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475" r:id="rId2"/>
    <p:sldMasterId id="2147484495" r:id="rId3"/>
  </p:sldMasterIdLst>
  <p:notesMasterIdLst>
    <p:notesMasterId r:id="rId24"/>
  </p:notesMasterIdLst>
  <p:handoutMasterIdLst>
    <p:handoutMasterId r:id="rId25"/>
  </p:handoutMasterIdLst>
  <p:sldIdLst>
    <p:sldId id="1810" r:id="rId4"/>
    <p:sldId id="1765" r:id="rId5"/>
    <p:sldId id="1551" r:id="rId6"/>
    <p:sldId id="1870" r:id="rId7"/>
    <p:sldId id="1857" r:id="rId8"/>
    <p:sldId id="1552" r:id="rId9"/>
    <p:sldId id="1871" r:id="rId10"/>
    <p:sldId id="349" r:id="rId11"/>
    <p:sldId id="350" r:id="rId12"/>
    <p:sldId id="352" r:id="rId13"/>
    <p:sldId id="355" r:id="rId14"/>
    <p:sldId id="356" r:id="rId15"/>
    <p:sldId id="357" r:id="rId16"/>
    <p:sldId id="360" r:id="rId17"/>
    <p:sldId id="1872" r:id="rId18"/>
    <p:sldId id="324" r:id="rId19"/>
    <p:sldId id="508" r:id="rId20"/>
    <p:sldId id="1554" r:id="rId21"/>
    <p:sldId id="1873" r:id="rId22"/>
    <p:sldId id="1532" r:id="rId23"/>
  </p:sldIdLst>
  <p:sldSz cx="12436475" cy="6994525"/>
  <p:notesSz cx="6858000" cy="9144000"/>
  <p:custDataLst>
    <p:tags r:id="rId26"/>
  </p:custDataLst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737373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1" autoAdjust="0"/>
    <p:restoredTop sz="86768" autoAdjust="0"/>
  </p:normalViewPr>
  <p:slideViewPr>
    <p:cSldViewPr>
      <p:cViewPr>
        <p:scale>
          <a:sx n="88" d="100"/>
          <a:sy n="88" d="100"/>
        </p:scale>
        <p:origin x="24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8/24/2018 3:37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8/24/2018 3:37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8/24/2018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8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7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WPC 2015</a:t>
            </a:r>
          </a:p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8/24/2018 3:50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854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8/24/2018 3:37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7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8/24/2018 3:37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8/24/2018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0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8/24/2018 3:37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8/24/2018 3:37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Inspire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8/24/2018 3:50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83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9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03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4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5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2031212"/>
            <a:ext cx="5261211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2031212"/>
            <a:ext cx="5287122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DF76-308E-4240-B457-AF4CFA81017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24/08/2018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9531-8267-4752-8898-AFB2B3DF23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724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61890"/>
            <a:ext cx="11889564" cy="917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1243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2235-C08E-4AEA-8D61-FC3E7E13898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A7EF-9311-444E-9915-F8574E1A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Freeform: Shape 105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399"/>
            <a:ext cx="4577461" cy="3539944"/>
            <a:chOff x="8496600" y="3495584"/>
            <a:chExt cx="3009906" cy="2327686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4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521" r:id="rId19"/>
    <p:sldLayoutId id="2147484522" r:id="rId20"/>
    <p:sldLayoutId id="2147484523" r:id="rId21"/>
    <p:sldLayoutId id="2147484524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3" Type="http://schemas.openxmlformats.org/officeDocument/2006/relationships/image" Target="../media/image11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5.png"/><Relationship Id="rId12" Type="http://schemas.openxmlformats.org/officeDocument/2006/relationships/hyperlink" Target="http://www.asd.gov.au/infosec/irap/index.htm" TargetMode="External"/><Relationship Id="rId17" Type="http://schemas.openxmlformats.org/officeDocument/2006/relationships/image" Target="../media/image23.jpeg"/><Relationship Id="rId25" Type="http://schemas.openxmlformats.org/officeDocument/2006/relationships/image" Target="../media/image31.jpeg"/><Relationship Id="rId33" Type="http://schemas.openxmlformats.org/officeDocument/2006/relationships/image" Target="../media/image39.jpeg"/><Relationship Id="rId38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jpe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image" Target="../media/image13.jpeg"/><Relationship Id="rId15" Type="http://schemas.openxmlformats.org/officeDocument/2006/relationships/image" Target="../media/image21.jpeg"/><Relationship Id="rId23" Type="http://schemas.openxmlformats.org/officeDocument/2006/relationships/image" Target="../media/image29.jpeg"/><Relationship Id="rId28" Type="http://schemas.openxmlformats.org/officeDocument/2006/relationships/image" Target="../media/image34.jpeg"/><Relationship Id="rId36" Type="http://schemas.openxmlformats.org/officeDocument/2006/relationships/image" Target="../media/image42.jpeg"/><Relationship Id="rId10" Type="http://schemas.openxmlformats.org/officeDocument/2006/relationships/image" Target="../media/image18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hyperlink" Target="https://www.fisc.or.jp/" TargetMode="External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zure.com/trial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jpeg"/><Relationship Id="rId39" Type="http://schemas.openxmlformats.org/officeDocument/2006/relationships/image" Target="../media/image85.png"/><Relationship Id="rId21" Type="http://schemas.openxmlformats.org/officeDocument/2006/relationships/image" Target="../media/image67.jpe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2.png"/><Relationship Id="rId50" Type="http://schemas.openxmlformats.org/officeDocument/2006/relationships/image" Target="../media/image95.png"/><Relationship Id="rId55" Type="http://schemas.openxmlformats.org/officeDocument/2006/relationships/image" Target="../media/image100.png"/><Relationship Id="rId7" Type="http://schemas.openxmlformats.org/officeDocument/2006/relationships/image" Target="../media/image53.jpeg"/><Relationship Id="rId2" Type="http://schemas.openxmlformats.org/officeDocument/2006/relationships/image" Target="../media/image48.jpeg"/><Relationship Id="rId16" Type="http://schemas.openxmlformats.org/officeDocument/2006/relationships/image" Target="../media/image62.jpeg"/><Relationship Id="rId20" Type="http://schemas.openxmlformats.org/officeDocument/2006/relationships/image" Target="../media/image66.jpeg"/><Relationship Id="rId29" Type="http://schemas.openxmlformats.org/officeDocument/2006/relationships/image" Target="../media/image75.jpeg"/><Relationship Id="rId41" Type="http://schemas.openxmlformats.org/officeDocument/2006/relationships/image" Target="../media/image87.png"/><Relationship Id="rId54" Type="http://schemas.openxmlformats.org/officeDocument/2006/relationships/image" Target="../media/image99.png"/><Relationship Id="rId62" Type="http://schemas.openxmlformats.org/officeDocument/2006/relationships/image" Target="../media/image10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2.jpeg"/><Relationship Id="rId11" Type="http://schemas.openxmlformats.org/officeDocument/2006/relationships/image" Target="../media/image57.jpeg"/><Relationship Id="rId24" Type="http://schemas.openxmlformats.org/officeDocument/2006/relationships/image" Target="../media/image70.jpeg"/><Relationship Id="rId32" Type="http://schemas.openxmlformats.org/officeDocument/2006/relationships/image" Target="../media/image78.jpe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microsoft.com/office/2007/relationships/hdphoto" Target="../media/hdphoto1.wdp"/><Relationship Id="rId53" Type="http://schemas.openxmlformats.org/officeDocument/2006/relationships/image" Target="../media/image98.png"/><Relationship Id="rId58" Type="http://schemas.openxmlformats.org/officeDocument/2006/relationships/image" Target="../media/image103.png"/><Relationship Id="rId5" Type="http://schemas.openxmlformats.org/officeDocument/2006/relationships/image" Target="../media/image51.jpe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jpeg"/><Relationship Id="rId36" Type="http://schemas.openxmlformats.org/officeDocument/2006/relationships/image" Target="../media/image82.png"/><Relationship Id="rId49" Type="http://schemas.openxmlformats.org/officeDocument/2006/relationships/image" Target="../media/image94.png"/><Relationship Id="rId57" Type="http://schemas.openxmlformats.org/officeDocument/2006/relationships/image" Target="../media/image102.png"/><Relationship Id="rId61" Type="http://schemas.openxmlformats.org/officeDocument/2006/relationships/image" Target="../media/image106.png"/><Relationship Id="rId10" Type="http://schemas.openxmlformats.org/officeDocument/2006/relationships/image" Target="../media/image56.png"/><Relationship Id="rId19" Type="http://schemas.openxmlformats.org/officeDocument/2006/relationships/image" Target="../media/image65.jpeg"/><Relationship Id="rId31" Type="http://schemas.openxmlformats.org/officeDocument/2006/relationships/image" Target="../media/image77.jpeg"/><Relationship Id="rId44" Type="http://schemas.openxmlformats.org/officeDocument/2006/relationships/image" Target="../media/image90.png"/><Relationship Id="rId52" Type="http://schemas.openxmlformats.org/officeDocument/2006/relationships/image" Target="../media/image97.png"/><Relationship Id="rId60" Type="http://schemas.openxmlformats.org/officeDocument/2006/relationships/image" Target="../media/image105.png"/><Relationship Id="rId4" Type="http://schemas.openxmlformats.org/officeDocument/2006/relationships/image" Target="../media/image50.jpeg"/><Relationship Id="rId9" Type="http://schemas.openxmlformats.org/officeDocument/2006/relationships/image" Target="../media/image55.jpe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jpeg"/><Relationship Id="rId30" Type="http://schemas.openxmlformats.org/officeDocument/2006/relationships/image" Target="../media/image76.jpe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3.png"/><Relationship Id="rId56" Type="http://schemas.openxmlformats.org/officeDocument/2006/relationships/image" Target="../media/image101.png"/><Relationship Id="rId8" Type="http://schemas.openxmlformats.org/officeDocument/2006/relationships/image" Target="../media/image54.jpeg"/><Relationship Id="rId51" Type="http://schemas.openxmlformats.org/officeDocument/2006/relationships/image" Target="../media/image96.png"/><Relationship Id="rId3" Type="http://schemas.openxmlformats.org/officeDocument/2006/relationships/image" Target="../media/image49.emf"/><Relationship Id="rId12" Type="http://schemas.openxmlformats.org/officeDocument/2006/relationships/image" Target="../media/image58.jpeg"/><Relationship Id="rId17" Type="http://schemas.openxmlformats.org/officeDocument/2006/relationships/image" Target="../media/image63.jpeg"/><Relationship Id="rId25" Type="http://schemas.openxmlformats.org/officeDocument/2006/relationships/image" Target="../media/image71.jpeg"/><Relationship Id="rId33" Type="http://schemas.openxmlformats.org/officeDocument/2006/relationships/image" Target="../media/image79.jpeg"/><Relationship Id="rId38" Type="http://schemas.openxmlformats.org/officeDocument/2006/relationships/image" Target="../media/image84.png"/><Relationship Id="rId46" Type="http://schemas.openxmlformats.org/officeDocument/2006/relationships/image" Target="../media/image91.png"/><Relationship Id="rId59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201808TulsaExtend" TargetMode="External"/><Relationship Id="rId2" Type="http://schemas.openxmlformats.org/officeDocument/2006/relationships/hyperlink" Target="https://aka.ms/201808TulsaLab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hyperlink" Target="mailto:sweisfel@microsoft.com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hyperlink" Target="http://www.usergroup.tv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Women Who Code &amp; </a:t>
            </a:r>
            <a:br>
              <a:rPr lang="en-US" b="1" dirty="0"/>
            </a:br>
            <a:r>
              <a:rPr lang="en-US" b="1" dirty="0"/>
              <a:t>Tulsa Cloud Cooperative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4EB582-FB35-459E-B668-A3BCD4ED9C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August 26 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5973-E808-46A0-B114-29A2AF72F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0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 bwMode="auto">
          <a:xfrm>
            <a:off x="881" y="6476"/>
            <a:ext cx="12434712" cy="699452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arrow">
            <a:extLst>
              <a:ext uri="{FF2B5EF4-FFF2-40B4-BE49-F238E27FC236}">
                <a16:creationId xmlns:a16="http://schemas.microsoft.com/office/drawing/2014/main" id="{FC988526-2733-4AF0-8EA5-8A81FB0B7848}"/>
              </a:ext>
            </a:extLst>
          </p:cNvPr>
          <p:cNvSpPr>
            <a:spLocks noChangeAspect="1" noEditPoints="1"/>
          </p:cNvSpPr>
          <p:nvPr/>
        </p:nvSpPr>
        <p:spPr bwMode="auto">
          <a:xfrm rot="16200000">
            <a:off x="8097344" y="3343038"/>
            <a:ext cx="217929" cy="201098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arrow">
            <a:extLst>
              <a:ext uri="{FF2B5EF4-FFF2-40B4-BE49-F238E27FC236}">
                <a16:creationId xmlns:a16="http://schemas.microsoft.com/office/drawing/2014/main" id="{1DBB0596-4D8E-459D-A1EE-C4D0ABFBC350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 flipV="1">
            <a:off x="8097346" y="4511131"/>
            <a:ext cx="217926" cy="201098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01308B-FDFE-47FA-9F82-F84EFE2460EA}"/>
              </a:ext>
            </a:extLst>
          </p:cNvPr>
          <p:cNvSpPr/>
          <p:nvPr/>
        </p:nvSpPr>
        <p:spPr>
          <a:xfrm>
            <a:off x="7237182" y="1450166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</a:t>
            </a:r>
            <a:r>
              <a:rPr lang="en-US" sz="1599" dirty="0" err="1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ervices</a:t>
            </a:r>
            <a:endParaRPr lang="en-US" sz="1599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753D573-9843-480C-AB40-1D281AECAD55}"/>
              </a:ext>
            </a:extLst>
          </p:cNvPr>
          <p:cNvSpPr/>
          <p:nvPr/>
        </p:nvSpPr>
        <p:spPr>
          <a:xfrm>
            <a:off x="7237182" y="5901235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</a:t>
            </a:r>
          </a:p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88" name="arrow">
            <a:extLst>
              <a:ext uri="{FF2B5EF4-FFF2-40B4-BE49-F238E27FC236}">
                <a16:creationId xmlns:a16="http://schemas.microsoft.com/office/drawing/2014/main" id="{71CF8D0B-E144-4314-ABDE-44666560A9D3}"/>
              </a:ext>
            </a:extLst>
          </p:cNvPr>
          <p:cNvSpPr>
            <a:spLocks noChangeAspect="1" noEditPoints="1"/>
          </p:cNvSpPr>
          <p:nvPr/>
        </p:nvSpPr>
        <p:spPr bwMode="auto">
          <a:xfrm rot="16200000" flipV="1">
            <a:off x="10105298" y="3343040"/>
            <a:ext cx="217924" cy="201093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arrow">
            <a:extLst>
              <a:ext uri="{FF2B5EF4-FFF2-40B4-BE49-F238E27FC236}">
                <a16:creationId xmlns:a16="http://schemas.microsoft.com/office/drawing/2014/main" id="{BC16EF96-5F61-4D14-B739-24C134B72AD6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10105298" y="4511134"/>
            <a:ext cx="217922" cy="201093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3273FF-7A7C-4CE3-9977-22F7A2C1DD26}"/>
              </a:ext>
            </a:extLst>
          </p:cNvPr>
          <p:cNvSpPr/>
          <p:nvPr/>
        </p:nvSpPr>
        <p:spPr>
          <a:xfrm>
            <a:off x="9245133" y="1450166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Security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Management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F7D8C1C-BFD3-48E2-8CE5-963B497E01A0}"/>
              </a:ext>
            </a:extLst>
          </p:cNvPr>
          <p:cNvSpPr/>
          <p:nvPr/>
        </p:nvSpPr>
        <p:spPr>
          <a:xfrm>
            <a:off x="9245133" y="5901235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On-premises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</a:t>
            </a:r>
          </a:p>
        </p:txBody>
      </p:sp>
      <p:sp>
        <p:nvSpPr>
          <p:cNvPr id="50" name="arrow">
            <a:extLst>
              <a:ext uri="{FF2B5EF4-FFF2-40B4-BE49-F238E27FC236}">
                <a16:creationId xmlns:a16="http://schemas.microsoft.com/office/drawing/2014/main" id="{765BDB65-C8C7-4324-98F0-8CA1E3680AFD}"/>
              </a:ext>
            </a:extLst>
          </p:cNvPr>
          <p:cNvSpPr>
            <a:spLocks noChangeAspect="1" noEditPoints="1"/>
          </p:cNvSpPr>
          <p:nvPr/>
        </p:nvSpPr>
        <p:spPr bwMode="auto">
          <a:xfrm rot="16200000">
            <a:off x="6088852" y="3343038"/>
            <a:ext cx="217929" cy="201098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rgbClr val="A6A6A6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rrow">
            <a:extLst>
              <a:ext uri="{FF2B5EF4-FFF2-40B4-BE49-F238E27FC236}">
                <a16:creationId xmlns:a16="http://schemas.microsoft.com/office/drawing/2014/main" id="{3DE84DC4-7B41-46A5-BB18-2CF33A62A2DF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 flipV="1">
            <a:off x="6088853" y="4511131"/>
            <a:ext cx="217926" cy="201098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B70E63-F851-4EE7-8F23-DD8FD7C9238C}"/>
              </a:ext>
            </a:extLst>
          </p:cNvPr>
          <p:cNvSpPr/>
          <p:nvPr/>
        </p:nvSpPr>
        <p:spPr>
          <a:xfrm>
            <a:off x="5228690" y="1450166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82A5B2-B029-4677-973A-F7C8359396A9}"/>
              </a:ext>
            </a:extLst>
          </p:cNvPr>
          <p:cNvSpPr/>
          <p:nvPr/>
        </p:nvSpPr>
        <p:spPr>
          <a:xfrm>
            <a:off x="5228690" y="5901235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Stack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16EAAB-971A-4E47-845D-F52F95000239}"/>
              </a:ext>
            </a:extLst>
          </p:cNvPr>
          <p:cNvSpPr/>
          <p:nvPr/>
        </p:nvSpPr>
        <p:spPr bwMode="auto">
          <a:xfrm>
            <a:off x="7237722" y="3604673"/>
            <a:ext cx="1937171" cy="82759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b="1" dirty="0">
                <a:solidFill>
                  <a:srgbClr val="002050"/>
                </a:solidFill>
                <a:latin typeface="Segoe UI"/>
                <a:cs typeface="Segoe UI" panose="020B0502040204020203" pitchFamily="34" charset="0"/>
              </a:rPr>
              <a:t>Data </a:t>
            </a:r>
          </a:p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b="1" dirty="0">
                <a:solidFill>
                  <a:srgbClr val="002050"/>
                </a:solidFill>
                <a:latin typeface="Segoe UI"/>
                <a:cs typeface="Segoe UI" panose="020B0502040204020203" pitchFamily="34" charset="0"/>
              </a:rPr>
              <a:t>platform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7A0E0D-C4C7-41CA-A9E8-1FD859F6D5E2}"/>
              </a:ext>
            </a:extLst>
          </p:cNvPr>
          <p:cNvSpPr/>
          <p:nvPr/>
        </p:nvSpPr>
        <p:spPr bwMode="auto">
          <a:xfrm>
            <a:off x="9245673" y="3604673"/>
            <a:ext cx="1937171" cy="82759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20" rIns="0" bIns="1462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b="1" dirty="0">
                <a:solidFill>
                  <a:srgbClr val="002050"/>
                </a:solidFill>
                <a:latin typeface="Segoe UI"/>
                <a:cs typeface="Segoe UI" panose="020B0502040204020203" pitchFamily="34" charset="0"/>
              </a:rPr>
              <a:t>Security and management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935E2-CA6E-4FC8-901B-5731161DEBE2}"/>
              </a:ext>
            </a:extLst>
          </p:cNvPr>
          <p:cNvSpPr/>
          <p:nvPr/>
        </p:nvSpPr>
        <p:spPr bwMode="auto">
          <a:xfrm>
            <a:off x="5229230" y="3604673"/>
            <a:ext cx="1937171" cy="82759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b="1" dirty="0">
                <a:solidFill>
                  <a:srgbClr val="002050"/>
                </a:solidFill>
                <a:latin typeface="Segoe UI"/>
                <a:cs typeface="Segoe UI" panose="020B0502040204020203" pitchFamily="34" charset="0"/>
              </a:rPr>
              <a:t>Unified cloud p</a:t>
            </a:r>
            <a:r>
              <a:rPr lang="en-US" sz="1428" b="1" dirty="0" err="1">
                <a:solidFill>
                  <a:srgbClr val="002050"/>
                </a:solidFill>
                <a:latin typeface="Segoe UI"/>
                <a:cs typeface="Segoe UI" panose="020B0502040204020203" pitchFamily="34" charset="0"/>
              </a:rPr>
              <a:t>latform</a:t>
            </a:r>
            <a:endParaRPr lang="en-US" sz="1428" b="1" dirty="0">
              <a:solidFill>
                <a:srgbClr val="002050"/>
              </a:solidFill>
              <a:latin typeface="Segoe UI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18B77A-7562-4E5C-A26F-25A46435112C}"/>
              </a:ext>
            </a:extLst>
          </p:cNvPr>
          <p:cNvSpPr/>
          <p:nvPr/>
        </p:nvSpPr>
        <p:spPr bwMode="auto">
          <a:xfrm>
            <a:off x="3220738" y="3604673"/>
            <a:ext cx="1937171" cy="82759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b="1" dirty="0">
                <a:solidFill>
                  <a:srgbClr val="002050"/>
                </a:solidFill>
                <a:latin typeface="Segoe UI"/>
                <a:cs typeface="Segoe UI" panose="020B0502040204020203" pitchFamily="34" charset="0"/>
              </a:rPr>
              <a:t>Common </a:t>
            </a:r>
            <a:br>
              <a:rPr lang="en-US" sz="1428" b="1" dirty="0">
                <a:solidFill>
                  <a:srgbClr val="002050"/>
                </a:solidFill>
                <a:latin typeface="Segoe UI"/>
                <a:cs typeface="Segoe UI" panose="020B0502040204020203" pitchFamily="34" charset="0"/>
              </a:rPr>
            </a:br>
            <a:r>
              <a:rPr lang="en-US" sz="1428" b="1" dirty="0">
                <a:solidFill>
                  <a:srgbClr val="002050"/>
                </a:solidFill>
                <a:latin typeface="Segoe UI"/>
                <a:cs typeface="Segoe UI" panose="020B0502040204020203" pitchFamily="34" charset="0"/>
              </a:rPr>
              <a:t>identity</a:t>
            </a:r>
          </a:p>
        </p:txBody>
      </p:sp>
      <p:sp>
        <p:nvSpPr>
          <p:cNvPr id="48" name="arrow">
            <a:extLst>
              <a:ext uri="{FF2B5EF4-FFF2-40B4-BE49-F238E27FC236}">
                <a16:creationId xmlns:a16="http://schemas.microsoft.com/office/drawing/2014/main" id="{BCBC3519-76F0-4B9C-87FA-A1C1444C2958}"/>
              </a:ext>
            </a:extLst>
          </p:cNvPr>
          <p:cNvSpPr>
            <a:spLocks noChangeAspect="1" noEditPoints="1"/>
          </p:cNvSpPr>
          <p:nvPr/>
        </p:nvSpPr>
        <p:spPr bwMode="auto">
          <a:xfrm rot="16200000">
            <a:off x="4080362" y="3343039"/>
            <a:ext cx="217926" cy="201096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arrow">
            <a:extLst>
              <a:ext uri="{FF2B5EF4-FFF2-40B4-BE49-F238E27FC236}">
                <a16:creationId xmlns:a16="http://schemas.microsoft.com/office/drawing/2014/main" id="{58BCA36A-C6F3-4F9D-B9C2-AFA0299B7D8F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 flipV="1">
            <a:off x="4080362" y="4511131"/>
            <a:ext cx="217926" cy="201098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8F0A52-2ED4-4D2D-BFED-25C4C478A710}"/>
              </a:ext>
            </a:extLst>
          </p:cNvPr>
          <p:cNvSpPr/>
          <p:nvPr/>
        </p:nvSpPr>
        <p:spPr>
          <a:xfrm>
            <a:off x="3220197" y="1450166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Active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C431E3-45C0-4664-9DC1-64D2CE563C45}"/>
              </a:ext>
            </a:extLst>
          </p:cNvPr>
          <p:cNvSpPr/>
          <p:nvPr/>
        </p:nvSpPr>
        <p:spPr>
          <a:xfrm>
            <a:off x="3220197" y="5901235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Directory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3C846E-432E-4E96-8B4E-9BF8EB00F050}"/>
              </a:ext>
            </a:extLst>
          </p:cNvPr>
          <p:cNvSpPr/>
          <p:nvPr/>
        </p:nvSpPr>
        <p:spPr>
          <a:xfrm>
            <a:off x="444056" y="3199346"/>
            <a:ext cx="1157847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66995A1-F57E-40F9-A7AD-9C95688B5828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AD9DD7-EB86-45CE-9B27-089347C7D079}"/>
              </a:ext>
            </a:extLst>
          </p:cNvPr>
          <p:cNvGrpSpPr/>
          <p:nvPr/>
        </p:nvGrpSpPr>
        <p:grpSpPr>
          <a:xfrm>
            <a:off x="734446" y="2400000"/>
            <a:ext cx="591068" cy="577315"/>
            <a:chOff x="2088630" y="3287843"/>
            <a:chExt cx="429718" cy="419725"/>
          </a:xfrm>
          <a:noFill/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3CFD5EC-43D5-4B04-B8AE-6E1A4076A14C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26EBD6F-365E-4445-9391-67AD7B7167B1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49535226-A5A3-44D8-A4FC-5A49A448740E}"/>
              </a:ext>
            </a:extLst>
          </p:cNvPr>
          <p:cNvSpPr/>
          <p:nvPr/>
        </p:nvSpPr>
        <p:spPr>
          <a:xfrm>
            <a:off x="555210" y="5859328"/>
            <a:ext cx="924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DFACDC-96D5-4BA5-8D54-B8F95EB3E06F}"/>
              </a:ext>
            </a:extLst>
          </p:cNvPr>
          <p:cNvSpPr/>
          <p:nvPr/>
        </p:nvSpPr>
        <p:spPr>
          <a:xfrm>
            <a:off x="424415" y="4511982"/>
            <a:ext cx="1185640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sp>
        <p:nvSpPr>
          <p:cNvPr id="99" name="light">
            <a:extLst>
              <a:ext uri="{FF2B5EF4-FFF2-40B4-BE49-F238E27FC236}">
                <a16:creationId xmlns:a16="http://schemas.microsoft.com/office/drawing/2014/main" id="{57991A70-4936-428B-9A9E-2E9E26BB60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1516" y="3872325"/>
            <a:ext cx="291439" cy="432683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100" name="Freeform 60">
            <a:extLst>
              <a:ext uri="{FF2B5EF4-FFF2-40B4-BE49-F238E27FC236}">
                <a16:creationId xmlns:a16="http://schemas.microsoft.com/office/drawing/2014/main" id="{C2800AB5-2FCF-4153-B424-7375C18C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09" y="5192874"/>
            <a:ext cx="480655" cy="475606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11F68C0C-7BAD-4425-B094-371C47CCFA3B}"/>
              </a:ext>
            </a:extLst>
          </p:cNvPr>
          <p:cNvSpPr txBox="1">
            <a:spLocks/>
          </p:cNvSpPr>
          <p:nvPr/>
        </p:nvSpPr>
        <p:spPr>
          <a:xfrm>
            <a:off x="3083653" y="486570"/>
            <a:ext cx="807808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32563">
              <a:spcAft>
                <a:spcPts val="600"/>
              </a:spcAft>
              <a:defRPr/>
            </a:pPr>
            <a:r>
              <a:rPr lang="en-US" sz="3672" dirty="0">
                <a:solidFill>
                  <a:srgbClr val="4F504F"/>
                </a:solidFill>
                <a:latin typeface="Segoe UI Light"/>
              </a:rPr>
              <a:t>The only consistent, hybrid cloud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15072" y="2199165"/>
            <a:ext cx="7127367" cy="3264784"/>
            <a:chOff x="3935838" y="2156240"/>
            <a:chExt cx="6988249" cy="320105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EBD3D5-2647-4E74-851A-909398070D0E}"/>
                </a:ext>
              </a:extLst>
            </p:cNvPr>
            <p:cNvGrpSpPr/>
            <p:nvPr/>
          </p:nvGrpSpPr>
          <p:grpSpPr>
            <a:xfrm>
              <a:off x="3936889" y="2607785"/>
              <a:ext cx="341742" cy="452376"/>
              <a:chOff x="2989197" y="3117304"/>
              <a:chExt cx="172645" cy="220603"/>
            </a:xfrm>
            <a:noFill/>
          </p:grpSpPr>
          <p:sp>
            <p:nvSpPr>
              <p:cNvPr id="85" name="Oval 5">
                <a:extLst>
                  <a:ext uri="{FF2B5EF4-FFF2-40B4-BE49-F238E27FC236}">
                    <a16:creationId xmlns:a16="http://schemas.microsoft.com/office/drawing/2014/main" id="{65A33B52-C49C-4061-8237-C4DF20C5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379" y="3117304"/>
                <a:ext cx="134280" cy="134280"/>
              </a:xfrm>
              <a:prstGeom prst="ellipse">
                <a:avLst/>
              </a:prstGeom>
              <a:grpFill/>
              <a:ln w="28575" cap="flat" cmpd="sng" algn="ctr">
                <a:solidFill>
                  <a:srgbClr val="001F54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376" tIns="45688" rIns="91376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2">
                  <a:defRPr/>
                </a:pPr>
                <a:endParaRPr lang="en-US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2415DACD-7CD4-4BFC-889A-B8E17D23A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9197" y="3251584"/>
                <a:ext cx="172645" cy="86323"/>
              </a:xfrm>
              <a:custGeom>
                <a:avLst/>
                <a:gdLst>
                  <a:gd name="T0" fmla="*/ 40 w 40"/>
                  <a:gd name="T1" fmla="*/ 20 h 20"/>
                  <a:gd name="T2" fmla="*/ 20 w 40"/>
                  <a:gd name="T3" fmla="*/ 0 h 20"/>
                  <a:gd name="T4" fmla="*/ 0 w 40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cubicBezTo>
                      <a:pt x="40" y="8"/>
                      <a:pt x="31" y="0"/>
                      <a:pt x="20" y="0"/>
                    </a:cubicBezTo>
                    <a:cubicBezTo>
                      <a:pt x="9" y="0"/>
                      <a:pt x="0" y="8"/>
                      <a:pt x="0" y="20"/>
                    </a:cubicBezTo>
                  </a:path>
                </a:pathLst>
              </a:custGeom>
              <a:grpFill/>
              <a:ln w="28575" cap="flat" cmpd="sng" algn="ctr">
                <a:solidFill>
                  <a:srgbClr val="001F54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376" tIns="45688" rIns="91376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2">
                  <a:defRPr/>
                </a:pPr>
                <a:endParaRPr lang="en-US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CFB70BF-4B5C-48E3-B5F1-0DDE8D21A1F2}"/>
                </a:ext>
              </a:extLst>
            </p:cNvPr>
            <p:cNvGrpSpPr/>
            <p:nvPr/>
          </p:nvGrpSpPr>
          <p:grpSpPr>
            <a:xfrm>
              <a:off x="9740572" y="2156240"/>
              <a:ext cx="1183515" cy="930006"/>
              <a:chOff x="9854443" y="1455869"/>
              <a:chExt cx="1521253" cy="119540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E1970A8-2FE3-4FAB-A253-1CDD7F4B3A3B}"/>
                  </a:ext>
                </a:extLst>
              </p:cNvPr>
              <p:cNvGrpSpPr/>
              <p:nvPr/>
            </p:nvGrpSpPr>
            <p:grpSpPr>
              <a:xfrm>
                <a:off x="9854443" y="2083447"/>
                <a:ext cx="675016" cy="567825"/>
                <a:chOff x="1453655" y="2514411"/>
                <a:chExt cx="489783" cy="412007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3C4D888-55B2-4BAD-87E1-717E09F96E9A}"/>
                    </a:ext>
                  </a:extLst>
                </p:cNvPr>
                <p:cNvSpPr/>
                <p:nvPr/>
              </p:nvSpPr>
              <p:spPr bwMode="auto">
                <a:xfrm>
                  <a:off x="1453655" y="2514411"/>
                  <a:ext cx="489783" cy="412007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001F54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935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829D994D-4C7F-46FA-8B4F-60DEA00629CA}"/>
                    </a:ext>
                  </a:extLst>
                </p:cNvPr>
                <p:cNvGrpSpPr/>
                <p:nvPr/>
              </p:nvGrpSpPr>
              <p:grpSpPr>
                <a:xfrm>
                  <a:off x="1602163" y="2574920"/>
                  <a:ext cx="208797" cy="296154"/>
                  <a:chOff x="6141433" y="2184400"/>
                  <a:chExt cx="1838910" cy="2608262"/>
                </a:xfrm>
                <a:solidFill>
                  <a:srgbClr val="002060"/>
                </a:solidFill>
              </p:grpSpPr>
              <p:sp>
                <p:nvSpPr>
                  <p:cNvPr id="75" name="Freeform 95">
                    <a:extLst>
                      <a:ext uri="{FF2B5EF4-FFF2-40B4-BE49-F238E27FC236}">
                        <a16:creationId xmlns:a16="http://schemas.microsoft.com/office/drawing/2014/main" id="{F425D9E1-43BF-4F1E-A2D0-B153174C3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07219" y="2184400"/>
                    <a:ext cx="873124" cy="2608262"/>
                  </a:xfrm>
                  <a:custGeom>
                    <a:avLst/>
                    <a:gdLst>
                      <a:gd name="connsiteX0" fmla="*/ 436562 w 873124"/>
                      <a:gd name="connsiteY0" fmla="*/ 0 h 2608262"/>
                      <a:gd name="connsiteX1" fmla="*/ 873124 w 873124"/>
                      <a:gd name="connsiteY1" fmla="*/ 436562 h 2608262"/>
                      <a:gd name="connsiteX2" fmla="*/ 680648 w 873124"/>
                      <a:gd name="connsiteY2" fmla="*/ 798566 h 2608262"/>
                      <a:gd name="connsiteX3" fmla="*/ 627062 w 873124"/>
                      <a:gd name="connsiteY3" fmla="*/ 827652 h 2608262"/>
                      <a:gd name="connsiteX4" fmla="*/ 627062 w 873124"/>
                      <a:gd name="connsiteY4" fmla="*/ 2417762 h 2608262"/>
                      <a:gd name="connsiteX5" fmla="*/ 436562 w 873124"/>
                      <a:gd name="connsiteY5" fmla="*/ 2608262 h 2608262"/>
                      <a:gd name="connsiteX6" fmla="*/ 246062 w 873124"/>
                      <a:gd name="connsiteY6" fmla="*/ 2417762 h 2608262"/>
                      <a:gd name="connsiteX7" fmla="*/ 246062 w 873124"/>
                      <a:gd name="connsiteY7" fmla="*/ 827652 h 2608262"/>
                      <a:gd name="connsiteX8" fmla="*/ 192476 w 873124"/>
                      <a:gd name="connsiteY8" fmla="*/ 798566 h 2608262"/>
                      <a:gd name="connsiteX9" fmla="*/ 0 w 873124"/>
                      <a:gd name="connsiteY9" fmla="*/ 436562 h 2608262"/>
                      <a:gd name="connsiteX10" fmla="*/ 436562 w 873124"/>
                      <a:gd name="connsiteY10" fmla="*/ 0 h 2608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73124" h="2608262">
                        <a:moveTo>
                          <a:pt x="436562" y="0"/>
                        </a:moveTo>
                        <a:cubicBezTo>
                          <a:pt x="677669" y="0"/>
                          <a:pt x="873124" y="195455"/>
                          <a:pt x="873124" y="436562"/>
                        </a:cubicBezTo>
                        <a:cubicBezTo>
                          <a:pt x="873124" y="587254"/>
                          <a:pt x="796775" y="720113"/>
                          <a:pt x="680648" y="798566"/>
                        </a:cubicBezTo>
                        <a:lnTo>
                          <a:pt x="627062" y="827652"/>
                        </a:lnTo>
                        <a:lnTo>
                          <a:pt x="627062" y="2417762"/>
                        </a:lnTo>
                        <a:cubicBezTo>
                          <a:pt x="627062" y="2522972"/>
                          <a:pt x="541772" y="2608262"/>
                          <a:pt x="436562" y="2608262"/>
                        </a:cubicBezTo>
                        <a:cubicBezTo>
                          <a:pt x="331352" y="2608262"/>
                          <a:pt x="246062" y="2522972"/>
                          <a:pt x="246062" y="2417762"/>
                        </a:cubicBezTo>
                        <a:lnTo>
                          <a:pt x="246062" y="827652"/>
                        </a:lnTo>
                        <a:lnTo>
                          <a:pt x="192476" y="798566"/>
                        </a:lnTo>
                        <a:cubicBezTo>
                          <a:pt x="76349" y="720113"/>
                          <a:pt x="0" y="587254"/>
                          <a:pt x="0" y="436562"/>
                        </a:cubicBezTo>
                        <a:cubicBezTo>
                          <a:pt x="0" y="195455"/>
                          <a:pt x="195455" y="0"/>
                          <a:pt x="436562" y="0"/>
                        </a:cubicBezTo>
                        <a:close/>
                      </a:path>
                    </a:pathLst>
                  </a:custGeom>
                  <a:noFill/>
                  <a:ln w="28575" cap="flat" cmpd="sng" algn="ctr">
                    <a:solidFill>
                      <a:srgbClr val="001F54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750" tIns="146200" rIns="182750" bIns="1462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577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1" name="Freeform 96">
                    <a:extLst>
                      <a:ext uri="{FF2B5EF4-FFF2-40B4-BE49-F238E27FC236}">
                        <a16:creationId xmlns:a16="http://schemas.microsoft.com/office/drawing/2014/main" id="{5B8C65CD-B349-4B13-AD8E-EF975AAD0CD5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6141433" y="3573462"/>
                    <a:ext cx="381000" cy="1219200"/>
                  </a:xfrm>
                  <a:custGeom>
                    <a:avLst/>
                    <a:gdLst>
                      <a:gd name="connsiteX0" fmla="*/ 381000 w 381000"/>
                      <a:gd name="connsiteY0" fmla="*/ 1219200 h 1219200"/>
                      <a:gd name="connsiteX1" fmla="*/ 190500 w 381000"/>
                      <a:gd name="connsiteY1" fmla="*/ 1219200 h 1219200"/>
                      <a:gd name="connsiteX2" fmla="*/ 0 w 381000"/>
                      <a:gd name="connsiteY2" fmla="*/ 1219200 h 1219200"/>
                      <a:gd name="connsiteX3" fmla="*/ 0 w 381000"/>
                      <a:gd name="connsiteY3" fmla="*/ 1028700 h 1219200"/>
                      <a:gd name="connsiteX4" fmla="*/ 0 w 381000"/>
                      <a:gd name="connsiteY4" fmla="*/ 533400 h 1219200"/>
                      <a:gd name="connsiteX5" fmla="*/ 0 w 381000"/>
                      <a:gd name="connsiteY5" fmla="*/ 190500 h 1219200"/>
                      <a:gd name="connsiteX6" fmla="*/ 190500 w 381000"/>
                      <a:gd name="connsiteY6" fmla="*/ 0 h 1219200"/>
                      <a:gd name="connsiteX7" fmla="*/ 381000 w 381000"/>
                      <a:gd name="connsiteY7" fmla="*/ 190500 h 1219200"/>
                      <a:gd name="connsiteX8" fmla="*/ 381000 w 381000"/>
                      <a:gd name="connsiteY8" fmla="*/ 533400 h 1219200"/>
                      <a:gd name="connsiteX9" fmla="*/ 381000 w 381000"/>
                      <a:gd name="connsiteY9" fmla="*/ 1028700 h 1219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1000" h="1219200">
                        <a:moveTo>
                          <a:pt x="381000" y="1219200"/>
                        </a:moveTo>
                        <a:lnTo>
                          <a:pt x="190500" y="1219200"/>
                        </a:lnTo>
                        <a:lnTo>
                          <a:pt x="0" y="1219200"/>
                        </a:lnTo>
                        <a:lnTo>
                          <a:pt x="0" y="1028700"/>
                        </a:lnTo>
                        <a:lnTo>
                          <a:pt x="0" y="533400"/>
                        </a:lnTo>
                        <a:lnTo>
                          <a:pt x="0" y="190500"/>
                        </a:lnTo>
                        <a:cubicBezTo>
                          <a:pt x="0" y="85290"/>
                          <a:pt x="85290" y="0"/>
                          <a:pt x="190500" y="0"/>
                        </a:cubicBezTo>
                        <a:cubicBezTo>
                          <a:pt x="295710" y="0"/>
                          <a:pt x="381000" y="85290"/>
                          <a:pt x="381000" y="190500"/>
                        </a:cubicBezTo>
                        <a:lnTo>
                          <a:pt x="381000" y="533400"/>
                        </a:lnTo>
                        <a:lnTo>
                          <a:pt x="381000" y="1028700"/>
                        </a:lnTo>
                        <a:close/>
                      </a:path>
                    </a:pathLst>
                  </a:custGeom>
                  <a:noFill/>
                  <a:ln w="28575" cap="flat" cmpd="sng" algn="ctr">
                    <a:solidFill>
                      <a:srgbClr val="001F54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750" tIns="146200" rIns="182750" bIns="1462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577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2" name="Pentagon 97">
                    <a:extLst>
                      <a:ext uri="{FF2B5EF4-FFF2-40B4-BE49-F238E27FC236}">
                        <a16:creationId xmlns:a16="http://schemas.microsoft.com/office/drawing/2014/main" id="{AB1C35E4-7C0E-42B0-895A-D126719FFA54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089640" y="2251076"/>
                    <a:ext cx="496887" cy="363541"/>
                  </a:xfrm>
                  <a:prstGeom prst="homePlate">
                    <a:avLst/>
                  </a:prstGeom>
                  <a:noFill/>
                  <a:ln w="28575" cap="flat" cmpd="sng" algn="ctr">
                    <a:solidFill>
                      <a:srgbClr val="001F54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750" tIns="146200" rIns="182750" bIns="1462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577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28ABB7C2-8303-4A2C-B3AD-9CD7FAADC90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331930" y="2681294"/>
                    <a:ext cx="6154" cy="892168"/>
                  </a:xfrm>
                  <a:prstGeom prst="line">
                    <a:avLst/>
                  </a:prstGeom>
                  <a:grpFill/>
                  <a:ln w="28575" cap="flat" cmpd="sng" algn="ctr">
                    <a:solidFill>
                      <a:srgbClr val="001F54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A66B89DC-DBB4-4A63-905F-1E652C37B3E6}"/>
                      </a:ext>
                    </a:extLst>
                  </p:cNvPr>
                  <p:cNvCxnSpPr/>
                  <p:nvPr/>
                </p:nvCxnSpPr>
                <p:spPr>
                  <a:xfrm>
                    <a:off x="7543781" y="2184400"/>
                    <a:ext cx="1" cy="418531"/>
                  </a:xfrm>
                  <a:prstGeom prst="line">
                    <a:avLst/>
                  </a:prstGeom>
                  <a:grpFill/>
                  <a:ln w="28575" cap="flat" cmpd="sng" algn="ctr">
                    <a:solidFill>
                      <a:srgbClr val="001F54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8A6E20D0-80F3-4E20-9AA0-8F8A92AF69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549864" y="1455869"/>
                <a:ext cx="825832" cy="574096"/>
              </a:xfrm>
              <a:custGeom>
                <a:avLst/>
                <a:gdLst>
                  <a:gd name="T0" fmla="*/ 148 w 678"/>
                  <a:gd name="T1" fmla="*/ 470 h 470"/>
                  <a:gd name="T2" fmla="*/ 498 w 678"/>
                  <a:gd name="T3" fmla="*/ 470 h 470"/>
                  <a:gd name="T4" fmla="*/ 678 w 678"/>
                  <a:gd name="T5" fmla="*/ 288 h 470"/>
                  <a:gd name="T6" fmla="*/ 509 w 678"/>
                  <a:gd name="T7" fmla="*/ 107 h 470"/>
                  <a:gd name="T8" fmla="*/ 339 w 678"/>
                  <a:gd name="T9" fmla="*/ 0 h 470"/>
                  <a:gd name="T10" fmla="*/ 148 w 678"/>
                  <a:gd name="T11" fmla="*/ 171 h 470"/>
                  <a:gd name="T12" fmla="*/ 148 w 678"/>
                  <a:gd name="T13" fmla="*/ 171 h 470"/>
                  <a:gd name="T14" fmla="*/ 0 w 678"/>
                  <a:gd name="T15" fmla="*/ 320 h 470"/>
                  <a:gd name="T16" fmla="*/ 148 w 678"/>
                  <a:gd name="T17" fmla="*/ 47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8" h="470">
                    <a:moveTo>
                      <a:pt x="148" y="470"/>
                    </a:moveTo>
                    <a:cubicBezTo>
                      <a:pt x="498" y="470"/>
                      <a:pt x="498" y="470"/>
                      <a:pt x="498" y="470"/>
                    </a:cubicBezTo>
                    <a:cubicBezTo>
                      <a:pt x="599" y="470"/>
                      <a:pt x="678" y="390"/>
                      <a:pt x="678" y="288"/>
                    </a:cubicBezTo>
                    <a:cubicBezTo>
                      <a:pt x="678" y="192"/>
                      <a:pt x="604" y="112"/>
                      <a:pt x="509" y="107"/>
                    </a:cubicBezTo>
                    <a:cubicBezTo>
                      <a:pt x="477" y="42"/>
                      <a:pt x="413" y="0"/>
                      <a:pt x="339" y="0"/>
                    </a:cubicBezTo>
                    <a:cubicBezTo>
                      <a:pt x="244" y="0"/>
                      <a:pt x="159" y="74"/>
                      <a:pt x="148" y="171"/>
                    </a:cubicBezTo>
                    <a:cubicBezTo>
                      <a:pt x="148" y="171"/>
                      <a:pt x="148" y="171"/>
                      <a:pt x="148" y="171"/>
                    </a:cubicBezTo>
                    <a:cubicBezTo>
                      <a:pt x="69" y="171"/>
                      <a:pt x="0" y="240"/>
                      <a:pt x="0" y="320"/>
                    </a:cubicBezTo>
                    <a:cubicBezTo>
                      <a:pt x="0" y="401"/>
                      <a:pt x="69" y="470"/>
                      <a:pt x="148" y="470"/>
                    </a:cubicBezTo>
                    <a:close/>
                  </a:path>
                </a:pathLst>
              </a:custGeom>
              <a:noFill/>
              <a:ln w="28575">
                <a:solidFill>
                  <a:srgbClr val="001F54"/>
                </a:solidFill>
              </a:ln>
            </p:spPr>
            <p:txBody>
              <a:bodyPr vert="horz" wrap="square" lIns="87843" tIns="43920" rIns="87843" bIns="439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78232">
                  <a:defRPr/>
                </a:pPr>
                <a:endParaRPr lang="en-US" sz="2800" kern="0" dirty="0">
                  <a:solidFill>
                    <a:srgbClr val="75787B"/>
                  </a:solidFill>
                  <a:latin typeface="Segoe UI Light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28E8BE69-6C68-46CF-AD74-2D5B00DC6D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5337" y="2058254"/>
                <a:ext cx="0" cy="307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 w="med" len="med"/>
                <a:tailEnd type="triangle" w="lg" len="sm"/>
              </a:ln>
              <a:effectLst/>
            </p:spPr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E556F7A-0EE7-4C14-850B-A81A147E3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494" y="2365737"/>
                <a:ext cx="420013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 w="med" len="med"/>
                <a:tailEnd type="none" w="lg" len="sm"/>
              </a:ln>
              <a:effectLst/>
            </p:spPr>
          </p:cxnSp>
        </p:grp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B036FA4C-D57F-4500-800C-9972597820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49143" y="2633953"/>
              <a:ext cx="642487" cy="446638"/>
            </a:xfrm>
            <a:custGeom>
              <a:avLst/>
              <a:gdLst>
                <a:gd name="T0" fmla="*/ 148 w 678"/>
                <a:gd name="T1" fmla="*/ 470 h 470"/>
                <a:gd name="T2" fmla="*/ 498 w 678"/>
                <a:gd name="T3" fmla="*/ 470 h 470"/>
                <a:gd name="T4" fmla="*/ 678 w 678"/>
                <a:gd name="T5" fmla="*/ 288 h 470"/>
                <a:gd name="T6" fmla="*/ 509 w 678"/>
                <a:gd name="T7" fmla="*/ 107 h 470"/>
                <a:gd name="T8" fmla="*/ 339 w 678"/>
                <a:gd name="T9" fmla="*/ 0 h 470"/>
                <a:gd name="T10" fmla="*/ 148 w 678"/>
                <a:gd name="T11" fmla="*/ 171 h 470"/>
                <a:gd name="T12" fmla="*/ 148 w 678"/>
                <a:gd name="T13" fmla="*/ 171 h 470"/>
                <a:gd name="T14" fmla="*/ 0 w 678"/>
                <a:gd name="T15" fmla="*/ 320 h 470"/>
                <a:gd name="T16" fmla="*/ 148 w 678"/>
                <a:gd name="T17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470">
                  <a:moveTo>
                    <a:pt x="148" y="470"/>
                  </a:moveTo>
                  <a:cubicBezTo>
                    <a:pt x="498" y="470"/>
                    <a:pt x="498" y="470"/>
                    <a:pt x="498" y="470"/>
                  </a:cubicBezTo>
                  <a:cubicBezTo>
                    <a:pt x="599" y="470"/>
                    <a:pt x="678" y="390"/>
                    <a:pt x="678" y="288"/>
                  </a:cubicBezTo>
                  <a:cubicBezTo>
                    <a:pt x="678" y="192"/>
                    <a:pt x="604" y="112"/>
                    <a:pt x="509" y="107"/>
                  </a:cubicBezTo>
                  <a:cubicBezTo>
                    <a:pt x="477" y="42"/>
                    <a:pt x="413" y="0"/>
                    <a:pt x="339" y="0"/>
                  </a:cubicBezTo>
                  <a:cubicBezTo>
                    <a:pt x="244" y="0"/>
                    <a:pt x="159" y="74"/>
                    <a:pt x="148" y="171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69" y="171"/>
                    <a:pt x="0" y="240"/>
                    <a:pt x="0" y="320"/>
                  </a:cubicBezTo>
                  <a:cubicBezTo>
                    <a:pt x="0" y="401"/>
                    <a:pt x="69" y="470"/>
                    <a:pt x="148" y="470"/>
                  </a:cubicBezTo>
                  <a:close/>
                </a:path>
              </a:pathLst>
            </a:custGeom>
            <a:noFill/>
            <a:ln w="28575">
              <a:solidFill>
                <a:srgbClr val="001F54"/>
              </a:solidFill>
            </a:ln>
          </p:spPr>
          <p:txBody>
            <a:bodyPr vert="horz" wrap="square" lIns="87843" tIns="43920" rIns="87843" bIns="43920" numCol="1" anchor="t" anchorCtr="0" compatLnSpc="1">
              <a:prstTxWarp prst="textNoShape">
                <a:avLst/>
              </a:prstTxWarp>
            </a:bodyPr>
            <a:lstStyle/>
            <a:p>
              <a:pPr algn="ctr" defTabSz="878232">
                <a:defRPr/>
              </a:pPr>
              <a:endParaRPr lang="en-US" sz="2800" kern="0" dirty="0">
                <a:gradFill>
                  <a:gsLst>
                    <a:gs pos="17699">
                      <a:srgbClr val="B4009E"/>
                    </a:gs>
                    <a:gs pos="100000">
                      <a:srgbClr val="B4009E"/>
                    </a:gs>
                  </a:gsLst>
                  <a:lin ang="5400000" scaled="1"/>
                </a:gradFill>
                <a:latin typeface="Segoe UI Light"/>
              </a:endParaRPr>
            </a:p>
          </p:txBody>
        </p:sp>
        <p:sp>
          <p:nvSpPr>
            <p:cNvPr id="57" name="Cylinder 120">
              <a:extLst>
                <a:ext uri="{FF2B5EF4-FFF2-40B4-BE49-F238E27FC236}">
                  <a16:creationId xmlns:a16="http://schemas.microsoft.com/office/drawing/2014/main" id="{CB2E82CD-3A74-490E-A3D8-F0194F88005A}"/>
                </a:ext>
              </a:extLst>
            </p:cNvPr>
            <p:cNvSpPr/>
            <p:nvPr/>
          </p:nvSpPr>
          <p:spPr bwMode="auto">
            <a:xfrm>
              <a:off x="7820910" y="2605954"/>
              <a:ext cx="480560" cy="499030"/>
            </a:xfrm>
            <a:prstGeom prst="can">
              <a:avLst/>
            </a:prstGeom>
            <a:noFill/>
            <a:ln w="28575" cap="flat" cmpd="sng" algn="ctr">
              <a:solidFill>
                <a:srgbClr val="001F5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9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7E6D6D5-8AE0-4BAF-89D4-9DE357A89F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35838" y="4816285"/>
              <a:ext cx="343845" cy="455163"/>
              <a:chOff x="2989197" y="3117304"/>
              <a:chExt cx="172645" cy="220603"/>
            </a:xfrm>
            <a:noFill/>
          </p:grpSpPr>
          <p:sp>
            <p:nvSpPr>
              <p:cNvPr id="135" name="Oval 5">
                <a:extLst>
                  <a:ext uri="{FF2B5EF4-FFF2-40B4-BE49-F238E27FC236}">
                    <a16:creationId xmlns:a16="http://schemas.microsoft.com/office/drawing/2014/main" id="{C270AFFF-CAD4-462E-8E24-AA5FF469A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379" y="3117304"/>
                <a:ext cx="134280" cy="134280"/>
              </a:xfrm>
              <a:prstGeom prst="ellipse">
                <a:avLst/>
              </a:prstGeom>
              <a:grpFill/>
              <a:ln w="28575" cap="flat" cmpd="sng" algn="ctr">
                <a:solidFill>
                  <a:srgbClr val="001F54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376" tIns="45688" rIns="91376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2">
                  <a:defRPr/>
                </a:pPr>
                <a:endParaRPr lang="en-US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EE2E6859-F3D4-4387-9411-84227E369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9197" y="3251584"/>
                <a:ext cx="172645" cy="86323"/>
              </a:xfrm>
              <a:custGeom>
                <a:avLst/>
                <a:gdLst>
                  <a:gd name="T0" fmla="*/ 40 w 40"/>
                  <a:gd name="T1" fmla="*/ 20 h 20"/>
                  <a:gd name="T2" fmla="*/ 20 w 40"/>
                  <a:gd name="T3" fmla="*/ 0 h 20"/>
                  <a:gd name="T4" fmla="*/ 0 w 40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cubicBezTo>
                      <a:pt x="40" y="8"/>
                      <a:pt x="31" y="0"/>
                      <a:pt x="20" y="0"/>
                    </a:cubicBezTo>
                    <a:cubicBezTo>
                      <a:pt x="9" y="0"/>
                      <a:pt x="0" y="8"/>
                      <a:pt x="0" y="20"/>
                    </a:cubicBezTo>
                  </a:path>
                </a:pathLst>
              </a:custGeom>
              <a:grpFill/>
              <a:ln w="28575" cap="flat" cmpd="sng" algn="ctr">
                <a:solidFill>
                  <a:srgbClr val="001F54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376" tIns="45688" rIns="91376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2">
                  <a:defRPr/>
                </a:pPr>
                <a:endParaRPr lang="en-US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B6D3D7D-D992-40FA-A290-67A0E6BCE78E}"/>
                </a:ext>
              </a:extLst>
            </p:cNvPr>
            <p:cNvGrpSpPr/>
            <p:nvPr/>
          </p:nvGrpSpPr>
          <p:grpSpPr>
            <a:xfrm>
              <a:off x="5749143" y="4816835"/>
              <a:ext cx="642487" cy="540464"/>
              <a:chOff x="4328280" y="5634327"/>
              <a:chExt cx="825832" cy="694694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BEC8CA7-7FDF-451E-AEB3-B9EB8A4DD170}"/>
                  </a:ext>
                </a:extLst>
              </p:cNvPr>
              <p:cNvSpPr/>
              <p:nvPr/>
            </p:nvSpPr>
            <p:spPr bwMode="auto">
              <a:xfrm>
                <a:off x="4328280" y="5634327"/>
                <a:ext cx="825832" cy="694694"/>
              </a:xfrm>
              <a:prstGeom prst="rect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4" name="Freeform 5">
                <a:extLst>
                  <a:ext uri="{FF2B5EF4-FFF2-40B4-BE49-F238E27FC236}">
                    <a16:creationId xmlns:a16="http://schemas.microsoft.com/office/drawing/2014/main" id="{3D0607F6-5209-4C6B-A05F-9133489493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7810" y="5767682"/>
                <a:ext cx="586773" cy="407908"/>
              </a:xfrm>
              <a:custGeom>
                <a:avLst/>
                <a:gdLst>
                  <a:gd name="T0" fmla="*/ 148 w 678"/>
                  <a:gd name="T1" fmla="*/ 470 h 470"/>
                  <a:gd name="T2" fmla="*/ 498 w 678"/>
                  <a:gd name="T3" fmla="*/ 470 h 470"/>
                  <a:gd name="T4" fmla="*/ 678 w 678"/>
                  <a:gd name="T5" fmla="*/ 288 h 470"/>
                  <a:gd name="T6" fmla="*/ 509 w 678"/>
                  <a:gd name="T7" fmla="*/ 107 h 470"/>
                  <a:gd name="T8" fmla="*/ 339 w 678"/>
                  <a:gd name="T9" fmla="*/ 0 h 470"/>
                  <a:gd name="T10" fmla="*/ 148 w 678"/>
                  <a:gd name="T11" fmla="*/ 171 h 470"/>
                  <a:gd name="T12" fmla="*/ 148 w 678"/>
                  <a:gd name="T13" fmla="*/ 171 h 470"/>
                  <a:gd name="T14" fmla="*/ 0 w 678"/>
                  <a:gd name="T15" fmla="*/ 320 h 470"/>
                  <a:gd name="T16" fmla="*/ 148 w 678"/>
                  <a:gd name="T17" fmla="*/ 47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8" h="470">
                    <a:moveTo>
                      <a:pt x="148" y="470"/>
                    </a:moveTo>
                    <a:cubicBezTo>
                      <a:pt x="498" y="470"/>
                      <a:pt x="498" y="470"/>
                      <a:pt x="498" y="470"/>
                    </a:cubicBezTo>
                    <a:cubicBezTo>
                      <a:pt x="599" y="470"/>
                      <a:pt x="678" y="390"/>
                      <a:pt x="678" y="288"/>
                    </a:cubicBezTo>
                    <a:cubicBezTo>
                      <a:pt x="678" y="192"/>
                      <a:pt x="604" y="112"/>
                      <a:pt x="509" y="107"/>
                    </a:cubicBezTo>
                    <a:cubicBezTo>
                      <a:pt x="477" y="42"/>
                      <a:pt x="413" y="0"/>
                      <a:pt x="339" y="0"/>
                    </a:cubicBezTo>
                    <a:cubicBezTo>
                      <a:pt x="244" y="0"/>
                      <a:pt x="159" y="74"/>
                      <a:pt x="148" y="171"/>
                    </a:cubicBezTo>
                    <a:cubicBezTo>
                      <a:pt x="148" y="171"/>
                      <a:pt x="148" y="171"/>
                      <a:pt x="148" y="171"/>
                    </a:cubicBezTo>
                    <a:cubicBezTo>
                      <a:pt x="69" y="171"/>
                      <a:pt x="0" y="240"/>
                      <a:pt x="0" y="320"/>
                    </a:cubicBezTo>
                    <a:cubicBezTo>
                      <a:pt x="0" y="401"/>
                      <a:pt x="69" y="470"/>
                      <a:pt x="148" y="470"/>
                    </a:cubicBezTo>
                    <a:close/>
                  </a:path>
                </a:pathLst>
              </a:custGeom>
              <a:noFill/>
              <a:ln w="28575">
                <a:solidFill>
                  <a:srgbClr val="001F54"/>
                </a:solidFill>
              </a:ln>
            </p:spPr>
            <p:txBody>
              <a:bodyPr vert="horz" wrap="square" lIns="87843" tIns="43920" rIns="87843" bIns="439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78232">
                  <a:defRPr/>
                </a:pPr>
                <a:endParaRPr lang="en-US" sz="2800" kern="0">
                  <a:gradFill>
                    <a:gsLst>
                      <a:gs pos="17699">
                        <a:srgbClr val="B4009E"/>
                      </a:gs>
                      <a:gs pos="100000">
                        <a:srgbClr val="B4009E"/>
                      </a:gs>
                    </a:gsLst>
                    <a:lin ang="5400000" scaled="1"/>
                  </a:gradFill>
                  <a:latin typeface="Segoe UI Light"/>
                </a:endParaRPr>
              </a:p>
            </p:txBody>
          </p:sp>
        </p:grpSp>
        <p:sp>
          <p:nvSpPr>
            <p:cNvPr id="103" name="Cylinder 167">
              <a:extLst>
                <a:ext uri="{FF2B5EF4-FFF2-40B4-BE49-F238E27FC236}">
                  <a16:creationId xmlns:a16="http://schemas.microsoft.com/office/drawing/2014/main" id="{3E6455FB-B3F1-4D72-B4E8-7F0CCF4FE79F}"/>
                </a:ext>
              </a:extLst>
            </p:cNvPr>
            <p:cNvSpPr/>
            <p:nvPr/>
          </p:nvSpPr>
          <p:spPr bwMode="auto">
            <a:xfrm>
              <a:off x="7825600" y="4806204"/>
              <a:ext cx="480560" cy="499032"/>
            </a:xfrm>
            <a:prstGeom prst="can">
              <a:avLst/>
            </a:prstGeom>
            <a:noFill/>
            <a:ln w="28575" cap="flat" cmpd="sng" algn="ctr">
              <a:solidFill>
                <a:srgbClr val="001F5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9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659688" y="4785481"/>
              <a:ext cx="737514" cy="540463"/>
              <a:chOff x="9659688" y="4785481"/>
              <a:chExt cx="737514" cy="540463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37BD02E-8FE0-43C3-8189-243CE8EAB2BA}"/>
                  </a:ext>
                </a:extLst>
              </p:cNvPr>
              <p:cNvSpPr/>
              <p:nvPr/>
            </p:nvSpPr>
            <p:spPr bwMode="auto">
              <a:xfrm>
                <a:off x="9659688" y="4785481"/>
                <a:ext cx="316607" cy="540463"/>
              </a:xfrm>
              <a:prstGeom prst="rect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0904F6-2643-485F-8761-B7BACF72EE8E}"/>
                  </a:ext>
                </a:extLst>
              </p:cNvPr>
              <p:cNvCxnSpPr/>
              <p:nvPr/>
            </p:nvCxnSpPr>
            <p:spPr>
              <a:xfrm>
                <a:off x="9659688" y="4884323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DABDDF1-BB4A-4F8A-9DE5-058322107D40}"/>
                  </a:ext>
                </a:extLst>
              </p:cNvPr>
              <p:cNvCxnSpPr/>
              <p:nvPr/>
            </p:nvCxnSpPr>
            <p:spPr>
              <a:xfrm>
                <a:off x="9659688" y="4970681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BC90513-CDF2-422C-A653-69135FA80C23}"/>
                  </a:ext>
                </a:extLst>
              </p:cNvPr>
              <p:cNvCxnSpPr/>
              <p:nvPr/>
            </p:nvCxnSpPr>
            <p:spPr>
              <a:xfrm>
                <a:off x="9659688" y="5057040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59EE230-AB57-4F9F-A665-7300719C41BD}"/>
                  </a:ext>
                </a:extLst>
              </p:cNvPr>
              <p:cNvCxnSpPr/>
              <p:nvPr/>
            </p:nvCxnSpPr>
            <p:spPr>
              <a:xfrm>
                <a:off x="9659688" y="5143399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B0A31A6-DD61-4B2C-83AD-ABCE3936D561}"/>
                  </a:ext>
                </a:extLst>
              </p:cNvPr>
              <p:cNvCxnSpPr/>
              <p:nvPr/>
            </p:nvCxnSpPr>
            <p:spPr>
              <a:xfrm>
                <a:off x="9659688" y="5229757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8CF2CB0-C6CA-4A1C-AEA7-487A0AE8FC6F}"/>
                  </a:ext>
                </a:extLst>
              </p:cNvPr>
              <p:cNvSpPr/>
              <p:nvPr/>
            </p:nvSpPr>
            <p:spPr bwMode="auto">
              <a:xfrm>
                <a:off x="9884544" y="4821638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B4E6C8D-ACD0-462E-9897-C7CF2BD21F69}"/>
                  </a:ext>
                </a:extLst>
              </p:cNvPr>
              <p:cNvSpPr/>
              <p:nvPr/>
            </p:nvSpPr>
            <p:spPr bwMode="auto">
              <a:xfrm>
                <a:off x="9884544" y="4908014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3968A8-A6AA-44E8-A9BC-694091323BFB}"/>
                  </a:ext>
                </a:extLst>
              </p:cNvPr>
              <p:cNvSpPr/>
              <p:nvPr/>
            </p:nvSpPr>
            <p:spPr bwMode="auto">
              <a:xfrm>
                <a:off x="9884544" y="4994391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8F14B1E-AD86-45D1-913D-E9FF80B569DA}"/>
                  </a:ext>
                </a:extLst>
              </p:cNvPr>
              <p:cNvSpPr/>
              <p:nvPr/>
            </p:nvSpPr>
            <p:spPr bwMode="auto">
              <a:xfrm>
                <a:off x="9884544" y="5080767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756938E-E91B-43FA-B0D0-F4487D6E004E}"/>
                  </a:ext>
                </a:extLst>
              </p:cNvPr>
              <p:cNvSpPr/>
              <p:nvPr/>
            </p:nvSpPr>
            <p:spPr bwMode="auto">
              <a:xfrm>
                <a:off x="9884544" y="5167144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7135AA4B-BAAB-40E9-962A-3DC44457F90E}"/>
                  </a:ext>
                </a:extLst>
              </p:cNvPr>
              <p:cNvSpPr/>
              <p:nvPr/>
            </p:nvSpPr>
            <p:spPr bwMode="auto">
              <a:xfrm>
                <a:off x="9884544" y="5253520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74F4ABF-15B5-4C0F-958F-13B5DD1C6AD8}"/>
                  </a:ext>
                </a:extLst>
              </p:cNvPr>
              <p:cNvSpPr/>
              <p:nvPr/>
            </p:nvSpPr>
            <p:spPr bwMode="auto">
              <a:xfrm>
                <a:off x="10080595" y="4785481"/>
                <a:ext cx="316607" cy="540463"/>
              </a:xfrm>
              <a:prstGeom prst="rect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974FE53-F91C-4E87-BF12-730B996C91A6}"/>
                  </a:ext>
                </a:extLst>
              </p:cNvPr>
              <p:cNvCxnSpPr/>
              <p:nvPr/>
            </p:nvCxnSpPr>
            <p:spPr>
              <a:xfrm>
                <a:off x="10080595" y="4884323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4ADD0AB-2414-460D-A5CC-2FA5870A9961}"/>
                  </a:ext>
                </a:extLst>
              </p:cNvPr>
              <p:cNvCxnSpPr/>
              <p:nvPr/>
            </p:nvCxnSpPr>
            <p:spPr>
              <a:xfrm>
                <a:off x="10080595" y="4970681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9E87FA1-2B06-4748-BA58-26491E0680FD}"/>
                  </a:ext>
                </a:extLst>
              </p:cNvPr>
              <p:cNvCxnSpPr/>
              <p:nvPr/>
            </p:nvCxnSpPr>
            <p:spPr>
              <a:xfrm>
                <a:off x="10080595" y="5057040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C69AB13-E667-4C4B-B24D-A3EB6F1EBB39}"/>
                  </a:ext>
                </a:extLst>
              </p:cNvPr>
              <p:cNvCxnSpPr/>
              <p:nvPr/>
            </p:nvCxnSpPr>
            <p:spPr>
              <a:xfrm>
                <a:off x="10080595" y="5143399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E522286-BE9B-4207-AAE0-35FF4696A934}"/>
                  </a:ext>
                </a:extLst>
              </p:cNvPr>
              <p:cNvCxnSpPr/>
              <p:nvPr/>
            </p:nvCxnSpPr>
            <p:spPr>
              <a:xfrm>
                <a:off x="10080595" y="5229757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F00AA11-7209-4782-8D72-BAE204B3C427}"/>
                  </a:ext>
                </a:extLst>
              </p:cNvPr>
              <p:cNvSpPr/>
              <p:nvPr/>
            </p:nvSpPr>
            <p:spPr bwMode="auto">
              <a:xfrm>
                <a:off x="10305451" y="4821638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E454473-567D-4306-BA89-E67DE531D812}"/>
                  </a:ext>
                </a:extLst>
              </p:cNvPr>
              <p:cNvSpPr/>
              <p:nvPr/>
            </p:nvSpPr>
            <p:spPr bwMode="auto">
              <a:xfrm>
                <a:off x="10305451" y="4908014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DB75672-C178-4928-9128-B731394EBB1E}"/>
                  </a:ext>
                </a:extLst>
              </p:cNvPr>
              <p:cNvSpPr/>
              <p:nvPr/>
            </p:nvSpPr>
            <p:spPr bwMode="auto">
              <a:xfrm>
                <a:off x="10305451" y="4994391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6DABEDB-C694-4FA2-94C6-AF318C5FA659}"/>
                  </a:ext>
                </a:extLst>
              </p:cNvPr>
              <p:cNvSpPr/>
              <p:nvPr/>
            </p:nvSpPr>
            <p:spPr bwMode="auto">
              <a:xfrm>
                <a:off x="10305451" y="5080767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F1D8CDD-E0D9-411D-A6BB-5D122213B101}"/>
                  </a:ext>
                </a:extLst>
              </p:cNvPr>
              <p:cNvSpPr/>
              <p:nvPr/>
            </p:nvSpPr>
            <p:spPr bwMode="auto">
              <a:xfrm>
                <a:off x="10305451" y="5167144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9990126-B141-4278-ACBE-57BDFC759E8A}"/>
                  </a:ext>
                </a:extLst>
              </p:cNvPr>
              <p:cNvSpPr/>
              <p:nvPr/>
            </p:nvSpPr>
            <p:spPr bwMode="auto">
              <a:xfrm>
                <a:off x="10305451" y="5253520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6ACC106D-0B3A-451A-97C3-CBECB9DA5404}"/>
              </a:ext>
            </a:extLst>
          </p:cNvPr>
          <p:cNvSpPr/>
          <p:nvPr/>
        </p:nvSpPr>
        <p:spPr>
          <a:xfrm>
            <a:off x="413806" y="1826914"/>
            <a:ext cx="1233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93" name="speedometer_2">
            <a:extLst>
              <a:ext uri="{FF2B5EF4-FFF2-40B4-BE49-F238E27FC236}">
                <a16:creationId xmlns:a16="http://schemas.microsoft.com/office/drawing/2014/main" id="{96511714-CFA8-4E88-B24C-FF03D2B0D7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75" y="1183560"/>
            <a:ext cx="439680" cy="439678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-1.11111E-6 L 1.04167E-6 0.11667 " pathEditMode="relative" rAng="0" ptsTypes="AA">
                                      <p:cBhvr>
                                        <p:cTn id="30" dur="6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4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1.11111E-6 L 2.70833E-6 0.11667 " pathEditMode="relative" rAng="0" ptsTypes="AA">
                                      <p:cBhvr>
                                        <p:cTn id="36" dur="6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11667 " pathEditMode="relative" rAng="0" ptsTypes="AA">
                                      <p:cBhvr>
                                        <p:cTn id="42" dur="6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8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1.11111E-6 L -4.16667E-6 0.11667 " pathEditMode="relative" rAng="0" ptsTypes="AA">
                                      <p:cBhvr>
                                        <p:cTn id="48" dur="60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2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7.40741E-7 L 1.04167E-6 -0.12431 " pathEditMode="relative" rAng="0" ptsTypes="AA">
                                      <p:cBhvr>
                                        <p:cTn id="54" dur="6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4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7.40741E-7 L 2.70833E-6 -0.12431 " pathEditMode="relative" rAng="0" ptsTypes="AA">
                                      <p:cBhvr>
                                        <p:cTn id="60" dur="6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4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7.40741E-7 L 4.16667E-6 -0.12431 " pathEditMode="relative" rAng="0" ptsTypes="AA">
                                      <p:cBhvr>
                                        <p:cTn id="66" dur="6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0" dur="250" fill="hold"/>
                                        <p:tgtEl>
                                          <p:spTgt spid="8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7.40741E-7 L -4.16667E-6 -0.12431 " pathEditMode="relative" rAng="0" ptsTypes="AA">
                                      <p:cBhvr>
                                        <p:cTn id="72" dur="6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-1.85185E-6 L 1.25E-6 0.0963 " pathEditMode="relative" rAng="0" ptsTypes="AA">
                                      <p:cBhvr>
                                        <p:cTn id="80" dur="7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-1.85185E-6 L 2.70833E-6 0.0963 " pathEditMode="relative" rAng="0" ptsTypes="AA">
                                      <p:cBhvr>
                                        <p:cTn id="85" dur="7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375E-6 -1.85185E-6 L 4.375E-6 0.0963 " pathEditMode="relative" rAng="0" ptsTypes="AA">
                                      <p:cBhvr>
                                        <p:cTn id="90" dur="7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6 -1.85185E-6 L -4.16667E-6 0.0963 " pathEditMode="relative" rAng="0" ptsTypes="AA">
                                      <p:cBhvr>
                                        <p:cTn id="95" dur="7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1.11111E-6 L 1.25E-6 -0.09537 " pathEditMode="relative" rAng="0" ptsTypes="AA">
                                      <p:cBhvr>
                                        <p:cTn id="100" dur="7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1.11111E-6 L 2.70833E-6 -0.09537 " pathEditMode="relative" rAng="0" ptsTypes="AA">
                                      <p:cBhvr>
                                        <p:cTn id="105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375E-6 1.11111E-6 L 4.375E-6 -0.09537 " pathEditMode="relative" rAng="0" ptsTypes="AA">
                                      <p:cBhvr>
                                        <p:cTn id="110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6 1.11111E-6 L -4.16667E-6 -0.09537 " pathEditMode="relative" rAng="0" ptsTypes="AA">
                                      <p:cBhvr>
                                        <p:cTn id="115" dur="7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9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3.75E-6 0.04583 " pathEditMode="relative" rAng="0" ptsTypes="AA">
                                      <p:cBhvr>
                                        <p:cTn id="120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47" grpId="0" animBg="1"/>
      <p:bldP spid="47" grpId="1" animBg="1"/>
      <p:bldP spid="47" grpId="2" animBg="1"/>
      <p:bldP spid="62" grpId="0"/>
      <p:bldP spid="62" grpId="1"/>
      <p:bldP spid="76" grpId="0"/>
      <p:bldP spid="76" grpId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/>
      <p:bldP spid="90" grpId="1"/>
      <p:bldP spid="92" grpId="0"/>
      <p:bldP spid="92" grpId="1"/>
      <p:bldP spid="50" grpId="0" animBg="1"/>
      <p:bldP spid="50" grpId="1" animBg="1"/>
      <p:bldP spid="50" grpId="2" animBg="1"/>
      <p:bldP spid="46" grpId="0" animBg="1"/>
      <p:bldP spid="46" grpId="1" animBg="1"/>
      <p:bldP spid="46" grpId="2" animBg="1"/>
      <p:bldP spid="59" grpId="0"/>
      <p:bldP spid="59" grpId="1"/>
      <p:bldP spid="70" grpId="0"/>
      <p:bldP spid="70" grpId="1"/>
      <p:bldP spid="41" grpId="0" animBg="1"/>
      <p:bldP spid="41" grpId="1" animBg="1"/>
      <p:bldP spid="87" grpId="0" animBg="1"/>
      <p:bldP spid="87" grpId="1" animBg="1"/>
      <p:bldP spid="40" grpId="0" animBg="1"/>
      <p:bldP spid="40" grpId="1" animBg="1"/>
      <p:bldP spid="38" grpId="0" animBg="1"/>
      <p:bldP spid="38" grpId="1" animBg="1"/>
      <p:bldP spid="48" grpId="0" animBg="1"/>
      <p:bldP spid="48" grpId="1" animBg="1"/>
      <p:bldP spid="48" grpId="2" animBg="1"/>
      <p:bldP spid="44" grpId="0" animBg="1"/>
      <p:bldP spid="44" grpId="1" animBg="1"/>
      <p:bldP spid="44" grpId="2" animBg="1"/>
      <p:bldP spid="53" grpId="0"/>
      <p:bldP spid="53" grpId="1"/>
      <p:bldP spid="67" grpId="0"/>
      <p:bldP spid="67" grpId="1"/>
      <p:bldP spid="49" grpId="0"/>
      <p:bldP spid="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D0A32857-E4F2-40CC-BB62-8FE3568EB6F0}"/>
              </a:ext>
            </a:extLst>
          </p:cNvPr>
          <p:cNvSpPr/>
          <p:nvPr/>
        </p:nvSpPr>
        <p:spPr>
          <a:xfrm>
            <a:off x="557708" y="5859328"/>
            <a:ext cx="924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87D7066-8B06-48F6-9D9D-CE8DB483B2C3}"/>
              </a:ext>
            </a:extLst>
          </p:cNvPr>
          <p:cNvSpPr/>
          <p:nvPr/>
        </p:nvSpPr>
        <p:spPr>
          <a:xfrm>
            <a:off x="202901" y="4511982"/>
            <a:ext cx="1654861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1FCFB5-BFC8-40DA-8851-C75F6FE1147A}"/>
              </a:ext>
            </a:extLst>
          </p:cNvPr>
          <p:cNvSpPr/>
          <p:nvPr/>
        </p:nvSpPr>
        <p:spPr>
          <a:xfrm>
            <a:off x="607542" y="3164637"/>
            <a:ext cx="845579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ACC106D-0B3A-451A-97C3-CBECB9DA5404}"/>
              </a:ext>
            </a:extLst>
          </p:cNvPr>
          <p:cNvSpPr/>
          <p:nvPr/>
        </p:nvSpPr>
        <p:spPr>
          <a:xfrm>
            <a:off x="413806" y="1826914"/>
            <a:ext cx="1233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175" name="Freeform 174"/>
          <p:cNvSpPr>
            <a:spLocks noChangeArrowheads="1"/>
          </p:cNvSpPr>
          <p:nvPr/>
        </p:nvSpPr>
        <p:spPr bwMode="auto">
          <a:xfrm>
            <a:off x="784778" y="5192874"/>
            <a:ext cx="480655" cy="475606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81" name="light">
            <a:extLst>
              <a:ext uri="{FF2B5EF4-FFF2-40B4-BE49-F238E27FC236}">
                <a16:creationId xmlns:a16="http://schemas.microsoft.com/office/drawing/2014/main" id="{38BAE752-BE22-4707-B0F9-4C08A40138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6052" y="3778278"/>
            <a:ext cx="378871" cy="562489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001F5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193" name="speedometer_2">
            <a:extLst>
              <a:ext uri="{FF2B5EF4-FFF2-40B4-BE49-F238E27FC236}">
                <a16:creationId xmlns:a16="http://schemas.microsoft.com/office/drawing/2014/main" id="{96511714-CFA8-4E88-B24C-FF03D2B0D7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75" y="1183560"/>
            <a:ext cx="439680" cy="439678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5637843-A804-4566-8EA5-DA973F5E429A}"/>
              </a:ext>
            </a:extLst>
          </p:cNvPr>
          <p:cNvGrpSpPr/>
          <p:nvPr/>
        </p:nvGrpSpPr>
        <p:grpSpPr>
          <a:xfrm>
            <a:off x="791606" y="2574304"/>
            <a:ext cx="460244" cy="449535"/>
            <a:chOff x="2088630" y="3287843"/>
            <a:chExt cx="429718" cy="419725"/>
          </a:xfrm>
          <a:noFill/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CB04EC4A-920F-43A1-8283-7054C2DD5EB6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4465575-ED05-4AB7-8C13-4BAC0922F7E1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4" name="AutoShape 2" descr="https://azurecomcdn.azureedge.net/cvt-0ad50a2fef9968bb2919adafc388149b558a6b382a760e3050caf9e5a40ef415/images/page/services/machine-learning-services/workbench.svg"/>
          <p:cNvSpPr>
            <a:spLocks noChangeAspect="1" noChangeArrowheads="1"/>
          </p:cNvSpPr>
          <p:nvPr/>
        </p:nvSpPr>
        <p:spPr bwMode="auto">
          <a:xfrm>
            <a:off x="881" y="-1"/>
            <a:ext cx="310868" cy="31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2491D93-6F6D-4B02-911C-3F451CE91E22}"/>
              </a:ext>
            </a:extLst>
          </p:cNvPr>
          <p:cNvCxnSpPr>
            <a:cxnSpLocks/>
          </p:cNvCxnSpPr>
          <p:nvPr/>
        </p:nvCxnSpPr>
        <p:spPr>
          <a:xfrm>
            <a:off x="1994007" y="500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240428" y="3661690"/>
            <a:ext cx="3363873" cy="95609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spcAft>
                <a:spcPts val="612"/>
              </a:spcAft>
              <a:defRPr/>
            </a:pPr>
            <a:r>
              <a:rPr lang="en-US" sz="1836" b="1" dirty="0">
                <a:solidFill>
                  <a:srgbClr val="0078D7"/>
                </a:solidFill>
                <a:latin typeface="Segoe UI"/>
                <a:ea typeface="Segoe UI Light" charset="0"/>
                <a:cs typeface="Segoe UI Light" charset="0"/>
              </a:rPr>
              <a:t>Customizable services</a:t>
            </a:r>
          </a:p>
          <a:p>
            <a:pPr algn="ctr" defTabSz="932597">
              <a:spcAft>
                <a:spcPts val="612"/>
              </a:spcAft>
              <a:defRPr/>
            </a:pPr>
            <a:r>
              <a:rPr lang="en-US" sz="1836" dirty="0">
                <a:solidFill>
                  <a:srgbClr val="505050"/>
                </a:solidFill>
                <a:latin typeface="Segoe UI"/>
                <a:ea typeface="Segoe UI Light" charset="0"/>
                <a:cs typeface="Segoe UI Light" charset="0"/>
              </a:rPr>
              <a:t>VS, ML STUB, Tensor, Caffe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430734" y="3661690"/>
            <a:ext cx="3748697" cy="95609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spcAft>
                <a:spcPts val="612"/>
              </a:spcAft>
              <a:defRPr/>
            </a:pPr>
            <a:r>
              <a:rPr lang="en-US" sz="1836" b="1" dirty="0">
                <a:solidFill>
                  <a:srgbClr val="0078D7"/>
                </a:solidFill>
                <a:latin typeface="Segoe UI"/>
                <a:ea typeface="Segoe UI Light" charset="0"/>
                <a:cs typeface="Segoe UI Light" charset="0"/>
              </a:rPr>
              <a:t>Infrastructure and compute</a:t>
            </a:r>
          </a:p>
          <a:p>
            <a:pPr algn="ctr" defTabSz="932597">
              <a:spcAft>
                <a:spcPts val="612"/>
              </a:spcAft>
              <a:defRPr/>
            </a:pPr>
            <a:r>
              <a:rPr lang="en-US" sz="1836" dirty="0">
                <a:solidFill>
                  <a:srgbClr val="505050"/>
                </a:solidFill>
                <a:latin typeface="Segoe UI"/>
                <a:ea typeface="Segoe UI Light" charset="0"/>
                <a:cs typeface="Segoe UI Light" charset="0"/>
              </a:rPr>
              <a:t>CPU, GPU, FPGA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008024" y="3661690"/>
            <a:ext cx="3751743" cy="95609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spcAft>
                <a:spcPts val="612"/>
              </a:spcAft>
              <a:defRPr/>
            </a:pPr>
            <a:r>
              <a:rPr lang="en-US" sz="1836" b="1" dirty="0">
                <a:solidFill>
                  <a:srgbClr val="0078D7"/>
                </a:solidFill>
                <a:latin typeface="Segoe UI"/>
                <a:ea typeface="Segoe UI Light" charset="0"/>
                <a:cs typeface="Segoe UI Light" charset="0"/>
              </a:rPr>
              <a:t>Tools </a:t>
            </a:r>
          </a:p>
          <a:p>
            <a:pPr algn="ctr" defTabSz="932597">
              <a:spcAft>
                <a:spcPts val="612"/>
              </a:spcAft>
              <a:defRPr/>
            </a:pPr>
            <a:r>
              <a:rPr lang="en-US" sz="1836" dirty="0">
                <a:solidFill>
                  <a:srgbClr val="505050"/>
                </a:solidFill>
                <a:latin typeface="Segoe UI"/>
                <a:ea typeface="Segoe UI Light" charset="0"/>
                <a:cs typeface="Segoe UI Light" charset="0"/>
              </a:rPr>
              <a:t>Bots, Cognitive, ML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84885" y="2637554"/>
            <a:ext cx="798020" cy="821831"/>
            <a:chOff x="8555045" y="2751388"/>
            <a:chExt cx="476312" cy="490524"/>
          </a:xfrm>
          <a:solidFill>
            <a:srgbClr val="001F54"/>
          </a:solidFill>
        </p:grpSpPr>
        <p:sp>
          <p:nvSpPr>
            <p:cNvPr id="97" name="Freeform 1"/>
            <p:cNvSpPr>
              <a:spLocks noChangeArrowheads="1"/>
            </p:cNvSpPr>
            <p:nvPr/>
          </p:nvSpPr>
          <p:spPr bwMode="auto">
            <a:xfrm>
              <a:off x="8555045" y="2751388"/>
              <a:ext cx="476312" cy="490524"/>
            </a:xfrm>
            <a:custGeom>
              <a:avLst/>
              <a:gdLst>
                <a:gd name="T0" fmla="*/ 111 w 8416"/>
                <a:gd name="T1" fmla="*/ 7718 h 8980"/>
                <a:gd name="T2" fmla="*/ 333 w 8416"/>
                <a:gd name="T3" fmla="*/ 8804 h 8980"/>
                <a:gd name="T4" fmla="*/ 8074 w 8416"/>
                <a:gd name="T5" fmla="*/ 8804 h 8980"/>
                <a:gd name="T6" fmla="*/ 8304 w 8416"/>
                <a:gd name="T7" fmla="*/ 7718 h 8980"/>
                <a:gd name="T8" fmla="*/ 7526 w 8416"/>
                <a:gd name="T9" fmla="*/ 7986 h 8980"/>
                <a:gd name="T10" fmla="*/ 7693 w 8416"/>
                <a:gd name="T11" fmla="*/ 8463 h 8980"/>
                <a:gd name="T12" fmla="*/ 7375 w 8416"/>
                <a:gd name="T13" fmla="*/ 8487 h 8980"/>
                <a:gd name="T14" fmla="*/ 8002 w 8416"/>
                <a:gd name="T15" fmla="*/ 8074 h 8980"/>
                <a:gd name="T16" fmla="*/ 7820 w 8416"/>
                <a:gd name="T17" fmla="*/ 8455 h 8980"/>
                <a:gd name="T18" fmla="*/ 7526 w 8416"/>
                <a:gd name="T19" fmla="*/ 7876 h 8980"/>
                <a:gd name="T20" fmla="*/ 7248 w 8416"/>
                <a:gd name="T21" fmla="*/ 8495 h 8980"/>
                <a:gd name="T22" fmla="*/ 6470 w 8416"/>
                <a:gd name="T23" fmla="*/ 8408 h 8980"/>
                <a:gd name="T24" fmla="*/ 6121 w 8416"/>
                <a:gd name="T25" fmla="*/ 7876 h 8980"/>
                <a:gd name="T26" fmla="*/ 5930 w 8416"/>
                <a:gd name="T27" fmla="*/ 8535 h 8980"/>
                <a:gd name="T28" fmla="*/ 5136 w 8416"/>
                <a:gd name="T29" fmla="*/ 8161 h 8980"/>
                <a:gd name="T30" fmla="*/ 4723 w 8416"/>
                <a:gd name="T31" fmla="*/ 7892 h 8980"/>
                <a:gd name="T32" fmla="*/ 4596 w 8416"/>
                <a:gd name="T33" fmla="*/ 8566 h 8980"/>
                <a:gd name="T34" fmla="*/ 3714 w 8416"/>
                <a:gd name="T35" fmla="*/ 8161 h 8980"/>
                <a:gd name="T36" fmla="*/ 3596 w 8416"/>
                <a:gd name="T37" fmla="*/ 6868 h 8980"/>
                <a:gd name="T38" fmla="*/ 4549 w 8416"/>
                <a:gd name="T39" fmla="*/ 6074 h 8980"/>
                <a:gd name="T40" fmla="*/ 5001 w 8416"/>
                <a:gd name="T41" fmla="*/ 6312 h 8980"/>
                <a:gd name="T42" fmla="*/ 5898 w 8416"/>
                <a:gd name="T43" fmla="*/ 6074 h 8980"/>
                <a:gd name="T44" fmla="*/ 6287 w 8416"/>
                <a:gd name="T45" fmla="*/ 6336 h 8980"/>
                <a:gd name="T46" fmla="*/ 563 w 8416"/>
                <a:gd name="T47" fmla="*/ 8439 h 8980"/>
                <a:gd name="T48" fmla="*/ 738 w 8416"/>
                <a:gd name="T49" fmla="*/ 7986 h 8980"/>
                <a:gd name="T50" fmla="*/ 881 w 8416"/>
                <a:gd name="T51" fmla="*/ 8502 h 8980"/>
                <a:gd name="T52" fmla="*/ 570 w 8416"/>
                <a:gd name="T53" fmla="*/ 7923 h 8980"/>
                <a:gd name="T54" fmla="*/ 412 w 8416"/>
                <a:gd name="T55" fmla="*/ 8058 h 8980"/>
                <a:gd name="T56" fmla="*/ 1793 w 8416"/>
                <a:gd name="T57" fmla="*/ 5836 h 8980"/>
                <a:gd name="T58" fmla="*/ 2127 w 8416"/>
                <a:gd name="T59" fmla="*/ 6352 h 8980"/>
                <a:gd name="T60" fmla="*/ 2810 w 8416"/>
                <a:gd name="T61" fmla="*/ 5836 h 8980"/>
                <a:gd name="T62" fmla="*/ 3191 w 8416"/>
                <a:gd name="T63" fmla="*/ 6812 h 8980"/>
                <a:gd name="T64" fmla="*/ 2715 w 8416"/>
                <a:gd name="T65" fmla="*/ 6900 h 8980"/>
                <a:gd name="T66" fmla="*/ 2985 w 8416"/>
                <a:gd name="T67" fmla="*/ 7551 h 8980"/>
                <a:gd name="T68" fmla="*/ 2365 w 8416"/>
                <a:gd name="T69" fmla="*/ 8408 h 8980"/>
                <a:gd name="T70" fmla="*/ 2015 w 8416"/>
                <a:gd name="T71" fmla="*/ 7876 h 8980"/>
                <a:gd name="T72" fmla="*/ 1826 w 8416"/>
                <a:gd name="T73" fmla="*/ 8535 h 8980"/>
                <a:gd name="T74" fmla="*/ 1031 w 8416"/>
                <a:gd name="T75" fmla="*/ 8161 h 8980"/>
                <a:gd name="T76" fmla="*/ 6351 w 8416"/>
                <a:gd name="T77" fmla="*/ 6074 h 8980"/>
                <a:gd name="T78" fmla="*/ 6113 w 8416"/>
                <a:gd name="T79" fmla="*/ 6233 h 8980"/>
                <a:gd name="T80" fmla="*/ 5009 w 8416"/>
                <a:gd name="T81" fmla="*/ 6106 h 8980"/>
                <a:gd name="T82" fmla="*/ 4715 w 8416"/>
                <a:gd name="T83" fmla="*/ 6193 h 8980"/>
                <a:gd name="T84" fmla="*/ 3246 w 8416"/>
                <a:gd name="T85" fmla="*/ 5836 h 8980"/>
                <a:gd name="T86" fmla="*/ 2142 w 8416"/>
                <a:gd name="T87" fmla="*/ 6233 h 8980"/>
                <a:gd name="T88" fmla="*/ 1913 w 8416"/>
                <a:gd name="T89" fmla="*/ 5836 h 8980"/>
                <a:gd name="T90" fmla="*/ 3326 w 8416"/>
                <a:gd name="T91" fmla="*/ 8550 h 8980"/>
                <a:gd name="T92" fmla="*/ 3326 w 8416"/>
                <a:gd name="T93" fmla="*/ 8018 h 8980"/>
                <a:gd name="T94" fmla="*/ 3596 w 8416"/>
                <a:gd name="T95" fmla="*/ 8161 h 8980"/>
                <a:gd name="T96" fmla="*/ 2945 w 8416"/>
                <a:gd name="T97" fmla="*/ 7424 h 8980"/>
                <a:gd name="T98" fmla="*/ 2833 w 8416"/>
                <a:gd name="T99" fmla="*/ 6916 h 8980"/>
                <a:gd name="T100" fmla="*/ 1913 w 8416"/>
                <a:gd name="T101" fmla="*/ 8408 h 8980"/>
                <a:gd name="T102" fmla="*/ 2111 w 8416"/>
                <a:gd name="T103" fmla="*/ 7995 h 8980"/>
                <a:gd name="T104" fmla="*/ 2231 w 8416"/>
                <a:gd name="T105" fmla="*/ 8487 h 8980"/>
                <a:gd name="T106" fmla="*/ 4659 w 8416"/>
                <a:gd name="T107" fmla="*/ 8408 h 8980"/>
                <a:gd name="T108" fmla="*/ 4874 w 8416"/>
                <a:gd name="T109" fmla="*/ 7995 h 8980"/>
                <a:gd name="T110" fmla="*/ 4993 w 8416"/>
                <a:gd name="T111" fmla="*/ 8487 h 8980"/>
                <a:gd name="T112" fmla="*/ 4667 w 8416"/>
                <a:gd name="T113" fmla="*/ 8431 h 8980"/>
                <a:gd name="T114" fmla="*/ 6177 w 8416"/>
                <a:gd name="T115" fmla="*/ 7986 h 8980"/>
                <a:gd name="T116" fmla="*/ 6351 w 8416"/>
                <a:gd name="T117" fmla="*/ 8431 h 8980"/>
                <a:gd name="T118" fmla="*/ 6017 w 8416"/>
                <a:gd name="T119" fmla="*/ 8431 h 8980"/>
                <a:gd name="T120" fmla="*/ 2476 w 8416"/>
                <a:gd name="T121" fmla="*/ 1136 h 8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416" h="8980">
                  <a:moveTo>
                    <a:pt x="8304" y="7718"/>
                  </a:moveTo>
                  <a:lnTo>
                    <a:pt x="5811" y="3248"/>
                  </a:lnTo>
                  <a:lnTo>
                    <a:pt x="5811" y="1541"/>
                  </a:lnTo>
                  <a:lnTo>
                    <a:pt x="6343" y="1541"/>
                  </a:lnTo>
                  <a:lnTo>
                    <a:pt x="6343" y="0"/>
                  </a:lnTo>
                  <a:lnTo>
                    <a:pt x="2071" y="0"/>
                  </a:lnTo>
                  <a:lnTo>
                    <a:pt x="2071" y="1541"/>
                  </a:lnTo>
                  <a:lnTo>
                    <a:pt x="2603" y="1541"/>
                  </a:lnTo>
                  <a:lnTo>
                    <a:pt x="2603" y="3248"/>
                  </a:lnTo>
                  <a:lnTo>
                    <a:pt x="1293" y="5590"/>
                  </a:lnTo>
                  <a:lnTo>
                    <a:pt x="111" y="7718"/>
                  </a:lnTo>
                  <a:lnTo>
                    <a:pt x="111" y="7718"/>
                  </a:lnTo>
                  <a:lnTo>
                    <a:pt x="64" y="7821"/>
                  </a:lnTo>
                  <a:lnTo>
                    <a:pt x="24" y="7923"/>
                  </a:lnTo>
                  <a:lnTo>
                    <a:pt x="8" y="8026"/>
                  </a:lnTo>
                  <a:lnTo>
                    <a:pt x="0" y="8138"/>
                  </a:lnTo>
                  <a:lnTo>
                    <a:pt x="8" y="8248"/>
                  </a:lnTo>
                  <a:lnTo>
                    <a:pt x="31" y="8352"/>
                  </a:lnTo>
                  <a:lnTo>
                    <a:pt x="64" y="8455"/>
                  </a:lnTo>
                  <a:lnTo>
                    <a:pt x="119" y="8558"/>
                  </a:lnTo>
                  <a:lnTo>
                    <a:pt x="119" y="8558"/>
                  </a:lnTo>
                  <a:lnTo>
                    <a:pt x="181" y="8653"/>
                  </a:lnTo>
                  <a:lnTo>
                    <a:pt x="253" y="8733"/>
                  </a:lnTo>
                  <a:lnTo>
                    <a:pt x="333" y="8804"/>
                  </a:lnTo>
                  <a:lnTo>
                    <a:pt x="428" y="8867"/>
                  </a:lnTo>
                  <a:lnTo>
                    <a:pt x="523" y="8915"/>
                  </a:lnTo>
                  <a:lnTo>
                    <a:pt x="626" y="8948"/>
                  </a:lnTo>
                  <a:lnTo>
                    <a:pt x="738" y="8971"/>
                  </a:lnTo>
                  <a:lnTo>
                    <a:pt x="848" y="8979"/>
                  </a:lnTo>
                  <a:lnTo>
                    <a:pt x="7566" y="8979"/>
                  </a:lnTo>
                  <a:lnTo>
                    <a:pt x="7566" y="8979"/>
                  </a:lnTo>
                  <a:lnTo>
                    <a:pt x="7677" y="8971"/>
                  </a:lnTo>
                  <a:lnTo>
                    <a:pt x="7788" y="8948"/>
                  </a:lnTo>
                  <a:lnTo>
                    <a:pt x="7892" y="8915"/>
                  </a:lnTo>
                  <a:lnTo>
                    <a:pt x="7986" y="8867"/>
                  </a:lnTo>
                  <a:lnTo>
                    <a:pt x="8074" y="8804"/>
                  </a:lnTo>
                  <a:lnTo>
                    <a:pt x="8162" y="8733"/>
                  </a:lnTo>
                  <a:lnTo>
                    <a:pt x="8233" y="8653"/>
                  </a:lnTo>
                  <a:lnTo>
                    <a:pt x="8297" y="8558"/>
                  </a:lnTo>
                  <a:lnTo>
                    <a:pt x="8297" y="8558"/>
                  </a:lnTo>
                  <a:lnTo>
                    <a:pt x="8343" y="8455"/>
                  </a:lnTo>
                  <a:lnTo>
                    <a:pt x="8384" y="8352"/>
                  </a:lnTo>
                  <a:lnTo>
                    <a:pt x="8407" y="8248"/>
                  </a:lnTo>
                  <a:lnTo>
                    <a:pt x="8415" y="8138"/>
                  </a:lnTo>
                  <a:lnTo>
                    <a:pt x="8407" y="8026"/>
                  </a:lnTo>
                  <a:lnTo>
                    <a:pt x="8384" y="7923"/>
                  </a:lnTo>
                  <a:lnTo>
                    <a:pt x="8352" y="7821"/>
                  </a:lnTo>
                  <a:lnTo>
                    <a:pt x="8304" y="7718"/>
                  </a:lnTo>
                  <a:close/>
                  <a:moveTo>
                    <a:pt x="7352" y="8408"/>
                  </a:moveTo>
                  <a:lnTo>
                    <a:pt x="7352" y="8161"/>
                  </a:lnTo>
                  <a:lnTo>
                    <a:pt x="7352" y="8161"/>
                  </a:lnTo>
                  <a:lnTo>
                    <a:pt x="7352" y="8121"/>
                  </a:lnTo>
                  <a:lnTo>
                    <a:pt x="7367" y="8090"/>
                  </a:lnTo>
                  <a:lnTo>
                    <a:pt x="7383" y="8066"/>
                  </a:lnTo>
                  <a:lnTo>
                    <a:pt x="7399" y="8042"/>
                  </a:lnTo>
                  <a:lnTo>
                    <a:pt x="7431" y="8018"/>
                  </a:lnTo>
                  <a:lnTo>
                    <a:pt x="7454" y="8003"/>
                  </a:lnTo>
                  <a:lnTo>
                    <a:pt x="7494" y="7995"/>
                  </a:lnTo>
                  <a:lnTo>
                    <a:pt x="7526" y="7986"/>
                  </a:lnTo>
                  <a:lnTo>
                    <a:pt x="7526" y="7986"/>
                  </a:lnTo>
                  <a:lnTo>
                    <a:pt x="7558" y="7995"/>
                  </a:lnTo>
                  <a:lnTo>
                    <a:pt x="7589" y="8003"/>
                  </a:lnTo>
                  <a:lnTo>
                    <a:pt x="7622" y="8018"/>
                  </a:lnTo>
                  <a:lnTo>
                    <a:pt x="7645" y="8042"/>
                  </a:lnTo>
                  <a:lnTo>
                    <a:pt x="7669" y="8066"/>
                  </a:lnTo>
                  <a:lnTo>
                    <a:pt x="7685" y="8090"/>
                  </a:lnTo>
                  <a:lnTo>
                    <a:pt x="7701" y="8121"/>
                  </a:lnTo>
                  <a:lnTo>
                    <a:pt x="7701" y="8161"/>
                  </a:lnTo>
                  <a:lnTo>
                    <a:pt x="7701" y="8408"/>
                  </a:lnTo>
                  <a:lnTo>
                    <a:pt x="7701" y="8408"/>
                  </a:lnTo>
                  <a:lnTo>
                    <a:pt x="7701" y="8431"/>
                  </a:lnTo>
                  <a:lnTo>
                    <a:pt x="7693" y="8463"/>
                  </a:lnTo>
                  <a:lnTo>
                    <a:pt x="7677" y="8487"/>
                  </a:lnTo>
                  <a:lnTo>
                    <a:pt x="7661" y="8510"/>
                  </a:lnTo>
                  <a:lnTo>
                    <a:pt x="7622" y="8550"/>
                  </a:lnTo>
                  <a:lnTo>
                    <a:pt x="7566" y="8566"/>
                  </a:lnTo>
                  <a:lnTo>
                    <a:pt x="7566" y="8566"/>
                  </a:lnTo>
                  <a:lnTo>
                    <a:pt x="7566" y="8566"/>
                  </a:lnTo>
                  <a:lnTo>
                    <a:pt x="7487" y="8566"/>
                  </a:lnTo>
                  <a:lnTo>
                    <a:pt x="7487" y="8566"/>
                  </a:lnTo>
                  <a:lnTo>
                    <a:pt x="7454" y="8558"/>
                  </a:lnTo>
                  <a:lnTo>
                    <a:pt x="7431" y="8550"/>
                  </a:lnTo>
                  <a:lnTo>
                    <a:pt x="7391" y="8510"/>
                  </a:lnTo>
                  <a:lnTo>
                    <a:pt x="7375" y="8487"/>
                  </a:lnTo>
                  <a:lnTo>
                    <a:pt x="7359" y="8463"/>
                  </a:lnTo>
                  <a:lnTo>
                    <a:pt x="7352" y="8431"/>
                  </a:lnTo>
                  <a:lnTo>
                    <a:pt x="7352" y="8408"/>
                  </a:lnTo>
                  <a:close/>
                  <a:moveTo>
                    <a:pt x="6796" y="5844"/>
                  </a:moveTo>
                  <a:lnTo>
                    <a:pt x="6796" y="6288"/>
                  </a:lnTo>
                  <a:lnTo>
                    <a:pt x="6906" y="6288"/>
                  </a:lnTo>
                  <a:lnTo>
                    <a:pt x="6906" y="6058"/>
                  </a:lnTo>
                  <a:lnTo>
                    <a:pt x="7947" y="7916"/>
                  </a:lnTo>
                  <a:lnTo>
                    <a:pt x="7947" y="7916"/>
                  </a:lnTo>
                  <a:lnTo>
                    <a:pt x="7971" y="7970"/>
                  </a:lnTo>
                  <a:lnTo>
                    <a:pt x="7994" y="8018"/>
                  </a:lnTo>
                  <a:lnTo>
                    <a:pt x="8002" y="8074"/>
                  </a:lnTo>
                  <a:lnTo>
                    <a:pt x="8002" y="8138"/>
                  </a:lnTo>
                  <a:lnTo>
                    <a:pt x="8002" y="8193"/>
                  </a:lnTo>
                  <a:lnTo>
                    <a:pt x="7986" y="8248"/>
                  </a:lnTo>
                  <a:lnTo>
                    <a:pt x="7971" y="8296"/>
                  </a:lnTo>
                  <a:lnTo>
                    <a:pt x="7947" y="8352"/>
                  </a:lnTo>
                  <a:lnTo>
                    <a:pt x="7947" y="8352"/>
                  </a:lnTo>
                  <a:lnTo>
                    <a:pt x="7915" y="8391"/>
                  </a:lnTo>
                  <a:lnTo>
                    <a:pt x="7884" y="8431"/>
                  </a:lnTo>
                  <a:lnTo>
                    <a:pt x="7844" y="8471"/>
                  </a:lnTo>
                  <a:lnTo>
                    <a:pt x="7804" y="8495"/>
                  </a:lnTo>
                  <a:lnTo>
                    <a:pt x="7804" y="8495"/>
                  </a:lnTo>
                  <a:lnTo>
                    <a:pt x="7820" y="8455"/>
                  </a:lnTo>
                  <a:lnTo>
                    <a:pt x="7820" y="8408"/>
                  </a:lnTo>
                  <a:lnTo>
                    <a:pt x="7820" y="8161"/>
                  </a:lnTo>
                  <a:lnTo>
                    <a:pt x="7820" y="8161"/>
                  </a:lnTo>
                  <a:lnTo>
                    <a:pt x="7812" y="8105"/>
                  </a:lnTo>
                  <a:lnTo>
                    <a:pt x="7796" y="8050"/>
                  </a:lnTo>
                  <a:lnTo>
                    <a:pt x="7772" y="8003"/>
                  </a:lnTo>
                  <a:lnTo>
                    <a:pt x="7732" y="7963"/>
                  </a:lnTo>
                  <a:lnTo>
                    <a:pt x="7693" y="7923"/>
                  </a:lnTo>
                  <a:lnTo>
                    <a:pt x="7637" y="7900"/>
                  </a:lnTo>
                  <a:lnTo>
                    <a:pt x="7581" y="7876"/>
                  </a:lnTo>
                  <a:lnTo>
                    <a:pt x="7526" y="7876"/>
                  </a:lnTo>
                  <a:lnTo>
                    <a:pt x="7526" y="7876"/>
                  </a:lnTo>
                  <a:lnTo>
                    <a:pt x="7471" y="7876"/>
                  </a:lnTo>
                  <a:lnTo>
                    <a:pt x="7415" y="7892"/>
                  </a:lnTo>
                  <a:lnTo>
                    <a:pt x="7359" y="7923"/>
                  </a:lnTo>
                  <a:lnTo>
                    <a:pt x="7319" y="7955"/>
                  </a:lnTo>
                  <a:lnTo>
                    <a:pt x="7280" y="8003"/>
                  </a:lnTo>
                  <a:lnTo>
                    <a:pt x="7256" y="8050"/>
                  </a:lnTo>
                  <a:lnTo>
                    <a:pt x="7240" y="8105"/>
                  </a:lnTo>
                  <a:lnTo>
                    <a:pt x="7232" y="8161"/>
                  </a:lnTo>
                  <a:lnTo>
                    <a:pt x="7232" y="8408"/>
                  </a:lnTo>
                  <a:lnTo>
                    <a:pt x="7232" y="8408"/>
                  </a:lnTo>
                  <a:lnTo>
                    <a:pt x="7240" y="8447"/>
                  </a:lnTo>
                  <a:lnTo>
                    <a:pt x="7248" y="8495"/>
                  </a:lnTo>
                  <a:lnTo>
                    <a:pt x="7265" y="8535"/>
                  </a:lnTo>
                  <a:lnTo>
                    <a:pt x="7288" y="8566"/>
                  </a:lnTo>
                  <a:lnTo>
                    <a:pt x="6906" y="8566"/>
                  </a:lnTo>
                  <a:lnTo>
                    <a:pt x="6906" y="7931"/>
                  </a:lnTo>
                  <a:lnTo>
                    <a:pt x="6796" y="7931"/>
                  </a:lnTo>
                  <a:lnTo>
                    <a:pt x="6796" y="8566"/>
                  </a:lnTo>
                  <a:lnTo>
                    <a:pt x="6414" y="8566"/>
                  </a:lnTo>
                  <a:lnTo>
                    <a:pt x="6414" y="8566"/>
                  </a:lnTo>
                  <a:lnTo>
                    <a:pt x="6438" y="8535"/>
                  </a:lnTo>
                  <a:lnTo>
                    <a:pt x="6455" y="8495"/>
                  </a:lnTo>
                  <a:lnTo>
                    <a:pt x="6470" y="8447"/>
                  </a:lnTo>
                  <a:lnTo>
                    <a:pt x="6470" y="8408"/>
                  </a:lnTo>
                  <a:lnTo>
                    <a:pt x="6470" y="8161"/>
                  </a:lnTo>
                  <a:lnTo>
                    <a:pt x="6470" y="8161"/>
                  </a:lnTo>
                  <a:lnTo>
                    <a:pt x="6462" y="8105"/>
                  </a:lnTo>
                  <a:lnTo>
                    <a:pt x="6447" y="8050"/>
                  </a:lnTo>
                  <a:lnTo>
                    <a:pt x="6422" y="8003"/>
                  </a:lnTo>
                  <a:lnTo>
                    <a:pt x="6383" y="7955"/>
                  </a:lnTo>
                  <a:lnTo>
                    <a:pt x="6343" y="7923"/>
                  </a:lnTo>
                  <a:lnTo>
                    <a:pt x="6295" y="7892"/>
                  </a:lnTo>
                  <a:lnTo>
                    <a:pt x="6240" y="7876"/>
                  </a:lnTo>
                  <a:lnTo>
                    <a:pt x="6177" y="7876"/>
                  </a:lnTo>
                  <a:lnTo>
                    <a:pt x="6177" y="7876"/>
                  </a:lnTo>
                  <a:lnTo>
                    <a:pt x="6121" y="7876"/>
                  </a:lnTo>
                  <a:lnTo>
                    <a:pt x="6065" y="7900"/>
                  </a:lnTo>
                  <a:lnTo>
                    <a:pt x="6017" y="7923"/>
                  </a:lnTo>
                  <a:lnTo>
                    <a:pt x="5978" y="7955"/>
                  </a:lnTo>
                  <a:lnTo>
                    <a:pt x="5946" y="8003"/>
                  </a:lnTo>
                  <a:lnTo>
                    <a:pt x="5922" y="8050"/>
                  </a:lnTo>
                  <a:lnTo>
                    <a:pt x="5907" y="8105"/>
                  </a:lnTo>
                  <a:lnTo>
                    <a:pt x="5898" y="8161"/>
                  </a:lnTo>
                  <a:lnTo>
                    <a:pt x="5898" y="8408"/>
                  </a:lnTo>
                  <a:lnTo>
                    <a:pt x="5898" y="8408"/>
                  </a:lnTo>
                  <a:lnTo>
                    <a:pt x="5898" y="8447"/>
                  </a:lnTo>
                  <a:lnTo>
                    <a:pt x="5915" y="8495"/>
                  </a:lnTo>
                  <a:lnTo>
                    <a:pt x="5930" y="8535"/>
                  </a:lnTo>
                  <a:lnTo>
                    <a:pt x="5946" y="8566"/>
                  </a:lnTo>
                  <a:lnTo>
                    <a:pt x="5573" y="8566"/>
                  </a:lnTo>
                  <a:lnTo>
                    <a:pt x="5573" y="7931"/>
                  </a:lnTo>
                  <a:lnTo>
                    <a:pt x="5454" y="7931"/>
                  </a:lnTo>
                  <a:lnTo>
                    <a:pt x="5454" y="8566"/>
                  </a:lnTo>
                  <a:lnTo>
                    <a:pt x="5080" y="8566"/>
                  </a:lnTo>
                  <a:lnTo>
                    <a:pt x="5080" y="8566"/>
                  </a:lnTo>
                  <a:lnTo>
                    <a:pt x="5105" y="8535"/>
                  </a:lnTo>
                  <a:lnTo>
                    <a:pt x="5120" y="8495"/>
                  </a:lnTo>
                  <a:lnTo>
                    <a:pt x="5128" y="8447"/>
                  </a:lnTo>
                  <a:lnTo>
                    <a:pt x="5136" y="8408"/>
                  </a:lnTo>
                  <a:lnTo>
                    <a:pt x="5136" y="8161"/>
                  </a:lnTo>
                  <a:lnTo>
                    <a:pt x="5136" y="8161"/>
                  </a:lnTo>
                  <a:lnTo>
                    <a:pt x="5128" y="8105"/>
                  </a:lnTo>
                  <a:lnTo>
                    <a:pt x="5112" y="8050"/>
                  </a:lnTo>
                  <a:lnTo>
                    <a:pt x="5080" y="8003"/>
                  </a:lnTo>
                  <a:lnTo>
                    <a:pt x="5049" y="7955"/>
                  </a:lnTo>
                  <a:lnTo>
                    <a:pt x="5001" y="7923"/>
                  </a:lnTo>
                  <a:lnTo>
                    <a:pt x="4954" y="7892"/>
                  </a:lnTo>
                  <a:lnTo>
                    <a:pt x="4898" y="7876"/>
                  </a:lnTo>
                  <a:lnTo>
                    <a:pt x="4842" y="7876"/>
                  </a:lnTo>
                  <a:lnTo>
                    <a:pt x="4842" y="7876"/>
                  </a:lnTo>
                  <a:lnTo>
                    <a:pt x="4779" y="7876"/>
                  </a:lnTo>
                  <a:lnTo>
                    <a:pt x="4723" y="7892"/>
                  </a:lnTo>
                  <a:lnTo>
                    <a:pt x="4676" y="7923"/>
                  </a:lnTo>
                  <a:lnTo>
                    <a:pt x="4628" y="7955"/>
                  </a:lnTo>
                  <a:lnTo>
                    <a:pt x="4596" y="8003"/>
                  </a:lnTo>
                  <a:lnTo>
                    <a:pt x="4565" y="8050"/>
                  </a:lnTo>
                  <a:lnTo>
                    <a:pt x="4549" y="8105"/>
                  </a:lnTo>
                  <a:lnTo>
                    <a:pt x="4549" y="8161"/>
                  </a:lnTo>
                  <a:lnTo>
                    <a:pt x="4549" y="8408"/>
                  </a:lnTo>
                  <a:lnTo>
                    <a:pt x="4549" y="8408"/>
                  </a:lnTo>
                  <a:lnTo>
                    <a:pt x="4549" y="8447"/>
                  </a:lnTo>
                  <a:lnTo>
                    <a:pt x="4557" y="8495"/>
                  </a:lnTo>
                  <a:lnTo>
                    <a:pt x="4572" y="8535"/>
                  </a:lnTo>
                  <a:lnTo>
                    <a:pt x="4596" y="8566"/>
                  </a:lnTo>
                  <a:lnTo>
                    <a:pt x="4223" y="8566"/>
                  </a:lnTo>
                  <a:lnTo>
                    <a:pt x="4223" y="7931"/>
                  </a:lnTo>
                  <a:lnTo>
                    <a:pt x="4104" y="7931"/>
                  </a:lnTo>
                  <a:lnTo>
                    <a:pt x="4104" y="8566"/>
                  </a:lnTo>
                  <a:lnTo>
                    <a:pt x="3660" y="8566"/>
                  </a:lnTo>
                  <a:lnTo>
                    <a:pt x="3660" y="8566"/>
                  </a:lnTo>
                  <a:lnTo>
                    <a:pt x="3683" y="8535"/>
                  </a:lnTo>
                  <a:lnTo>
                    <a:pt x="3699" y="8487"/>
                  </a:lnTo>
                  <a:lnTo>
                    <a:pt x="3714" y="8447"/>
                  </a:lnTo>
                  <a:lnTo>
                    <a:pt x="3714" y="8408"/>
                  </a:lnTo>
                  <a:lnTo>
                    <a:pt x="3714" y="8161"/>
                  </a:lnTo>
                  <a:lnTo>
                    <a:pt x="3714" y="8161"/>
                  </a:lnTo>
                  <a:lnTo>
                    <a:pt x="3707" y="8105"/>
                  </a:lnTo>
                  <a:lnTo>
                    <a:pt x="3691" y="8050"/>
                  </a:lnTo>
                  <a:lnTo>
                    <a:pt x="3668" y="8003"/>
                  </a:lnTo>
                  <a:lnTo>
                    <a:pt x="3627" y="7963"/>
                  </a:lnTo>
                  <a:lnTo>
                    <a:pt x="3588" y="7923"/>
                  </a:lnTo>
                  <a:lnTo>
                    <a:pt x="3533" y="7900"/>
                  </a:lnTo>
                  <a:lnTo>
                    <a:pt x="3477" y="7876"/>
                  </a:lnTo>
                  <a:lnTo>
                    <a:pt x="3421" y="7876"/>
                  </a:lnTo>
                  <a:lnTo>
                    <a:pt x="3421" y="7876"/>
                  </a:lnTo>
                  <a:lnTo>
                    <a:pt x="3365" y="7876"/>
                  </a:lnTo>
                  <a:lnTo>
                    <a:pt x="3309" y="7892"/>
                  </a:lnTo>
                  <a:lnTo>
                    <a:pt x="3596" y="6868"/>
                  </a:lnTo>
                  <a:lnTo>
                    <a:pt x="3596" y="7472"/>
                  </a:lnTo>
                  <a:lnTo>
                    <a:pt x="3714" y="7472"/>
                  </a:lnTo>
                  <a:lnTo>
                    <a:pt x="3714" y="6789"/>
                  </a:lnTo>
                  <a:lnTo>
                    <a:pt x="3620" y="6789"/>
                  </a:lnTo>
                  <a:lnTo>
                    <a:pt x="3890" y="5836"/>
                  </a:lnTo>
                  <a:lnTo>
                    <a:pt x="4104" y="5836"/>
                  </a:lnTo>
                  <a:lnTo>
                    <a:pt x="4104" y="6288"/>
                  </a:lnTo>
                  <a:lnTo>
                    <a:pt x="4223" y="6288"/>
                  </a:lnTo>
                  <a:lnTo>
                    <a:pt x="4223" y="5836"/>
                  </a:lnTo>
                  <a:lnTo>
                    <a:pt x="4549" y="5836"/>
                  </a:lnTo>
                  <a:lnTo>
                    <a:pt x="4549" y="6074"/>
                  </a:lnTo>
                  <a:lnTo>
                    <a:pt x="4549" y="6074"/>
                  </a:lnTo>
                  <a:lnTo>
                    <a:pt x="4549" y="6129"/>
                  </a:lnTo>
                  <a:lnTo>
                    <a:pt x="4572" y="6185"/>
                  </a:lnTo>
                  <a:lnTo>
                    <a:pt x="4596" y="6233"/>
                  </a:lnTo>
                  <a:lnTo>
                    <a:pt x="4636" y="6272"/>
                  </a:lnTo>
                  <a:lnTo>
                    <a:pt x="4676" y="6312"/>
                  </a:lnTo>
                  <a:lnTo>
                    <a:pt x="4731" y="6336"/>
                  </a:lnTo>
                  <a:lnTo>
                    <a:pt x="4779" y="6352"/>
                  </a:lnTo>
                  <a:lnTo>
                    <a:pt x="4842" y="6360"/>
                  </a:lnTo>
                  <a:lnTo>
                    <a:pt x="4842" y="6360"/>
                  </a:lnTo>
                  <a:lnTo>
                    <a:pt x="4898" y="6352"/>
                  </a:lnTo>
                  <a:lnTo>
                    <a:pt x="4954" y="6336"/>
                  </a:lnTo>
                  <a:lnTo>
                    <a:pt x="5001" y="6312"/>
                  </a:lnTo>
                  <a:lnTo>
                    <a:pt x="5049" y="6272"/>
                  </a:lnTo>
                  <a:lnTo>
                    <a:pt x="5080" y="6233"/>
                  </a:lnTo>
                  <a:lnTo>
                    <a:pt x="5112" y="6185"/>
                  </a:lnTo>
                  <a:lnTo>
                    <a:pt x="5128" y="6129"/>
                  </a:lnTo>
                  <a:lnTo>
                    <a:pt x="5136" y="6074"/>
                  </a:lnTo>
                  <a:lnTo>
                    <a:pt x="5136" y="5836"/>
                  </a:lnTo>
                  <a:lnTo>
                    <a:pt x="5454" y="5836"/>
                  </a:lnTo>
                  <a:lnTo>
                    <a:pt x="5454" y="6288"/>
                  </a:lnTo>
                  <a:lnTo>
                    <a:pt x="5573" y="6288"/>
                  </a:lnTo>
                  <a:lnTo>
                    <a:pt x="5573" y="5836"/>
                  </a:lnTo>
                  <a:lnTo>
                    <a:pt x="5898" y="5836"/>
                  </a:lnTo>
                  <a:lnTo>
                    <a:pt x="5898" y="6074"/>
                  </a:lnTo>
                  <a:lnTo>
                    <a:pt x="5898" y="6074"/>
                  </a:lnTo>
                  <a:lnTo>
                    <a:pt x="5907" y="6129"/>
                  </a:lnTo>
                  <a:lnTo>
                    <a:pt x="5922" y="6185"/>
                  </a:lnTo>
                  <a:lnTo>
                    <a:pt x="5946" y="6233"/>
                  </a:lnTo>
                  <a:lnTo>
                    <a:pt x="5986" y="6272"/>
                  </a:lnTo>
                  <a:lnTo>
                    <a:pt x="6025" y="6312"/>
                  </a:lnTo>
                  <a:lnTo>
                    <a:pt x="6073" y="6336"/>
                  </a:lnTo>
                  <a:lnTo>
                    <a:pt x="6121" y="6352"/>
                  </a:lnTo>
                  <a:lnTo>
                    <a:pt x="6177" y="6360"/>
                  </a:lnTo>
                  <a:lnTo>
                    <a:pt x="6177" y="6360"/>
                  </a:lnTo>
                  <a:lnTo>
                    <a:pt x="6231" y="6352"/>
                  </a:lnTo>
                  <a:lnTo>
                    <a:pt x="6287" y="6336"/>
                  </a:lnTo>
                  <a:lnTo>
                    <a:pt x="6335" y="6312"/>
                  </a:lnTo>
                  <a:lnTo>
                    <a:pt x="6383" y="6272"/>
                  </a:lnTo>
                  <a:lnTo>
                    <a:pt x="6414" y="6233"/>
                  </a:lnTo>
                  <a:lnTo>
                    <a:pt x="6447" y="6185"/>
                  </a:lnTo>
                  <a:lnTo>
                    <a:pt x="6462" y="6129"/>
                  </a:lnTo>
                  <a:lnTo>
                    <a:pt x="6470" y="6074"/>
                  </a:lnTo>
                  <a:lnTo>
                    <a:pt x="6470" y="5836"/>
                  </a:lnTo>
                  <a:lnTo>
                    <a:pt x="6788" y="5836"/>
                  </a:lnTo>
                  <a:lnTo>
                    <a:pt x="6796" y="5844"/>
                  </a:lnTo>
                  <a:close/>
                  <a:moveTo>
                    <a:pt x="570" y="8471"/>
                  </a:moveTo>
                  <a:lnTo>
                    <a:pt x="570" y="8471"/>
                  </a:lnTo>
                  <a:lnTo>
                    <a:pt x="563" y="8439"/>
                  </a:lnTo>
                  <a:lnTo>
                    <a:pt x="555" y="8408"/>
                  </a:lnTo>
                  <a:lnTo>
                    <a:pt x="555" y="8161"/>
                  </a:lnTo>
                  <a:lnTo>
                    <a:pt x="555" y="8161"/>
                  </a:lnTo>
                  <a:lnTo>
                    <a:pt x="563" y="8121"/>
                  </a:lnTo>
                  <a:lnTo>
                    <a:pt x="570" y="8090"/>
                  </a:lnTo>
                  <a:lnTo>
                    <a:pt x="586" y="8066"/>
                  </a:lnTo>
                  <a:lnTo>
                    <a:pt x="611" y="8042"/>
                  </a:lnTo>
                  <a:lnTo>
                    <a:pt x="634" y="8018"/>
                  </a:lnTo>
                  <a:lnTo>
                    <a:pt x="666" y="8003"/>
                  </a:lnTo>
                  <a:lnTo>
                    <a:pt x="698" y="7995"/>
                  </a:lnTo>
                  <a:lnTo>
                    <a:pt x="738" y="7986"/>
                  </a:lnTo>
                  <a:lnTo>
                    <a:pt x="738" y="7986"/>
                  </a:lnTo>
                  <a:lnTo>
                    <a:pt x="769" y="7995"/>
                  </a:lnTo>
                  <a:lnTo>
                    <a:pt x="801" y="8003"/>
                  </a:lnTo>
                  <a:lnTo>
                    <a:pt x="833" y="8018"/>
                  </a:lnTo>
                  <a:lnTo>
                    <a:pt x="864" y="8042"/>
                  </a:lnTo>
                  <a:lnTo>
                    <a:pt x="881" y="8066"/>
                  </a:lnTo>
                  <a:lnTo>
                    <a:pt x="896" y="8090"/>
                  </a:lnTo>
                  <a:lnTo>
                    <a:pt x="904" y="8121"/>
                  </a:lnTo>
                  <a:lnTo>
                    <a:pt x="912" y="8161"/>
                  </a:lnTo>
                  <a:lnTo>
                    <a:pt x="912" y="8408"/>
                  </a:lnTo>
                  <a:lnTo>
                    <a:pt x="912" y="8408"/>
                  </a:lnTo>
                  <a:lnTo>
                    <a:pt x="904" y="8455"/>
                  </a:lnTo>
                  <a:lnTo>
                    <a:pt x="881" y="8502"/>
                  </a:lnTo>
                  <a:lnTo>
                    <a:pt x="840" y="8543"/>
                  </a:lnTo>
                  <a:lnTo>
                    <a:pt x="792" y="8566"/>
                  </a:lnTo>
                  <a:lnTo>
                    <a:pt x="792" y="8566"/>
                  </a:lnTo>
                  <a:lnTo>
                    <a:pt x="729" y="8550"/>
                  </a:lnTo>
                  <a:lnTo>
                    <a:pt x="674" y="8535"/>
                  </a:lnTo>
                  <a:lnTo>
                    <a:pt x="618" y="8502"/>
                  </a:lnTo>
                  <a:lnTo>
                    <a:pt x="570" y="8471"/>
                  </a:lnTo>
                  <a:close/>
                  <a:moveTo>
                    <a:pt x="738" y="7876"/>
                  </a:moveTo>
                  <a:lnTo>
                    <a:pt x="738" y="7876"/>
                  </a:lnTo>
                  <a:lnTo>
                    <a:pt x="674" y="7876"/>
                  </a:lnTo>
                  <a:lnTo>
                    <a:pt x="618" y="7892"/>
                  </a:lnTo>
                  <a:lnTo>
                    <a:pt x="570" y="7923"/>
                  </a:lnTo>
                  <a:lnTo>
                    <a:pt x="523" y="7955"/>
                  </a:lnTo>
                  <a:lnTo>
                    <a:pt x="491" y="8003"/>
                  </a:lnTo>
                  <a:lnTo>
                    <a:pt x="468" y="8050"/>
                  </a:lnTo>
                  <a:lnTo>
                    <a:pt x="443" y="8105"/>
                  </a:lnTo>
                  <a:lnTo>
                    <a:pt x="443" y="8161"/>
                  </a:lnTo>
                  <a:lnTo>
                    <a:pt x="443" y="8296"/>
                  </a:lnTo>
                  <a:lnTo>
                    <a:pt x="443" y="8296"/>
                  </a:lnTo>
                  <a:lnTo>
                    <a:pt x="428" y="8248"/>
                  </a:lnTo>
                  <a:lnTo>
                    <a:pt x="412" y="8201"/>
                  </a:lnTo>
                  <a:lnTo>
                    <a:pt x="412" y="8153"/>
                  </a:lnTo>
                  <a:lnTo>
                    <a:pt x="412" y="8105"/>
                  </a:lnTo>
                  <a:lnTo>
                    <a:pt x="412" y="8058"/>
                  </a:lnTo>
                  <a:lnTo>
                    <a:pt x="428" y="8010"/>
                  </a:lnTo>
                  <a:lnTo>
                    <a:pt x="443" y="7963"/>
                  </a:lnTo>
                  <a:lnTo>
                    <a:pt x="468" y="7916"/>
                  </a:lnTo>
                  <a:lnTo>
                    <a:pt x="912" y="7114"/>
                  </a:lnTo>
                  <a:lnTo>
                    <a:pt x="912" y="7472"/>
                  </a:lnTo>
                  <a:lnTo>
                    <a:pt x="1031" y="7472"/>
                  </a:lnTo>
                  <a:lnTo>
                    <a:pt x="1031" y="6900"/>
                  </a:lnTo>
                  <a:lnTo>
                    <a:pt x="1373" y="6288"/>
                  </a:lnTo>
                  <a:lnTo>
                    <a:pt x="1467" y="6288"/>
                  </a:lnTo>
                  <a:lnTo>
                    <a:pt x="1467" y="6114"/>
                  </a:lnTo>
                  <a:lnTo>
                    <a:pt x="1627" y="5836"/>
                  </a:lnTo>
                  <a:lnTo>
                    <a:pt x="1793" y="5836"/>
                  </a:lnTo>
                  <a:lnTo>
                    <a:pt x="1793" y="6074"/>
                  </a:lnTo>
                  <a:lnTo>
                    <a:pt x="1793" y="6074"/>
                  </a:lnTo>
                  <a:lnTo>
                    <a:pt x="1801" y="6129"/>
                  </a:lnTo>
                  <a:lnTo>
                    <a:pt x="1817" y="6185"/>
                  </a:lnTo>
                  <a:lnTo>
                    <a:pt x="1841" y="6233"/>
                  </a:lnTo>
                  <a:lnTo>
                    <a:pt x="1880" y="6272"/>
                  </a:lnTo>
                  <a:lnTo>
                    <a:pt x="1920" y="6312"/>
                  </a:lnTo>
                  <a:lnTo>
                    <a:pt x="1968" y="6336"/>
                  </a:lnTo>
                  <a:lnTo>
                    <a:pt x="2015" y="6352"/>
                  </a:lnTo>
                  <a:lnTo>
                    <a:pt x="2071" y="6360"/>
                  </a:lnTo>
                  <a:lnTo>
                    <a:pt x="2071" y="6360"/>
                  </a:lnTo>
                  <a:lnTo>
                    <a:pt x="2127" y="6352"/>
                  </a:lnTo>
                  <a:lnTo>
                    <a:pt x="2183" y="6336"/>
                  </a:lnTo>
                  <a:lnTo>
                    <a:pt x="2231" y="6312"/>
                  </a:lnTo>
                  <a:lnTo>
                    <a:pt x="2277" y="6272"/>
                  </a:lnTo>
                  <a:lnTo>
                    <a:pt x="2318" y="6233"/>
                  </a:lnTo>
                  <a:lnTo>
                    <a:pt x="2341" y="6185"/>
                  </a:lnTo>
                  <a:lnTo>
                    <a:pt x="2357" y="6129"/>
                  </a:lnTo>
                  <a:lnTo>
                    <a:pt x="2365" y="6074"/>
                  </a:lnTo>
                  <a:lnTo>
                    <a:pt x="2365" y="5836"/>
                  </a:lnTo>
                  <a:lnTo>
                    <a:pt x="2690" y="5836"/>
                  </a:lnTo>
                  <a:lnTo>
                    <a:pt x="2690" y="6288"/>
                  </a:lnTo>
                  <a:lnTo>
                    <a:pt x="2810" y="6288"/>
                  </a:lnTo>
                  <a:lnTo>
                    <a:pt x="2810" y="5836"/>
                  </a:lnTo>
                  <a:lnTo>
                    <a:pt x="3128" y="5836"/>
                  </a:lnTo>
                  <a:lnTo>
                    <a:pt x="3128" y="6074"/>
                  </a:lnTo>
                  <a:lnTo>
                    <a:pt x="3128" y="6074"/>
                  </a:lnTo>
                  <a:lnTo>
                    <a:pt x="3135" y="6122"/>
                  </a:lnTo>
                  <a:lnTo>
                    <a:pt x="3143" y="6162"/>
                  </a:lnTo>
                  <a:lnTo>
                    <a:pt x="3159" y="6201"/>
                  </a:lnTo>
                  <a:lnTo>
                    <a:pt x="3183" y="6241"/>
                  </a:lnTo>
                  <a:lnTo>
                    <a:pt x="3215" y="6272"/>
                  </a:lnTo>
                  <a:lnTo>
                    <a:pt x="3246" y="6297"/>
                  </a:lnTo>
                  <a:lnTo>
                    <a:pt x="3286" y="6320"/>
                  </a:lnTo>
                  <a:lnTo>
                    <a:pt x="3326" y="6344"/>
                  </a:lnTo>
                  <a:lnTo>
                    <a:pt x="3191" y="6812"/>
                  </a:lnTo>
                  <a:lnTo>
                    <a:pt x="3191" y="6812"/>
                  </a:lnTo>
                  <a:lnTo>
                    <a:pt x="3143" y="6781"/>
                  </a:lnTo>
                  <a:lnTo>
                    <a:pt x="3095" y="6756"/>
                  </a:lnTo>
                  <a:lnTo>
                    <a:pt x="3040" y="6733"/>
                  </a:lnTo>
                  <a:lnTo>
                    <a:pt x="2985" y="6733"/>
                  </a:lnTo>
                  <a:lnTo>
                    <a:pt x="2985" y="6733"/>
                  </a:lnTo>
                  <a:lnTo>
                    <a:pt x="2921" y="6733"/>
                  </a:lnTo>
                  <a:lnTo>
                    <a:pt x="2865" y="6749"/>
                  </a:lnTo>
                  <a:lnTo>
                    <a:pt x="2817" y="6781"/>
                  </a:lnTo>
                  <a:lnTo>
                    <a:pt x="2778" y="6812"/>
                  </a:lnTo>
                  <a:lnTo>
                    <a:pt x="2738" y="6852"/>
                  </a:lnTo>
                  <a:lnTo>
                    <a:pt x="2715" y="6900"/>
                  </a:lnTo>
                  <a:lnTo>
                    <a:pt x="2690" y="6947"/>
                  </a:lnTo>
                  <a:lnTo>
                    <a:pt x="2690" y="7003"/>
                  </a:lnTo>
                  <a:lnTo>
                    <a:pt x="2690" y="7257"/>
                  </a:lnTo>
                  <a:lnTo>
                    <a:pt x="2690" y="7257"/>
                  </a:lnTo>
                  <a:lnTo>
                    <a:pt x="2698" y="7321"/>
                  </a:lnTo>
                  <a:lnTo>
                    <a:pt x="2715" y="7368"/>
                  </a:lnTo>
                  <a:lnTo>
                    <a:pt x="2738" y="7416"/>
                  </a:lnTo>
                  <a:lnTo>
                    <a:pt x="2778" y="7464"/>
                  </a:lnTo>
                  <a:lnTo>
                    <a:pt x="2817" y="7495"/>
                  </a:lnTo>
                  <a:lnTo>
                    <a:pt x="2873" y="7527"/>
                  </a:lnTo>
                  <a:lnTo>
                    <a:pt x="2921" y="7543"/>
                  </a:lnTo>
                  <a:lnTo>
                    <a:pt x="2985" y="7551"/>
                  </a:lnTo>
                  <a:lnTo>
                    <a:pt x="2985" y="7551"/>
                  </a:lnTo>
                  <a:lnTo>
                    <a:pt x="2985" y="7551"/>
                  </a:lnTo>
                  <a:lnTo>
                    <a:pt x="2810" y="8185"/>
                  </a:lnTo>
                  <a:lnTo>
                    <a:pt x="2810" y="7931"/>
                  </a:lnTo>
                  <a:lnTo>
                    <a:pt x="2690" y="7931"/>
                  </a:lnTo>
                  <a:lnTo>
                    <a:pt x="2690" y="8566"/>
                  </a:lnTo>
                  <a:lnTo>
                    <a:pt x="2310" y="8566"/>
                  </a:lnTo>
                  <a:lnTo>
                    <a:pt x="2310" y="8566"/>
                  </a:lnTo>
                  <a:lnTo>
                    <a:pt x="2333" y="8535"/>
                  </a:lnTo>
                  <a:lnTo>
                    <a:pt x="2349" y="8495"/>
                  </a:lnTo>
                  <a:lnTo>
                    <a:pt x="2365" y="8447"/>
                  </a:lnTo>
                  <a:lnTo>
                    <a:pt x="2365" y="8408"/>
                  </a:lnTo>
                  <a:lnTo>
                    <a:pt x="2365" y="8161"/>
                  </a:lnTo>
                  <a:lnTo>
                    <a:pt x="2365" y="8161"/>
                  </a:lnTo>
                  <a:lnTo>
                    <a:pt x="2357" y="8105"/>
                  </a:lnTo>
                  <a:lnTo>
                    <a:pt x="2341" y="8050"/>
                  </a:lnTo>
                  <a:lnTo>
                    <a:pt x="2318" y="8003"/>
                  </a:lnTo>
                  <a:lnTo>
                    <a:pt x="2277" y="7955"/>
                  </a:lnTo>
                  <a:lnTo>
                    <a:pt x="2238" y="7923"/>
                  </a:lnTo>
                  <a:lnTo>
                    <a:pt x="2190" y="7892"/>
                  </a:lnTo>
                  <a:lnTo>
                    <a:pt x="2135" y="7876"/>
                  </a:lnTo>
                  <a:lnTo>
                    <a:pt x="2071" y="7876"/>
                  </a:lnTo>
                  <a:lnTo>
                    <a:pt x="2071" y="7876"/>
                  </a:lnTo>
                  <a:lnTo>
                    <a:pt x="2015" y="7876"/>
                  </a:lnTo>
                  <a:lnTo>
                    <a:pt x="1961" y="7900"/>
                  </a:lnTo>
                  <a:lnTo>
                    <a:pt x="1913" y="7923"/>
                  </a:lnTo>
                  <a:lnTo>
                    <a:pt x="1872" y="7955"/>
                  </a:lnTo>
                  <a:lnTo>
                    <a:pt x="1841" y="8003"/>
                  </a:lnTo>
                  <a:lnTo>
                    <a:pt x="1817" y="8050"/>
                  </a:lnTo>
                  <a:lnTo>
                    <a:pt x="1801" y="8105"/>
                  </a:lnTo>
                  <a:lnTo>
                    <a:pt x="1793" y="8161"/>
                  </a:lnTo>
                  <a:lnTo>
                    <a:pt x="1793" y="8408"/>
                  </a:lnTo>
                  <a:lnTo>
                    <a:pt x="1793" y="8408"/>
                  </a:lnTo>
                  <a:lnTo>
                    <a:pt x="1793" y="8447"/>
                  </a:lnTo>
                  <a:lnTo>
                    <a:pt x="1809" y="8495"/>
                  </a:lnTo>
                  <a:lnTo>
                    <a:pt x="1826" y="8535"/>
                  </a:lnTo>
                  <a:lnTo>
                    <a:pt x="1841" y="8566"/>
                  </a:lnTo>
                  <a:lnTo>
                    <a:pt x="1467" y="8566"/>
                  </a:lnTo>
                  <a:lnTo>
                    <a:pt x="1467" y="7931"/>
                  </a:lnTo>
                  <a:lnTo>
                    <a:pt x="1349" y="7931"/>
                  </a:lnTo>
                  <a:lnTo>
                    <a:pt x="1349" y="8566"/>
                  </a:lnTo>
                  <a:lnTo>
                    <a:pt x="975" y="8566"/>
                  </a:lnTo>
                  <a:lnTo>
                    <a:pt x="975" y="8566"/>
                  </a:lnTo>
                  <a:lnTo>
                    <a:pt x="999" y="8535"/>
                  </a:lnTo>
                  <a:lnTo>
                    <a:pt x="1016" y="8495"/>
                  </a:lnTo>
                  <a:lnTo>
                    <a:pt x="1023" y="8447"/>
                  </a:lnTo>
                  <a:lnTo>
                    <a:pt x="1031" y="8408"/>
                  </a:lnTo>
                  <a:lnTo>
                    <a:pt x="1031" y="8161"/>
                  </a:lnTo>
                  <a:lnTo>
                    <a:pt x="1031" y="8161"/>
                  </a:lnTo>
                  <a:lnTo>
                    <a:pt x="1023" y="8105"/>
                  </a:lnTo>
                  <a:lnTo>
                    <a:pt x="1008" y="8050"/>
                  </a:lnTo>
                  <a:lnTo>
                    <a:pt x="975" y="8003"/>
                  </a:lnTo>
                  <a:lnTo>
                    <a:pt x="944" y="7955"/>
                  </a:lnTo>
                  <a:lnTo>
                    <a:pt x="896" y="7923"/>
                  </a:lnTo>
                  <a:lnTo>
                    <a:pt x="848" y="7892"/>
                  </a:lnTo>
                  <a:lnTo>
                    <a:pt x="792" y="7876"/>
                  </a:lnTo>
                  <a:lnTo>
                    <a:pt x="738" y="7876"/>
                  </a:lnTo>
                  <a:close/>
                  <a:moveTo>
                    <a:pt x="6017" y="5836"/>
                  </a:moveTo>
                  <a:lnTo>
                    <a:pt x="6351" y="5836"/>
                  </a:lnTo>
                  <a:lnTo>
                    <a:pt x="6351" y="6074"/>
                  </a:lnTo>
                  <a:lnTo>
                    <a:pt x="6351" y="6074"/>
                  </a:lnTo>
                  <a:lnTo>
                    <a:pt x="6351" y="6106"/>
                  </a:lnTo>
                  <a:lnTo>
                    <a:pt x="6343" y="6137"/>
                  </a:lnTo>
                  <a:lnTo>
                    <a:pt x="6327" y="6162"/>
                  </a:lnTo>
                  <a:lnTo>
                    <a:pt x="6303" y="6193"/>
                  </a:lnTo>
                  <a:lnTo>
                    <a:pt x="6279" y="6209"/>
                  </a:lnTo>
                  <a:lnTo>
                    <a:pt x="6248" y="6233"/>
                  </a:lnTo>
                  <a:lnTo>
                    <a:pt x="6216" y="6241"/>
                  </a:lnTo>
                  <a:lnTo>
                    <a:pt x="6177" y="6241"/>
                  </a:lnTo>
                  <a:lnTo>
                    <a:pt x="6177" y="6241"/>
                  </a:lnTo>
                  <a:lnTo>
                    <a:pt x="6144" y="6241"/>
                  </a:lnTo>
                  <a:lnTo>
                    <a:pt x="6113" y="6233"/>
                  </a:lnTo>
                  <a:lnTo>
                    <a:pt x="6089" y="6217"/>
                  </a:lnTo>
                  <a:lnTo>
                    <a:pt x="6065" y="6193"/>
                  </a:lnTo>
                  <a:lnTo>
                    <a:pt x="6042" y="6170"/>
                  </a:lnTo>
                  <a:lnTo>
                    <a:pt x="6025" y="6137"/>
                  </a:lnTo>
                  <a:lnTo>
                    <a:pt x="6017" y="6106"/>
                  </a:lnTo>
                  <a:lnTo>
                    <a:pt x="6017" y="6074"/>
                  </a:lnTo>
                  <a:lnTo>
                    <a:pt x="6017" y="5836"/>
                  </a:lnTo>
                  <a:close/>
                  <a:moveTo>
                    <a:pt x="4659" y="5836"/>
                  </a:moveTo>
                  <a:lnTo>
                    <a:pt x="5017" y="5836"/>
                  </a:lnTo>
                  <a:lnTo>
                    <a:pt x="5017" y="6074"/>
                  </a:lnTo>
                  <a:lnTo>
                    <a:pt x="5017" y="6074"/>
                  </a:lnTo>
                  <a:lnTo>
                    <a:pt x="5009" y="6106"/>
                  </a:lnTo>
                  <a:lnTo>
                    <a:pt x="5001" y="6137"/>
                  </a:lnTo>
                  <a:lnTo>
                    <a:pt x="4985" y="6162"/>
                  </a:lnTo>
                  <a:lnTo>
                    <a:pt x="4962" y="6193"/>
                  </a:lnTo>
                  <a:lnTo>
                    <a:pt x="4937" y="6209"/>
                  </a:lnTo>
                  <a:lnTo>
                    <a:pt x="4906" y="6233"/>
                  </a:lnTo>
                  <a:lnTo>
                    <a:pt x="4874" y="6241"/>
                  </a:lnTo>
                  <a:lnTo>
                    <a:pt x="4842" y="6241"/>
                  </a:lnTo>
                  <a:lnTo>
                    <a:pt x="4842" y="6241"/>
                  </a:lnTo>
                  <a:lnTo>
                    <a:pt x="4802" y="6241"/>
                  </a:lnTo>
                  <a:lnTo>
                    <a:pt x="4771" y="6233"/>
                  </a:lnTo>
                  <a:lnTo>
                    <a:pt x="4739" y="6209"/>
                  </a:lnTo>
                  <a:lnTo>
                    <a:pt x="4715" y="6193"/>
                  </a:lnTo>
                  <a:lnTo>
                    <a:pt x="4692" y="6162"/>
                  </a:lnTo>
                  <a:lnTo>
                    <a:pt x="4676" y="6137"/>
                  </a:lnTo>
                  <a:lnTo>
                    <a:pt x="4667" y="6106"/>
                  </a:lnTo>
                  <a:lnTo>
                    <a:pt x="4659" y="6074"/>
                  </a:lnTo>
                  <a:lnTo>
                    <a:pt x="4659" y="5836"/>
                  </a:lnTo>
                  <a:close/>
                  <a:moveTo>
                    <a:pt x="3357" y="6233"/>
                  </a:moveTo>
                  <a:lnTo>
                    <a:pt x="3357" y="6233"/>
                  </a:lnTo>
                  <a:lnTo>
                    <a:pt x="3309" y="6201"/>
                  </a:lnTo>
                  <a:lnTo>
                    <a:pt x="3278" y="6162"/>
                  </a:lnTo>
                  <a:lnTo>
                    <a:pt x="3255" y="6122"/>
                  </a:lnTo>
                  <a:lnTo>
                    <a:pt x="3246" y="6074"/>
                  </a:lnTo>
                  <a:lnTo>
                    <a:pt x="3246" y="5836"/>
                  </a:lnTo>
                  <a:lnTo>
                    <a:pt x="3461" y="5836"/>
                  </a:lnTo>
                  <a:lnTo>
                    <a:pt x="3357" y="6233"/>
                  </a:lnTo>
                  <a:close/>
                  <a:moveTo>
                    <a:pt x="1913" y="5836"/>
                  </a:moveTo>
                  <a:lnTo>
                    <a:pt x="2246" y="5836"/>
                  </a:lnTo>
                  <a:lnTo>
                    <a:pt x="2246" y="6074"/>
                  </a:lnTo>
                  <a:lnTo>
                    <a:pt x="2246" y="6074"/>
                  </a:lnTo>
                  <a:lnTo>
                    <a:pt x="2246" y="6106"/>
                  </a:lnTo>
                  <a:lnTo>
                    <a:pt x="2238" y="6137"/>
                  </a:lnTo>
                  <a:lnTo>
                    <a:pt x="2222" y="6162"/>
                  </a:lnTo>
                  <a:lnTo>
                    <a:pt x="2198" y="6193"/>
                  </a:lnTo>
                  <a:lnTo>
                    <a:pt x="2175" y="6209"/>
                  </a:lnTo>
                  <a:lnTo>
                    <a:pt x="2142" y="6233"/>
                  </a:lnTo>
                  <a:lnTo>
                    <a:pt x="2111" y="6241"/>
                  </a:lnTo>
                  <a:lnTo>
                    <a:pt x="2071" y="6241"/>
                  </a:lnTo>
                  <a:lnTo>
                    <a:pt x="2071" y="6241"/>
                  </a:lnTo>
                  <a:lnTo>
                    <a:pt x="2040" y="6241"/>
                  </a:lnTo>
                  <a:lnTo>
                    <a:pt x="2015" y="6233"/>
                  </a:lnTo>
                  <a:lnTo>
                    <a:pt x="1984" y="6217"/>
                  </a:lnTo>
                  <a:lnTo>
                    <a:pt x="1961" y="6193"/>
                  </a:lnTo>
                  <a:lnTo>
                    <a:pt x="1936" y="6170"/>
                  </a:lnTo>
                  <a:lnTo>
                    <a:pt x="1920" y="6137"/>
                  </a:lnTo>
                  <a:lnTo>
                    <a:pt x="1913" y="6106"/>
                  </a:lnTo>
                  <a:lnTo>
                    <a:pt x="1913" y="6074"/>
                  </a:lnTo>
                  <a:lnTo>
                    <a:pt x="1913" y="5836"/>
                  </a:lnTo>
                  <a:close/>
                  <a:moveTo>
                    <a:pt x="3596" y="8408"/>
                  </a:moveTo>
                  <a:lnTo>
                    <a:pt x="3596" y="8408"/>
                  </a:lnTo>
                  <a:lnTo>
                    <a:pt x="3596" y="8431"/>
                  </a:lnTo>
                  <a:lnTo>
                    <a:pt x="3588" y="8463"/>
                  </a:lnTo>
                  <a:lnTo>
                    <a:pt x="3572" y="8487"/>
                  </a:lnTo>
                  <a:lnTo>
                    <a:pt x="3556" y="8510"/>
                  </a:lnTo>
                  <a:lnTo>
                    <a:pt x="3516" y="8550"/>
                  </a:lnTo>
                  <a:lnTo>
                    <a:pt x="3461" y="8566"/>
                  </a:lnTo>
                  <a:lnTo>
                    <a:pt x="3381" y="8566"/>
                  </a:lnTo>
                  <a:lnTo>
                    <a:pt x="3381" y="8566"/>
                  </a:lnTo>
                  <a:lnTo>
                    <a:pt x="3350" y="8558"/>
                  </a:lnTo>
                  <a:lnTo>
                    <a:pt x="3326" y="8550"/>
                  </a:lnTo>
                  <a:lnTo>
                    <a:pt x="3286" y="8510"/>
                  </a:lnTo>
                  <a:lnTo>
                    <a:pt x="3270" y="8487"/>
                  </a:lnTo>
                  <a:lnTo>
                    <a:pt x="3255" y="8463"/>
                  </a:lnTo>
                  <a:lnTo>
                    <a:pt x="3246" y="8431"/>
                  </a:lnTo>
                  <a:lnTo>
                    <a:pt x="3246" y="8408"/>
                  </a:lnTo>
                  <a:lnTo>
                    <a:pt x="3246" y="8161"/>
                  </a:lnTo>
                  <a:lnTo>
                    <a:pt x="3246" y="8161"/>
                  </a:lnTo>
                  <a:lnTo>
                    <a:pt x="3246" y="8121"/>
                  </a:lnTo>
                  <a:lnTo>
                    <a:pt x="3263" y="8090"/>
                  </a:lnTo>
                  <a:lnTo>
                    <a:pt x="3278" y="8066"/>
                  </a:lnTo>
                  <a:lnTo>
                    <a:pt x="3294" y="8042"/>
                  </a:lnTo>
                  <a:lnTo>
                    <a:pt x="3326" y="8018"/>
                  </a:lnTo>
                  <a:lnTo>
                    <a:pt x="3350" y="8003"/>
                  </a:lnTo>
                  <a:lnTo>
                    <a:pt x="3390" y="7995"/>
                  </a:lnTo>
                  <a:lnTo>
                    <a:pt x="3421" y="7986"/>
                  </a:lnTo>
                  <a:lnTo>
                    <a:pt x="3421" y="7986"/>
                  </a:lnTo>
                  <a:lnTo>
                    <a:pt x="3453" y="7995"/>
                  </a:lnTo>
                  <a:lnTo>
                    <a:pt x="3485" y="8003"/>
                  </a:lnTo>
                  <a:lnTo>
                    <a:pt x="3516" y="8018"/>
                  </a:lnTo>
                  <a:lnTo>
                    <a:pt x="3540" y="8042"/>
                  </a:lnTo>
                  <a:lnTo>
                    <a:pt x="3564" y="8066"/>
                  </a:lnTo>
                  <a:lnTo>
                    <a:pt x="3579" y="8090"/>
                  </a:lnTo>
                  <a:lnTo>
                    <a:pt x="3596" y="8121"/>
                  </a:lnTo>
                  <a:lnTo>
                    <a:pt x="3596" y="8161"/>
                  </a:lnTo>
                  <a:lnTo>
                    <a:pt x="3596" y="8408"/>
                  </a:lnTo>
                  <a:close/>
                  <a:moveTo>
                    <a:pt x="3183" y="8566"/>
                  </a:moveTo>
                  <a:lnTo>
                    <a:pt x="3128" y="8566"/>
                  </a:lnTo>
                  <a:lnTo>
                    <a:pt x="3143" y="8495"/>
                  </a:lnTo>
                  <a:lnTo>
                    <a:pt x="3143" y="8495"/>
                  </a:lnTo>
                  <a:lnTo>
                    <a:pt x="3159" y="8535"/>
                  </a:lnTo>
                  <a:lnTo>
                    <a:pt x="3183" y="8566"/>
                  </a:lnTo>
                  <a:close/>
                  <a:moveTo>
                    <a:pt x="3016" y="7424"/>
                  </a:moveTo>
                  <a:lnTo>
                    <a:pt x="3016" y="7424"/>
                  </a:lnTo>
                  <a:lnTo>
                    <a:pt x="2985" y="7431"/>
                  </a:lnTo>
                  <a:lnTo>
                    <a:pt x="2985" y="7431"/>
                  </a:lnTo>
                  <a:lnTo>
                    <a:pt x="2945" y="7424"/>
                  </a:lnTo>
                  <a:lnTo>
                    <a:pt x="2913" y="7416"/>
                  </a:lnTo>
                  <a:lnTo>
                    <a:pt x="2881" y="7400"/>
                  </a:lnTo>
                  <a:lnTo>
                    <a:pt x="2858" y="7376"/>
                  </a:lnTo>
                  <a:lnTo>
                    <a:pt x="2833" y="7352"/>
                  </a:lnTo>
                  <a:lnTo>
                    <a:pt x="2817" y="7321"/>
                  </a:lnTo>
                  <a:lnTo>
                    <a:pt x="2810" y="7289"/>
                  </a:lnTo>
                  <a:lnTo>
                    <a:pt x="2810" y="7257"/>
                  </a:lnTo>
                  <a:lnTo>
                    <a:pt x="2810" y="7003"/>
                  </a:lnTo>
                  <a:lnTo>
                    <a:pt x="2810" y="7003"/>
                  </a:lnTo>
                  <a:lnTo>
                    <a:pt x="2810" y="6972"/>
                  </a:lnTo>
                  <a:lnTo>
                    <a:pt x="2817" y="6947"/>
                  </a:lnTo>
                  <a:lnTo>
                    <a:pt x="2833" y="6916"/>
                  </a:lnTo>
                  <a:lnTo>
                    <a:pt x="2858" y="6891"/>
                  </a:lnTo>
                  <a:lnTo>
                    <a:pt x="2881" y="6876"/>
                  </a:lnTo>
                  <a:lnTo>
                    <a:pt x="2913" y="6860"/>
                  </a:lnTo>
                  <a:lnTo>
                    <a:pt x="2945" y="6852"/>
                  </a:lnTo>
                  <a:lnTo>
                    <a:pt x="2985" y="6845"/>
                  </a:lnTo>
                  <a:lnTo>
                    <a:pt x="2985" y="6845"/>
                  </a:lnTo>
                  <a:lnTo>
                    <a:pt x="3032" y="6860"/>
                  </a:lnTo>
                  <a:lnTo>
                    <a:pt x="3087" y="6884"/>
                  </a:lnTo>
                  <a:lnTo>
                    <a:pt x="3120" y="6916"/>
                  </a:lnTo>
                  <a:lnTo>
                    <a:pt x="3151" y="6955"/>
                  </a:lnTo>
                  <a:lnTo>
                    <a:pt x="3016" y="7424"/>
                  </a:lnTo>
                  <a:close/>
                  <a:moveTo>
                    <a:pt x="1913" y="8408"/>
                  </a:moveTo>
                  <a:lnTo>
                    <a:pt x="1913" y="8161"/>
                  </a:lnTo>
                  <a:lnTo>
                    <a:pt x="1913" y="8161"/>
                  </a:lnTo>
                  <a:lnTo>
                    <a:pt x="1913" y="8130"/>
                  </a:lnTo>
                  <a:lnTo>
                    <a:pt x="1920" y="8098"/>
                  </a:lnTo>
                  <a:lnTo>
                    <a:pt x="1936" y="8066"/>
                  </a:lnTo>
                  <a:lnTo>
                    <a:pt x="1961" y="8042"/>
                  </a:lnTo>
                  <a:lnTo>
                    <a:pt x="1984" y="8018"/>
                  </a:lnTo>
                  <a:lnTo>
                    <a:pt x="2007" y="8003"/>
                  </a:lnTo>
                  <a:lnTo>
                    <a:pt x="2040" y="7995"/>
                  </a:lnTo>
                  <a:lnTo>
                    <a:pt x="2071" y="7986"/>
                  </a:lnTo>
                  <a:lnTo>
                    <a:pt x="2071" y="7986"/>
                  </a:lnTo>
                  <a:lnTo>
                    <a:pt x="2111" y="7995"/>
                  </a:lnTo>
                  <a:lnTo>
                    <a:pt x="2142" y="8003"/>
                  </a:lnTo>
                  <a:lnTo>
                    <a:pt x="2175" y="8018"/>
                  </a:lnTo>
                  <a:lnTo>
                    <a:pt x="2198" y="8042"/>
                  </a:lnTo>
                  <a:lnTo>
                    <a:pt x="2222" y="8066"/>
                  </a:lnTo>
                  <a:lnTo>
                    <a:pt x="2238" y="8090"/>
                  </a:lnTo>
                  <a:lnTo>
                    <a:pt x="2246" y="8121"/>
                  </a:lnTo>
                  <a:lnTo>
                    <a:pt x="2246" y="8161"/>
                  </a:lnTo>
                  <a:lnTo>
                    <a:pt x="2246" y="8408"/>
                  </a:lnTo>
                  <a:lnTo>
                    <a:pt x="2246" y="8408"/>
                  </a:lnTo>
                  <a:lnTo>
                    <a:pt x="2246" y="8431"/>
                  </a:lnTo>
                  <a:lnTo>
                    <a:pt x="2238" y="8463"/>
                  </a:lnTo>
                  <a:lnTo>
                    <a:pt x="2231" y="8487"/>
                  </a:lnTo>
                  <a:lnTo>
                    <a:pt x="2214" y="8510"/>
                  </a:lnTo>
                  <a:lnTo>
                    <a:pt x="2167" y="8550"/>
                  </a:lnTo>
                  <a:lnTo>
                    <a:pt x="2142" y="8558"/>
                  </a:lnTo>
                  <a:lnTo>
                    <a:pt x="2111" y="8566"/>
                  </a:lnTo>
                  <a:lnTo>
                    <a:pt x="2032" y="8566"/>
                  </a:lnTo>
                  <a:lnTo>
                    <a:pt x="2032" y="8566"/>
                  </a:lnTo>
                  <a:lnTo>
                    <a:pt x="1984" y="8543"/>
                  </a:lnTo>
                  <a:lnTo>
                    <a:pt x="1944" y="8510"/>
                  </a:lnTo>
                  <a:lnTo>
                    <a:pt x="1920" y="8463"/>
                  </a:lnTo>
                  <a:lnTo>
                    <a:pt x="1913" y="8431"/>
                  </a:lnTo>
                  <a:lnTo>
                    <a:pt x="1913" y="8408"/>
                  </a:lnTo>
                  <a:close/>
                  <a:moveTo>
                    <a:pt x="4659" y="8408"/>
                  </a:moveTo>
                  <a:lnTo>
                    <a:pt x="4659" y="8161"/>
                  </a:lnTo>
                  <a:lnTo>
                    <a:pt x="4659" y="8161"/>
                  </a:lnTo>
                  <a:lnTo>
                    <a:pt x="4667" y="8121"/>
                  </a:lnTo>
                  <a:lnTo>
                    <a:pt x="4676" y="8090"/>
                  </a:lnTo>
                  <a:lnTo>
                    <a:pt x="4692" y="8066"/>
                  </a:lnTo>
                  <a:lnTo>
                    <a:pt x="4715" y="8042"/>
                  </a:lnTo>
                  <a:lnTo>
                    <a:pt x="4739" y="8018"/>
                  </a:lnTo>
                  <a:lnTo>
                    <a:pt x="4771" y="8003"/>
                  </a:lnTo>
                  <a:lnTo>
                    <a:pt x="4802" y="7995"/>
                  </a:lnTo>
                  <a:lnTo>
                    <a:pt x="4842" y="7986"/>
                  </a:lnTo>
                  <a:lnTo>
                    <a:pt x="4842" y="7986"/>
                  </a:lnTo>
                  <a:lnTo>
                    <a:pt x="4874" y="7995"/>
                  </a:lnTo>
                  <a:lnTo>
                    <a:pt x="4906" y="8003"/>
                  </a:lnTo>
                  <a:lnTo>
                    <a:pt x="4937" y="8018"/>
                  </a:lnTo>
                  <a:lnTo>
                    <a:pt x="4962" y="8042"/>
                  </a:lnTo>
                  <a:lnTo>
                    <a:pt x="4985" y="8066"/>
                  </a:lnTo>
                  <a:lnTo>
                    <a:pt x="5001" y="8090"/>
                  </a:lnTo>
                  <a:lnTo>
                    <a:pt x="5009" y="8121"/>
                  </a:lnTo>
                  <a:lnTo>
                    <a:pt x="5017" y="8161"/>
                  </a:lnTo>
                  <a:lnTo>
                    <a:pt x="5017" y="8408"/>
                  </a:lnTo>
                  <a:lnTo>
                    <a:pt x="5017" y="8408"/>
                  </a:lnTo>
                  <a:lnTo>
                    <a:pt x="5017" y="8431"/>
                  </a:lnTo>
                  <a:lnTo>
                    <a:pt x="5009" y="8463"/>
                  </a:lnTo>
                  <a:lnTo>
                    <a:pt x="4993" y="8487"/>
                  </a:lnTo>
                  <a:lnTo>
                    <a:pt x="4977" y="8510"/>
                  </a:lnTo>
                  <a:lnTo>
                    <a:pt x="4937" y="8550"/>
                  </a:lnTo>
                  <a:lnTo>
                    <a:pt x="4914" y="8558"/>
                  </a:lnTo>
                  <a:lnTo>
                    <a:pt x="4882" y="8566"/>
                  </a:lnTo>
                  <a:lnTo>
                    <a:pt x="4794" y="8566"/>
                  </a:lnTo>
                  <a:lnTo>
                    <a:pt x="4794" y="8566"/>
                  </a:lnTo>
                  <a:lnTo>
                    <a:pt x="4771" y="8558"/>
                  </a:lnTo>
                  <a:lnTo>
                    <a:pt x="4739" y="8550"/>
                  </a:lnTo>
                  <a:lnTo>
                    <a:pt x="4700" y="8510"/>
                  </a:lnTo>
                  <a:lnTo>
                    <a:pt x="4684" y="8487"/>
                  </a:lnTo>
                  <a:lnTo>
                    <a:pt x="4676" y="8463"/>
                  </a:lnTo>
                  <a:lnTo>
                    <a:pt x="4667" y="8431"/>
                  </a:lnTo>
                  <a:lnTo>
                    <a:pt x="4659" y="8408"/>
                  </a:lnTo>
                  <a:close/>
                  <a:moveTo>
                    <a:pt x="6017" y="8408"/>
                  </a:moveTo>
                  <a:lnTo>
                    <a:pt x="6017" y="8161"/>
                  </a:lnTo>
                  <a:lnTo>
                    <a:pt x="6017" y="8161"/>
                  </a:lnTo>
                  <a:lnTo>
                    <a:pt x="6017" y="8130"/>
                  </a:lnTo>
                  <a:lnTo>
                    <a:pt x="6025" y="8098"/>
                  </a:lnTo>
                  <a:lnTo>
                    <a:pt x="6042" y="8066"/>
                  </a:lnTo>
                  <a:lnTo>
                    <a:pt x="6065" y="8042"/>
                  </a:lnTo>
                  <a:lnTo>
                    <a:pt x="6089" y="8018"/>
                  </a:lnTo>
                  <a:lnTo>
                    <a:pt x="6113" y="8003"/>
                  </a:lnTo>
                  <a:lnTo>
                    <a:pt x="6144" y="7995"/>
                  </a:lnTo>
                  <a:lnTo>
                    <a:pt x="6177" y="7986"/>
                  </a:lnTo>
                  <a:lnTo>
                    <a:pt x="6177" y="7986"/>
                  </a:lnTo>
                  <a:lnTo>
                    <a:pt x="6216" y="7995"/>
                  </a:lnTo>
                  <a:lnTo>
                    <a:pt x="6248" y="8003"/>
                  </a:lnTo>
                  <a:lnTo>
                    <a:pt x="6279" y="8018"/>
                  </a:lnTo>
                  <a:lnTo>
                    <a:pt x="6303" y="8042"/>
                  </a:lnTo>
                  <a:lnTo>
                    <a:pt x="6327" y="8066"/>
                  </a:lnTo>
                  <a:lnTo>
                    <a:pt x="6343" y="8090"/>
                  </a:lnTo>
                  <a:lnTo>
                    <a:pt x="6351" y="8121"/>
                  </a:lnTo>
                  <a:lnTo>
                    <a:pt x="6351" y="8161"/>
                  </a:lnTo>
                  <a:lnTo>
                    <a:pt x="6351" y="8408"/>
                  </a:lnTo>
                  <a:lnTo>
                    <a:pt x="6351" y="8408"/>
                  </a:lnTo>
                  <a:lnTo>
                    <a:pt x="6351" y="8431"/>
                  </a:lnTo>
                  <a:lnTo>
                    <a:pt x="6343" y="8463"/>
                  </a:lnTo>
                  <a:lnTo>
                    <a:pt x="6327" y="8487"/>
                  </a:lnTo>
                  <a:lnTo>
                    <a:pt x="6312" y="8510"/>
                  </a:lnTo>
                  <a:lnTo>
                    <a:pt x="6272" y="8550"/>
                  </a:lnTo>
                  <a:lnTo>
                    <a:pt x="6248" y="8558"/>
                  </a:lnTo>
                  <a:lnTo>
                    <a:pt x="6216" y="8566"/>
                  </a:lnTo>
                  <a:lnTo>
                    <a:pt x="6137" y="8566"/>
                  </a:lnTo>
                  <a:lnTo>
                    <a:pt x="6137" y="8566"/>
                  </a:lnTo>
                  <a:lnTo>
                    <a:pt x="6089" y="8543"/>
                  </a:lnTo>
                  <a:lnTo>
                    <a:pt x="6050" y="8510"/>
                  </a:lnTo>
                  <a:lnTo>
                    <a:pt x="6025" y="8463"/>
                  </a:lnTo>
                  <a:lnTo>
                    <a:pt x="6017" y="8431"/>
                  </a:lnTo>
                  <a:lnTo>
                    <a:pt x="6017" y="8408"/>
                  </a:lnTo>
                  <a:close/>
                  <a:moveTo>
                    <a:pt x="5930" y="413"/>
                  </a:moveTo>
                  <a:lnTo>
                    <a:pt x="5930" y="1136"/>
                  </a:lnTo>
                  <a:lnTo>
                    <a:pt x="5398" y="1136"/>
                  </a:lnTo>
                  <a:lnTo>
                    <a:pt x="5398" y="3351"/>
                  </a:lnTo>
                  <a:lnTo>
                    <a:pt x="6557" y="5423"/>
                  </a:lnTo>
                  <a:lnTo>
                    <a:pt x="3938" y="5423"/>
                  </a:lnTo>
                  <a:lnTo>
                    <a:pt x="3913" y="413"/>
                  </a:lnTo>
                  <a:lnTo>
                    <a:pt x="5930" y="413"/>
                  </a:lnTo>
                  <a:close/>
                  <a:moveTo>
                    <a:pt x="3008" y="3351"/>
                  </a:moveTo>
                  <a:lnTo>
                    <a:pt x="3008" y="1136"/>
                  </a:lnTo>
                  <a:lnTo>
                    <a:pt x="2476" y="1136"/>
                  </a:lnTo>
                  <a:lnTo>
                    <a:pt x="2476" y="413"/>
                  </a:lnTo>
                  <a:lnTo>
                    <a:pt x="3500" y="413"/>
                  </a:lnTo>
                  <a:lnTo>
                    <a:pt x="3533" y="5423"/>
                  </a:lnTo>
                  <a:lnTo>
                    <a:pt x="1857" y="5423"/>
                  </a:lnTo>
                  <a:lnTo>
                    <a:pt x="3008" y="335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98" name="Freeform 2"/>
            <p:cNvSpPr>
              <a:spLocks noChangeArrowheads="1"/>
            </p:cNvSpPr>
            <p:nvPr/>
          </p:nvSpPr>
          <p:spPr bwMode="auto">
            <a:xfrm>
              <a:off x="8939538" y="3119281"/>
              <a:ext cx="33185" cy="44812"/>
            </a:xfrm>
            <a:custGeom>
              <a:avLst/>
              <a:gdLst>
                <a:gd name="T0" fmla="*/ 293 w 588"/>
                <a:gd name="T1" fmla="*/ 818 h 819"/>
                <a:gd name="T2" fmla="*/ 405 w 588"/>
                <a:gd name="T3" fmla="*/ 794 h 819"/>
                <a:gd name="T4" fmla="*/ 492 w 588"/>
                <a:gd name="T5" fmla="*/ 731 h 819"/>
                <a:gd name="T6" fmla="*/ 563 w 588"/>
                <a:gd name="T7" fmla="*/ 635 h 819"/>
                <a:gd name="T8" fmla="*/ 587 w 588"/>
                <a:gd name="T9" fmla="*/ 524 h 819"/>
                <a:gd name="T10" fmla="*/ 587 w 588"/>
                <a:gd name="T11" fmla="*/ 270 h 819"/>
                <a:gd name="T12" fmla="*/ 563 w 588"/>
                <a:gd name="T13" fmla="*/ 167 h 819"/>
                <a:gd name="T14" fmla="*/ 492 w 588"/>
                <a:gd name="T15" fmla="*/ 79 h 819"/>
                <a:gd name="T16" fmla="*/ 405 w 588"/>
                <a:gd name="T17" fmla="*/ 16 h 819"/>
                <a:gd name="T18" fmla="*/ 293 w 588"/>
                <a:gd name="T19" fmla="*/ 0 h 819"/>
                <a:gd name="T20" fmla="*/ 230 w 588"/>
                <a:gd name="T21" fmla="*/ 0 h 819"/>
                <a:gd name="T22" fmla="*/ 127 w 588"/>
                <a:gd name="T23" fmla="*/ 48 h 819"/>
                <a:gd name="T24" fmla="*/ 47 w 588"/>
                <a:gd name="T25" fmla="*/ 119 h 819"/>
                <a:gd name="T26" fmla="*/ 0 w 588"/>
                <a:gd name="T27" fmla="*/ 214 h 819"/>
                <a:gd name="T28" fmla="*/ 0 w 588"/>
                <a:gd name="T29" fmla="*/ 524 h 819"/>
                <a:gd name="T30" fmla="*/ 0 w 588"/>
                <a:gd name="T31" fmla="*/ 588 h 819"/>
                <a:gd name="T32" fmla="*/ 47 w 588"/>
                <a:gd name="T33" fmla="*/ 683 h 819"/>
                <a:gd name="T34" fmla="*/ 127 w 588"/>
                <a:gd name="T35" fmla="*/ 762 h 819"/>
                <a:gd name="T36" fmla="*/ 230 w 588"/>
                <a:gd name="T37" fmla="*/ 810 h 819"/>
                <a:gd name="T38" fmla="*/ 110 w 588"/>
                <a:gd name="T39" fmla="*/ 270 h 819"/>
                <a:gd name="T40" fmla="*/ 118 w 588"/>
                <a:gd name="T41" fmla="*/ 239 h 819"/>
                <a:gd name="T42" fmla="*/ 143 w 588"/>
                <a:gd name="T43" fmla="*/ 183 h 819"/>
                <a:gd name="T44" fmla="*/ 190 w 588"/>
                <a:gd name="T45" fmla="*/ 143 h 819"/>
                <a:gd name="T46" fmla="*/ 253 w 588"/>
                <a:gd name="T47" fmla="*/ 119 h 819"/>
                <a:gd name="T48" fmla="*/ 293 w 588"/>
                <a:gd name="T49" fmla="*/ 112 h 819"/>
                <a:gd name="T50" fmla="*/ 357 w 588"/>
                <a:gd name="T51" fmla="*/ 127 h 819"/>
                <a:gd name="T52" fmla="*/ 413 w 588"/>
                <a:gd name="T53" fmla="*/ 167 h 819"/>
                <a:gd name="T54" fmla="*/ 452 w 588"/>
                <a:gd name="T55" fmla="*/ 214 h 819"/>
                <a:gd name="T56" fmla="*/ 469 w 588"/>
                <a:gd name="T57" fmla="*/ 270 h 819"/>
                <a:gd name="T58" fmla="*/ 469 w 588"/>
                <a:gd name="T59" fmla="*/ 524 h 819"/>
                <a:gd name="T60" fmla="*/ 452 w 588"/>
                <a:gd name="T61" fmla="*/ 588 h 819"/>
                <a:gd name="T62" fmla="*/ 413 w 588"/>
                <a:gd name="T63" fmla="*/ 643 h 819"/>
                <a:gd name="T64" fmla="*/ 357 w 588"/>
                <a:gd name="T65" fmla="*/ 683 h 819"/>
                <a:gd name="T66" fmla="*/ 293 w 588"/>
                <a:gd name="T67" fmla="*/ 698 h 819"/>
                <a:gd name="T68" fmla="*/ 253 w 588"/>
                <a:gd name="T69" fmla="*/ 691 h 819"/>
                <a:gd name="T70" fmla="*/ 190 w 588"/>
                <a:gd name="T71" fmla="*/ 667 h 819"/>
                <a:gd name="T72" fmla="*/ 143 w 588"/>
                <a:gd name="T73" fmla="*/ 619 h 819"/>
                <a:gd name="T74" fmla="*/ 118 w 588"/>
                <a:gd name="T75" fmla="*/ 556 h 819"/>
                <a:gd name="T76" fmla="*/ 110 w 588"/>
                <a:gd name="T77" fmla="*/ 27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8" h="819">
                  <a:moveTo>
                    <a:pt x="293" y="818"/>
                  </a:moveTo>
                  <a:lnTo>
                    <a:pt x="293" y="818"/>
                  </a:lnTo>
                  <a:lnTo>
                    <a:pt x="349" y="810"/>
                  </a:lnTo>
                  <a:lnTo>
                    <a:pt x="405" y="794"/>
                  </a:lnTo>
                  <a:lnTo>
                    <a:pt x="452" y="762"/>
                  </a:lnTo>
                  <a:lnTo>
                    <a:pt x="492" y="731"/>
                  </a:lnTo>
                  <a:lnTo>
                    <a:pt x="531" y="683"/>
                  </a:lnTo>
                  <a:lnTo>
                    <a:pt x="563" y="635"/>
                  </a:lnTo>
                  <a:lnTo>
                    <a:pt x="579" y="580"/>
                  </a:lnTo>
                  <a:lnTo>
                    <a:pt x="587" y="524"/>
                  </a:lnTo>
                  <a:lnTo>
                    <a:pt x="587" y="270"/>
                  </a:lnTo>
                  <a:lnTo>
                    <a:pt x="587" y="270"/>
                  </a:lnTo>
                  <a:lnTo>
                    <a:pt x="579" y="214"/>
                  </a:lnTo>
                  <a:lnTo>
                    <a:pt x="563" y="167"/>
                  </a:lnTo>
                  <a:lnTo>
                    <a:pt x="531" y="119"/>
                  </a:lnTo>
                  <a:lnTo>
                    <a:pt x="492" y="79"/>
                  </a:lnTo>
                  <a:lnTo>
                    <a:pt x="452" y="48"/>
                  </a:lnTo>
                  <a:lnTo>
                    <a:pt x="405" y="16"/>
                  </a:lnTo>
                  <a:lnTo>
                    <a:pt x="349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30" y="0"/>
                  </a:lnTo>
                  <a:lnTo>
                    <a:pt x="174" y="16"/>
                  </a:lnTo>
                  <a:lnTo>
                    <a:pt x="127" y="48"/>
                  </a:lnTo>
                  <a:lnTo>
                    <a:pt x="87" y="79"/>
                  </a:lnTo>
                  <a:lnTo>
                    <a:pt x="47" y="119"/>
                  </a:lnTo>
                  <a:lnTo>
                    <a:pt x="23" y="167"/>
                  </a:lnTo>
                  <a:lnTo>
                    <a:pt x="0" y="214"/>
                  </a:lnTo>
                  <a:lnTo>
                    <a:pt x="0" y="270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0" y="588"/>
                  </a:lnTo>
                  <a:lnTo>
                    <a:pt x="23" y="635"/>
                  </a:lnTo>
                  <a:lnTo>
                    <a:pt x="47" y="683"/>
                  </a:lnTo>
                  <a:lnTo>
                    <a:pt x="87" y="731"/>
                  </a:lnTo>
                  <a:lnTo>
                    <a:pt x="127" y="762"/>
                  </a:lnTo>
                  <a:lnTo>
                    <a:pt x="182" y="794"/>
                  </a:lnTo>
                  <a:lnTo>
                    <a:pt x="230" y="810"/>
                  </a:lnTo>
                  <a:lnTo>
                    <a:pt x="293" y="818"/>
                  </a:lnTo>
                  <a:close/>
                  <a:moveTo>
                    <a:pt x="110" y="270"/>
                  </a:moveTo>
                  <a:lnTo>
                    <a:pt x="110" y="270"/>
                  </a:lnTo>
                  <a:lnTo>
                    <a:pt x="118" y="239"/>
                  </a:lnTo>
                  <a:lnTo>
                    <a:pt x="127" y="214"/>
                  </a:lnTo>
                  <a:lnTo>
                    <a:pt x="143" y="183"/>
                  </a:lnTo>
                  <a:lnTo>
                    <a:pt x="166" y="158"/>
                  </a:lnTo>
                  <a:lnTo>
                    <a:pt x="190" y="143"/>
                  </a:lnTo>
                  <a:lnTo>
                    <a:pt x="222" y="127"/>
                  </a:lnTo>
                  <a:lnTo>
                    <a:pt x="253" y="119"/>
                  </a:lnTo>
                  <a:lnTo>
                    <a:pt x="293" y="112"/>
                  </a:lnTo>
                  <a:lnTo>
                    <a:pt x="293" y="112"/>
                  </a:lnTo>
                  <a:lnTo>
                    <a:pt x="325" y="119"/>
                  </a:lnTo>
                  <a:lnTo>
                    <a:pt x="357" y="127"/>
                  </a:lnTo>
                  <a:lnTo>
                    <a:pt x="388" y="143"/>
                  </a:lnTo>
                  <a:lnTo>
                    <a:pt x="413" y="167"/>
                  </a:lnTo>
                  <a:lnTo>
                    <a:pt x="436" y="183"/>
                  </a:lnTo>
                  <a:lnTo>
                    <a:pt x="452" y="214"/>
                  </a:lnTo>
                  <a:lnTo>
                    <a:pt x="460" y="239"/>
                  </a:lnTo>
                  <a:lnTo>
                    <a:pt x="469" y="270"/>
                  </a:lnTo>
                  <a:lnTo>
                    <a:pt x="469" y="524"/>
                  </a:lnTo>
                  <a:lnTo>
                    <a:pt x="469" y="524"/>
                  </a:lnTo>
                  <a:lnTo>
                    <a:pt x="460" y="556"/>
                  </a:lnTo>
                  <a:lnTo>
                    <a:pt x="452" y="588"/>
                  </a:lnTo>
                  <a:lnTo>
                    <a:pt x="436" y="619"/>
                  </a:lnTo>
                  <a:lnTo>
                    <a:pt x="413" y="643"/>
                  </a:lnTo>
                  <a:lnTo>
                    <a:pt x="380" y="667"/>
                  </a:lnTo>
                  <a:lnTo>
                    <a:pt x="357" y="683"/>
                  </a:lnTo>
                  <a:lnTo>
                    <a:pt x="325" y="691"/>
                  </a:lnTo>
                  <a:lnTo>
                    <a:pt x="293" y="698"/>
                  </a:lnTo>
                  <a:lnTo>
                    <a:pt x="293" y="698"/>
                  </a:lnTo>
                  <a:lnTo>
                    <a:pt x="253" y="691"/>
                  </a:lnTo>
                  <a:lnTo>
                    <a:pt x="222" y="683"/>
                  </a:lnTo>
                  <a:lnTo>
                    <a:pt x="190" y="667"/>
                  </a:lnTo>
                  <a:lnTo>
                    <a:pt x="166" y="643"/>
                  </a:lnTo>
                  <a:lnTo>
                    <a:pt x="143" y="619"/>
                  </a:lnTo>
                  <a:lnTo>
                    <a:pt x="127" y="588"/>
                  </a:lnTo>
                  <a:lnTo>
                    <a:pt x="118" y="556"/>
                  </a:lnTo>
                  <a:lnTo>
                    <a:pt x="110" y="524"/>
                  </a:lnTo>
                  <a:lnTo>
                    <a:pt x="110" y="27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99" name="Freeform 3"/>
            <p:cNvSpPr>
              <a:spLocks noChangeArrowheads="1"/>
            </p:cNvSpPr>
            <p:nvPr/>
          </p:nvSpPr>
          <p:spPr bwMode="auto">
            <a:xfrm>
              <a:off x="8838736" y="3122413"/>
              <a:ext cx="6737" cy="37344"/>
            </a:xfrm>
            <a:custGeom>
              <a:avLst/>
              <a:gdLst>
                <a:gd name="T0" fmla="*/ 0 w 120"/>
                <a:gd name="T1" fmla="*/ 683 h 684"/>
                <a:gd name="T2" fmla="*/ 119 w 120"/>
                <a:gd name="T3" fmla="*/ 683 h 684"/>
                <a:gd name="T4" fmla="*/ 119 w 120"/>
                <a:gd name="T5" fmla="*/ 0 h 684"/>
                <a:gd name="T6" fmla="*/ 0 w 120"/>
                <a:gd name="T7" fmla="*/ 0 h 684"/>
                <a:gd name="T8" fmla="*/ 0 w 120"/>
                <a:gd name="T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84">
                  <a:moveTo>
                    <a:pt x="0" y="683"/>
                  </a:moveTo>
                  <a:lnTo>
                    <a:pt x="119" y="683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6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0" name="Freeform 4"/>
            <p:cNvSpPr>
              <a:spLocks noChangeArrowheads="1"/>
            </p:cNvSpPr>
            <p:nvPr/>
          </p:nvSpPr>
          <p:spPr bwMode="auto">
            <a:xfrm>
              <a:off x="8914337" y="3122413"/>
              <a:ext cx="6737" cy="37344"/>
            </a:xfrm>
            <a:custGeom>
              <a:avLst/>
              <a:gdLst>
                <a:gd name="T0" fmla="*/ 0 w 120"/>
                <a:gd name="T1" fmla="*/ 683 h 684"/>
                <a:gd name="T2" fmla="*/ 119 w 120"/>
                <a:gd name="T3" fmla="*/ 683 h 684"/>
                <a:gd name="T4" fmla="*/ 119 w 120"/>
                <a:gd name="T5" fmla="*/ 0 h 684"/>
                <a:gd name="T6" fmla="*/ 0 w 120"/>
                <a:gd name="T7" fmla="*/ 0 h 684"/>
                <a:gd name="T8" fmla="*/ 0 w 120"/>
                <a:gd name="T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84">
                  <a:moveTo>
                    <a:pt x="0" y="683"/>
                  </a:moveTo>
                  <a:lnTo>
                    <a:pt x="119" y="683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6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1" name="Freeform 5"/>
            <p:cNvSpPr>
              <a:spLocks noChangeArrowheads="1"/>
            </p:cNvSpPr>
            <p:nvPr/>
          </p:nvSpPr>
          <p:spPr bwMode="auto">
            <a:xfrm>
              <a:off x="8787088" y="3119281"/>
              <a:ext cx="33434" cy="44812"/>
            </a:xfrm>
            <a:custGeom>
              <a:avLst/>
              <a:gdLst>
                <a:gd name="T0" fmla="*/ 293 w 589"/>
                <a:gd name="T1" fmla="*/ 0 h 819"/>
                <a:gd name="T2" fmla="*/ 183 w 589"/>
                <a:gd name="T3" fmla="*/ 16 h 819"/>
                <a:gd name="T4" fmla="*/ 87 w 589"/>
                <a:gd name="T5" fmla="*/ 79 h 819"/>
                <a:gd name="T6" fmla="*/ 23 w 589"/>
                <a:gd name="T7" fmla="*/ 167 h 819"/>
                <a:gd name="T8" fmla="*/ 0 w 589"/>
                <a:gd name="T9" fmla="*/ 270 h 819"/>
                <a:gd name="T10" fmla="*/ 0 w 589"/>
                <a:gd name="T11" fmla="*/ 524 h 819"/>
                <a:gd name="T12" fmla="*/ 23 w 589"/>
                <a:gd name="T13" fmla="*/ 635 h 819"/>
                <a:gd name="T14" fmla="*/ 87 w 589"/>
                <a:gd name="T15" fmla="*/ 731 h 819"/>
                <a:gd name="T16" fmla="*/ 183 w 589"/>
                <a:gd name="T17" fmla="*/ 794 h 819"/>
                <a:gd name="T18" fmla="*/ 293 w 589"/>
                <a:gd name="T19" fmla="*/ 818 h 819"/>
                <a:gd name="T20" fmla="*/ 349 w 589"/>
                <a:gd name="T21" fmla="*/ 810 h 819"/>
                <a:gd name="T22" fmla="*/ 453 w 589"/>
                <a:gd name="T23" fmla="*/ 762 h 819"/>
                <a:gd name="T24" fmla="*/ 540 w 589"/>
                <a:gd name="T25" fmla="*/ 683 h 819"/>
                <a:gd name="T26" fmla="*/ 580 w 589"/>
                <a:gd name="T27" fmla="*/ 588 h 819"/>
                <a:gd name="T28" fmla="*/ 588 w 589"/>
                <a:gd name="T29" fmla="*/ 270 h 819"/>
                <a:gd name="T30" fmla="*/ 580 w 589"/>
                <a:gd name="T31" fmla="*/ 214 h 819"/>
                <a:gd name="T32" fmla="*/ 540 w 589"/>
                <a:gd name="T33" fmla="*/ 119 h 819"/>
                <a:gd name="T34" fmla="*/ 461 w 589"/>
                <a:gd name="T35" fmla="*/ 48 h 819"/>
                <a:gd name="T36" fmla="*/ 357 w 589"/>
                <a:gd name="T37" fmla="*/ 0 h 819"/>
                <a:gd name="T38" fmla="*/ 468 w 589"/>
                <a:gd name="T39" fmla="*/ 524 h 819"/>
                <a:gd name="T40" fmla="*/ 468 w 589"/>
                <a:gd name="T41" fmla="*/ 556 h 819"/>
                <a:gd name="T42" fmla="*/ 445 w 589"/>
                <a:gd name="T43" fmla="*/ 619 h 819"/>
                <a:gd name="T44" fmla="*/ 397 w 589"/>
                <a:gd name="T45" fmla="*/ 667 h 819"/>
                <a:gd name="T46" fmla="*/ 333 w 589"/>
                <a:gd name="T47" fmla="*/ 691 h 819"/>
                <a:gd name="T48" fmla="*/ 293 w 589"/>
                <a:gd name="T49" fmla="*/ 698 h 819"/>
                <a:gd name="T50" fmla="*/ 222 w 589"/>
                <a:gd name="T51" fmla="*/ 683 h 819"/>
                <a:gd name="T52" fmla="*/ 167 w 589"/>
                <a:gd name="T53" fmla="*/ 643 h 819"/>
                <a:gd name="T54" fmla="*/ 135 w 589"/>
                <a:gd name="T55" fmla="*/ 588 h 819"/>
                <a:gd name="T56" fmla="*/ 119 w 589"/>
                <a:gd name="T57" fmla="*/ 524 h 819"/>
                <a:gd name="T58" fmla="*/ 119 w 589"/>
                <a:gd name="T59" fmla="*/ 270 h 819"/>
                <a:gd name="T60" fmla="*/ 135 w 589"/>
                <a:gd name="T61" fmla="*/ 214 h 819"/>
                <a:gd name="T62" fmla="*/ 175 w 589"/>
                <a:gd name="T63" fmla="*/ 158 h 819"/>
                <a:gd name="T64" fmla="*/ 230 w 589"/>
                <a:gd name="T65" fmla="*/ 127 h 819"/>
                <a:gd name="T66" fmla="*/ 293 w 589"/>
                <a:gd name="T67" fmla="*/ 112 h 819"/>
                <a:gd name="T68" fmla="*/ 333 w 589"/>
                <a:gd name="T69" fmla="*/ 119 h 819"/>
                <a:gd name="T70" fmla="*/ 389 w 589"/>
                <a:gd name="T71" fmla="*/ 143 h 819"/>
                <a:gd name="T72" fmla="*/ 437 w 589"/>
                <a:gd name="T73" fmla="*/ 183 h 819"/>
                <a:gd name="T74" fmla="*/ 468 w 589"/>
                <a:gd name="T75" fmla="*/ 239 h 819"/>
                <a:gd name="T76" fmla="*/ 468 w 589"/>
                <a:gd name="T77" fmla="*/ 524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819">
                  <a:moveTo>
                    <a:pt x="293" y="0"/>
                  </a:moveTo>
                  <a:lnTo>
                    <a:pt x="293" y="0"/>
                  </a:lnTo>
                  <a:lnTo>
                    <a:pt x="239" y="0"/>
                  </a:lnTo>
                  <a:lnTo>
                    <a:pt x="183" y="16"/>
                  </a:lnTo>
                  <a:lnTo>
                    <a:pt x="127" y="48"/>
                  </a:lnTo>
                  <a:lnTo>
                    <a:pt x="87" y="79"/>
                  </a:lnTo>
                  <a:lnTo>
                    <a:pt x="48" y="119"/>
                  </a:lnTo>
                  <a:lnTo>
                    <a:pt x="23" y="167"/>
                  </a:lnTo>
                  <a:lnTo>
                    <a:pt x="8" y="214"/>
                  </a:lnTo>
                  <a:lnTo>
                    <a:pt x="0" y="270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8" y="588"/>
                  </a:lnTo>
                  <a:lnTo>
                    <a:pt x="23" y="635"/>
                  </a:lnTo>
                  <a:lnTo>
                    <a:pt x="56" y="683"/>
                  </a:lnTo>
                  <a:lnTo>
                    <a:pt x="87" y="731"/>
                  </a:lnTo>
                  <a:lnTo>
                    <a:pt x="135" y="762"/>
                  </a:lnTo>
                  <a:lnTo>
                    <a:pt x="183" y="794"/>
                  </a:lnTo>
                  <a:lnTo>
                    <a:pt x="239" y="810"/>
                  </a:lnTo>
                  <a:lnTo>
                    <a:pt x="293" y="818"/>
                  </a:lnTo>
                  <a:lnTo>
                    <a:pt x="293" y="818"/>
                  </a:lnTo>
                  <a:lnTo>
                    <a:pt x="349" y="810"/>
                  </a:lnTo>
                  <a:lnTo>
                    <a:pt x="405" y="794"/>
                  </a:lnTo>
                  <a:lnTo>
                    <a:pt x="453" y="762"/>
                  </a:lnTo>
                  <a:lnTo>
                    <a:pt x="500" y="731"/>
                  </a:lnTo>
                  <a:lnTo>
                    <a:pt x="540" y="683"/>
                  </a:lnTo>
                  <a:lnTo>
                    <a:pt x="563" y="635"/>
                  </a:lnTo>
                  <a:lnTo>
                    <a:pt x="580" y="588"/>
                  </a:lnTo>
                  <a:lnTo>
                    <a:pt x="588" y="524"/>
                  </a:lnTo>
                  <a:lnTo>
                    <a:pt x="588" y="270"/>
                  </a:lnTo>
                  <a:lnTo>
                    <a:pt x="588" y="270"/>
                  </a:lnTo>
                  <a:lnTo>
                    <a:pt x="580" y="214"/>
                  </a:lnTo>
                  <a:lnTo>
                    <a:pt x="563" y="167"/>
                  </a:lnTo>
                  <a:lnTo>
                    <a:pt x="540" y="119"/>
                  </a:lnTo>
                  <a:lnTo>
                    <a:pt x="500" y="79"/>
                  </a:lnTo>
                  <a:lnTo>
                    <a:pt x="461" y="48"/>
                  </a:lnTo>
                  <a:lnTo>
                    <a:pt x="413" y="16"/>
                  </a:lnTo>
                  <a:lnTo>
                    <a:pt x="357" y="0"/>
                  </a:lnTo>
                  <a:lnTo>
                    <a:pt x="293" y="0"/>
                  </a:lnTo>
                  <a:close/>
                  <a:moveTo>
                    <a:pt x="468" y="524"/>
                  </a:moveTo>
                  <a:lnTo>
                    <a:pt x="468" y="524"/>
                  </a:lnTo>
                  <a:lnTo>
                    <a:pt x="468" y="556"/>
                  </a:lnTo>
                  <a:lnTo>
                    <a:pt x="461" y="588"/>
                  </a:lnTo>
                  <a:lnTo>
                    <a:pt x="445" y="619"/>
                  </a:lnTo>
                  <a:lnTo>
                    <a:pt x="420" y="643"/>
                  </a:lnTo>
                  <a:lnTo>
                    <a:pt x="397" y="667"/>
                  </a:lnTo>
                  <a:lnTo>
                    <a:pt x="365" y="683"/>
                  </a:lnTo>
                  <a:lnTo>
                    <a:pt x="333" y="691"/>
                  </a:lnTo>
                  <a:lnTo>
                    <a:pt x="293" y="698"/>
                  </a:lnTo>
                  <a:lnTo>
                    <a:pt x="293" y="698"/>
                  </a:lnTo>
                  <a:lnTo>
                    <a:pt x="262" y="691"/>
                  </a:lnTo>
                  <a:lnTo>
                    <a:pt x="222" y="683"/>
                  </a:lnTo>
                  <a:lnTo>
                    <a:pt x="198" y="667"/>
                  </a:lnTo>
                  <a:lnTo>
                    <a:pt x="167" y="643"/>
                  </a:lnTo>
                  <a:lnTo>
                    <a:pt x="150" y="619"/>
                  </a:lnTo>
                  <a:lnTo>
                    <a:pt x="135" y="588"/>
                  </a:lnTo>
                  <a:lnTo>
                    <a:pt x="119" y="556"/>
                  </a:lnTo>
                  <a:lnTo>
                    <a:pt x="119" y="524"/>
                  </a:lnTo>
                  <a:lnTo>
                    <a:pt x="119" y="270"/>
                  </a:lnTo>
                  <a:lnTo>
                    <a:pt x="119" y="270"/>
                  </a:lnTo>
                  <a:lnTo>
                    <a:pt x="119" y="239"/>
                  </a:lnTo>
                  <a:lnTo>
                    <a:pt x="135" y="214"/>
                  </a:lnTo>
                  <a:lnTo>
                    <a:pt x="150" y="183"/>
                  </a:lnTo>
                  <a:lnTo>
                    <a:pt x="175" y="158"/>
                  </a:lnTo>
                  <a:lnTo>
                    <a:pt x="198" y="143"/>
                  </a:lnTo>
                  <a:lnTo>
                    <a:pt x="230" y="127"/>
                  </a:lnTo>
                  <a:lnTo>
                    <a:pt x="262" y="119"/>
                  </a:lnTo>
                  <a:lnTo>
                    <a:pt x="293" y="112"/>
                  </a:lnTo>
                  <a:lnTo>
                    <a:pt x="293" y="112"/>
                  </a:lnTo>
                  <a:lnTo>
                    <a:pt x="333" y="119"/>
                  </a:lnTo>
                  <a:lnTo>
                    <a:pt x="365" y="127"/>
                  </a:lnTo>
                  <a:lnTo>
                    <a:pt x="389" y="143"/>
                  </a:lnTo>
                  <a:lnTo>
                    <a:pt x="420" y="158"/>
                  </a:lnTo>
                  <a:lnTo>
                    <a:pt x="437" y="183"/>
                  </a:lnTo>
                  <a:lnTo>
                    <a:pt x="461" y="214"/>
                  </a:lnTo>
                  <a:lnTo>
                    <a:pt x="468" y="239"/>
                  </a:lnTo>
                  <a:lnTo>
                    <a:pt x="468" y="270"/>
                  </a:lnTo>
                  <a:lnTo>
                    <a:pt x="468" y="5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2" name="Freeform 6"/>
            <p:cNvSpPr>
              <a:spLocks noChangeArrowheads="1"/>
            </p:cNvSpPr>
            <p:nvPr/>
          </p:nvSpPr>
          <p:spPr bwMode="auto">
            <a:xfrm>
              <a:off x="8863438" y="3119281"/>
              <a:ext cx="32436" cy="44812"/>
            </a:xfrm>
            <a:custGeom>
              <a:avLst/>
              <a:gdLst>
                <a:gd name="T0" fmla="*/ 278 w 572"/>
                <a:gd name="T1" fmla="*/ 0 h 819"/>
                <a:gd name="T2" fmla="*/ 174 w 572"/>
                <a:gd name="T3" fmla="*/ 16 h 819"/>
                <a:gd name="T4" fmla="*/ 87 w 572"/>
                <a:gd name="T5" fmla="*/ 79 h 819"/>
                <a:gd name="T6" fmla="*/ 23 w 572"/>
                <a:gd name="T7" fmla="*/ 167 h 819"/>
                <a:gd name="T8" fmla="*/ 0 w 572"/>
                <a:gd name="T9" fmla="*/ 270 h 819"/>
                <a:gd name="T10" fmla="*/ 0 w 572"/>
                <a:gd name="T11" fmla="*/ 524 h 819"/>
                <a:gd name="T12" fmla="*/ 23 w 572"/>
                <a:gd name="T13" fmla="*/ 635 h 819"/>
                <a:gd name="T14" fmla="*/ 87 w 572"/>
                <a:gd name="T15" fmla="*/ 731 h 819"/>
                <a:gd name="T16" fmla="*/ 174 w 572"/>
                <a:gd name="T17" fmla="*/ 794 h 819"/>
                <a:gd name="T18" fmla="*/ 278 w 572"/>
                <a:gd name="T19" fmla="*/ 818 h 819"/>
                <a:gd name="T20" fmla="*/ 341 w 572"/>
                <a:gd name="T21" fmla="*/ 810 h 819"/>
                <a:gd name="T22" fmla="*/ 444 w 572"/>
                <a:gd name="T23" fmla="*/ 762 h 819"/>
                <a:gd name="T24" fmla="*/ 524 w 572"/>
                <a:gd name="T25" fmla="*/ 683 h 819"/>
                <a:gd name="T26" fmla="*/ 571 w 572"/>
                <a:gd name="T27" fmla="*/ 588 h 819"/>
                <a:gd name="T28" fmla="*/ 571 w 572"/>
                <a:gd name="T29" fmla="*/ 270 h 819"/>
                <a:gd name="T30" fmla="*/ 571 w 572"/>
                <a:gd name="T31" fmla="*/ 214 h 819"/>
                <a:gd name="T32" fmla="*/ 524 w 572"/>
                <a:gd name="T33" fmla="*/ 119 h 819"/>
                <a:gd name="T34" fmla="*/ 444 w 572"/>
                <a:gd name="T35" fmla="*/ 48 h 819"/>
                <a:gd name="T36" fmla="*/ 341 w 572"/>
                <a:gd name="T37" fmla="*/ 0 h 819"/>
                <a:gd name="T38" fmla="*/ 461 w 572"/>
                <a:gd name="T39" fmla="*/ 524 h 819"/>
                <a:gd name="T40" fmla="*/ 453 w 572"/>
                <a:gd name="T41" fmla="*/ 556 h 819"/>
                <a:gd name="T42" fmla="*/ 428 w 572"/>
                <a:gd name="T43" fmla="*/ 619 h 819"/>
                <a:gd name="T44" fmla="*/ 381 w 572"/>
                <a:gd name="T45" fmla="*/ 667 h 819"/>
                <a:gd name="T46" fmla="*/ 318 w 572"/>
                <a:gd name="T47" fmla="*/ 691 h 819"/>
                <a:gd name="T48" fmla="*/ 278 w 572"/>
                <a:gd name="T49" fmla="*/ 698 h 819"/>
                <a:gd name="T50" fmla="*/ 222 w 572"/>
                <a:gd name="T51" fmla="*/ 683 h 819"/>
                <a:gd name="T52" fmla="*/ 166 w 572"/>
                <a:gd name="T53" fmla="*/ 643 h 819"/>
                <a:gd name="T54" fmla="*/ 135 w 572"/>
                <a:gd name="T55" fmla="*/ 588 h 819"/>
                <a:gd name="T56" fmla="*/ 119 w 572"/>
                <a:gd name="T57" fmla="*/ 524 h 819"/>
                <a:gd name="T58" fmla="*/ 119 w 572"/>
                <a:gd name="T59" fmla="*/ 270 h 819"/>
                <a:gd name="T60" fmla="*/ 135 w 572"/>
                <a:gd name="T61" fmla="*/ 214 h 819"/>
                <a:gd name="T62" fmla="*/ 166 w 572"/>
                <a:gd name="T63" fmla="*/ 158 h 819"/>
                <a:gd name="T64" fmla="*/ 222 w 572"/>
                <a:gd name="T65" fmla="*/ 127 h 819"/>
                <a:gd name="T66" fmla="*/ 278 w 572"/>
                <a:gd name="T67" fmla="*/ 112 h 819"/>
                <a:gd name="T68" fmla="*/ 318 w 572"/>
                <a:gd name="T69" fmla="*/ 119 h 819"/>
                <a:gd name="T70" fmla="*/ 381 w 572"/>
                <a:gd name="T71" fmla="*/ 143 h 819"/>
                <a:gd name="T72" fmla="*/ 428 w 572"/>
                <a:gd name="T73" fmla="*/ 183 h 819"/>
                <a:gd name="T74" fmla="*/ 453 w 572"/>
                <a:gd name="T75" fmla="*/ 239 h 819"/>
                <a:gd name="T76" fmla="*/ 461 w 572"/>
                <a:gd name="T77" fmla="*/ 524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2" h="819">
                  <a:moveTo>
                    <a:pt x="278" y="0"/>
                  </a:moveTo>
                  <a:lnTo>
                    <a:pt x="278" y="0"/>
                  </a:lnTo>
                  <a:lnTo>
                    <a:pt x="230" y="0"/>
                  </a:lnTo>
                  <a:lnTo>
                    <a:pt x="174" y="16"/>
                  </a:lnTo>
                  <a:lnTo>
                    <a:pt x="127" y="48"/>
                  </a:lnTo>
                  <a:lnTo>
                    <a:pt x="87" y="79"/>
                  </a:lnTo>
                  <a:lnTo>
                    <a:pt x="56" y="119"/>
                  </a:lnTo>
                  <a:lnTo>
                    <a:pt x="23" y="167"/>
                  </a:lnTo>
                  <a:lnTo>
                    <a:pt x="8" y="214"/>
                  </a:lnTo>
                  <a:lnTo>
                    <a:pt x="0" y="270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8" y="580"/>
                  </a:lnTo>
                  <a:lnTo>
                    <a:pt x="23" y="635"/>
                  </a:lnTo>
                  <a:lnTo>
                    <a:pt x="56" y="683"/>
                  </a:lnTo>
                  <a:lnTo>
                    <a:pt x="87" y="731"/>
                  </a:lnTo>
                  <a:lnTo>
                    <a:pt x="127" y="762"/>
                  </a:lnTo>
                  <a:lnTo>
                    <a:pt x="174" y="794"/>
                  </a:lnTo>
                  <a:lnTo>
                    <a:pt x="230" y="810"/>
                  </a:lnTo>
                  <a:lnTo>
                    <a:pt x="278" y="818"/>
                  </a:lnTo>
                  <a:lnTo>
                    <a:pt x="278" y="818"/>
                  </a:lnTo>
                  <a:lnTo>
                    <a:pt x="341" y="810"/>
                  </a:lnTo>
                  <a:lnTo>
                    <a:pt x="397" y="794"/>
                  </a:lnTo>
                  <a:lnTo>
                    <a:pt x="444" y="762"/>
                  </a:lnTo>
                  <a:lnTo>
                    <a:pt x="484" y="731"/>
                  </a:lnTo>
                  <a:lnTo>
                    <a:pt x="524" y="683"/>
                  </a:lnTo>
                  <a:lnTo>
                    <a:pt x="548" y="635"/>
                  </a:lnTo>
                  <a:lnTo>
                    <a:pt x="571" y="588"/>
                  </a:lnTo>
                  <a:lnTo>
                    <a:pt x="571" y="524"/>
                  </a:lnTo>
                  <a:lnTo>
                    <a:pt x="571" y="270"/>
                  </a:lnTo>
                  <a:lnTo>
                    <a:pt x="571" y="270"/>
                  </a:lnTo>
                  <a:lnTo>
                    <a:pt x="571" y="214"/>
                  </a:lnTo>
                  <a:lnTo>
                    <a:pt x="555" y="167"/>
                  </a:lnTo>
                  <a:lnTo>
                    <a:pt x="524" y="119"/>
                  </a:lnTo>
                  <a:lnTo>
                    <a:pt x="492" y="79"/>
                  </a:lnTo>
                  <a:lnTo>
                    <a:pt x="444" y="48"/>
                  </a:lnTo>
                  <a:lnTo>
                    <a:pt x="397" y="16"/>
                  </a:lnTo>
                  <a:lnTo>
                    <a:pt x="341" y="0"/>
                  </a:lnTo>
                  <a:lnTo>
                    <a:pt x="278" y="0"/>
                  </a:lnTo>
                  <a:close/>
                  <a:moveTo>
                    <a:pt x="461" y="524"/>
                  </a:moveTo>
                  <a:lnTo>
                    <a:pt x="461" y="524"/>
                  </a:lnTo>
                  <a:lnTo>
                    <a:pt x="453" y="556"/>
                  </a:lnTo>
                  <a:lnTo>
                    <a:pt x="444" y="588"/>
                  </a:lnTo>
                  <a:lnTo>
                    <a:pt x="428" y="619"/>
                  </a:lnTo>
                  <a:lnTo>
                    <a:pt x="405" y="643"/>
                  </a:lnTo>
                  <a:lnTo>
                    <a:pt x="381" y="667"/>
                  </a:lnTo>
                  <a:lnTo>
                    <a:pt x="349" y="683"/>
                  </a:lnTo>
                  <a:lnTo>
                    <a:pt x="318" y="691"/>
                  </a:lnTo>
                  <a:lnTo>
                    <a:pt x="278" y="698"/>
                  </a:lnTo>
                  <a:lnTo>
                    <a:pt x="278" y="698"/>
                  </a:lnTo>
                  <a:lnTo>
                    <a:pt x="254" y="691"/>
                  </a:lnTo>
                  <a:lnTo>
                    <a:pt x="222" y="683"/>
                  </a:lnTo>
                  <a:lnTo>
                    <a:pt x="198" y="667"/>
                  </a:lnTo>
                  <a:lnTo>
                    <a:pt x="166" y="643"/>
                  </a:lnTo>
                  <a:lnTo>
                    <a:pt x="150" y="619"/>
                  </a:lnTo>
                  <a:lnTo>
                    <a:pt x="135" y="588"/>
                  </a:lnTo>
                  <a:lnTo>
                    <a:pt x="127" y="556"/>
                  </a:lnTo>
                  <a:lnTo>
                    <a:pt x="119" y="524"/>
                  </a:lnTo>
                  <a:lnTo>
                    <a:pt x="119" y="270"/>
                  </a:lnTo>
                  <a:lnTo>
                    <a:pt x="119" y="270"/>
                  </a:lnTo>
                  <a:lnTo>
                    <a:pt x="127" y="239"/>
                  </a:lnTo>
                  <a:lnTo>
                    <a:pt x="135" y="214"/>
                  </a:lnTo>
                  <a:lnTo>
                    <a:pt x="150" y="183"/>
                  </a:lnTo>
                  <a:lnTo>
                    <a:pt x="166" y="158"/>
                  </a:lnTo>
                  <a:lnTo>
                    <a:pt x="191" y="143"/>
                  </a:lnTo>
                  <a:lnTo>
                    <a:pt x="222" y="127"/>
                  </a:lnTo>
                  <a:lnTo>
                    <a:pt x="254" y="119"/>
                  </a:lnTo>
                  <a:lnTo>
                    <a:pt x="278" y="112"/>
                  </a:lnTo>
                  <a:lnTo>
                    <a:pt x="278" y="112"/>
                  </a:lnTo>
                  <a:lnTo>
                    <a:pt x="318" y="119"/>
                  </a:lnTo>
                  <a:lnTo>
                    <a:pt x="349" y="127"/>
                  </a:lnTo>
                  <a:lnTo>
                    <a:pt x="381" y="143"/>
                  </a:lnTo>
                  <a:lnTo>
                    <a:pt x="405" y="158"/>
                  </a:lnTo>
                  <a:lnTo>
                    <a:pt x="428" y="183"/>
                  </a:lnTo>
                  <a:lnTo>
                    <a:pt x="444" y="214"/>
                  </a:lnTo>
                  <a:lnTo>
                    <a:pt x="453" y="239"/>
                  </a:lnTo>
                  <a:lnTo>
                    <a:pt x="461" y="270"/>
                  </a:lnTo>
                  <a:lnTo>
                    <a:pt x="461" y="5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3" name="Freeform 7"/>
            <p:cNvSpPr>
              <a:spLocks noChangeArrowheads="1"/>
            </p:cNvSpPr>
            <p:nvPr/>
          </p:nvSpPr>
          <p:spPr bwMode="auto">
            <a:xfrm>
              <a:off x="8682045" y="3122413"/>
              <a:ext cx="6737" cy="37344"/>
            </a:xfrm>
            <a:custGeom>
              <a:avLst/>
              <a:gdLst>
                <a:gd name="T0" fmla="*/ 119 w 120"/>
                <a:gd name="T1" fmla="*/ 0 h 684"/>
                <a:gd name="T2" fmla="*/ 0 w 120"/>
                <a:gd name="T3" fmla="*/ 0 h 684"/>
                <a:gd name="T4" fmla="*/ 0 w 120"/>
                <a:gd name="T5" fmla="*/ 683 h 684"/>
                <a:gd name="T6" fmla="*/ 119 w 120"/>
                <a:gd name="T7" fmla="*/ 683 h 684"/>
                <a:gd name="T8" fmla="*/ 119 w 120"/>
                <a:gd name="T9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84">
                  <a:moveTo>
                    <a:pt x="119" y="0"/>
                  </a:moveTo>
                  <a:lnTo>
                    <a:pt x="0" y="0"/>
                  </a:lnTo>
                  <a:lnTo>
                    <a:pt x="0" y="683"/>
                  </a:lnTo>
                  <a:lnTo>
                    <a:pt x="119" y="683"/>
                  </a:lnTo>
                  <a:lnTo>
                    <a:pt x="11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4" name="Freeform 8"/>
            <p:cNvSpPr>
              <a:spLocks noChangeArrowheads="1"/>
            </p:cNvSpPr>
            <p:nvPr/>
          </p:nvSpPr>
          <p:spPr bwMode="auto">
            <a:xfrm>
              <a:off x="8631145" y="3119281"/>
              <a:ext cx="32935" cy="44812"/>
            </a:xfrm>
            <a:custGeom>
              <a:avLst/>
              <a:gdLst>
                <a:gd name="T0" fmla="*/ 286 w 580"/>
                <a:gd name="T1" fmla="*/ 818 h 819"/>
                <a:gd name="T2" fmla="*/ 396 w 580"/>
                <a:gd name="T3" fmla="*/ 794 h 819"/>
                <a:gd name="T4" fmla="*/ 484 w 580"/>
                <a:gd name="T5" fmla="*/ 731 h 819"/>
                <a:gd name="T6" fmla="*/ 556 w 580"/>
                <a:gd name="T7" fmla="*/ 635 h 819"/>
                <a:gd name="T8" fmla="*/ 579 w 580"/>
                <a:gd name="T9" fmla="*/ 524 h 819"/>
                <a:gd name="T10" fmla="*/ 579 w 580"/>
                <a:gd name="T11" fmla="*/ 270 h 819"/>
                <a:gd name="T12" fmla="*/ 556 w 580"/>
                <a:gd name="T13" fmla="*/ 167 h 819"/>
                <a:gd name="T14" fmla="*/ 492 w 580"/>
                <a:gd name="T15" fmla="*/ 79 h 819"/>
                <a:gd name="T16" fmla="*/ 396 w 580"/>
                <a:gd name="T17" fmla="*/ 16 h 819"/>
                <a:gd name="T18" fmla="*/ 286 w 580"/>
                <a:gd name="T19" fmla="*/ 0 h 819"/>
                <a:gd name="T20" fmla="*/ 230 w 580"/>
                <a:gd name="T21" fmla="*/ 0 h 819"/>
                <a:gd name="T22" fmla="*/ 126 w 580"/>
                <a:gd name="T23" fmla="*/ 48 h 819"/>
                <a:gd name="T24" fmla="*/ 55 w 580"/>
                <a:gd name="T25" fmla="*/ 119 h 819"/>
                <a:gd name="T26" fmla="*/ 8 w 580"/>
                <a:gd name="T27" fmla="*/ 214 h 819"/>
                <a:gd name="T28" fmla="*/ 0 w 580"/>
                <a:gd name="T29" fmla="*/ 524 h 819"/>
                <a:gd name="T30" fmla="*/ 8 w 580"/>
                <a:gd name="T31" fmla="*/ 580 h 819"/>
                <a:gd name="T32" fmla="*/ 55 w 580"/>
                <a:gd name="T33" fmla="*/ 683 h 819"/>
                <a:gd name="T34" fmla="*/ 126 w 580"/>
                <a:gd name="T35" fmla="*/ 762 h 819"/>
                <a:gd name="T36" fmla="*/ 230 w 580"/>
                <a:gd name="T37" fmla="*/ 810 h 819"/>
                <a:gd name="T38" fmla="*/ 118 w 580"/>
                <a:gd name="T39" fmla="*/ 270 h 819"/>
                <a:gd name="T40" fmla="*/ 126 w 580"/>
                <a:gd name="T41" fmla="*/ 239 h 819"/>
                <a:gd name="T42" fmla="*/ 151 w 580"/>
                <a:gd name="T43" fmla="*/ 183 h 819"/>
                <a:gd name="T44" fmla="*/ 190 w 580"/>
                <a:gd name="T45" fmla="*/ 143 h 819"/>
                <a:gd name="T46" fmla="*/ 253 w 580"/>
                <a:gd name="T47" fmla="*/ 119 h 819"/>
                <a:gd name="T48" fmla="*/ 286 w 580"/>
                <a:gd name="T49" fmla="*/ 112 h 819"/>
                <a:gd name="T50" fmla="*/ 349 w 580"/>
                <a:gd name="T51" fmla="*/ 127 h 819"/>
                <a:gd name="T52" fmla="*/ 405 w 580"/>
                <a:gd name="T53" fmla="*/ 158 h 819"/>
                <a:gd name="T54" fmla="*/ 444 w 580"/>
                <a:gd name="T55" fmla="*/ 214 h 819"/>
                <a:gd name="T56" fmla="*/ 460 w 580"/>
                <a:gd name="T57" fmla="*/ 270 h 819"/>
                <a:gd name="T58" fmla="*/ 460 w 580"/>
                <a:gd name="T59" fmla="*/ 524 h 819"/>
                <a:gd name="T60" fmla="*/ 444 w 580"/>
                <a:gd name="T61" fmla="*/ 588 h 819"/>
                <a:gd name="T62" fmla="*/ 405 w 580"/>
                <a:gd name="T63" fmla="*/ 643 h 819"/>
                <a:gd name="T64" fmla="*/ 349 w 580"/>
                <a:gd name="T65" fmla="*/ 683 h 819"/>
                <a:gd name="T66" fmla="*/ 286 w 580"/>
                <a:gd name="T67" fmla="*/ 698 h 819"/>
                <a:gd name="T68" fmla="*/ 253 w 580"/>
                <a:gd name="T69" fmla="*/ 691 h 819"/>
                <a:gd name="T70" fmla="*/ 198 w 580"/>
                <a:gd name="T71" fmla="*/ 667 h 819"/>
                <a:gd name="T72" fmla="*/ 151 w 580"/>
                <a:gd name="T73" fmla="*/ 619 h 819"/>
                <a:gd name="T74" fmla="*/ 126 w 580"/>
                <a:gd name="T75" fmla="*/ 556 h 819"/>
                <a:gd name="T76" fmla="*/ 118 w 580"/>
                <a:gd name="T77" fmla="*/ 27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0" h="819">
                  <a:moveTo>
                    <a:pt x="286" y="818"/>
                  </a:moveTo>
                  <a:lnTo>
                    <a:pt x="286" y="818"/>
                  </a:lnTo>
                  <a:lnTo>
                    <a:pt x="342" y="810"/>
                  </a:lnTo>
                  <a:lnTo>
                    <a:pt x="396" y="794"/>
                  </a:lnTo>
                  <a:lnTo>
                    <a:pt x="444" y="762"/>
                  </a:lnTo>
                  <a:lnTo>
                    <a:pt x="484" y="731"/>
                  </a:lnTo>
                  <a:lnTo>
                    <a:pt x="523" y="683"/>
                  </a:lnTo>
                  <a:lnTo>
                    <a:pt x="556" y="635"/>
                  </a:lnTo>
                  <a:lnTo>
                    <a:pt x="571" y="588"/>
                  </a:lnTo>
                  <a:lnTo>
                    <a:pt x="579" y="524"/>
                  </a:lnTo>
                  <a:lnTo>
                    <a:pt x="579" y="270"/>
                  </a:lnTo>
                  <a:lnTo>
                    <a:pt x="579" y="270"/>
                  </a:lnTo>
                  <a:lnTo>
                    <a:pt x="571" y="214"/>
                  </a:lnTo>
                  <a:lnTo>
                    <a:pt x="556" y="167"/>
                  </a:lnTo>
                  <a:lnTo>
                    <a:pt x="523" y="119"/>
                  </a:lnTo>
                  <a:lnTo>
                    <a:pt x="492" y="79"/>
                  </a:lnTo>
                  <a:lnTo>
                    <a:pt x="444" y="48"/>
                  </a:lnTo>
                  <a:lnTo>
                    <a:pt x="396" y="16"/>
                  </a:lnTo>
                  <a:lnTo>
                    <a:pt x="342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30" y="0"/>
                  </a:lnTo>
                  <a:lnTo>
                    <a:pt x="174" y="16"/>
                  </a:lnTo>
                  <a:lnTo>
                    <a:pt x="126" y="48"/>
                  </a:lnTo>
                  <a:lnTo>
                    <a:pt x="87" y="79"/>
                  </a:lnTo>
                  <a:lnTo>
                    <a:pt x="55" y="119"/>
                  </a:lnTo>
                  <a:lnTo>
                    <a:pt x="24" y="167"/>
                  </a:lnTo>
                  <a:lnTo>
                    <a:pt x="8" y="214"/>
                  </a:lnTo>
                  <a:lnTo>
                    <a:pt x="0" y="270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8" y="580"/>
                  </a:lnTo>
                  <a:lnTo>
                    <a:pt x="24" y="635"/>
                  </a:lnTo>
                  <a:lnTo>
                    <a:pt x="55" y="683"/>
                  </a:lnTo>
                  <a:lnTo>
                    <a:pt x="87" y="731"/>
                  </a:lnTo>
                  <a:lnTo>
                    <a:pt x="126" y="762"/>
                  </a:lnTo>
                  <a:lnTo>
                    <a:pt x="174" y="794"/>
                  </a:lnTo>
                  <a:lnTo>
                    <a:pt x="230" y="810"/>
                  </a:lnTo>
                  <a:lnTo>
                    <a:pt x="286" y="818"/>
                  </a:lnTo>
                  <a:close/>
                  <a:moveTo>
                    <a:pt x="118" y="270"/>
                  </a:moveTo>
                  <a:lnTo>
                    <a:pt x="118" y="270"/>
                  </a:lnTo>
                  <a:lnTo>
                    <a:pt x="126" y="239"/>
                  </a:lnTo>
                  <a:lnTo>
                    <a:pt x="135" y="214"/>
                  </a:lnTo>
                  <a:lnTo>
                    <a:pt x="151" y="183"/>
                  </a:lnTo>
                  <a:lnTo>
                    <a:pt x="166" y="158"/>
                  </a:lnTo>
                  <a:lnTo>
                    <a:pt x="190" y="143"/>
                  </a:lnTo>
                  <a:lnTo>
                    <a:pt x="222" y="127"/>
                  </a:lnTo>
                  <a:lnTo>
                    <a:pt x="253" y="119"/>
                  </a:lnTo>
                  <a:lnTo>
                    <a:pt x="286" y="112"/>
                  </a:lnTo>
                  <a:lnTo>
                    <a:pt x="286" y="112"/>
                  </a:lnTo>
                  <a:lnTo>
                    <a:pt x="317" y="119"/>
                  </a:lnTo>
                  <a:lnTo>
                    <a:pt x="349" y="127"/>
                  </a:lnTo>
                  <a:lnTo>
                    <a:pt x="381" y="143"/>
                  </a:lnTo>
                  <a:lnTo>
                    <a:pt x="405" y="158"/>
                  </a:lnTo>
                  <a:lnTo>
                    <a:pt x="429" y="183"/>
                  </a:lnTo>
                  <a:lnTo>
                    <a:pt x="444" y="214"/>
                  </a:lnTo>
                  <a:lnTo>
                    <a:pt x="452" y="239"/>
                  </a:lnTo>
                  <a:lnTo>
                    <a:pt x="460" y="270"/>
                  </a:lnTo>
                  <a:lnTo>
                    <a:pt x="460" y="524"/>
                  </a:lnTo>
                  <a:lnTo>
                    <a:pt x="460" y="524"/>
                  </a:lnTo>
                  <a:lnTo>
                    <a:pt x="452" y="556"/>
                  </a:lnTo>
                  <a:lnTo>
                    <a:pt x="444" y="588"/>
                  </a:lnTo>
                  <a:lnTo>
                    <a:pt x="429" y="619"/>
                  </a:lnTo>
                  <a:lnTo>
                    <a:pt x="405" y="643"/>
                  </a:lnTo>
                  <a:lnTo>
                    <a:pt x="381" y="667"/>
                  </a:lnTo>
                  <a:lnTo>
                    <a:pt x="349" y="683"/>
                  </a:lnTo>
                  <a:lnTo>
                    <a:pt x="317" y="691"/>
                  </a:lnTo>
                  <a:lnTo>
                    <a:pt x="286" y="698"/>
                  </a:lnTo>
                  <a:lnTo>
                    <a:pt x="286" y="698"/>
                  </a:lnTo>
                  <a:lnTo>
                    <a:pt x="253" y="691"/>
                  </a:lnTo>
                  <a:lnTo>
                    <a:pt x="222" y="683"/>
                  </a:lnTo>
                  <a:lnTo>
                    <a:pt x="198" y="667"/>
                  </a:lnTo>
                  <a:lnTo>
                    <a:pt x="174" y="643"/>
                  </a:lnTo>
                  <a:lnTo>
                    <a:pt x="151" y="619"/>
                  </a:lnTo>
                  <a:lnTo>
                    <a:pt x="135" y="588"/>
                  </a:lnTo>
                  <a:lnTo>
                    <a:pt x="126" y="556"/>
                  </a:lnTo>
                  <a:lnTo>
                    <a:pt x="118" y="524"/>
                  </a:lnTo>
                  <a:lnTo>
                    <a:pt x="118" y="27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78634" y="2621061"/>
            <a:ext cx="887460" cy="854817"/>
            <a:chOff x="3277485" y="2324231"/>
            <a:chExt cx="529696" cy="510212"/>
          </a:xfrm>
          <a:solidFill>
            <a:srgbClr val="001F54"/>
          </a:solidFill>
        </p:grpSpPr>
        <p:sp>
          <p:nvSpPr>
            <p:cNvPr id="120" name="Freeform 67"/>
            <p:cNvSpPr>
              <a:spLocks noChangeArrowheads="1"/>
            </p:cNvSpPr>
            <p:nvPr/>
          </p:nvSpPr>
          <p:spPr bwMode="auto">
            <a:xfrm>
              <a:off x="3380075" y="2399423"/>
              <a:ext cx="128467" cy="25267"/>
            </a:xfrm>
            <a:custGeom>
              <a:avLst/>
              <a:gdLst>
                <a:gd name="T0" fmla="*/ 0 w 1859"/>
                <a:gd name="T1" fmla="*/ 365 h 366"/>
                <a:gd name="T2" fmla="*/ 0 w 1859"/>
                <a:gd name="T3" fmla="*/ 365 h 366"/>
                <a:gd name="T4" fmla="*/ 1858 w 1859"/>
                <a:gd name="T5" fmla="*/ 365 h 366"/>
                <a:gd name="T6" fmla="*/ 1858 w 1859"/>
                <a:gd name="T7" fmla="*/ 0 h 366"/>
                <a:gd name="T8" fmla="*/ 1858 w 1859"/>
                <a:gd name="T9" fmla="*/ 0 h 366"/>
                <a:gd name="T10" fmla="*/ 0 w 1859"/>
                <a:gd name="T11" fmla="*/ 0 h 366"/>
                <a:gd name="T12" fmla="*/ 0 w 1859"/>
                <a:gd name="T13" fmla="*/ 0 h 366"/>
                <a:gd name="T14" fmla="*/ 0 w 1859"/>
                <a:gd name="T15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9" h="366">
                  <a:moveTo>
                    <a:pt x="0" y="365"/>
                  </a:moveTo>
                  <a:lnTo>
                    <a:pt x="0" y="365"/>
                  </a:lnTo>
                  <a:lnTo>
                    <a:pt x="1858" y="365"/>
                  </a:lnTo>
                  <a:lnTo>
                    <a:pt x="1858" y="0"/>
                  </a:lnTo>
                  <a:lnTo>
                    <a:pt x="185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21" name="Freeform 68"/>
            <p:cNvSpPr>
              <a:spLocks noChangeArrowheads="1"/>
            </p:cNvSpPr>
            <p:nvPr/>
          </p:nvSpPr>
          <p:spPr bwMode="auto">
            <a:xfrm>
              <a:off x="3380075" y="2474311"/>
              <a:ext cx="128467" cy="25267"/>
            </a:xfrm>
            <a:custGeom>
              <a:avLst/>
              <a:gdLst>
                <a:gd name="T0" fmla="*/ 0 w 1859"/>
                <a:gd name="T1" fmla="*/ 366 h 367"/>
                <a:gd name="T2" fmla="*/ 0 w 1859"/>
                <a:gd name="T3" fmla="*/ 366 h 367"/>
                <a:gd name="T4" fmla="*/ 1858 w 1859"/>
                <a:gd name="T5" fmla="*/ 366 h 367"/>
                <a:gd name="T6" fmla="*/ 1858 w 1859"/>
                <a:gd name="T7" fmla="*/ 0 h 367"/>
                <a:gd name="T8" fmla="*/ 1858 w 1859"/>
                <a:gd name="T9" fmla="*/ 0 h 367"/>
                <a:gd name="T10" fmla="*/ 0 w 1859"/>
                <a:gd name="T11" fmla="*/ 0 h 367"/>
                <a:gd name="T12" fmla="*/ 0 w 1859"/>
                <a:gd name="T13" fmla="*/ 0 h 367"/>
                <a:gd name="T14" fmla="*/ 0 w 1859"/>
                <a:gd name="T15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9" h="367">
                  <a:moveTo>
                    <a:pt x="0" y="366"/>
                  </a:moveTo>
                  <a:lnTo>
                    <a:pt x="0" y="366"/>
                  </a:lnTo>
                  <a:lnTo>
                    <a:pt x="1858" y="366"/>
                  </a:lnTo>
                  <a:lnTo>
                    <a:pt x="1858" y="0"/>
                  </a:lnTo>
                  <a:lnTo>
                    <a:pt x="185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22" name="Freeform 69"/>
            <p:cNvSpPr>
              <a:spLocks noChangeArrowheads="1"/>
            </p:cNvSpPr>
            <p:nvPr/>
          </p:nvSpPr>
          <p:spPr bwMode="auto">
            <a:xfrm>
              <a:off x="3329237" y="2549504"/>
              <a:ext cx="25267" cy="25267"/>
            </a:xfrm>
            <a:custGeom>
              <a:avLst/>
              <a:gdLst>
                <a:gd name="T0" fmla="*/ 0 w 366"/>
                <a:gd name="T1" fmla="*/ 366 h 367"/>
                <a:gd name="T2" fmla="*/ 0 w 366"/>
                <a:gd name="T3" fmla="*/ 366 h 367"/>
                <a:gd name="T4" fmla="*/ 365 w 366"/>
                <a:gd name="T5" fmla="*/ 366 h 367"/>
                <a:gd name="T6" fmla="*/ 365 w 366"/>
                <a:gd name="T7" fmla="*/ 0 h 367"/>
                <a:gd name="T8" fmla="*/ 365 w 366"/>
                <a:gd name="T9" fmla="*/ 0 h 367"/>
                <a:gd name="T10" fmla="*/ 0 w 366"/>
                <a:gd name="T11" fmla="*/ 0 h 367"/>
                <a:gd name="T12" fmla="*/ 0 w 366"/>
                <a:gd name="T13" fmla="*/ 0 h 367"/>
                <a:gd name="T14" fmla="*/ 0 w 366"/>
                <a:gd name="T15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67">
                  <a:moveTo>
                    <a:pt x="0" y="366"/>
                  </a:moveTo>
                  <a:lnTo>
                    <a:pt x="0" y="366"/>
                  </a:lnTo>
                  <a:lnTo>
                    <a:pt x="365" y="366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23" name="Freeform 70"/>
            <p:cNvSpPr>
              <a:spLocks noChangeArrowheads="1"/>
            </p:cNvSpPr>
            <p:nvPr/>
          </p:nvSpPr>
          <p:spPr bwMode="auto">
            <a:xfrm>
              <a:off x="3380075" y="2549504"/>
              <a:ext cx="128467" cy="25267"/>
            </a:xfrm>
            <a:custGeom>
              <a:avLst/>
              <a:gdLst>
                <a:gd name="T0" fmla="*/ 0 w 1859"/>
                <a:gd name="T1" fmla="*/ 366 h 367"/>
                <a:gd name="T2" fmla="*/ 0 w 1859"/>
                <a:gd name="T3" fmla="*/ 366 h 367"/>
                <a:gd name="T4" fmla="*/ 1858 w 1859"/>
                <a:gd name="T5" fmla="*/ 366 h 367"/>
                <a:gd name="T6" fmla="*/ 1858 w 1859"/>
                <a:gd name="T7" fmla="*/ 0 h 367"/>
                <a:gd name="T8" fmla="*/ 1858 w 1859"/>
                <a:gd name="T9" fmla="*/ 0 h 367"/>
                <a:gd name="T10" fmla="*/ 0 w 1859"/>
                <a:gd name="T11" fmla="*/ 0 h 367"/>
                <a:gd name="T12" fmla="*/ 0 w 1859"/>
                <a:gd name="T13" fmla="*/ 0 h 367"/>
                <a:gd name="T14" fmla="*/ 0 w 1859"/>
                <a:gd name="T15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9" h="367">
                  <a:moveTo>
                    <a:pt x="0" y="366"/>
                  </a:moveTo>
                  <a:lnTo>
                    <a:pt x="0" y="366"/>
                  </a:lnTo>
                  <a:lnTo>
                    <a:pt x="1858" y="366"/>
                  </a:lnTo>
                  <a:lnTo>
                    <a:pt x="1858" y="0"/>
                  </a:lnTo>
                  <a:lnTo>
                    <a:pt x="185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24" name="Freeform 71"/>
            <p:cNvSpPr>
              <a:spLocks noChangeArrowheads="1"/>
            </p:cNvSpPr>
            <p:nvPr/>
          </p:nvSpPr>
          <p:spPr bwMode="auto">
            <a:xfrm>
              <a:off x="3329237" y="2474311"/>
              <a:ext cx="25267" cy="25267"/>
            </a:xfrm>
            <a:custGeom>
              <a:avLst/>
              <a:gdLst>
                <a:gd name="T0" fmla="*/ 0 w 366"/>
                <a:gd name="T1" fmla="*/ 366 h 367"/>
                <a:gd name="T2" fmla="*/ 0 w 366"/>
                <a:gd name="T3" fmla="*/ 366 h 367"/>
                <a:gd name="T4" fmla="*/ 365 w 366"/>
                <a:gd name="T5" fmla="*/ 366 h 367"/>
                <a:gd name="T6" fmla="*/ 365 w 366"/>
                <a:gd name="T7" fmla="*/ 0 h 367"/>
                <a:gd name="T8" fmla="*/ 365 w 366"/>
                <a:gd name="T9" fmla="*/ 0 h 367"/>
                <a:gd name="T10" fmla="*/ 0 w 366"/>
                <a:gd name="T11" fmla="*/ 0 h 367"/>
                <a:gd name="T12" fmla="*/ 0 w 366"/>
                <a:gd name="T13" fmla="*/ 0 h 367"/>
                <a:gd name="T14" fmla="*/ 0 w 366"/>
                <a:gd name="T15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67">
                  <a:moveTo>
                    <a:pt x="0" y="366"/>
                  </a:moveTo>
                  <a:lnTo>
                    <a:pt x="0" y="366"/>
                  </a:lnTo>
                  <a:lnTo>
                    <a:pt x="365" y="366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25" name="Freeform 72"/>
            <p:cNvSpPr>
              <a:spLocks noChangeArrowheads="1"/>
            </p:cNvSpPr>
            <p:nvPr/>
          </p:nvSpPr>
          <p:spPr bwMode="auto">
            <a:xfrm>
              <a:off x="3329237" y="2399423"/>
              <a:ext cx="25267" cy="25267"/>
            </a:xfrm>
            <a:custGeom>
              <a:avLst/>
              <a:gdLst>
                <a:gd name="T0" fmla="*/ 0 w 366"/>
                <a:gd name="T1" fmla="*/ 365 h 366"/>
                <a:gd name="T2" fmla="*/ 0 w 366"/>
                <a:gd name="T3" fmla="*/ 365 h 366"/>
                <a:gd name="T4" fmla="*/ 365 w 366"/>
                <a:gd name="T5" fmla="*/ 365 h 366"/>
                <a:gd name="T6" fmla="*/ 365 w 366"/>
                <a:gd name="T7" fmla="*/ 0 h 366"/>
                <a:gd name="T8" fmla="*/ 365 w 366"/>
                <a:gd name="T9" fmla="*/ 0 h 366"/>
                <a:gd name="T10" fmla="*/ 0 w 366"/>
                <a:gd name="T11" fmla="*/ 0 h 366"/>
                <a:gd name="T12" fmla="*/ 0 w 366"/>
                <a:gd name="T13" fmla="*/ 0 h 366"/>
                <a:gd name="T14" fmla="*/ 0 w 366"/>
                <a:gd name="T15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66">
                  <a:moveTo>
                    <a:pt x="0" y="365"/>
                  </a:moveTo>
                  <a:lnTo>
                    <a:pt x="0" y="365"/>
                  </a:lnTo>
                  <a:lnTo>
                    <a:pt x="365" y="365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26" name="Freeform 73"/>
            <p:cNvSpPr>
              <a:spLocks noChangeArrowheads="1"/>
            </p:cNvSpPr>
            <p:nvPr/>
          </p:nvSpPr>
          <p:spPr bwMode="auto">
            <a:xfrm>
              <a:off x="3277485" y="2324231"/>
              <a:ext cx="529696" cy="510212"/>
            </a:xfrm>
            <a:custGeom>
              <a:avLst/>
              <a:gdLst>
                <a:gd name="T0" fmla="*/ 6479 w 7671"/>
                <a:gd name="T1" fmla="*/ 2549 h 7392"/>
                <a:gd name="T2" fmla="*/ 6225 w 7671"/>
                <a:gd name="T3" fmla="*/ 2549 h 7392"/>
                <a:gd name="T4" fmla="*/ 6145 w 7671"/>
                <a:gd name="T5" fmla="*/ 2374 h 7392"/>
                <a:gd name="T6" fmla="*/ 7075 w 7671"/>
                <a:gd name="T7" fmla="*/ 1358 h 7392"/>
                <a:gd name="T8" fmla="*/ 6463 w 7671"/>
                <a:gd name="T9" fmla="*/ 1072 h 7392"/>
                <a:gd name="T10" fmla="*/ 5987 w 7671"/>
                <a:gd name="T11" fmla="*/ 1041 h 7392"/>
                <a:gd name="T12" fmla="*/ 5146 w 7671"/>
                <a:gd name="T13" fmla="*/ 1405 h 7392"/>
                <a:gd name="T14" fmla="*/ 4804 w 7671"/>
                <a:gd name="T15" fmla="*/ 1795 h 7392"/>
                <a:gd name="T16" fmla="*/ 4621 w 7671"/>
                <a:gd name="T17" fmla="*/ 2295 h 7392"/>
                <a:gd name="T18" fmla="*/ 4629 w 7671"/>
                <a:gd name="T19" fmla="*/ 2842 h 7392"/>
                <a:gd name="T20" fmla="*/ 0 w 7671"/>
                <a:gd name="T21" fmla="*/ 0 h 7392"/>
                <a:gd name="T22" fmla="*/ 40 w 7671"/>
                <a:gd name="T23" fmla="*/ 4438 h 7392"/>
                <a:gd name="T24" fmla="*/ 341 w 7671"/>
                <a:gd name="T25" fmla="*/ 4866 h 7392"/>
                <a:gd name="T26" fmla="*/ 833 w 7671"/>
                <a:gd name="T27" fmla="*/ 5073 h 7392"/>
                <a:gd name="T28" fmla="*/ 1524 w 7671"/>
                <a:gd name="T29" fmla="*/ 5914 h 7392"/>
                <a:gd name="T30" fmla="*/ 1263 w 7671"/>
                <a:gd name="T31" fmla="*/ 6351 h 7392"/>
                <a:gd name="T32" fmla="*/ 1286 w 7671"/>
                <a:gd name="T33" fmla="*/ 6804 h 7392"/>
                <a:gd name="T34" fmla="*/ 1524 w 7671"/>
                <a:gd name="T35" fmla="*/ 7177 h 7392"/>
                <a:gd name="T36" fmla="*/ 1969 w 7671"/>
                <a:gd name="T37" fmla="*/ 7383 h 7392"/>
                <a:gd name="T38" fmla="*/ 2382 w 7671"/>
                <a:gd name="T39" fmla="*/ 7367 h 7392"/>
                <a:gd name="T40" fmla="*/ 2747 w 7671"/>
                <a:gd name="T41" fmla="*/ 7177 h 7392"/>
                <a:gd name="T42" fmla="*/ 6455 w 7671"/>
                <a:gd name="T43" fmla="*/ 4072 h 7392"/>
                <a:gd name="T44" fmla="*/ 7241 w 7671"/>
                <a:gd name="T45" fmla="*/ 3659 h 7392"/>
                <a:gd name="T46" fmla="*/ 7559 w 7671"/>
                <a:gd name="T47" fmla="*/ 3183 h 7392"/>
                <a:gd name="T48" fmla="*/ 7670 w 7671"/>
                <a:gd name="T49" fmla="*/ 2493 h 7392"/>
                <a:gd name="T50" fmla="*/ 1485 w 7671"/>
                <a:gd name="T51" fmla="*/ 4168 h 7392"/>
                <a:gd name="T52" fmla="*/ 1414 w 7671"/>
                <a:gd name="T53" fmla="*/ 4438 h 7392"/>
                <a:gd name="T54" fmla="*/ 1183 w 7671"/>
                <a:gd name="T55" fmla="*/ 4652 h 7392"/>
                <a:gd name="T56" fmla="*/ 929 w 7671"/>
                <a:gd name="T57" fmla="*/ 4708 h 7392"/>
                <a:gd name="T58" fmla="*/ 611 w 7671"/>
                <a:gd name="T59" fmla="*/ 4620 h 7392"/>
                <a:gd name="T60" fmla="*/ 413 w 7671"/>
                <a:gd name="T61" fmla="*/ 4390 h 7392"/>
                <a:gd name="T62" fmla="*/ 373 w 7671"/>
                <a:gd name="T63" fmla="*/ 366 h 7392"/>
                <a:gd name="T64" fmla="*/ 3716 w 7671"/>
                <a:gd name="T65" fmla="*/ 3985 h 7392"/>
                <a:gd name="T66" fmla="*/ 1485 w 7671"/>
                <a:gd name="T67" fmla="*/ 4168 h 7392"/>
                <a:gd name="T68" fmla="*/ 1811 w 7671"/>
                <a:gd name="T69" fmla="*/ 4398 h 7392"/>
                <a:gd name="T70" fmla="*/ 3716 w 7671"/>
                <a:gd name="T71" fmla="*/ 4350 h 7392"/>
                <a:gd name="T72" fmla="*/ 3835 w 7671"/>
                <a:gd name="T73" fmla="*/ 4612 h 7392"/>
                <a:gd name="T74" fmla="*/ 3350 w 7671"/>
                <a:gd name="T75" fmla="*/ 4708 h 7392"/>
                <a:gd name="T76" fmla="*/ 6908 w 7671"/>
                <a:gd name="T77" fmla="*/ 3389 h 7392"/>
                <a:gd name="T78" fmla="*/ 6217 w 7671"/>
                <a:gd name="T79" fmla="*/ 3699 h 7392"/>
                <a:gd name="T80" fmla="*/ 5852 w 7671"/>
                <a:gd name="T81" fmla="*/ 3659 h 7392"/>
                <a:gd name="T82" fmla="*/ 2398 w 7671"/>
                <a:gd name="T83" fmla="*/ 6899 h 7392"/>
                <a:gd name="T84" fmla="*/ 1865 w 7671"/>
                <a:gd name="T85" fmla="*/ 6899 h 7392"/>
                <a:gd name="T86" fmla="*/ 1699 w 7671"/>
                <a:gd name="T87" fmla="*/ 6629 h 7392"/>
                <a:gd name="T88" fmla="*/ 1723 w 7671"/>
                <a:gd name="T89" fmla="*/ 6359 h 7392"/>
                <a:gd name="T90" fmla="*/ 3526 w 7671"/>
                <a:gd name="T91" fmla="*/ 5073 h 7392"/>
                <a:gd name="T92" fmla="*/ 3970 w 7671"/>
                <a:gd name="T93" fmla="*/ 4961 h 7392"/>
                <a:gd name="T94" fmla="*/ 4343 w 7671"/>
                <a:gd name="T95" fmla="*/ 4596 h 7392"/>
                <a:gd name="T96" fmla="*/ 4454 w 7671"/>
                <a:gd name="T97" fmla="*/ 4168 h 7392"/>
                <a:gd name="T98" fmla="*/ 4089 w 7671"/>
                <a:gd name="T99" fmla="*/ 3985 h 7392"/>
                <a:gd name="T100" fmla="*/ 5042 w 7671"/>
                <a:gd name="T101" fmla="*/ 2747 h 7392"/>
                <a:gd name="T102" fmla="*/ 5113 w 7671"/>
                <a:gd name="T103" fmla="*/ 2167 h 7392"/>
                <a:gd name="T104" fmla="*/ 5352 w 7671"/>
                <a:gd name="T105" fmla="*/ 1795 h 7392"/>
                <a:gd name="T106" fmla="*/ 5923 w 7671"/>
                <a:gd name="T107" fmla="*/ 1493 h 7392"/>
                <a:gd name="T108" fmla="*/ 6257 w 7671"/>
                <a:gd name="T109" fmla="*/ 1517 h 7392"/>
                <a:gd name="T110" fmla="*/ 5821 w 7671"/>
                <a:gd name="T111" fmla="*/ 2017 h 7392"/>
                <a:gd name="T112" fmla="*/ 5701 w 7671"/>
                <a:gd name="T113" fmla="*/ 2374 h 7392"/>
                <a:gd name="T114" fmla="*/ 5821 w 7671"/>
                <a:gd name="T115" fmla="*/ 2732 h 7392"/>
                <a:gd name="T116" fmla="*/ 6058 w 7671"/>
                <a:gd name="T117" fmla="*/ 2937 h 7392"/>
                <a:gd name="T118" fmla="*/ 6423 w 7671"/>
                <a:gd name="T119" fmla="*/ 3001 h 7392"/>
                <a:gd name="T120" fmla="*/ 6797 w 7671"/>
                <a:gd name="T121" fmla="*/ 2882 h 7392"/>
                <a:gd name="T122" fmla="*/ 7250 w 7671"/>
                <a:gd name="T123" fmla="*/ 2700 h 7392"/>
                <a:gd name="T124" fmla="*/ 6908 w 7671"/>
                <a:gd name="T125" fmla="*/ 3389 h 7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71" h="7392">
                  <a:moveTo>
                    <a:pt x="7520" y="1906"/>
                  </a:moveTo>
                  <a:lnTo>
                    <a:pt x="7408" y="1636"/>
                  </a:lnTo>
                  <a:lnTo>
                    <a:pt x="7408" y="1636"/>
                  </a:lnTo>
                  <a:lnTo>
                    <a:pt x="6519" y="2509"/>
                  </a:lnTo>
                  <a:lnTo>
                    <a:pt x="6519" y="2509"/>
                  </a:lnTo>
                  <a:lnTo>
                    <a:pt x="6479" y="2549"/>
                  </a:lnTo>
                  <a:lnTo>
                    <a:pt x="6440" y="2572"/>
                  </a:lnTo>
                  <a:lnTo>
                    <a:pt x="6392" y="2589"/>
                  </a:lnTo>
                  <a:lnTo>
                    <a:pt x="6352" y="2597"/>
                  </a:lnTo>
                  <a:lnTo>
                    <a:pt x="6313" y="2589"/>
                  </a:lnTo>
                  <a:lnTo>
                    <a:pt x="6272" y="2572"/>
                  </a:lnTo>
                  <a:lnTo>
                    <a:pt x="6225" y="2549"/>
                  </a:lnTo>
                  <a:lnTo>
                    <a:pt x="6185" y="2509"/>
                  </a:lnTo>
                  <a:lnTo>
                    <a:pt x="6185" y="2509"/>
                  </a:lnTo>
                  <a:lnTo>
                    <a:pt x="6170" y="2485"/>
                  </a:lnTo>
                  <a:lnTo>
                    <a:pt x="6153" y="2454"/>
                  </a:lnTo>
                  <a:lnTo>
                    <a:pt x="6145" y="2414"/>
                  </a:lnTo>
                  <a:lnTo>
                    <a:pt x="6145" y="2374"/>
                  </a:lnTo>
                  <a:lnTo>
                    <a:pt x="6145" y="2335"/>
                  </a:lnTo>
                  <a:lnTo>
                    <a:pt x="6153" y="2295"/>
                  </a:lnTo>
                  <a:lnTo>
                    <a:pt x="6170" y="2263"/>
                  </a:lnTo>
                  <a:lnTo>
                    <a:pt x="6185" y="2239"/>
                  </a:lnTo>
                  <a:lnTo>
                    <a:pt x="6185" y="2239"/>
                  </a:lnTo>
                  <a:lnTo>
                    <a:pt x="7075" y="1358"/>
                  </a:lnTo>
                  <a:lnTo>
                    <a:pt x="7075" y="1358"/>
                  </a:lnTo>
                  <a:lnTo>
                    <a:pt x="6797" y="1191"/>
                  </a:lnTo>
                  <a:lnTo>
                    <a:pt x="6797" y="1191"/>
                  </a:lnTo>
                  <a:lnTo>
                    <a:pt x="6630" y="1120"/>
                  </a:lnTo>
                  <a:lnTo>
                    <a:pt x="6550" y="1096"/>
                  </a:lnTo>
                  <a:lnTo>
                    <a:pt x="6463" y="1072"/>
                  </a:lnTo>
                  <a:lnTo>
                    <a:pt x="6384" y="1048"/>
                  </a:lnTo>
                  <a:lnTo>
                    <a:pt x="6297" y="1041"/>
                  </a:lnTo>
                  <a:lnTo>
                    <a:pt x="6217" y="1033"/>
                  </a:lnTo>
                  <a:lnTo>
                    <a:pt x="6130" y="1033"/>
                  </a:lnTo>
                  <a:lnTo>
                    <a:pt x="6130" y="1033"/>
                  </a:lnTo>
                  <a:lnTo>
                    <a:pt x="5987" y="1041"/>
                  </a:lnTo>
                  <a:lnTo>
                    <a:pt x="5844" y="1056"/>
                  </a:lnTo>
                  <a:lnTo>
                    <a:pt x="5701" y="1096"/>
                  </a:lnTo>
                  <a:lnTo>
                    <a:pt x="5558" y="1151"/>
                  </a:lnTo>
                  <a:lnTo>
                    <a:pt x="5416" y="1223"/>
                  </a:lnTo>
                  <a:lnTo>
                    <a:pt x="5281" y="1311"/>
                  </a:lnTo>
                  <a:lnTo>
                    <a:pt x="5146" y="1405"/>
                  </a:lnTo>
                  <a:lnTo>
                    <a:pt x="5018" y="1525"/>
                  </a:lnTo>
                  <a:lnTo>
                    <a:pt x="5018" y="1525"/>
                  </a:lnTo>
                  <a:lnTo>
                    <a:pt x="4963" y="1588"/>
                  </a:lnTo>
                  <a:lnTo>
                    <a:pt x="4907" y="1652"/>
                  </a:lnTo>
                  <a:lnTo>
                    <a:pt x="4851" y="1723"/>
                  </a:lnTo>
                  <a:lnTo>
                    <a:pt x="4804" y="1795"/>
                  </a:lnTo>
                  <a:lnTo>
                    <a:pt x="4764" y="1874"/>
                  </a:lnTo>
                  <a:lnTo>
                    <a:pt x="4724" y="1953"/>
                  </a:lnTo>
                  <a:lnTo>
                    <a:pt x="4685" y="2032"/>
                  </a:lnTo>
                  <a:lnTo>
                    <a:pt x="4661" y="2120"/>
                  </a:lnTo>
                  <a:lnTo>
                    <a:pt x="4637" y="2208"/>
                  </a:lnTo>
                  <a:lnTo>
                    <a:pt x="4621" y="2295"/>
                  </a:lnTo>
                  <a:lnTo>
                    <a:pt x="4606" y="2382"/>
                  </a:lnTo>
                  <a:lnTo>
                    <a:pt x="4598" y="2470"/>
                  </a:lnTo>
                  <a:lnTo>
                    <a:pt x="4598" y="2565"/>
                  </a:lnTo>
                  <a:lnTo>
                    <a:pt x="4606" y="2652"/>
                  </a:lnTo>
                  <a:lnTo>
                    <a:pt x="4613" y="2747"/>
                  </a:lnTo>
                  <a:lnTo>
                    <a:pt x="4629" y="2842"/>
                  </a:lnTo>
                  <a:lnTo>
                    <a:pt x="4629" y="2842"/>
                  </a:lnTo>
                  <a:lnTo>
                    <a:pt x="4089" y="3381"/>
                  </a:lnTo>
                  <a:lnTo>
                    <a:pt x="4089" y="3381"/>
                  </a:lnTo>
                  <a:lnTo>
                    <a:pt x="4089" y="0"/>
                  </a:lnTo>
                  <a:lnTo>
                    <a:pt x="408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168"/>
                  </a:lnTo>
                  <a:lnTo>
                    <a:pt x="0" y="4168"/>
                  </a:lnTo>
                  <a:lnTo>
                    <a:pt x="8" y="4263"/>
                  </a:lnTo>
                  <a:lnTo>
                    <a:pt x="16" y="4350"/>
                  </a:lnTo>
                  <a:lnTo>
                    <a:pt x="40" y="4438"/>
                  </a:lnTo>
                  <a:lnTo>
                    <a:pt x="71" y="4517"/>
                  </a:lnTo>
                  <a:lnTo>
                    <a:pt x="112" y="4596"/>
                  </a:lnTo>
                  <a:lnTo>
                    <a:pt x="158" y="4675"/>
                  </a:lnTo>
                  <a:lnTo>
                    <a:pt x="214" y="4739"/>
                  </a:lnTo>
                  <a:lnTo>
                    <a:pt x="270" y="4810"/>
                  </a:lnTo>
                  <a:lnTo>
                    <a:pt x="341" y="4866"/>
                  </a:lnTo>
                  <a:lnTo>
                    <a:pt x="413" y="4922"/>
                  </a:lnTo>
                  <a:lnTo>
                    <a:pt x="484" y="4961"/>
                  </a:lnTo>
                  <a:lnTo>
                    <a:pt x="571" y="5001"/>
                  </a:lnTo>
                  <a:lnTo>
                    <a:pt x="652" y="5033"/>
                  </a:lnTo>
                  <a:lnTo>
                    <a:pt x="746" y="5057"/>
                  </a:lnTo>
                  <a:lnTo>
                    <a:pt x="833" y="5073"/>
                  </a:lnTo>
                  <a:lnTo>
                    <a:pt x="929" y="5073"/>
                  </a:lnTo>
                  <a:lnTo>
                    <a:pt x="929" y="5073"/>
                  </a:lnTo>
                  <a:lnTo>
                    <a:pt x="2374" y="5073"/>
                  </a:lnTo>
                  <a:lnTo>
                    <a:pt x="2374" y="5073"/>
                  </a:lnTo>
                  <a:lnTo>
                    <a:pt x="1524" y="5914"/>
                  </a:lnTo>
                  <a:lnTo>
                    <a:pt x="1524" y="5914"/>
                  </a:lnTo>
                  <a:lnTo>
                    <a:pt x="1461" y="5977"/>
                  </a:lnTo>
                  <a:lnTo>
                    <a:pt x="1406" y="6049"/>
                  </a:lnTo>
                  <a:lnTo>
                    <a:pt x="1358" y="6121"/>
                  </a:lnTo>
                  <a:lnTo>
                    <a:pt x="1318" y="6193"/>
                  </a:lnTo>
                  <a:lnTo>
                    <a:pt x="1286" y="6272"/>
                  </a:lnTo>
                  <a:lnTo>
                    <a:pt x="1263" y="6351"/>
                  </a:lnTo>
                  <a:lnTo>
                    <a:pt x="1246" y="6430"/>
                  </a:lnTo>
                  <a:lnTo>
                    <a:pt x="1246" y="6517"/>
                  </a:lnTo>
                  <a:lnTo>
                    <a:pt x="1246" y="6517"/>
                  </a:lnTo>
                  <a:lnTo>
                    <a:pt x="1246" y="6613"/>
                  </a:lnTo>
                  <a:lnTo>
                    <a:pt x="1263" y="6708"/>
                  </a:lnTo>
                  <a:lnTo>
                    <a:pt x="1286" y="6804"/>
                  </a:lnTo>
                  <a:lnTo>
                    <a:pt x="1318" y="6883"/>
                  </a:lnTo>
                  <a:lnTo>
                    <a:pt x="1358" y="6970"/>
                  </a:lnTo>
                  <a:lnTo>
                    <a:pt x="1406" y="7042"/>
                  </a:lnTo>
                  <a:lnTo>
                    <a:pt x="1461" y="7113"/>
                  </a:lnTo>
                  <a:lnTo>
                    <a:pt x="1524" y="7177"/>
                  </a:lnTo>
                  <a:lnTo>
                    <a:pt x="1524" y="7177"/>
                  </a:lnTo>
                  <a:lnTo>
                    <a:pt x="1588" y="7232"/>
                  </a:lnTo>
                  <a:lnTo>
                    <a:pt x="1659" y="7280"/>
                  </a:lnTo>
                  <a:lnTo>
                    <a:pt x="1730" y="7319"/>
                  </a:lnTo>
                  <a:lnTo>
                    <a:pt x="1802" y="7343"/>
                  </a:lnTo>
                  <a:lnTo>
                    <a:pt x="1882" y="7367"/>
                  </a:lnTo>
                  <a:lnTo>
                    <a:pt x="1969" y="7383"/>
                  </a:lnTo>
                  <a:lnTo>
                    <a:pt x="2048" y="7391"/>
                  </a:lnTo>
                  <a:lnTo>
                    <a:pt x="2135" y="7391"/>
                  </a:lnTo>
                  <a:lnTo>
                    <a:pt x="2135" y="7391"/>
                  </a:lnTo>
                  <a:lnTo>
                    <a:pt x="2216" y="7391"/>
                  </a:lnTo>
                  <a:lnTo>
                    <a:pt x="2295" y="7383"/>
                  </a:lnTo>
                  <a:lnTo>
                    <a:pt x="2382" y="7367"/>
                  </a:lnTo>
                  <a:lnTo>
                    <a:pt x="2461" y="7343"/>
                  </a:lnTo>
                  <a:lnTo>
                    <a:pt x="2533" y="7319"/>
                  </a:lnTo>
                  <a:lnTo>
                    <a:pt x="2612" y="7280"/>
                  </a:lnTo>
                  <a:lnTo>
                    <a:pt x="2675" y="7232"/>
                  </a:lnTo>
                  <a:lnTo>
                    <a:pt x="2747" y="7177"/>
                  </a:lnTo>
                  <a:lnTo>
                    <a:pt x="2747" y="7177"/>
                  </a:lnTo>
                  <a:lnTo>
                    <a:pt x="5852" y="4104"/>
                  </a:lnTo>
                  <a:lnTo>
                    <a:pt x="5852" y="4104"/>
                  </a:lnTo>
                  <a:lnTo>
                    <a:pt x="6130" y="4104"/>
                  </a:lnTo>
                  <a:lnTo>
                    <a:pt x="6130" y="4104"/>
                  </a:lnTo>
                  <a:lnTo>
                    <a:pt x="6297" y="4096"/>
                  </a:lnTo>
                  <a:lnTo>
                    <a:pt x="6455" y="4072"/>
                  </a:lnTo>
                  <a:lnTo>
                    <a:pt x="6606" y="4033"/>
                  </a:lnTo>
                  <a:lnTo>
                    <a:pt x="6749" y="3985"/>
                  </a:lnTo>
                  <a:lnTo>
                    <a:pt x="6884" y="3921"/>
                  </a:lnTo>
                  <a:lnTo>
                    <a:pt x="7011" y="3850"/>
                  </a:lnTo>
                  <a:lnTo>
                    <a:pt x="7130" y="3763"/>
                  </a:lnTo>
                  <a:lnTo>
                    <a:pt x="7241" y="3659"/>
                  </a:lnTo>
                  <a:lnTo>
                    <a:pt x="7241" y="3659"/>
                  </a:lnTo>
                  <a:lnTo>
                    <a:pt x="7321" y="3580"/>
                  </a:lnTo>
                  <a:lnTo>
                    <a:pt x="7393" y="3485"/>
                  </a:lnTo>
                  <a:lnTo>
                    <a:pt x="7456" y="3389"/>
                  </a:lnTo>
                  <a:lnTo>
                    <a:pt x="7511" y="3286"/>
                  </a:lnTo>
                  <a:lnTo>
                    <a:pt x="7559" y="3183"/>
                  </a:lnTo>
                  <a:lnTo>
                    <a:pt x="7599" y="3072"/>
                  </a:lnTo>
                  <a:lnTo>
                    <a:pt x="7630" y="2961"/>
                  </a:lnTo>
                  <a:lnTo>
                    <a:pt x="7654" y="2850"/>
                  </a:lnTo>
                  <a:lnTo>
                    <a:pt x="7663" y="2732"/>
                  </a:lnTo>
                  <a:lnTo>
                    <a:pt x="7670" y="2613"/>
                  </a:lnTo>
                  <a:lnTo>
                    <a:pt x="7670" y="2493"/>
                  </a:lnTo>
                  <a:lnTo>
                    <a:pt x="7654" y="2374"/>
                  </a:lnTo>
                  <a:lnTo>
                    <a:pt x="7638" y="2255"/>
                  </a:lnTo>
                  <a:lnTo>
                    <a:pt x="7607" y="2136"/>
                  </a:lnTo>
                  <a:lnTo>
                    <a:pt x="7567" y="2025"/>
                  </a:lnTo>
                  <a:lnTo>
                    <a:pt x="7520" y="1906"/>
                  </a:lnTo>
                  <a:close/>
                  <a:moveTo>
                    <a:pt x="1485" y="4168"/>
                  </a:moveTo>
                  <a:lnTo>
                    <a:pt x="1485" y="4168"/>
                  </a:lnTo>
                  <a:lnTo>
                    <a:pt x="1485" y="4224"/>
                  </a:lnTo>
                  <a:lnTo>
                    <a:pt x="1477" y="4278"/>
                  </a:lnTo>
                  <a:lnTo>
                    <a:pt x="1461" y="4334"/>
                  </a:lnTo>
                  <a:lnTo>
                    <a:pt x="1437" y="4390"/>
                  </a:lnTo>
                  <a:lnTo>
                    <a:pt x="1414" y="4438"/>
                  </a:lnTo>
                  <a:lnTo>
                    <a:pt x="1381" y="4477"/>
                  </a:lnTo>
                  <a:lnTo>
                    <a:pt x="1350" y="4517"/>
                  </a:lnTo>
                  <a:lnTo>
                    <a:pt x="1310" y="4557"/>
                  </a:lnTo>
                  <a:lnTo>
                    <a:pt x="1271" y="4596"/>
                  </a:lnTo>
                  <a:lnTo>
                    <a:pt x="1231" y="4620"/>
                  </a:lnTo>
                  <a:lnTo>
                    <a:pt x="1183" y="4652"/>
                  </a:lnTo>
                  <a:lnTo>
                    <a:pt x="1136" y="4668"/>
                  </a:lnTo>
                  <a:lnTo>
                    <a:pt x="1088" y="4691"/>
                  </a:lnTo>
                  <a:lnTo>
                    <a:pt x="1032" y="4700"/>
                  </a:lnTo>
                  <a:lnTo>
                    <a:pt x="984" y="4708"/>
                  </a:lnTo>
                  <a:lnTo>
                    <a:pt x="929" y="4708"/>
                  </a:lnTo>
                  <a:lnTo>
                    <a:pt x="929" y="4708"/>
                  </a:lnTo>
                  <a:lnTo>
                    <a:pt x="866" y="4708"/>
                  </a:lnTo>
                  <a:lnTo>
                    <a:pt x="810" y="4700"/>
                  </a:lnTo>
                  <a:lnTo>
                    <a:pt x="754" y="4691"/>
                  </a:lnTo>
                  <a:lnTo>
                    <a:pt x="706" y="4668"/>
                  </a:lnTo>
                  <a:lnTo>
                    <a:pt x="659" y="4652"/>
                  </a:lnTo>
                  <a:lnTo>
                    <a:pt x="611" y="4620"/>
                  </a:lnTo>
                  <a:lnTo>
                    <a:pt x="563" y="4596"/>
                  </a:lnTo>
                  <a:lnTo>
                    <a:pt x="532" y="4557"/>
                  </a:lnTo>
                  <a:lnTo>
                    <a:pt x="492" y="4517"/>
                  </a:lnTo>
                  <a:lnTo>
                    <a:pt x="461" y="4477"/>
                  </a:lnTo>
                  <a:lnTo>
                    <a:pt x="436" y="4438"/>
                  </a:lnTo>
                  <a:lnTo>
                    <a:pt x="413" y="4390"/>
                  </a:lnTo>
                  <a:lnTo>
                    <a:pt x="397" y="4334"/>
                  </a:lnTo>
                  <a:lnTo>
                    <a:pt x="382" y="4278"/>
                  </a:lnTo>
                  <a:lnTo>
                    <a:pt x="373" y="4224"/>
                  </a:lnTo>
                  <a:lnTo>
                    <a:pt x="373" y="4168"/>
                  </a:lnTo>
                  <a:lnTo>
                    <a:pt x="373" y="4168"/>
                  </a:lnTo>
                  <a:lnTo>
                    <a:pt x="373" y="366"/>
                  </a:lnTo>
                  <a:lnTo>
                    <a:pt x="373" y="366"/>
                  </a:lnTo>
                  <a:lnTo>
                    <a:pt x="3716" y="366"/>
                  </a:lnTo>
                  <a:lnTo>
                    <a:pt x="3716" y="366"/>
                  </a:lnTo>
                  <a:lnTo>
                    <a:pt x="3716" y="3747"/>
                  </a:lnTo>
                  <a:lnTo>
                    <a:pt x="3716" y="3747"/>
                  </a:lnTo>
                  <a:lnTo>
                    <a:pt x="3716" y="3985"/>
                  </a:lnTo>
                  <a:lnTo>
                    <a:pt x="3716" y="3985"/>
                  </a:lnTo>
                  <a:lnTo>
                    <a:pt x="3470" y="3985"/>
                  </a:lnTo>
                  <a:lnTo>
                    <a:pt x="3470" y="3985"/>
                  </a:lnTo>
                  <a:lnTo>
                    <a:pt x="1485" y="3985"/>
                  </a:lnTo>
                  <a:lnTo>
                    <a:pt x="1485" y="3985"/>
                  </a:lnTo>
                  <a:lnTo>
                    <a:pt x="1485" y="4168"/>
                  </a:lnTo>
                  <a:close/>
                  <a:moveTo>
                    <a:pt x="1676" y="4708"/>
                  </a:moveTo>
                  <a:lnTo>
                    <a:pt x="1676" y="4708"/>
                  </a:lnTo>
                  <a:lnTo>
                    <a:pt x="1715" y="4636"/>
                  </a:lnTo>
                  <a:lnTo>
                    <a:pt x="1763" y="4548"/>
                  </a:lnTo>
                  <a:lnTo>
                    <a:pt x="1794" y="4453"/>
                  </a:lnTo>
                  <a:lnTo>
                    <a:pt x="1811" y="4398"/>
                  </a:lnTo>
                  <a:lnTo>
                    <a:pt x="1811" y="4350"/>
                  </a:lnTo>
                  <a:lnTo>
                    <a:pt x="1811" y="4350"/>
                  </a:lnTo>
                  <a:lnTo>
                    <a:pt x="3105" y="4350"/>
                  </a:lnTo>
                  <a:lnTo>
                    <a:pt x="3105" y="4350"/>
                  </a:lnTo>
                  <a:lnTo>
                    <a:pt x="3716" y="4350"/>
                  </a:lnTo>
                  <a:lnTo>
                    <a:pt x="3716" y="4350"/>
                  </a:lnTo>
                  <a:lnTo>
                    <a:pt x="4041" y="4350"/>
                  </a:lnTo>
                  <a:lnTo>
                    <a:pt x="4041" y="4350"/>
                  </a:lnTo>
                  <a:lnTo>
                    <a:pt x="4002" y="4430"/>
                  </a:lnTo>
                  <a:lnTo>
                    <a:pt x="3954" y="4501"/>
                  </a:lnTo>
                  <a:lnTo>
                    <a:pt x="3898" y="4565"/>
                  </a:lnTo>
                  <a:lnTo>
                    <a:pt x="3835" y="4612"/>
                  </a:lnTo>
                  <a:lnTo>
                    <a:pt x="3771" y="4660"/>
                  </a:lnTo>
                  <a:lnTo>
                    <a:pt x="3692" y="4683"/>
                  </a:lnTo>
                  <a:lnTo>
                    <a:pt x="3613" y="4708"/>
                  </a:lnTo>
                  <a:lnTo>
                    <a:pt x="3526" y="4708"/>
                  </a:lnTo>
                  <a:lnTo>
                    <a:pt x="3526" y="4708"/>
                  </a:lnTo>
                  <a:lnTo>
                    <a:pt x="3350" y="4708"/>
                  </a:lnTo>
                  <a:lnTo>
                    <a:pt x="3350" y="4708"/>
                  </a:lnTo>
                  <a:lnTo>
                    <a:pt x="2739" y="4708"/>
                  </a:lnTo>
                  <a:lnTo>
                    <a:pt x="2739" y="4708"/>
                  </a:lnTo>
                  <a:lnTo>
                    <a:pt x="1676" y="4708"/>
                  </a:lnTo>
                  <a:close/>
                  <a:moveTo>
                    <a:pt x="6908" y="3389"/>
                  </a:moveTo>
                  <a:lnTo>
                    <a:pt x="6908" y="3389"/>
                  </a:lnTo>
                  <a:lnTo>
                    <a:pt x="6797" y="3485"/>
                  </a:lnTo>
                  <a:lnTo>
                    <a:pt x="6685" y="3564"/>
                  </a:lnTo>
                  <a:lnTo>
                    <a:pt x="6558" y="3628"/>
                  </a:lnTo>
                  <a:lnTo>
                    <a:pt x="6423" y="3667"/>
                  </a:lnTo>
                  <a:lnTo>
                    <a:pt x="6288" y="3699"/>
                  </a:lnTo>
                  <a:lnTo>
                    <a:pt x="6217" y="3699"/>
                  </a:lnTo>
                  <a:lnTo>
                    <a:pt x="6145" y="3707"/>
                  </a:lnTo>
                  <a:lnTo>
                    <a:pt x="6074" y="3699"/>
                  </a:lnTo>
                  <a:lnTo>
                    <a:pt x="6002" y="3691"/>
                  </a:lnTo>
                  <a:lnTo>
                    <a:pt x="5923" y="3684"/>
                  </a:lnTo>
                  <a:lnTo>
                    <a:pt x="5852" y="3659"/>
                  </a:lnTo>
                  <a:lnTo>
                    <a:pt x="5852" y="3659"/>
                  </a:lnTo>
                  <a:lnTo>
                    <a:pt x="5740" y="3604"/>
                  </a:lnTo>
                  <a:lnTo>
                    <a:pt x="5740" y="3604"/>
                  </a:lnTo>
                  <a:lnTo>
                    <a:pt x="2469" y="6843"/>
                  </a:lnTo>
                  <a:lnTo>
                    <a:pt x="2469" y="6843"/>
                  </a:lnTo>
                  <a:lnTo>
                    <a:pt x="2430" y="6875"/>
                  </a:lnTo>
                  <a:lnTo>
                    <a:pt x="2398" y="6899"/>
                  </a:lnTo>
                  <a:lnTo>
                    <a:pt x="2318" y="6939"/>
                  </a:lnTo>
                  <a:lnTo>
                    <a:pt x="2224" y="6962"/>
                  </a:lnTo>
                  <a:lnTo>
                    <a:pt x="2135" y="6970"/>
                  </a:lnTo>
                  <a:lnTo>
                    <a:pt x="2041" y="6962"/>
                  </a:lnTo>
                  <a:lnTo>
                    <a:pt x="1954" y="6939"/>
                  </a:lnTo>
                  <a:lnTo>
                    <a:pt x="1865" y="6899"/>
                  </a:lnTo>
                  <a:lnTo>
                    <a:pt x="1834" y="6875"/>
                  </a:lnTo>
                  <a:lnTo>
                    <a:pt x="1802" y="6843"/>
                  </a:lnTo>
                  <a:lnTo>
                    <a:pt x="1802" y="6843"/>
                  </a:lnTo>
                  <a:lnTo>
                    <a:pt x="1755" y="6795"/>
                  </a:lnTo>
                  <a:lnTo>
                    <a:pt x="1723" y="6724"/>
                  </a:lnTo>
                  <a:lnTo>
                    <a:pt x="1699" y="6629"/>
                  </a:lnTo>
                  <a:lnTo>
                    <a:pt x="1691" y="6573"/>
                  </a:lnTo>
                  <a:lnTo>
                    <a:pt x="1691" y="6517"/>
                  </a:lnTo>
                  <a:lnTo>
                    <a:pt x="1691" y="6517"/>
                  </a:lnTo>
                  <a:lnTo>
                    <a:pt x="1691" y="6478"/>
                  </a:lnTo>
                  <a:lnTo>
                    <a:pt x="1699" y="6438"/>
                  </a:lnTo>
                  <a:lnTo>
                    <a:pt x="1723" y="6359"/>
                  </a:lnTo>
                  <a:lnTo>
                    <a:pt x="1755" y="6295"/>
                  </a:lnTo>
                  <a:lnTo>
                    <a:pt x="1802" y="6239"/>
                  </a:lnTo>
                  <a:lnTo>
                    <a:pt x="1802" y="6239"/>
                  </a:lnTo>
                  <a:lnTo>
                    <a:pt x="2978" y="5073"/>
                  </a:lnTo>
                  <a:lnTo>
                    <a:pt x="2978" y="5073"/>
                  </a:lnTo>
                  <a:lnTo>
                    <a:pt x="3526" y="5073"/>
                  </a:lnTo>
                  <a:lnTo>
                    <a:pt x="3526" y="5073"/>
                  </a:lnTo>
                  <a:lnTo>
                    <a:pt x="3620" y="5073"/>
                  </a:lnTo>
                  <a:lnTo>
                    <a:pt x="3716" y="5057"/>
                  </a:lnTo>
                  <a:lnTo>
                    <a:pt x="3803" y="5033"/>
                  </a:lnTo>
                  <a:lnTo>
                    <a:pt x="3890" y="5001"/>
                  </a:lnTo>
                  <a:lnTo>
                    <a:pt x="3970" y="4961"/>
                  </a:lnTo>
                  <a:lnTo>
                    <a:pt x="4050" y="4922"/>
                  </a:lnTo>
                  <a:lnTo>
                    <a:pt x="4121" y="4866"/>
                  </a:lnTo>
                  <a:lnTo>
                    <a:pt x="4185" y="4810"/>
                  </a:lnTo>
                  <a:lnTo>
                    <a:pt x="4247" y="4739"/>
                  </a:lnTo>
                  <a:lnTo>
                    <a:pt x="4295" y="4675"/>
                  </a:lnTo>
                  <a:lnTo>
                    <a:pt x="4343" y="4596"/>
                  </a:lnTo>
                  <a:lnTo>
                    <a:pt x="4382" y="4517"/>
                  </a:lnTo>
                  <a:lnTo>
                    <a:pt x="4415" y="4438"/>
                  </a:lnTo>
                  <a:lnTo>
                    <a:pt x="4438" y="4350"/>
                  </a:lnTo>
                  <a:lnTo>
                    <a:pt x="4454" y="4263"/>
                  </a:lnTo>
                  <a:lnTo>
                    <a:pt x="4454" y="4168"/>
                  </a:lnTo>
                  <a:lnTo>
                    <a:pt x="4454" y="4168"/>
                  </a:lnTo>
                  <a:lnTo>
                    <a:pt x="4454" y="3985"/>
                  </a:lnTo>
                  <a:lnTo>
                    <a:pt x="4454" y="3985"/>
                  </a:lnTo>
                  <a:lnTo>
                    <a:pt x="4089" y="3985"/>
                  </a:lnTo>
                  <a:lnTo>
                    <a:pt x="4089" y="3985"/>
                  </a:lnTo>
                  <a:lnTo>
                    <a:pt x="4089" y="3985"/>
                  </a:lnTo>
                  <a:lnTo>
                    <a:pt x="4089" y="3985"/>
                  </a:lnTo>
                  <a:lnTo>
                    <a:pt x="5074" y="3001"/>
                  </a:lnTo>
                  <a:lnTo>
                    <a:pt x="5074" y="3001"/>
                  </a:lnTo>
                  <a:lnTo>
                    <a:pt x="5074" y="2898"/>
                  </a:lnTo>
                  <a:lnTo>
                    <a:pt x="5074" y="2898"/>
                  </a:lnTo>
                  <a:lnTo>
                    <a:pt x="5057" y="2819"/>
                  </a:lnTo>
                  <a:lnTo>
                    <a:pt x="5042" y="2747"/>
                  </a:lnTo>
                  <a:lnTo>
                    <a:pt x="5034" y="2676"/>
                  </a:lnTo>
                  <a:lnTo>
                    <a:pt x="5034" y="2597"/>
                  </a:lnTo>
                  <a:lnTo>
                    <a:pt x="5034" y="2525"/>
                  </a:lnTo>
                  <a:lnTo>
                    <a:pt x="5042" y="2454"/>
                  </a:lnTo>
                  <a:lnTo>
                    <a:pt x="5066" y="2302"/>
                  </a:lnTo>
                  <a:lnTo>
                    <a:pt x="5113" y="2167"/>
                  </a:lnTo>
                  <a:lnTo>
                    <a:pt x="5146" y="2096"/>
                  </a:lnTo>
                  <a:lnTo>
                    <a:pt x="5177" y="2032"/>
                  </a:lnTo>
                  <a:lnTo>
                    <a:pt x="5217" y="1969"/>
                  </a:lnTo>
                  <a:lnTo>
                    <a:pt x="5256" y="1906"/>
                  </a:lnTo>
                  <a:lnTo>
                    <a:pt x="5304" y="1851"/>
                  </a:lnTo>
                  <a:lnTo>
                    <a:pt x="5352" y="1795"/>
                  </a:lnTo>
                  <a:lnTo>
                    <a:pt x="5352" y="1795"/>
                  </a:lnTo>
                  <a:lnTo>
                    <a:pt x="5526" y="1675"/>
                  </a:lnTo>
                  <a:lnTo>
                    <a:pt x="5622" y="1620"/>
                  </a:lnTo>
                  <a:lnTo>
                    <a:pt x="5725" y="1573"/>
                  </a:lnTo>
                  <a:lnTo>
                    <a:pt x="5821" y="1533"/>
                  </a:lnTo>
                  <a:lnTo>
                    <a:pt x="5923" y="1493"/>
                  </a:lnTo>
                  <a:lnTo>
                    <a:pt x="6027" y="1477"/>
                  </a:lnTo>
                  <a:lnTo>
                    <a:pt x="6130" y="1469"/>
                  </a:lnTo>
                  <a:lnTo>
                    <a:pt x="6130" y="1469"/>
                  </a:lnTo>
                  <a:lnTo>
                    <a:pt x="6170" y="1477"/>
                  </a:lnTo>
                  <a:lnTo>
                    <a:pt x="6217" y="1493"/>
                  </a:lnTo>
                  <a:lnTo>
                    <a:pt x="6257" y="1517"/>
                  </a:lnTo>
                  <a:lnTo>
                    <a:pt x="6297" y="1525"/>
                  </a:lnTo>
                  <a:lnTo>
                    <a:pt x="6297" y="1525"/>
                  </a:lnTo>
                  <a:lnTo>
                    <a:pt x="5908" y="1906"/>
                  </a:lnTo>
                  <a:lnTo>
                    <a:pt x="5908" y="1906"/>
                  </a:lnTo>
                  <a:lnTo>
                    <a:pt x="5860" y="1961"/>
                  </a:lnTo>
                  <a:lnTo>
                    <a:pt x="5821" y="2017"/>
                  </a:lnTo>
                  <a:lnTo>
                    <a:pt x="5780" y="2073"/>
                  </a:lnTo>
                  <a:lnTo>
                    <a:pt x="5757" y="2128"/>
                  </a:lnTo>
                  <a:lnTo>
                    <a:pt x="5732" y="2192"/>
                  </a:lnTo>
                  <a:lnTo>
                    <a:pt x="5717" y="2247"/>
                  </a:lnTo>
                  <a:lnTo>
                    <a:pt x="5701" y="2310"/>
                  </a:lnTo>
                  <a:lnTo>
                    <a:pt x="5701" y="2374"/>
                  </a:lnTo>
                  <a:lnTo>
                    <a:pt x="5701" y="2437"/>
                  </a:lnTo>
                  <a:lnTo>
                    <a:pt x="5717" y="2493"/>
                  </a:lnTo>
                  <a:lnTo>
                    <a:pt x="5732" y="2557"/>
                  </a:lnTo>
                  <a:lnTo>
                    <a:pt x="5757" y="2620"/>
                  </a:lnTo>
                  <a:lnTo>
                    <a:pt x="5780" y="2676"/>
                  </a:lnTo>
                  <a:lnTo>
                    <a:pt x="5821" y="2732"/>
                  </a:lnTo>
                  <a:lnTo>
                    <a:pt x="5860" y="2787"/>
                  </a:lnTo>
                  <a:lnTo>
                    <a:pt x="5908" y="2842"/>
                  </a:lnTo>
                  <a:lnTo>
                    <a:pt x="5908" y="2842"/>
                  </a:lnTo>
                  <a:lnTo>
                    <a:pt x="5955" y="2882"/>
                  </a:lnTo>
                  <a:lnTo>
                    <a:pt x="6002" y="2914"/>
                  </a:lnTo>
                  <a:lnTo>
                    <a:pt x="6058" y="2937"/>
                  </a:lnTo>
                  <a:lnTo>
                    <a:pt x="6114" y="2961"/>
                  </a:lnTo>
                  <a:lnTo>
                    <a:pt x="6170" y="2976"/>
                  </a:lnTo>
                  <a:lnTo>
                    <a:pt x="6233" y="2992"/>
                  </a:lnTo>
                  <a:lnTo>
                    <a:pt x="6297" y="3001"/>
                  </a:lnTo>
                  <a:lnTo>
                    <a:pt x="6360" y="3001"/>
                  </a:lnTo>
                  <a:lnTo>
                    <a:pt x="6423" y="3001"/>
                  </a:lnTo>
                  <a:lnTo>
                    <a:pt x="6495" y="2992"/>
                  </a:lnTo>
                  <a:lnTo>
                    <a:pt x="6558" y="2976"/>
                  </a:lnTo>
                  <a:lnTo>
                    <a:pt x="6622" y="2961"/>
                  </a:lnTo>
                  <a:lnTo>
                    <a:pt x="6685" y="2937"/>
                  </a:lnTo>
                  <a:lnTo>
                    <a:pt x="6741" y="2914"/>
                  </a:lnTo>
                  <a:lnTo>
                    <a:pt x="6797" y="2882"/>
                  </a:lnTo>
                  <a:lnTo>
                    <a:pt x="6853" y="2842"/>
                  </a:lnTo>
                  <a:lnTo>
                    <a:pt x="6853" y="2842"/>
                  </a:lnTo>
                  <a:lnTo>
                    <a:pt x="7241" y="2454"/>
                  </a:lnTo>
                  <a:lnTo>
                    <a:pt x="7241" y="2454"/>
                  </a:lnTo>
                  <a:lnTo>
                    <a:pt x="7258" y="2580"/>
                  </a:lnTo>
                  <a:lnTo>
                    <a:pt x="7250" y="2700"/>
                  </a:lnTo>
                  <a:lnTo>
                    <a:pt x="7233" y="2827"/>
                  </a:lnTo>
                  <a:lnTo>
                    <a:pt x="7202" y="2945"/>
                  </a:lnTo>
                  <a:lnTo>
                    <a:pt x="7154" y="3056"/>
                  </a:lnTo>
                  <a:lnTo>
                    <a:pt x="7082" y="3175"/>
                  </a:lnTo>
                  <a:lnTo>
                    <a:pt x="7003" y="3286"/>
                  </a:lnTo>
                  <a:lnTo>
                    <a:pt x="6908" y="33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6049925" y="5385049"/>
            <a:ext cx="1667940" cy="798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97">
              <a:defRPr/>
            </a:pPr>
            <a:r>
              <a:rPr lang="en-US" sz="4488" kern="0" spc="50" dirty="0">
                <a:ln w="3175">
                  <a:noFill/>
                </a:ln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4488" dirty="0">
              <a:solidFill>
                <a:srgbClr val="0078D7"/>
              </a:solidFill>
              <a:latin typeface="Segoe UI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9909168" y="2651685"/>
            <a:ext cx="791826" cy="793568"/>
            <a:chOff x="3630613" y="2355850"/>
            <a:chExt cx="2882900" cy="2889250"/>
          </a:xfrm>
          <a:solidFill>
            <a:srgbClr val="001F54"/>
          </a:solidFill>
        </p:grpSpPr>
        <p:sp>
          <p:nvSpPr>
            <p:cNvPr id="197" name="Freeform 1"/>
            <p:cNvSpPr>
              <a:spLocks noChangeArrowheads="1"/>
            </p:cNvSpPr>
            <p:nvPr/>
          </p:nvSpPr>
          <p:spPr bwMode="auto">
            <a:xfrm>
              <a:off x="3630613" y="2355850"/>
              <a:ext cx="2882900" cy="2889250"/>
            </a:xfrm>
            <a:custGeom>
              <a:avLst/>
              <a:gdLst>
                <a:gd name="T0" fmla="*/ 5482 w 8008"/>
                <a:gd name="T1" fmla="*/ 8025 h 8026"/>
                <a:gd name="T2" fmla="*/ 5482 w 8008"/>
                <a:gd name="T3" fmla="*/ 6824 h 8026"/>
                <a:gd name="T4" fmla="*/ 4246 w 8008"/>
                <a:gd name="T5" fmla="*/ 6824 h 8026"/>
                <a:gd name="T6" fmla="*/ 4246 w 8008"/>
                <a:gd name="T7" fmla="*/ 8016 h 8026"/>
                <a:gd name="T8" fmla="*/ 3770 w 8008"/>
                <a:gd name="T9" fmla="*/ 8016 h 8026"/>
                <a:gd name="T10" fmla="*/ 3770 w 8008"/>
                <a:gd name="T11" fmla="*/ 6815 h 8026"/>
                <a:gd name="T12" fmla="*/ 2552 w 8008"/>
                <a:gd name="T13" fmla="*/ 6815 h 8026"/>
                <a:gd name="T14" fmla="*/ 2552 w 8008"/>
                <a:gd name="T15" fmla="*/ 8025 h 8026"/>
                <a:gd name="T16" fmla="*/ 2092 w 8008"/>
                <a:gd name="T17" fmla="*/ 8025 h 8026"/>
                <a:gd name="T18" fmla="*/ 2092 w 8008"/>
                <a:gd name="T19" fmla="*/ 6807 h 8026"/>
                <a:gd name="T20" fmla="*/ 1245 w 8008"/>
                <a:gd name="T21" fmla="*/ 6807 h 8026"/>
                <a:gd name="T22" fmla="*/ 1245 w 8008"/>
                <a:gd name="T23" fmla="*/ 5959 h 8026"/>
                <a:gd name="T24" fmla="*/ 0 w 8008"/>
                <a:gd name="T25" fmla="*/ 5959 h 8026"/>
                <a:gd name="T26" fmla="*/ 0 w 8008"/>
                <a:gd name="T27" fmla="*/ 5500 h 8026"/>
                <a:gd name="T28" fmla="*/ 1210 w 8008"/>
                <a:gd name="T29" fmla="*/ 5500 h 8026"/>
                <a:gd name="T30" fmla="*/ 1210 w 8008"/>
                <a:gd name="T31" fmla="*/ 4264 h 8026"/>
                <a:gd name="T32" fmla="*/ 9 w 8008"/>
                <a:gd name="T33" fmla="*/ 4264 h 8026"/>
                <a:gd name="T34" fmla="*/ 9 w 8008"/>
                <a:gd name="T35" fmla="*/ 3788 h 8026"/>
                <a:gd name="T36" fmla="*/ 1201 w 8008"/>
                <a:gd name="T37" fmla="*/ 3788 h 8026"/>
                <a:gd name="T38" fmla="*/ 1201 w 8008"/>
                <a:gd name="T39" fmla="*/ 2552 h 8026"/>
                <a:gd name="T40" fmla="*/ 0 w 8008"/>
                <a:gd name="T41" fmla="*/ 2552 h 8026"/>
                <a:gd name="T42" fmla="*/ 0 w 8008"/>
                <a:gd name="T43" fmla="*/ 2110 h 8026"/>
                <a:gd name="T44" fmla="*/ 1201 w 8008"/>
                <a:gd name="T45" fmla="*/ 2110 h 8026"/>
                <a:gd name="T46" fmla="*/ 1201 w 8008"/>
                <a:gd name="T47" fmla="*/ 1245 h 8026"/>
                <a:gd name="T48" fmla="*/ 2066 w 8008"/>
                <a:gd name="T49" fmla="*/ 1245 h 8026"/>
                <a:gd name="T50" fmla="*/ 2066 w 8008"/>
                <a:gd name="T51" fmla="*/ 9 h 8026"/>
                <a:gd name="T52" fmla="*/ 2525 w 8008"/>
                <a:gd name="T53" fmla="*/ 9 h 8026"/>
                <a:gd name="T54" fmla="*/ 2525 w 8008"/>
                <a:gd name="T55" fmla="*/ 1210 h 8026"/>
                <a:gd name="T56" fmla="*/ 3761 w 8008"/>
                <a:gd name="T57" fmla="*/ 1210 h 8026"/>
                <a:gd name="T58" fmla="*/ 3761 w 8008"/>
                <a:gd name="T59" fmla="*/ 0 h 8026"/>
                <a:gd name="T60" fmla="*/ 4219 w 8008"/>
                <a:gd name="T61" fmla="*/ 0 h 8026"/>
                <a:gd name="T62" fmla="*/ 4219 w 8008"/>
                <a:gd name="T63" fmla="*/ 1201 h 8026"/>
                <a:gd name="T64" fmla="*/ 5455 w 8008"/>
                <a:gd name="T65" fmla="*/ 1201 h 8026"/>
                <a:gd name="T66" fmla="*/ 5455 w 8008"/>
                <a:gd name="T67" fmla="*/ 18 h 8026"/>
                <a:gd name="T68" fmla="*/ 5932 w 8008"/>
                <a:gd name="T69" fmla="*/ 18 h 8026"/>
                <a:gd name="T70" fmla="*/ 5932 w 8008"/>
                <a:gd name="T71" fmla="*/ 1218 h 8026"/>
                <a:gd name="T72" fmla="*/ 6762 w 8008"/>
                <a:gd name="T73" fmla="*/ 1218 h 8026"/>
                <a:gd name="T74" fmla="*/ 6762 w 8008"/>
                <a:gd name="T75" fmla="*/ 2066 h 8026"/>
                <a:gd name="T76" fmla="*/ 7998 w 8008"/>
                <a:gd name="T77" fmla="*/ 2066 h 8026"/>
                <a:gd name="T78" fmla="*/ 7998 w 8008"/>
                <a:gd name="T79" fmla="*/ 2543 h 8026"/>
                <a:gd name="T80" fmla="*/ 6815 w 8008"/>
                <a:gd name="T81" fmla="*/ 2543 h 8026"/>
                <a:gd name="T82" fmla="*/ 6815 w 8008"/>
                <a:gd name="T83" fmla="*/ 3779 h 8026"/>
                <a:gd name="T84" fmla="*/ 8007 w 8008"/>
                <a:gd name="T85" fmla="*/ 3779 h 8026"/>
                <a:gd name="T86" fmla="*/ 8007 w 8008"/>
                <a:gd name="T87" fmla="*/ 4219 h 8026"/>
                <a:gd name="T88" fmla="*/ 6824 w 8008"/>
                <a:gd name="T89" fmla="*/ 4219 h 8026"/>
                <a:gd name="T90" fmla="*/ 6824 w 8008"/>
                <a:gd name="T91" fmla="*/ 5456 h 8026"/>
                <a:gd name="T92" fmla="*/ 7998 w 8008"/>
                <a:gd name="T93" fmla="*/ 5456 h 8026"/>
                <a:gd name="T94" fmla="*/ 7998 w 8008"/>
                <a:gd name="T95" fmla="*/ 5932 h 8026"/>
                <a:gd name="T96" fmla="*/ 6815 w 8008"/>
                <a:gd name="T97" fmla="*/ 5932 h 8026"/>
                <a:gd name="T98" fmla="*/ 6771 w 8008"/>
                <a:gd name="T99" fmla="*/ 6780 h 8026"/>
                <a:gd name="T100" fmla="*/ 5941 w 8008"/>
                <a:gd name="T101" fmla="*/ 6780 h 8026"/>
                <a:gd name="T102" fmla="*/ 5941 w 8008"/>
                <a:gd name="T103" fmla="*/ 8025 h 8026"/>
                <a:gd name="T104" fmla="*/ 5482 w 8008"/>
                <a:gd name="T105" fmla="*/ 8025 h 8026"/>
                <a:gd name="T106" fmla="*/ 1722 w 8008"/>
                <a:gd name="T107" fmla="*/ 6286 h 8026"/>
                <a:gd name="T108" fmla="*/ 6276 w 8008"/>
                <a:gd name="T109" fmla="*/ 6286 h 8026"/>
                <a:gd name="T110" fmla="*/ 6276 w 8008"/>
                <a:gd name="T111" fmla="*/ 1731 h 8026"/>
                <a:gd name="T112" fmla="*/ 1722 w 8008"/>
                <a:gd name="T113" fmla="*/ 1731 h 8026"/>
                <a:gd name="T114" fmla="*/ 1722 w 8008"/>
                <a:gd name="T115" fmla="*/ 6286 h 8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08" h="8026">
                  <a:moveTo>
                    <a:pt x="5482" y="8025"/>
                  </a:moveTo>
                  <a:lnTo>
                    <a:pt x="5482" y="6824"/>
                  </a:lnTo>
                  <a:lnTo>
                    <a:pt x="4246" y="6824"/>
                  </a:lnTo>
                  <a:lnTo>
                    <a:pt x="4246" y="8016"/>
                  </a:lnTo>
                  <a:lnTo>
                    <a:pt x="3770" y="8016"/>
                  </a:lnTo>
                  <a:lnTo>
                    <a:pt x="3770" y="6815"/>
                  </a:lnTo>
                  <a:lnTo>
                    <a:pt x="2552" y="6815"/>
                  </a:lnTo>
                  <a:lnTo>
                    <a:pt x="2552" y="8025"/>
                  </a:lnTo>
                  <a:lnTo>
                    <a:pt x="2092" y="8025"/>
                  </a:lnTo>
                  <a:lnTo>
                    <a:pt x="2092" y="6807"/>
                  </a:lnTo>
                  <a:lnTo>
                    <a:pt x="1245" y="6807"/>
                  </a:lnTo>
                  <a:lnTo>
                    <a:pt x="1245" y="5959"/>
                  </a:lnTo>
                  <a:lnTo>
                    <a:pt x="0" y="5959"/>
                  </a:lnTo>
                  <a:lnTo>
                    <a:pt x="0" y="5500"/>
                  </a:lnTo>
                  <a:lnTo>
                    <a:pt x="1210" y="5500"/>
                  </a:lnTo>
                  <a:lnTo>
                    <a:pt x="1210" y="4264"/>
                  </a:lnTo>
                  <a:lnTo>
                    <a:pt x="9" y="4264"/>
                  </a:lnTo>
                  <a:lnTo>
                    <a:pt x="9" y="3788"/>
                  </a:lnTo>
                  <a:lnTo>
                    <a:pt x="1201" y="3788"/>
                  </a:lnTo>
                  <a:lnTo>
                    <a:pt x="1201" y="2552"/>
                  </a:lnTo>
                  <a:lnTo>
                    <a:pt x="0" y="2552"/>
                  </a:lnTo>
                  <a:lnTo>
                    <a:pt x="0" y="2110"/>
                  </a:lnTo>
                  <a:lnTo>
                    <a:pt x="1201" y="2110"/>
                  </a:lnTo>
                  <a:lnTo>
                    <a:pt x="1201" y="1245"/>
                  </a:lnTo>
                  <a:lnTo>
                    <a:pt x="2066" y="1245"/>
                  </a:lnTo>
                  <a:lnTo>
                    <a:pt x="2066" y="9"/>
                  </a:lnTo>
                  <a:lnTo>
                    <a:pt x="2525" y="9"/>
                  </a:lnTo>
                  <a:lnTo>
                    <a:pt x="2525" y="1210"/>
                  </a:lnTo>
                  <a:lnTo>
                    <a:pt x="3761" y="1210"/>
                  </a:lnTo>
                  <a:lnTo>
                    <a:pt x="3761" y="0"/>
                  </a:lnTo>
                  <a:lnTo>
                    <a:pt x="4219" y="0"/>
                  </a:lnTo>
                  <a:lnTo>
                    <a:pt x="4219" y="1201"/>
                  </a:lnTo>
                  <a:lnTo>
                    <a:pt x="5455" y="1201"/>
                  </a:lnTo>
                  <a:lnTo>
                    <a:pt x="5455" y="18"/>
                  </a:lnTo>
                  <a:lnTo>
                    <a:pt x="5932" y="18"/>
                  </a:lnTo>
                  <a:lnTo>
                    <a:pt x="5932" y="1218"/>
                  </a:lnTo>
                  <a:lnTo>
                    <a:pt x="6762" y="1218"/>
                  </a:lnTo>
                  <a:lnTo>
                    <a:pt x="6762" y="2066"/>
                  </a:lnTo>
                  <a:lnTo>
                    <a:pt x="7998" y="2066"/>
                  </a:lnTo>
                  <a:lnTo>
                    <a:pt x="7998" y="2543"/>
                  </a:lnTo>
                  <a:lnTo>
                    <a:pt x="6815" y="2543"/>
                  </a:lnTo>
                  <a:lnTo>
                    <a:pt x="6815" y="3779"/>
                  </a:lnTo>
                  <a:lnTo>
                    <a:pt x="8007" y="3779"/>
                  </a:lnTo>
                  <a:lnTo>
                    <a:pt x="8007" y="4219"/>
                  </a:lnTo>
                  <a:lnTo>
                    <a:pt x="6824" y="4219"/>
                  </a:lnTo>
                  <a:lnTo>
                    <a:pt x="6824" y="5456"/>
                  </a:lnTo>
                  <a:lnTo>
                    <a:pt x="7998" y="5456"/>
                  </a:lnTo>
                  <a:lnTo>
                    <a:pt x="7998" y="5932"/>
                  </a:lnTo>
                  <a:lnTo>
                    <a:pt x="6815" y="5932"/>
                  </a:lnTo>
                  <a:lnTo>
                    <a:pt x="6771" y="6780"/>
                  </a:lnTo>
                  <a:lnTo>
                    <a:pt x="5941" y="6780"/>
                  </a:lnTo>
                  <a:lnTo>
                    <a:pt x="5941" y="8025"/>
                  </a:lnTo>
                  <a:lnTo>
                    <a:pt x="5482" y="8025"/>
                  </a:lnTo>
                  <a:close/>
                  <a:moveTo>
                    <a:pt x="1722" y="6286"/>
                  </a:moveTo>
                  <a:lnTo>
                    <a:pt x="6276" y="6286"/>
                  </a:lnTo>
                  <a:lnTo>
                    <a:pt x="6276" y="1731"/>
                  </a:lnTo>
                  <a:lnTo>
                    <a:pt x="1722" y="1731"/>
                  </a:lnTo>
                  <a:lnTo>
                    <a:pt x="1722" y="628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98" name="Freeform 2"/>
            <p:cNvSpPr>
              <a:spLocks noChangeArrowheads="1"/>
            </p:cNvSpPr>
            <p:nvPr/>
          </p:nvSpPr>
          <p:spPr bwMode="auto">
            <a:xfrm>
              <a:off x="4694238" y="3421063"/>
              <a:ext cx="755650" cy="766762"/>
            </a:xfrm>
            <a:custGeom>
              <a:avLst/>
              <a:gdLst>
                <a:gd name="T0" fmla="*/ 0 w 2101"/>
                <a:gd name="T1" fmla="*/ 2127 h 2128"/>
                <a:gd name="T2" fmla="*/ 0 w 2101"/>
                <a:gd name="T3" fmla="*/ 0 h 2128"/>
                <a:gd name="T4" fmla="*/ 2100 w 2101"/>
                <a:gd name="T5" fmla="*/ 0 h 2128"/>
                <a:gd name="T6" fmla="*/ 2100 w 2101"/>
                <a:gd name="T7" fmla="*/ 2127 h 2128"/>
                <a:gd name="T8" fmla="*/ 0 w 2101"/>
                <a:gd name="T9" fmla="*/ 2127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1" h="2128">
                  <a:moveTo>
                    <a:pt x="0" y="2127"/>
                  </a:moveTo>
                  <a:lnTo>
                    <a:pt x="0" y="0"/>
                  </a:lnTo>
                  <a:lnTo>
                    <a:pt x="2100" y="0"/>
                  </a:lnTo>
                  <a:lnTo>
                    <a:pt x="2100" y="2127"/>
                  </a:lnTo>
                  <a:lnTo>
                    <a:pt x="0" y="21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BBCB851-E6EE-4C48-9545-DDAB86416409}"/>
              </a:ext>
            </a:extLst>
          </p:cNvPr>
          <p:cNvSpPr/>
          <p:nvPr/>
        </p:nvSpPr>
        <p:spPr bwMode="auto">
          <a:xfrm>
            <a:off x="1863101" y="472296"/>
            <a:ext cx="10077120" cy="129914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384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399" spc="-102" dirty="0">
                <a:ln w="3175">
                  <a:noFill/>
                </a:ln>
                <a:gradFill>
                  <a:gsLst>
                    <a:gs pos="6952">
                      <a:srgbClr val="353535"/>
                    </a:gs>
                    <a:gs pos="18182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Comprehensive deep learning, </a:t>
            </a:r>
          </a:p>
          <a:p>
            <a:pPr algn="ctr" defTabSz="932384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399" spc="-102" dirty="0">
                <a:ln w="3175">
                  <a:noFill/>
                </a:ln>
                <a:gradFill>
                  <a:gsLst>
                    <a:gs pos="6952">
                      <a:srgbClr val="353535"/>
                    </a:gs>
                    <a:gs pos="18182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machine learning as a service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D12DB0-8BDD-42D8-B0A7-892C0F2202AD}"/>
              </a:ext>
            </a:extLst>
          </p:cNvPr>
          <p:cNvCxnSpPr>
            <a:cxnSpLocks/>
            <a:stCxn id="59" idx="4"/>
          </p:cNvCxnSpPr>
          <p:nvPr/>
        </p:nvCxnSpPr>
        <p:spPr>
          <a:xfrm flipH="1" flipV="1">
            <a:off x="3922365" y="5114541"/>
            <a:ext cx="6474158" cy="1"/>
          </a:xfrm>
          <a:prstGeom prst="line">
            <a:avLst/>
          </a:prstGeom>
          <a:noFill/>
          <a:ln w="19050">
            <a:solidFill>
              <a:schemeClr val="tx1">
                <a:alpha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3772528" y="5039623"/>
            <a:ext cx="149837" cy="1498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6827141" y="5039623"/>
            <a:ext cx="149837" cy="1498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10246686" y="5039623"/>
            <a:ext cx="149837" cy="1498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95608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56" grpId="0" animBg="1"/>
      <p:bldP spid="57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2619632" y="2832564"/>
            <a:ext cx="92846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619632" y="4917693"/>
            <a:ext cx="92846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159894-4777-4BD4-80D1-FD09090A8EAF}"/>
              </a:ext>
            </a:extLst>
          </p:cNvPr>
          <p:cNvSpPr/>
          <p:nvPr/>
        </p:nvSpPr>
        <p:spPr>
          <a:xfrm>
            <a:off x="412602" y="5684634"/>
            <a:ext cx="1273926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8378F-748F-4973-91D2-AE64A243C214}"/>
              </a:ext>
            </a:extLst>
          </p:cNvPr>
          <p:cNvSpPr/>
          <p:nvPr/>
        </p:nvSpPr>
        <p:spPr>
          <a:xfrm>
            <a:off x="456745" y="4337287"/>
            <a:ext cx="1185640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75AD67-B61E-4831-83EC-2AF66D0FDBB2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6" name="light">
            <a:extLst>
              <a:ext uri="{FF2B5EF4-FFF2-40B4-BE49-F238E27FC236}">
                <a16:creationId xmlns:a16="http://schemas.microsoft.com/office/drawing/2014/main" id="{38BAE752-BE22-4707-B0F9-4C08A40138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9768" y="3872325"/>
            <a:ext cx="291439" cy="432683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101" name="Freeform 100"/>
          <p:cNvSpPr>
            <a:spLocks noChangeArrowheads="1"/>
          </p:cNvSpPr>
          <p:nvPr/>
        </p:nvSpPr>
        <p:spPr bwMode="auto">
          <a:xfrm>
            <a:off x="711136" y="4920775"/>
            <a:ext cx="659508" cy="652579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001F5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67D13E-22CD-4486-A9F2-CD3317A182A1}"/>
              </a:ext>
            </a:extLst>
          </p:cNvPr>
          <p:cNvSpPr/>
          <p:nvPr/>
        </p:nvSpPr>
        <p:spPr>
          <a:xfrm>
            <a:off x="607542" y="3164637"/>
            <a:ext cx="845579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09D33A-7652-4476-AC65-D2723CB89576}"/>
              </a:ext>
            </a:extLst>
          </p:cNvPr>
          <p:cNvSpPr/>
          <p:nvPr/>
        </p:nvSpPr>
        <p:spPr>
          <a:xfrm>
            <a:off x="413806" y="1826914"/>
            <a:ext cx="1233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94" name="speedometer_2">
            <a:extLst>
              <a:ext uri="{FF2B5EF4-FFF2-40B4-BE49-F238E27FC236}">
                <a16:creationId xmlns:a16="http://schemas.microsoft.com/office/drawing/2014/main" id="{C66B6F8E-3B6A-4D8E-AF1A-5DB3887560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75" y="1183560"/>
            <a:ext cx="439680" cy="439678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07C8F82-925F-4342-9824-1D96908E08E1}"/>
              </a:ext>
            </a:extLst>
          </p:cNvPr>
          <p:cNvGrpSpPr/>
          <p:nvPr/>
        </p:nvGrpSpPr>
        <p:grpSpPr>
          <a:xfrm>
            <a:off x="791606" y="2574304"/>
            <a:ext cx="460244" cy="449535"/>
            <a:chOff x="2088630" y="3287843"/>
            <a:chExt cx="429718" cy="419725"/>
          </a:xfrm>
          <a:noFill/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220230F-20DF-40DA-A6AA-6C38E47DBA31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BA0F79-6846-48AF-8284-BFA9A30557EE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pic>
        <p:nvPicPr>
          <p:cNvPr id="32" name="Picture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2641" y="3023163"/>
            <a:ext cx="624352" cy="55619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1029056" y="3603852"/>
            <a:ext cx="811521" cy="350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HIPAA / HITECH Act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5204" y="4537601"/>
            <a:ext cx="756846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FERPA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033" y="4042444"/>
            <a:ext cx="439189" cy="43918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80" y="4147029"/>
            <a:ext cx="570289" cy="23001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09231" y="4537600"/>
            <a:ext cx="1093987" cy="350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GxP</a:t>
            </a:r>
          </a:p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21 CFR Part 11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12" y="982820"/>
            <a:ext cx="540176" cy="541318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995040" y="1579994"/>
            <a:ext cx="578521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 dirty="0">
                <a:solidFill>
                  <a:srgbClr val="505050"/>
                </a:solidFill>
                <a:latin typeface="Segoe UI Semilight"/>
              </a:rPr>
              <a:t>ISO 27001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303" y="984961"/>
            <a:ext cx="586614" cy="53703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1037005" y="1579994"/>
            <a:ext cx="761211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SOC 1 Type 2</a:t>
            </a:r>
          </a:p>
        </p:txBody>
      </p:sp>
      <p:pic>
        <p:nvPicPr>
          <p:cNvPr id="48" name="Picture 14" descr="http://www.theauditpeople.com/sites/default/files/pictures/iso-logo.png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63" y="1027616"/>
            <a:ext cx="597884" cy="4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4998045" y="1579994"/>
            <a:ext cx="578520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ISO 27018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70" y="1969748"/>
            <a:ext cx="793853" cy="304393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868725" y="2394024"/>
            <a:ext cx="844544" cy="30769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CSA STAR</a:t>
            </a:r>
          </a:p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Self-Assessment</a:t>
            </a:r>
          </a:p>
          <a:p>
            <a:pPr algn="ctr" defTabSz="608913" fontAlgn="ctr">
              <a:defRPr/>
            </a:pPr>
            <a:endParaRPr lang="en-US" sz="816" b="1" kern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34" y="5241668"/>
            <a:ext cx="660412" cy="21613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9039832" y="5585424"/>
            <a:ext cx="629615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Singapore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MTCS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09421" y="5585424"/>
            <a:ext cx="573554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UK 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G-Cloud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43" y="5166883"/>
            <a:ext cx="365708" cy="36570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0021857" y="5582295"/>
            <a:ext cx="651423" cy="3183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Australia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IRAP/CCSL</a:t>
            </a:r>
          </a:p>
        </p:txBody>
      </p:sp>
      <p:pic>
        <p:nvPicPr>
          <p:cNvPr id="57" name="Picture 56" descr="IRAP logo">
            <a:hlinkClick r:id="rId12"/>
          </p:cNvPr>
          <p:cNvPicPr/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893" y="5191388"/>
            <a:ext cx="479352" cy="31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57" descr="FISC : The Center for Financial Industry Infomation System">
            <a:hlinkClick r:id="rId14" tooltip="&quot;FISC HOME&quot;"/>
          </p:cNvPr>
          <p:cNvPicPr/>
          <p:nvPr/>
        </p:nvPicPr>
        <p:blipFill rotWithShape="1">
          <a:blip r:embed="rId15" cstate="screen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47825" y="3184581"/>
            <a:ext cx="562530" cy="23335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Rectangle 58"/>
          <p:cNvSpPr/>
          <p:nvPr/>
        </p:nvSpPr>
        <p:spPr>
          <a:xfrm>
            <a:off x="9741950" y="3603853"/>
            <a:ext cx="774281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FISC Japan</a:t>
            </a:r>
          </a:p>
        </p:txBody>
      </p:sp>
      <p:pic>
        <p:nvPicPr>
          <p:cNvPr id="60" name="Picture 59" descr="http://ts1.mm.bing.net/th?&amp;id=HN.607999990459468225&amp;w=300&amp;h=300&amp;c=0&amp;pid=1.9&amp;rs=0&amp;p=0"/>
          <p:cNvPicPr/>
          <p:nvPr/>
        </p:nvPicPr>
        <p:blipFill>
          <a:blip r:embed="rId1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01" y="5127444"/>
            <a:ext cx="486587" cy="44458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Rectangle 60"/>
          <p:cNvSpPr/>
          <p:nvPr/>
        </p:nvSpPr>
        <p:spPr>
          <a:xfrm>
            <a:off x="11017918" y="5585424"/>
            <a:ext cx="815752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 New Zealand 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GCIO</a:t>
            </a:r>
          </a:p>
        </p:txBody>
      </p:sp>
      <p:pic>
        <p:nvPicPr>
          <p:cNvPr id="62" name="Picture 8" descr="image002"/>
          <p:cNvPicPr>
            <a:picLocks noChangeAspect="1" noChangeArrowheads="1"/>
          </p:cNvPicPr>
          <p:nvPr/>
        </p:nvPicPr>
        <p:blipFill>
          <a:blip r:embed="rId17" cstate="screen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06" y="5128560"/>
            <a:ext cx="442356" cy="44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7091302" y="5585424"/>
            <a:ext cx="620966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China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GB 18030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964721" y="5582295"/>
            <a:ext cx="808137" cy="3183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EU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Model Clauses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21" y="5154131"/>
            <a:ext cx="564538" cy="391207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4115662" y="6519436"/>
            <a:ext cx="506253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ENISA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IAF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03" y="6083869"/>
            <a:ext cx="424174" cy="40042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30" y="5218446"/>
            <a:ext cx="437874" cy="262583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2910742" y="5585424"/>
            <a:ext cx="677049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Argentina </a:t>
            </a:r>
            <a:br>
              <a:rPr lang="en-US" sz="714" b="1" kern="0">
                <a:solidFill>
                  <a:srgbClr val="505050"/>
                </a:solidFill>
                <a:latin typeface="Segoe UI Semilight"/>
              </a:rPr>
            </a:b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PDPA</a:t>
            </a:r>
          </a:p>
        </p:txBody>
      </p:sp>
      <p:pic>
        <p:nvPicPr>
          <p:cNvPr id="70" name="Picture 69" descr="http://jcispa.jasa.jp/wp/wp-content/themes/jcispa_academica/images/fig_cslogo01.png"/>
          <p:cNvPicPr/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10" y="6109672"/>
            <a:ext cx="396376" cy="3488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Rectangle 70"/>
          <p:cNvSpPr/>
          <p:nvPr/>
        </p:nvSpPr>
        <p:spPr>
          <a:xfrm>
            <a:off x="5074814" y="6516307"/>
            <a:ext cx="642767" cy="3183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Japan CS Mark Gold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03" y="3036338"/>
            <a:ext cx="529842" cy="529842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325315" y="3603853"/>
            <a:ext cx="661818" cy="1527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CDSA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19786" y="3603852"/>
            <a:ext cx="807682" cy="30769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Shared</a:t>
            </a:r>
          </a:p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Assessments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24" y="3157587"/>
            <a:ext cx="580606" cy="287345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32304" y="6519435"/>
            <a:ext cx="633925" cy="30769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 defTabSz="608913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Japan My</a:t>
            </a:r>
          </a:p>
          <a:p>
            <a:pPr algn="ctr" defTabSz="608913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Number Act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30" y="6089185"/>
            <a:ext cx="509275" cy="38979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69" y="3095409"/>
            <a:ext cx="618456" cy="411701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939692" y="3603852"/>
            <a:ext cx="761211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FACT UK</a:t>
            </a:r>
          </a:p>
        </p:txBody>
      </p:sp>
      <p:pic>
        <p:nvPicPr>
          <p:cNvPr id="80" name="Picture 17" descr="https://upload.wikimedia.org/wikipedia/commons/thumb/4/43/US-FederalTradeCommission-Seal.svg/2000px-US-FederalTradeCommission-Seal.svg.png"/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516" y="4038465"/>
            <a:ext cx="447148" cy="4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9750668" y="4537601"/>
            <a:ext cx="756846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 dirty="0">
                <a:solidFill>
                  <a:srgbClr val="505050"/>
                </a:solidFill>
                <a:latin typeface="Segoe UI Semilight"/>
              </a:rPr>
              <a:t>GLBA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200314" y="6519436"/>
            <a:ext cx="491583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Spain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ENS</a:t>
            </a:r>
          </a:p>
        </p:txBody>
      </p:sp>
      <p:pic>
        <p:nvPicPr>
          <p:cNvPr id="83" name="Picture 82" descr="Spain ENS Logo"/>
          <p:cNvPicPr>
            <a:picLocks noChangeAspect="1" noChangeArrowheads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096" y="6060223"/>
            <a:ext cx="702019" cy="5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>
            <a:off x="3001895" y="3603853"/>
            <a:ext cx="564088" cy="27592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PCI DSS</a:t>
            </a:r>
          </a:p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Level 1</a:t>
            </a:r>
          </a:p>
        </p:txBody>
      </p:sp>
      <p:pic>
        <p:nvPicPr>
          <p:cNvPr id="85" name="Picture 2" descr="https://www.basefarm.com/sites/default/files/media/Article/basefarm-pci-dss_0.jpg"/>
          <p:cNvPicPr>
            <a:picLocks noChangeAspect="1" noChangeArrowheads="1"/>
          </p:cNvPicPr>
          <p:nvPr/>
        </p:nvPicPr>
        <p:blipFill>
          <a:blip r:embed="rId2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52" y="3106243"/>
            <a:ext cx="571119" cy="39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http://www.elevation-us.com/wp-content/uploads/2016/01/CMS-logo.png"/>
          <p:cNvPicPr>
            <a:picLocks noChangeAspect="1" noChangeArrowheads="1"/>
          </p:cNvPicPr>
          <p:nvPr/>
        </p:nvPicPr>
        <p:blipFill>
          <a:blip r:embed="rId29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84" y="4047859"/>
            <a:ext cx="856716" cy="42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5569420" y="4537601"/>
            <a:ext cx="756845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 dirty="0">
                <a:solidFill>
                  <a:srgbClr val="505050"/>
                </a:solidFill>
                <a:latin typeface="Segoe UI Semilight"/>
              </a:rPr>
              <a:t>MARS-E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216392" y="4537600"/>
            <a:ext cx="436849" cy="222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8210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FFIEC</a:t>
            </a:r>
          </a:p>
        </p:txBody>
      </p:sp>
      <p:pic>
        <p:nvPicPr>
          <p:cNvPr id="89" name="Picture 8" descr="https://upload.wikimedia.org/wikipedia/commons/thumb/e/ed/US-FFIEC-Logo.svg/1000px-US-FFIEC-Logo.svg.png"/>
          <p:cNvPicPr>
            <a:picLocks noChangeAspect="1" noChangeArrowheads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132" y="4139237"/>
            <a:ext cx="631368" cy="24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8137838" y="5585424"/>
            <a:ext cx="502325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China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TRUCS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97" y="5162493"/>
            <a:ext cx="517807" cy="37448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14" y="1853425"/>
            <a:ext cx="586614" cy="537038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2907416" y="2461604"/>
            <a:ext cx="761211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 dirty="0">
                <a:solidFill>
                  <a:srgbClr val="505050"/>
                </a:solidFill>
                <a:latin typeface="Segoe UI Semilight"/>
              </a:rPr>
              <a:t>SOC 2 Type 2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98" y="1853425"/>
            <a:ext cx="586614" cy="537038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4906701" y="2461604"/>
            <a:ext cx="761211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SOC 3</a:t>
            </a:r>
          </a:p>
        </p:txBody>
      </p:sp>
      <p:pic>
        <p:nvPicPr>
          <p:cNvPr id="104" name="Picture 10" descr="http://flaglane.com/download/canadian-flag/canadian-flag-graphic.png"/>
          <p:cNvPicPr>
            <a:picLocks noChangeAspect="1" noChangeArrowheads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65" y="6170491"/>
            <a:ext cx="454351" cy="2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8972428" y="6519436"/>
            <a:ext cx="764423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Canada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Privacy Laws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567238" y="3603853"/>
            <a:ext cx="761211" cy="1538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MPAA</a:t>
            </a:r>
          </a:p>
        </p:txBody>
      </p:sp>
      <p:pic>
        <p:nvPicPr>
          <p:cNvPr id="107" name="Picture 2" descr="http://vignette1.wikia.nocookie.net/logopedia/images/5/57/MPAA.jpg/revision/latest?cb=20110729215806"/>
          <p:cNvPicPr>
            <a:picLocks noChangeAspect="1" noChangeArrowheads="1"/>
          </p:cNvPicPr>
          <p:nvPr/>
        </p:nvPicPr>
        <p:blipFill>
          <a:blip r:embed="rId3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968" y="3170758"/>
            <a:ext cx="467751" cy="26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89" y="6061002"/>
            <a:ext cx="310561" cy="446156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10071627" y="6519436"/>
            <a:ext cx="551884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Privacy</a:t>
            </a:r>
          </a:p>
          <a:p>
            <a:pPr algn="ctr" defTabSz="582215" fontAlgn="ctr">
              <a:defRPr/>
            </a:pPr>
            <a:r>
              <a:rPr lang="en-US" sz="714" b="1" kern="0" dirty="0">
                <a:solidFill>
                  <a:srgbClr val="505050"/>
                </a:solidFill>
                <a:latin typeface="Segoe UI Semilight"/>
              </a:rPr>
              <a:t>Shield</a:t>
            </a:r>
          </a:p>
        </p:txBody>
      </p:sp>
      <p:pic>
        <p:nvPicPr>
          <p:cNvPr id="110" name="Picture 14" descr="http://www.theauditpeople.com/sites/default/files/pictures/iso-logo.png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758" y="1027616"/>
            <a:ext cx="597884" cy="4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9079440" y="1579994"/>
            <a:ext cx="578520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 dirty="0">
                <a:solidFill>
                  <a:srgbClr val="505050"/>
                </a:solidFill>
                <a:latin typeface="Segoe UI Semilight"/>
              </a:rPr>
              <a:t>ISO 22301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166866" y="6519436"/>
            <a:ext cx="444270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India</a:t>
            </a:r>
          </a:p>
          <a:p>
            <a:pPr algn="ctr" defTabSz="582215" fontAlgn="ctr">
              <a:defRPr/>
            </a:pPr>
            <a:r>
              <a:rPr lang="en-US" sz="714" b="1" kern="0" err="1">
                <a:solidFill>
                  <a:srgbClr val="505050"/>
                </a:solidFill>
                <a:latin typeface="Segoe UI Semilight"/>
              </a:rPr>
              <a:t>MeitY</a:t>
            </a:r>
            <a:endParaRPr lang="en-US" sz="714" b="1" kern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17" y="6163503"/>
            <a:ext cx="433967" cy="241155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11036396" y="6519436"/>
            <a:ext cx="778796" cy="4303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103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Germany IT</a:t>
            </a:r>
          </a:p>
          <a:p>
            <a:pPr algn="ctr" defTabSz="582103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Grundschutz</a:t>
            </a:r>
          </a:p>
          <a:p>
            <a:pPr algn="ctr" defTabSz="582103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workbook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21" y="6086147"/>
            <a:ext cx="410746" cy="395864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7168394" y="6519436"/>
            <a:ext cx="466782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Spain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DPA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841" y="6091281"/>
            <a:ext cx="335889" cy="385599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74" y="1969748"/>
            <a:ext cx="793853" cy="30439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8946429" y="2394024"/>
            <a:ext cx="844544" cy="30769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CSA STAR</a:t>
            </a:r>
          </a:p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Certification</a:t>
            </a:r>
          </a:p>
          <a:p>
            <a:pPr algn="ctr" defTabSz="608913" fontAlgn="ctr">
              <a:defRPr/>
            </a:pPr>
            <a:endParaRPr lang="en-US" sz="816" b="1" kern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683" y="1969748"/>
            <a:ext cx="793853" cy="304393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10995339" y="2394024"/>
            <a:ext cx="844544" cy="30769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CSA STAR</a:t>
            </a:r>
          </a:p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Attestation</a:t>
            </a:r>
          </a:p>
          <a:p>
            <a:pPr algn="ctr" defTabSz="608913" fontAlgn="ctr">
              <a:defRPr/>
            </a:pPr>
            <a:endParaRPr lang="en-US" sz="816" b="1" kern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122" name="Picture 9" descr="https://hitrustalliance.net/content/uploads/2015/09/HiTrustLogo.png"/>
          <p:cNvPicPr>
            <a:picLocks noChangeAspect="1" noChangeArrowheads="1"/>
          </p:cNvPicPr>
          <p:nvPr/>
        </p:nvPicPr>
        <p:blipFill>
          <a:blip r:embed="rId38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72" y="4134055"/>
            <a:ext cx="613900" cy="2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/>
          <p:cNvSpPr/>
          <p:nvPr/>
        </p:nvSpPr>
        <p:spPr>
          <a:xfrm>
            <a:off x="2907517" y="4537601"/>
            <a:ext cx="756846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Calibri"/>
              </a:rPr>
              <a:t>HITRUST</a:t>
            </a: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61" y="4139304"/>
            <a:ext cx="613073" cy="245469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6817154" y="4537601"/>
            <a:ext cx="1006286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IG Toolkit UK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212605" y="5585424"/>
            <a:ext cx="467001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China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DJCP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47" y="5036280"/>
            <a:ext cx="626917" cy="626916"/>
          </a:xfrm>
          <a:prstGeom prst="rect">
            <a:avLst/>
          </a:prstGeom>
        </p:spPr>
      </p:pic>
      <p:pic>
        <p:nvPicPr>
          <p:cNvPr id="128" name="Picture 14" descr="http://www.theauditpeople.com/sites/default/files/pictures/iso-logo.png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054" y="1027616"/>
            <a:ext cx="597884" cy="4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128"/>
          <p:cNvSpPr/>
          <p:nvPr/>
        </p:nvSpPr>
        <p:spPr>
          <a:xfrm>
            <a:off x="7001736" y="1579994"/>
            <a:ext cx="578520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ISO 27017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2206141" y="1245441"/>
            <a:ext cx="418380" cy="983801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588" algn="ctr" defTabSz="932563" fontAlgn="base">
              <a:spcBef>
                <a:spcPct val="0"/>
              </a:spcBef>
              <a:spcAft>
                <a:spcPts val="1199"/>
              </a:spcAft>
              <a:buClr>
                <a:srgbClr val="FFFFFF"/>
              </a:buClr>
              <a:buSzPct val="80000"/>
              <a:defRPr/>
            </a:pPr>
            <a:r>
              <a:rPr lang="en-IN" sz="1224" b="1" kern="0" dirty="0">
                <a:solidFill>
                  <a:srgbClr val="00B6F0"/>
                </a:solidFill>
                <a:latin typeface="Segoe UI"/>
                <a:cs typeface="Segoe UI Semibold" panose="020B0702040204020203" pitchFamily="34" charset="0"/>
              </a:rPr>
              <a:t>GLOBAL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2206142" y="3359645"/>
            <a:ext cx="418380" cy="100392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588" algn="ctr" defTabSz="932563" fontAlgn="base">
              <a:spcBef>
                <a:spcPct val="0"/>
              </a:spcBef>
              <a:spcAft>
                <a:spcPts val="1199"/>
              </a:spcAft>
              <a:buClr>
                <a:srgbClr val="FFFFFF"/>
              </a:buClr>
              <a:buSzPct val="80000"/>
              <a:defRPr/>
            </a:pPr>
            <a:r>
              <a:rPr lang="en-IN" sz="1224" b="1" kern="0" dirty="0">
                <a:solidFill>
                  <a:srgbClr val="00327A"/>
                </a:solidFill>
                <a:latin typeface="Segoe UI"/>
                <a:cs typeface="Segoe UI Semibold" panose="020B0702040204020203" pitchFamily="34" charset="0"/>
              </a:rPr>
              <a:t>INDUSTRY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2210343" y="5473520"/>
            <a:ext cx="409289" cy="983801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563">
              <a:spcAft>
                <a:spcPts val="1199"/>
              </a:spcAft>
              <a:defRPr/>
            </a:pPr>
            <a:r>
              <a:rPr lang="en-IN" sz="1224" b="1" kern="0" dirty="0">
                <a:solidFill>
                  <a:srgbClr val="001F50"/>
                </a:solidFill>
                <a:latin typeface="Segoe UI"/>
                <a:cs typeface="Segoe UI Semibold" panose="020B0702040204020203" pitchFamily="34" charset="0"/>
              </a:rPr>
              <a:t>REGIONAL</a:t>
            </a:r>
          </a:p>
        </p:txBody>
      </p:sp>
      <p:cxnSp>
        <p:nvCxnSpPr>
          <p:cNvPr id="153" name="Straight Connector 152"/>
          <p:cNvCxnSpPr/>
          <p:nvPr/>
        </p:nvCxnSpPr>
        <p:spPr>
          <a:xfrm>
            <a:off x="2630057" y="931393"/>
            <a:ext cx="0" cy="1678686"/>
          </a:xfrm>
          <a:prstGeom prst="line">
            <a:avLst/>
          </a:prstGeom>
          <a:ln w="28575">
            <a:solidFill>
              <a:srgbClr val="00AEE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630057" y="3025275"/>
            <a:ext cx="0" cy="1678686"/>
          </a:xfrm>
          <a:prstGeom prst="line">
            <a:avLst/>
          </a:prstGeom>
          <a:ln w="28575">
            <a:solidFill>
              <a:srgbClr val="00327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630057" y="5109585"/>
            <a:ext cx="0" cy="1678686"/>
          </a:xfrm>
          <a:prstGeom prst="line">
            <a:avLst/>
          </a:prstGeom>
          <a:ln w="28575">
            <a:solidFill>
              <a:srgbClr val="001F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itle 1">
            <a:extLst>
              <a:ext uri="{FF2B5EF4-FFF2-40B4-BE49-F238E27FC236}">
                <a16:creationId xmlns:a16="http://schemas.microsoft.com/office/drawing/2014/main" id="{D4509856-EB69-4A09-8BB9-F5633A22593E}"/>
              </a:ext>
            </a:extLst>
          </p:cNvPr>
          <p:cNvSpPr txBox="1">
            <a:spLocks/>
          </p:cNvSpPr>
          <p:nvPr/>
        </p:nvSpPr>
        <p:spPr>
          <a:xfrm>
            <a:off x="2404815" y="72745"/>
            <a:ext cx="9435761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32563">
              <a:spcAft>
                <a:spcPts val="600"/>
              </a:spcAft>
              <a:defRPr/>
            </a:pPr>
            <a:r>
              <a:rPr lang="en-US" sz="3672" dirty="0">
                <a:solidFill>
                  <a:srgbClr val="4F504F"/>
                </a:solidFill>
                <a:latin typeface="Segoe UI Light"/>
              </a:rPr>
              <a:t>More certifications than any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151749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3.75E-6 0.0458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6">
            <a:extLst>
              <a:ext uri="{FF2B5EF4-FFF2-40B4-BE49-F238E27FC236}">
                <a16:creationId xmlns:a16="http://schemas.microsoft.com/office/drawing/2014/main" id="{3693DD08-7DA5-44E4-B3AA-91519EED6DF2}"/>
              </a:ext>
            </a:extLst>
          </p:cNvPr>
          <p:cNvSpPr>
            <a:spLocks noEditPoints="1"/>
          </p:cNvSpPr>
          <p:nvPr/>
        </p:nvSpPr>
        <p:spPr bwMode="auto">
          <a:xfrm>
            <a:off x="1178288" y="495"/>
            <a:ext cx="11408377" cy="5306919"/>
          </a:xfrm>
          <a:custGeom>
            <a:avLst/>
            <a:gdLst>
              <a:gd name="T0" fmla="*/ 2843 w 3260"/>
              <a:gd name="T1" fmla="*/ 1040 h 1694"/>
              <a:gd name="T2" fmla="*/ 2706 w 3260"/>
              <a:gd name="T3" fmla="*/ 1121 h 1694"/>
              <a:gd name="T4" fmla="*/ 3101 w 3260"/>
              <a:gd name="T5" fmla="*/ 1119 h 1694"/>
              <a:gd name="T6" fmla="*/ 1330 w 3260"/>
              <a:gd name="T7" fmla="*/ 153 h 1694"/>
              <a:gd name="T8" fmla="*/ 1357 w 3260"/>
              <a:gd name="T9" fmla="*/ 41 h 1694"/>
              <a:gd name="T10" fmla="*/ 1093 w 3260"/>
              <a:gd name="T11" fmla="*/ 175 h 1694"/>
              <a:gd name="T12" fmla="*/ 1115 w 3260"/>
              <a:gd name="T13" fmla="*/ 313 h 1694"/>
              <a:gd name="T14" fmla="*/ 1909 w 3260"/>
              <a:gd name="T15" fmla="*/ 55 h 1694"/>
              <a:gd name="T16" fmla="*/ 590 w 3260"/>
              <a:gd name="T17" fmla="*/ 24 h 1694"/>
              <a:gd name="T18" fmla="*/ 897 w 3260"/>
              <a:gd name="T19" fmla="*/ 944 h 1694"/>
              <a:gd name="T20" fmla="*/ 622 w 3260"/>
              <a:gd name="T21" fmla="*/ 717 h 1694"/>
              <a:gd name="T22" fmla="*/ 934 w 3260"/>
              <a:gd name="T23" fmla="*/ 526 h 1694"/>
              <a:gd name="T24" fmla="*/ 900 w 3260"/>
              <a:gd name="T25" fmla="*/ 310 h 1694"/>
              <a:gd name="T26" fmla="*/ 808 w 3260"/>
              <a:gd name="T27" fmla="*/ 172 h 1694"/>
              <a:gd name="T28" fmla="*/ 687 w 3260"/>
              <a:gd name="T29" fmla="*/ 121 h 1694"/>
              <a:gd name="T30" fmla="*/ 152 w 3260"/>
              <a:gd name="T31" fmla="*/ 11 h 1694"/>
              <a:gd name="T32" fmla="*/ 118 w 3260"/>
              <a:gd name="T33" fmla="*/ 222 h 1694"/>
              <a:gd name="T34" fmla="*/ 327 w 3260"/>
              <a:gd name="T35" fmla="*/ 321 h 1694"/>
              <a:gd name="T36" fmla="*/ 406 w 3260"/>
              <a:gd name="T37" fmla="*/ 761 h 1694"/>
              <a:gd name="T38" fmla="*/ 749 w 3260"/>
              <a:gd name="T39" fmla="*/ 1186 h 1694"/>
              <a:gd name="T40" fmla="*/ 886 w 3260"/>
              <a:gd name="T41" fmla="*/ 1643 h 1694"/>
              <a:gd name="T42" fmla="*/ 3236 w 3260"/>
              <a:gd name="T43" fmla="*/ 1515 h 1694"/>
              <a:gd name="T44" fmla="*/ 2763 w 3260"/>
              <a:gd name="T45" fmla="*/ 958 h 1694"/>
              <a:gd name="T46" fmla="*/ 2590 w 3260"/>
              <a:gd name="T47" fmla="*/ 854 h 1694"/>
              <a:gd name="T48" fmla="*/ 2698 w 3260"/>
              <a:gd name="T49" fmla="*/ 572 h 1694"/>
              <a:gd name="T50" fmla="*/ 2898 w 3260"/>
              <a:gd name="T51" fmla="*/ 132 h 1694"/>
              <a:gd name="T52" fmla="*/ 2300 w 3260"/>
              <a:gd name="T53" fmla="*/ 3 h 1694"/>
              <a:gd name="T54" fmla="*/ 1991 w 3260"/>
              <a:gd name="T55" fmla="*/ 151 h 1694"/>
              <a:gd name="T56" fmla="*/ 1720 w 3260"/>
              <a:gd name="T57" fmla="*/ 141 h 1694"/>
              <a:gd name="T58" fmla="*/ 1548 w 3260"/>
              <a:gd name="T59" fmla="*/ 310 h 1694"/>
              <a:gd name="T60" fmla="*/ 1697 w 3260"/>
              <a:gd name="T61" fmla="*/ 325 h 1694"/>
              <a:gd name="T62" fmla="*/ 1491 w 3260"/>
              <a:gd name="T63" fmla="*/ 562 h 1694"/>
              <a:gd name="T64" fmla="*/ 1768 w 3260"/>
              <a:gd name="T65" fmla="*/ 594 h 1694"/>
              <a:gd name="T66" fmla="*/ 1719 w 3260"/>
              <a:gd name="T67" fmla="*/ 686 h 1694"/>
              <a:gd name="T68" fmla="*/ 1682 w 3260"/>
              <a:gd name="T69" fmla="*/ 1394 h 1694"/>
              <a:gd name="T70" fmla="*/ 1850 w 3260"/>
              <a:gd name="T71" fmla="*/ 731 h 1694"/>
              <a:gd name="T72" fmla="*/ 2233 w 3260"/>
              <a:gd name="T73" fmla="*/ 809 h 1694"/>
              <a:gd name="T74" fmla="*/ 2002 w 3260"/>
              <a:gd name="T75" fmla="*/ 527 h 1694"/>
              <a:gd name="T76" fmla="*/ 2891 w 3260"/>
              <a:gd name="T77" fmla="*/ 1163 h 1694"/>
              <a:gd name="T78" fmla="*/ 2926 w 3260"/>
              <a:gd name="T79" fmla="*/ 1501 h 1694"/>
              <a:gd name="T80" fmla="*/ 293 w 3260"/>
              <a:gd name="T81" fmla="*/ 349 h 1694"/>
              <a:gd name="T82" fmla="*/ 2003 w 3260"/>
              <a:gd name="T83" fmla="*/ 1218 h 1694"/>
              <a:gd name="T84" fmla="*/ 1312 w 3260"/>
              <a:gd name="T85" fmla="*/ 233 h 1694"/>
              <a:gd name="T86" fmla="*/ 131 w 3260"/>
              <a:gd name="T87" fmla="*/ 226 h 1694"/>
              <a:gd name="T88" fmla="*/ 2836 w 3260"/>
              <a:gd name="T89" fmla="*/ 628 h 1694"/>
              <a:gd name="T90" fmla="*/ 2925 w 3260"/>
              <a:gd name="T91" fmla="*/ 1111 h 1694"/>
              <a:gd name="T92" fmla="*/ 2830 w 3260"/>
              <a:gd name="T93" fmla="*/ 367 h 1694"/>
              <a:gd name="T94" fmla="*/ 2757 w 3260"/>
              <a:gd name="T95" fmla="*/ 892 h 1694"/>
              <a:gd name="T96" fmla="*/ 2695 w 3260"/>
              <a:gd name="T97" fmla="*/ 1047 h 1694"/>
              <a:gd name="T98" fmla="*/ 2553 w 3260"/>
              <a:gd name="T99" fmla="*/ 1023 h 1694"/>
              <a:gd name="T100" fmla="*/ 1684 w 3260"/>
              <a:gd name="T101" fmla="*/ 276 h 1694"/>
              <a:gd name="T102" fmla="*/ 1744 w 3260"/>
              <a:gd name="T103" fmla="*/ 617 h 1694"/>
              <a:gd name="T104" fmla="*/ 1659 w 3260"/>
              <a:gd name="T105" fmla="*/ 156 h 1694"/>
              <a:gd name="T106" fmla="*/ 1937 w 3260"/>
              <a:gd name="T107" fmla="*/ 121 h 1694"/>
              <a:gd name="T108" fmla="*/ 940 w 3260"/>
              <a:gd name="T109" fmla="*/ 505 h 1694"/>
              <a:gd name="T110" fmla="*/ 175 w 3260"/>
              <a:gd name="T111" fmla="*/ 174 h 1694"/>
              <a:gd name="T112" fmla="*/ 1009 w 3260"/>
              <a:gd name="T113" fmla="*/ 1028 h 1694"/>
              <a:gd name="T114" fmla="*/ 1009 w 3260"/>
              <a:gd name="T115" fmla="*/ 492 h 1694"/>
              <a:gd name="T116" fmla="*/ 1464 w 3260"/>
              <a:gd name="T117" fmla="*/ 394 h 1694"/>
              <a:gd name="T118" fmla="*/ 930 w 3260"/>
              <a:gd name="T119" fmla="*/ 34 h 1694"/>
              <a:gd name="T120" fmla="*/ 884 w 3260"/>
              <a:gd name="T121" fmla="*/ 92 h 1694"/>
              <a:gd name="T122" fmla="*/ 956 w 3260"/>
              <a:gd name="T123" fmla="*/ 188 h 1694"/>
              <a:gd name="T124" fmla="*/ 950 w 3260"/>
              <a:gd name="T125" fmla="*/ 104 h 1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0" h="1694">
                <a:moveTo>
                  <a:pt x="2796" y="665"/>
                </a:moveTo>
                <a:cubicBezTo>
                  <a:pt x="2795" y="664"/>
                  <a:pt x="2795" y="664"/>
                  <a:pt x="2795" y="664"/>
                </a:cubicBezTo>
                <a:cubicBezTo>
                  <a:pt x="2794" y="665"/>
                  <a:pt x="2794" y="665"/>
                  <a:pt x="2794" y="665"/>
                </a:cubicBezTo>
                <a:cubicBezTo>
                  <a:pt x="2795" y="666"/>
                  <a:pt x="2795" y="666"/>
                  <a:pt x="2795" y="666"/>
                </a:cubicBezTo>
                <a:lnTo>
                  <a:pt x="2796" y="665"/>
                </a:lnTo>
                <a:close/>
                <a:moveTo>
                  <a:pt x="2760" y="1091"/>
                </a:moveTo>
                <a:cubicBezTo>
                  <a:pt x="2759" y="1090"/>
                  <a:pt x="2759" y="1090"/>
                  <a:pt x="2759" y="1090"/>
                </a:cubicBezTo>
                <a:cubicBezTo>
                  <a:pt x="2758" y="1089"/>
                  <a:pt x="2758" y="1089"/>
                  <a:pt x="2758" y="1089"/>
                </a:cubicBezTo>
                <a:cubicBezTo>
                  <a:pt x="2759" y="1088"/>
                  <a:pt x="2759" y="1088"/>
                  <a:pt x="2759" y="1088"/>
                </a:cubicBezTo>
                <a:cubicBezTo>
                  <a:pt x="2760" y="1087"/>
                  <a:pt x="2760" y="1087"/>
                  <a:pt x="2760" y="1087"/>
                </a:cubicBezTo>
                <a:cubicBezTo>
                  <a:pt x="2761" y="1086"/>
                  <a:pt x="2761" y="1086"/>
                  <a:pt x="2761" y="1086"/>
                </a:cubicBezTo>
                <a:cubicBezTo>
                  <a:pt x="2761" y="1087"/>
                  <a:pt x="2761" y="1087"/>
                  <a:pt x="2761" y="1087"/>
                </a:cubicBezTo>
                <a:cubicBezTo>
                  <a:pt x="2761" y="1086"/>
                  <a:pt x="2761" y="1086"/>
                  <a:pt x="2761" y="1086"/>
                </a:cubicBezTo>
                <a:cubicBezTo>
                  <a:pt x="2760" y="1085"/>
                  <a:pt x="2760" y="1085"/>
                  <a:pt x="2760" y="1085"/>
                </a:cubicBezTo>
                <a:cubicBezTo>
                  <a:pt x="2760" y="1083"/>
                  <a:pt x="2760" y="1083"/>
                  <a:pt x="2760" y="1083"/>
                </a:cubicBezTo>
                <a:cubicBezTo>
                  <a:pt x="2759" y="1083"/>
                  <a:pt x="2759" y="1083"/>
                  <a:pt x="2759" y="1083"/>
                </a:cubicBezTo>
                <a:cubicBezTo>
                  <a:pt x="2758" y="1084"/>
                  <a:pt x="2758" y="1084"/>
                  <a:pt x="2758" y="1084"/>
                </a:cubicBezTo>
                <a:cubicBezTo>
                  <a:pt x="2758" y="1087"/>
                  <a:pt x="2758" y="1087"/>
                  <a:pt x="2758" y="1087"/>
                </a:cubicBezTo>
                <a:cubicBezTo>
                  <a:pt x="2757" y="1090"/>
                  <a:pt x="2757" y="1090"/>
                  <a:pt x="2757" y="1090"/>
                </a:cubicBezTo>
                <a:cubicBezTo>
                  <a:pt x="2755" y="1093"/>
                  <a:pt x="2755" y="1093"/>
                  <a:pt x="2755" y="1093"/>
                </a:cubicBezTo>
                <a:cubicBezTo>
                  <a:pt x="2755" y="1095"/>
                  <a:pt x="2755" y="1095"/>
                  <a:pt x="2755" y="1095"/>
                </a:cubicBezTo>
                <a:cubicBezTo>
                  <a:pt x="2756" y="1095"/>
                  <a:pt x="2756" y="1095"/>
                  <a:pt x="2756" y="1095"/>
                </a:cubicBezTo>
                <a:cubicBezTo>
                  <a:pt x="2758" y="1095"/>
                  <a:pt x="2758" y="1095"/>
                  <a:pt x="2758" y="1095"/>
                </a:cubicBezTo>
                <a:cubicBezTo>
                  <a:pt x="2759" y="1093"/>
                  <a:pt x="2759" y="1093"/>
                  <a:pt x="2759" y="1093"/>
                </a:cubicBezTo>
                <a:cubicBezTo>
                  <a:pt x="2760" y="1092"/>
                  <a:pt x="2760" y="1092"/>
                  <a:pt x="2760" y="1092"/>
                </a:cubicBezTo>
                <a:cubicBezTo>
                  <a:pt x="2761" y="1091"/>
                  <a:pt x="2761" y="1091"/>
                  <a:pt x="2761" y="1091"/>
                </a:cubicBezTo>
                <a:lnTo>
                  <a:pt x="2760" y="1091"/>
                </a:lnTo>
                <a:close/>
                <a:moveTo>
                  <a:pt x="2801" y="1122"/>
                </a:moveTo>
                <a:cubicBezTo>
                  <a:pt x="2800" y="1121"/>
                  <a:pt x="2800" y="1121"/>
                  <a:pt x="2800" y="1121"/>
                </a:cubicBezTo>
                <a:cubicBezTo>
                  <a:pt x="2799" y="1122"/>
                  <a:pt x="2799" y="1122"/>
                  <a:pt x="2799" y="1122"/>
                </a:cubicBezTo>
                <a:cubicBezTo>
                  <a:pt x="2800" y="1123"/>
                  <a:pt x="2800" y="1123"/>
                  <a:pt x="2800" y="1123"/>
                </a:cubicBezTo>
                <a:lnTo>
                  <a:pt x="2801" y="1122"/>
                </a:lnTo>
                <a:close/>
                <a:moveTo>
                  <a:pt x="2756" y="1128"/>
                </a:moveTo>
                <a:cubicBezTo>
                  <a:pt x="2757" y="1127"/>
                  <a:pt x="2757" y="1127"/>
                  <a:pt x="2757" y="1127"/>
                </a:cubicBezTo>
                <a:cubicBezTo>
                  <a:pt x="2759" y="1126"/>
                  <a:pt x="2759" y="1126"/>
                  <a:pt x="2759" y="1126"/>
                </a:cubicBezTo>
                <a:cubicBezTo>
                  <a:pt x="2757" y="1126"/>
                  <a:pt x="2757" y="1126"/>
                  <a:pt x="2757" y="1126"/>
                </a:cubicBezTo>
                <a:lnTo>
                  <a:pt x="2756" y="1128"/>
                </a:lnTo>
                <a:close/>
                <a:moveTo>
                  <a:pt x="2759" y="1143"/>
                </a:moveTo>
                <a:cubicBezTo>
                  <a:pt x="2758" y="1145"/>
                  <a:pt x="2758" y="1145"/>
                  <a:pt x="2758" y="1145"/>
                </a:cubicBezTo>
                <a:cubicBezTo>
                  <a:pt x="2759" y="1145"/>
                  <a:pt x="2759" y="1145"/>
                  <a:pt x="2759" y="1145"/>
                </a:cubicBezTo>
                <a:cubicBezTo>
                  <a:pt x="2760" y="1143"/>
                  <a:pt x="2760" y="1143"/>
                  <a:pt x="2760" y="1143"/>
                </a:cubicBezTo>
                <a:lnTo>
                  <a:pt x="2759" y="1143"/>
                </a:lnTo>
                <a:close/>
                <a:moveTo>
                  <a:pt x="2759" y="1150"/>
                </a:moveTo>
                <a:cubicBezTo>
                  <a:pt x="2760" y="1148"/>
                  <a:pt x="2760" y="1148"/>
                  <a:pt x="2760" y="1148"/>
                </a:cubicBezTo>
                <a:cubicBezTo>
                  <a:pt x="2759" y="1147"/>
                  <a:pt x="2759" y="1147"/>
                  <a:pt x="2759" y="1147"/>
                </a:cubicBezTo>
                <a:cubicBezTo>
                  <a:pt x="2757" y="1148"/>
                  <a:pt x="2757" y="1148"/>
                  <a:pt x="2757" y="1148"/>
                </a:cubicBezTo>
                <a:cubicBezTo>
                  <a:pt x="2758" y="1148"/>
                  <a:pt x="2758" y="1148"/>
                  <a:pt x="2758" y="1148"/>
                </a:cubicBezTo>
                <a:cubicBezTo>
                  <a:pt x="2755" y="1150"/>
                  <a:pt x="2755" y="1150"/>
                  <a:pt x="2755" y="1150"/>
                </a:cubicBezTo>
                <a:cubicBezTo>
                  <a:pt x="2753" y="1151"/>
                  <a:pt x="2753" y="1151"/>
                  <a:pt x="2753" y="1151"/>
                </a:cubicBezTo>
                <a:cubicBezTo>
                  <a:pt x="2755" y="1152"/>
                  <a:pt x="2755" y="1152"/>
                  <a:pt x="2755" y="1152"/>
                </a:cubicBezTo>
                <a:lnTo>
                  <a:pt x="2759" y="1150"/>
                </a:lnTo>
                <a:close/>
                <a:moveTo>
                  <a:pt x="2829" y="645"/>
                </a:moveTo>
                <a:cubicBezTo>
                  <a:pt x="2832" y="646"/>
                  <a:pt x="2832" y="646"/>
                  <a:pt x="2832" y="646"/>
                </a:cubicBezTo>
                <a:cubicBezTo>
                  <a:pt x="2833" y="648"/>
                  <a:pt x="2833" y="648"/>
                  <a:pt x="2833" y="648"/>
                </a:cubicBezTo>
                <a:cubicBezTo>
                  <a:pt x="2834" y="647"/>
                  <a:pt x="2834" y="647"/>
                  <a:pt x="2834" y="647"/>
                </a:cubicBezTo>
                <a:cubicBezTo>
                  <a:pt x="2835" y="644"/>
                  <a:pt x="2835" y="644"/>
                  <a:pt x="2835" y="644"/>
                </a:cubicBezTo>
                <a:cubicBezTo>
                  <a:pt x="2837" y="642"/>
                  <a:pt x="2837" y="642"/>
                  <a:pt x="2837" y="642"/>
                </a:cubicBezTo>
                <a:cubicBezTo>
                  <a:pt x="2838" y="640"/>
                  <a:pt x="2838" y="640"/>
                  <a:pt x="2838" y="640"/>
                </a:cubicBezTo>
                <a:cubicBezTo>
                  <a:pt x="2837" y="640"/>
                  <a:pt x="2837" y="640"/>
                  <a:pt x="2837" y="640"/>
                </a:cubicBezTo>
                <a:cubicBezTo>
                  <a:pt x="2836" y="638"/>
                  <a:pt x="2836" y="638"/>
                  <a:pt x="2836" y="638"/>
                </a:cubicBezTo>
                <a:cubicBezTo>
                  <a:pt x="2834" y="636"/>
                  <a:pt x="2834" y="636"/>
                  <a:pt x="2834" y="636"/>
                </a:cubicBezTo>
                <a:cubicBezTo>
                  <a:pt x="2833" y="636"/>
                  <a:pt x="2833" y="636"/>
                  <a:pt x="2833" y="636"/>
                </a:cubicBezTo>
                <a:cubicBezTo>
                  <a:pt x="2831" y="635"/>
                  <a:pt x="2831" y="635"/>
                  <a:pt x="2831" y="635"/>
                </a:cubicBezTo>
                <a:cubicBezTo>
                  <a:pt x="2829" y="635"/>
                  <a:pt x="2829" y="635"/>
                  <a:pt x="2829" y="635"/>
                </a:cubicBezTo>
                <a:cubicBezTo>
                  <a:pt x="2826" y="637"/>
                  <a:pt x="2826" y="637"/>
                  <a:pt x="2826" y="637"/>
                </a:cubicBezTo>
                <a:cubicBezTo>
                  <a:pt x="2826" y="638"/>
                  <a:pt x="2826" y="638"/>
                  <a:pt x="2826" y="638"/>
                </a:cubicBezTo>
                <a:cubicBezTo>
                  <a:pt x="2825" y="640"/>
                  <a:pt x="2825" y="640"/>
                  <a:pt x="2825" y="640"/>
                </a:cubicBezTo>
                <a:cubicBezTo>
                  <a:pt x="2823" y="640"/>
                  <a:pt x="2823" y="640"/>
                  <a:pt x="2823" y="640"/>
                </a:cubicBezTo>
                <a:cubicBezTo>
                  <a:pt x="2822" y="642"/>
                  <a:pt x="2822" y="642"/>
                  <a:pt x="2822" y="642"/>
                </a:cubicBezTo>
                <a:cubicBezTo>
                  <a:pt x="2821" y="641"/>
                  <a:pt x="2821" y="641"/>
                  <a:pt x="2821" y="641"/>
                </a:cubicBezTo>
                <a:cubicBezTo>
                  <a:pt x="2820" y="639"/>
                  <a:pt x="2820" y="639"/>
                  <a:pt x="2820" y="639"/>
                </a:cubicBezTo>
                <a:cubicBezTo>
                  <a:pt x="2819" y="639"/>
                  <a:pt x="2819" y="639"/>
                  <a:pt x="2819" y="639"/>
                </a:cubicBezTo>
                <a:cubicBezTo>
                  <a:pt x="2816" y="642"/>
                  <a:pt x="2816" y="642"/>
                  <a:pt x="2816" y="642"/>
                </a:cubicBezTo>
                <a:cubicBezTo>
                  <a:pt x="2816" y="643"/>
                  <a:pt x="2816" y="643"/>
                  <a:pt x="2816" y="643"/>
                </a:cubicBezTo>
                <a:cubicBezTo>
                  <a:pt x="2814" y="645"/>
                  <a:pt x="2814" y="645"/>
                  <a:pt x="2814" y="645"/>
                </a:cubicBezTo>
                <a:cubicBezTo>
                  <a:pt x="2814" y="647"/>
                  <a:pt x="2814" y="647"/>
                  <a:pt x="2814" y="647"/>
                </a:cubicBezTo>
                <a:cubicBezTo>
                  <a:pt x="2817" y="647"/>
                  <a:pt x="2817" y="647"/>
                  <a:pt x="2817" y="647"/>
                </a:cubicBezTo>
                <a:cubicBezTo>
                  <a:pt x="2817" y="649"/>
                  <a:pt x="2817" y="649"/>
                  <a:pt x="2817" y="649"/>
                </a:cubicBezTo>
                <a:cubicBezTo>
                  <a:pt x="2817" y="650"/>
                  <a:pt x="2817" y="650"/>
                  <a:pt x="2817" y="650"/>
                </a:cubicBezTo>
                <a:cubicBezTo>
                  <a:pt x="2817" y="651"/>
                  <a:pt x="2817" y="651"/>
                  <a:pt x="2817" y="651"/>
                </a:cubicBezTo>
                <a:cubicBezTo>
                  <a:pt x="2818" y="653"/>
                  <a:pt x="2818" y="653"/>
                  <a:pt x="2818" y="653"/>
                </a:cubicBezTo>
                <a:cubicBezTo>
                  <a:pt x="2821" y="654"/>
                  <a:pt x="2821" y="654"/>
                  <a:pt x="2821" y="654"/>
                </a:cubicBezTo>
                <a:cubicBezTo>
                  <a:pt x="2821" y="655"/>
                  <a:pt x="2821" y="655"/>
                  <a:pt x="2821" y="655"/>
                </a:cubicBezTo>
                <a:cubicBezTo>
                  <a:pt x="2821" y="655"/>
                  <a:pt x="2821" y="655"/>
                  <a:pt x="2821" y="655"/>
                </a:cubicBezTo>
                <a:cubicBezTo>
                  <a:pt x="2822" y="655"/>
                  <a:pt x="2822" y="655"/>
                  <a:pt x="2822" y="655"/>
                </a:cubicBezTo>
                <a:cubicBezTo>
                  <a:pt x="2823" y="655"/>
                  <a:pt x="2823" y="655"/>
                  <a:pt x="2823" y="655"/>
                </a:cubicBezTo>
                <a:cubicBezTo>
                  <a:pt x="2824" y="655"/>
                  <a:pt x="2824" y="655"/>
                  <a:pt x="2824" y="655"/>
                </a:cubicBezTo>
                <a:cubicBezTo>
                  <a:pt x="2824" y="654"/>
                  <a:pt x="2824" y="654"/>
                  <a:pt x="2824" y="654"/>
                </a:cubicBezTo>
                <a:cubicBezTo>
                  <a:pt x="2822" y="652"/>
                  <a:pt x="2822" y="652"/>
                  <a:pt x="2822" y="652"/>
                </a:cubicBezTo>
                <a:cubicBezTo>
                  <a:pt x="2823" y="650"/>
                  <a:pt x="2823" y="650"/>
                  <a:pt x="2823" y="650"/>
                </a:cubicBezTo>
                <a:cubicBezTo>
                  <a:pt x="2824" y="647"/>
                  <a:pt x="2824" y="647"/>
                  <a:pt x="2824" y="647"/>
                </a:cubicBezTo>
                <a:cubicBezTo>
                  <a:pt x="2826" y="645"/>
                  <a:pt x="2826" y="645"/>
                  <a:pt x="2826" y="645"/>
                </a:cubicBezTo>
                <a:cubicBezTo>
                  <a:pt x="2827" y="644"/>
                  <a:pt x="2827" y="644"/>
                  <a:pt x="2827" y="644"/>
                </a:cubicBezTo>
                <a:lnTo>
                  <a:pt x="2829" y="645"/>
                </a:lnTo>
                <a:close/>
                <a:moveTo>
                  <a:pt x="2719" y="1139"/>
                </a:moveTo>
                <a:cubicBezTo>
                  <a:pt x="2721" y="1139"/>
                  <a:pt x="2721" y="1139"/>
                  <a:pt x="2721" y="1139"/>
                </a:cubicBezTo>
                <a:cubicBezTo>
                  <a:pt x="2723" y="1141"/>
                  <a:pt x="2723" y="1141"/>
                  <a:pt x="2723" y="1141"/>
                </a:cubicBezTo>
                <a:cubicBezTo>
                  <a:pt x="2725" y="1141"/>
                  <a:pt x="2725" y="1141"/>
                  <a:pt x="2725" y="1141"/>
                </a:cubicBezTo>
                <a:cubicBezTo>
                  <a:pt x="2726" y="1144"/>
                  <a:pt x="2726" y="1144"/>
                  <a:pt x="2726" y="1144"/>
                </a:cubicBezTo>
                <a:cubicBezTo>
                  <a:pt x="2729" y="1145"/>
                  <a:pt x="2729" y="1145"/>
                  <a:pt x="2729" y="1145"/>
                </a:cubicBezTo>
                <a:cubicBezTo>
                  <a:pt x="2732" y="1144"/>
                  <a:pt x="2732" y="1144"/>
                  <a:pt x="2732" y="1144"/>
                </a:cubicBezTo>
                <a:cubicBezTo>
                  <a:pt x="2734" y="1143"/>
                  <a:pt x="2734" y="1143"/>
                  <a:pt x="2734" y="1143"/>
                </a:cubicBezTo>
                <a:cubicBezTo>
                  <a:pt x="2734" y="1142"/>
                  <a:pt x="2734" y="1142"/>
                  <a:pt x="2734" y="1142"/>
                </a:cubicBezTo>
                <a:cubicBezTo>
                  <a:pt x="2732" y="1140"/>
                  <a:pt x="2732" y="1140"/>
                  <a:pt x="2732" y="1140"/>
                </a:cubicBezTo>
                <a:cubicBezTo>
                  <a:pt x="2731" y="1137"/>
                  <a:pt x="2731" y="1137"/>
                  <a:pt x="2731" y="1137"/>
                </a:cubicBezTo>
                <a:cubicBezTo>
                  <a:pt x="2729" y="1137"/>
                  <a:pt x="2729" y="1137"/>
                  <a:pt x="2729" y="1137"/>
                </a:cubicBezTo>
                <a:cubicBezTo>
                  <a:pt x="2728" y="1136"/>
                  <a:pt x="2728" y="1136"/>
                  <a:pt x="2728" y="1136"/>
                </a:cubicBezTo>
                <a:cubicBezTo>
                  <a:pt x="2726" y="1134"/>
                  <a:pt x="2726" y="1134"/>
                  <a:pt x="2726" y="1134"/>
                </a:cubicBezTo>
                <a:cubicBezTo>
                  <a:pt x="2724" y="1136"/>
                  <a:pt x="2724" y="1136"/>
                  <a:pt x="2724" y="1136"/>
                </a:cubicBezTo>
                <a:cubicBezTo>
                  <a:pt x="2722" y="1136"/>
                  <a:pt x="2722" y="1136"/>
                  <a:pt x="2722" y="1136"/>
                </a:cubicBezTo>
                <a:cubicBezTo>
                  <a:pt x="2719" y="1133"/>
                  <a:pt x="2719" y="1133"/>
                  <a:pt x="2719" y="1133"/>
                </a:cubicBezTo>
                <a:cubicBezTo>
                  <a:pt x="2715" y="1136"/>
                  <a:pt x="2715" y="1136"/>
                  <a:pt x="2715" y="1136"/>
                </a:cubicBezTo>
                <a:cubicBezTo>
                  <a:pt x="2715" y="1137"/>
                  <a:pt x="2715" y="1137"/>
                  <a:pt x="2715" y="1137"/>
                </a:cubicBezTo>
                <a:cubicBezTo>
                  <a:pt x="2716" y="1139"/>
                  <a:pt x="2716" y="1139"/>
                  <a:pt x="2716" y="1139"/>
                </a:cubicBezTo>
                <a:lnTo>
                  <a:pt x="2719" y="1139"/>
                </a:lnTo>
                <a:close/>
                <a:moveTo>
                  <a:pt x="2833" y="633"/>
                </a:moveTo>
                <a:cubicBezTo>
                  <a:pt x="2833" y="632"/>
                  <a:pt x="2833" y="632"/>
                  <a:pt x="2833" y="632"/>
                </a:cubicBezTo>
                <a:cubicBezTo>
                  <a:pt x="2831" y="632"/>
                  <a:pt x="2831" y="632"/>
                  <a:pt x="2831" y="632"/>
                </a:cubicBezTo>
                <a:cubicBezTo>
                  <a:pt x="2830" y="634"/>
                  <a:pt x="2830" y="634"/>
                  <a:pt x="2830" y="634"/>
                </a:cubicBezTo>
                <a:cubicBezTo>
                  <a:pt x="2831" y="634"/>
                  <a:pt x="2831" y="634"/>
                  <a:pt x="2831" y="634"/>
                </a:cubicBezTo>
                <a:lnTo>
                  <a:pt x="2833" y="633"/>
                </a:lnTo>
                <a:close/>
                <a:moveTo>
                  <a:pt x="2810" y="685"/>
                </a:moveTo>
                <a:cubicBezTo>
                  <a:pt x="2810" y="683"/>
                  <a:pt x="2810" y="683"/>
                  <a:pt x="2810" y="683"/>
                </a:cubicBezTo>
                <a:cubicBezTo>
                  <a:pt x="2809" y="682"/>
                  <a:pt x="2809" y="682"/>
                  <a:pt x="2809" y="682"/>
                </a:cubicBezTo>
                <a:cubicBezTo>
                  <a:pt x="2809" y="684"/>
                  <a:pt x="2809" y="684"/>
                  <a:pt x="2809" y="684"/>
                </a:cubicBezTo>
                <a:cubicBezTo>
                  <a:pt x="2809" y="687"/>
                  <a:pt x="2809" y="687"/>
                  <a:pt x="2809" y="687"/>
                </a:cubicBezTo>
                <a:cubicBezTo>
                  <a:pt x="2810" y="687"/>
                  <a:pt x="2810" y="687"/>
                  <a:pt x="2810" y="687"/>
                </a:cubicBezTo>
                <a:lnTo>
                  <a:pt x="2810" y="685"/>
                </a:lnTo>
                <a:close/>
                <a:moveTo>
                  <a:pt x="2803" y="1044"/>
                </a:moveTo>
                <a:cubicBezTo>
                  <a:pt x="2802" y="1044"/>
                  <a:pt x="2802" y="1044"/>
                  <a:pt x="2802" y="1044"/>
                </a:cubicBezTo>
                <a:cubicBezTo>
                  <a:pt x="2801" y="1045"/>
                  <a:pt x="2801" y="1045"/>
                  <a:pt x="2801" y="1045"/>
                </a:cubicBezTo>
                <a:cubicBezTo>
                  <a:pt x="2803" y="1046"/>
                  <a:pt x="2803" y="1046"/>
                  <a:pt x="2803" y="1046"/>
                </a:cubicBezTo>
                <a:lnTo>
                  <a:pt x="2803" y="1044"/>
                </a:lnTo>
                <a:close/>
                <a:moveTo>
                  <a:pt x="2818" y="1026"/>
                </a:moveTo>
                <a:cubicBezTo>
                  <a:pt x="2819" y="1022"/>
                  <a:pt x="2819" y="1022"/>
                  <a:pt x="2819" y="1022"/>
                </a:cubicBezTo>
                <a:cubicBezTo>
                  <a:pt x="2819" y="1021"/>
                  <a:pt x="2819" y="1021"/>
                  <a:pt x="2819" y="1021"/>
                </a:cubicBezTo>
                <a:cubicBezTo>
                  <a:pt x="2818" y="1019"/>
                  <a:pt x="2818" y="1019"/>
                  <a:pt x="2818" y="1019"/>
                </a:cubicBezTo>
                <a:cubicBezTo>
                  <a:pt x="2815" y="1021"/>
                  <a:pt x="2815" y="1021"/>
                  <a:pt x="2815" y="1021"/>
                </a:cubicBezTo>
                <a:cubicBezTo>
                  <a:pt x="2812" y="1022"/>
                  <a:pt x="2812" y="1022"/>
                  <a:pt x="2812" y="1022"/>
                </a:cubicBezTo>
                <a:cubicBezTo>
                  <a:pt x="2812" y="1024"/>
                  <a:pt x="2812" y="1024"/>
                  <a:pt x="2812" y="1024"/>
                </a:cubicBezTo>
                <a:cubicBezTo>
                  <a:pt x="2813" y="1024"/>
                  <a:pt x="2813" y="1024"/>
                  <a:pt x="2813" y="1024"/>
                </a:cubicBezTo>
                <a:cubicBezTo>
                  <a:pt x="2812" y="1025"/>
                  <a:pt x="2812" y="1025"/>
                  <a:pt x="2812" y="1025"/>
                </a:cubicBezTo>
                <a:cubicBezTo>
                  <a:pt x="2810" y="1025"/>
                  <a:pt x="2810" y="1025"/>
                  <a:pt x="2810" y="1025"/>
                </a:cubicBezTo>
                <a:cubicBezTo>
                  <a:pt x="2809" y="1027"/>
                  <a:pt x="2809" y="1027"/>
                  <a:pt x="2809" y="1027"/>
                </a:cubicBezTo>
                <a:cubicBezTo>
                  <a:pt x="2808" y="1027"/>
                  <a:pt x="2808" y="1027"/>
                  <a:pt x="2808" y="1027"/>
                </a:cubicBezTo>
                <a:cubicBezTo>
                  <a:pt x="2807" y="1026"/>
                  <a:pt x="2807" y="1026"/>
                  <a:pt x="2807" y="1026"/>
                </a:cubicBezTo>
                <a:cubicBezTo>
                  <a:pt x="2809" y="1024"/>
                  <a:pt x="2809" y="1024"/>
                  <a:pt x="2809" y="1024"/>
                </a:cubicBezTo>
                <a:cubicBezTo>
                  <a:pt x="2810" y="1024"/>
                  <a:pt x="2810" y="1024"/>
                  <a:pt x="2810" y="1024"/>
                </a:cubicBezTo>
                <a:cubicBezTo>
                  <a:pt x="2811" y="1021"/>
                  <a:pt x="2811" y="1021"/>
                  <a:pt x="2811" y="1021"/>
                </a:cubicBezTo>
                <a:cubicBezTo>
                  <a:pt x="2811" y="1018"/>
                  <a:pt x="2811" y="1018"/>
                  <a:pt x="2811" y="1018"/>
                </a:cubicBezTo>
                <a:cubicBezTo>
                  <a:pt x="2809" y="1018"/>
                  <a:pt x="2809" y="1018"/>
                  <a:pt x="2809" y="1018"/>
                </a:cubicBezTo>
                <a:cubicBezTo>
                  <a:pt x="2809" y="1017"/>
                  <a:pt x="2809" y="1017"/>
                  <a:pt x="2809" y="1017"/>
                </a:cubicBezTo>
                <a:cubicBezTo>
                  <a:pt x="2811" y="1015"/>
                  <a:pt x="2811" y="1015"/>
                  <a:pt x="2811" y="1015"/>
                </a:cubicBezTo>
                <a:cubicBezTo>
                  <a:pt x="2811" y="1013"/>
                  <a:pt x="2811" y="1013"/>
                  <a:pt x="2811" y="1013"/>
                </a:cubicBezTo>
                <a:cubicBezTo>
                  <a:pt x="2810" y="1014"/>
                  <a:pt x="2810" y="1014"/>
                  <a:pt x="2810" y="1014"/>
                </a:cubicBezTo>
                <a:cubicBezTo>
                  <a:pt x="2807" y="1017"/>
                  <a:pt x="2807" y="1017"/>
                  <a:pt x="2807" y="1017"/>
                </a:cubicBezTo>
                <a:cubicBezTo>
                  <a:pt x="2806" y="1019"/>
                  <a:pt x="2806" y="1019"/>
                  <a:pt x="2806" y="1019"/>
                </a:cubicBezTo>
                <a:cubicBezTo>
                  <a:pt x="2806" y="1022"/>
                  <a:pt x="2806" y="1022"/>
                  <a:pt x="2806" y="1022"/>
                </a:cubicBezTo>
                <a:cubicBezTo>
                  <a:pt x="2805" y="1023"/>
                  <a:pt x="2805" y="1023"/>
                  <a:pt x="2805" y="1023"/>
                </a:cubicBezTo>
                <a:cubicBezTo>
                  <a:pt x="2804" y="1025"/>
                  <a:pt x="2804" y="1025"/>
                  <a:pt x="2804" y="1025"/>
                </a:cubicBezTo>
                <a:cubicBezTo>
                  <a:pt x="2805" y="1027"/>
                  <a:pt x="2805" y="1027"/>
                  <a:pt x="2805" y="1027"/>
                </a:cubicBezTo>
                <a:cubicBezTo>
                  <a:pt x="2807" y="1029"/>
                  <a:pt x="2807" y="1029"/>
                  <a:pt x="2807" y="1029"/>
                </a:cubicBezTo>
                <a:cubicBezTo>
                  <a:pt x="2806" y="1030"/>
                  <a:pt x="2806" y="1030"/>
                  <a:pt x="2806" y="1030"/>
                </a:cubicBezTo>
                <a:cubicBezTo>
                  <a:pt x="2805" y="1032"/>
                  <a:pt x="2805" y="1032"/>
                  <a:pt x="2805" y="1032"/>
                </a:cubicBezTo>
                <a:cubicBezTo>
                  <a:pt x="2807" y="1034"/>
                  <a:pt x="2807" y="1034"/>
                  <a:pt x="2807" y="1034"/>
                </a:cubicBezTo>
                <a:cubicBezTo>
                  <a:pt x="2807" y="1035"/>
                  <a:pt x="2807" y="1035"/>
                  <a:pt x="2807" y="1035"/>
                </a:cubicBezTo>
                <a:cubicBezTo>
                  <a:pt x="2808" y="1036"/>
                  <a:pt x="2808" y="1036"/>
                  <a:pt x="2808" y="1036"/>
                </a:cubicBezTo>
                <a:cubicBezTo>
                  <a:pt x="2807" y="1038"/>
                  <a:pt x="2807" y="1038"/>
                  <a:pt x="2807" y="1038"/>
                </a:cubicBezTo>
                <a:cubicBezTo>
                  <a:pt x="2808" y="1041"/>
                  <a:pt x="2808" y="1041"/>
                  <a:pt x="2808" y="1041"/>
                </a:cubicBezTo>
                <a:cubicBezTo>
                  <a:pt x="2810" y="1042"/>
                  <a:pt x="2810" y="1042"/>
                  <a:pt x="2810" y="1042"/>
                </a:cubicBezTo>
                <a:cubicBezTo>
                  <a:pt x="2812" y="1045"/>
                  <a:pt x="2812" y="1045"/>
                  <a:pt x="2812" y="1045"/>
                </a:cubicBezTo>
                <a:cubicBezTo>
                  <a:pt x="2813" y="1046"/>
                  <a:pt x="2813" y="1046"/>
                  <a:pt x="2813" y="1046"/>
                </a:cubicBezTo>
                <a:cubicBezTo>
                  <a:pt x="2814" y="1048"/>
                  <a:pt x="2814" y="1048"/>
                  <a:pt x="2814" y="1048"/>
                </a:cubicBezTo>
                <a:cubicBezTo>
                  <a:pt x="2814" y="1046"/>
                  <a:pt x="2814" y="1046"/>
                  <a:pt x="2814" y="1046"/>
                </a:cubicBezTo>
                <a:cubicBezTo>
                  <a:pt x="2815" y="1046"/>
                  <a:pt x="2815" y="1046"/>
                  <a:pt x="2815" y="1046"/>
                </a:cubicBezTo>
                <a:cubicBezTo>
                  <a:pt x="2814" y="1045"/>
                  <a:pt x="2814" y="1045"/>
                  <a:pt x="2814" y="1045"/>
                </a:cubicBezTo>
                <a:cubicBezTo>
                  <a:pt x="2812" y="1043"/>
                  <a:pt x="2812" y="1043"/>
                  <a:pt x="2812" y="1043"/>
                </a:cubicBezTo>
                <a:cubicBezTo>
                  <a:pt x="2811" y="1040"/>
                  <a:pt x="2811" y="1040"/>
                  <a:pt x="2811" y="1040"/>
                </a:cubicBezTo>
                <a:cubicBezTo>
                  <a:pt x="2809" y="1037"/>
                  <a:pt x="2809" y="1037"/>
                  <a:pt x="2809" y="1037"/>
                </a:cubicBezTo>
                <a:cubicBezTo>
                  <a:pt x="2809" y="1033"/>
                  <a:pt x="2809" y="1033"/>
                  <a:pt x="2809" y="1033"/>
                </a:cubicBezTo>
                <a:cubicBezTo>
                  <a:pt x="2811" y="1032"/>
                  <a:pt x="2811" y="1032"/>
                  <a:pt x="2811" y="1032"/>
                </a:cubicBezTo>
                <a:cubicBezTo>
                  <a:pt x="2813" y="1033"/>
                  <a:pt x="2813" y="1033"/>
                  <a:pt x="2813" y="1033"/>
                </a:cubicBezTo>
                <a:cubicBezTo>
                  <a:pt x="2816" y="1033"/>
                  <a:pt x="2816" y="1033"/>
                  <a:pt x="2816" y="1033"/>
                </a:cubicBezTo>
                <a:cubicBezTo>
                  <a:pt x="2817" y="1034"/>
                  <a:pt x="2817" y="1034"/>
                  <a:pt x="2817" y="1034"/>
                </a:cubicBezTo>
                <a:cubicBezTo>
                  <a:pt x="2819" y="1034"/>
                  <a:pt x="2819" y="1034"/>
                  <a:pt x="2819" y="1034"/>
                </a:cubicBezTo>
                <a:cubicBezTo>
                  <a:pt x="2818" y="1033"/>
                  <a:pt x="2818" y="1033"/>
                  <a:pt x="2818" y="1033"/>
                </a:cubicBezTo>
                <a:cubicBezTo>
                  <a:pt x="2818" y="1032"/>
                  <a:pt x="2818" y="1032"/>
                  <a:pt x="2818" y="1032"/>
                </a:cubicBezTo>
                <a:cubicBezTo>
                  <a:pt x="2815" y="1030"/>
                  <a:pt x="2815" y="1030"/>
                  <a:pt x="2815" y="1030"/>
                </a:cubicBezTo>
                <a:cubicBezTo>
                  <a:pt x="2814" y="1030"/>
                  <a:pt x="2814" y="1030"/>
                  <a:pt x="2814" y="1030"/>
                </a:cubicBezTo>
                <a:cubicBezTo>
                  <a:pt x="2813" y="1028"/>
                  <a:pt x="2813" y="1028"/>
                  <a:pt x="2813" y="1028"/>
                </a:cubicBezTo>
                <a:cubicBezTo>
                  <a:pt x="2814" y="1027"/>
                  <a:pt x="2814" y="1027"/>
                  <a:pt x="2814" y="1027"/>
                </a:cubicBezTo>
                <a:lnTo>
                  <a:pt x="2818" y="1026"/>
                </a:lnTo>
                <a:close/>
                <a:moveTo>
                  <a:pt x="2802" y="1114"/>
                </a:moveTo>
                <a:cubicBezTo>
                  <a:pt x="2801" y="1115"/>
                  <a:pt x="2801" y="1115"/>
                  <a:pt x="2801" y="1115"/>
                </a:cubicBezTo>
                <a:cubicBezTo>
                  <a:pt x="2801" y="1116"/>
                  <a:pt x="2801" y="1116"/>
                  <a:pt x="2801" y="1116"/>
                </a:cubicBezTo>
                <a:cubicBezTo>
                  <a:pt x="2803" y="1115"/>
                  <a:pt x="2803" y="1115"/>
                  <a:pt x="2803" y="1115"/>
                </a:cubicBezTo>
                <a:lnTo>
                  <a:pt x="2802" y="1114"/>
                </a:lnTo>
                <a:close/>
                <a:moveTo>
                  <a:pt x="2805" y="1122"/>
                </a:moveTo>
                <a:cubicBezTo>
                  <a:pt x="2803" y="1123"/>
                  <a:pt x="2803" y="1123"/>
                  <a:pt x="2803" y="1123"/>
                </a:cubicBezTo>
                <a:cubicBezTo>
                  <a:pt x="2805" y="1123"/>
                  <a:pt x="2805" y="1123"/>
                  <a:pt x="2805" y="1123"/>
                </a:cubicBezTo>
                <a:lnTo>
                  <a:pt x="2805" y="1122"/>
                </a:lnTo>
                <a:close/>
                <a:moveTo>
                  <a:pt x="2745" y="1041"/>
                </a:moveTo>
                <a:cubicBezTo>
                  <a:pt x="2746" y="1042"/>
                  <a:pt x="2746" y="1042"/>
                  <a:pt x="2746" y="1042"/>
                </a:cubicBezTo>
                <a:cubicBezTo>
                  <a:pt x="2748" y="1042"/>
                  <a:pt x="2748" y="1042"/>
                  <a:pt x="2748" y="1042"/>
                </a:cubicBezTo>
                <a:cubicBezTo>
                  <a:pt x="2746" y="1041"/>
                  <a:pt x="2746" y="1041"/>
                  <a:pt x="2746" y="1041"/>
                </a:cubicBezTo>
                <a:lnTo>
                  <a:pt x="2745" y="1041"/>
                </a:lnTo>
                <a:close/>
                <a:moveTo>
                  <a:pt x="2761" y="1058"/>
                </a:moveTo>
                <a:cubicBezTo>
                  <a:pt x="2761" y="1058"/>
                  <a:pt x="2761" y="1056"/>
                  <a:pt x="2761" y="1056"/>
                </a:cubicBezTo>
                <a:cubicBezTo>
                  <a:pt x="2760" y="1057"/>
                  <a:pt x="2760" y="1057"/>
                  <a:pt x="2760" y="1057"/>
                </a:cubicBezTo>
                <a:lnTo>
                  <a:pt x="2761" y="1058"/>
                </a:lnTo>
                <a:close/>
                <a:moveTo>
                  <a:pt x="2766" y="1055"/>
                </a:moveTo>
                <a:cubicBezTo>
                  <a:pt x="2766" y="1053"/>
                  <a:pt x="2766" y="1053"/>
                  <a:pt x="2766" y="1053"/>
                </a:cubicBezTo>
                <a:cubicBezTo>
                  <a:pt x="2765" y="1054"/>
                  <a:pt x="2765" y="1054"/>
                  <a:pt x="2765" y="1054"/>
                </a:cubicBezTo>
                <a:lnTo>
                  <a:pt x="2766" y="1055"/>
                </a:lnTo>
                <a:close/>
                <a:moveTo>
                  <a:pt x="2763" y="1052"/>
                </a:moveTo>
                <a:cubicBezTo>
                  <a:pt x="2763" y="1053"/>
                  <a:pt x="2763" y="1053"/>
                  <a:pt x="2763" y="1053"/>
                </a:cubicBezTo>
                <a:cubicBezTo>
                  <a:pt x="2765" y="1053"/>
                  <a:pt x="2765" y="1053"/>
                  <a:pt x="2765" y="1053"/>
                </a:cubicBezTo>
                <a:cubicBezTo>
                  <a:pt x="2766" y="1051"/>
                  <a:pt x="2766" y="1051"/>
                  <a:pt x="2766" y="1051"/>
                </a:cubicBezTo>
                <a:cubicBezTo>
                  <a:pt x="2764" y="1050"/>
                  <a:pt x="2764" y="1050"/>
                  <a:pt x="2764" y="1050"/>
                </a:cubicBezTo>
                <a:cubicBezTo>
                  <a:pt x="2763" y="1051"/>
                  <a:pt x="2763" y="1051"/>
                  <a:pt x="2763" y="1051"/>
                </a:cubicBezTo>
                <a:cubicBezTo>
                  <a:pt x="2762" y="1052"/>
                  <a:pt x="2762" y="1052"/>
                  <a:pt x="2762" y="1052"/>
                </a:cubicBezTo>
                <a:cubicBezTo>
                  <a:pt x="2763" y="1050"/>
                  <a:pt x="2763" y="1050"/>
                  <a:pt x="2763" y="1050"/>
                </a:cubicBezTo>
                <a:cubicBezTo>
                  <a:pt x="2762" y="1050"/>
                  <a:pt x="2762" y="1050"/>
                  <a:pt x="2762" y="1050"/>
                </a:cubicBezTo>
                <a:cubicBezTo>
                  <a:pt x="2760" y="1049"/>
                  <a:pt x="2760" y="1049"/>
                  <a:pt x="2760" y="1049"/>
                </a:cubicBezTo>
                <a:cubicBezTo>
                  <a:pt x="2757" y="1051"/>
                  <a:pt x="2757" y="1051"/>
                  <a:pt x="2757" y="1051"/>
                </a:cubicBezTo>
                <a:cubicBezTo>
                  <a:pt x="2757" y="1053"/>
                  <a:pt x="2757" y="1053"/>
                  <a:pt x="2757" y="1053"/>
                </a:cubicBezTo>
                <a:cubicBezTo>
                  <a:pt x="2759" y="1054"/>
                  <a:pt x="2759" y="1054"/>
                  <a:pt x="2759" y="1054"/>
                </a:cubicBezTo>
                <a:cubicBezTo>
                  <a:pt x="2760" y="1053"/>
                  <a:pt x="2760" y="1053"/>
                  <a:pt x="2760" y="1053"/>
                </a:cubicBezTo>
                <a:cubicBezTo>
                  <a:pt x="2762" y="1054"/>
                  <a:pt x="2762" y="1054"/>
                  <a:pt x="2762" y="1054"/>
                </a:cubicBezTo>
                <a:lnTo>
                  <a:pt x="2763" y="1052"/>
                </a:lnTo>
                <a:close/>
                <a:moveTo>
                  <a:pt x="2781" y="1056"/>
                </a:moveTo>
                <a:cubicBezTo>
                  <a:pt x="2783" y="1057"/>
                  <a:pt x="2783" y="1057"/>
                  <a:pt x="2783" y="1057"/>
                </a:cubicBezTo>
                <a:cubicBezTo>
                  <a:pt x="2783" y="1055"/>
                  <a:pt x="2783" y="1055"/>
                  <a:pt x="2783" y="1055"/>
                </a:cubicBezTo>
                <a:cubicBezTo>
                  <a:pt x="2781" y="1054"/>
                  <a:pt x="2781" y="1054"/>
                  <a:pt x="2781" y="1054"/>
                </a:cubicBezTo>
                <a:cubicBezTo>
                  <a:pt x="2780" y="1055"/>
                  <a:pt x="2780" y="1055"/>
                  <a:pt x="2780" y="1055"/>
                </a:cubicBezTo>
                <a:cubicBezTo>
                  <a:pt x="2779" y="1055"/>
                  <a:pt x="2779" y="1055"/>
                  <a:pt x="2779" y="1055"/>
                </a:cubicBezTo>
                <a:cubicBezTo>
                  <a:pt x="2777" y="1054"/>
                  <a:pt x="2777" y="1054"/>
                  <a:pt x="2777" y="1054"/>
                </a:cubicBezTo>
                <a:cubicBezTo>
                  <a:pt x="2775" y="1055"/>
                  <a:pt x="2775" y="1055"/>
                  <a:pt x="2775" y="1055"/>
                </a:cubicBezTo>
                <a:cubicBezTo>
                  <a:pt x="2775" y="1054"/>
                  <a:pt x="2775" y="1054"/>
                  <a:pt x="2775" y="1054"/>
                </a:cubicBezTo>
                <a:cubicBezTo>
                  <a:pt x="2773" y="1056"/>
                  <a:pt x="2773" y="1056"/>
                  <a:pt x="2773" y="1056"/>
                </a:cubicBezTo>
                <a:cubicBezTo>
                  <a:pt x="2773" y="1057"/>
                  <a:pt x="2773" y="1057"/>
                  <a:pt x="2773" y="1057"/>
                </a:cubicBezTo>
                <a:cubicBezTo>
                  <a:pt x="2774" y="1058"/>
                  <a:pt x="2774" y="1058"/>
                  <a:pt x="2774" y="1058"/>
                </a:cubicBezTo>
                <a:cubicBezTo>
                  <a:pt x="2776" y="1058"/>
                  <a:pt x="2776" y="1058"/>
                  <a:pt x="2776" y="1058"/>
                </a:cubicBezTo>
                <a:cubicBezTo>
                  <a:pt x="2778" y="1057"/>
                  <a:pt x="2778" y="1057"/>
                  <a:pt x="2778" y="1057"/>
                </a:cubicBezTo>
                <a:cubicBezTo>
                  <a:pt x="2779" y="1057"/>
                  <a:pt x="2779" y="1057"/>
                  <a:pt x="2779" y="1057"/>
                </a:cubicBezTo>
                <a:lnTo>
                  <a:pt x="2781" y="1056"/>
                </a:lnTo>
                <a:close/>
                <a:moveTo>
                  <a:pt x="2762" y="1056"/>
                </a:moveTo>
                <a:cubicBezTo>
                  <a:pt x="2764" y="1056"/>
                  <a:pt x="2764" y="1056"/>
                  <a:pt x="2764" y="1056"/>
                </a:cubicBezTo>
                <a:cubicBezTo>
                  <a:pt x="2763" y="1055"/>
                  <a:pt x="2763" y="1055"/>
                  <a:pt x="2763" y="1055"/>
                </a:cubicBezTo>
                <a:lnTo>
                  <a:pt x="2762" y="1056"/>
                </a:lnTo>
                <a:close/>
                <a:moveTo>
                  <a:pt x="2761" y="1127"/>
                </a:moveTo>
                <a:cubicBezTo>
                  <a:pt x="2763" y="1127"/>
                  <a:pt x="2763" y="1127"/>
                  <a:pt x="2763" y="1127"/>
                </a:cubicBezTo>
                <a:cubicBezTo>
                  <a:pt x="2764" y="1126"/>
                  <a:pt x="2764" y="1126"/>
                  <a:pt x="2764" y="1126"/>
                </a:cubicBezTo>
                <a:cubicBezTo>
                  <a:pt x="2766" y="1124"/>
                  <a:pt x="2766" y="1124"/>
                  <a:pt x="2766" y="1124"/>
                </a:cubicBezTo>
                <a:cubicBezTo>
                  <a:pt x="2766" y="1123"/>
                  <a:pt x="2766" y="1123"/>
                  <a:pt x="2766" y="1123"/>
                </a:cubicBezTo>
                <a:cubicBezTo>
                  <a:pt x="2764" y="1124"/>
                  <a:pt x="2764" y="1124"/>
                  <a:pt x="2764" y="1124"/>
                </a:cubicBezTo>
                <a:cubicBezTo>
                  <a:pt x="2763" y="1124"/>
                  <a:pt x="2763" y="1124"/>
                  <a:pt x="2763" y="1124"/>
                </a:cubicBezTo>
                <a:cubicBezTo>
                  <a:pt x="2762" y="1124"/>
                  <a:pt x="2762" y="1124"/>
                  <a:pt x="2762" y="1124"/>
                </a:cubicBezTo>
                <a:cubicBezTo>
                  <a:pt x="2762" y="1125"/>
                  <a:pt x="2762" y="1125"/>
                  <a:pt x="2762" y="1125"/>
                </a:cubicBezTo>
                <a:cubicBezTo>
                  <a:pt x="2760" y="1126"/>
                  <a:pt x="2760" y="1126"/>
                  <a:pt x="2760" y="1126"/>
                </a:cubicBezTo>
                <a:lnTo>
                  <a:pt x="2761" y="1127"/>
                </a:lnTo>
                <a:close/>
                <a:moveTo>
                  <a:pt x="2768" y="1125"/>
                </a:moveTo>
                <a:cubicBezTo>
                  <a:pt x="2767" y="1126"/>
                  <a:pt x="2767" y="1126"/>
                  <a:pt x="2767" y="1126"/>
                </a:cubicBezTo>
                <a:cubicBezTo>
                  <a:pt x="2768" y="1126"/>
                  <a:pt x="2768" y="1126"/>
                  <a:pt x="2768" y="1126"/>
                </a:cubicBezTo>
                <a:cubicBezTo>
                  <a:pt x="2769" y="1127"/>
                  <a:pt x="2769" y="1127"/>
                  <a:pt x="2769" y="1127"/>
                </a:cubicBezTo>
                <a:cubicBezTo>
                  <a:pt x="2771" y="1125"/>
                  <a:pt x="2771" y="1125"/>
                  <a:pt x="2771" y="1125"/>
                </a:cubicBezTo>
                <a:cubicBezTo>
                  <a:pt x="2770" y="1124"/>
                  <a:pt x="2770" y="1124"/>
                  <a:pt x="2770" y="1124"/>
                </a:cubicBezTo>
                <a:cubicBezTo>
                  <a:pt x="2769" y="1125"/>
                  <a:pt x="2769" y="1125"/>
                  <a:pt x="2769" y="1125"/>
                </a:cubicBezTo>
                <a:lnTo>
                  <a:pt x="2768" y="1125"/>
                </a:lnTo>
                <a:close/>
                <a:moveTo>
                  <a:pt x="2722" y="1129"/>
                </a:moveTo>
                <a:cubicBezTo>
                  <a:pt x="2723" y="1129"/>
                  <a:pt x="2723" y="1129"/>
                  <a:pt x="2723" y="1129"/>
                </a:cubicBezTo>
                <a:cubicBezTo>
                  <a:pt x="2723" y="1128"/>
                  <a:pt x="2723" y="1128"/>
                  <a:pt x="2723" y="1128"/>
                </a:cubicBezTo>
                <a:cubicBezTo>
                  <a:pt x="2723" y="1127"/>
                  <a:pt x="2723" y="1127"/>
                  <a:pt x="2723" y="1127"/>
                </a:cubicBezTo>
                <a:lnTo>
                  <a:pt x="2722" y="1129"/>
                </a:lnTo>
                <a:close/>
                <a:moveTo>
                  <a:pt x="2734" y="1100"/>
                </a:moveTo>
                <a:cubicBezTo>
                  <a:pt x="2733" y="1097"/>
                  <a:pt x="2733" y="1097"/>
                  <a:pt x="2733" y="1097"/>
                </a:cubicBezTo>
                <a:cubicBezTo>
                  <a:pt x="2732" y="1098"/>
                  <a:pt x="2732" y="1098"/>
                  <a:pt x="2732" y="1098"/>
                </a:cubicBezTo>
                <a:cubicBezTo>
                  <a:pt x="2732" y="1100"/>
                  <a:pt x="2732" y="1100"/>
                  <a:pt x="2732" y="1100"/>
                </a:cubicBezTo>
                <a:cubicBezTo>
                  <a:pt x="2731" y="1101"/>
                  <a:pt x="2731" y="1101"/>
                  <a:pt x="2731" y="1101"/>
                </a:cubicBezTo>
                <a:cubicBezTo>
                  <a:pt x="2732" y="1102"/>
                  <a:pt x="2732" y="1102"/>
                  <a:pt x="2732" y="1102"/>
                </a:cubicBezTo>
                <a:cubicBezTo>
                  <a:pt x="2733" y="1104"/>
                  <a:pt x="2733" y="1104"/>
                  <a:pt x="2733" y="1104"/>
                </a:cubicBezTo>
                <a:cubicBezTo>
                  <a:pt x="2733" y="1102"/>
                  <a:pt x="2733" y="1102"/>
                  <a:pt x="2733" y="1102"/>
                </a:cubicBezTo>
                <a:lnTo>
                  <a:pt x="2734" y="1100"/>
                </a:lnTo>
                <a:close/>
                <a:moveTo>
                  <a:pt x="2748" y="1040"/>
                </a:moveTo>
                <a:cubicBezTo>
                  <a:pt x="2748" y="1040"/>
                  <a:pt x="2747" y="1041"/>
                  <a:pt x="2747" y="1041"/>
                </a:cubicBezTo>
                <a:cubicBezTo>
                  <a:pt x="2748" y="1041"/>
                  <a:pt x="2748" y="1041"/>
                  <a:pt x="2748" y="1041"/>
                </a:cubicBezTo>
                <a:lnTo>
                  <a:pt x="2748" y="1040"/>
                </a:lnTo>
                <a:close/>
                <a:moveTo>
                  <a:pt x="2735" y="1111"/>
                </a:moveTo>
                <a:cubicBezTo>
                  <a:pt x="2733" y="1110"/>
                  <a:pt x="2733" y="1110"/>
                  <a:pt x="2733" y="1110"/>
                </a:cubicBezTo>
                <a:cubicBezTo>
                  <a:pt x="2733" y="1111"/>
                  <a:pt x="2733" y="1111"/>
                  <a:pt x="2733" y="1111"/>
                </a:cubicBezTo>
                <a:cubicBezTo>
                  <a:pt x="2734" y="1112"/>
                  <a:pt x="2734" y="1112"/>
                  <a:pt x="2734" y="1112"/>
                </a:cubicBezTo>
                <a:lnTo>
                  <a:pt x="2735" y="1111"/>
                </a:lnTo>
                <a:close/>
                <a:moveTo>
                  <a:pt x="2719" y="1128"/>
                </a:moveTo>
                <a:cubicBezTo>
                  <a:pt x="2720" y="1129"/>
                  <a:pt x="2720" y="1129"/>
                  <a:pt x="2720" y="1129"/>
                </a:cubicBezTo>
                <a:cubicBezTo>
                  <a:pt x="2721" y="1127"/>
                  <a:pt x="2721" y="1127"/>
                  <a:pt x="2721" y="1127"/>
                </a:cubicBezTo>
                <a:cubicBezTo>
                  <a:pt x="2722" y="1126"/>
                  <a:pt x="2722" y="1126"/>
                  <a:pt x="2722" y="1126"/>
                </a:cubicBezTo>
                <a:cubicBezTo>
                  <a:pt x="2720" y="1125"/>
                  <a:pt x="2720" y="1125"/>
                  <a:pt x="2720" y="1125"/>
                </a:cubicBezTo>
                <a:lnTo>
                  <a:pt x="2719" y="1128"/>
                </a:lnTo>
                <a:close/>
                <a:moveTo>
                  <a:pt x="2838" y="631"/>
                </a:moveTo>
                <a:cubicBezTo>
                  <a:pt x="2837" y="631"/>
                  <a:pt x="2837" y="631"/>
                  <a:pt x="2837" y="631"/>
                </a:cubicBezTo>
                <a:cubicBezTo>
                  <a:pt x="2836" y="632"/>
                  <a:pt x="2836" y="632"/>
                  <a:pt x="2836" y="632"/>
                </a:cubicBezTo>
                <a:cubicBezTo>
                  <a:pt x="2836" y="633"/>
                  <a:pt x="2836" y="633"/>
                  <a:pt x="2836" y="633"/>
                </a:cubicBezTo>
                <a:cubicBezTo>
                  <a:pt x="2837" y="636"/>
                  <a:pt x="2837" y="636"/>
                  <a:pt x="2837" y="636"/>
                </a:cubicBezTo>
                <a:cubicBezTo>
                  <a:pt x="2838" y="635"/>
                  <a:pt x="2838" y="635"/>
                  <a:pt x="2838" y="635"/>
                </a:cubicBezTo>
                <a:cubicBezTo>
                  <a:pt x="2838" y="634"/>
                  <a:pt x="2838" y="634"/>
                  <a:pt x="2838" y="634"/>
                </a:cubicBezTo>
                <a:cubicBezTo>
                  <a:pt x="2838" y="633"/>
                  <a:pt x="2838" y="633"/>
                  <a:pt x="2838" y="633"/>
                </a:cubicBezTo>
                <a:cubicBezTo>
                  <a:pt x="2838" y="632"/>
                  <a:pt x="2838" y="632"/>
                  <a:pt x="2838" y="632"/>
                </a:cubicBezTo>
                <a:lnTo>
                  <a:pt x="2838" y="631"/>
                </a:lnTo>
                <a:close/>
                <a:moveTo>
                  <a:pt x="2746" y="1090"/>
                </a:moveTo>
                <a:cubicBezTo>
                  <a:pt x="2746" y="1091"/>
                  <a:pt x="2746" y="1091"/>
                  <a:pt x="2746" y="1091"/>
                </a:cubicBezTo>
                <a:cubicBezTo>
                  <a:pt x="2746" y="1091"/>
                  <a:pt x="2746" y="1091"/>
                  <a:pt x="2746" y="1091"/>
                </a:cubicBezTo>
                <a:cubicBezTo>
                  <a:pt x="2746" y="1094"/>
                  <a:pt x="2746" y="1094"/>
                  <a:pt x="2746" y="1094"/>
                </a:cubicBezTo>
                <a:cubicBezTo>
                  <a:pt x="2747" y="1094"/>
                  <a:pt x="2747" y="1094"/>
                  <a:pt x="2747" y="1094"/>
                </a:cubicBezTo>
                <a:cubicBezTo>
                  <a:pt x="2749" y="1093"/>
                  <a:pt x="2749" y="1093"/>
                  <a:pt x="2749" y="1093"/>
                </a:cubicBezTo>
                <a:cubicBezTo>
                  <a:pt x="2748" y="1091"/>
                  <a:pt x="2748" y="1091"/>
                  <a:pt x="2748" y="1091"/>
                </a:cubicBezTo>
                <a:cubicBezTo>
                  <a:pt x="2747" y="1089"/>
                  <a:pt x="2747" y="1089"/>
                  <a:pt x="2747" y="1089"/>
                </a:cubicBezTo>
                <a:cubicBezTo>
                  <a:pt x="2747" y="1089"/>
                  <a:pt x="2746" y="1090"/>
                  <a:pt x="2746" y="1090"/>
                </a:cubicBezTo>
                <a:close/>
                <a:moveTo>
                  <a:pt x="2751" y="1092"/>
                </a:moveTo>
                <a:cubicBezTo>
                  <a:pt x="2752" y="1093"/>
                  <a:pt x="2752" y="1093"/>
                  <a:pt x="2752" y="1093"/>
                </a:cubicBezTo>
                <a:cubicBezTo>
                  <a:pt x="2753" y="1092"/>
                  <a:pt x="2753" y="1092"/>
                  <a:pt x="2753" y="1092"/>
                </a:cubicBezTo>
                <a:cubicBezTo>
                  <a:pt x="2754" y="1092"/>
                  <a:pt x="2754" y="1092"/>
                  <a:pt x="2754" y="1092"/>
                </a:cubicBezTo>
                <a:cubicBezTo>
                  <a:pt x="2754" y="1091"/>
                  <a:pt x="2754" y="1091"/>
                  <a:pt x="2754" y="1091"/>
                </a:cubicBezTo>
                <a:cubicBezTo>
                  <a:pt x="2755" y="1090"/>
                  <a:pt x="2755" y="1090"/>
                  <a:pt x="2755" y="1090"/>
                </a:cubicBezTo>
                <a:cubicBezTo>
                  <a:pt x="2756" y="1088"/>
                  <a:pt x="2756" y="1088"/>
                  <a:pt x="2756" y="1088"/>
                </a:cubicBezTo>
                <a:cubicBezTo>
                  <a:pt x="2756" y="1087"/>
                  <a:pt x="2756" y="1087"/>
                  <a:pt x="2756" y="1087"/>
                </a:cubicBezTo>
                <a:cubicBezTo>
                  <a:pt x="2755" y="1086"/>
                  <a:pt x="2755" y="1086"/>
                  <a:pt x="2755" y="1086"/>
                </a:cubicBezTo>
                <a:cubicBezTo>
                  <a:pt x="2753" y="1086"/>
                  <a:pt x="2753" y="1086"/>
                  <a:pt x="2753" y="1086"/>
                </a:cubicBezTo>
                <a:cubicBezTo>
                  <a:pt x="2752" y="1088"/>
                  <a:pt x="2752" y="1088"/>
                  <a:pt x="2752" y="1088"/>
                </a:cubicBezTo>
                <a:cubicBezTo>
                  <a:pt x="2753" y="1089"/>
                  <a:pt x="2753" y="1089"/>
                  <a:pt x="2753" y="1089"/>
                </a:cubicBezTo>
                <a:cubicBezTo>
                  <a:pt x="2751" y="1091"/>
                  <a:pt x="2751" y="1091"/>
                  <a:pt x="2751" y="1091"/>
                </a:cubicBezTo>
                <a:cubicBezTo>
                  <a:pt x="2751" y="1091"/>
                  <a:pt x="2751" y="1092"/>
                  <a:pt x="2751" y="1092"/>
                </a:cubicBezTo>
                <a:close/>
                <a:moveTo>
                  <a:pt x="2816" y="1015"/>
                </a:moveTo>
                <a:cubicBezTo>
                  <a:pt x="2817" y="1014"/>
                  <a:pt x="2817" y="1014"/>
                  <a:pt x="2817" y="1014"/>
                </a:cubicBezTo>
                <a:cubicBezTo>
                  <a:pt x="2817" y="1012"/>
                  <a:pt x="2817" y="1012"/>
                  <a:pt x="2817" y="1012"/>
                </a:cubicBezTo>
                <a:cubicBezTo>
                  <a:pt x="2816" y="1011"/>
                  <a:pt x="2816" y="1011"/>
                  <a:pt x="2816" y="1011"/>
                </a:cubicBezTo>
                <a:cubicBezTo>
                  <a:pt x="2814" y="1012"/>
                  <a:pt x="2814" y="1012"/>
                  <a:pt x="2814" y="1012"/>
                </a:cubicBezTo>
                <a:cubicBezTo>
                  <a:pt x="2813" y="1013"/>
                  <a:pt x="2813" y="1013"/>
                  <a:pt x="2813" y="1013"/>
                </a:cubicBezTo>
                <a:cubicBezTo>
                  <a:pt x="2813" y="1016"/>
                  <a:pt x="2813" y="1016"/>
                  <a:pt x="2813" y="1016"/>
                </a:cubicBezTo>
                <a:cubicBezTo>
                  <a:pt x="2815" y="1015"/>
                  <a:pt x="2815" y="1015"/>
                  <a:pt x="2815" y="1015"/>
                </a:cubicBezTo>
                <a:lnTo>
                  <a:pt x="2816" y="1015"/>
                </a:lnTo>
                <a:close/>
                <a:moveTo>
                  <a:pt x="2826" y="1120"/>
                </a:moveTo>
                <a:cubicBezTo>
                  <a:pt x="2828" y="1120"/>
                  <a:pt x="2828" y="1120"/>
                  <a:pt x="2828" y="1120"/>
                </a:cubicBezTo>
                <a:cubicBezTo>
                  <a:pt x="2828" y="1118"/>
                  <a:pt x="2828" y="1118"/>
                  <a:pt x="2828" y="1118"/>
                </a:cubicBezTo>
                <a:cubicBezTo>
                  <a:pt x="2826" y="1117"/>
                  <a:pt x="2826" y="1117"/>
                  <a:pt x="2826" y="1117"/>
                </a:cubicBezTo>
                <a:cubicBezTo>
                  <a:pt x="2825" y="1118"/>
                  <a:pt x="2825" y="1118"/>
                  <a:pt x="2825" y="1118"/>
                </a:cubicBezTo>
                <a:cubicBezTo>
                  <a:pt x="2825" y="1119"/>
                  <a:pt x="2825" y="1119"/>
                  <a:pt x="2825" y="1119"/>
                </a:cubicBezTo>
                <a:lnTo>
                  <a:pt x="2826" y="1120"/>
                </a:lnTo>
                <a:close/>
                <a:moveTo>
                  <a:pt x="2828" y="1121"/>
                </a:moveTo>
                <a:cubicBezTo>
                  <a:pt x="2826" y="1122"/>
                  <a:pt x="2826" y="1122"/>
                  <a:pt x="2826" y="1122"/>
                </a:cubicBezTo>
                <a:cubicBezTo>
                  <a:pt x="2828" y="1122"/>
                  <a:pt x="2828" y="1122"/>
                  <a:pt x="2828" y="1122"/>
                </a:cubicBezTo>
                <a:lnTo>
                  <a:pt x="2828" y="1121"/>
                </a:lnTo>
                <a:close/>
                <a:moveTo>
                  <a:pt x="2831" y="1160"/>
                </a:moveTo>
                <a:cubicBezTo>
                  <a:pt x="2833" y="1161"/>
                  <a:pt x="2833" y="1161"/>
                  <a:pt x="2833" y="1161"/>
                </a:cubicBezTo>
                <a:cubicBezTo>
                  <a:pt x="2833" y="1160"/>
                  <a:pt x="2833" y="1160"/>
                  <a:pt x="2833" y="1160"/>
                </a:cubicBezTo>
                <a:cubicBezTo>
                  <a:pt x="2831" y="1159"/>
                  <a:pt x="2831" y="1159"/>
                  <a:pt x="2831" y="1159"/>
                </a:cubicBezTo>
                <a:cubicBezTo>
                  <a:pt x="2831" y="1156"/>
                  <a:pt x="2831" y="1156"/>
                  <a:pt x="2831" y="1156"/>
                </a:cubicBezTo>
                <a:cubicBezTo>
                  <a:pt x="2829" y="1156"/>
                  <a:pt x="2829" y="1156"/>
                  <a:pt x="2829" y="1156"/>
                </a:cubicBezTo>
                <a:cubicBezTo>
                  <a:pt x="2829" y="1157"/>
                  <a:pt x="2829" y="1157"/>
                  <a:pt x="2829" y="1157"/>
                </a:cubicBezTo>
                <a:cubicBezTo>
                  <a:pt x="2829" y="1158"/>
                  <a:pt x="2829" y="1158"/>
                  <a:pt x="2829" y="1158"/>
                </a:cubicBezTo>
                <a:cubicBezTo>
                  <a:pt x="2830" y="1158"/>
                  <a:pt x="2830" y="1158"/>
                  <a:pt x="2830" y="1158"/>
                </a:cubicBezTo>
                <a:cubicBezTo>
                  <a:pt x="2830" y="1159"/>
                  <a:pt x="2830" y="1159"/>
                  <a:pt x="2830" y="1159"/>
                </a:cubicBezTo>
                <a:cubicBezTo>
                  <a:pt x="2829" y="1158"/>
                  <a:pt x="2829" y="1158"/>
                  <a:pt x="2829" y="1158"/>
                </a:cubicBezTo>
                <a:cubicBezTo>
                  <a:pt x="2828" y="1158"/>
                  <a:pt x="2828" y="1158"/>
                  <a:pt x="2828" y="1158"/>
                </a:cubicBezTo>
                <a:cubicBezTo>
                  <a:pt x="2828" y="1160"/>
                  <a:pt x="2828" y="1160"/>
                  <a:pt x="2828" y="1160"/>
                </a:cubicBezTo>
                <a:cubicBezTo>
                  <a:pt x="2830" y="1160"/>
                  <a:pt x="2830" y="1160"/>
                  <a:pt x="2830" y="1160"/>
                </a:cubicBezTo>
                <a:lnTo>
                  <a:pt x="2831" y="1160"/>
                </a:lnTo>
                <a:close/>
                <a:moveTo>
                  <a:pt x="2809" y="1124"/>
                </a:moveTo>
                <a:cubicBezTo>
                  <a:pt x="2811" y="1123"/>
                  <a:pt x="2811" y="1123"/>
                  <a:pt x="2811" y="1123"/>
                </a:cubicBezTo>
                <a:cubicBezTo>
                  <a:pt x="2811" y="1122"/>
                  <a:pt x="2811" y="1122"/>
                  <a:pt x="2811" y="1122"/>
                </a:cubicBezTo>
                <a:cubicBezTo>
                  <a:pt x="2809" y="1122"/>
                  <a:pt x="2809" y="1122"/>
                  <a:pt x="2809" y="1122"/>
                </a:cubicBezTo>
                <a:cubicBezTo>
                  <a:pt x="2806" y="1122"/>
                  <a:pt x="2806" y="1122"/>
                  <a:pt x="2806" y="1122"/>
                </a:cubicBezTo>
                <a:cubicBezTo>
                  <a:pt x="2807" y="1123"/>
                  <a:pt x="2807" y="1123"/>
                  <a:pt x="2807" y="1123"/>
                </a:cubicBezTo>
                <a:lnTo>
                  <a:pt x="2809" y="1124"/>
                </a:lnTo>
                <a:close/>
                <a:moveTo>
                  <a:pt x="2837" y="1163"/>
                </a:moveTo>
                <a:cubicBezTo>
                  <a:pt x="2841" y="1159"/>
                  <a:pt x="2841" y="1159"/>
                  <a:pt x="2841" y="1159"/>
                </a:cubicBezTo>
                <a:cubicBezTo>
                  <a:pt x="2842" y="1159"/>
                  <a:pt x="2842" y="1159"/>
                  <a:pt x="2842" y="1159"/>
                </a:cubicBezTo>
                <a:cubicBezTo>
                  <a:pt x="2842" y="1158"/>
                  <a:pt x="2842" y="1158"/>
                  <a:pt x="2842" y="1158"/>
                </a:cubicBezTo>
                <a:cubicBezTo>
                  <a:pt x="2843" y="1157"/>
                  <a:pt x="2843" y="1157"/>
                  <a:pt x="2843" y="1157"/>
                </a:cubicBezTo>
                <a:cubicBezTo>
                  <a:pt x="2842" y="1157"/>
                  <a:pt x="2842" y="1157"/>
                  <a:pt x="2842" y="1157"/>
                </a:cubicBezTo>
                <a:cubicBezTo>
                  <a:pt x="2841" y="1155"/>
                  <a:pt x="2841" y="1155"/>
                  <a:pt x="2841" y="1155"/>
                </a:cubicBezTo>
                <a:cubicBezTo>
                  <a:pt x="2841" y="1155"/>
                  <a:pt x="2841" y="1155"/>
                  <a:pt x="2841" y="1155"/>
                </a:cubicBezTo>
                <a:cubicBezTo>
                  <a:pt x="2839" y="1156"/>
                  <a:pt x="2839" y="1156"/>
                  <a:pt x="2839" y="1156"/>
                </a:cubicBezTo>
                <a:cubicBezTo>
                  <a:pt x="2837" y="1156"/>
                  <a:pt x="2837" y="1156"/>
                  <a:pt x="2837" y="1156"/>
                </a:cubicBezTo>
                <a:cubicBezTo>
                  <a:pt x="2835" y="1157"/>
                  <a:pt x="2835" y="1157"/>
                  <a:pt x="2835" y="1157"/>
                </a:cubicBezTo>
                <a:cubicBezTo>
                  <a:pt x="2834" y="1157"/>
                  <a:pt x="2834" y="1157"/>
                  <a:pt x="2834" y="1157"/>
                </a:cubicBezTo>
                <a:cubicBezTo>
                  <a:pt x="2834" y="1156"/>
                  <a:pt x="2834" y="1156"/>
                  <a:pt x="2834" y="1156"/>
                </a:cubicBezTo>
                <a:cubicBezTo>
                  <a:pt x="2833" y="1156"/>
                  <a:pt x="2833" y="1156"/>
                  <a:pt x="2833" y="1156"/>
                </a:cubicBezTo>
                <a:cubicBezTo>
                  <a:pt x="2832" y="1155"/>
                  <a:pt x="2832" y="1155"/>
                  <a:pt x="2832" y="1155"/>
                </a:cubicBezTo>
                <a:cubicBezTo>
                  <a:pt x="2831" y="1155"/>
                  <a:pt x="2831" y="1155"/>
                  <a:pt x="2831" y="1155"/>
                </a:cubicBezTo>
                <a:cubicBezTo>
                  <a:pt x="2831" y="1155"/>
                  <a:pt x="2831" y="1155"/>
                  <a:pt x="2831" y="1155"/>
                </a:cubicBezTo>
                <a:cubicBezTo>
                  <a:pt x="2832" y="1158"/>
                  <a:pt x="2832" y="1158"/>
                  <a:pt x="2832" y="1158"/>
                </a:cubicBezTo>
                <a:cubicBezTo>
                  <a:pt x="2833" y="1160"/>
                  <a:pt x="2833" y="1160"/>
                  <a:pt x="2833" y="1160"/>
                </a:cubicBezTo>
                <a:cubicBezTo>
                  <a:pt x="2835" y="1161"/>
                  <a:pt x="2835" y="1161"/>
                  <a:pt x="2835" y="1161"/>
                </a:cubicBezTo>
                <a:lnTo>
                  <a:pt x="2837" y="1163"/>
                </a:lnTo>
                <a:close/>
                <a:moveTo>
                  <a:pt x="2831" y="1102"/>
                </a:moveTo>
                <a:cubicBezTo>
                  <a:pt x="2830" y="1101"/>
                  <a:pt x="2830" y="1101"/>
                  <a:pt x="2830" y="1101"/>
                </a:cubicBezTo>
                <a:cubicBezTo>
                  <a:pt x="2829" y="1103"/>
                  <a:pt x="2829" y="1103"/>
                  <a:pt x="2829" y="1103"/>
                </a:cubicBezTo>
                <a:lnTo>
                  <a:pt x="2831" y="1102"/>
                </a:lnTo>
                <a:close/>
                <a:moveTo>
                  <a:pt x="2825" y="1106"/>
                </a:moveTo>
                <a:cubicBezTo>
                  <a:pt x="2824" y="1107"/>
                  <a:pt x="2824" y="1107"/>
                  <a:pt x="2824" y="1107"/>
                </a:cubicBezTo>
                <a:cubicBezTo>
                  <a:pt x="2825" y="1107"/>
                  <a:pt x="2825" y="1107"/>
                  <a:pt x="2825" y="1107"/>
                </a:cubicBezTo>
                <a:lnTo>
                  <a:pt x="2825" y="1106"/>
                </a:lnTo>
                <a:close/>
                <a:moveTo>
                  <a:pt x="2812" y="1076"/>
                </a:moveTo>
                <a:cubicBezTo>
                  <a:pt x="2813" y="1074"/>
                  <a:pt x="2813" y="1074"/>
                  <a:pt x="2813" y="1074"/>
                </a:cubicBezTo>
                <a:cubicBezTo>
                  <a:pt x="2812" y="1074"/>
                  <a:pt x="2812" y="1074"/>
                  <a:pt x="2812" y="1074"/>
                </a:cubicBezTo>
                <a:cubicBezTo>
                  <a:pt x="2811" y="1074"/>
                  <a:pt x="2811" y="1074"/>
                  <a:pt x="2811" y="1074"/>
                </a:cubicBezTo>
                <a:cubicBezTo>
                  <a:pt x="2809" y="1075"/>
                  <a:pt x="2809" y="1075"/>
                  <a:pt x="2809" y="1075"/>
                </a:cubicBezTo>
                <a:cubicBezTo>
                  <a:pt x="2810" y="1076"/>
                  <a:pt x="2810" y="1076"/>
                  <a:pt x="2810" y="1076"/>
                </a:cubicBezTo>
                <a:cubicBezTo>
                  <a:pt x="2812" y="1075"/>
                  <a:pt x="2812" y="1075"/>
                  <a:pt x="2812" y="1075"/>
                </a:cubicBezTo>
                <a:lnTo>
                  <a:pt x="2812" y="1076"/>
                </a:lnTo>
                <a:close/>
                <a:moveTo>
                  <a:pt x="2860" y="584"/>
                </a:moveTo>
                <a:cubicBezTo>
                  <a:pt x="2860" y="583"/>
                  <a:pt x="2860" y="583"/>
                  <a:pt x="2860" y="583"/>
                </a:cubicBezTo>
                <a:cubicBezTo>
                  <a:pt x="2861" y="582"/>
                  <a:pt x="2861" y="582"/>
                  <a:pt x="2861" y="582"/>
                </a:cubicBezTo>
                <a:cubicBezTo>
                  <a:pt x="2862" y="580"/>
                  <a:pt x="2862" y="580"/>
                  <a:pt x="2862" y="580"/>
                </a:cubicBezTo>
                <a:cubicBezTo>
                  <a:pt x="2862" y="579"/>
                  <a:pt x="2862" y="579"/>
                  <a:pt x="2862" y="579"/>
                </a:cubicBezTo>
                <a:cubicBezTo>
                  <a:pt x="2860" y="579"/>
                  <a:pt x="2860" y="579"/>
                  <a:pt x="2860" y="579"/>
                </a:cubicBezTo>
                <a:cubicBezTo>
                  <a:pt x="2860" y="577"/>
                  <a:pt x="2860" y="577"/>
                  <a:pt x="2860" y="577"/>
                </a:cubicBezTo>
                <a:cubicBezTo>
                  <a:pt x="2860" y="576"/>
                  <a:pt x="2860" y="576"/>
                  <a:pt x="2860" y="576"/>
                </a:cubicBezTo>
                <a:cubicBezTo>
                  <a:pt x="2859" y="576"/>
                  <a:pt x="2859" y="576"/>
                  <a:pt x="2859" y="576"/>
                </a:cubicBezTo>
                <a:cubicBezTo>
                  <a:pt x="2858" y="580"/>
                  <a:pt x="2858" y="580"/>
                  <a:pt x="2858" y="580"/>
                </a:cubicBezTo>
                <a:cubicBezTo>
                  <a:pt x="2859" y="581"/>
                  <a:pt x="2859" y="581"/>
                  <a:pt x="2859" y="581"/>
                </a:cubicBezTo>
                <a:cubicBezTo>
                  <a:pt x="2860" y="580"/>
                  <a:pt x="2860" y="580"/>
                  <a:pt x="2860" y="580"/>
                </a:cubicBezTo>
                <a:cubicBezTo>
                  <a:pt x="2860" y="581"/>
                  <a:pt x="2860" y="581"/>
                  <a:pt x="2860" y="581"/>
                </a:cubicBezTo>
                <a:cubicBezTo>
                  <a:pt x="2860" y="582"/>
                  <a:pt x="2860" y="582"/>
                  <a:pt x="2860" y="582"/>
                </a:cubicBezTo>
                <a:lnTo>
                  <a:pt x="2860" y="584"/>
                </a:lnTo>
                <a:close/>
                <a:moveTo>
                  <a:pt x="2906" y="479"/>
                </a:moveTo>
                <a:cubicBezTo>
                  <a:pt x="2907" y="479"/>
                  <a:pt x="2907" y="479"/>
                  <a:pt x="2907" y="479"/>
                </a:cubicBezTo>
                <a:cubicBezTo>
                  <a:pt x="2910" y="476"/>
                  <a:pt x="2910" y="476"/>
                  <a:pt x="2910" y="476"/>
                </a:cubicBezTo>
                <a:cubicBezTo>
                  <a:pt x="2910" y="474"/>
                  <a:pt x="2910" y="474"/>
                  <a:pt x="2910" y="474"/>
                </a:cubicBezTo>
                <a:cubicBezTo>
                  <a:pt x="2910" y="474"/>
                  <a:pt x="2910" y="474"/>
                  <a:pt x="2910" y="474"/>
                </a:cubicBezTo>
                <a:cubicBezTo>
                  <a:pt x="2908" y="475"/>
                  <a:pt x="2908" y="475"/>
                  <a:pt x="2908" y="475"/>
                </a:cubicBezTo>
                <a:cubicBezTo>
                  <a:pt x="2907" y="474"/>
                  <a:pt x="2907" y="474"/>
                  <a:pt x="2907" y="474"/>
                </a:cubicBezTo>
                <a:cubicBezTo>
                  <a:pt x="2906" y="473"/>
                  <a:pt x="2906" y="473"/>
                  <a:pt x="2906" y="473"/>
                </a:cubicBezTo>
                <a:cubicBezTo>
                  <a:pt x="2905" y="474"/>
                  <a:pt x="2905" y="474"/>
                  <a:pt x="2905" y="474"/>
                </a:cubicBezTo>
                <a:cubicBezTo>
                  <a:pt x="2905" y="476"/>
                  <a:pt x="2905" y="476"/>
                  <a:pt x="2905" y="476"/>
                </a:cubicBezTo>
                <a:cubicBezTo>
                  <a:pt x="2905" y="479"/>
                  <a:pt x="2905" y="479"/>
                  <a:pt x="2905" y="479"/>
                </a:cubicBezTo>
                <a:cubicBezTo>
                  <a:pt x="2904" y="482"/>
                  <a:pt x="2904" y="482"/>
                  <a:pt x="2904" y="482"/>
                </a:cubicBezTo>
                <a:cubicBezTo>
                  <a:pt x="2903" y="483"/>
                  <a:pt x="2903" y="483"/>
                  <a:pt x="2903" y="483"/>
                </a:cubicBezTo>
                <a:cubicBezTo>
                  <a:pt x="2904" y="485"/>
                  <a:pt x="2904" y="485"/>
                  <a:pt x="2904" y="485"/>
                </a:cubicBezTo>
                <a:cubicBezTo>
                  <a:pt x="2905" y="487"/>
                  <a:pt x="2905" y="487"/>
                  <a:pt x="2905" y="487"/>
                </a:cubicBezTo>
                <a:cubicBezTo>
                  <a:pt x="2905" y="487"/>
                  <a:pt x="2906" y="484"/>
                  <a:pt x="2906" y="484"/>
                </a:cubicBezTo>
                <a:lnTo>
                  <a:pt x="2906" y="479"/>
                </a:lnTo>
                <a:close/>
                <a:moveTo>
                  <a:pt x="2850" y="515"/>
                </a:moveTo>
                <a:cubicBezTo>
                  <a:pt x="2850" y="517"/>
                  <a:pt x="2850" y="517"/>
                  <a:pt x="2850" y="517"/>
                </a:cubicBezTo>
                <a:cubicBezTo>
                  <a:pt x="2851" y="518"/>
                  <a:pt x="2851" y="518"/>
                  <a:pt x="2851" y="518"/>
                </a:cubicBezTo>
                <a:cubicBezTo>
                  <a:pt x="2852" y="517"/>
                  <a:pt x="2852" y="517"/>
                  <a:pt x="2852" y="517"/>
                </a:cubicBezTo>
                <a:cubicBezTo>
                  <a:pt x="2852" y="515"/>
                  <a:pt x="2852" y="515"/>
                  <a:pt x="2852" y="515"/>
                </a:cubicBezTo>
                <a:cubicBezTo>
                  <a:pt x="2852" y="513"/>
                  <a:pt x="2852" y="513"/>
                  <a:pt x="2852" y="513"/>
                </a:cubicBezTo>
                <a:cubicBezTo>
                  <a:pt x="2851" y="514"/>
                  <a:pt x="2851" y="514"/>
                  <a:pt x="2851" y="514"/>
                </a:cubicBezTo>
                <a:lnTo>
                  <a:pt x="2850" y="515"/>
                </a:lnTo>
                <a:close/>
                <a:moveTo>
                  <a:pt x="2887" y="1054"/>
                </a:moveTo>
                <a:cubicBezTo>
                  <a:pt x="2890" y="1055"/>
                  <a:pt x="2890" y="1055"/>
                  <a:pt x="2890" y="1055"/>
                </a:cubicBezTo>
                <a:cubicBezTo>
                  <a:pt x="2895" y="1056"/>
                  <a:pt x="2895" y="1056"/>
                  <a:pt x="2895" y="1056"/>
                </a:cubicBezTo>
                <a:cubicBezTo>
                  <a:pt x="2899" y="1055"/>
                  <a:pt x="2899" y="1055"/>
                  <a:pt x="2899" y="1055"/>
                </a:cubicBezTo>
                <a:cubicBezTo>
                  <a:pt x="2900" y="1055"/>
                  <a:pt x="2900" y="1055"/>
                  <a:pt x="2900" y="1055"/>
                </a:cubicBezTo>
                <a:cubicBezTo>
                  <a:pt x="2897" y="1054"/>
                  <a:pt x="2897" y="1054"/>
                  <a:pt x="2897" y="1054"/>
                </a:cubicBezTo>
                <a:cubicBezTo>
                  <a:pt x="2895" y="1054"/>
                  <a:pt x="2895" y="1054"/>
                  <a:pt x="2895" y="1054"/>
                </a:cubicBezTo>
                <a:cubicBezTo>
                  <a:pt x="2892" y="1053"/>
                  <a:pt x="2892" y="1053"/>
                  <a:pt x="2892" y="1053"/>
                </a:cubicBezTo>
                <a:cubicBezTo>
                  <a:pt x="2890" y="1054"/>
                  <a:pt x="2890" y="1054"/>
                  <a:pt x="2890" y="1054"/>
                </a:cubicBezTo>
                <a:cubicBezTo>
                  <a:pt x="2886" y="1053"/>
                  <a:pt x="2886" y="1053"/>
                  <a:pt x="2886" y="1053"/>
                </a:cubicBezTo>
                <a:cubicBezTo>
                  <a:pt x="2886" y="1053"/>
                  <a:pt x="2887" y="1054"/>
                  <a:pt x="2887" y="1054"/>
                </a:cubicBezTo>
                <a:close/>
                <a:moveTo>
                  <a:pt x="2883" y="1053"/>
                </a:moveTo>
                <a:cubicBezTo>
                  <a:pt x="2885" y="1052"/>
                  <a:pt x="2885" y="1052"/>
                  <a:pt x="2885" y="1052"/>
                </a:cubicBezTo>
                <a:cubicBezTo>
                  <a:pt x="2882" y="1052"/>
                  <a:pt x="2882" y="1052"/>
                  <a:pt x="2882" y="1052"/>
                </a:cubicBezTo>
                <a:lnTo>
                  <a:pt x="2883" y="1053"/>
                </a:lnTo>
                <a:close/>
                <a:moveTo>
                  <a:pt x="2879" y="1046"/>
                </a:moveTo>
                <a:cubicBezTo>
                  <a:pt x="2880" y="1048"/>
                  <a:pt x="2880" y="1048"/>
                  <a:pt x="2880" y="1048"/>
                </a:cubicBezTo>
                <a:cubicBezTo>
                  <a:pt x="2881" y="1047"/>
                  <a:pt x="2881" y="1047"/>
                  <a:pt x="2881" y="1047"/>
                </a:cubicBezTo>
                <a:cubicBezTo>
                  <a:pt x="2880" y="1046"/>
                  <a:pt x="2880" y="1046"/>
                  <a:pt x="2880" y="1046"/>
                </a:cubicBezTo>
                <a:lnTo>
                  <a:pt x="2879" y="1046"/>
                </a:lnTo>
                <a:close/>
                <a:moveTo>
                  <a:pt x="2892" y="1048"/>
                </a:moveTo>
                <a:cubicBezTo>
                  <a:pt x="2892" y="1048"/>
                  <a:pt x="2892" y="1048"/>
                  <a:pt x="2892" y="1048"/>
                </a:cubicBezTo>
                <a:cubicBezTo>
                  <a:pt x="2893" y="1048"/>
                  <a:pt x="2893" y="1048"/>
                  <a:pt x="2893" y="1048"/>
                </a:cubicBezTo>
                <a:cubicBezTo>
                  <a:pt x="2896" y="1048"/>
                  <a:pt x="2896" y="1048"/>
                  <a:pt x="2896" y="1048"/>
                </a:cubicBezTo>
                <a:cubicBezTo>
                  <a:pt x="2895" y="1047"/>
                  <a:pt x="2895" y="1047"/>
                  <a:pt x="2895" y="1047"/>
                </a:cubicBezTo>
                <a:cubicBezTo>
                  <a:pt x="2893" y="1046"/>
                  <a:pt x="2893" y="1046"/>
                  <a:pt x="2893" y="1046"/>
                </a:cubicBezTo>
                <a:cubicBezTo>
                  <a:pt x="2892" y="1044"/>
                  <a:pt x="2892" y="1044"/>
                  <a:pt x="2892" y="1044"/>
                </a:cubicBezTo>
                <a:cubicBezTo>
                  <a:pt x="2890" y="1043"/>
                  <a:pt x="2890" y="1043"/>
                  <a:pt x="2890" y="1043"/>
                </a:cubicBezTo>
                <a:cubicBezTo>
                  <a:pt x="2889" y="1043"/>
                  <a:pt x="2889" y="1043"/>
                  <a:pt x="2889" y="1043"/>
                </a:cubicBezTo>
                <a:cubicBezTo>
                  <a:pt x="2886" y="1043"/>
                  <a:pt x="2886" y="1043"/>
                  <a:pt x="2886" y="1043"/>
                </a:cubicBezTo>
                <a:cubicBezTo>
                  <a:pt x="2886" y="1043"/>
                  <a:pt x="2886" y="1043"/>
                  <a:pt x="2886" y="1043"/>
                </a:cubicBezTo>
                <a:cubicBezTo>
                  <a:pt x="2888" y="1045"/>
                  <a:pt x="2888" y="1045"/>
                  <a:pt x="2888" y="1045"/>
                </a:cubicBezTo>
                <a:cubicBezTo>
                  <a:pt x="2888" y="1044"/>
                  <a:pt x="2888" y="1044"/>
                  <a:pt x="2888" y="1044"/>
                </a:cubicBezTo>
                <a:cubicBezTo>
                  <a:pt x="2889" y="1044"/>
                  <a:pt x="2889" y="1044"/>
                  <a:pt x="2889" y="1044"/>
                </a:cubicBezTo>
                <a:cubicBezTo>
                  <a:pt x="2891" y="1046"/>
                  <a:pt x="2891" y="1046"/>
                  <a:pt x="2891" y="1046"/>
                </a:cubicBezTo>
                <a:cubicBezTo>
                  <a:pt x="2890" y="1048"/>
                  <a:pt x="2890" y="1048"/>
                  <a:pt x="2890" y="1048"/>
                </a:cubicBezTo>
                <a:lnTo>
                  <a:pt x="2892" y="1048"/>
                </a:lnTo>
                <a:close/>
                <a:moveTo>
                  <a:pt x="2839" y="1114"/>
                </a:moveTo>
                <a:cubicBezTo>
                  <a:pt x="2840" y="1114"/>
                  <a:pt x="2840" y="1114"/>
                  <a:pt x="2840" y="1114"/>
                </a:cubicBezTo>
                <a:cubicBezTo>
                  <a:pt x="2841" y="1114"/>
                  <a:pt x="2841" y="1114"/>
                  <a:pt x="2841" y="1114"/>
                </a:cubicBezTo>
                <a:cubicBezTo>
                  <a:pt x="2841" y="1114"/>
                  <a:pt x="2841" y="1114"/>
                  <a:pt x="2841" y="1114"/>
                </a:cubicBezTo>
                <a:lnTo>
                  <a:pt x="2839" y="1114"/>
                </a:lnTo>
                <a:close/>
                <a:moveTo>
                  <a:pt x="2832" y="1058"/>
                </a:moveTo>
                <a:cubicBezTo>
                  <a:pt x="2835" y="1057"/>
                  <a:pt x="2835" y="1057"/>
                  <a:pt x="2835" y="1057"/>
                </a:cubicBezTo>
                <a:cubicBezTo>
                  <a:pt x="2834" y="1057"/>
                  <a:pt x="2834" y="1057"/>
                  <a:pt x="2834" y="1057"/>
                </a:cubicBezTo>
                <a:cubicBezTo>
                  <a:pt x="2834" y="1055"/>
                  <a:pt x="2834" y="1055"/>
                  <a:pt x="2834" y="1055"/>
                </a:cubicBezTo>
                <a:cubicBezTo>
                  <a:pt x="2833" y="1054"/>
                  <a:pt x="2833" y="1054"/>
                  <a:pt x="2833" y="1054"/>
                </a:cubicBezTo>
                <a:cubicBezTo>
                  <a:pt x="2829" y="1055"/>
                  <a:pt x="2829" y="1055"/>
                  <a:pt x="2829" y="1055"/>
                </a:cubicBezTo>
                <a:cubicBezTo>
                  <a:pt x="2828" y="1056"/>
                  <a:pt x="2828" y="1056"/>
                  <a:pt x="2828" y="1056"/>
                </a:cubicBezTo>
                <a:cubicBezTo>
                  <a:pt x="2829" y="1057"/>
                  <a:pt x="2829" y="1057"/>
                  <a:pt x="2829" y="1057"/>
                </a:cubicBezTo>
                <a:lnTo>
                  <a:pt x="2832" y="1058"/>
                </a:lnTo>
                <a:close/>
                <a:moveTo>
                  <a:pt x="2843" y="1040"/>
                </a:moveTo>
                <a:cubicBezTo>
                  <a:pt x="2844" y="1040"/>
                  <a:pt x="2844" y="1040"/>
                  <a:pt x="2844" y="1040"/>
                </a:cubicBezTo>
                <a:cubicBezTo>
                  <a:pt x="2846" y="1040"/>
                  <a:pt x="2846" y="1040"/>
                  <a:pt x="2846" y="1040"/>
                </a:cubicBezTo>
                <a:cubicBezTo>
                  <a:pt x="2845" y="1038"/>
                  <a:pt x="2845" y="1038"/>
                  <a:pt x="2845" y="1038"/>
                </a:cubicBezTo>
                <a:cubicBezTo>
                  <a:pt x="2843" y="1037"/>
                  <a:pt x="2843" y="1037"/>
                  <a:pt x="2843" y="1037"/>
                </a:cubicBezTo>
                <a:cubicBezTo>
                  <a:pt x="2840" y="1037"/>
                  <a:pt x="2840" y="1037"/>
                  <a:pt x="2840" y="1037"/>
                </a:cubicBezTo>
                <a:cubicBezTo>
                  <a:pt x="2838" y="1038"/>
                  <a:pt x="2838" y="1038"/>
                  <a:pt x="2838" y="1038"/>
                </a:cubicBezTo>
                <a:cubicBezTo>
                  <a:pt x="2836" y="1038"/>
                  <a:pt x="2836" y="1038"/>
                  <a:pt x="2836" y="1038"/>
                </a:cubicBezTo>
                <a:cubicBezTo>
                  <a:pt x="2835" y="1038"/>
                  <a:pt x="2835" y="1038"/>
                  <a:pt x="2835" y="1038"/>
                </a:cubicBezTo>
                <a:cubicBezTo>
                  <a:pt x="2836" y="1039"/>
                  <a:pt x="2836" y="1039"/>
                  <a:pt x="2836" y="1039"/>
                </a:cubicBezTo>
                <a:cubicBezTo>
                  <a:pt x="2835" y="1039"/>
                  <a:pt x="2835" y="1039"/>
                  <a:pt x="2835" y="1039"/>
                </a:cubicBezTo>
                <a:cubicBezTo>
                  <a:pt x="2838" y="1040"/>
                  <a:pt x="2838" y="1040"/>
                  <a:pt x="2838" y="1040"/>
                </a:cubicBezTo>
                <a:cubicBezTo>
                  <a:pt x="2839" y="1041"/>
                  <a:pt x="2839" y="1041"/>
                  <a:pt x="2839" y="1041"/>
                </a:cubicBezTo>
                <a:cubicBezTo>
                  <a:pt x="2841" y="1040"/>
                  <a:pt x="2841" y="1040"/>
                  <a:pt x="2841" y="1040"/>
                </a:cubicBezTo>
                <a:cubicBezTo>
                  <a:pt x="2841" y="1040"/>
                  <a:pt x="2841" y="1040"/>
                  <a:pt x="2841" y="1040"/>
                </a:cubicBezTo>
                <a:cubicBezTo>
                  <a:pt x="2839" y="1039"/>
                  <a:pt x="2839" y="1039"/>
                  <a:pt x="2839" y="1039"/>
                </a:cubicBezTo>
                <a:cubicBezTo>
                  <a:pt x="2839" y="1039"/>
                  <a:pt x="2839" y="1039"/>
                  <a:pt x="2839" y="1039"/>
                </a:cubicBezTo>
                <a:cubicBezTo>
                  <a:pt x="2840" y="1038"/>
                  <a:pt x="2840" y="1038"/>
                  <a:pt x="2840" y="1038"/>
                </a:cubicBezTo>
                <a:lnTo>
                  <a:pt x="2843" y="1040"/>
                </a:lnTo>
                <a:close/>
                <a:moveTo>
                  <a:pt x="2836" y="1045"/>
                </a:moveTo>
                <a:cubicBezTo>
                  <a:pt x="2837" y="1046"/>
                  <a:pt x="2837" y="1046"/>
                  <a:pt x="2837" y="1046"/>
                </a:cubicBezTo>
                <a:cubicBezTo>
                  <a:pt x="2840" y="1046"/>
                  <a:pt x="2840" y="1046"/>
                  <a:pt x="2840" y="1046"/>
                </a:cubicBezTo>
                <a:cubicBezTo>
                  <a:pt x="2837" y="1045"/>
                  <a:pt x="2837" y="1045"/>
                  <a:pt x="2837" y="1045"/>
                </a:cubicBezTo>
                <a:lnTo>
                  <a:pt x="2836" y="1045"/>
                </a:lnTo>
                <a:close/>
                <a:moveTo>
                  <a:pt x="2841" y="1044"/>
                </a:moveTo>
                <a:cubicBezTo>
                  <a:pt x="2839" y="1045"/>
                  <a:pt x="2839" y="1045"/>
                  <a:pt x="2839" y="1045"/>
                </a:cubicBezTo>
                <a:cubicBezTo>
                  <a:pt x="2840" y="1046"/>
                  <a:pt x="2840" y="1046"/>
                  <a:pt x="2840" y="1046"/>
                </a:cubicBezTo>
                <a:lnTo>
                  <a:pt x="2841" y="1044"/>
                </a:lnTo>
                <a:close/>
                <a:moveTo>
                  <a:pt x="2838" y="1115"/>
                </a:moveTo>
                <a:cubicBezTo>
                  <a:pt x="2838" y="1115"/>
                  <a:pt x="2838" y="1115"/>
                  <a:pt x="2838" y="1115"/>
                </a:cubicBezTo>
                <a:cubicBezTo>
                  <a:pt x="2838" y="1115"/>
                  <a:pt x="2839" y="1115"/>
                  <a:pt x="2839" y="1115"/>
                </a:cubicBezTo>
                <a:lnTo>
                  <a:pt x="2838" y="1115"/>
                </a:lnTo>
                <a:close/>
                <a:moveTo>
                  <a:pt x="2842" y="1046"/>
                </a:moveTo>
                <a:cubicBezTo>
                  <a:pt x="2841" y="1046"/>
                  <a:pt x="2841" y="1046"/>
                  <a:pt x="2841" y="1046"/>
                </a:cubicBezTo>
                <a:cubicBezTo>
                  <a:pt x="2839" y="1047"/>
                  <a:pt x="2839" y="1047"/>
                  <a:pt x="2839" y="1047"/>
                </a:cubicBezTo>
                <a:cubicBezTo>
                  <a:pt x="2839" y="1050"/>
                  <a:pt x="2839" y="1050"/>
                  <a:pt x="2839" y="1050"/>
                </a:cubicBezTo>
                <a:cubicBezTo>
                  <a:pt x="2841" y="1051"/>
                  <a:pt x="2841" y="1051"/>
                  <a:pt x="2841" y="1051"/>
                </a:cubicBezTo>
                <a:cubicBezTo>
                  <a:pt x="2842" y="1050"/>
                  <a:pt x="2842" y="1050"/>
                  <a:pt x="2842" y="1050"/>
                </a:cubicBezTo>
                <a:lnTo>
                  <a:pt x="2842" y="1046"/>
                </a:lnTo>
                <a:close/>
                <a:moveTo>
                  <a:pt x="2841" y="1122"/>
                </a:moveTo>
                <a:cubicBezTo>
                  <a:pt x="2841" y="1121"/>
                  <a:pt x="2841" y="1121"/>
                  <a:pt x="2841" y="1121"/>
                </a:cubicBezTo>
                <a:cubicBezTo>
                  <a:pt x="2840" y="1121"/>
                  <a:pt x="2840" y="1121"/>
                  <a:pt x="2840" y="1121"/>
                </a:cubicBezTo>
                <a:cubicBezTo>
                  <a:pt x="2839" y="1122"/>
                  <a:pt x="2839" y="1122"/>
                  <a:pt x="2839" y="1122"/>
                </a:cubicBezTo>
                <a:cubicBezTo>
                  <a:pt x="2838" y="1123"/>
                  <a:pt x="2838" y="1123"/>
                  <a:pt x="2838" y="1123"/>
                </a:cubicBezTo>
                <a:cubicBezTo>
                  <a:pt x="2840" y="1123"/>
                  <a:pt x="2840" y="1123"/>
                  <a:pt x="2840" y="1123"/>
                </a:cubicBezTo>
                <a:lnTo>
                  <a:pt x="2841" y="1122"/>
                </a:lnTo>
                <a:close/>
                <a:moveTo>
                  <a:pt x="2808" y="1070"/>
                </a:moveTo>
                <a:cubicBezTo>
                  <a:pt x="2808" y="1069"/>
                  <a:pt x="2808" y="1069"/>
                  <a:pt x="2808" y="1069"/>
                </a:cubicBezTo>
                <a:cubicBezTo>
                  <a:pt x="2807" y="1070"/>
                  <a:pt x="2807" y="1070"/>
                  <a:pt x="2807" y="1070"/>
                </a:cubicBezTo>
                <a:lnTo>
                  <a:pt x="2808" y="1070"/>
                </a:lnTo>
                <a:close/>
                <a:moveTo>
                  <a:pt x="2807" y="1055"/>
                </a:moveTo>
                <a:cubicBezTo>
                  <a:pt x="2808" y="1055"/>
                  <a:pt x="2808" y="1055"/>
                  <a:pt x="2808" y="1055"/>
                </a:cubicBezTo>
                <a:cubicBezTo>
                  <a:pt x="2811" y="1055"/>
                  <a:pt x="2811" y="1055"/>
                  <a:pt x="2811" y="1055"/>
                </a:cubicBezTo>
                <a:cubicBezTo>
                  <a:pt x="2812" y="1054"/>
                  <a:pt x="2812" y="1054"/>
                  <a:pt x="2812" y="1054"/>
                </a:cubicBezTo>
                <a:cubicBezTo>
                  <a:pt x="2809" y="1051"/>
                  <a:pt x="2809" y="1051"/>
                  <a:pt x="2809" y="1051"/>
                </a:cubicBezTo>
                <a:cubicBezTo>
                  <a:pt x="2807" y="1051"/>
                  <a:pt x="2807" y="1051"/>
                  <a:pt x="2807" y="1051"/>
                </a:cubicBezTo>
                <a:cubicBezTo>
                  <a:pt x="2804" y="1053"/>
                  <a:pt x="2804" y="1053"/>
                  <a:pt x="2804" y="1053"/>
                </a:cubicBezTo>
                <a:cubicBezTo>
                  <a:pt x="2805" y="1055"/>
                  <a:pt x="2805" y="1055"/>
                  <a:pt x="2805" y="1055"/>
                </a:cubicBezTo>
                <a:lnTo>
                  <a:pt x="2807" y="1055"/>
                </a:lnTo>
                <a:close/>
                <a:moveTo>
                  <a:pt x="2806" y="1041"/>
                </a:moveTo>
                <a:cubicBezTo>
                  <a:pt x="2804" y="1042"/>
                  <a:pt x="2804" y="1042"/>
                  <a:pt x="2804" y="1042"/>
                </a:cubicBezTo>
                <a:cubicBezTo>
                  <a:pt x="2804" y="1042"/>
                  <a:pt x="2804" y="1042"/>
                  <a:pt x="2804" y="1042"/>
                </a:cubicBezTo>
                <a:cubicBezTo>
                  <a:pt x="2804" y="1043"/>
                  <a:pt x="2804" y="1043"/>
                  <a:pt x="2804" y="1043"/>
                </a:cubicBezTo>
                <a:cubicBezTo>
                  <a:pt x="2805" y="1045"/>
                  <a:pt x="2805" y="1045"/>
                  <a:pt x="2805" y="1045"/>
                </a:cubicBezTo>
                <a:cubicBezTo>
                  <a:pt x="2807" y="1045"/>
                  <a:pt x="2807" y="1045"/>
                  <a:pt x="2807" y="1045"/>
                </a:cubicBezTo>
                <a:cubicBezTo>
                  <a:pt x="2808" y="1046"/>
                  <a:pt x="2808" y="1046"/>
                  <a:pt x="2808" y="1046"/>
                </a:cubicBezTo>
                <a:cubicBezTo>
                  <a:pt x="2809" y="1045"/>
                  <a:pt x="2809" y="1045"/>
                  <a:pt x="2809" y="1045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7" y="1044"/>
                  <a:pt x="2807" y="1044"/>
                  <a:pt x="2807" y="1044"/>
                </a:cubicBezTo>
                <a:cubicBezTo>
                  <a:pt x="2807" y="1042"/>
                  <a:pt x="2807" y="1042"/>
                  <a:pt x="2807" y="1042"/>
                </a:cubicBezTo>
                <a:lnTo>
                  <a:pt x="2806" y="1041"/>
                </a:lnTo>
                <a:close/>
                <a:moveTo>
                  <a:pt x="2810" y="1068"/>
                </a:moveTo>
                <a:cubicBezTo>
                  <a:pt x="2810" y="1067"/>
                  <a:pt x="2810" y="1067"/>
                  <a:pt x="2810" y="1067"/>
                </a:cubicBezTo>
                <a:cubicBezTo>
                  <a:pt x="2808" y="1067"/>
                  <a:pt x="2808" y="1067"/>
                  <a:pt x="2808" y="1067"/>
                </a:cubicBezTo>
                <a:cubicBezTo>
                  <a:pt x="2809" y="1068"/>
                  <a:pt x="2809" y="1068"/>
                  <a:pt x="2809" y="1068"/>
                </a:cubicBezTo>
                <a:lnTo>
                  <a:pt x="2810" y="1068"/>
                </a:lnTo>
                <a:close/>
                <a:moveTo>
                  <a:pt x="2824" y="1037"/>
                </a:moveTo>
                <a:cubicBezTo>
                  <a:pt x="2827" y="1039"/>
                  <a:pt x="2827" y="1039"/>
                  <a:pt x="2827" y="1039"/>
                </a:cubicBezTo>
                <a:cubicBezTo>
                  <a:pt x="2826" y="1038"/>
                  <a:pt x="2826" y="1038"/>
                  <a:pt x="2826" y="1038"/>
                </a:cubicBezTo>
                <a:cubicBezTo>
                  <a:pt x="2823" y="1036"/>
                  <a:pt x="2823" y="1036"/>
                  <a:pt x="2823" y="1036"/>
                </a:cubicBezTo>
                <a:lnTo>
                  <a:pt x="2824" y="1037"/>
                </a:lnTo>
                <a:close/>
                <a:moveTo>
                  <a:pt x="2772" y="1125"/>
                </a:moveTo>
                <a:cubicBezTo>
                  <a:pt x="2774" y="1126"/>
                  <a:pt x="2774" y="1126"/>
                  <a:pt x="2774" y="1126"/>
                </a:cubicBezTo>
                <a:cubicBezTo>
                  <a:pt x="2778" y="1124"/>
                  <a:pt x="2778" y="1124"/>
                  <a:pt x="2778" y="1124"/>
                </a:cubicBezTo>
                <a:cubicBezTo>
                  <a:pt x="2779" y="1123"/>
                  <a:pt x="2779" y="1123"/>
                  <a:pt x="2779" y="1123"/>
                </a:cubicBezTo>
                <a:cubicBezTo>
                  <a:pt x="2778" y="1122"/>
                  <a:pt x="2778" y="1122"/>
                  <a:pt x="2778" y="1122"/>
                </a:cubicBezTo>
                <a:cubicBezTo>
                  <a:pt x="2775" y="1123"/>
                  <a:pt x="2775" y="1123"/>
                  <a:pt x="2775" y="1123"/>
                </a:cubicBezTo>
                <a:cubicBezTo>
                  <a:pt x="2774" y="1122"/>
                  <a:pt x="2774" y="1122"/>
                  <a:pt x="2774" y="1122"/>
                </a:cubicBezTo>
                <a:cubicBezTo>
                  <a:pt x="2772" y="1123"/>
                  <a:pt x="2772" y="1123"/>
                  <a:pt x="2772" y="1123"/>
                </a:cubicBezTo>
                <a:cubicBezTo>
                  <a:pt x="2773" y="1124"/>
                  <a:pt x="2773" y="1124"/>
                  <a:pt x="2773" y="1124"/>
                </a:cubicBezTo>
                <a:cubicBezTo>
                  <a:pt x="2772" y="1124"/>
                  <a:pt x="2772" y="1124"/>
                  <a:pt x="2772" y="1124"/>
                </a:cubicBezTo>
                <a:lnTo>
                  <a:pt x="2772" y="1125"/>
                </a:lnTo>
                <a:close/>
                <a:moveTo>
                  <a:pt x="2807" y="692"/>
                </a:moveTo>
                <a:cubicBezTo>
                  <a:pt x="2808" y="691"/>
                  <a:pt x="2808" y="691"/>
                  <a:pt x="2808" y="691"/>
                </a:cubicBezTo>
                <a:cubicBezTo>
                  <a:pt x="2807" y="689"/>
                  <a:pt x="2807" y="689"/>
                  <a:pt x="2807" y="689"/>
                </a:cubicBezTo>
                <a:cubicBezTo>
                  <a:pt x="2806" y="688"/>
                  <a:pt x="2806" y="688"/>
                  <a:pt x="2806" y="688"/>
                </a:cubicBezTo>
                <a:cubicBezTo>
                  <a:pt x="2805" y="688"/>
                  <a:pt x="2805" y="688"/>
                  <a:pt x="2805" y="688"/>
                </a:cubicBezTo>
                <a:cubicBezTo>
                  <a:pt x="2804" y="689"/>
                  <a:pt x="2804" y="689"/>
                  <a:pt x="2804" y="689"/>
                </a:cubicBezTo>
                <a:cubicBezTo>
                  <a:pt x="2806" y="691"/>
                  <a:pt x="2806" y="691"/>
                  <a:pt x="2806" y="691"/>
                </a:cubicBezTo>
                <a:lnTo>
                  <a:pt x="2807" y="692"/>
                </a:lnTo>
                <a:close/>
                <a:moveTo>
                  <a:pt x="2760" y="1123"/>
                </a:moveTo>
                <a:cubicBezTo>
                  <a:pt x="2759" y="1124"/>
                  <a:pt x="2759" y="1124"/>
                  <a:pt x="2759" y="1124"/>
                </a:cubicBezTo>
                <a:cubicBezTo>
                  <a:pt x="2760" y="1125"/>
                  <a:pt x="2760" y="1125"/>
                  <a:pt x="2760" y="1125"/>
                </a:cubicBezTo>
                <a:cubicBezTo>
                  <a:pt x="2760" y="1124"/>
                  <a:pt x="2760" y="1124"/>
                  <a:pt x="2760" y="1124"/>
                </a:cubicBezTo>
                <a:lnTo>
                  <a:pt x="2760" y="1123"/>
                </a:lnTo>
                <a:close/>
                <a:moveTo>
                  <a:pt x="2779" y="1136"/>
                </a:moveTo>
                <a:cubicBezTo>
                  <a:pt x="2780" y="1136"/>
                  <a:pt x="2780" y="1136"/>
                  <a:pt x="2780" y="1136"/>
                </a:cubicBezTo>
                <a:cubicBezTo>
                  <a:pt x="2780" y="1136"/>
                  <a:pt x="2780" y="1136"/>
                  <a:pt x="2780" y="1136"/>
                </a:cubicBezTo>
                <a:cubicBezTo>
                  <a:pt x="2782" y="1134"/>
                  <a:pt x="2782" y="1134"/>
                  <a:pt x="2782" y="1134"/>
                </a:cubicBezTo>
                <a:cubicBezTo>
                  <a:pt x="2784" y="1133"/>
                  <a:pt x="2784" y="1133"/>
                  <a:pt x="2784" y="1133"/>
                </a:cubicBezTo>
                <a:cubicBezTo>
                  <a:pt x="2786" y="1134"/>
                  <a:pt x="2786" y="1134"/>
                  <a:pt x="2786" y="1134"/>
                </a:cubicBezTo>
                <a:cubicBezTo>
                  <a:pt x="2790" y="1133"/>
                  <a:pt x="2790" y="1133"/>
                  <a:pt x="2790" y="1133"/>
                </a:cubicBezTo>
                <a:cubicBezTo>
                  <a:pt x="2793" y="1131"/>
                  <a:pt x="2793" y="1131"/>
                  <a:pt x="2793" y="1131"/>
                </a:cubicBezTo>
                <a:cubicBezTo>
                  <a:pt x="2796" y="1130"/>
                  <a:pt x="2796" y="1130"/>
                  <a:pt x="2796" y="1130"/>
                </a:cubicBezTo>
                <a:cubicBezTo>
                  <a:pt x="2796" y="1129"/>
                  <a:pt x="2796" y="1129"/>
                  <a:pt x="2796" y="1129"/>
                </a:cubicBezTo>
                <a:cubicBezTo>
                  <a:pt x="2798" y="1129"/>
                  <a:pt x="2798" y="1129"/>
                  <a:pt x="2798" y="1129"/>
                </a:cubicBezTo>
                <a:cubicBezTo>
                  <a:pt x="2800" y="1127"/>
                  <a:pt x="2800" y="1127"/>
                  <a:pt x="2800" y="1127"/>
                </a:cubicBezTo>
                <a:cubicBezTo>
                  <a:pt x="2800" y="1127"/>
                  <a:pt x="2800" y="1127"/>
                  <a:pt x="2800" y="1127"/>
                </a:cubicBezTo>
                <a:cubicBezTo>
                  <a:pt x="2799" y="1126"/>
                  <a:pt x="2799" y="1126"/>
                  <a:pt x="2799" y="1126"/>
                </a:cubicBezTo>
                <a:cubicBezTo>
                  <a:pt x="2795" y="1127"/>
                  <a:pt x="2795" y="1127"/>
                  <a:pt x="2795" y="1127"/>
                </a:cubicBezTo>
                <a:cubicBezTo>
                  <a:pt x="2792" y="1126"/>
                  <a:pt x="2792" y="1126"/>
                  <a:pt x="2792" y="1126"/>
                </a:cubicBezTo>
                <a:cubicBezTo>
                  <a:pt x="2790" y="1127"/>
                  <a:pt x="2790" y="1127"/>
                  <a:pt x="2790" y="1127"/>
                </a:cubicBezTo>
                <a:cubicBezTo>
                  <a:pt x="2788" y="1127"/>
                  <a:pt x="2788" y="1127"/>
                  <a:pt x="2788" y="1127"/>
                </a:cubicBezTo>
                <a:cubicBezTo>
                  <a:pt x="2785" y="1127"/>
                  <a:pt x="2785" y="1127"/>
                  <a:pt x="2785" y="1127"/>
                </a:cubicBezTo>
                <a:cubicBezTo>
                  <a:pt x="2781" y="1127"/>
                  <a:pt x="2781" y="1127"/>
                  <a:pt x="2781" y="1127"/>
                </a:cubicBezTo>
                <a:cubicBezTo>
                  <a:pt x="2778" y="1130"/>
                  <a:pt x="2778" y="1130"/>
                  <a:pt x="2778" y="1130"/>
                </a:cubicBezTo>
                <a:cubicBezTo>
                  <a:pt x="2775" y="1131"/>
                  <a:pt x="2775" y="1131"/>
                  <a:pt x="2775" y="1131"/>
                </a:cubicBezTo>
                <a:cubicBezTo>
                  <a:pt x="2775" y="1132"/>
                  <a:pt x="2775" y="1132"/>
                  <a:pt x="2775" y="1132"/>
                </a:cubicBezTo>
                <a:cubicBezTo>
                  <a:pt x="2773" y="1132"/>
                  <a:pt x="2773" y="1132"/>
                  <a:pt x="2773" y="1132"/>
                </a:cubicBezTo>
                <a:cubicBezTo>
                  <a:pt x="2772" y="1133"/>
                  <a:pt x="2772" y="1133"/>
                  <a:pt x="2772" y="1133"/>
                </a:cubicBezTo>
                <a:cubicBezTo>
                  <a:pt x="2769" y="1133"/>
                  <a:pt x="2769" y="1133"/>
                  <a:pt x="2769" y="1133"/>
                </a:cubicBezTo>
                <a:cubicBezTo>
                  <a:pt x="2767" y="1134"/>
                  <a:pt x="2767" y="1134"/>
                  <a:pt x="2767" y="1134"/>
                </a:cubicBezTo>
                <a:cubicBezTo>
                  <a:pt x="2767" y="1135"/>
                  <a:pt x="2767" y="1135"/>
                  <a:pt x="2767" y="1135"/>
                </a:cubicBezTo>
                <a:cubicBezTo>
                  <a:pt x="2765" y="1136"/>
                  <a:pt x="2765" y="1136"/>
                  <a:pt x="2765" y="1136"/>
                </a:cubicBezTo>
                <a:cubicBezTo>
                  <a:pt x="2764" y="1138"/>
                  <a:pt x="2764" y="1138"/>
                  <a:pt x="2764" y="1138"/>
                </a:cubicBezTo>
                <a:cubicBezTo>
                  <a:pt x="2762" y="1141"/>
                  <a:pt x="2762" y="1141"/>
                  <a:pt x="2762" y="1141"/>
                </a:cubicBezTo>
                <a:cubicBezTo>
                  <a:pt x="2762" y="1142"/>
                  <a:pt x="2762" y="1142"/>
                  <a:pt x="2762" y="1142"/>
                </a:cubicBezTo>
                <a:cubicBezTo>
                  <a:pt x="2763" y="1143"/>
                  <a:pt x="2763" y="1143"/>
                  <a:pt x="2763" y="1143"/>
                </a:cubicBezTo>
                <a:cubicBezTo>
                  <a:pt x="2763" y="1144"/>
                  <a:pt x="2763" y="1144"/>
                  <a:pt x="2763" y="1144"/>
                </a:cubicBezTo>
                <a:cubicBezTo>
                  <a:pt x="2762" y="1144"/>
                  <a:pt x="2762" y="1144"/>
                  <a:pt x="2762" y="1144"/>
                </a:cubicBezTo>
                <a:cubicBezTo>
                  <a:pt x="2761" y="1143"/>
                  <a:pt x="2761" y="1143"/>
                  <a:pt x="2761" y="1143"/>
                </a:cubicBezTo>
                <a:cubicBezTo>
                  <a:pt x="2760" y="1145"/>
                  <a:pt x="2760" y="1145"/>
                  <a:pt x="2760" y="1145"/>
                </a:cubicBezTo>
                <a:cubicBezTo>
                  <a:pt x="2761" y="1146"/>
                  <a:pt x="2761" y="1146"/>
                  <a:pt x="2761" y="1146"/>
                </a:cubicBezTo>
                <a:cubicBezTo>
                  <a:pt x="2765" y="1146"/>
                  <a:pt x="2765" y="1146"/>
                  <a:pt x="2765" y="1146"/>
                </a:cubicBezTo>
                <a:cubicBezTo>
                  <a:pt x="2768" y="1144"/>
                  <a:pt x="2768" y="1144"/>
                  <a:pt x="2768" y="1144"/>
                </a:cubicBezTo>
                <a:cubicBezTo>
                  <a:pt x="2769" y="1143"/>
                  <a:pt x="2769" y="1143"/>
                  <a:pt x="2769" y="1143"/>
                </a:cubicBezTo>
                <a:cubicBezTo>
                  <a:pt x="2771" y="1144"/>
                  <a:pt x="2771" y="1144"/>
                  <a:pt x="2771" y="1144"/>
                </a:cubicBezTo>
                <a:cubicBezTo>
                  <a:pt x="2773" y="1142"/>
                  <a:pt x="2773" y="1142"/>
                  <a:pt x="2773" y="1142"/>
                </a:cubicBezTo>
                <a:cubicBezTo>
                  <a:pt x="2774" y="1140"/>
                  <a:pt x="2774" y="1140"/>
                  <a:pt x="2774" y="1140"/>
                </a:cubicBezTo>
                <a:cubicBezTo>
                  <a:pt x="2778" y="1138"/>
                  <a:pt x="2778" y="1138"/>
                  <a:pt x="2778" y="1138"/>
                </a:cubicBezTo>
                <a:lnTo>
                  <a:pt x="2779" y="1136"/>
                </a:lnTo>
                <a:close/>
                <a:moveTo>
                  <a:pt x="2775" y="1191"/>
                </a:moveTo>
                <a:cubicBezTo>
                  <a:pt x="2775" y="1190"/>
                  <a:pt x="2775" y="1190"/>
                  <a:pt x="2775" y="1190"/>
                </a:cubicBezTo>
                <a:cubicBezTo>
                  <a:pt x="2774" y="1190"/>
                  <a:pt x="2774" y="1190"/>
                  <a:pt x="2774" y="1190"/>
                </a:cubicBezTo>
                <a:cubicBezTo>
                  <a:pt x="2774" y="1191"/>
                  <a:pt x="2774" y="1191"/>
                  <a:pt x="2774" y="1191"/>
                </a:cubicBezTo>
                <a:lnTo>
                  <a:pt x="2775" y="1191"/>
                </a:lnTo>
                <a:close/>
                <a:moveTo>
                  <a:pt x="2766" y="1199"/>
                </a:moveTo>
                <a:cubicBezTo>
                  <a:pt x="2767" y="1200"/>
                  <a:pt x="2767" y="1200"/>
                  <a:pt x="2767" y="1200"/>
                </a:cubicBezTo>
                <a:cubicBezTo>
                  <a:pt x="2768" y="1200"/>
                  <a:pt x="2768" y="1200"/>
                  <a:pt x="2768" y="1200"/>
                </a:cubicBezTo>
                <a:cubicBezTo>
                  <a:pt x="2767" y="1198"/>
                  <a:pt x="2767" y="1198"/>
                  <a:pt x="2767" y="1198"/>
                </a:cubicBezTo>
                <a:cubicBezTo>
                  <a:pt x="2767" y="1198"/>
                  <a:pt x="2766" y="1199"/>
                  <a:pt x="2766" y="1199"/>
                </a:cubicBezTo>
                <a:close/>
                <a:moveTo>
                  <a:pt x="2766" y="1206"/>
                </a:moveTo>
                <a:cubicBezTo>
                  <a:pt x="2766" y="1204"/>
                  <a:pt x="2766" y="1204"/>
                  <a:pt x="2766" y="1204"/>
                </a:cubicBezTo>
                <a:cubicBezTo>
                  <a:pt x="2765" y="1203"/>
                  <a:pt x="2765" y="1203"/>
                  <a:pt x="2765" y="1203"/>
                </a:cubicBezTo>
                <a:cubicBezTo>
                  <a:pt x="2765" y="1206"/>
                  <a:pt x="2765" y="1206"/>
                  <a:pt x="2765" y="1206"/>
                </a:cubicBezTo>
                <a:lnTo>
                  <a:pt x="2766" y="1206"/>
                </a:lnTo>
                <a:close/>
                <a:moveTo>
                  <a:pt x="2821" y="1073"/>
                </a:moveTo>
                <a:cubicBezTo>
                  <a:pt x="2825" y="1073"/>
                  <a:pt x="2825" y="1073"/>
                  <a:pt x="2825" y="1073"/>
                </a:cubicBezTo>
                <a:cubicBezTo>
                  <a:pt x="2826" y="1072"/>
                  <a:pt x="2826" y="1072"/>
                  <a:pt x="2826" y="1072"/>
                </a:cubicBezTo>
                <a:cubicBezTo>
                  <a:pt x="2828" y="1072"/>
                  <a:pt x="2828" y="1072"/>
                  <a:pt x="2828" y="1072"/>
                </a:cubicBezTo>
                <a:cubicBezTo>
                  <a:pt x="2832" y="1074"/>
                  <a:pt x="2832" y="1074"/>
                  <a:pt x="2832" y="1074"/>
                </a:cubicBezTo>
                <a:cubicBezTo>
                  <a:pt x="2834" y="1074"/>
                  <a:pt x="2834" y="1074"/>
                  <a:pt x="2834" y="1074"/>
                </a:cubicBezTo>
                <a:cubicBezTo>
                  <a:pt x="2836" y="1077"/>
                  <a:pt x="2836" y="1077"/>
                  <a:pt x="2836" y="1077"/>
                </a:cubicBezTo>
                <a:cubicBezTo>
                  <a:pt x="2838" y="1077"/>
                  <a:pt x="2838" y="1077"/>
                  <a:pt x="2838" y="1077"/>
                </a:cubicBezTo>
                <a:cubicBezTo>
                  <a:pt x="2839" y="1075"/>
                  <a:pt x="2839" y="1075"/>
                  <a:pt x="2839" y="1075"/>
                </a:cubicBezTo>
                <a:cubicBezTo>
                  <a:pt x="2838" y="1071"/>
                  <a:pt x="2838" y="1071"/>
                  <a:pt x="2838" y="1071"/>
                </a:cubicBezTo>
                <a:cubicBezTo>
                  <a:pt x="2833" y="1068"/>
                  <a:pt x="2833" y="1068"/>
                  <a:pt x="2833" y="1068"/>
                </a:cubicBezTo>
                <a:cubicBezTo>
                  <a:pt x="2829" y="1068"/>
                  <a:pt x="2829" y="1068"/>
                  <a:pt x="2829" y="1068"/>
                </a:cubicBezTo>
                <a:cubicBezTo>
                  <a:pt x="2827" y="1066"/>
                  <a:pt x="2827" y="1066"/>
                  <a:pt x="2827" y="1066"/>
                </a:cubicBezTo>
                <a:cubicBezTo>
                  <a:pt x="2825" y="1066"/>
                  <a:pt x="2825" y="1066"/>
                  <a:pt x="2825" y="1066"/>
                </a:cubicBezTo>
                <a:cubicBezTo>
                  <a:pt x="2823" y="1067"/>
                  <a:pt x="2823" y="1067"/>
                  <a:pt x="2823" y="1067"/>
                </a:cubicBezTo>
                <a:cubicBezTo>
                  <a:pt x="2821" y="1067"/>
                  <a:pt x="2821" y="1067"/>
                  <a:pt x="2821" y="1067"/>
                </a:cubicBezTo>
                <a:cubicBezTo>
                  <a:pt x="2819" y="1066"/>
                  <a:pt x="2819" y="1066"/>
                  <a:pt x="2819" y="1066"/>
                </a:cubicBezTo>
                <a:cubicBezTo>
                  <a:pt x="2816" y="1067"/>
                  <a:pt x="2816" y="1067"/>
                  <a:pt x="2816" y="1067"/>
                </a:cubicBezTo>
                <a:cubicBezTo>
                  <a:pt x="2812" y="1067"/>
                  <a:pt x="2812" y="1067"/>
                  <a:pt x="2812" y="1067"/>
                </a:cubicBezTo>
                <a:cubicBezTo>
                  <a:pt x="2811" y="1068"/>
                  <a:pt x="2811" y="1068"/>
                  <a:pt x="2811" y="1068"/>
                </a:cubicBezTo>
                <a:cubicBezTo>
                  <a:pt x="2811" y="1069"/>
                  <a:pt x="2811" y="1069"/>
                  <a:pt x="2811" y="1069"/>
                </a:cubicBezTo>
                <a:cubicBezTo>
                  <a:pt x="2810" y="1070"/>
                  <a:pt x="2810" y="1070"/>
                  <a:pt x="2810" y="1070"/>
                </a:cubicBezTo>
                <a:cubicBezTo>
                  <a:pt x="2809" y="1071"/>
                  <a:pt x="2809" y="1071"/>
                  <a:pt x="2809" y="1071"/>
                </a:cubicBezTo>
                <a:cubicBezTo>
                  <a:pt x="2809" y="1073"/>
                  <a:pt x="2809" y="1073"/>
                  <a:pt x="2809" y="1073"/>
                </a:cubicBezTo>
                <a:cubicBezTo>
                  <a:pt x="2811" y="1073"/>
                  <a:pt x="2811" y="1073"/>
                  <a:pt x="2811" y="1073"/>
                </a:cubicBezTo>
                <a:cubicBezTo>
                  <a:pt x="2812" y="1070"/>
                  <a:pt x="2812" y="1070"/>
                  <a:pt x="2812" y="1070"/>
                </a:cubicBezTo>
                <a:cubicBezTo>
                  <a:pt x="2814" y="1071"/>
                  <a:pt x="2814" y="1071"/>
                  <a:pt x="2814" y="1071"/>
                </a:cubicBezTo>
                <a:cubicBezTo>
                  <a:pt x="2815" y="1073"/>
                  <a:pt x="2815" y="1073"/>
                  <a:pt x="2815" y="1073"/>
                </a:cubicBezTo>
                <a:cubicBezTo>
                  <a:pt x="2817" y="1073"/>
                  <a:pt x="2817" y="1073"/>
                  <a:pt x="2817" y="1073"/>
                </a:cubicBezTo>
                <a:cubicBezTo>
                  <a:pt x="2819" y="1071"/>
                  <a:pt x="2819" y="1071"/>
                  <a:pt x="2819" y="1071"/>
                </a:cubicBezTo>
                <a:cubicBezTo>
                  <a:pt x="2820" y="1071"/>
                  <a:pt x="2820" y="1071"/>
                  <a:pt x="2820" y="1071"/>
                </a:cubicBezTo>
                <a:lnTo>
                  <a:pt x="2821" y="1073"/>
                </a:lnTo>
                <a:close/>
                <a:moveTo>
                  <a:pt x="2817" y="1075"/>
                </a:moveTo>
                <a:cubicBezTo>
                  <a:pt x="2817" y="1074"/>
                  <a:pt x="2817" y="1074"/>
                  <a:pt x="2817" y="1074"/>
                </a:cubicBezTo>
                <a:cubicBezTo>
                  <a:pt x="2816" y="1074"/>
                  <a:pt x="2816" y="1074"/>
                  <a:pt x="2816" y="1074"/>
                </a:cubicBezTo>
                <a:cubicBezTo>
                  <a:pt x="2816" y="1075"/>
                  <a:pt x="2816" y="1075"/>
                  <a:pt x="2816" y="1075"/>
                </a:cubicBezTo>
                <a:lnTo>
                  <a:pt x="2817" y="1075"/>
                </a:lnTo>
                <a:close/>
                <a:moveTo>
                  <a:pt x="2819" y="1123"/>
                </a:moveTo>
                <a:cubicBezTo>
                  <a:pt x="2818" y="1123"/>
                  <a:pt x="2818" y="1123"/>
                  <a:pt x="2818" y="1123"/>
                </a:cubicBezTo>
                <a:cubicBezTo>
                  <a:pt x="2816" y="1123"/>
                  <a:pt x="2816" y="1123"/>
                  <a:pt x="2816" y="1123"/>
                </a:cubicBezTo>
                <a:cubicBezTo>
                  <a:pt x="2817" y="1123"/>
                  <a:pt x="2817" y="1123"/>
                  <a:pt x="2817" y="1123"/>
                </a:cubicBezTo>
                <a:lnTo>
                  <a:pt x="2819" y="1123"/>
                </a:lnTo>
                <a:close/>
                <a:moveTo>
                  <a:pt x="2776" y="1030"/>
                </a:moveTo>
                <a:cubicBezTo>
                  <a:pt x="2777" y="1029"/>
                  <a:pt x="2777" y="1029"/>
                  <a:pt x="2777" y="1029"/>
                </a:cubicBezTo>
                <a:cubicBezTo>
                  <a:pt x="2778" y="1029"/>
                  <a:pt x="2778" y="1029"/>
                  <a:pt x="2778" y="1029"/>
                </a:cubicBezTo>
                <a:cubicBezTo>
                  <a:pt x="2779" y="1027"/>
                  <a:pt x="2779" y="1027"/>
                  <a:pt x="2779" y="1027"/>
                </a:cubicBezTo>
                <a:cubicBezTo>
                  <a:pt x="2780" y="1026"/>
                  <a:pt x="2780" y="1026"/>
                  <a:pt x="2780" y="1026"/>
                </a:cubicBezTo>
                <a:cubicBezTo>
                  <a:pt x="2781" y="1025"/>
                  <a:pt x="2781" y="1025"/>
                  <a:pt x="2781" y="1025"/>
                </a:cubicBezTo>
                <a:cubicBezTo>
                  <a:pt x="2782" y="1023"/>
                  <a:pt x="2782" y="1023"/>
                  <a:pt x="2782" y="1023"/>
                </a:cubicBezTo>
                <a:cubicBezTo>
                  <a:pt x="2783" y="1022"/>
                  <a:pt x="2783" y="1022"/>
                  <a:pt x="2783" y="1022"/>
                </a:cubicBezTo>
                <a:cubicBezTo>
                  <a:pt x="2782" y="1021"/>
                  <a:pt x="2782" y="1021"/>
                  <a:pt x="2782" y="1021"/>
                </a:cubicBezTo>
                <a:cubicBezTo>
                  <a:pt x="2782" y="1020"/>
                  <a:pt x="2782" y="1020"/>
                  <a:pt x="2782" y="1020"/>
                </a:cubicBezTo>
                <a:cubicBezTo>
                  <a:pt x="2779" y="1020"/>
                  <a:pt x="2779" y="1020"/>
                  <a:pt x="2779" y="1020"/>
                </a:cubicBezTo>
                <a:cubicBezTo>
                  <a:pt x="2777" y="1020"/>
                  <a:pt x="2777" y="1020"/>
                  <a:pt x="2777" y="1020"/>
                </a:cubicBezTo>
                <a:cubicBezTo>
                  <a:pt x="2776" y="1022"/>
                  <a:pt x="2776" y="1022"/>
                  <a:pt x="2776" y="1022"/>
                </a:cubicBezTo>
                <a:cubicBezTo>
                  <a:pt x="2775" y="1023"/>
                  <a:pt x="2775" y="1023"/>
                  <a:pt x="2775" y="1023"/>
                </a:cubicBezTo>
                <a:cubicBezTo>
                  <a:pt x="2775" y="1024"/>
                  <a:pt x="2775" y="1024"/>
                  <a:pt x="2775" y="1024"/>
                </a:cubicBezTo>
                <a:cubicBezTo>
                  <a:pt x="2773" y="1026"/>
                  <a:pt x="2773" y="1026"/>
                  <a:pt x="2773" y="1026"/>
                </a:cubicBezTo>
                <a:cubicBezTo>
                  <a:pt x="2771" y="1026"/>
                  <a:pt x="2771" y="1026"/>
                  <a:pt x="2771" y="1026"/>
                </a:cubicBezTo>
                <a:cubicBezTo>
                  <a:pt x="2770" y="1028"/>
                  <a:pt x="2770" y="1028"/>
                  <a:pt x="2770" y="1028"/>
                </a:cubicBezTo>
                <a:cubicBezTo>
                  <a:pt x="2768" y="1028"/>
                  <a:pt x="2768" y="1028"/>
                  <a:pt x="2768" y="1028"/>
                </a:cubicBezTo>
                <a:cubicBezTo>
                  <a:pt x="2763" y="1027"/>
                  <a:pt x="2763" y="1027"/>
                  <a:pt x="2763" y="1027"/>
                </a:cubicBezTo>
                <a:cubicBezTo>
                  <a:pt x="2759" y="1027"/>
                  <a:pt x="2759" y="1027"/>
                  <a:pt x="2759" y="1027"/>
                </a:cubicBezTo>
                <a:cubicBezTo>
                  <a:pt x="2758" y="1028"/>
                  <a:pt x="2758" y="1028"/>
                  <a:pt x="2758" y="1028"/>
                </a:cubicBezTo>
                <a:cubicBezTo>
                  <a:pt x="2757" y="1028"/>
                  <a:pt x="2757" y="1028"/>
                  <a:pt x="2757" y="1028"/>
                </a:cubicBezTo>
                <a:cubicBezTo>
                  <a:pt x="2755" y="1026"/>
                  <a:pt x="2755" y="1026"/>
                  <a:pt x="2755" y="1026"/>
                </a:cubicBezTo>
                <a:cubicBezTo>
                  <a:pt x="2754" y="1026"/>
                  <a:pt x="2754" y="1026"/>
                  <a:pt x="2754" y="1026"/>
                </a:cubicBezTo>
                <a:cubicBezTo>
                  <a:pt x="2752" y="1026"/>
                  <a:pt x="2752" y="1026"/>
                  <a:pt x="2752" y="1026"/>
                </a:cubicBezTo>
                <a:cubicBezTo>
                  <a:pt x="2750" y="1026"/>
                  <a:pt x="2750" y="1026"/>
                  <a:pt x="2750" y="1026"/>
                </a:cubicBezTo>
                <a:cubicBezTo>
                  <a:pt x="2747" y="1025"/>
                  <a:pt x="2747" y="1025"/>
                  <a:pt x="2747" y="1025"/>
                </a:cubicBezTo>
                <a:cubicBezTo>
                  <a:pt x="2746" y="1026"/>
                  <a:pt x="2746" y="1026"/>
                  <a:pt x="2746" y="1026"/>
                </a:cubicBezTo>
                <a:cubicBezTo>
                  <a:pt x="2744" y="1025"/>
                  <a:pt x="2744" y="1025"/>
                  <a:pt x="2744" y="1025"/>
                </a:cubicBezTo>
                <a:cubicBezTo>
                  <a:pt x="2742" y="1024"/>
                  <a:pt x="2742" y="1024"/>
                  <a:pt x="2742" y="1024"/>
                </a:cubicBezTo>
                <a:cubicBezTo>
                  <a:pt x="2739" y="1023"/>
                  <a:pt x="2739" y="1023"/>
                  <a:pt x="2739" y="1023"/>
                </a:cubicBezTo>
                <a:cubicBezTo>
                  <a:pt x="2738" y="1023"/>
                  <a:pt x="2738" y="1023"/>
                  <a:pt x="2738" y="1023"/>
                </a:cubicBezTo>
                <a:cubicBezTo>
                  <a:pt x="2738" y="1025"/>
                  <a:pt x="2738" y="1025"/>
                  <a:pt x="2738" y="1025"/>
                </a:cubicBezTo>
                <a:cubicBezTo>
                  <a:pt x="2736" y="1026"/>
                  <a:pt x="2736" y="1026"/>
                  <a:pt x="2736" y="1026"/>
                </a:cubicBezTo>
                <a:cubicBezTo>
                  <a:pt x="2735" y="1028"/>
                  <a:pt x="2735" y="1028"/>
                  <a:pt x="2735" y="1028"/>
                </a:cubicBezTo>
                <a:cubicBezTo>
                  <a:pt x="2734" y="1029"/>
                  <a:pt x="2734" y="1029"/>
                  <a:pt x="2734" y="1029"/>
                </a:cubicBezTo>
                <a:cubicBezTo>
                  <a:pt x="2731" y="1028"/>
                  <a:pt x="2731" y="1028"/>
                  <a:pt x="2731" y="1028"/>
                </a:cubicBezTo>
                <a:cubicBezTo>
                  <a:pt x="2729" y="1029"/>
                  <a:pt x="2729" y="1029"/>
                  <a:pt x="2729" y="1029"/>
                </a:cubicBezTo>
                <a:cubicBezTo>
                  <a:pt x="2728" y="1030"/>
                  <a:pt x="2728" y="1030"/>
                  <a:pt x="2728" y="1030"/>
                </a:cubicBezTo>
                <a:cubicBezTo>
                  <a:pt x="2728" y="1031"/>
                  <a:pt x="2728" y="1031"/>
                  <a:pt x="2728" y="1031"/>
                </a:cubicBezTo>
                <a:cubicBezTo>
                  <a:pt x="2726" y="1033"/>
                  <a:pt x="2726" y="1033"/>
                  <a:pt x="2726" y="1033"/>
                </a:cubicBezTo>
                <a:cubicBezTo>
                  <a:pt x="2726" y="1036"/>
                  <a:pt x="2726" y="1036"/>
                  <a:pt x="2726" y="1036"/>
                </a:cubicBezTo>
                <a:cubicBezTo>
                  <a:pt x="2726" y="1038"/>
                  <a:pt x="2726" y="1038"/>
                  <a:pt x="2726" y="1038"/>
                </a:cubicBezTo>
                <a:cubicBezTo>
                  <a:pt x="2726" y="1041"/>
                  <a:pt x="2726" y="1041"/>
                  <a:pt x="2726" y="1041"/>
                </a:cubicBezTo>
                <a:cubicBezTo>
                  <a:pt x="2725" y="1042"/>
                  <a:pt x="2725" y="1042"/>
                  <a:pt x="2725" y="1042"/>
                </a:cubicBezTo>
                <a:cubicBezTo>
                  <a:pt x="2726" y="1045"/>
                  <a:pt x="2726" y="1045"/>
                  <a:pt x="2726" y="1045"/>
                </a:cubicBezTo>
                <a:cubicBezTo>
                  <a:pt x="2727" y="1047"/>
                  <a:pt x="2727" y="1047"/>
                  <a:pt x="2727" y="1047"/>
                </a:cubicBezTo>
                <a:cubicBezTo>
                  <a:pt x="2726" y="1046"/>
                  <a:pt x="2726" y="1046"/>
                  <a:pt x="2726" y="1046"/>
                </a:cubicBezTo>
                <a:cubicBezTo>
                  <a:pt x="2725" y="1044"/>
                  <a:pt x="2725" y="1044"/>
                  <a:pt x="2725" y="1044"/>
                </a:cubicBezTo>
                <a:cubicBezTo>
                  <a:pt x="2724" y="1045"/>
                  <a:pt x="2724" y="1045"/>
                  <a:pt x="2724" y="1045"/>
                </a:cubicBezTo>
                <a:cubicBezTo>
                  <a:pt x="2723" y="1046"/>
                  <a:pt x="2723" y="1046"/>
                  <a:pt x="2723" y="1046"/>
                </a:cubicBezTo>
                <a:cubicBezTo>
                  <a:pt x="2721" y="1047"/>
                  <a:pt x="2721" y="1047"/>
                  <a:pt x="2721" y="1047"/>
                </a:cubicBezTo>
                <a:cubicBezTo>
                  <a:pt x="2721" y="1049"/>
                  <a:pt x="2721" y="1049"/>
                  <a:pt x="2721" y="1049"/>
                </a:cubicBezTo>
                <a:cubicBezTo>
                  <a:pt x="2721" y="1051"/>
                  <a:pt x="2721" y="1051"/>
                  <a:pt x="2721" y="1051"/>
                </a:cubicBezTo>
                <a:cubicBezTo>
                  <a:pt x="2720" y="1053"/>
                  <a:pt x="2720" y="1053"/>
                  <a:pt x="2720" y="1053"/>
                </a:cubicBezTo>
                <a:cubicBezTo>
                  <a:pt x="2721" y="1057"/>
                  <a:pt x="2721" y="1057"/>
                  <a:pt x="2721" y="1057"/>
                </a:cubicBezTo>
                <a:cubicBezTo>
                  <a:pt x="2720" y="1058"/>
                  <a:pt x="2720" y="1058"/>
                  <a:pt x="2720" y="1058"/>
                </a:cubicBezTo>
                <a:cubicBezTo>
                  <a:pt x="2720" y="1060"/>
                  <a:pt x="2720" y="1060"/>
                  <a:pt x="2720" y="1060"/>
                </a:cubicBezTo>
                <a:cubicBezTo>
                  <a:pt x="2719" y="1060"/>
                  <a:pt x="2719" y="1060"/>
                  <a:pt x="2719" y="1060"/>
                </a:cubicBezTo>
                <a:cubicBezTo>
                  <a:pt x="2719" y="1063"/>
                  <a:pt x="2719" y="1063"/>
                  <a:pt x="2719" y="1063"/>
                </a:cubicBezTo>
                <a:cubicBezTo>
                  <a:pt x="2716" y="1065"/>
                  <a:pt x="2716" y="1065"/>
                  <a:pt x="2716" y="1065"/>
                </a:cubicBezTo>
                <a:cubicBezTo>
                  <a:pt x="2716" y="1067"/>
                  <a:pt x="2716" y="1067"/>
                  <a:pt x="2716" y="1067"/>
                </a:cubicBezTo>
                <a:cubicBezTo>
                  <a:pt x="2716" y="1068"/>
                  <a:pt x="2716" y="1068"/>
                  <a:pt x="2716" y="1068"/>
                </a:cubicBezTo>
                <a:cubicBezTo>
                  <a:pt x="2715" y="1069"/>
                  <a:pt x="2715" y="1069"/>
                  <a:pt x="2715" y="1069"/>
                </a:cubicBezTo>
                <a:cubicBezTo>
                  <a:pt x="2716" y="1073"/>
                  <a:pt x="2716" y="1073"/>
                  <a:pt x="2716" y="1073"/>
                </a:cubicBezTo>
                <a:cubicBezTo>
                  <a:pt x="2717" y="1074"/>
                  <a:pt x="2717" y="1074"/>
                  <a:pt x="2717" y="1074"/>
                </a:cubicBezTo>
                <a:cubicBezTo>
                  <a:pt x="2718" y="1074"/>
                  <a:pt x="2718" y="1074"/>
                  <a:pt x="2718" y="1074"/>
                </a:cubicBezTo>
                <a:cubicBezTo>
                  <a:pt x="2720" y="1074"/>
                  <a:pt x="2720" y="1074"/>
                  <a:pt x="2720" y="1074"/>
                </a:cubicBezTo>
                <a:cubicBezTo>
                  <a:pt x="2721" y="1073"/>
                  <a:pt x="2721" y="1073"/>
                  <a:pt x="2721" y="1073"/>
                </a:cubicBezTo>
                <a:cubicBezTo>
                  <a:pt x="2722" y="1074"/>
                  <a:pt x="2722" y="1074"/>
                  <a:pt x="2722" y="1074"/>
                </a:cubicBezTo>
                <a:cubicBezTo>
                  <a:pt x="2722" y="1076"/>
                  <a:pt x="2722" y="1076"/>
                  <a:pt x="2722" y="1076"/>
                </a:cubicBezTo>
                <a:cubicBezTo>
                  <a:pt x="2724" y="1081"/>
                  <a:pt x="2724" y="1081"/>
                  <a:pt x="2724" y="1081"/>
                </a:cubicBezTo>
                <a:cubicBezTo>
                  <a:pt x="2724" y="1082"/>
                  <a:pt x="2724" y="1082"/>
                  <a:pt x="2724" y="1082"/>
                </a:cubicBezTo>
                <a:cubicBezTo>
                  <a:pt x="2723" y="1085"/>
                  <a:pt x="2723" y="1085"/>
                  <a:pt x="2723" y="1085"/>
                </a:cubicBezTo>
                <a:cubicBezTo>
                  <a:pt x="2721" y="1087"/>
                  <a:pt x="2721" y="1087"/>
                  <a:pt x="2721" y="1087"/>
                </a:cubicBezTo>
                <a:cubicBezTo>
                  <a:pt x="2721" y="1091"/>
                  <a:pt x="2721" y="1091"/>
                  <a:pt x="2721" y="1091"/>
                </a:cubicBezTo>
                <a:cubicBezTo>
                  <a:pt x="2722" y="1095"/>
                  <a:pt x="2722" y="1095"/>
                  <a:pt x="2722" y="1095"/>
                </a:cubicBezTo>
                <a:cubicBezTo>
                  <a:pt x="2723" y="1095"/>
                  <a:pt x="2723" y="1095"/>
                  <a:pt x="2723" y="1095"/>
                </a:cubicBezTo>
                <a:cubicBezTo>
                  <a:pt x="2724" y="1095"/>
                  <a:pt x="2724" y="1095"/>
                  <a:pt x="2724" y="1095"/>
                </a:cubicBezTo>
                <a:cubicBezTo>
                  <a:pt x="2726" y="1095"/>
                  <a:pt x="2726" y="1095"/>
                  <a:pt x="2726" y="1095"/>
                </a:cubicBezTo>
                <a:cubicBezTo>
                  <a:pt x="2727" y="1094"/>
                  <a:pt x="2727" y="1094"/>
                  <a:pt x="2727" y="1094"/>
                </a:cubicBezTo>
                <a:cubicBezTo>
                  <a:pt x="2729" y="1095"/>
                  <a:pt x="2729" y="1095"/>
                  <a:pt x="2729" y="1095"/>
                </a:cubicBezTo>
                <a:cubicBezTo>
                  <a:pt x="2731" y="1094"/>
                  <a:pt x="2731" y="1094"/>
                  <a:pt x="2731" y="1094"/>
                </a:cubicBezTo>
                <a:cubicBezTo>
                  <a:pt x="2732" y="1095"/>
                  <a:pt x="2732" y="1095"/>
                  <a:pt x="2732" y="1095"/>
                </a:cubicBezTo>
                <a:cubicBezTo>
                  <a:pt x="2732" y="1094"/>
                  <a:pt x="2732" y="1094"/>
                  <a:pt x="2732" y="1094"/>
                </a:cubicBezTo>
                <a:cubicBezTo>
                  <a:pt x="2732" y="1092"/>
                  <a:pt x="2732" y="1092"/>
                  <a:pt x="2732" y="1092"/>
                </a:cubicBezTo>
                <a:cubicBezTo>
                  <a:pt x="2731" y="1091"/>
                  <a:pt x="2731" y="1091"/>
                  <a:pt x="2731" y="1091"/>
                </a:cubicBezTo>
                <a:cubicBezTo>
                  <a:pt x="2730" y="1088"/>
                  <a:pt x="2730" y="1088"/>
                  <a:pt x="2730" y="1088"/>
                </a:cubicBezTo>
                <a:cubicBezTo>
                  <a:pt x="2731" y="1086"/>
                  <a:pt x="2731" y="1086"/>
                  <a:pt x="2731" y="1086"/>
                </a:cubicBezTo>
                <a:cubicBezTo>
                  <a:pt x="2732" y="1083"/>
                  <a:pt x="2732" y="1083"/>
                  <a:pt x="2732" y="1083"/>
                </a:cubicBezTo>
                <a:cubicBezTo>
                  <a:pt x="2732" y="1080"/>
                  <a:pt x="2732" y="1080"/>
                  <a:pt x="2732" y="1080"/>
                </a:cubicBezTo>
                <a:cubicBezTo>
                  <a:pt x="2731" y="1079"/>
                  <a:pt x="2731" y="1079"/>
                  <a:pt x="2731" y="1079"/>
                </a:cubicBezTo>
                <a:cubicBezTo>
                  <a:pt x="2733" y="1076"/>
                  <a:pt x="2733" y="1076"/>
                  <a:pt x="2733" y="1076"/>
                </a:cubicBezTo>
                <a:cubicBezTo>
                  <a:pt x="2733" y="1073"/>
                  <a:pt x="2733" y="1073"/>
                  <a:pt x="2733" y="1073"/>
                </a:cubicBezTo>
                <a:cubicBezTo>
                  <a:pt x="2733" y="1070"/>
                  <a:pt x="2733" y="1070"/>
                  <a:pt x="2733" y="1070"/>
                </a:cubicBezTo>
                <a:cubicBezTo>
                  <a:pt x="2731" y="1069"/>
                  <a:pt x="2731" y="1069"/>
                  <a:pt x="2731" y="1069"/>
                </a:cubicBezTo>
                <a:cubicBezTo>
                  <a:pt x="2731" y="1068"/>
                  <a:pt x="2731" y="1068"/>
                  <a:pt x="2731" y="1068"/>
                </a:cubicBezTo>
                <a:cubicBezTo>
                  <a:pt x="2734" y="1067"/>
                  <a:pt x="2734" y="1067"/>
                  <a:pt x="2734" y="1067"/>
                </a:cubicBezTo>
                <a:cubicBezTo>
                  <a:pt x="2735" y="1065"/>
                  <a:pt x="2735" y="1065"/>
                  <a:pt x="2735" y="1065"/>
                </a:cubicBezTo>
                <a:cubicBezTo>
                  <a:pt x="2737" y="1065"/>
                  <a:pt x="2737" y="1065"/>
                  <a:pt x="2737" y="1065"/>
                </a:cubicBezTo>
                <a:cubicBezTo>
                  <a:pt x="2739" y="1066"/>
                  <a:pt x="2739" y="1066"/>
                  <a:pt x="2739" y="1066"/>
                </a:cubicBezTo>
                <a:cubicBezTo>
                  <a:pt x="2738" y="1067"/>
                  <a:pt x="2738" y="1067"/>
                  <a:pt x="2738" y="1067"/>
                </a:cubicBezTo>
                <a:cubicBezTo>
                  <a:pt x="2739" y="1068"/>
                  <a:pt x="2739" y="1068"/>
                  <a:pt x="2739" y="1068"/>
                </a:cubicBezTo>
                <a:cubicBezTo>
                  <a:pt x="2739" y="1070"/>
                  <a:pt x="2739" y="1070"/>
                  <a:pt x="2739" y="1070"/>
                </a:cubicBezTo>
                <a:cubicBezTo>
                  <a:pt x="2738" y="1072"/>
                  <a:pt x="2738" y="1072"/>
                  <a:pt x="2738" y="1072"/>
                </a:cubicBezTo>
                <a:cubicBezTo>
                  <a:pt x="2737" y="1074"/>
                  <a:pt x="2737" y="1074"/>
                  <a:pt x="2737" y="1074"/>
                </a:cubicBezTo>
                <a:cubicBezTo>
                  <a:pt x="2738" y="1076"/>
                  <a:pt x="2738" y="1076"/>
                  <a:pt x="2738" y="1076"/>
                </a:cubicBezTo>
                <a:cubicBezTo>
                  <a:pt x="2740" y="1076"/>
                  <a:pt x="2740" y="1076"/>
                  <a:pt x="2740" y="1076"/>
                </a:cubicBezTo>
                <a:cubicBezTo>
                  <a:pt x="2741" y="1078"/>
                  <a:pt x="2741" y="1078"/>
                  <a:pt x="2741" y="1078"/>
                </a:cubicBezTo>
                <a:cubicBezTo>
                  <a:pt x="2743" y="1079"/>
                  <a:pt x="2743" y="1079"/>
                  <a:pt x="2743" y="1079"/>
                </a:cubicBezTo>
                <a:cubicBezTo>
                  <a:pt x="2744" y="1081"/>
                  <a:pt x="2744" y="1081"/>
                  <a:pt x="2744" y="1081"/>
                </a:cubicBezTo>
                <a:cubicBezTo>
                  <a:pt x="2743" y="1081"/>
                  <a:pt x="2743" y="1081"/>
                  <a:pt x="2743" y="1081"/>
                </a:cubicBezTo>
                <a:cubicBezTo>
                  <a:pt x="2742" y="1085"/>
                  <a:pt x="2742" y="1085"/>
                  <a:pt x="2742" y="1085"/>
                </a:cubicBezTo>
                <a:cubicBezTo>
                  <a:pt x="2743" y="1087"/>
                  <a:pt x="2743" y="1087"/>
                  <a:pt x="2743" y="1087"/>
                </a:cubicBezTo>
                <a:cubicBezTo>
                  <a:pt x="2745" y="1087"/>
                  <a:pt x="2745" y="1087"/>
                  <a:pt x="2745" y="1087"/>
                </a:cubicBezTo>
                <a:cubicBezTo>
                  <a:pt x="2746" y="1087"/>
                  <a:pt x="2746" y="1087"/>
                  <a:pt x="2746" y="1087"/>
                </a:cubicBezTo>
                <a:cubicBezTo>
                  <a:pt x="2748" y="1088"/>
                  <a:pt x="2748" y="1088"/>
                  <a:pt x="2748" y="1088"/>
                </a:cubicBezTo>
                <a:cubicBezTo>
                  <a:pt x="2750" y="1088"/>
                  <a:pt x="2750" y="1088"/>
                  <a:pt x="2750" y="1088"/>
                </a:cubicBezTo>
                <a:cubicBezTo>
                  <a:pt x="2749" y="1087"/>
                  <a:pt x="2749" y="1087"/>
                  <a:pt x="2749" y="1087"/>
                </a:cubicBezTo>
                <a:cubicBezTo>
                  <a:pt x="2749" y="1085"/>
                  <a:pt x="2749" y="1085"/>
                  <a:pt x="2749" y="1085"/>
                </a:cubicBezTo>
                <a:cubicBezTo>
                  <a:pt x="2751" y="1084"/>
                  <a:pt x="2751" y="1084"/>
                  <a:pt x="2751" y="1084"/>
                </a:cubicBezTo>
                <a:cubicBezTo>
                  <a:pt x="2752" y="1083"/>
                  <a:pt x="2752" y="1083"/>
                  <a:pt x="2752" y="1083"/>
                </a:cubicBezTo>
                <a:cubicBezTo>
                  <a:pt x="2755" y="1082"/>
                  <a:pt x="2755" y="1082"/>
                  <a:pt x="2755" y="1082"/>
                </a:cubicBezTo>
                <a:cubicBezTo>
                  <a:pt x="2758" y="1082"/>
                  <a:pt x="2758" y="1082"/>
                  <a:pt x="2758" y="1082"/>
                </a:cubicBezTo>
                <a:cubicBezTo>
                  <a:pt x="2759" y="1081"/>
                  <a:pt x="2759" y="1081"/>
                  <a:pt x="2759" y="1081"/>
                </a:cubicBezTo>
                <a:cubicBezTo>
                  <a:pt x="2760" y="1081"/>
                  <a:pt x="2760" y="1081"/>
                  <a:pt x="2760" y="1081"/>
                </a:cubicBezTo>
                <a:cubicBezTo>
                  <a:pt x="2761" y="1081"/>
                  <a:pt x="2761" y="1081"/>
                  <a:pt x="2761" y="1081"/>
                </a:cubicBezTo>
                <a:cubicBezTo>
                  <a:pt x="2762" y="1080"/>
                  <a:pt x="2762" y="1080"/>
                  <a:pt x="2762" y="1080"/>
                </a:cubicBezTo>
                <a:cubicBezTo>
                  <a:pt x="2762" y="1079"/>
                  <a:pt x="2762" y="1079"/>
                  <a:pt x="2762" y="1079"/>
                </a:cubicBezTo>
                <a:cubicBezTo>
                  <a:pt x="2759" y="1079"/>
                  <a:pt x="2759" y="1079"/>
                  <a:pt x="2759" y="1079"/>
                </a:cubicBezTo>
                <a:cubicBezTo>
                  <a:pt x="2758" y="1079"/>
                  <a:pt x="2758" y="1079"/>
                  <a:pt x="2758" y="1079"/>
                </a:cubicBezTo>
                <a:cubicBezTo>
                  <a:pt x="2757" y="1079"/>
                  <a:pt x="2757" y="1079"/>
                  <a:pt x="2757" y="1079"/>
                </a:cubicBezTo>
                <a:cubicBezTo>
                  <a:pt x="2756" y="1079"/>
                  <a:pt x="2756" y="1079"/>
                  <a:pt x="2756" y="1079"/>
                </a:cubicBezTo>
                <a:cubicBezTo>
                  <a:pt x="2755" y="1078"/>
                  <a:pt x="2755" y="1078"/>
                  <a:pt x="2755" y="1078"/>
                </a:cubicBezTo>
                <a:cubicBezTo>
                  <a:pt x="2754" y="1078"/>
                  <a:pt x="2754" y="1078"/>
                  <a:pt x="2754" y="1078"/>
                </a:cubicBezTo>
                <a:cubicBezTo>
                  <a:pt x="2755" y="1077"/>
                  <a:pt x="2755" y="1077"/>
                  <a:pt x="2755" y="1077"/>
                </a:cubicBezTo>
                <a:cubicBezTo>
                  <a:pt x="2754" y="1076"/>
                  <a:pt x="2754" y="1076"/>
                  <a:pt x="2754" y="1076"/>
                </a:cubicBezTo>
                <a:cubicBezTo>
                  <a:pt x="2753" y="1077"/>
                  <a:pt x="2753" y="1077"/>
                  <a:pt x="2753" y="1077"/>
                </a:cubicBezTo>
                <a:cubicBezTo>
                  <a:pt x="2753" y="1076"/>
                  <a:pt x="2753" y="1076"/>
                  <a:pt x="2753" y="1076"/>
                </a:cubicBezTo>
                <a:cubicBezTo>
                  <a:pt x="2751" y="1075"/>
                  <a:pt x="2751" y="1075"/>
                  <a:pt x="2751" y="1075"/>
                </a:cubicBezTo>
                <a:cubicBezTo>
                  <a:pt x="2750" y="1074"/>
                  <a:pt x="2750" y="1074"/>
                  <a:pt x="2750" y="1074"/>
                </a:cubicBezTo>
                <a:cubicBezTo>
                  <a:pt x="2752" y="1073"/>
                  <a:pt x="2752" y="1073"/>
                  <a:pt x="2752" y="1073"/>
                </a:cubicBezTo>
                <a:cubicBezTo>
                  <a:pt x="2752" y="1072"/>
                  <a:pt x="2752" y="1072"/>
                  <a:pt x="2752" y="1072"/>
                </a:cubicBezTo>
                <a:cubicBezTo>
                  <a:pt x="2753" y="1072"/>
                  <a:pt x="2753" y="1072"/>
                  <a:pt x="2753" y="1072"/>
                </a:cubicBezTo>
                <a:cubicBezTo>
                  <a:pt x="2752" y="1071"/>
                  <a:pt x="2752" y="1071"/>
                  <a:pt x="2752" y="1071"/>
                </a:cubicBezTo>
                <a:cubicBezTo>
                  <a:pt x="2753" y="1071"/>
                  <a:pt x="2753" y="1071"/>
                  <a:pt x="2753" y="1071"/>
                </a:cubicBezTo>
                <a:cubicBezTo>
                  <a:pt x="2753" y="1070"/>
                  <a:pt x="2753" y="1070"/>
                  <a:pt x="2753" y="1070"/>
                </a:cubicBezTo>
                <a:cubicBezTo>
                  <a:pt x="2752" y="1069"/>
                  <a:pt x="2752" y="1069"/>
                  <a:pt x="2752" y="1069"/>
                </a:cubicBezTo>
                <a:cubicBezTo>
                  <a:pt x="2751" y="1068"/>
                  <a:pt x="2751" y="1068"/>
                  <a:pt x="2751" y="1068"/>
                </a:cubicBezTo>
                <a:cubicBezTo>
                  <a:pt x="2752" y="1067"/>
                  <a:pt x="2752" y="1067"/>
                  <a:pt x="2752" y="1067"/>
                </a:cubicBezTo>
                <a:cubicBezTo>
                  <a:pt x="2751" y="1066"/>
                  <a:pt x="2751" y="1066"/>
                  <a:pt x="2751" y="1066"/>
                </a:cubicBezTo>
                <a:cubicBezTo>
                  <a:pt x="2750" y="1065"/>
                  <a:pt x="2750" y="1065"/>
                  <a:pt x="2750" y="1065"/>
                </a:cubicBezTo>
                <a:cubicBezTo>
                  <a:pt x="2749" y="1065"/>
                  <a:pt x="2749" y="1065"/>
                  <a:pt x="2749" y="1065"/>
                </a:cubicBezTo>
                <a:cubicBezTo>
                  <a:pt x="2748" y="1063"/>
                  <a:pt x="2748" y="1063"/>
                  <a:pt x="2748" y="1063"/>
                </a:cubicBezTo>
                <a:cubicBezTo>
                  <a:pt x="2745" y="1060"/>
                  <a:pt x="2745" y="1060"/>
                  <a:pt x="2745" y="1060"/>
                </a:cubicBezTo>
                <a:cubicBezTo>
                  <a:pt x="2744" y="1059"/>
                  <a:pt x="2744" y="1059"/>
                  <a:pt x="2744" y="1059"/>
                </a:cubicBezTo>
                <a:cubicBezTo>
                  <a:pt x="2743" y="1057"/>
                  <a:pt x="2743" y="1057"/>
                  <a:pt x="2743" y="1057"/>
                </a:cubicBezTo>
                <a:cubicBezTo>
                  <a:pt x="2743" y="1056"/>
                  <a:pt x="2743" y="1056"/>
                  <a:pt x="2743" y="1056"/>
                </a:cubicBezTo>
                <a:cubicBezTo>
                  <a:pt x="2744" y="1056"/>
                  <a:pt x="2744" y="1056"/>
                  <a:pt x="2744" y="1056"/>
                </a:cubicBezTo>
                <a:cubicBezTo>
                  <a:pt x="2744" y="1057"/>
                  <a:pt x="2744" y="1057"/>
                  <a:pt x="2744" y="1057"/>
                </a:cubicBezTo>
                <a:cubicBezTo>
                  <a:pt x="2746" y="1057"/>
                  <a:pt x="2746" y="1057"/>
                  <a:pt x="2746" y="1057"/>
                </a:cubicBezTo>
                <a:cubicBezTo>
                  <a:pt x="2747" y="1056"/>
                  <a:pt x="2747" y="1056"/>
                  <a:pt x="2747" y="1056"/>
                </a:cubicBezTo>
                <a:cubicBezTo>
                  <a:pt x="2748" y="1055"/>
                  <a:pt x="2748" y="1055"/>
                  <a:pt x="2748" y="1055"/>
                </a:cubicBezTo>
                <a:cubicBezTo>
                  <a:pt x="2752" y="1054"/>
                  <a:pt x="2752" y="1054"/>
                  <a:pt x="2752" y="1054"/>
                </a:cubicBezTo>
                <a:cubicBezTo>
                  <a:pt x="2755" y="1051"/>
                  <a:pt x="2755" y="1051"/>
                  <a:pt x="2755" y="1051"/>
                </a:cubicBezTo>
                <a:cubicBezTo>
                  <a:pt x="2756" y="1049"/>
                  <a:pt x="2756" y="1049"/>
                  <a:pt x="2756" y="1049"/>
                </a:cubicBezTo>
                <a:cubicBezTo>
                  <a:pt x="2758" y="1048"/>
                  <a:pt x="2758" y="1048"/>
                  <a:pt x="2758" y="1048"/>
                </a:cubicBezTo>
                <a:cubicBezTo>
                  <a:pt x="2758" y="1047"/>
                  <a:pt x="2758" y="1047"/>
                  <a:pt x="2758" y="1047"/>
                </a:cubicBezTo>
                <a:cubicBezTo>
                  <a:pt x="2760" y="1046"/>
                  <a:pt x="2760" y="1046"/>
                  <a:pt x="2760" y="1046"/>
                </a:cubicBezTo>
                <a:cubicBezTo>
                  <a:pt x="2762" y="1047"/>
                  <a:pt x="2762" y="1047"/>
                  <a:pt x="2762" y="1047"/>
                </a:cubicBezTo>
                <a:cubicBezTo>
                  <a:pt x="2764" y="1047"/>
                  <a:pt x="2764" y="1047"/>
                  <a:pt x="2764" y="1047"/>
                </a:cubicBezTo>
                <a:cubicBezTo>
                  <a:pt x="2765" y="1045"/>
                  <a:pt x="2765" y="1045"/>
                  <a:pt x="2765" y="1045"/>
                </a:cubicBezTo>
                <a:cubicBezTo>
                  <a:pt x="2765" y="1043"/>
                  <a:pt x="2765" y="1043"/>
                  <a:pt x="2765" y="1043"/>
                </a:cubicBezTo>
                <a:cubicBezTo>
                  <a:pt x="2763" y="1042"/>
                  <a:pt x="2763" y="1042"/>
                  <a:pt x="2763" y="1042"/>
                </a:cubicBezTo>
                <a:cubicBezTo>
                  <a:pt x="2759" y="1043"/>
                  <a:pt x="2759" y="1043"/>
                  <a:pt x="2759" y="1043"/>
                </a:cubicBezTo>
                <a:cubicBezTo>
                  <a:pt x="2757" y="1044"/>
                  <a:pt x="2757" y="1044"/>
                  <a:pt x="2757" y="1044"/>
                </a:cubicBezTo>
                <a:cubicBezTo>
                  <a:pt x="2754" y="1044"/>
                  <a:pt x="2754" y="1044"/>
                  <a:pt x="2754" y="1044"/>
                </a:cubicBezTo>
                <a:cubicBezTo>
                  <a:pt x="2752" y="1045"/>
                  <a:pt x="2752" y="1045"/>
                  <a:pt x="2752" y="1045"/>
                </a:cubicBezTo>
                <a:cubicBezTo>
                  <a:pt x="2750" y="1046"/>
                  <a:pt x="2750" y="1046"/>
                  <a:pt x="2750" y="1046"/>
                </a:cubicBezTo>
                <a:cubicBezTo>
                  <a:pt x="2749" y="1046"/>
                  <a:pt x="2749" y="1046"/>
                  <a:pt x="2749" y="1046"/>
                </a:cubicBezTo>
                <a:cubicBezTo>
                  <a:pt x="2747" y="1047"/>
                  <a:pt x="2747" y="1047"/>
                  <a:pt x="2747" y="1047"/>
                </a:cubicBezTo>
                <a:cubicBezTo>
                  <a:pt x="2745" y="1046"/>
                  <a:pt x="2745" y="1046"/>
                  <a:pt x="2745" y="1046"/>
                </a:cubicBezTo>
                <a:cubicBezTo>
                  <a:pt x="2743" y="1045"/>
                  <a:pt x="2743" y="1045"/>
                  <a:pt x="2743" y="1045"/>
                </a:cubicBezTo>
                <a:cubicBezTo>
                  <a:pt x="2741" y="1048"/>
                  <a:pt x="2741" y="1048"/>
                  <a:pt x="2741" y="1048"/>
                </a:cubicBezTo>
                <a:cubicBezTo>
                  <a:pt x="2740" y="1051"/>
                  <a:pt x="2740" y="1051"/>
                  <a:pt x="2740" y="1051"/>
                </a:cubicBezTo>
                <a:cubicBezTo>
                  <a:pt x="2738" y="1052"/>
                  <a:pt x="2738" y="1052"/>
                  <a:pt x="2738" y="1052"/>
                </a:cubicBezTo>
                <a:cubicBezTo>
                  <a:pt x="2736" y="1052"/>
                  <a:pt x="2736" y="1052"/>
                  <a:pt x="2736" y="1052"/>
                </a:cubicBezTo>
                <a:cubicBezTo>
                  <a:pt x="2735" y="1051"/>
                  <a:pt x="2735" y="1051"/>
                  <a:pt x="2735" y="1051"/>
                </a:cubicBezTo>
                <a:cubicBezTo>
                  <a:pt x="2733" y="1048"/>
                  <a:pt x="2733" y="1048"/>
                  <a:pt x="2733" y="1048"/>
                </a:cubicBezTo>
                <a:cubicBezTo>
                  <a:pt x="2730" y="1046"/>
                  <a:pt x="2730" y="1046"/>
                  <a:pt x="2730" y="1046"/>
                </a:cubicBezTo>
                <a:cubicBezTo>
                  <a:pt x="2729" y="1042"/>
                  <a:pt x="2729" y="1042"/>
                  <a:pt x="2729" y="1042"/>
                </a:cubicBezTo>
                <a:cubicBezTo>
                  <a:pt x="2729" y="1038"/>
                  <a:pt x="2729" y="1038"/>
                  <a:pt x="2729" y="1038"/>
                </a:cubicBezTo>
                <a:cubicBezTo>
                  <a:pt x="2731" y="1034"/>
                  <a:pt x="2731" y="1034"/>
                  <a:pt x="2731" y="1034"/>
                </a:cubicBezTo>
                <a:cubicBezTo>
                  <a:pt x="2733" y="1032"/>
                  <a:pt x="2733" y="1032"/>
                  <a:pt x="2733" y="1032"/>
                </a:cubicBezTo>
                <a:cubicBezTo>
                  <a:pt x="2735" y="1032"/>
                  <a:pt x="2735" y="1032"/>
                  <a:pt x="2735" y="1032"/>
                </a:cubicBezTo>
                <a:cubicBezTo>
                  <a:pt x="2738" y="1033"/>
                  <a:pt x="2738" y="1033"/>
                  <a:pt x="2738" y="1033"/>
                </a:cubicBezTo>
                <a:cubicBezTo>
                  <a:pt x="2741" y="1033"/>
                  <a:pt x="2741" y="1033"/>
                  <a:pt x="2741" y="1033"/>
                </a:cubicBezTo>
                <a:cubicBezTo>
                  <a:pt x="2745" y="1031"/>
                  <a:pt x="2745" y="1031"/>
                  <a:pt x="2745" y="1031"/>
                </a:cubicBezTo>
                <a:cubicBezTo>
                  <a:pt x="2747" y="1031"/>
                  <a:pt x="2747" y="1031"/>
                  <a:pt x="2747" y="1031"/>
                </a:cubicBezTo>
                <a:cubicBezTo>
                  <a:pt x="2748" y="1033"/>
                  <a:pt x="2748" y="1033"/>
                  <a:pt x="2748" y="1033"/>
                </a:cubicBezTo>
                <a:cubicBezTo>
                  <a:pt x="2750" y="1033"/>
                  <a:pt x="2750" y="1033"/>
                  <a:pt x="2750" y="1033"/>
                </a:cubicBezTo>
                <a:cubicBezTo>
                  <a:pt x="2751" y="1032"/>
                  <a:pt x="2751" y="1032"/>
                  <a:pt x="2751" y="1032"/>
                </a:cubicBezTo>
                <a:cubicBezTo>
                  <a:pt x="2756" y="1032"/>
                  <a:pt x="2756" y="1032"/>
                  <a:pt x="2756" y="1032"/>
                </a:cubicBezTo>
                <a:cubicBezTo>
                  <a:pt x="2758" y="1032"/>
                  <a:pt x="2758" y="1032"/>
                  <a:pt x="2758" y="1032"/>
                </a:cubicBezTo>
                <a:cubicBezTo>
                  <a:pt x="2758" y="1032"/>
                  <a:pt x="2758" y="1032"/>
                  <a:pt x="2758" y="1032"/>
                </a:cubicBezTo>
                <a:cubicBezTo>
                  <a:pt x="2761" y="1032"/>
                  <a:pt x="2761" y="1032"/>
                  <a:pt x="2761" y="1032"/>
                </a:cubicBezTo>
                <a:cubicBezTo>
                  <a:pt x="2762" y="1033"/>
                  <a:pt x="2762" y="1033"/>
                  <a:pt x="2762" y="1033"/>
                </a:cubicBezTo>
                <a:cubicBezTo>
                  <a:pt x="2763" y="1034"/>
                  <a:pt x="2763" y="1034"/>
                  <a:pt x="2763" y="1034"/>
                </a:cubicBezTo>
                <a:cubicBezTo>
                  <a:pt x="2765" y="1034"/>
                  <a:pt x="2765" y="1034"/>
                  <a:pt x="2765" y="1034"/>
                </a:cubicBezTo>
                <a:cubicBezTo>
                  <a:pt x="2772" y="1033"/>
                  <a:pt x="2772" y="1033"/>
                  <a:pt x="2772" y="1033"/>
                </a:cubicBezTo>
                <a:lnTo>
                  <a:pt x="2776" y="1030"/>
                </a:lnTo>
                <a:close/>
                <a:moveTo>
                  <a:pt x="2727" y="889"/>
                </a:moveTo>
                <a:cubicBezTo>
                  <a:pt x="2725" y="887"/>
                  <a:pt x="2725" y="887"/>
                  <a:pt x="2725" y="887"/>
                </a:cubicBezTo>
                <a:cubicBezTo>
                  <a:pt x="2724" y="887"/>
                  <a:pt x="2724" y="887"/>
                  <a:pt x="2724" y="887"/>
                </a:cubicBezTo>
                <a:cubicBezTo>
                  <a:pt x="2724" y="889"/>
                  <a:pt x="2724" y="889"/>
                  <a:pt x="2724" y="889"/>
                </a:cubicBezTo>
                <a:cubicBezTo>
                  <a:pt x="2726" y="890"/>
                  <a:pt x="2726" y="890"/>
                  <a:pt x="2726" y="890"/>
                </a:cubicBezTo>
                <a:lnTo>
                  <a:pt x="2727" y="889"/>
                </a:lnTo>
                <a:close/>
                <a:moveTo>
                  <a:pt x="2722" y="905"/>
                </a:moveTo>
                <a:cubicBezTo>
                  <a:pt x="2722" y="906"/>
                  <a:pt x="2722" y="906"/>
                  <a:pt x="2722" y="906"/>
                </a:cubicBezTo>
                <a:cubicBezTo>
                  <a:pt x="2723" y="907"/>
                  <a:pt x="2723" y="907"/>
                  <a:pt x="2723" y="907"/>
                </a:cubicBezTo>
                <a:cubicBezTo>
                  <a:pt x="2725" y="907"/>
                  <a:pt x="2725" y="907"/>
                  <a:pt x="2725" y="907"/>
                </a:cubicBezTo>
                <a:cubicBezTo>
                  <a:pt x="2727" y="908"/>
                  <a:pt x="2727" y="908"/>
                  <a:pt x="2727" y="908"/>
                </a:cubicBezTo>
                <a:cubicBezTo>
                  <a:pt x="2728" y="907"/>
                  <a:pt x="2728" y="907"/>
                  <a:pt x="2728" y="907"/>
                </a:cubicBezTo>
                <a:cubicBezTo>
                  <a:pt x="2727" y="906"/>
                  <a:pt x="2727" y="906"/>
                  <a:pt x="2727" y="906"/>
                </a:cubicBezTo>
                <a:cubicBezTo>
                  <a:pt x="2725" y="906"/>
                  <a:pt x="2725" y="906"/>
                  <a:pt x="2725" y="906"/>
                </a:cubicBezTo>
                <a:cubicBezTo>
                  <a:pt x="2724" y="904"/>
                  <a:pt x="2724" y="904"/>
                  <a:pt x="2724" y="904"/>
                </a:cubicBezTo>
                <a:cubicBezTo>
                  <a:pt x="2722" y="904"/>
                  <a:pt x="2722" y="904"/>
                  <a:pt x="2722" y="904"/>
                </a:cubicBezTo>
                <a:lnTo>
                  <a:pt x="2722" y="905"/>
                </a:lnTo>
                <a:close/>
                <a:moveTo>
                  <a:pt x="2740" y="895"/>
                </a:moveTo>
                <a:cubicBezTo>
                  <a:pt x="2738" y="895"/>
                  <a:pt x="2738" y="895"/>
                  <a:pt x="2738" y="895"/>
                </a:cubicBezTo>
                <a:cubicBezTo>
                  <a:pt x="2734" y="891"/>
                  <a:pt x="2734" y="891"/>
                  <a:pt x="2734" y="891"/>
                </a:cubicBezTo>
                <a:cubicBezTo>
                  <a:pt x="2731" y="891"/>
                  <a:pt x="2731" y="891"/>
                  <a:pt x="2731" y="891"/>
                </a:cubicBezTo>
                <a:cubicBezTo>
                  <a:pt x="2729" y="891"/>
                  <a:pt x="2729" y="891"/>
                  <a:pt x="2729" y="891"/>
                </a:cubicBezTo>
                <a:cubicBezTo>
                  <a:pt x="2727" y="892"/>
                  <a:pt x="2727" y="892"/>
                  <a:pt x="2727" y="892"/>
                </a:cubicBezTo>
                <a:cubicBezTo>
                  <a:pt x="2727" y="892"/>
                  <a:pt x="2727" y="892"/>
                  <a:pt x="2727" y="892"/>
                </a:cubicBezTo>
                <a:cubicBezTo>
                  <a:pt x="2729" y="892"/>
                  <a:pt x="2729" y="892"/>
                  <a:pt x="2729" y="892"/>
                </a:cubicBezTo>
                <a:cubicBezTo>
                  <a:pt x="2729" y="895"/>
                  <a:pt x="2729" y="895"/>
                  <a:pt x="2729" y="895"/>
                </a:cubicBezTo>
                <a:cubicBezTo>
                  <a:pt x="2731" y="895"/>
                  <a:pt x="2731" y="895"/>
                  <a:pt x="2731" y="895"/>
                </a:cubicBezTo>
                <a:cubicBezTo>
                  <a:pt x="2732" y="897"/>
                  <a:pt x="2732" y="897"/>
                  <a:pt x="2732" y="897"/>
                </a:cubicBezTo>
                <a:cubicBezTo>
                  <a:pt x="2732" y="900"/>
                  <a:pt x="2732" y="900"/>
                  <a:pt x="2732" y="900"/>
                </a:cubicBezTo>
                <a:cubicBezTo>
                  <a:pt x="2734" y="901"/>
                  <a:pt x="2734" y="901"/>
                  <a:pt x="2734" y="901"/>
                </a:cubicBezTo>
                <a:cubicBezTo>
                  <a:pt x="2734" y="903"/>
                  <a:pt x="2734" y="903"/>
                  <a:pt x="2734" y="903"/>
                </a:cubicBezTo>
                <a:cubicBezTo>
                  <a:pt x="2736" y="905"/>
                  <a:pt x="2736" y="905"/>
                  <a:pt x="2736" y="905"/>
                </a:cubicBezTo>
                <a:cubicBezTo>
                  <a:pt x="2737" y="906"/>
                  <a:pt x="2737" y="906"/>
                  <a:pt x="2737" y="906"/>
                </a:cubicBezTo>
                <a:cubicBezTo>
                  <a:pt x="2739" y="904"/>
                  <a:pt x="2739" y="904"/>
                  <a:pt x="2739" y="904"/>
                </a:cubicBezTo>
                <a:cubicBezTo>
                  <a:pt x="2739" y="903"/>
                  <a:pt x="2739" y="903"/>
                  <a:pt x="2739" y="903"/>
                </a:cubicBezTo>
                <a:cubicBezTo>
                  <a:pt x="2740" y="902"/>
                  <a:pt x="2740" y="902"/>
                  <a:pt x="2740" y="902"/>
                </a:cubicBezTo>
                <a:cubicBezTo>
                  <a:pt x="2740" y="900"/>
                  <a:pt x="2740" y="900"/>
                  <a:pt x="2740" y="900"/>
                </a:cubicBezTo>
                <a:cubicBezTo>
                  <a:pt x="2739" y="899"/>
                  <a:pt x="2739" y="899"/>
                  <a:pt x="2739" y="899"/>
                </a:cubicBezTo>
                <a:cubicBezTo>
                  <a:pt x="2740" y="897"/>
                  <a:pt x="2740" y="897"/>
                  <a:pt x="2740" y="897"/>
                </a:cubicBezTo>
                <a:lnTo>
                  <a:pt x="2740" y="895"/>
                </a:lnTo>
                <a:close/>
                <a:moveTo>
                  <a:pt x="2743" y="1147"/>
                </a:moveTo>
                <a:cubicBezTo>
                  <a:pt x="2742" y="1149"/>
                  <a:pt x="2742" y="1149"/>
                  <a:pt x="2742" y="1149"/>
                </a:cubicBezTo>
                <a:cubicBezTo>
                  <a:pt x="2744" y="1149"/>
                  <a:pt x="2744" y="1149"/>
                  <a:pt x="2744" y="1149"/>
                </a:cubicBezTo>
                <a:cubicBezTo>
                  <a:pt x="2746" y="1148"/>
                  <a:pt x="2746" y="1148"/>
                  <a:pt x="2746" y="1148"/>
                </a:cubicBezTo>
                <a:cubicBezTo>
                  <a:pt x="2745" y="1147"/>
                  <a:pt x="2745" y="1147"/>
                  <a:pt x="2745" y="1147"/>
                </a:cubicBezTo>
                <a:cubicBezTo>
                  <a:pt x="2744" y="1146"/>
                  <a:pt x="2744" y="1146"/>
                  <a:pt x="2744" y="1146"/>
                </a:cubicBezTo>
                <a:lnTo>
                  <a:pt x="2743" y="1147"/>
                </a:lnTo>
                <a:close/>
                <a:moveTo>
                  <a:pt x="2815" y="1074"/>
                </a:moveTo>
                <a:cubicBezTo>
                  <a:pt x="2814" y="1074"/>
                  <a:pt x="2814" y="1074"/>
                  <a:pt x="2814" y="1074"/>
                </a:cubicBezTo>
                <a:cubicBezTo>
                  <a:pt x="2814" y="1075"/>
                  <a:pt x="2814" y="1075"/>
                  <a:pt x="2814" y="1075"/>
                </a:cubicBezTo>
                <a:cubicBezTo>
                  <a:pt x="2815" y="1075"/>
                  <a:pt x="2815" y="1075"/>
                  <a:pt x="2815" y="1075"/>
                </a:cubicBezTo>
                <a:lnTo>
                  <a:pt x="2815" y="1074"/>
                </a:lnTo>
                <a:close/>
                <a:moveTo>
                  <a:pt x="2749" y="1128"/>
                </a:moveTo>
                <a:cubicBezTo>
                  <a:pt x="2751" y="1129"/>
                  <a:pt x="2751" y="1129"/>
                  <a:pt x="2751" y="1129"/>
                </a:cubicBezTo>
                <a:cubicBezTo>
                  <a:pt x="2752" y="1128"/>
                  <a:pt x="2752" y="1128"/>
                  <a:pt x="2752" y="1128"/>
                </a:cubicBezTo>
                <a:cubicBezTo>
                  <a:pt x="2754" y="1127"/>
                  <a:pt x="2754" y="1127"/>
                  <a:pt x="2754" y="1127"/>
                </a:cubicBezTo>
                <a:cubicBezTo>
                  <a:pt x="2755" y="1126"/>
                  <a:pt x="2755" y="1126"/>
                  <a:pt x="2755" y="1126"/>
                </a:cubicBezTo>
                <a:cubicBezTo>
                  <a:pt x="2757" y="1125"/>
                  <a:pt x="2757" y="1125"/>
                  <a:pt x="2757" y="1125"/>
                </a:cubicBezTo>
                <a:cubicBezTo>
                  <a:pt x="2758" y="1123"/>
                  <a:pt x="2758" y="1123"/>
                  <a:pt x="2758" y="1123"/>
                </a:cubicBezTo>
                <a:cubicBezTo>
                  <a:pt x="2757" y="1121"/>
                  <a:pt x="2757" y="1121"/>
                  <a:pt x="2757" y="1121"/>
                </a:cubicBezTo>
                <a:cubicBezTo>
                  <a:pt x="2755" y="1121"/>
                  <a:pt x="2755" y="1121"/>
                  <a:pt x="2755" y="1121"/>
                </a:cubicBezTo>
                <a:cubicBezTo>
                  <a:pt x="2754" y="1122"/>
                  <a:pt x="2754" y="1122"/>
                  <a:pt x="2754" y="1122"/>
                </a:cubicBezTo>
                <a:cubicBezTo>
                  <a:pt x="2754" y="1122"/>
                  <a:pt x="2754" y="1122"/>
                  <a:pt x="2754" y="1122"/>
                </a:cubicBezTo>
                <a:cubicBezTo>
                  <a:pt x="2753" y="1124"/>
                  <a:pt x="2753" y="1124"/>
                  <a:pt x="2753" y="1124"/>
                </a:cubicBezTo>
                <a:cubicBezTo>
                  <a:pt x="2751" y="1124"/>
                  <a:pt x="2751" y="1124"/>
                  <a:pt x="2751" y="1124"/>
                </a:cubicBezTo>
                <a:cubicBezTo>
                  <a:pt x="2750" y="1126"/>
                  <a:pt x="2750" y="1126"/>
                  <a:pt x="2750" y="1126"/>
                </a:cubicBezTo>
                <a:cubicBezTo>
                  <a:pt x="2748" y="1126"/>
                  <a:pt x="2748" y="1126"/>
                  <a:pt x="2748" y="1126"/>
                </a:cubicBezTo>
                <a:cubicBezTo>
                  <a:pt x="2747" y="1125"/>
                  <a:pt x="2747" y="1125"/>
                  <a:pt x="2747" y="1125"/>
                </a:cubicBezTo>
                <a:cubicBezTo>
                  <a:pt x="2744" y="1125"/>
                  <a:pt x="2744" y="1125"/>
                  <a:pt x="2744" y="1125"/>
                </a:cubicBezTo>
                <a:cubicBezTo>
                  <a:pt x="2742" y="1126"/>
                  <a:pt x="2742" y="1126"/>
                  <a:pt x="2742" y="1126"/>
                </a:cubicBezTo>
                <a:cubicBezTo>
                  <a:pt x="2739" y="1124"/>
                  <a:pt x="2739" y="1124"/>
                  <a:pt x="2739" y="1124"/>
                </a:cubicBezTo>
                <a:cubicBezTo>
                  <a:pt x="2736" y="1123"/>
                  <a:pt x="2736" y="1123"/>
                  <a:pt x="2736" y="1123"/>
                </a:cubicBezTo>
                <a:cubicBezTo>
                  <a:pt x="2735" y="1124"/>
                  <a:pt x="2735" y="1124"/>
                  <a:pt x="2735" y="1124"/>
                </a:cubicBezTo>
                <a:cubicBezTo>
                  <a:pt x="2732" y="1123"/>
                  <a:pt x="2732" y="1123"/>
                  <a:pt x="2732" y="1123"/>
                </a:cubicBezTo>
                <a:cubicBezTo>
                  <a:pt x="2727" y="1124"/>
                  <a:pt x="2727" y="1124"/>
                  <a:pt x="2727" y="1124"/>
                </a:cubicBezTo>
                <a:cubicBezTo>
                  <a:pt x="2724" y="1125"/>
                  <a:pt x="2724" y="1125"/>
                  <a:pt x="2724" y="1125"/>
                </a:cubicBezTo>
                <a:cubicBezTo>
                  <a:pt x="2724" y="1125"/>
                  <a:pt x="2724" y="1127"/>
                  <a:pt x="2724" y="1127"/>
                </a:cubicBezTo>
                <a:cubicBezTo>
                  <a:pt x="2724" y="1129"/>
                  <a:pt x="2724" y="1129"/>
                  <a:pt x="2724" y="1129"/>
                </a:cubicBezTo>
                <a:cubicBezTo>
                  <a:pt x="2726" y="1129"/>
                  <a:pt x="2726" y="1129"/>
                  <a:pt x="2726" y="1129"/>
                </a:cubicBezTo>
                <a:cubicBezTo>
                  <a:pt x="2728" y="1129"/>
                  <a:pt x="2728" y="1129"/>
                  <a:pt x="2728" y="1129"/>
                </a:cubicBezTo>
                <a:cubicBezTo>
                  <a:pt x="2729" y="1129"/>
                  <a:pt x="2729" y="1129"/>
                  <a:pt x="2729" y="1129"/>
                </a:cubicBezTo>
                <a:cubicBezTo>
                  <a:pt x="2730" y="1129"/>
                  <a:pt x="2730" y="1129"/>
                  <a:pt x="2730" y="1129"/>
                </a:cubicBezTo>
                <a:cubicBezTo>
                  <a:pt x="2732" y="1129"/>
                  <a:pt x="2732" y="1129"/>
                  <a:pt x="2732" y="1129"/>
                </a:cubicBezTo>
                <a:cubicBezTo>
                  <a:pt x="2733" y="1130"/>
                  <a:pt x="2733" y="1130"/>
                  <a:pt x="2733" y="1130"/>
                </a:cubicBezTo>
                <a:cubicBezTo>
                  <a:pt x="2735" y="1130"/>
                  <a:pt x="2735" y="1130"/>
                  <a:pt x="2735" y="1130"/>
                </a:cubicBezTo>
                <a:cubicBezTo>
                  <a:pt x="2736" y="1130"/>
                  <a:pt x="2736" y="1130"/>
                  <a:pt x="2736" y="1130"/>
                </a:cubicBezTo>
                <a:cubicBezTo>
                  <a:pt x="2738" y="1130"/>
                  <a:pt x="2738" y="1130"/>
                  <a:pt x="2738" y="1130"/>
                </a:cubicBezTo>
                <a:cubicBezTo>
                  <a:pt x="2738" y="1130"/>
                  <a:pt x="2738" y="1130"/>
                  <a:pt x="2738" y="1130"/>
                </a:cubicBezTo>
                <a:cubicBezTo>
                  <a:pt x="2740" y="1129"/>
                  <a:pt x="2740" y="1129"/>
                  <a:pt x="2740" y="1129"/>
                </a:cubicBezTo>
                <a:cubicBezTo>
                  <a:pt x="2744" y="1129"/>
                  <a:pt x="2744" y="1129"/>
                  <a:pt x="2744" y="1129"/>
                </a:cubicBezTo>
                <a:cubicBezTo>
                  <a:pt x="2746" y="1128"/>
                  <a:pt x="2746" y="1128"/>
                  <a:pt x="2746" y="1128"/>
                </a:cubicBezTo>
                <a:lnTo>
                  <a:pt x="2749" y="1128"/>
                </a:lnTo>
                <a:close/>
                <a:moveTo>
                  <a:pt x="2693" y="1131"/>
                </a:moveTo>
                <a:cubicBezTo>
                  <a:pt x="2695" y="1132"/>
                  <a:pt x="2695" y="1132"/>
                  <a:pt x="2695" y="1132"/>
                </a:cubicBezTo>
                <a:cubicBezTo>
                  <a:pt x="2698" y="1131"/>
                  <a:pt x="2698" y="1131"/>
                  <a:pt x="2698" y="1131"/>
                </a:cubicBezTo>
                <a:cubicBezTo>
                  <a:pt x="2699" y="1132"/>
                  <a:pt x="2699" y="1132"/>
                  <a:pt x="2699" y="1132"/>
                </a:cubicBezTo>
                <a:cubicBezTo>
                  <a:pt x="2701" y="1131"/>
                  <a:pt x="2701" y="1131"/>
                  <a:pt x="2701" y="1131"/>
                </a:cubicBezTo>
                <a:cubicBezTo>
                  <a:pt x="2702" y="1130"/>
                  <a:pt x="2702" y="1130"/>
                  <a:pt x="2702" y="1130"/>
                </a:cubicBezTo>
                <a:cubicBezTo>
                  <a:pt x="2704" y="1131"/>
                  <a:pt x="2704" y="1131"/>
                  <a:pt x="2704" y="1131"/>
                </a:cubicBezTo>
                <a:cubicBezTo>
                  <a:pt x="2706" y="1130"/>
                  <a:pt x="2706" y="1130"/>
                  <a:pt x="2706" y="1130"/>
                </a:cubicBezTo>
                <a:cubicBezTo>
                  <a:pt x="2708" y="1130"/>
                  <a:pt x="2708" y="1130"/>
                  <a:pt x="2708" y="1130"/>
                </a:cubicBezTo>
                <a:cubicBezTo>
                  <a:pt x="2711" y="1128"/>
                  <a:pt x="2711" y="1128"/>
                  <a:pt x="2711" y="1128"/>
                </a:cubicBezTo>
                <a:cubicBezTo>
                  <a:pt x="2711" y="1130"/>
                  <a:pt x="2711" y="1130"/>
                  <a:pt x="2711" y="1130"/>
                </a:cubicBezTo>
                <a:cubicBezTo>
                  <a:pt x="2713" y="1129"/>
                  <a:pt x="2713" y="1129"/>
                  <a:pt x="2713" y="1129"/>
                </a:cubicBezTo>
                <a:cubicBezTo>
                  <a:pt x="2716" y="1130"/>
                  <a:pt x="2716" y="1130"/>
                  <a:pt x="2716" y="1130"/>
                </a:cubicBezTo>
                <a:cubicBezTo>
                  <a:pt x="2715" y="1129"/>
                  <a:pt x="2715" y="1129"/>
                  <a:pt x="2715" y="1129"/>
                </a:cubicBezTo>
                <a:cubicBezTo>
                  <a:pt x="2717" y="1129"/>
                  <a:pt x="2717" y="1129"/>
                  <a:pt x="2717" y="1129"/>
                </a:cubicBezTo>
                <a:cubicBezTo>
                  <a:pt x="2718" y="1126"/>
                  <a:pt x="2718" y="1126"/>
                  <a:pt x="2718" y="1126"/>
                </a:cubicBezTo>
                <a:cubicBezTo>
                  <a:pt x="2717" y="1127"/>
                  <a:pt x="2717" y="1127"/>
                  <a:pt x="2717" y="1127"/>
                </a:cubicBezTo>
                <a:cubicBezTo>
                  <a:pt x="2716" y="1126"/>
                  <a:pt x="2716" y="1126"/>
                  <a:pt x="2716" y="1126"/>
                </a:cubicBezTo>
                <a:cubicBezTo>
                  <a:pt x="2716" y="1124"/>
                  <a:pt x="2716" y="1124"/>
                  <a:pt x="2716" y="1124"/>
                </a:cubicBezTo>
                <a:cubicBezTo>
                  <a:pt x="2714" y="1123"/>
                  <a:pt x="2714" y="1123"/>
                  <a:pt x="2714" y="1123"/>
                </a:cubicBezTo>
                <a:cubicBezTo>
                  <a:pt x="2715" y="1125"/>
                  <a:pt x="2715" y="1125"/>
                  <a:pt x="2715" y="1125"/>
                </a:cubicBezTo>
                <a:cubicBezTo>
                  <a:pt x="2714" y="1125"/>
                  <a:pt x="2714" y="1125"/>
                  <a:pt x="2714" y="1125"/>
                </a:cubicBezTo>
                <a:cubicBezTo>
                  <a:pt x="2713" y="1124"/>
                  <a:pt x="2713" y="1124"/>
                  <a:pt x="2713" y="1124"/>
                </a:cubicBezTo>
                <a:cubicBezTo>
                  <a:pt x="2711" y="1122"/>
                  <a:pt x="2711" y="1122"/>
                  <a:pt x="2711" y="1122"/>
                </a:cubicBezTo>
                <a:cubicBezTo>
                  <a:pt x="2709" y="1123"/>
                  <a:pt x="2709" y="1123"/>
                  <a:pt x="2709" y="1123"/>
                </a:cubicBezTo>
                <a:cubicBezTo>
                  <a:pt x="2707" y="1122"/>
                  <a:pt x="2707" y="1122"/>
                  <a:pt x="2707" y="1122"/>
                </a:cubicBezTo>
                <a:cubicBezTo>
                  <a:pt x="2706" y="1121"/>
                  <a:pt x="2706" y="1121"/>
                  <a:pt x="2706" y="1121"/>
                </a:cubicBezTo>
                <a:cubicBezTo>
                  <a:pt x="2703" y="1123"/>
                  <a:pt x="2703" y="1123"/>
                  <a:pt x="2703" y="1123"/>
                </a:cubicBezTo>
                <a:cubicBezTo>
                  <a:pt x="2703" y="1124"/>
                  <a:pt x="2703" y="1124"/>
                  <a:pt x="2703" y="1124"/>
                </a:cubicBezTo>
                <a:cubicBezTo>
                  <a:pt x="2707" y="1125"/>
                  <a:pt x="2707" y="1125"/>
                  <a:pt x="2707" y="1125"/>
                </a:cubicBezTo>
                <a:cubicBezTo>
                  <a:pt x="2709" y="1127"/>
                  <a:pt x="2709" y="1127"/>
                  <a:pt x="2709" y="1127"/>
                </a:cubicBezTo>
                <a:cubicBezTo>
                  <a:pt x="2706" y="1127"/>
                  <a:pt x="2706" y="1127"/>
                  <a:pt x="2706" y="1127"/>
                </a:cubicBezTo>
                <a:cubicBezTo>
                  <a:pt x="2705" y="1128"/>
                  <a:pt x="2705" y="1128"/>
                  <a:pt x="2705" y="1128"/>
                </a:cubicBezTo>
                <a:cubicBezTo>
                  <a:pt x="2702" y="1127"/>
                  <a:pt x="2702" y="1127"/>
                  <a:pt x="2702" y="1127"/>
                </a:cubicBezTo>
                <a:cubicBezTo>
                  <a:pt x="2702" y="1125"/>
                  <a:pt x="2702" y="1125"/>
                  <a:pt x="2702" y="1125"/>
                </a:cubicBezTo>
                <a:cubicBezTo>
                  <a:pt x="2700" y="1125"/>
                  <a:pt x="2700" y="1125"/>
                  <a:pt x="2700" y="1125"/>
                </a:cubicBezTo>
                <a:cubicBezTo>
                  <a:pt x="2699" y="1125"/>
                  <a:pt x="2699" y="1125"/>
                  <a:pt x="2699" y="1125"/>
                </a:cubicBezTo>
                <a:cubicBezTo>
                  <a:pt x="2697" y="1125"/>
                  <a:pt x="2697" y="1125"/>
                  <a:pt x="2697" y="1125"/>
                </a:cubicBezTo>
                <a:cubicBezTo>
                  <a:pt x="2694" y="1126"/>
                  <a:pt x="2694" y="1126"/>
                  <a:pt x="2694" y="1126"/>
                </a:cubicBezTo>
                <a:cubicBezTo>
                  <a:pt x="2694" y="1126"/>
                  <a:pt x="2693" y="1127"/>
                  <a:pt x="2693" y="1127"/>
                </a:cubicBezTo>
                <a:cubicBezTo>
                  <a:pt x="2692" y="1129"/>
                  <a:pt x="2692" y="1129"/>
                  <a:pt x="2692" y="1129"/>
                </a:cubicBezTo>
                <a:cubicBezTo>
                  <a:pt x="2693" y="1129"/>
                  <a:pt x="2693" y="1129"/>
                  <a:pt x="2693" y="1129"/>
                </a:cubicBezTo>
                <a:cubicBezTo>
                  <a:pt x="2693" y="1130"/>
                  <a:pt x="2693" y="1130"/>
                  <a:pt x="2693" y="1130"/>
                </a:cubicBezTo>
                <a:lnTo>
                  <a:pt x="2693" y="1131"/>
                </a:lnTo>
                <a:close/>
                <a:moveTo>
                  <a:pt x="2875" y="1094"/>
                </a:moveTo>
                <a:cubicBezTo>
                  <a:pt x="2874" y="1095"/>
                  <a:pt x="2874" y="1095"/>
                  <a:pt x="2874" y="1095"/>
                </a:cubicBezTo>
                <a:cubicBezTo>
                  <a:pt x="2873" y="1095"/>
                  <a:pt x="2873" y="1095"/>
                  <a:pt x="2873" y="1095"/>
                </a:cubicBezTo>
                <a:cubicBezTo>
                  <a:pt x="2874" y="1096"/>
                  <a:pt x="2874" y="1096"/>
                  <a:pt x="2874" y="1096"/>
                </a:cubicBezTo>
                <a:cubicBezTo>
                  <a:pt x="2874" y="1096"/>
                  <a:pt x="2874" y="1096"/>
                  <a:pt x="2874" y="1096"/>
                </a:cubicBezTo>
                <a:cubicBezTo>
                  <a:pt x="2875" y="1096"/>
                  <a:pt x="2875" y="1096"/>
                  <a:pt x="2875" y="1096"/>
                </a:cubicBezTo>
                <a:cubicBezTo>
                  <a:pt x="2874" y="1097"/>
                  <a:pt x="2874" y="1097"/>
                  <a:pt x="2874" y="1097"/>
                </a:cubicBezTo>
                <a:cubicBezTo>
                  <a:pt x="2874" y="1098"/>
                  <a:pt x="2874" y="1098"/>
                  <a:pt x="2874" y="1098"/>
                </a:cubicBezTo>
                <a:cubicBezTo>
                  <a:pt x="2875" y="1098"/>
                  <a:pt x="2875" y="1098"/>
                  <a:pt x="2875" y="1098"/>
                </a:cubicBezTo>
                <a:cubicBezTo>
                  <a:pt x="2876" y="1097"/>
                  <a:pt x="2876" y="1097"/>
                  <a:pt x="2876" y="1097"/>
                </a:cubicBezTo>
                <a:cubicBezTo>
                  <a:pt x="2877" y="1097"/>
                  <a:pt x="2877" y="1097"/>
                  <a:pt x="2877" y="1097"/>
                </a:cubicBezTo>
                <a:cubicBezTo>
                  <a:pt x="2878" y="1096"/>
                  <a:pt x="2878" y="1096"/>
                  <a:pt x="2878" y="1096"/>
                </a:cubicBezTo>
                <a:cubicBezTo>
                  <a:pt x="2878" y="1095"/>
                  <a:pt x="2878" y="1095"/>
                  <a:pt x="2878" y="1095"/>
                </a:cubicBezTo>
                <a:cubicBezTo>
                  <a:pt x="2877" y="1095"/>
                  <a:pt x="2877" y="1095"/>
                  <a:pt x="2877" y="1095"/>
                </a:cubicBezTo>
                <a:cubicBezTo>
                  <a:pt x="2876" y="1094"/>
                  <a:pt x="2876" y="1094"/>
                  <a:pt x="2876" y="1094"/>
                </a:cubicBezTo>
                <a:lnTo>
                  <a:pt x="2875" y="1094"/>
                </a:lnTo>
                <a:close/>
                <a:moveTo>
                  <a:pt x="2877" y="1105"/>
                </a:moveTo>
                <a:cubicBezTo>
                  <a:pt x="2877" y="1104"/>
                  <a:pt x="2877" y="1104"/>
                  <a:pt x="2877" y="1104"/>
                </a:cubicBezTo>
                <a:cubicBezTo>
                  <a:pt x="2876" y="1103"/>
                  <a:pt x="2876" y="1103"/>
                  <a:pt x="2876" y="1103"/>
                </a:cubicBezTo>
                <a:cubicBezTo>
                  <a:pt x="2876" y="1103"/>
                  <a:pt x="2875" y="1103"/>
                  <a:pt x="2875" y="1103"/>
                </a:cubicBezTo>
                <a:cubicBezTo>
                  <a:pt x="2875" y="1104"/>
                  <a:pt x="2875" y="1104"/>
                  <a:pt x="2875" y="1104"/>
                </a:cubicBezTo>
                <a:cubicBezTo>
                  <a:pt x="2876" y="1105"/>
                  <a:pt x="2876" y="1105"/>
                  <a:pt x="2876" y="1105"/>
                </a:cubicBezTo>
                <a:lnTo>
                  <a:pt x="2877" y="1105"/>
                </a:lnTo>
                <a:close/>
                <a:moveTo>
                  <a:pt x="2878" y="1094"/>
                </a:moveTo>
                <a:cubicBezTo>
                  <a:pt x="2877" y="1093"/>
                  <a:pt x="2877" y="1093"/>
                  <a:pt x="2877" y="1093"/>
                </a:cubicBezTo>
                <a:cubicBezTo>
                  <a:pt x="2876" y="1093"/>
                  <a:pt x="2876" y="1093"/>
                  <a:pt x="2876" y="1093"/>
                </a:cubicBezTo>
                <a:cubicBezTo>
                  <a:pt x="2877" y="1094"/>
                  <a:pt x="2877" y="1094"/>
                  <a:pt x="2877" y="1094"/>
                </a:cubicBezTo>
                <a:lnTo>
                  <a:pt x="2878" y="1094"/>
                </a:lnTo>
                <a:close/>
                <a:moveTo>
                  <a:pt x="2878" y="1100"/>
                </a:moveTo>
                <a:cubicBezTo>
                  <a:pt x="2878" y="1100"/>
                  <a:pt x="2878" y="1100"/>
                  <a:pt x="2878" y="1100"/>
                </a:cubicBezTo>
                <a:cubicBezTo>
                  <a:pt x="2878" y="1099"/>
                  <a:pt x="2878" y="1099"/>
                  <a:pt x="2878" y="1099"/>
                </a:cubicBezTo>
                <a:cubicBezTo>
                  <a:pt x="2877" y="1098"/>
                  <a:pt x="2877" y="1098"/>
                  <a:pt x="2877" y="1098"/>
                </a:cubicBezTo>
                <a:cubicBezTo>
                  <a:pt x="2877" y="1098"/>
                  <a:pt x="2877" y="1098"/>
                  <a:pt x="2877" y="1098"/>
                </a:cubicBezTo>
                <a:cubicBezTo>
                  <a:pt x="2875" y="1099"/>
                  <a:pt x="2875" y="1099"/>
                  <a:pt x="2875" y="1099"/>
                </a:cubicBezTo>
                <a:cubicBezTo>
                  <a:pt x="2874" y="1100"/>
                  <a:pt x="2874" y="1100"/>
                  <a:pt x="2874" y="1100"/>
                </a:cubicBezTo>
                <a:cubicBezTo>
                  <a:pt x="2874" y="1101"/>
                  <a:pt x="2874" y="1101"/>
                  <a:pt x="2874" y="1101"/>
                </a:cubicBezTo>
                <a:cubicBezTo>
                  <a:pt x="2876" y="1102"/>
                  <a:pt x="2876" y="1102"/>
                  <a:pt x="2876" y="1102"/>
                </a:cubicBezTo>
                <a:cubicBezTo>
                  <a:pt x="2877" y="1102"/>
                  <a:pt x="2877" y="1102"/>
                  <a:pt x="2877" y="1102"/>
                </a:cubicBezTo>
                <a:cubicBezTo>
                  <a:pt x="2878" y="1101"/>
                  <a:pt x="2878" y="1101"/>
                  <a:pt x="2878" y="1101"/>
                </a:cubicBezTo>
                <a:lnTo>
                  <a:pt x="2878" y="1100"/>
                </a:lnTo>
                <a:close/>
                <a:moveTo>
                  <a:pt x="2878" y="1106"/>
                </a:moveTo>
                <a:cubicBezTo>
                  <a:pt x="2878" y="1106"/>
                  <a:pt x="2878" y="1106"/>
                  <a:pt x="2878" y="1106"/>
                </a:cubicBezTo>
                <a:cubicBezTo>
                  <a:pt x="2877" y="1106"/>
                  <a:pt x="2877" y="1106"/>
                  <a:pt x="2877" y="1106"/>
                </a:cubicBezTo>
                <a:cubicBezTo>
                  <a:pt x="2878" y="1107"/>
                  <a:pt x="2878" y="1107"/>
                  <a:pt x="2878" y="1107"/>
                </a:cubicBezTo>
                <a:lnTo>
                  <a:pt x="2878" y="1106"/>
                </a:lnTo>
                <a:close/>
                <a:moveTo>
                  <a:pt x="2872" y="1100"/>
                </a:moveTo>
                <a:cubicBezTo>
                  <a:pt x="2873" y="1102"/>
                  <a:pt x="2873" y="1102"/>
                  <a:pt x="2873" y="1102"/>
                </a:cubicBezTo>
                <a:cubicBezTo>
                  <a:pt x="2874" y="1103"/>
                  <a:pt x="2874" y="1103"/>
                  <a:pt x="2874" y="1103"/>
                </a:cubicBezTo>
                <a:cubicBezTo>
                  <a:pt x="2875" y="1102"/>
                  <a:pt x="2875" y="1102"/>
                  <a:pt x="2875" y="1102"/>
                </a:cubicBezTo>
                <a:cubicBezTo>
                  <a:pt x="2873" y="1101"/>
                  <a:pt x="2873" y="1101"/>
                  <a:pt x="2873" y="1101"/>
                </a:cubicBezTo>
                <a:cubicBezTo>
                  <a:pt x="2873" y="1100"/>
                  <a:pt x="2873" y="1100"/>
                  <a:pt x="2873" y="1100"/>
                </a:cubicBezTo>
                <a:cubicBezTo>
                  <a:pt x="2872" y="1099"/>
                  <a:pt x="2872" y="1099"/>
                  <a:pt x="2872" y="1099"/>
                </a:cubicBezTo>
                <a:lnTo>
                  <a:pt x="2872" y="1100"/>
                </a:lnTo>
                <a:close/>
                <a:moveTo>
                  <a:pt x="2872" y="1096"/>
                </a:moveTo>
                <a:cubicBezTo>
                  <a:pt x="2872" y="1097"/>
                  <a:pt x="2872" y="1097"/>
                  <a:pt x="2872" y="1097"/>
                </a:cubicBezTo>
                <a:cubicBezTo>
                  <a:pt x="2873" y="1097"/>
                  <a:pt x="2873" y="1097"/>
                  <a:pt x="2873" y="1097"/>
                </a:cubicBezTo>
                <a:cubicBezTo>
                  <a:pt x="2873" y="1096"/>
                  <a:pt x="2873" y="1096"/>
                  <a:pt x="2873" y="1096"/>
                </a:cubicBezTo>
                <a:lnTo>
                  <a:pt x="2872" y="1096"/>
                </a:lnTo>
                <a:close/>
                <a:moveTo>
                  <a:pt x="2737" y="972"/>
                </a:moveTo>
                <a:cubicBezTo>
                  <a:pt x="2736" y="973"/>
                  <a:pt x="2736" y="973"/>
                  <a:pt x="2736" y="973"/>
                </a:cubicBezTo>
                <a:cubicBezTo>
                  <a:pt x="2737" y="974"/>
                  <a:pt x="2737" y="974"/>
                  <a:pt x="2737" y="974"/>
                </a:cubicBezTo>
                <a:cubicBezTo>
                  <a:pt x="2739" y="974"/>
                  <a:pt x="2739" y="974"/>
                  <a:pt x="2739" y="974"/>
                </a:cubicBezTo>
                <a:cubicBezTo>
                  <a:pt x="2740" y="973"/>
                  <a:pt x="2740" y="973"/>
                  <a:pt x="2740" y="973"/>
                </a:cubicBezTo>
                <a:cubicBezTo>
                  <a:pt x="2741" y="974"/>
                  <a:pt x="2741" y="974"/>
                  <a:pt x="2741" y="974"/>
                </a:cubicBezTo>
                <a:cubicBezTo>
                  <a:pt x="2742" y="973"/>
                  <a:pt x="2742" y="973"/>
                  <a:pt x="2742" y="973"/>
                </a:cubicBezTo>
                <a:cubicBezTo>
                  <a:pt x="2742" y="972"/>
                  <a:pt x="2742" y="972"/>
                  <a:pt x="2742" y="972"/>
                </a:cubicBezTo>
                <a:cubicBezTo>
                  <a:pt x="2740" y="972"/>
                  <a:pt x="2740" y="972"/>
                  <a:pt x="2740" y="972"/>
                </a:cubicBezTo>
                <a:lnTo>
                  <a:pt x="2737" y="972"/>
                </a:lnTo>
                <a:close/>
                <a:moveTo>
                  <a:pt x="2850" y="1112"/>
                </a:moveTo>
                <a:cubicBezTo>
                  <a:pt x="2849" y="1111"/>
                  <a:pt x="2849" y="1111"/>
                  <a:pt x="2849" y="1111"/>
                </a:cubicBezTo>
                <a:cubicBezTo>
                  <a:pt x="2847" y="1110"/>
                  <a:pt x="2847" y="1110"/>
                  <a:pt x="2847" y="1110"/>
                </a:cubicBezTo>
                <a:lnTo>
                  <a:pt x="2850" y="1112"/>
                </a:lnTo>
                <a:close/>
                <a:moveTo>
                  <a:pt x="2850" y="1108"/>
                </a:moveTo>
                <a:cubicBezTo>
                  <a:pt x="2849" y="1110"/>
                  <a:pt x="2849" y="1110"/>
                  <a:pt x="2849" y="1110"/>
                </a:cubicBezTo>
                <a:cubicBezTo>
                  <a:pt x="2851" y="1109"/>
                  <a:pt x="2851" y="1109"/>
                  <a:pt x="2851" y="1109"/>
                </a:cubicBezTo>
                <a:lnTo>
                  <a:pt x="2850" y="1108"/>
                </a:lnTo>
                <a:close/>
                <a:moveTo>
                  <a:pt x="2816" y="1112"/>
                </a:moveTo>
                <a:cubicBezTo>
                  <a:pt x="2816" y="1111"/>
                  <a:pt x="2816" y="1111"/>
                  <a:pt x="2816" y="1111"/>
                </a:cubicBezTo>
                <a:cubicBezTo>
                  <a:pt x="2815" y="1110"/>
                  <a:pt x="2815" y="1110"/>
                  <a:pt x="2815" y="1110"/>
                </a:cubicBezTo>
                <a:cubicBezTo>
                  <a:pt x="2814" y="1111"/>
                  <a:pt x="2814" y="1111"/>
                  <a:pt x="2814" y="1111"/>
                </a:cubicBezTo>
                <a:cubicBezTo>
                  <a:pt x="2814" y="1112"/>
                  <a:pt x="2814" y="1112"/>
                  <a:pt x="2814" y="1112"/>
                </a:cubicBezTo>
                <a:lnTo>
                  <a:pt x="2816" y="1112"/>
                </a:lnTo>
                <a:close/>
                <a:moveTo>
                  <a:pt x="2847" y="1111"/>
                </a:moveTo>
                <a:cubicBezTo>
                  <a:pt x="2846" y="1111"/>
                  <a:pt x="2846" y="1111"/>
                  <a:pt x="2846" y="1111"/>
                </a:cubicBezTo>
                <a:cubicBezTo>
                  <a:pt x="2845" y="1112"/>
                  <a:pt x="2845" y="1112"/>
                  <a:pt x="2845" y="1112"/>
                </a:cubicBezTo>
                <a:cubicBezTo>
                  <a:pt x="2845" y="1113"/>
                  <a:pt x="2845" y="1113"/>
                  <a:pt x="2845" y="1113"/>
                </a:cubicBezTo>
                <a:cubicBezTo>
                  <a:pt x="2842" y="1115"/>
                  <a:pt x="2842" y="1115"/>
                  <a:pt x="2842" y="1115"/>
                </a:cubicBezTo>
                <a:cubicBezTo>
                  <a:pt x="2842" y="1116"/>
                  <a:pt x="2842" y="1116"/>
                  <a:pt x="2842" y="1116"/>
                </a:cubicBezTo>
                <a:cubicBezTo>
                  <a:pt x="2842" y="1117"/>
                  <a:pt x="2842" y="1117"/>
                  <a:pt x="2842" y="1117"/>
                </a:cubicBezTo>
                <a:cubicBezTo>
                  <a:pt x="2841" y="1118"/>
                  <a:pt x="2841" y="1118"/>
                  <a:pt x="2841" y="1118"/>
                </a:cubicBezTo>
                <a:cubicBezTo>
                  <a:pt x="2841" y="1119"/>
                  <a:pt x="2841" y="1119"/>
                  <a:pt x="2841" y="1119"/>
                </a:cubicBezTo>
                <a:cubicBezTo>
                  <a:pt x="2843" y="1120"/>
                  <a:pt x="2843" y="1120"/>
                  <a:pt x="2843" y="1120"/>
                </a:cubicBezTo>
                <a:cubicBezTo>
                  <a:pt x="2844" y="1120"/>
                  <a:pt x="2844" y="1120"/>
                  <a:pt x="2844" y="1120"/>
                </a:cubicBezTo>
                <a:cubicBezTo>
                  <a:pt x="2846" y="1117"/>
                  <a:pt x="2846" y="1117"/>
                  <a:pt x="2846" y="1117"/>
                </a:cubicBezTo>
                <a:cubicBezTo>
                  <a:pt x="2847" y="1115"/>
                  <a:pt x="2847" y="1115"/>
                  <a:pt x="2847" y="1115"/>
                </a:cubicBezTo>
                <a:cubicBezTo>
                  <a:pt x="2847" y="1113"/>
                  <a:pt x="2847" y="1113"/>
                  <a:pt x="2847" y="1113"/>
                </a:cubicBezTo>
                <a:cubicBezTo>
                  <a:pt x="2847" y="1112"/>
                  <a:pt x="2847" y="1112"/>
                  <a:pt x="2847" y="1112"/>
                </a:cubicBezTo>
                <a:lnTo>
                  <a:pt x="2847" y="1111"/>
                </a:lnTo>
                <a:close/>
                <a:moveTo>
                  <a:pt x="2857" y="1096"/>
                </a:moveTo>
                <a:cubicBezTo>
                  <a:pt x="2857" y="1098"/>
                  <a:pt x="2857" y="1098"/>
                  <a:pt x="2857" y="1098"/>
                </a:cubicBezTo>
                <a:cubicBezTo>
                  <a:pt x="2858" y="1098"/>
                  <a:pt x="2858" y="1098"/>
                  <a:pt x="2858" y="1098"/>
                </a:cubicBezTo>
                <a:cubicBezTo>
                  <a:pt x="2858" y="1096"/>
                  <a:pt x="2858" y="1096"/>
                  <a:pt x="2858" y="1096"/>
                </a:cubicBezTo>
                <a:cubicBezTo>
                  <a:pt x="2857" y="1094"/>
                  <a:pt x="2857" y="1094"/>
                  <a:pt x="2857" y="1094"/>
                </a:cubicBezTo>
                <a:lnTo>
                  <a:pt x="2857" y="1096"/>
                </a:lnTo>
                <a:close/>
                <a:moveTo>
                  <a:pt x="2853" y="1154"/>
                </a:moveTo>
                <a:cubicBezTo>
                  <a:pt x="2854" y="1156"/>
                  <a:pt x="2854" y="1156"/>
                  <a:pt x="2854" y="1156"/>
                </a:cubicBezTo>
                <a:cubicBezTo>
                  <a:pt x="2854" y="1154"/>
                  <a:pt x="2854" y="1154"/>
                  <a:pt x="2854" y="1154"/>
                </a:cubicBezTo>
                <a:cubicBezTo>
                  <a:pt x="2854" y="1153"/>
                  <a:pt x="2854" y="1153"/>
                  <a:pt x="2854" y="1153"/>
                </a:cubicBezTo>
                <a:cubicBezTo>
                  <a:pt x="2853" y="1153"/>
                  <a:pt x="2853" y="1153"/>
                  <a:pt x="2853" y="1153"/>
                </a:cubicBezTo>
                <a:lnTo>
                  <a:pt x="2853" y="1154"/>
                </a:lnTo>
                <a:close/>
                <a:moveTo>
                  <a:pt x="2859" y="1097"/>
                </a:moveTo>
                <a:cubicBezTo>
                  <a:pt x="2859" y="1098"/>
                  <a:pt x="2859" y="1098"/>
                  <a:pt x="2859" y="1098"/>
                </a:cubicBezTo>
                <a:cubicBezTo>
                  <a:pt x="2860" y="1098"/>
                  <a:pt x="2860" y="1098"/>
                  <a:pt x="2860" y="1098"/>
                </a:cubicBezTo>
                <a:cubicBezTo>
                  <a:pt x="2861" y="1094"/>
                  <a:pt x="2861" y="1094"/>
                  <a:pt x="2861" y="1094"/>
                </a:cubicBezTo>
                <a:cubicBezTo>
                  <a:pt x="2862" y="1092"/>
                  <a:pt x="2862" y="1092"/>
                  <a:pt x="2862" y="1092"/>
                </a:cubicBezTo>
                <a:cubicBezTo>
                  <a:pt x="2860" y="1093"/>
                  <a:pt x="2860" y="1093"/>
                  <a:pt x="2860" y="1093"/>
                </a:cubicBezTo>
                <a:lnTo>
                  <a:pt x="2859" y="1097"/>
                </a:lnTo>
                <a:close/>
                <a:moveTo>
                  <a:pt x="2788" y="1058"/>
                </a:moveTo>
                <a:cubicBezTo>
                  <a:pt x="2788" y="1060"/>
                  <a:pt x="2788" y="1060"/>
                  <a:pt x="2788" y="1060"/>
                </a:cubicBezTo>
                <a:cubicBezTo>
                  <a:pt x="2789" y="1062"/>
                  <a:pt x="2789" y="1062"/>
                  <a:pt x="2789" y="1062"/>
                </a:cubicBezTo>
                <a:cubicBezTo>
                  <a:pt x="2790" y="1063"/>
                  <a:pt x="2790" y="1063"/>
                  <a:pt x="2790" y="1063"/>
                </a:cubicBezTo>
                <a:cubicBezTo>
                  <a:pt x="2790" y="1062"/>
                  <a:pt x="2790" y="1062"/>
                  <a:pt x="2790" y="1062"/>
                </a:cubicBezTo>
                <a:cubicBezTo>
                  <a:pt x="2789" y="1060"/>
                  <a:pt x="2789" y="1060"/>
                  <a:pt x="2789" y="1060"/>
                </a:cubicBezTo>
                <a:cubicBezTo>
                  <a:pt x="2789" y="1058"/>
                  <a:pt x="2789" y="1058"/>
                  <a:pt x="2789" y="1058"/>
                </a:cubicBezTo>
                <a:lnTo>
                  <a:pt x="2788" y="1058"/>
                </a:lnTo>
                <a:close/>
                <a:moveTo>
                  <a:pt x="2756" y="895"/>
                </a:moveTo>
                <a:cubicBezTo>
                  <a:pt x="2755" y="895"/>
                  <a:pt x="2755" y="895"/>
                  <a:pt x="2755" y="895"/>
                </a:cubicBezTo>
                <a:cubicBezTo>
                  <a:pt x="2755" y="896"/>
                  <a:pt x="2755" y="896"/>
                  <a:pt x="2755" y="896"/>
                </a:cubicBezTo>
                <a:cubicBezTo>
                  <a:pt x="2757" y="899"/>
                  <a:pt x="2757" y="899"/>
                  <a:pt x="2757" y="899"/>
                </a:cubicBezTo>
                <a:cubicBezTo>
                  <a:pt x="2758" y="898"/>
                  <a:pt x="2758" y="898"/>
                  <a:pt x="2758" y="898"/>
                </a:cubicBezTo>
                <a:cubicBezTo>
                  <a:pt x="2758" y="897"/>
                  <a:pt x="2758" y="897"/>
                  <a:pt x="2758" y="897"/>
                </a:cubicBezTo>
                <a:lnTo>
                  <a:pt x="2756" y="895"/>
                </a:lnTo>
                <a:close/>
                <a:moveTo>
                  <a:pt x="2767" y="923"/>
                </a:moveTo>
                <a:cubicBezTo>
                  <a:pt x="2767" y="922"/>
                  <a:pt x="2767" y="922"/>
                  <a:pt x="2767" y="922"/>
                </a:cubicBezTo>
                <a:cubicBezTo>
                  <a:pt x="2767" y="920"/>
                  <a:pt x="2767" y="920"/>
                  <a:pt x="2767" y="920"/>
                </a:cubicBezTo>
                <a:cubicBezTo>
                  <a:pt x="2767" y="916"/>
                  <a:pt x="2767" y="916"/>
                  <a:pt x="2767" y="916"/>
                </a:cubicBezTo>
                <a:cubicBezTo>
                  <a:pt x="2766" y="917"/>
                  <a:pt x="2766" y="917"/>
                  <a:pt x="2766" y="917"/>
                </a:cubicBezTo>
                <a:cubicBezTo>
                  <a:pt x="2766" y="921"/>
                  <a:pt x="2766" y="921"/>
                  <a:pt x="2766" y="921"/>
                </a:cubicBezTo>
                <a:cubicBezTo>
                  <a:pt x="2764" y="924"/>
                  <a:pt x="2764" y="924"/>
                  <a:pt x="2764" y="924"/>
                </a:cubicBezTo>
                <a:cubicBezTo>
                  <a:pt x="2764" y="926"/>
                  <a:pt x="2764" y="926"/>
                  <a:pt x="2764" y="926"/>
                </a:cubicBezTo>
                <a:cubicBezTo>
                  <a:pt x="2763" y="929"/>
                  <a:pt x="2763" y="929"/>
                  <a:pt x="2763" y="929"/>
                </a:cubicBezTo>
                <a:cubicBezTo>
                  <a:pt x="2761" y="931"/>
                  <a:pt x="2761" y="931"/>
                  <a:pt x="2761" y="931"/>
                </a:cubicBezTo>
                <a:cubicBezTo>
                  <a:pt x="2761" y="933"/>
                  <a:pt x="2761" y="933"/>
                  <a:pt x="2761" y="933"/>
                </a:cubicBezTo>
                <a:cubicBezTo>
                  <a:pt x="2762" y="935"/>
                  <a:pt x="2762" y="935"/>
                  <a:pt x="2762" y="935"/>
                </a:cubicBezTo>
                <a:cubicBezTo>
                  <a:pt x="2763" y="933"/>
                  <a:pt x="2763" y="933"/>
                  <a:pt x="2763" y="933"/>
                </a:cubicBezTo>
                <a:cubicBezTo>
                  <a:pt x="2764" y="929"/>
                  <a:pt x="2764" y="929"/>
                  <a:pt x="2764" y="929"/>
                </a:cubicBezTo>
                <a:cubicBezTo>
                  <a:pt x="2767" y="925"/>
                  <a:pt x="2767" y="925"/>
                  <a:pt x="2767" y="925"/>
                </a:cubicBezTo>
                <a:lnTo>
                  <a:pt x="2767" y="923"/>
                </a:lnTo>
                <a:close/>
                <a:moveTo>
                  <a:pt x="2743" y="890"/>
                </a:moveTo>
                <a:cubicBezTo>
                  <a:pt x="2742" y="891"/>
                  <a:pt x="2742" y="891"/>
                  <a:pt x="2742" y="891"/>
                </a:cubicBezTo>
                <a:cubicBezTo>
                  <a:pt x="2743" y="893"/>
                  <a:pt x="2743" y="893"/>
                  <a:pt x="2743" y="893"/>
                </a:cubicBezTo>
                <a:cubicBezTo>
                  <a:pt x="2745" y="894"/>
                  <a:pt x="2745" y="894"/>
                  <a:pt x="2745" y="894"/>
                </a:cubicBezTo>
                <a:cubicBezTo>
                  <a:pt x="2745" y="893"/>
                  <a:pt x="2745" y="893"/>
                  <a:pt x="2745" y="893"/>
                </a:cubicBezTo>
                <a:cubicBezTo>
                  <a:pt x="2746" y="892"/>
                  <a:pt x="2746" y="892"/>
                  <a:pt x="2746" y="892"/>
                </a:cubicBezTo>
                <a:cubicBezTo>
                  <a:pt x="2745" y="891"/>
                  <a:pt x="2745" y="891"/>
                  <a:pt x="2745" y="891"/>
                </a:cubicBezTo>
                <a:lnTo>
                  <a:pt x="2743" y="890"/>
                </a:lnTo>
                <a:close/>
                <a:moveTo>
                  <a:pt x="2754" y="923"/>
                </a:moveTo>
                <a:cubicBezTo>
                  <a:pt x="2754" y="922"/>
                  <a:pt x="2754" y="922"/>
                  <a:pt x="2754" y="922"/>
                </a:cubicBezTo>
                <a:cubicBezTo>
                  <a:pt x="2753" y="922"/>
                  <a:pt x="2753" y="922"/>
                  <a:pt x="2753" y="922"/>
                </a:cubicBezTo>
                <a:cubicBezTo>
                  <a:pt x="2752" y="922"/>
                  <a:pt x="2752" y="922"/>
                  <a:pt x="2752" y="922"/>
                </a:cubicBezTo>
                <a:cubicBezTo>
                  <a:pt x="2751" y="924"/>
                  <a:pt x="2751" y="924"/>
                  <a:pt x="2751" y="924"/>
                </a:cubicBezTo>
                <a:cubicBezTo>
                  <a:pt x="2752" y="925"/>
                  <a:pt x="2752" y="925"/>
                  <a:pt x="2752" y="925"/>
                </a:cubicBezTo>
                <a:lnTo>
                  <a:pt x="2754" y="923"/>
                </a:lnTo>
                <a:close/>
                <a:moveTo>
                  <a:pt x="2784" y="1057"/>
                </a:moveTo>
                <a:cubicBezTo>
                  <a:pt x="2786" y="1057"/>
                  <a:pt x="2786" y="1057"/>
                  <a:pt x="2786" y="1057"/>
                </a:cubicBezTo>
                <a:cubicBezTo>
                  <a:pt x="2791" y="1056"/>
                  <a:pt x="2791" y="1056"/>
                  <a:pt x="2791" y="1056"/>
                </a:cubicBezTo>
                <a:cubicBezTo>
                  <a:pt x="2793" y="1056"/>
                  <a:pt x="2793" y="1056"/>
                  <a:pt x="2793" y="1056"/>
                </a:cubicBezTo>
                <a:cubicBezTo>
                  <a:pt x="2791" y="1055"/>
                  <a:pt x="2791" y="1055"/>
                  <a:pt x="2791" y="1055"/>
                </a:cubicBezTo>
                <a:cubicBezTo>
                  <a:pt x="2787" y="1055"/>
                  <a:pt x="2787" y="1055"/>
                  <a:pt x="2787" y="1055"/>
                </a:cubicBezTo>
                <a:cubicBezTo>
                  <a:pt x="2786" y="1056"/>
                  <a:pt x="2786" y="1056"/>
                  <a:pt x="2786" y="1056"/>
                </a:cubicBezTo>
                <a:cubicBezTo>
                  <a:pt x="2784" y="1055"/>
                  <a:pt x="2784" y="1055"/>
                  <a:pt x="2784" y="1055"/>
                </a:cubicBezTo>
                <a:cubicBezTo>
                  <a:pt x="2783" y="1056"/>
                  <a:pt x="2783" y="1056"/>
                  <a:pt x="2783" y="1056"/>
                </a:cubicBezTo>
                <a:cubicBezTo>
                  <a:pt x="2784" y="1056"/>
                  <a:pt x="2784" y="1056"/>
                  <a:pt x="2784" y="1056"/>
                </a:cubicBezTo>
                <a:lnTo>
                  <a:pt x="2784" y="1057"/>
                </a:lnTo>
                <a:close/>
                <a:moveTo>
                  <a:pt x="2872" y="1105"/>
                </a:moveTo>
                <a:cubicBezTo>
                  <a:pt x="2871" y="1107"/>
                  <a:pt x="2871" y="1107"/>
                  <a:pt x="2871" y="1107"/>
                </a:cubicBezTo>
                <a:cubicBezTo>
                  <a:pt x="2872" y="1108"/>
                  <a:pt x="2872" y="1108"/>
                  <a:pt x="2872" y="1108"/>
                </a:cubicBezTo>
                <a:cubicBezTo>
                  <a:pt x="2873" y="1108"/>
                  <a:pt x="2873" y="1108"/>
                  <a:pt x="2873" y="1108"/>
                </a:cubicBezTo>
                <a:cubicBezTo>
                  <a:pt x="2875" y="1106"/>
                  <a:pt x="2875" y="1106"/>
                  <a:pt x="2875" y="1106"/>
                </a:cubicBezTo>
                <a:cubicBezTo>
                  <a:pt x="2876" y="1105"/>
                  <a:pt x="2876" y="1105"/>
                  <a:pt x="2876" y="1105"/>
                </a:cubicBezTo>
                <a:cubicBezTo>
                  <a:pt x="2875" y="1105"/>
                  <a:pt x="2875" y="1105"/>
                  <a:pt x="2875" y="1105"/>
                </a:cubicBezTo>
                <a:cubicBezTo>
                  <a:pt x="2874" y="1104"/>
                  <a:pt x="2874" y="1104"/>
                  <a:pt x="2874" y="1104"/>
                </a:cubicBezTo>
                <a:cubicBezTo>
                  <a:pt x="2872" y="1102"/>
                  <a:pt x="2872" y="1102"/>
                  <a:pt x="2872" y="1102"/>
                </a:cubicBezTo>
                <a:cubicBezTo>
                  <a:pt x="2871" y="1101"/>
                  <a:pt x="2871" y="1101"/>
                  <a:pt x="2871" y="1101"/>
                </a:cubicBezTo>
                <a:cubicBezTo>
                  <a:pt x="2872" y="1102"/>
                  <a:pt x="2872" y="1102"/>
                  <a:pt x="2872" y="1102"/>
                </a:cubicBezTo>
                <a:cubicBezTo>
                  <a:pt x="2872" y="1104"/>
                  <a:pt x="2872" y="1104"/>
                  <a:pt x="2872" y="1104"/>
                </a:cubicBezTo>
                <a:cubicBezTo>
                  <a:pt x="2872" y="1105"/>
                  <a:pt x="2872" y="1105"/>
                  <a:pt x="2872" y="1105"/>
                </a:cubicBezTo>
                <a:cubicBezTo>
                  <a:pt x="2873" y="1106"/>
                  <a:pt x="2873" y="1106"/>
                  <a:pt x="2873" y="1106"/>
                </a:cubicBezTo>
                <a:cubicBezTo>
                  <a:pt x="2872" y="1105"/>
                  <a:pt x="2872" y="1105"/>
                  <a:pt x="2872" y="1105"/>
                </a:cubicBezTo>
                <a:close/>
                <a:moveTo>
                  <a:pt x="2762" y="922"/>
                </a:moveTo>
                <a:cubicBezTo>
                  <a:pt x="2762" y="920"/>
                  <a:pt x="2762" y="920"/>
                  <a:pt x="2762" y="920"/>
                </a:cubicBezTo>
                <a:cubicBezTo>
                  <a:pt x="2761" y="919"/>
                  <a:pt x="2761" y="919"/>
                  <a:pt x="2761" y="919"/>
                </a:cubicBezTo>
                <a:cubicBezTo>
                  <a:pt x="2760" y="920"/>
                  <a:pt x="2760" y="920"/>
                  <a:pt x="2760" y="920"/>
                </a:cubicBezTo>
                <a:cubicBezTo>
                  <a:pt x="2758" y="919"/>
                  <a:pt x="2758" y="919"/>
                  <a:pt x="2758" y="919"/>
                </a:cubicBezTo>
                <a:cubicBezTo>
                  <a:pt x="2757" y="920"/>
                  <a:pt x="2757" y="920"/>
                  <a:pt x="2757" y="920"/>
                </a:cubicBezTo>
                <a:cubicBezTo>
                  <a:pt x="2757" y="922"/>
                  <a:pt x="2757" y="922"/>
                  <a:pt x="2757" y="922"/>
                </a:cubicBezTo>
                <a:cubicBezTo>
                  <a:pt x="2756" y="924"/>
                  <a:pt x="2756" y="924"/>
                  <a:pt x="2756" y="924"/>
                </a:cubicBezTo>
                <a:cubicBezTo>
                  <a:pt x="2756" y="927"/>
                  <a:pt x="2756" y="927"/>
                  <a:pt x="2756" y="927"/>
                </a:cubicBezTo>
                <a:cubicBezTo>
                  <a:pt x="2755" y="929"/>
                  <a:pt x="2755" y="929"/>
                  <a:pt x="2755" y="929"/>
                </a:cubicBezTo>
                <a:cubicBezTo>
                  <a:pt x="2752" y="930"/>
                  <a:pt x="2752" y="930"/>
                  <a:pt x="2752" y="930"/>
                </a:cubicBezTo>
                <a:cubicBezTo>
                  <a:pt x="2751" y="931"/>
                  <a:pt x="2751" y="931"/>
                  <a:pt x="2751" y="931"/>
                </a:cubicBezTo>
                <a:cubicBezTo>
                  <a:pt x="2751" y="934"/>
                  <a:pt x="2751" y="934"/>
                  <a:pt x="2751" y="934"/>
                </a:cubicBezTo>
                <a:cubicBezTo>
                  <a:pt x="2753" y="934"/>
                  <a:pt x="2753" y="934"/>
                  <a:pt x="2753" y="934"/>
                </a:cubicBezTo>
                <a:cubicBezTo>
                  <a:pt x="2755" y="936"/>
                  <a:pt x="2755" y="936"/>
                  <a:pt x="2755" y="936"/>
                </a:cubicBezTo>
                <a:cubicBezTo>
                  <a:pt x="2757" y="936"/>
                  <a:pt x="2757" y="936"/>
                  <a:pt x="2757" y="936"/>
                </a:cubicBezTo>
                <a:cubicBezTo>
                  <a:pt x="2757" y="938"/>
                  <a:pt x="2757" y="938"/>
                  <a:pt x="2757" y="938"/>
                </a:cubicBezTo>
                <a:cubicBezTo>
                  <a:pt x="2759" y="939"/>
                  <a:pt x="2759" y="939"/>
                  <a:pt x="2759" y="939"/>
                </a:cubicBezTo>
                <a:cubicBezTo>
                  <a:pt x="2761" y="938"/>
                  <a:pt x="2761" y="938"/>
                  <a:pt x="2761" y="938"/>
                </a:cubicBezTo>
                <a:cubicBezTo>
                  <a:pt x="2761" y="936"/>
                  <a:pt x="2761" y="936"/>
                  <a:pt x="2761" y="936"/>
                </a:cubicBezTo>
                <a:cubicBezTo>
                  <a:pt x="2759" y="934"/>
                  <a:pt x="2759" y="934"/>
                  <a:pt x="2759" y="934"/>
                </a:cubicBezTo>
                <a:cubicBezTo>
                  <a:pt x="2759" y="930"/>
                  <a:pt x="2759" y="930"/>
                  <a:pt x="2759" y="930"/>
                </a:cubicBezTo>
                <a:cubicBezTo>
                  <a:pt x="2760" y="924"/>
                  <a:pt x="2760" y="924"/>
                  <a:pt x="2760" y="924"/>
                </a:cubicBezTo>
                <a:lnTo>
                  <a:pt x="2762" y="922"/>
                </a:lnTo>
                <a:close/>
                <a:moveTo>
                  <a:pt x="2748" y="968"/>
                </a:moveTo>
                <a:cubicBezTo>
                  <a:pt x="2749" y="969"/>
                  <a:pt x="2749" y="969"/>
                  <a:pt x="2749" y="969"/>
                </a:cubicBezTo>
                <a:cubicBezTo>
                  <a:pt x="2751" y="967"/>
                  <a:pt x="2751" y="967"/>
                  <a:pt x="2751" y="967"/>
                </a:cubicBezTo>
                <a:cubicBezTo>
                  <a:pt x="2752" y="966"/>
                  <a:pt x="2752" y="966"/>
                  <a:pt x="2752" y="966"/>
                </a:cubicBezTo>
                <a:cubicBezTo>
                  <a:pt x="2750" y="965"/>
                  <a:pt x="2750" y="965"/>
                  <a:pt x="2750" y="965"/>
                </a:cubicBezTo>
                <a:cubicBezTo>
                  <a:pt x="2749" y="965"/>
                  <a:pt x="2749" y="965"/>
                  <a:pt x="2749" y="965"/>
                </a:cubicBezTo>
                <a:cubicBezTo>
                  <a:pt x="2748" y="966"/>
                  <a:pt x="2748" y="966"/>
                  <a:pt x="2748" y="966"/>
                </a:cubicBezTo>
                <a:cubicBezTo>
                  <a:pt x="2746" y="966"/>
                  <a:pt x="2746" y="966"/>
                  <a:pt x="2746" y="966"/>
                </a:cubicBezTo>
                <a:cubicBezTo>
                  <a:pt x="2746" y="967"/>
                  <a:pt x="2746" y="967"/>
                  <a:pt x="2746" y="967"/>
                </a:cubicBezTo>
                <a:lnTo>
                  <a:pt x="2748" y="968"/>
                </a:lnTo>
                <a:close/>
                <a:moveTo>
                  <a:pt x="2803" y="1041"/>
                </a:moveTo>
                <a:cubicBezTo>
                  <a:pt x="2803" y="1040"/>
                  <a:pt x="2803" y="1040"/>
                  <a:pt x="2803" y="1040"/>
                </a:cubicBezTo>
                <a:cubicBezTo>
                  <a:pt x="2802" y="1040"/>
                  <a:pt x="2802" y="1040"/>
                  <a:pt x="2802" y="1040"/>
                </a:cubicBezTo>
                <a:cubicBezTo>
                  <a:pt x="2801" y="1042"/>
                  <a:pt x="2801" y="1042"/>
                  <a:pt x="2801" y="1042"/>
                </a:cubicBezTo>
                <a:cubicBezTo>
                  <a:pt x="2802" y="1043"/>
                  <a:pt x="2802" y="1043"/>
                  <a:pt x="2802" y="1043"/>
                </a:cubicBezTo>
                <a:lnTo>
                  <a:pt x="2803" y="1041"/>
                </a:lnTo>
                <a:close/>
                <a:moveTo>
                  <a:pt x="2784" y="1123"/>
                </a:moveTo>
                <a:cubicBezTo>
                  <a:pt x="2783" y="1122"/>
                  <a:pt x="2783" y="1122"/>
                  <a:pt x="2783" y="1122"/>
                </a:cubicBezTo>
                <a:cubicBezTo>
                  <a:pt x="2783" y="1123"/>
                  <a:pt x="2783" y="1123"/>
                  <a:pt x="2783" y="1123"/>
                </a:cubicBezTo>
                <a:cubicBezTo>
                  <a:pt x="2783" y="1124"/>
                  <a:pt x="2783" y="1124"/>
                  <a:pt x="2783" y="1124"/>
                </a:cubicBezTo>
                <a:lnTo>
                  <a:pt x="2784" y="1123"/>
                </a:lnTo>
                <a:close/>
                <a:moveTo>
                  <a:pt x="2787" y="1001"/>
                </a:moveTo>
                <a:cubicBezTo>
                  <a:pt x="2786" y="999"/>
                  <a:pt x="2786" y="999"/>
                  <a:pt x="2786" y="999"/>
                </a:cubicBezTo>
                <a:cubicBezTo>
                  <a:pt x="2784" y="996"/>
                  <a:pt x="2784" y="996"/>
                  <a:pt x="2784" y="996"/>
                </a:cubicBezTo>
                <a:cubicBezTo>
                  <a:pt x="2784" y="998"/>
                  <a:pt x="2784" y="998"/>
                  <a:pt x="2784" y="998"/>
                </a:cubicBezTo>
                <a:cubicBezTo>
                  <a:pt x="2784" y="1000"/>
                  <a:pt x="2784" y="1000"/>
                  <a:pt x="2784" y="1000"/>
                </a:cubicBezTo>
                <a:cubicBezTo>
                  <a:pt x="2786" y="1002"/>
                  <a:pt x="2786" y="1002"/>
                  <a:pt x="2786" y="1002"/>
                </a:cubicBezTo>
                <a:lnTo>
                  <a:pt x="2787" y="1001"/>
                </a:lnTo>
                <a:close/>
                <a:moveTo>
                  <a:pt x="2789" y="1118"/>
                </a:moveTo>
                <a:cubicBezTo>
                  <a:pt x="2792" y="1119"/>
                  <a:pt x="2792" y="1119"/>
                  <a:pt x="2792" y="1119"/>
                </a:cubicBezTo>
                <a:cubicBezTo>
                  <a:pt x="2793" y="1120"/>
                  <a:pt x="2793" y="1120"/>
                  <a:pt x="2793" y="1120"/>
                </a:cubicBezTo>
                <a:cubicBezTo>
                  <a:pt x="2794" y="1119"/>
                  <a:pt x="2794" y="1119"/>
                  <a:pt x="2794" y="1119"/>
                </a:cubicBezTo>
                <a:cubicBezTo>
                  <a:pt x="2795" y="1118"/>
                  <a:pt x="2795" y="1118"/>
                  <a:pt x="2795" y="1118"/>
                </a:cubicBezTo>
                <a:cubicBezTo>
                  <a:pt x="2797" y="1117"/>
                  <a:pt x="2797" y="1117"/>
                  <a:pt x="2797" y="1117"/>
                </a:cubicBezTo>
                <a:cubicBezTo>
                  <a:pt x="2796" y="1116"/>
                  <a:pt x="2796" y="1116"/>
                  <a:pt x="2796" y="1116"/>
                </a:cubicBezTo>
                <a:cubicBezTo>
                  <a:pt x="2794" y="1115"/>
                  <a:pt x="2794" y="1115"/>
                  <a:pt x="2794" y="1115"/>
                </a:cubicBezTo>
                <a:cubicBezTo>
                  <a:pt x="2793" y="1116"/>
                  <a:pt x="2793" y="1116"/>
                  <a:pt x="2793" y="1116"/>
                </a:cubicBezTo>
                <a:cubicBezTo>
                  <a:pt x="2789" y="1117"/>
                  <a:pt x="2789" y="1117"/>
                  <a:pt x="2789" y="1117"/>
                </a:cubicBezTo>
                <a:cubicBezTo>
                  <a:pt x="2788" y="1116"/>
                  <a:pt x="2788" y="1116"/>
                  <a:pt x="2788" y="1116"/>
                </a:cubicBezTo>
                <a:cubicBezTo>
                  <a:pt x="2787" y="1117"/>
                  <a:pt x="2787" y="1117"/>
                  <a:pt x="2787" y="1117"/>
                </a:cubicBezTo>
                <a:cubicBezTo>
                  <a:pt x="2786" y="1119"/>
                  <a:pt x="2786" y="1119"/>
                  <a:pt x="2786" y="1119"/>
                </a:cubicBezTo>
                <a:cubicBezTo>
                  <a:pt x="2787" y="1120"/>
                  <a:pt x="2787" y="1120"/>
                  <a:pt x="2787" y="1120"/>
                </a:cubicBezTo>
                <a:lnTo>
                  <a:pt x="2789" y="1118"/>
                </a:lnTo>
                <a:close/>
                <a:moveTo>
                  <a:pt x="2797" y="996"/>
                </a:moveTo>
                <a:cubicBezTo>
                  <a:pt x="2798" y="996"/>
                  <a:pt x="2798" y="996"/>
                  <a:pt x="2798" y="996"/>
                </a:cubicBezTo>
                <a:cubicBezTo>
                  <a:pt x="2798" y="994"/>
                  <a:pt x="2798" y="994"/>
                  <a:pt x="2798" y="994"/>
                </a:cubicBezTo>
                <a:cubicBezTo>
                  <a:pt x="2797" y="994"/>
                  <a:pt x="2797" y="994"/>
                  <a:pt x="2797" y="994"/>
                </a:cubicBezTo>
                <a:cubicBezTo>
                  <a:pt x="2797" y="994"/>
                  <a:pt x="2797" y="996"/>
                  <a:pt x="2797" y="996"/>
                </a:cubicBezTo>
                <a:close/>
                <a:moveTo>
                  <a:pt x="2799" y="993"/>
                </a:moveTo>
                <a:cubicBezTo>
                  <a:pt x="2799" y="991"/>
                  <a:pt x="2799" y="991"/>
                  <a:pt x="2799" y="991"/>
                </a:cubicBezTo>
                <a:cubicBezTo>
                  <a:pt x="2799" y="989"/>
                  <a:pt x="2799" y="989"/>
                  <a:pt x="2799" y="989"/>
                </a:cubicBezTo>
                <a:cubicBezTo>
                  <a:pt x="2797" y="989"/>
                  <a:pt x="2797" y="989"/>
                  <a:pt x="2797" y="989"/>
                </a:cubicBezTo>
                <a:cubicBezTo>
                  <a:pt x="2797" y="989"/>
                  <a:pt x="2797" y="989"/>
                  <a:pt x="2797" y="989"/>
                </a:cubicBezTo>
                <a:cubicBezTo>
                  <a:pt x="2797" y="992"/>
                  <a:pt x="2797" y="992"/>
                  <a:pt x="2797" y="992"/>
                </a:cubicBezTo>
                <a:cubicBezTo>
                  <a:pt x="2797" y="994"/>
                  <a:pt x="2797" y="994"/>
                  <a:pt x="2797" y="994"/>
                </a:cubicBezTo>
                <a:lnTo>
                  <a:pt x="2799" y="993"/>
                </a:lnTo>
                <a:close/>
                <a:moveTo>
                  <a:pt x="2799" y="1077"/>
                </a:moveTo>
                <a:cubicBezTo>
                  <a:pt x="2801" y="1075"/>
                  <a:pt x="2801" y="1075"/>
                  <a:pt x="2801" y="1075"/>
                </a:cubicBezTo>
                <a:cubicBezTo>
                  <a:pt x="2803" y="1075"/>
                  <a:pt x="2803" y="1075"/>
                  <a:pt x="2803" y="1075"/>
                </a:cubicBezTo>
                <a:cubicBezTo>
                  <a:pt x="2803" y="1073"/>
                  <a:pt x="2803" y="1073"/>
                  <a:pt x="2803" y="1073"/>
                </a:cubicBezTo>
                <a:cubicBezTo>
                  <a:pt x="2801" y="1071"/>
                  <a:pt x="2801" y="1071"/>
                  <a:pt x="2801" y="1071"/>
                </a:cubicBezTo>
                <a:cubicBezTo>
                  <a:pt x="2801" y="1070"/>
                  <a:pt x="2801" y="1070"/>
                  <a:pt x="2801" y="1070"/>
                </a:cubicBezTo>
                <a:cubicBezTo>
                  <a:pt x="2798" y="1069"/>
                  <a:pt x="2798" y="1069"/>
                  <a:pt x="2798" y="1069"/>
                </a:cubicBezTo>
                <a:cubicBezTo>
                  <a:pt x="2794" y="1069"/>
                  <a:pt x="2794" y="1069"/>
                  <a:pt x="2794" y="1069"/>
                </a:cubicBezTo>
                <a:cubicBezTo>
                  <a:pt x="2793" y="1070"/>
                  <a:pt x="2793" y="1070"/>
                  <a:pt x="2793" y="1070"/>
                </a:cubicBezTo>
                <a:cubicBezTo>
                  <a:pt x="2791" y="1069"/>
                  <a:pt x="2791" y="1069"/>
                  <a:pt x="2791" y="1069"/>
                </a:cubicBezTo>
                <a:cubicBezTo>
                  <a:pt x="2789" y="1071"/>
                  <a:pt x="2789" y="1071"/>
                  <a:pt x="2789" y="1071"/>
                </a:cubicBezTo>
                <a:cubicBezTo>
                  <a:pt x="2789" y="1073"/>
                  <a:pt x="2789" y="1073"/>
                  <a:pt x="2789" y="1073"/>
                </a:cubicBezTo>
                <a:cubicBezTo>
                  <a:pt x="2790" y="1075"/>
                  <a:pt x="2790" y="1075"/>
                  <a:pt x="2790" y="1075"/>
                </a:cubicBezTo>
                <a:cubicBezTo>
                  <a:pt x="2793" y="1076"/>
                  <a:pt x="2793" y="1076"/>
                  <a:pt x="2793" y="1076"/>
                </a:cubicBezTo>
                <a:cubicBezTo>
                  <a:pt x="2794" y="1077"/>
                  <a:pt x="2794" y="1077"/>
                  <a:pt x="2794" y="1077"/>
                </a:cubicBezTo>
                <a:cubicBezTo>
                  <a:pt x="2797" y="1076"/>
                  <a:pt x="2797" y="1076"/>
                  <a:pt x="2797" y="1076"/>
                </a:cubicBezTo>
                <a:lnTo>
                  <a:pt x="2799" y="1077"/>
                </a:lnTo>
                <a:close/>
                <a:moveTo>
                  <a:pt x="2758" y="907"/>
                </a:moveTo>
                <a:cubicBezTo>
                  <a:pt x="2758" y="908"/>
                  <a:pt x="2758" y="908"/>
                  <a:pt x="2758" y="908"/>
                </a:cubicBezTo>
                <a:cubicBezTo>
                  <a:pt x="2760" y="906"/>
                  <a:pt x="2760" y="906"/>
                  <a:pt x="2760" y="906"/>
                </a:cubicBezTo>
                <a:cubicBezTo>
                  <a:pt x="2761" y="905"/>
                  <a:pt x="2761" y="905"/>
                  <a:pt x="2761" y="905"/>
                </a:cubicBezTo>
                <a:cubicBezTo>
                  <a:pt x="2763" y="908"/>
                  <a:pt x="2763" y="908"/>
                  <a:pt x="2763" y="908"/>
                </a:cubicBezTo>
                <a:cubicBezTo>
                  <a:pt x="2766" y="909"/>
                  <a:pt x="2766" y="909"/>
                  <a:pt x="2766" y="909"/>
                </a:cubicBezTo>
                <a:cubicBezTo>
                  <a:pt x="2768" y="909"/>
                  <a:pt x="2768" y="909"/>
                  <a:pt x="2768" y="909"/>
                </a:cubicBezTo>
                <a:cubicBezTo>
                  <a:pt x="2768" y="908"/>
                  <a:pt x="2768" y="908"/>
                  <a:pt x="2768" y="908"/>
                </a:cubicBezTo>
                <a:cubicBezTo>
                  <a:pt x="2766" y="906"/>
                  <a:pt x="2766" y="906"/>
                  <a:pt x="2766" y="906"/>
                </a:cubicBezTo>
                <a:cubicBezTo>
                  <a:pt x="2763" y="904"/>
                  <a:pt x="2763" y="904"/>
                  <a:pt x="2763" y="904"/>
                </a:cubicBezTo>
                <a:cubicBezTo>
                  <a:pt x="2762" y="904"/>
                  <a:pt x="2762" y="904"/>
                  <a:pt x="2762" y="904"/>
                </a:cubicBezTo>
                <a:cubicBezTo>
                  <a:pt x="2760" y="902"/>
                  <a:pt x="2760" y="902"/>
                  <a:pt x="2760" y="902"/>
                </a:cubicBezTo>
                <a:cubicBezTo>
                  <a:pt x="2759" y="902"/>
                  <a:pt x="2759" y="902"/>
                  <a:pt x="2759" y="902"/>
                </a:cubicBezTo>
                <a:cubicBezTo>
                  <a:pt x="2760" y="902"/>
                  <a:pt x="2760" y="902"/>
                  <a:pt x="2760" y="902"/>
                </a:cubicBezTo>
                <a:cubicBezTo>
                  <a:pt x="2758" y="901"/>
                  <a:pt x="2758" y="901"/>
                  <a:pt x="2758" y="901"/>
                </a:cubicBezTo>
                <a:cubicBezTo>
                  <a:pt x="2758" y="903"/>
                  <a:pt x="2758" y="903"/>
                  <a:pt x="2758" y="903"/>
                </a:cubicBezTo>
                <a:cubicBezTo>
                  <a:pt x="2759" y="905"/>
                  <a:pt x="2759" y="905"/>
                  <a:pt x="2759" y="905"/>
                </a:cubicBezTo>
                <a:cubicBezTo>
                  <a:pt x="2758" y="906"/>
                  <a:pt x="2758" y="906"/>
                  <a:pt x="2758" y="906"/>
                </a:cubicBezTo>
                <a:lnTo>
                  <a:pt x="2758" y="907"/>
                </a:lnTo>
                <a:close/>
                <a:moveTo>
                  <a:pt x="2747" y="900"/>
                </a:moveTo>
                <a:cubicBezTo>
                  <a:pt x="2746" y="902"/>
                  <a:pt x="2746" y="902"/>
                  <a:pt x="2746" y="902"/>
                </a:cubicBezTo>
                <a:cubicBezTo>
                  <a:pt x="2745" y="904"/>
                  <a:pt x="2745" y="904"/>
                  <a:pt x="2745" y="904"/>
                </a:cubicBezTo>
                <a:cubicBezTo>
                  <a:pt x="2746" y="907"/>
                  <a:pt x="2746" y="907"/>
                  <a:pt x="2746" y="907"/>
                </a:cubicBezTo>
                <a:cubicBezTo>
                  <a:pt x="2747" y="906"/>
                  <a:pt x="2747" y="906"/>
                  <a:pt x="2747" y="906"/>
                </a:cubicBezTo>
                <a:cubicBezTo>
                  <a:pt x="2748" y="904"/>
                  <a:pt x="2748" y="904"/>
                  <a:pt x="2748" y="904"/>
                </a:cubicBezTo>
                <a:cubicBezTo>
                  <a:pt x="2747" y="902"/>
                  <a:pt x="2747" y="902"/>
                  <a:pt x="2747" y="902"/>
                </a:cubicBezTo>
                <a:cubicBezTo>
                  <a:pt x="2747" y="900"/>
                  <a:pt x="2747" y="900"/>
                  <a:pt x="2747" y="900"/>
                </a:cubicBezTo>
                <a:close/>
                <a:moveTo>
                  <a:pt x="2722" y="984"/>
                </a:moveTo>
                <a:cubicBezTo>
                  <a:pt x="2721" y="985"/>
                  <a:pt x="2721" y="985"/>
                  <a:pt x="2721" y="985"/>
                </a:cubicBezTo>
                <a:cubicBezTo>
                  <a:pt x="2722" y="987"/>
                  <a:pt x="2722" y="987"/>
                  <a:pt x="2722" y="987"/>
                </a:cubicBezTo>
                <a:cubicBezTo>
                  <a:pt x="2722" y="986"/>
                  <a:pt x="2722" y="986"/>
                  <a:pt x="2722" y="986"/>
                </a:cubicBezTo>
                <a:lnTo>
                  <a:pt x="2722" y="984"/>
                </a:lnTo>
                <a:close/>
                <a:moveTo>
                  <a:pt x="2748" y="910"/>
                </a:moveTo>
                <a:cubicBezTo>
                  <a:pt x="2746" y="908"/>
                  <a:pt x="2746" y="908"/>
                  <a:pt x="2746" y="908"/>
                </a:cubicBezTo>
                <a:cubicBezTo>
                  <a:pt x="2744" y="909"/>
                  <a:pt x="2744" y="909"/>
                  <a:pt x="2744" y="909"/>
                </a:cubicBezTo>
                <a:cubicBezTo>
                  <a:pt x="2744" y="910"/>
                  <a:pt x="2744" y="910"/>
                  <a:pt x="2744" y="910"/>
                </a:cubicBezTo>
                <a:cubicBezTo>
                  <a:pt x="2746" y="911"/>
                  <a:pt x="2746" y="911"/>
                  <a:pt x="2746" y="911"/>
                </a:cubicBezTo>
                <a:cubicBezTo>
                  <a:pt x="2747" y="911"/>
                  <a:pt x="2747" y="911"/>
                  <a:pt x="2747" y="911"/>
                </a:cubicBezTo>
                <a:cubicBezTo>
                  <a:pt x="2747" y="913"/>
                  <a:pt x="2747" y="913"/>
                  <a:pt x="2747" y="913"/>
                </a:cubicBezTo>
                <a:cubicBezTo>
                  <a:pt x="2747" y="915"/>
                  <a:pt x="2747" y="915"/>
                  <a:pt x="2747" y="915"/>
                </a:cubicBezTo>
                <a:cubicBezTo>
                  <a:pt x="2747" y="918"/>
                  <a:pt x="2747" y="918"/>
                  <a:pt x="2747" y="918"/>
                </a:cubicBezTo>
                <a:cubicBezTo>
                  <a:pt x="2746" y="921"/>
                  <a:pt x="2746" y="921"/>
                  <a:pt x="2746" y="921"/>
                </a:cubicBezTo>
                <a:cubicBezTo>
                  <a:pt x="2747" y="924"/>
                  <a:pt x="2747" y="924"/>
                  <a:pt x="2747" y="924"/>
                </a:cubicBezTo>
                <a:cubicBezTo>
                  <a:pt x="2748" y="924"/>
                  <a:pt x="2748" y="924"/>
                  <a:pt x="2748" y="924"/>
                </a:cubicBezTo>
                <a:cubicBezTo>
                  <a:pt x="2748" y="923"/>
                  <a:pt x="2748" y="923"/>
                  <a:pt x="2748" y="923"/>
                </a:cubicBezTo>
                <a:cubicBezTo>
                  <a:pt x="2750" y="921"/>
                  <a:pt x="2750" y="921"/>
                  <a:pt x="2750" y="921"/>
                </a:cubicBezTo>
                <a:cubicBezTo>
                  <a:pt x="2752" y="922"/>
                  <a:pt x="2752" y="922"/>
                  <a:pt x="2752" y="922"/>
                </a:cubicBezTo>
                <a:cubicBezTo>
                  <a:pt x="2752" y="921"/>
                  <a:pt x="2752" y="921"/>
                  <a:pt x="2752" y="921"/>
                </a:cubicBezTo>
                <a:cubicBezTo>
                  <a:pt x="2753" y="921"/>
                  <a:pt x="2753" y="921"/>
                  <a:pt x="2753" y="921"/>
                </a:cubicBezTo>
                <a:cubicBezTo>
                  <a:pt x="2754" y="920"/>
                  <a:pt x="2754" y="920"/>
                  <a:pt x="2754" y="920"/>
                </a:cubicBezTo>
                <a:cubicBezTo>
                  <a:pt x="2756" y="918"/>
                  <a:pt x="2756" y="918"/>
                  <a:pt x="2756" y="918"/>
                </a:cubicBezTo>
                <a:cubicBezTo>
                  <a:pt x="2757" y="915"/>
                  <a:pt x="2757" y="915"/>
                  <a:pt x="2757" y="915"/>
                </a:cubicBezTo>
                <a:cubicBezTo>
                  <a:pt x="2758" y="915"/>
                  <a:pt x="2758" y="915"/>
                  <a:pt x="2758" y="915"/>
                </a:cubicBezTo>
                <a:cubicBezTo>
                  <a:pt x="2759" y="913"/>
                  <a:pt x="2759" y="913"/>
                  <a:pt x="2759" y="913"/>
                </a:cubicBezTo>
                <a:cubicBezTo>
                  <a:pt x="2758" y="911"/>
                  <a:pt x="2758" y="911"/>
                  <a:pt x="2758" y="911"/>
                </a:cubicBezTo>
                <a:cubicBezTo>
                  <a:pt x="2757" y="912"/>
                  <a:pt x="2757" y="912"/>
                  <a:pt x="2757" y="912"/>
                </a:cubicBezTo>
                <a:cubicBezTo>
                  <a:pt x="2755" y="914"/>
                  <a:pt x="2755" y="914"/>
                  <a:pt x="2755" y="914"/>
                </a:cubicBezTo>
                <a:cubicBezTo>
                  <a:pt x="2754" y="912"/>
                  <a:pt x="2754" y="912"/>
                  <a:pt x="2754" y="912"/>
                </a:cubicBezTo>
                <a:cubicBezTo>
                  <a:pt x="2753" y="912"/>
                  <a:pt x="2753" y="912"/>
                  <a:pt x="2753" y="912"/>
                </a:cubicBezTo>
                <a:cubicBezTo>
                  <a:pt x="2751" y="912"/>
                  <a:pt x="2751" y="912"/>
                  <a:pt x="2751" y="912"/>
                </a:cubicBezTo>
                <a:cubicBezTo>
                  <a:pt x="2749" y="912"/>
                  <a:pt x="2749" y="912"/>
                  <a:pt x="2749" y="912"/>
                </a:cubicBezTo>
                <a:cubicBezTo>
                  <a:pt x="2750" y="911"/>
                  <a:pt x="2750" y="911"/>
                  <a:pt x="2750" y="911"/>
                </a:cubicBezTo>
                <a:lnTo>
                  <a:pt x="2748" y="910"/>
                </a:lnTo>
                <a:close/>
                <a:moveTo>
                  <a:pt x="2725" y="923"/>
                </a:moveTo>
                <a:cubicBezTo>
                  <a:pt x="2724" y="922"/>
                  <a:pt x="2724" y="922"/>
                  <a:pt x="2724" y="922"/>
                </a:cubicBezTo>
                <a:cubicBezTo>
                  <a:pt x="2724" y="923"/>
                  <a:pt x="2724" y="923"/>
                  <a:pt x="2724" y="923"/>
                </a:cubicBezTo>
                <a:cubicBezTo>
                  <a:pt x="2723" y="924"/>
                  <a:pt x="2723" y="924"/>
                  <a:pt x="2723" y="924"/>
                </a:cubicBezTo>
                <a:cubicBezTo>
                  <a:pt x="2723" y="925"/>
                  <a:pt x="2723" y="925"/>
                  <a:pt x="2723" y="925"/>
                </a:cubicBezTo>
                <a:cubicBezTo>
                  <a:pt x="2724" y="925"/>
                  <a:pt x="2724" y="925"/>
                  <a:pt x="2724" y="925"/>
                </a:cubicBezTo>
                <a:cubicBezTo>
                  <a:pt x="2726" y="925"/>
                  <a:pt x="2726" y="925"/>
                  <a:pt x="2726" y="925"/>
                </a:cubicBezTo>
                <a:cubicBezTo>
                  <a:pt x="2726" y="924"/>
                  <a:pt x="2726" y="924"/>
                  <a:pt x="2726" y="924"/>
                </a:cubicBezTo>
                <a:lnTo>
                  <a:pt x="2725" y="923"/>
                </a:lnTo>
                <a:close/>
                <a:moveTo>
                  <a:pt x="2723" y="912"/>
                </a:moveTo>
                <a:cubicBezTo>
                  <a:pt x="2724" y="911"/>
                  <a:pt x="2724" y="911"/>
                  <a:pt x="2724" y="911"/>
                </a:cubicBezTo>
                <a:cubicBezTo>
                  <a:pt x="2725" y="910"/>
                  <a:pt x="2725" y="910"/>
                  <a:pt x="2725" y="910"/>
                </a:cubicBezTo>
                <a:cubicBezTo>
                  <a:pt x="2724" y="909"/>
                  <a:pt x="2724" y="909"/>
                  <a:pt x="2724" y="909"/>
                </a:cubicBezTo>
                <a:cubicBezTo>
                  <a:pt x="2722" y="908"/>
                  <a:pt x="2722" y="908"/>
                  <a:pt x="2722" y="908"/>
                </a:cubicBezTo>
                <a:cubicBezTo>
                  <a:pt x="2722" y="909"/>
                  <a:pt x="2722" y="909"/>
                  <a:pt x="2722" y="909"/>
                </a:cubicBezTo>
                <a:cubicBezTo>
                  <a:pt x="2722" y="912"/>
                  <a:pt x="2722" y="912"/>
                  <a:pt x="2722" y="912"/>
                </a:cubicBezTo>
                <a:lnTo>
                  <a:pt x="2723" y="912"/>
                </a:lnTo>
                <a:close/>
                <a:moveTo>
                  <a:pt x="2728" y="982"/>
                </a:moveTo>
                <a:cubicBezTo>
                  <a:pt x="2730" y="981"/>
                  <a:pt x="2730" y="981"/>
                  <a:pt x="2730" y="981"/>
                </a:cubicBezTo>
                <a:cubicBezTo>
                  <a:pt x="2730" y="979"/>
                  <a:pt x="2730" y="979"/>
                  <a:pt x="2730" y="979"/>
                </a:cubicBezTo>
                <a:cubicBezTo>
                  <a:pt x="2729" y="979"/>
                  <a:pt x="2729" y="979"/>
                  <a:pt x="2729" y="979"/>
                </a:cubicBezTo>
                <a:cubicBezTo>
                  <a:pt x="2725" y="982"/>
                  <a:pt x="2725" y="982"/>
                  <a:pt x="2725" y="982"/>
                </a:cubicBezTo>
                <a:cubicBezTo>
                  <a:pt x="2726" y="983"/>
                  <a:pt x="2726" y="983"/>
                  <a:pt x="2726" y="983"/>
                </a:cubicBezTo>
                <a:lnTo>
                  <a:pt x="2728" y="982"/>
                </a:lnTo>
                <a:close/>
                <a:moveTo>
                  <a:pt x="2753" y="904"/>
                </a:moveTo>
                <a:cubicBezTo>
                  <a:pt x="2753" y="903"/>
                  <a:pt x="2753" y="903"/>
                  <a:pt x="2753" y="903"/>
                </a:cubicBezTo>
                <a:cubicBezTo>
                  <a:pt x="2751" y="902"/>
                  <a:pt x="2751" y="902"/>
                  <a:pt x="2751" y="902"/>
                </a:cubicBezTo>
                <a:cubicBezTo>
                  <a:pt x="2750" y="903"/>
                  <a:pt x="2750" y="903"/>
                  <a:pt x="2750" y="903"/>
                </a:cubicBezTo>
                <a:cubicBezTo>
                  <a:pt x="2751" y="904"/>
                  <a:pt x="2751" y="904"/>
                  <a:pt x="2751" y="904"/>
                </a:cubicBezTo>
                <a:lnTo>
                  <a:pt x="2753" y="904"/>
                </a:lnTo>
                <a:close/>
                <a:moveTo>
                  <a:pt x="2770" y="923"/>
                </a:moveTo>
                <a:cubicBezTo>
                  <a:pt x="2770" y="921"/>
                  <a:pt x="2770" y="921"/>
                  <a:pt x="2770" y="921"/>
                </a:cubicBezTo>
                <a:cubicBezTo>
                  <a:pt x="2770" y="922"/>
                  <a:pt x="2770" y="922"/>
                  <a:pt x="2770" y="922"/>
                </a:cubicBezTo>
                <a:lnTo>
                  <a:pt x="2770" y="923"/>
                </a:lnTo>
                <a:close/>
                <a:moveTo>
                  <a:pt x="2766" y="931"/>
                </a:moveTo>
                <a:cubicBezTo>
                  <a:pt x="2767" y="933"/>
                  <a:pt x="2767" y="933"/>
                  <a:pt x="2767" y="933"/>
                </a:cubicBezTo>
                <a:cubicBezTo>
                  <a:pt x="2767" y="934"/>
                  <a:pt x="2767" y="934"/>
                  <a:pt x="2767" y="934"/>
                </a:cubicBezTo>
                <a:cubicBezTo>
                  <a:pt x="2769" y="933"/>
                  <a:pt x="2769" y="933"/>
                  <a:pt x="2769" y="933"/>
                </a:cubicBezTo>
                <a:cubicBezTo>
                  <a:pt x="2772" y="932"/>
                  <a:pt x="2772" y="932"/>
                  <a:pt x="2772" y="932"/>
                </a:cubicBezTo>
                <a:cubicBezTo>
                  <a:pt x="2773" y="931"/>
                  <a:pt x="2773" y="931"/>
                  <a:pt x="2773" y="931"/>
                </a:cubicBezTo>
                <a:cubicBezTo>
                  <a:pt x="2773" y="929"/>
                  <a:pt x="2773" y="929"/>
                  <a:pt x="2773" y="929"/>
                </a:cubicBezTo>
                <a:cubicBezTo>
                  <a:pt x="2772" y="928"/>
                  <a:pt x="2772" y="928"/>
                  <a:pt x="2772" y="928"/>
                </a:cubicBezTo>
                <a:cubicBezTo>
                  <a:pt x="2771" y="928"/>
                  <a:pt x="2771" y="928"/>
                  <a:pt x="2771" y="928"/>
                </a:cubicBezTo>
                <a:cubicBezTo>
                  <a:pt x="2767" y="930"/>
                  <a:pt x="2767" y="930"/>
                  <a:pt x="2767" y="930"/>
                </a:cubicBezTo>
                <a:lnTo>
                  <a:pt x="2766" y="931"/>
                </a:lnTo>
                <a:close/>
                <a:moveTo>
                  <a:pt x="2774" y="937"/>
                </a:moveTo>
                <a:cubicBezTo>
                  <a:pt x="2774" y="938"/>
                  <a:pt x="2774" y="938"/>
                  <a:pt x="2774" y="938"/>
                </a:cubicBezTo>
                <a:cubicBezTo>
                  <a:pt x="2776" y="939"/>
                  <a:pt x="2776" y="939"/>
                  <a:pt x="2776" y="939"/>
                </a:cubicBezTo>
                <a:cubicBezTo>
                  <a:pt x="2776" y="937"/>
                  <a:pt x="2776" y="937"/>
                  <a:pt x="2776" y="937"/>
                </a:cubicBezTo>
                <a:cubicBezTo>
                  <a:pt x="2774" y="936"/>
                  <a:pt x="2774" y="936"/>
                  <a:pt x="2774" y="936"/>
                </a:cubicBezTo>
                <a:lnTo>
                  <a:pt x="2774" y="937"/>
                </a:lnTo>
                <a:close/>
                <a:moveTo>
                  <a:pt x="2769" y="913"/>
                </a:moveTo>
                <a:cubicBezTo>
                  <a:pt x="2771" y="914"/>
                  <a:pt x="2771" y="914"/>
                  <a:pt x="2771" y="914"/>
                </a:cubicBezTo>
                <a:cubicBezTo>
                  <a:pt x="2772" y="914"/>
                  <a:pt x="2772" y="914"/>
                  <a:pt x="2772" y="914"/>
                </a:cubicBezTo>
                <a:cubicBezTo>
                  <a:pt x="2773" y="912"/>
                  <a:pt x="2773" y="912"/>
                  <a:pt x="2773" y="912"/>
                </a:cubicBezTo>
                <a:cubicBezTo>
                  <a:pt x="2770" y="912"/>
                  <a:pt x="2770" y="912"/>
                  <a:pt x="2770" y="912"/>
                </a:cubicBezTo>
                <a:lnTo>
                  <a:pt x="2769" y="913"/>
                </a:lnTo>
                <a:close/>
                <a:moveTo>
                  <a:pt x="2780" y="930"/>
                </a:moveTo>
                <a:cubicBezTo>
                  <a:pt x="2781" y="931"/>
                  <a:pt x="2781" y="931"/>
                  <a:pt x="2781" y="931"/>
                </a:cubicBezTo>
                <a:cubicBezTo>
                  <a:pt x="2781" y="930"/>
                  <a:pt x="2781" y="930"/>
                  <a:pt x="2781" y="930"/>
                </a:cubicBezTo>
                <a:cubicBezTo>
                  <a:pt x="2780" y="928"/>
                  <a:pt x="2780" y="928"/>
                  <a:pt x="2780" y="928"/>
                </a:cubicBezTo>
                <a:lnTo>
                  <a:pt x="2780" y="930"/>
                </a:lnTo>
                <a:close/>
                <a:moveTo>
                  <a:pt x="2777" y="921"/>
                </a:moveTo>
                <a:cubicBezTo>
                  <a:pt x="2777" y="918"/>
                  <a:pt x="2777" y="918"/>
                  <a:pt x="2777" y="918"/>
                </a:cubicBezTo>
                <a:cubicBezTo>
                  <a:pt x="2776" y="916"/>
                  <a:pt x="2776" y="916"/>
                  <a:pt x="2776" y="916"/>
                </a:cubicBezTo>
                <a:cubicBezTo>
                  <a:pt x="2775" y="915"/>
                  <a:pt x="2775" y="915"/>
                  <a:pt x="2775" y="915"/>
                </a:cubicBezTo>
                <a:cubicBezTo>
                  <a:pt x="2773" y="916"/>
                  <a:pt x="2773" y="916"/>
                  <a:pt x="2773" y="916"/>
                </a:cubicBezTo>
                <a:cubicBezTo>
                  <a:pt x="2771" y="915"/>
                  <a:pt x="2771" y="915"/>
                  <a:pt x="2771" y="915"/>
                </a:cubicBezTo>
                <a:cubicBezTo>
                  <a:pt x="2770" y="915"/>
                  <a:pt x="2770" y="915"/>
                  <a:pt x="2770" y="915"/>
                </a:cubicBezTo>
                <a:cubicBezTo>
                  <a:pt x="2771" y="917"/>
                  <a:pt x="2771" y="917"/>
                  <a:pt x="2771" y="917"/>
                </a:cubicBezTo>
                <a:cubicBezTo>
                  <a:pt x="2771" y="919"/>
                  <a:pt x="2771" y="919"/>
                  <a:pt x="2771" y="919"/>
                </a:cubicBezTo>
                <a:cubicBezTo>
                  <a:pt x="2772" y="920"/>
                  <a:pt x="2772" y="920"/>
                  <a:pt x="2772" y="920"/>
                </a:cubicBezTo>
                <a:cubicBezTo>
                  <a:pt x="2773" y="919"/>
                  <a:pt x="2773" y="919"/>
                  <a:pt x="2773" y="919"/>
                </a:cubicBezTo>
                <a:cubicBezTo>
                  <a:pt x="2774" y="920"/>
                  <a:pt x="2774" y="920"/>
                  <a:pt x="2774" y="920"/>
                </a:cubicBezTo>
                <a:cubicBezTo>
                  <a:pt x="2774" y="923"/>
                  <a:pt x="2774" y="923"/>
                  <a:pt x="2774" y="923"/>
                </a:cubicBezTo>
                <a:cubicBezTo>
                  <a:pt x="2775" y="925"/>
                  <a:pt x="2775" y="925"/>
                  <a:pt x="2775" y="925"/>
                </a:cubicBezTo>
                <a:cubicBezTo>
                  <a:pt x="2775" y="927"/>
                  <a:pt x="2775" y="927"/>
                  <a:pt x="2775" y="927"/>
                </a:cubicBezTo>
                <a:cubicBezTo>
                  <a:pt x="2777" y="929"/>
                  <a:pt x="2777" y="929"/>
                  <a:pt x="2777" y="929"/>
                </a:cubicBezTo>
                <a:cubicBezTo>
                  <a:pt x="2777" y="926"/>
                  <a:pt x="2777" y="926"/>
                  <a:pt x="2777" y="926"/>
                </a:cubicBezTo>
                <a:cubicBezTo>
                  <a:pt x="2778" y="927"/>
                  <a:pt x="2778" y="927"/>
                  <a:pt x="2778" y="927"/>
                </a:cubicBezTo>
                <a:cubicBezTo>
                  <a:pt x="2780" y="927"/>
                  <a:pt x="2780" y="927"/>
                  <a:pt x="2780" y="927"/>
                </a:cubicBezTo>
                <a:cubicBezTo>
                  <a:pt x="2780" y="925"/>
                  <a:pt x="2780" y="925"/>
                  <a:pt x="2780" y="925"/>
                </a:cubicBezTo>
                <a:cubicBezTo>
                  <a:pt x="2779" y="922"/>
                  <a:pt x="2779" y="922"/>
                  <a:pt x="2779" y="922"/>
                </a:cubicBezTo>
                <a:lnTo>
                  <a:pt x="2777" y="921"/>
                </a:lnTo>
                <a:close/>
                <a:moveTo>
                  <a:pt x="2734" y="969"/>
                </a:moveTo>
                <a:cubicBezTo>
                  <a:pt x="2735" y="968"/>
                  <a:pt x="2735" y="968"/>
                  <a:pt x="2735" y="968"/>
                </a:cubicBezTo>
                <a:cubicBezTo>
                  <a:pt x="2735" y="967"/>
                  <a:pt x="2735" y="967"/>
                  <a:pt x="2735" y="967"/>
                </a:cubicBezTo>
                <a:cubicBezTo>
                  <a:pt x="2733" y="969"/>
                  <a:pt x="2733" y="969"/>
                  <a:pt x="2733" y="969"/>
                </a:cubicBezTo>
                <a:lnTo>
                  <a:pt x="2734" y="969"/>
                </a:lnTo>
                <a:close/>
                <a:moveTo>
                  <a:pt x="2762" y="938"/>
                </a:moveTo>
                <a:cubicBezTo>
                  <a:pt x="2763" y="939"/>
                  <a:pt x="2763" y="939"/>
                  <a:pt x="2763" y="939"/>
                </a:cubicBezTo>
                <a:cubicBezTo>
                  <a:pt x="2765" y="939"/>
                  <a:pt x="2765" y="939"/>
                  <a:pt x="2765" y="939"/>
                </a:cubicBezTo>
                <a:cubicBezTo>
                  <a:pt x="2765" y="937"/>
                  <a:pt x="2765" y="937"/>
                  <a:pt x="2765" y="937"/>
                </a:cubicBezTo>
                <a:cubicBezTo>
                  <a:pt x="2764" y="937"/>
                  <a:pt x="2764" y="937"/>
                  <a:pt x="2764" y="937"/>
                </a:cubicBezTo>
                <a:cubicBezTo>
                  <a:pt x="2763" y="937"/>
                  <a:pt x="2763" y="937"/>
                  <a:pt x="2763" y="937"/>
                </a:cubicBezTo>
                <a:lnTo>
                  <a:pt x="2762" y="938"/>
                </a:lnTo>
                <a:close/>
                <a:moveTo>
                  <a:pt x="3114" y="1128"/>
                </a:moveTo>
                <a:cubicBezTo>
                  <a:pt x="3115" y="1127"/>
                  <a:pt x="3115" y="1127"/>
                  <a:pt x="3115" y="1127"/>
                </a:cubicBezTo>
                <a:cubicBezTo>
                  <a:pt x="3115" y="1126"/>
                  <a:pt x="3115" y="1126"/>
                  <a:pt x="3115" y="1126"/>
                </a:cubicBezTo>
                <a:cubicBezTo>
                  <a:pt x="3113" y="1126"/>
                  <a:pt x="3113" y="1126"/>
                  <a:pt x="3113" y="1126"/>
                </a:cubicBezTo>
                <a:cubicBezTo>
                  <a:pt x="3113" y="1127"/>
                  <a:pt x="3113" y="1127"/>
                  <a:pt x="3113" y="1127"/>
                </a:cubicBezTo>
                <a:lnTo>
                  <a:pt x="3114" y="1128"/>
                </a:lnTo>
                <a:close/>
                <a:moveTo>
                  <a:pt x="3099" y="1642"/>
                </a:moveTo>
                <a:cubicBezTo>
                  <a:pt x="3100" y="1642"/>
                  <a:pt x="3100" y="1642"/>
                  <a:pt x="3100" y="1642"/>
                </a:cubicBezTo>
                <a:cubicBezTo>
                  <a:pt x="3100" y="1641"/>
                  <a:pt x="3100" y="1641"/>
                  <a:pt x="3100" y="1641"/>
                </a:cubicBezTo>
                <a:cubicBezTo>
                  <a:pt x="3099" y="1640"/>
                  <a:pt x="3099" y="1640"/>
                  <a:pt x="3099" y="1640"/>
                </a:cubicBezTo>
                <a:cubicBezTo>
                  <a:pt x="3098" y="1641"/>
                  <a:pt x="3098" y="1641"/>
                  <a:pt x="3098" y="1641"/>
                </a:cubicBezTo>
                <a:cubicBezTo>
                  <a:pt x="3098" y="1641"/>
                  <a:pt x="3098" y="1641"/>
                  <a:pt x="3098" y="1641"/>
                </a:cubicBezTo>
                <a:lnTo>
                  <a:pt x="3099" y="1642"/>
                </a:lnTo>
                <a:close/>
                <a:moveTo>
                  <a:pt x="3131" y="1133"/>
                </a:moveTo>
                <a:cubicBezTo>
                  <a:pt x="3131" y="1136"/>
                  <a:pt x="3131" y="1136"/>
                  <a:pt x="3131" y="1136"/>
                </a:cubicBezTo>
                <a:cubicBezTo>
                  <a:pt x="3133" y="1138"/>
                  <a:pt x="3133" y="1138"/>
                  <a:pt x="3133" y="1138"/>
                </a:cubicBezTo>
                <a:cubicBezTo>
                  <a:pt x="3135" y="1140"/>
                  <a:pt x="3135" y="1140"/>
                  <a:pt x="3135" y="1140"/>
                </a:cubicBezTo>
                <a:cubicBezTo>
                  <a:pt x="3138" y="1139"/>
                  <a:pt x="3138" y="1139"/>
                  <a:pt x="3138" y="1139"/>
                </a:cubicBezTo>
                <a:cubicBezTo>
                  <a:pt x="3139" y="1141"/>
                  <a:pt x="3139" y="1141"/>
                  <a:pt x="3139" y="1141"/>
                </a:cubicBezTo>
                <a:cubicBezTo>
                  <a:pt x="3141" y="1141"/>
                  <a:pt x="3141" y="1141"/>
                  <a:pt x="3141" y="1141"/>
                </a:cubicBezTo>
                <a:cubicBezTo>
                  <a:pt x="3142" y="1139"/>
                  <a:pt x="3142" y="1139"/>
                  <a:pt x="3142" y="1139"/>
                </a:cubicBezTo>
                <a:cubicBezTo>
                  <a:pt x="3142" y="1138"/>
                  <a:pt x="3142" y="1138"/>
                  <a:pt x="3142" y="1138"/>
                </a:cubicBezTo>
                <a:cubicBezTo>
                  <a:pt x="3141" y="1138"/>
                  <a:pt x="3141" y="1138"/>
                  <a:pt x="3141" y="1138"/>
                </a:cubicBezTo>
                <a:cubicBezTo>
                  <a:pt x="3139" y="1136"/>
                  <a:pt x="3139" y="1136"/>
                  <a:pt x="3139" y="1136"/>
                </a:cubicBezTo>
                <a:cubicBezTo>
                  <a:pt x="3136" y="1135"/>
                  <a:pt x="3136" y="1135"/>
                  <a:pt x="3136" y="1135"/>
                </a:cubicBezTo>
                <a:cubicBezTo>
                  <a:pt x="3134" y="1135"/>
                  <a:pt x="3134" y="1135"/>
                  <a:pt x="3134" y="1135"/>
                </a:cubicBezTo>
                <a:cubicBezTo>
                  <a:pt x="3132" y="1133"/>
                  <a:pt x="3132" y="1133"/>
                  <a:pt x="3132" y="1133"/>
                </a:cubicBezTo>
                <a:lnTo>
                  <a:pt x="3131" y="1133"/>
                </a:lnTo>
                <a:close/>
                <a:moveTo>
                  <a:pt x="3139" y="1132"/>
                </a:moveTo>
                <a:cubicBezTo>
                  <a:pt x="3139" y="1131"/>
                  <a:pt x="3139" y="1131"/>
                  <a:pt x="3139" y="1131"/>
                </a:cubicBezTo>
                <a:cubicBezTo>
                  <a:pt x="3137" y="1130"/>
                  <a:pt x="3137" y="1130"/>
                  <a:pt x="3137" y="1130"/>
                </a:cubicBezTo>
                <a:cubicBezTo>
                  <a:pt x="3137" y="1132"/>
                  <a:pt x="3137" y="1132"/>
                  <a:pt x="3137" y="1132"/>
                </a:cubicBezTo>
                <a:lnTo>
                  <a:pt x="3139" y="1132"/>
                </a:lnTo>
                <a:close/>
                <a:moveTo>
                  <a:pt x="3100" y="1105"/>
                </a:moveTo>
                <a:cubicBezTo>
                  <a:pt x="3101" y="1108"/>
                  <a:pt x="3101" y="1108"/>
                  <a:pt x="3101" y="1108"/>
                </a:cubicBezTo>
                <a:cubicBezTo>
                  <a:pt x="3104" y="1110"/>
                  <a:pt x="3104" y="1110"/>
                  <a:pt x="3104" y="1110"/>
                </a:cubicBezTo>
                <a:cubicBezTo>
                  <a:pt x="3107" y="1112"/>
                  <a:pt x="3107" y="1112"/>
                  <a:pt x="3107" y="1112"/>
                </a:cubicBezTo>
                <a:cubicBezTo>
                  <a:pt x="3109" y="1113"/>
                  <a:pt x="3109" y="1113"/>
                  <a:pt x="3109" y="1113"/>
                </a:cubicBezTo>
                <a:cubicBezTo>
                  <a:pt x="3111" y="1113"/>
                  <a:pt x="3111" y="1113"/>
                  <a:pt x="3111" y="1113"/>
                </a:cubicBezTo>
                <a:cubicBezTo>
                  <a:pt x="3110" y="1112"/>
                  <a:pt x="3110" y="1112"/>
                  <a:pt x="3110" y="1112"/>
                </a:cubicBezTo>
                <a:cubicBezTo>
                  <a:pt x="3108" y="1110"/>
                  <a:pt x="3108" y="1110"/>
                  <a:pt x="3108" y="1110"/>
                </a:cubicBezTo>
                <a:cubicBezTo>
                  <a:pt x="3107" y="1109"/>
                  <a:pt x="3107" y="1109"/>
                  <a:pt x="3107" y="1109"/>
                </a:cubicBezTo>
                <a:cubicBezTo>
                  <a:pt x="3107" y="1108"/>
                  <a:pt x="3107" y="1108"/>
                  <a:pt x="3107" y="1108"/>
                </a:cubicBezTo>
                <a:cubicBezTo>
                  <a:pt x="3105" y="1107"/>
                  <a:pt x="3105" y="1107"/>
                  <a:pt x="3105" y="1107"/>
                </a:cubicBezTo>
                <a:cubicBezTo>
                  <a:pt x="3102" y="1106"/>
                  <a:pt x="3102" y="1106"/>
                  <a:pt x="3102" y="1106"/>
                </a:cubicBezTo>
                <a:cubicBezTo>
                  <a:pt x="3102" y="1105"/>
                  <a:pt x="3102" y="1105"/>
                  <a:pt x="3102" y="1105"/>
                </a:cubicBezTo>
                <a:cubicBezTo>
                  <a:pt x="3100" y="1104"/>
                  <a:pt x="3100" y="1104"/>
                  <a:pt x="3100" y="1104"/>
                </a:cubicBezTo>
                <a:lnTo>
                  <a:pt x="3100" y="1105"/>
                </a:lnTo>
                <a:close/>
                <a:moveTo>
                  <a:pt x="3101" y="1101"/>
                </a:moveTo>
                <a:cubicBezTo>
                  <a:pt x="3098" y="1104"/>
                  <a:pt x="3098" y="1104"/>
                  <a:pt x="3098" y="1104"/>
                </a:cubicBezTo>
                <a:cubicBezTo>
                  <a:pt x="3100" y="1103"/>
                  <a:pt x="3100" y="1103"/>
                  <a:pt x="3100" y="1103"/>
                </a:cubicBezTo>
                <a:lnTo>
                  <a:pt x="3101" y="1101"/>
                </a:lnTo>
                <a:close/>
                <a:moveTo>
                  <a:pt x="3103" y="1118"/>
                </a:moveTo>
                <a:cubicBezTo>
                  <a:pt x="3103" y="1117"/>
                  <a:pt x="3103" y="1117"/>
                  <a:pt x="3103" y="1117"/>
                </a:cubicBezTo>
                <a:cubicBezTo>
                  <a:pt x="3101" y="1115"/>
                  <a:pt x="3101" y="1115"/>
                  <a:pt x="3101" y="1115"/>
                </a:cubicBezTo>
                <a:cubicBezTo>
                  <a:pt x="3101" y="1117"/>
                  <a:pt x="3101" y="1117"/>
                  <a:pt x="3101" y="1117"/>
                </a:cubicBezTo>
                <a:cubicBezTo>
                  <a:pt x="3101" y="1118"/>
                  <a:pt x="3101" y="1118"/>
                  <a:pt x="3101" y="1118"/>
                </a:cubicBezTo>
                <a:cubicBezTo>
                  <a:pt x="3101" y="1119"/>
                  <a:pt x="3101" y="1119"/>
                  <a:pt x="3101" y="1119"/>
                </a:cubicBezTo>
                <a:lnTo>
                  <a:pt x="3103" y="1118"/>
                </a:lnTo>
                <a:close/>
                <a:moveTo>
                  <a:pt x="3126" y="1121"/>
                </a:moveTo>
                <a:cubicBezTo>
                  <a:pt x="3128" y="1123"/>
                  <a:pt x="3128" y="1123"/>
                  <a:pt x="3128" y="1123"/>
                </a:cubicBezTo>
                <a:cubicBezTo>
                  <a:pt x="3129" y="1124"/>
                  <a:pt x="3129" y="1124"/>
                  <a:pt x="3129" y="1124"/>
                </a:cubicBezTo>
                <a:cubicBezTo>
                  <a:pt x="3130" y="1125"/>
                  <a:pt x="3130" y="1125"/>
                  <a:pt x="3130" y="1125"/>
                </a:cubicBezTo>
                <a:cubicBezTo>
                  <a:pt x="3131" y="1124"/>
                  <a:pt x="3131" y="1124"/>
                  <a:pt x="3131" y="1124"/>
                </a:cubicBezTo>
                <a:cubicBezTo>
                  <a:pt x="3132" y="1125"/>
                  <a:pt x="3132" y="1125"/>
                  <a:pt x="3132" y="1125"/>
                </a:cubicBezTo>
                <a:cubicBezTo>
                  <a:pt x="3132" y="1124"/>
                  <a:pt x="3132" y="1124"/>
                  <a:pt x="3132" y="1124"/>
                </a:cubicBezTo>
                <a:cubicBezTo>
                  <a:pt x="3132" y="1123"/>
                  <a:pt x="3132" y="1123"/>
                  <a:pt x="3132" y="1123"/>
                </a:cubicBezTo>
                <a:cubicBezTo>
                  <a:pt x="3129" y="1119"/>
                  <a:pt x="3129" y="1119"/>
                  <a:pt x="3129" y="1119"/>
                </a:cubicBezTo>
                <a:cubicBezTo>
                  <a:pt x="3125" y="1117"/>
                  <a:pt x="3125" y="1117"/>
                  <a:pt x="3125" y="1117"/>
                </a:cubicBezTo>
                <a:cubicBezTo>
                  <a:pt x="3123" y="1115"/>
                  <a:pt x="3123" y="1115"/>
                  <a:pt x="3123" y="1115"/>
                </a:cubicBezTo>
                <a:cubicBezTo>
                  <a:pt x="3119" y="1115"/>
                  <a:pt x="3119" y="1115"/>
                  <a:pt x="3119" y="1115"/>
                </a:cubicBezTo>
                <a:cubicBezTo>
                  <a:pt x="3119" y="1115"/>
                  <a:pt x="3122" y="1116"/>
                  <a:pt x="3122" y="1116"/>
                </a:cubicBezTo>
                <a:lnTo>
                  <a:pt x="3126" y="1121"/>
                </a:lnTo>
                <a:close/>
                <a:moveTo>
                  <a:pt x="3200" y="1211"/>
                </a:moveTo>
                <a:cubicBezTo>
                  <a:pt x="3200" y="1212"/>
                  <a:pt x="3200" y="1212"/>
                  <a:pt x="3200" y="1212"/>
                </a:cubicBezTo>
                <a:cubicBezTo>
                  <a:pt x="3201" y="1212"/>
                  <a:pt x="3201" y="1212"/>
                  <a:pt x="3201" y="1212"/>
                </a:cubicBezTo>
                <a:cubicBezTo>
                  <a:pt x="3202" y="1213"/>
                  <a:pt x="3202" y="1213"/>
                  <a:pt x="3202" y="1213"/>
                </a:cubicBezTo>
                <a:cubicBezTo>
                  <a:pt x="3202" y="1214"/>
                  <a:pt x="3202" y="1214"/>
                  <a:pt x="3202" y="1214"/>
                </a:cubicBezTo>
                <a:cubicBezTo>
                  <a:pt x="3201" y="1217"/>
                  <a:pt x="3201" y="1217"/>
                  <a:pt x="3201" y="1217"/>
                </a:cubicBezTo>
                <a:cubicBezTo>
                  <a:pt x="3202" y="1219"/>
                  <a:pt x="3202" y="1219"/>
                  <a:pt x="3202" y="1219"/>
                </a:cubicBezTo>
                <a:cubicBezTo>
                  <a:pt x="3204" y="1217"/>
                  <a:pt x="3204" y="1217"/>
                  <a:pt x="3204" y="1217"/>
                </a:cubicBezTo>
                <a:cubicBezTo>
                  <a:pt x="3206" y="1217"/>
                  <a:pt x="3206" y="1217"/>
                  <a:pt x="3206" y="1217"/>
                </a:cubicBezTo>
                <a:cubicBezTo>
                  <a:pt x="3205" y="1216"/>
                  <a:pt x="3205" y="1216"/>
                  <a:pt x="3205" y="1216"/>
                </a:cubicBezTo>
                <a:cubicBezTo>
                  <a:pt x="3203" y="1213"/>
                  <a:pt x="3203" y="1213"/>
                  <a:pt x="3203" y="1213"/>
                </a:cubicBezTo>
                <a:cubicBezTo>
                  <a:pt x="3203" y="1211"/>
                  <a:pt x="3203" y="1211"/>
                  <a:pt x="3203" y="1211"/>
                </a:cubicBezTo>
                <a:cubicBezTo>
                  <a:pt x="3202" y="1210"/>
                  <a:pt x="3202" y="1210"/>
                  <a:pt x="3202" y="1210"/>
                </a:cubicBezTo>
                <a:cubicBezTo>
                  <a:pt x="3200" y="1210"/>
                  <a:pt x="3200" y="1210"/>
                  <a:pt x="3200" y="1210"/>
                </a:cubicBezTo>
                <a:lnTo>
                  <a:pt x="3200" y="1211"/>
                </a:lnTo>
                <a:close/>
                <a:moveTo>
                  <a:pt x="3197" y="1569"/>
                </a:moveTo>
                <a:cubicBezTo>
                  <a:pt x="3196" y="1570"/>
                  <a:pt x="3196" y="1570"/>
                  <a:pt x="3196" y="1570"/>
                </a:cubicBezTo>
                <a:cubicBezTo>
                  <a:pt x="3195" y="1571"/>
                  <a:pt x="3195" y="1571"/>
                  <a:pt x="3195" y="1571"/>
                </a:cubicBezTo>
                <a:cubicBezTo>
                  <a:pt x="3196" y="1571"/>
                  <a:pt x="3196" y="1571"/>
                  <a:pt x="3196" y="1571"/>
                </a:cubicBezTo>
                <a:lnTo>
                  <a:pt x="3197" y="1569"/>
                </a:lnTo>
                <a:close/>
                <a:moveTo>
                  <a:pt x="3195" y="1204"/>
                </a:moveTo>
                <a:cubicBezTo>
                  <a:pt x="3196" y="1207"/>
                  <a:pt x="3196" y="1207"/>
                  <a:pt x="3196" y="1207"/>
                </a:cubicBezTo>
                <a:cubicBezTo>
                  <a:pt x="3198" y="1207"/>
                  <a:pt x="3198" y="1207"/>
                  <a:pt x="3198" y="1207"/>
                </a:cubicBezTo>
                <a:cubicBezTo>
                  <a:pt x="3199" y="1205"/>
                  <a:pt x="3199" y="1205"/>
                  <a:pt x="3199" y="1205"/>
                </a:cubicBezTo>
                <a:cubicBezTo>
                  <a:pt x="3200" y="1206"/>
                  <a:pt x="3200" y="1206"/>
                  <a:pt x="3200" y="1206"/>
                </a:cubicBezTo>
                <a:cubicBezTo>
                  <a:pt x="3201" y="1205"/>
                  <a:pt x="3201" y="1205"/>
                  <a:pt x="3201" y="1205"/>
                </a:cubicBezTo>
                <a:cubicBezTo>
                  <a:pt x="3201" y="1202"/>
                  <a:pt x="3201" y="1202"/>
                  <a:pt x="3201" y="1202"/>
                </a:cubicBezTo>
                <a:cubicBezTo>
                  <a:pt x="3200" y="1201"/>
                  <a:pt x="3200" y="1201"/>
                  <a:pt x="3200" y="1201"/>
                </a:cubicBezTo>
                <a:cubicBezTo>
                  <a:pt x="3201" y="1199"/>
                  <a:pt x="3201" y="1199"/>
                  <a:pt x="3201" y="1199"/>
                </a:cubicBezTo>
                <a:cubicBezTo>
                  <a:pt x="3200" y="1198"/>
                  <a:pt x="3200" y="1198"/>
                  <a:pt x="3200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200"/>
                  <a:pt x="3199" y="1200"/>
                  <a:pt x="3199" y="1200"/>
                </a:cubicBezTo>
                <a:cubicBezTo>
                  <a:pt x="3198" y="1201"/>
                  <a:pt x="3198" y="1201"/>
                  <a:pt x="3198" y="1201"/>
                </a:cubicBezTo>
                <a:cubicBezTo>
                  <a:pt x="3197" y="1200"/>
                  <a:pt x="3197" y="1200"/>
                  <a:pt x="3197" y="1200"/>
                </a:cubicBezTo>
                <a:cubicBezTo>
                  <a:pt x="3197" y="1196"/>
                  <a:pt x="3197" y="1196"/>
                  <a:pt x="3197" y="1196"/>
                </a:cubicBezTo>
                <a:cubicBezTo>
                  <a:pt x="3197" y="1196"/>
                  <a:pt x="3195" y="1195"/>
                  <a:pt x="3195" y="1195"/>
                </a:cubicBezTo>
                <a:cubicBezTo>
                  <a:pt x="3194" y="1199"/>
                  <a:pt x="3194" y="1199"/>
                  <a:pt x="3194" y="1199"/>
                </a:cubicBezTo>
                <a:cubicBezTo>
                  <a:pt x="3195" y="1201"/>
                  <a:pt x="3195" y="1201"/>
                  <a:pt x="3195" y="1201"/>
                </a:cubicBezTo>
                <a:lnTo>
                  <a:pt x="3195" y="1204"/>
                </a:lnTo>
                <a:close/>
                <a:moveTo>
                  <a:pt x="3141" y="1125"/>
                </a:moveTo>
                <a:cubicBezTo>
                  <a:pt x="3141" y="1127"/>
                  <a:pt x="3141" y="1127"/>
                  <a:pt x="3141" y="1127"/>
                </a:cubicBezTo>
                <a:cubicBezTo>
                  <a:pt x="3142" y="1128"/>
                  <a:pt x="3142" y="1128"/>
                  <a:pt x="3142" y="1128"/>
                </a:cubicBezTo>
                <a:cubicBezTo>
                  <a:pt x="3143" y="1131"/>
                  <a:pt x="3143" y="1131"/>
                  <a:pt x="3143" y="1131"/>
                </a:cubicBezTo>
                <a:cubicBezTo>
                  <a:pt x="3147" y="1135"/>
                  <a:pt x="3147" y="1135"/>
                  <a:pt x="3147" y="1135"/>
                </a:cubicBezTo>
                <a:cubicBezTo>
                  <a:pt x="3148" y="1135"/>
                  <a:pt x="3148" y="1135"/>
                  <a:pt x="3148" y="1135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6"/>
                  <a:pt x="3151" y="1136"/>
                  <a:pt x="3151" y="1136"/>
                </a:cubicBezTo>
                <a:cubicBezTo>
                  <a:pt x="3149" y="1134"/>
                  <a:pt x="3149" y="1134"/>
                  <a:pt x="3149" y="1134"/>
                </a:cubicBezTo>
                <a:cubicBezTo>
                  <a:pt x="3147" y="1133"/>
                  <a:pt x="3147" y="1133"/>
                  <a:pt x="3147" y="1133"/>
                </a:cubicBezTo>
                <a:cubicBezTo>
                  <a:pt x="3146" y="1131"/>
                  <a:pt x="3146" y="1131"/>
                  <a:pt x="3146" y="1131"/>
                </a:cubicBezTo>
                <a:cubicBezTo>
                  <a:pt x="3144" y="1128"/>
                  <a:pt x="3144" y="1128"/>
                  <a:pt x="3144" y="1128"/>
                </a:cubicBezTo>
                <a:cubicBezTo>
                  <a:pt x="3144" y="1126"/>
                  <a:pt x="3144" y="1126"/>
                  <a:pt x="3144" y="1126"/>
                </a:cubicBezTo>
                <a:cubicBezTo>
                  <a:pt x="3142" y="1124"/>
                  <a:pt x="3142" y="1124"/>
                  <a:pt x="3142" y="1124"/>
                </a:cubicBezTo>
                <a:cubicBezTo>
                  <a:pt x="3140" y="1124"/>
                  <a:pt x="3140" y="1124"/>
                  <a:pt x="3140" y="1124"/>
                </a:cubicBezTo>
                <a:cubicBezTo>
                  <a:pt x="3140" y="1124"/>
                  <a:pt x="3140" y="1124"/>
                  <a:pt x="3140" y="1124"/>
                </a:cubicBezTo>
                <a:lnTo>
                  <a:pt x="3141" y="1125"/>
                </a:lnTo>
                <a:close/>
                <a:moveTo>
                  <a:pt x="3110" y="1119"/>
                </a:moveTo>
                <a:cubicBezTo>
                  <a:pt x="3109" y="1119"/>
                  <a:pt x="3109" y="1119"/>
                  <a:pt x="3109" y="1119"/>
                </a:cubicBezTo>
                <a:cubicBezTo>
                  <a:pt x="3108" y="1120"/>
                  <a:pt x="3108" y="1120"/>
                  <a:pt x="3108" y="1120"/>
                </a:cubicBezTo>
                <a:cubicBezTo>
                  <a:pt x="3107" y="1122"/>
                  <a:pt x="3107" y="1122"/>
                  <a:pt x="3107" y="1122"/>
                </a:cubicBezTo>
                <a:cubicBezTo>
                  <a:pt x="3109" y="1123"/>
                  <a:pt x="3109" y="1123"/>
                  <a:pt x="3109" y="1123"/>
                </a:cubicBezTo>
                <a:cubicBezTo>
                  <a:pt x="3110" y="1123"/>
                  <a:pt x="3110" y="1123"/>
                  <a:pt x="3110" y="1123"/>
                </a:cubicBezTo>
                <a:cubicBezTo>
                  <a:pt x="3110" y="1124"/>
                  <a:pt x="3110" y="1124"/>
                  <a:pt x="3110" y="1124"/>
                </a:cubicBezTo>
                <a:cubicBezTo>
                  <a:pt x="3112" y="1125"/>
                  <a:pt x="3112" y="1125"/>
                  <a:pt x="3112" y="1125"/>
                </a:cubicBezTo>
                <a:cubicBezTo>
                  <a:pt x="3113" y="1125"/>
                  <a:pt x="3113" y="1125"/>
                  <a:pt x="3113" y="1125"/>
                </a:cubicBezTo>
                <a:cubicBezTo>
                  <a:pt x="3113" y="1123"/>
                  <a:pt x="3113" y="1123"/>
                  <a:pt x="3113" y="1123"/>
                </a:cubicBezTo>
                <a:cubicBezTo>
                  <a:pt x="3112" y="1122"/>
                  <a:pt x="3112" y="1122"/>
                  <a:pt x="3112" y="1122"/>
                </a:cubicBezTo>
                <a:cubicBezTo>
                  <a:pt x="3111" y="1121"/>
                  <a:pt x="3111" y="1121"/>
                  <a:pt x="3111" y="1121"/>
                </a:cubicBezTo>
                <a:lnTo>
                  <a:pt x="3110" y="1119"/>
                </a:lnTo>
                <a:close/>
                <a:moveTo>
                  <a:pt x="3149" y="1145"/>
                </a:moveTo>
                <a:cubicBezTo>
                  <a:pt x="3146" y="1144"/>
                  <a:pt x="3146" y="1144"/>
                  <a:pt x="3146" y="1144"/>
                </a:cubicBezTo>
                <a:cubicBezTo>
                  <a:pt x="3147" y="1146"/>
                  <a:pt x="3147" y="1146"/>
                  <a:pt x="3147" y="1146"/>
                </a:cubicBezTo>
                <a:cubicBezTo>
                  <a:pt x="3148" y="1148"/>
                  <a:pt x="3148" y="1148"/>
                  <a:pt x="3148" y="1148"/>
                </a:cubicBezTo>
                <a:cubicBezTo>
                  <a:pt x="3150" y="1150"/>
                  <a:pt x="3150" y="1150"/>
                  <a:pt x="3150" y="1150"/>
                </a:cubicBezTo>
                <a:cubicBezTo>
                  <a:pt x="3154" y="1151"/>
                  <a:pt x="3154" y="1151"/>
                  <a:pt x="3154" y="1151"/>
                </a:cubicBezTo>
                <a:cubicBezTo>
                  <a:pt x="3156" y="1151"/>
                  <a:pt x="3156" y="1151"/>
                  <a:pt x="3156" y="1151"/>
                </a:cubicBezTo>
                <a:cubicBezTo>
                  <a:pt x="3155" y="1151"/>
                  <a:pt x="3155" y="1151"/>
                  <a:pt x="3155" y="1151"/>
                </a:cubicBezTo>
                <a:cubicBezTo>
                  <a:pt x="3156" y="1149"/>
                  <a:pt x="3156" y="1149"/>
                  <a:pt x="3156" y="1149"/>
                </a:cubicBezTo>
                <a:cubicBezTo>
                  <a:pt x="3154" y="1148"/>
                  <a:pt x="3154" y="1148"/>
                  <a:pt x="3154" y="1148"/>
                </a:cubicBezTo>
                <a:cubicBezTo>
                  <a:pt x="3151" y="1147"/>
                  <a:pt x="3151" y="1147"/>
                  <a:pt x="3151" y="1147"/>
                </a:cubicBezTo>
                <a:lnTo>
                  <a:pt x="3149" y="1145"/>
                </a:lnTo>
                <a:close/>
                <a:moveTo>
                  <a:pt x="3195" y="1570"/>
                </a:moveTo>
                <a:cubicBezTo>
                  <a:pt x="3195" y="1569"/>
                  <a:pt x="3195" y="1569"/>
                  <a:pt x="3195" y="1569"/>
                </a:cubicBezTo>
                <a:cubicBezTo>
                  <a:pt x="3193" y="1570"/>
                  <a:pt x="3193" y="1570"/>
                  <a:pt x="3193" y="1570"/>
                </a:cubicBezTo>
                <a:cubicBezTo>
                  <a:pt x="3194" y="1570"/>
                  <a:pt x="3194" y="1570"/>
                  <a:pt x="3194" y="1570"/>
                </a:cubicBezTo>
                <a:lnTo>
                  <a:pt x="3195" y="1570"/>
                </a:lnTo>
                <a:close/>
                <a:moveTo>
                  <a:pt x="3135" y="1158"/>
                </a:moveTo>
                <a:cubicBezTo>
                  <a:pt x="3133" y="1158"/>
                  <a:pt x="3133" y="1158"/>
                  <a:pt x="3133" y="1158"/>
                </a:cubicBezTo>
                <a:cubicBezTo>
                  <a:pt x="3133" y="1159"/>
                  <a:pt x="3133" y="1159"/>
                  <a:pt x="3133" y="1159"/>
                </a:cubicBezTo>
                <a:cubicBezTo>
                  <a:pt x="3134" y="1160"/>
                  <a:pt x="3134" y="1160"/>
                  <a:pt x="3134" y="1160"/>
                </a:cubicBezTo>
                <a:cubicBezTo>
                  <a:pt x="3135" y="1160"/>
                  <a:pt x="3135" y="1160"/>
                  <a:pt x="3135" y="1160"/>
                </a:cubicBezTo>
                <a:cubicBezTo>
                  <a:pt x="3137" y="1161"/>
                  <a:pt x="3137" y="1161"/>
                  <a:pt x="3137" y="1161"/>
                </a:cubicBezTo>
                <a:cubicBezTo>
                  <a:pt x="3138" y="1160"/>
                  <a:pt x="3138" y="1160"/>
                  <a:pt x="3138" y="1160"/>
                </a:cubicBezTo>
                <a:cubicBezTo>
                  <a:pt x="3136" y="1159"/>
                  <a:pt x="3136" y="1159"/>
                  <a:pt x="3136" y="1159"/>
                </a:cubicBezTo>
                <a:lnTo>
                  <a:pt x="3135" y="1158"/>
                </a:lnTo>
                <a:close/>
                <a:moveTo>
                  <a:pt x="3065" y="1084"/>
                </a:moveTo>
                <a:cubicBezTo>
                  <a:pt x="3066" y="1082"/>
                  <a:pt x="3066" y="1082"/>
                  <a:pt x="3066" y="1082"/>
                </a:cubicBezTo>
                <a:cubicBezTo>
                  <a:pt x="3066" y="1080"/>
                  <a:pt x="3066" y="1080"/>
                  <a:pt x="3066" y="1080"/>
                </a:cubicBezTo>
                <a:cubicBezTo>
                  <a:pt x="3065" y="1080"/>
                  <a:pt x="3065" y="1080"/>
                  <a:pt x="3065" y="1080"/>
                </a:cubicBezTo>
                <a:cubicBezTo>
                  <a:pt x="3064" y="1076"/>
                  <a:pt x="3064" y="1076"/>
                  <a:pt x="3064" y="1076"/>
                </a:cubicBezTo>
                <a:cubicBezTo>
                  <a:pt x="3063" y="1076"/>
                  <a:pt x="3063" y="1076"/>
                  <a:pt x="3063" y="1076"/>
                </a:cubicBezTo>
                <a:cubicBezTo>
                  <a:pt x="3061" y="1073"/>
                  <a:pt x="3061" y="1073"/>
                  <a:pt x="3061" y="1073"/>
                </a:cubicBezTo>
                <a:cubicBezTo>
                  <a:pt x="3059" y="1072"/>
                  <a:pt x="3059" y="1072"/>
                  <a:pt x="3059" y="1072"/>
                </a:cubicBezTo>
                <a:cubicBezTo>
                  <a:pt x="3057" y="1070"/>
                  <a:pt x="3057" y="1070"/>
                  <a:pt x="3057" y="1070"/>
                </a:cubicBezTo>
                <a:cubicBezTo>
                  <a:pt x="3055" y="1069"/>
                  <a:pt x="3055" y="1069"/>
                  <a:pt x="3055" y="1069"/>
                </a:cubicBezTo>
                <a:cubicBezTo>
                  <a:pt x="3051" y="1066"/>
                  <a:pt x="3051" y="1066"/>
                  <a:pt x="3051" y="1066"/>
                </a:cubicBezTo>
                <a:cubicBezTo>
                  <a:pt x="3048" y="1065"/>
                  <a:pt x="3048" y="1065"/>
                  <a:pt x="3048" y="1065"/>
                </a:cubicBezTo>
                <a:cubicBezTo>
                  <a:pt x="3043" y="1063"/>
                  <a:pt x="3043" y="1063"/>
                  <a:pt x="3043" y="1063"/>
                </a:cubicBezTo>
                <a:cubicBezTo>
                  <a:pt x="3043" y="1064"/>
                  <a:pt x="3043" y="1064"/>
                  <a:pt x="3043" y="1064"/>
                </a:cubicBezTo>
                <a:cubicBezTo>
                  <a:pt x="3045" y="1065"/>
                  <a:pt x="3045" y="1065"/>
                  <a:pt x="3045" y="1065"/>
                </a:cubicBezTo>
                <a:cubicBezTo>
                  <a:pt x="3052" y="1069"/>
                  <a:pt x="3052" y="1069"/>
                  <a:pt x="3052" y="1069"/>
                </a:cubicBezTo>
                <a:cubicBezTo>
                  <a:pt x="3055" y="1071"/>
                  <a:pt x="3055" y="1071"/>
                  <a:pt x="3055" y="1071"/>
                </a:cubicBezTo>
                <a:cubicBezTo>
                  <a:pt x="3058" y="1072"/>
                  <a:pt x="3058" y="1072"/>
                  <a:pt x="3058" y="1072"/>
                </a:cubicBezTo>
                <a:cubicBezTo>
                  <a:pt x="3061" y="1075"/>
                  <a:pt x="3061" y="1075"/>
                  <a:pt x="3061" y="1075"/>
                </a:cubicBezTo>
                <a:cubicBezTo>
                  <a:pt x="3063" y="1081"/>
                  <a:pt x="3063" y="1081"/>
                  <a:pt x="3063" y="1081"/>
                </a:cubicBezTo>
                <a:cubicBezTo>
                  <a:pt x="3062" y="1082"/>
                  <a:pt x="3062" y="1082"/>
                  <a:pt x="3062" y="1082"/>
                </a:cubicBezTo>
                <a:cubicBezTo>
                  <a:pt x="3063" y="1084"/>
                  <a:pt x="3063" y="1084"/>
                  <a:pt x="3063" y="1084"/>
                </a:cubicBezTo>
                <a:cubicBezTo>
                  <a:pt x="3065" y="1087"/>
                  <a:pt x="3065" y="1087"/>
                  <a:pt x="3065" y="1087"/>
                </a:cubicBezTo>
                <a:lnTo>
                  <a:pt x="3065" y="1084"/>
                </a:lnTo>
                <a:close/>
                <a:moveTo>
                  <a:pt x="3067" y="1158"/>
                </a:moveTo>
                <a:cubicBezTo>
                  <a:pt x="3065" y="1156"/>
                  <a:pt x="3065" y="1156"/>
                  <a:pt x="3065" y="1156"/>
                </a:cubicBezTo>
                <a:cubicBezTo>
                  <a:pt x="3064" y="1156"/>
                  <a:pt x="3064" y="1156"/>
                  <a:pt x="3064" y="1156"/>
                </a:cubicBezTo>
                <a:cubicBezTo>
                  <a:pt x="3066" y="1159"/>
                  <a:pt x="3066" y="1159"/>
                  <a:pt x="3066" y="1159"/>
                </a:cubicBezTo>
                <a:cubicBezTo>
                  <a:pt x="3068" y="1159"/>
                  <a:pt x="3068" y="1159"/>
                  <a:pt x="3068" y="1159"/>
                </a:cubicBezTo>
                <a:cubicBezTo>
                  <a:pt x="3069" y="1160"/>
                  <a:pt x="3069" y="1160"/>
                  <a:pt x="3069" y="1160"/>
                </a:cubicBezTo>
                <a:cubicBezTo>
                  <a:pt x="3070" y="1159"/>
                  <a:pt x="3070" y="1159"/>
                  <a:pt x="3070" y="1159"/>
                </a:cubicBezTo>
                <a:cubicBezTo>
                  <a:pt x="3069" y="1158"/>
                  <a:pt x="3069" y="1158"/>
                  <a:pt x="3069" y="1158"/>
                </a:cubicBezTo>
                <a:lnTo>
                  <a:pt x="3067" y="1158"/>
                </a:lnTo>
                <a:close/>
                <a:moveTo>
                  <a:pt x="3072" y="1156"/>
                </a:moveTo>
                <a:cubicBezTo>
                  <a:pt x="3073" y="1157"/>
                  <a:pt x="3073" y="1157"/>
                  <a:pt x="3073" y="1157"/>
                </a:cubicBezTo>
                <a:cubicBezTo>
                  <a:pt x="3073" y="1157"/>
                  <a:pt x="3073" y="1157"/>
                  <a:pt x="3073" y="1157"/>
                </a:cubicBezTo>
                <a:cubicBezTo>
                  <a:pt x="3075" y="1157"/>
                  <a:pt x="3075" y="1157"/>
                  <a:pt x="3075" y="1157"/>
                </a:cubicBezTo>
                <a:cubicBezTo>
                  <a:pt x="3075" y="1156"/>
                  <a:pt x="3075" y="1156"/>
                  <a:pt x="3075" y="1156"/>
                </a:cubicBezTo>
                <a:cubicBezTo>
                  <a:pt x="3074" y="1155"/>
                  <a:pt x="3074" y="1155"/>
                  <a:pt x="3074" y="1155"/>
                </a:cubicBezTo>
                <a:lnTo>
                  <a:pt x="3072" y="1156"/>
                </a:lnTo>
                <a:close/>
                <a:moveTo>
                  <a:pt x="3059" y="1130"/>
                </a:moveTo>
                <a:cubicBezTo>
                  <a:pt x="3059" y="1131"/>
                  <a:pt x="3059" y="1131"/>
                  <a:pt x="3059" y="1131"/>
                </a:cubicBezTo>
                <a:cubicBezTo>
                  <a:pt x="3059" y="1133"/>
                  <a:pt x="3059" y="1133"/>
                  <a:pt x="3059" y="1133"/>
                </a:cubicBezTo>
                <a:cubicBezTo>
                  <a:pt x="3060" y="1132"/>
                  <a:pt x="3060" y="1132"/>
                  <a:pt x="3060" y="1132"/>
                </a:cubicBezTo>
                <a:cubicBezTo>
                  <a:pt x="3062" y="1134"/>
                  <a:pt x="3062" y="1134"/>
                  <a:pt x="3062" y="1134"/>
                </a:cubicBezTo>
                <a:cubicBezTo>
                  <a:pt x="3062" y="1133"/>
                  <a:pt x="3062" y="1133"/>
                  <a:pt x="3062" y="1133"/>
                </a:cubicBezTo>
                <a:lnTo>
                  <a:pt x="3059" y="1130"/>
                </a:lnTo>
                <a:close/>
                <a:moveTo>
                  <a:pt x="3035" y="1086"/>
                </a:moveTo>
                <a:cubicBezTo>
                  <a:pt x="3034" y="1087"/>
                  <a:pt x="3034" y="1087"/>
                  <a:pt x="3034" y="1087"/>
                </a:cubicBezTo>
                <a:cubicBezTo>
                  <a:pt x="3036" y="1089"/>
                  <a:pt x="3036" y="1089"/>
                  <a:pt x="3036" y="1089"/>
                </a:cubicBezTo>
                <a:cubicBezTo>
                  <a:pt x="3037" y="1088"/>
                  <a:pt x="3037" y="1088"/>
                  <a:pt x="3037" y="1088"/>
                </a:cubicBezTo>
                <a:cubicBezTo>
                  <a:pt x="3036" y="1086"/>
                  <a:pt x="3036" y="1086"/>
                  <a:pt x="3036" y="1086"/>
                </a:cubicBezTo>
                <a:lnTo>
                  <a:pt x="3035" y="1086"/>
                </a:lnTo>
                <a:close/>
                <a:moveTo>
                  <a:pt x="3039" y="1062"/>
                </a:moveTo>
                <a:cubicBezTo>
                  <a:pt x="3038" y="1062"/>
                  <a:pt x="3038" y="1062"/>
                  <a:pt x="3038" y="1062"/>
                </a:cubicBezTo>
                <a:cubicBezTo>
                  <a:pt x="3035" y="1062"/>
                  <a:pt x="3035" y="1062"/>
                  <a:pt x="3035" y="1062"/>
                </a:cubicBezTo>
                <a:cubicBezTo>
                  <a:pt x="3035" y="1064"/>
                  <a:pt x="3035" y="1064"/>
                  <a:pt x="3035" y="1064"/>
                </a:cubicBezTo>
                <a:cubicBezTo>
                  <a:pt x="3037" y="1065"/>
                  <a:pt x="3037" y="1065"/>
                  <a:pt x="3037" y="1065"/>
                </a:cubicBezTo>
                <a:cubicBezTo>
                  <a:pt x="3039" y="1064"/>
                  <a:pt x="3039" y="1064"/>
                  <a:pt x="3039" y="1064"/>
                </a:cubicBezTo>
                <a:lnTo>
                  <a:pt x="3039" y="1062"/>
                </a:lnTo>
                <a:close/>
                <a:moveTo>
                  <a:pt x="3079" y="1082"/>
                </a:moveTo>
                <a:cubicBezTo>
                  <a:pt x="3078" y="1083"/>
                  <a:pt x="3078" y="1083"/>
                  <a:pt x="3078" y="1083"/>
                </a:cubicBezTo>
                <a:cubicBezTo>
                  <a:pt x="3077" y="1083"/>
                  <a:pt x="3077" y="1083"/>
                  <a:pt x="3077" y="1083"/>
                </a:cubicBezTo>
                <a:cubicBezTo>
                  <a:pt x="3077" y="1084"/>
                  <a:pt x="3077" y="1084"/>
                  <a:pt x="3077" y="1084"/>
                </a:cubicBezTo>
                <a:cubicBezTo>
                  <a:pt x="3079" y="1085"/>
                  <a:pt x="3079" y="1085"/>
                  <a:pt x="3079" y="1085"/>
                </a:cubicBezTo>
                <a:cubicBezTo>
                  <a:pt x="3080" y="1083"/>
                  <a:pt x="3080" y="1083"/>
                  <a:pt x="3080" y="1083"/>
                </a:cubicBezTo>
                <a:lnTo>
                  <a:pt x="3079" y="1082"/>
                </a:lnTo>
                <a:close/>
                <a:moveTo>
                  <a:pt x="3111" y="1664"/>
                </a:moveTo>
                <a:cubicBezTo>
                  <a:pt x="3111" y="1663"/>
                  <a:pt x="3111" y="1663"/>
                  <a:pt x="3111" y="1663"/>
                </a:cubicBezTo>
                <a:cubicBezTo>
                  <a:pt x="3110" y="1664"/>
                  <a:pt x="3110" y="1664"/>
                  <a:pt x="3110" y="1664"/>
                </a:cubicBezTo>
                <a:lnTo>
                  <a:pt x="3111" y="1664"/>
                </a:lnTo>
                <a:close/>
                <a:moveTo>
                  <a:pt x="3200" y="1571"/>
                </a:moveTo>
                <a:cubicBezTo>
                  <a:pt x="3199" y="1571"/>
                  <a:pt x="3199" y="1571"/>
                  <a:pt x="3199" y="1571"/>
                </a:cubicBezTo>
                <a:cubicBezTo>
                  <a:pt x="3199" y="1569"/>
                  <a:pt x="3199" y="1569"/>
                  <a:pt x="3199" y="1569"/>
                </a:cubicBezTo>
                <a:cubicBezTo>
                  <a:pt x="3197" y="1569"/>
                  <a:pt x="3197" y="1569"/>
                  <a:pt x="3197" y="1569"/>
                </a:cubicBezTo>
                <a:cubicBezTo>
                  <a:pt x="3196" y="1571"/>
                  <a:pt x="3196" y="1571"/>
                  <a:pt x="3196" y="1571"/>
                </a:cubicBezTo>
                <a:cubicBezTo>
                  <a:pt x="3197" y="1572"/>
                  <a:pt x="3197" y="1572"/>
                  <a:pt x="3197" y="1572"/>
                </a:cubicBezTo>
                <a:cubicBezTo>
                  <a:pt x="3198" y="1572"/>
                  <a:pt x="3198" y="1572"/>
                  <a:pt x="3198" y="1572"/>
                </a:cubicBezTo>
                <a:cubicBezTo>
                  <a:pt x="3196" y="1573"/>
                  <a:pt x="3196" y="1573"/>
                  <a:pt x="3196" y="1573"/>
                </a:cubicBezTo>
                <a:cubicBezTo>
                  <a:pt x="3195" y="1572"/>
                  <a:pt x="3195" y="1572"/>
                  <a:pt x="3195" y="1572"/>
                </a:cubicBezTo>
                <a:cubicBezTo>
                  <a:pt x="3195" y="1571"/>
                  <a:pt x="3195" y="1571"/>
                  <a:pt x="3195" y="1571"/>
                </a:cubicBezTo>
                <a:cubicBezTo>
                  <a:pt x="3194" y="1571"/>
                  <a:pt x="3194" y="1571"/>
                  <a:pt x="3194" y="1571"/>
                </a:cubicBezTo>
                <a:cubicBezTo>
                  <a:pt x="3193" y="1571"/>
                  <a:pt x="3193" y="1571"/>
                  <a:pt x="3193" y="1571"/>
                </a:cubicBezTo>
                <a:cubicBezTo>
                  <a:pt x="3192" y="1572"/>
                  <a:pt x="3192" y="1572"/>
                  <a:pt x="3192" y="1572"/>
                </a:cubicBezTo>
                <a:cubicBezTo>
                  <a:pt x="3190" y="1574"/>
                  <a:pt x="3190" y="1574"/>
                  <a:pt x="3190" y="1574"/>
                </a:cubicBezTo>
                <a:cubicBezTo>
                  <a:pt x="3189" y="1573"/>
                  <a:pt x="3189" y="1573"/>
                  <a:pt x="3189" y="1573"/>
                </a:cubicBezTo>
                <a:cubicBezTo>
                  <a:pt x="3188" y="1570"/>
                  <a:pt x="3188" y="1570"/>
                  <a:pt x="3188" y="1570"/>
                </a:cubicBezTo>
                <a:cubicBezTo>
                  <a:pt x="3189" y="1569"/>
                  <a:pt x="3189" y="1569"/>
                  <a:pt x="3189" y="1569"/>
                </a:cubicBezTo>
                <a:cubicBezTo>
                  <a:pt x="3190" y="1568"/>
                  <a:pt x="3190" y="1568"/>
                  <a:pt x="3190" y="1568"/>
                </a:cubicBezTo>
                <a:cubicBezTo>
                  <a:pt x="3190" y="1567"/>
                  <a:pt x="3190" y="1567"/>
                  <a:pt x="3190" y="1567"/>
                </a:cubicBezTo>
                <a:cubicBezTo>
                  <a:pt x="3190" y="1567"/>
                  <a:pt x="3190" y="1567"/>
                  <a:pt x="3190" y="1567"/>
                </a:cubicBezTo>
                <a:cubicBezTo>
                  <a:pt x="3190" y="1566"/>
                  <a:pt x="3190" y="1566"/>
                  <a:pt x="3190" y="1566"/>
                </a:cubicBezTo>
                <a:cubicBezTo>
                  <a:pt x="3189" y="1566"/>
                  <a:pt x="3189" y="1566"/>
                  <a:pt x="3189" y="1566"/>
                </a:cubicBezTo>
                <a:cubicBezTo>
                  <a:pt x="3188" y="1566"/>
                  <a:pt x="3188" y="1566"/>
                  <a:pt x="3188" y="1566"/>
                </a:cubicBezTo>
                <a:cubicBezTo>
                  <a:pt x="3187" y="1566"/>
                  <a:pt x="3187" y="1566"/>
                  <a:pt x="3187" y="1566"/>
                </a:cubicBezTo>
                <a:cubicBezTo>
                  <a:pt x="3186" y="1565"/>
                  <a:pt x="3186" y="1565"/>
                  <a:pt x="3186" y="1565"/>
                </a:cubicBezTo>
                <a:cubicBezTo>
                  <a:pt x="3187" y="1564"/>
                  <a:pt x="3187" y="1564"/>
                  <a:pt x="3187" y="1564"/>
                </a:cubicBezTo>
                <a:cubicBezTo>
                  <a:pt x="3188" y="1562"/>
                  <a:pt x="3188" y="1562"/>
                  <a:pt x="3188" y="1562"/>
                </a:cubicBezTo>
                <a:cubicBezTo>
                  <a:pt x="3186" y="1562"/>
                  <a:pt x="3186" y="1562"/>
                  <a:pt x="3186" y="1562"/>
                </a:cubicBezTo>
                <a:cubicBezTo>
                  <a:pt x="3183" y="1564"/>
                  <a:pt x="3183" y="1564"/>
                  <a:pt x="3183" y="1564"/>
                </a:cubicBezTo>
                <a:cubicBezTo>
                  <a:pt x="3182" y="1564"/>
                  <a:pt x="3182" y="1564"/>
                  <a:pt x="3182" y="1564"/>
                </a:cubicBezTo>
                <a:cubicBezTo>
                  <a:pt x="3180" y="1566"/>
                  <a:pt x="3180" y="1566"/>
                  <a:pt x="3180" y="1566"/>
                </a:cubicBezTo>
                <a:cubicBezTo>
                  <a:pt x="3180" y="1568"/>
                  <a:pt x="3180" y="1568"/>
                  <a:pt x="3180" y="1568"/>
                </a:cubicBezTo>
                <a:cubicBezTo>
                  <a:pt x="3178" y="1573"/>
                  <a:pt x="3178" y="1573"/>
                  <a:pt x="3178" y="1573"/>
                </a:cubicBezTo>
                <a:cubicBezTo>
                  <a:pt x="3176" y="1575"/>
                  <a:pt x="3176" y="1575"/>
                  <a:pt x="3176" y="1575"/>
                </a:cubicBezTo>
                <a:cubicBezTo>
                  <a:pt x="3175" y="1575"/>
                  <a:pt x="3175" y="1575"/>
                  <a:pt x="3175" y="1575"/>
                </a:cubicBezTo>
                <a:cubicBezTo>
                  <a:pt x="3173" y="1578"/>
                  <a:pt x="3173" y="1578"/>
                  <a:pt x="3173" y="1578"/>
                </a:cubicBezTo>
                <a:cubicBezTo>
                  <a:pt x="3172" y="1580"/>
                  <a:pt x="3172" y="1580"/>
                  <a:pt x="3172" y="1580"/>
                </a:cubicBezTo>
                <a:cubicBezTo>
                  <a:pt x="3171" y="1580"/>
                  <a:pt x="3171" y="1580"/>
                  <a:pt x="3171" y="1580"/>
                </a:cubicBezTo>
                <a:cubicBezTo>
                  <a:pt x="3169" y="1580"/>
                  <a:pt x="3169" y="1580"/>
                  <a:pt x="3169" y="1580"/>
                </a:cubicBezTo>
                <a:cubicBezTo>
                  <a:pt x="3167" y="1581"/>
                  <a:pt x="3167" y="1581"/>
                  <a:pt x="3167" y="1581"/>
                </a:cubicBezTo>
                <a:cubicBezTo>
                  <a:pt x="3167" y="1583"/>
                  <a:pt x="3167" y="1583"/>
                  <a:pt x="3167" y="1583"/>
                </a:cubicBezTo>
                <a:cubicBezTo>
                  <a:pt x="3166" y="1585"/>
                  <a:pt x="3166" y="1585"/>
                  <a:pt x="3166" y="1585"/>
                </a:cubicBezTo>
                <a:cubicBezTo>
                  <a:pt x="3165" y="1586"/>
                  <a:pt x="3165" y="1586"/>
                  <a:pt x="3165" y="1586"/>
                </a:cubicBezTo>
                <a:cubicBezTo>
                  <a:pt x="3164" y="1588"/>
                  <a:pt x="3164" y="1588"/>
                  <a:pt x="3164" y="1588"/>
                </a:cubicBezTo>
                <a:cubicBezTo>
                  <a:pt x="3164" y="1590"/>
                  <a:pt x="3164" y="1590"/>
                  <a:pt x="3164" y="1590"/>
                </a:cubicBezTo>
                <a:cubicBezTo>
                  <a:pt x="3163" y="1591"/>
                  <a:pt x="3163" y="1591"/>
                  <a:pt x="3163" y="1591"/>
                </a:cubicBezTo>
                <a:cubicBezTo>
                  <a:pt x="3162" y="1593"/>
                  <a:pt x="3162" y="1593"/>
                  <a:pt x="3162" y="1593"/>
                </a:cubicBezTo>
                <a:cubicBezTo>
                  <a:pt x="3159" y="1597"/>
                  <a:pt x="3159" y="1597"/>
                  <a:pt x="3159" y="1597"/>
                </a:cubicBezTo>
                <a:cubicBezTo>
                  <a:pt x="3155" y="1600"/>
                  <a:pt x="3155" y="1600"/>
                  <a:pt x="3155" y="1600"/>
                </a:cubicBezTo>
                <a:cubicBezTo>
                  <a:pt x="3153" y="1600"/>
                  <a:pt x="3153" y="1600"/>
                  <a:pt x="3153" y="1600"/>
                </a:cubicBezTo>
                <a:cubicBezTo>
                  <a:pt x="3150" y="1602"/>
                  <a:pt x="3150" y="1602"/>
                  <a:pt x="3150" y="1602"/>
                </a:cubicBezTo>
                <a:cubicBezTo>
                  <a:pt x="3150" y="1603"/>
                  <a:pt x="3150" y="1603"/>
                  <a:pt x="3150" y="1603"/>
                </a:cubicBezTo>
                <a:cubicBezTo>
                  <a:pt x="3148" y="1603"/>
                  <a:pt x="3148" y="1603"/>
                  <a:pt x="3148" y="1603"/>
                </a:cubicBezTo>
                <a:cubicBezTo>
                  <a:pt x="3144" y="1605"/>
                  <a:pt x="3144" y="1605"/>
                  <a:pt x="3144" y="1605"/>
                </a:cubicBezTo>
                <a:cubicBezTo>
                  <a:pt x="3141" y="1608"/>
                  <a:pt x="3141" y="1608"/>
                  <a:pt x="3141" y="1608"/>
                </a:cubicBezTo>
                <a:cubicBezTo>
                  <a:pt x="3139" y="1608"/>
                  <a:pt x="3139" y="1608"/>
                  <a:pt x="3139" y="1608"/>
                </a:cubicBezTo>
                <a:cubicBezTo>
                  <a:pt x="3136" y="1611"/>
                  <a:pt x="3136" y="1611"/>
                  <a:pt x="3136" y="1611"/>
                </a:cubicBezTo>
                <a:cubicBezTo>
                  <a:pt x="3135" y="1612"/>
                  <a:pt x="3135" y="1612"/>
                  <a:pt x="3135" y="1612"/>
                </a:cubicBezTo>
                <a:cubicBezTo>
                  <a:pt x="3136" y="1613"/>
                  <a:pt x="3136" y="1613"/>
                  <a:pt x="3136" y="1613"/>
                </a:cubicBezTo>
                <a:cubicBezTo>
                  <a:pt x="3136" y="1615"/>
                  <a:pt x="3136" y="1615"/>
                  <a:pt x="3136" y="1615"/>
                </a:cubicBezTo>
                <a:cubicBezTo>
                  <a:pt x="3134" y="1614"/>
                  <a:pt x="3134" y="1614"/>
                  <a:pt x="3134" y="1614"/>
                </a:cubicBezTo>
                <a:cubicBezTo>
                  <a:pt x="3134" y="1613"/>
                  <a:pt x="3134" y="1613"/>
                  <a:pt x="3134" y="1613"/>
                </a:cubicBezTo>
                <a:cubicBezTo>
                  <a:pt x="3132" y="1614"/>
                  <a:pt x="3132" y="1614"/>
                  <a:pt x="3132" y="1614"/>
                </a:cubicBezTo>
                <a:cubicBezTo>
                  <a:pt x="3130" y="1614"/>
                  <a:pt x="3130" y="1614"/>
                  <a:pt x="3130" y="1614"/>
                </a:cubicBezTo>
                <a:cubicBezTo>
                  <a:pt x="3129" y="1614"/>
                  <a:pt x="3129" y="1614"/>
                  <a:pt x="3129" y="1614"/>
                </a:cubicBezTo>
                <a:cubicBezTo>
                  <a:pt x="3128" y="1614"/>
                  <a:pt x="3128" y="1614"/>
                  <a:pt x="3128" y="1614"/>
                </a:cubicBezTo>
                <a:cubicBezTo>
                  <a:pt x="3125" y="1616"/>
                  <a:pt x="3125" y="1616"/>
                  <a:pt x="3125" y="1616"/>
                </a:cubicBezTo>
                <a:cubicBezTo>
                  <a:pt x="3124" y="1618"/>
                  <a:pt x="3124" y="1618"/>
                  <a:pt x="3124" y="1618"/>
                </a:cubicBezTo>
                <a:cubicBezTo>
                  <a:pt x="3121" y="1620"/>
                  <a:pt x="3121" y="1620"/>
                  <a:pt x="3121" y="1620"/>
                </a:cubicBezTo>
                <a:cubicBezTo>
                  <a:pt x="3119" y="1620"/>
                  <a:pt x="3119" y="1620"/>
                  <a:pt x="3119" y="1620"/>
                </a:cubicBezTo>
                <a:cubicBezTo>
                  <a:pt x="3118" y="1623"/>
                  <a:pt x="3118" y="1623"/>
                  <a:pt x="3118" y="1623"/>
                </a:cubicBezTo>
                <a:cubicBezTo>
                  <a:pt x="3117" y="1625"/>
                  <a:pt x="3117" y="1625"/>
                  <a:pt x="3117" y="1625"/>
                </a:cubicBezTo>
                <a:cubicBezTo>
                  <a:pt x="3117" y="1624"/>
                  <a:pt x="3117" y="1624"/>
                  <a:pt x="3117" y="1624"/>
                </a:cubicBezTo>
                <a:cubicBezTo>
                  <a:pt x="3116" y="1623"/>
                  <a:pt x="3116" y="1623"/>
                  <a:pt x="3116" y="1623"/>
                </a:cubicBezTo>
                <a:cubicBezTo>
                  <a:pt x="3115" y="1624"/>
                  <a:pt x="3115" y="1624"/>
                  <a:pt x="3115" y="1624"/>
                </a:cubicBezTo>
                <a:cubicBezTo>
                  <a:pt x="3114" y="1625"/>
                  <a:pt x="3114" y="1625"/>
                  <a:pt x="3114" y="1625"/>
                </a:cubicBezTo>
                <a:cubicBezTo>
                  <a:pt x="3114" y="1627"/>
                  <a:pt x="3114" y="1627"/>
                  <a:pt x="3114" y="1627"/>
                </a:cubicBezTo>
                <a:cubicBezTo>
                  <a:pt x="3113" y="1628"/>
                  <a:pt x="3113" y="1628"/>
                  <a:pt x="3113" y="1628"/>
                </a:cubicBezTo>
                <a:cubicBezTo>
                  <a:pt x="3112" y="1628"/>
                  <a:pt x="3112" y="1628"/>
                  <a:pt x="3112" y="1628"/>
                </a:cubicBezTo>
                <a:cubicBezTo>
                  <a:pt x="3109" y="1631"/>
                  <a:pt x="3109" y="1631"/>
                  <a:pt x="3109" y="1631"/>
                </a:cubicBezTo>
                <a:cubicBezTo>
                  <a:pt x="3108" y="1631"/>
                  <a:pt x="3108" y="1631"/>
                  <a:pt x="3108" y="1631"/>
                </a:cubicBezTo>
                <a:cubicBezTo>
                  <a:pt x="3107" y="1632"/>
                  <a:pt x="3107" y="1632"/>
                  <a:pt x="3107" y="1632"/>
                </a:cubicBezTo>
                <a:cubicBezTo>
                  <a:pt x="3107" y="1636"/>
                  <a:pt x="3107" y="1636"/>
                  <a:pt x="3107" y="1636"/>
                </a:cubicBezTo>
                <a:cubicBezTo>
                  <a:pt x="3106" y="1637"/>
                  <a:pt x="3106" y="1637"/>
                  <a:pt x="3106" y="1637"/>
                </a:cubicBezTo>
                <a:cubicBezTo>
                  <a:pt x="3105" y="1635"/>
                  <a:pt x="3105" y="1635"/>
                  <a:pt x="3105" y="1635"/>
                </a:cubicBezTo>
                <a:cubicBezTo>
                  <a:pt x="3105" y="1635"/>
                  <a:pt x="3105" y="1635"/>
                  <a:pt x="3105" y="1635"/>
                </a:cubicBezTo>
                <a:cubicBezTo>
                  <a:pt x="3104" y="1636"/>
                  <a:pt x="3104" y="1636"/>
                  <a:pt x="3104" y="1636"/>
                </a:cubicBezTo>
                <a:cubicBezTo>
                  <a:pt x="3103" y="1636"/>
                  <a:pt x="3103" y="1636"/>
                  <a:pt x="3103" y="1636"/>
                </a:cubicBezTo>
                <a:cubicBezTo>
                  <a:pt x="3101" y="1639"/>
                  <a:pt x="3101" y="1639"/>
                  <a:pt x="3101" y="1639"/>
                </a:cubicBezTo>
                <a:cubicBezTo>
                  <a:pt x="3102" y="1640"/>
                  <a:pt x="3102" y="1640"/>
                  <a:pt x="3102" y="1640"/>
                </a:cubicBezTo>
                <a:cubicBezTo>
                  <a:pt x="3103" y="1642"/>
                  <a:pt x="3103" y="1642"/>
                  <a:pt x="3103" y="1642"/>
                </a:cubicBezTo>
                <a:cubicBezTo>
                  <a:pt x="3104" y="1643"/>
                  <a:pt x="3104" y="1643"/>
                  <a:pt x="3104" y="1643"/>
                </a:cubicBezTo>
                <a:cubicBezTo>
                  <a:pt x="3103" y="1644"/>
                  <a:pt x="3103" y="1644"/>
                  <a:pt x="3103" y="1644"/>
                </a:cubicBezTo>
                <a:cubicBezTo>
                  <a:pt x="3101" y="1643"/>
                  <a:pt x="3101" y="1643"/>
                  <a:pt x="3101" y="1643"/>
                </a:cubicBezTo>
                <a:cubicBezTo>
                  <a:pt x="3099" y="1644"/>
                  <a:pt x="3099" y="1644"/>
                  <a:pt x="3099" y="1644"/>
                </a:cubicBezTo>
                <a:cubicBezTo>
                  <a:pt x="3097" y="1646"/>
                  <a:pt x="3097" y="1646"/>
                  <a:pt x="3097" y="1646"/>
                </a:cubicBezTo>
                <a:cubicBezTo>
                  <a:pt x="3098" y="1647"/>
                  <a:pt x="3098" y="1647"/>
                  <a:pt x="3098" y="1647"/>
                </a:cubicBezTo>
                <a:cubicBezTo>
                  <a:pt x="3099" y="1647"/>
                  <a:pt x="3099" y="1647"/>
                  <a:pt x="3099" y="1647"/>
                </a:cubicBezTo>
                <a:cubicBezTo>
                  <a:pt x="3098" y="1648"/>
                  <a:pt x="3098" y="1648"/>
                  <a:pt x="3098" y="1648"/>
                </a:cubicBezTo>
                <a:cubicBezTo>
                  <a:pt x="3098" y="1649"/>
                  <a:pt x="3098" y="1649"/>
                  <a:pt x="3098" y="1649"/>
                </a:cubicBezTo>
                <a:cubicBezTo>
                  <a:pt x="3099" y="1651"/>
                  <a:pt x="3099" y="1651"/>
                  <a:pt x="3099" y="1651"/>
                </a:cubicBezTo>
                <a:cubicBezTo>
                  <a:pt x="3100" y="1651"/>
                  <a:pt x="3100" y="1651"/>
                  <a:pt x="3100" y="1651"/>
                </a:cubicBezTo>
                <a:cubicBezTo>
                  <a:pt x="3103" y="1652"/>
                  <a:pt x="3103" y="1652"/>
                  <a:pt x="3103" y="1652"/>
                </a:cubicBezTo>
                <a:cubicBezTo>
                  <a:pt x="3103" y="1652"/>
                  <a:pt x="3103" y="1652"/>
                  <a:pt x="3103" y="1652"/>
                </a:cubicBezTo>
                <a:cubicBezTo>
                  <a:pt x="3104" y="1652"/>
                  <a:pt x="3104" y="1652"/>
                  <a:pt x="3104" y="1652"/>
                </a:cubicBezTo>
                <a:cubicBezTo>
                  <a:pt x="3104" y="1651"/>
                  <a:pt x="3104" y="1651"/>
                  <a:pt x="3104" y="1651"/>
                </a:cubicBezTo>
                <a:cubicBezTo>
                  <a:pt x="3105" y="1651"/>
                  <a:pt x="3105" y="1651"/>
                  <a:pt x="3105" y="1651"/>
                </a:cubicBezTo>
                <a:cubicBezTo>
                  <a:pt x="3106" y="1652"/>
                  <a:pt x="3106" y="1652"/>
                  <a:pt x="3106" y="1652"/>
                </a:cubicBezTo>
                <a:cubicBezTo>
                  <a:pt x="3107" y="1653"/>
                  <a:pt x="3107" y="1653"/>
                  <a:pt x="3107" y="1653"/>
                </a:cubicBezTo>
                <a:cubicBezTo>
                  <a:pt x="3107" y="1654"/>
                  <a:pt x="3107" y="1654"/>
                  <a:pt x="3107" y="1654"/>
                </a:cubicBezTo>
                <a:cubicBezTo>
                  <a:pt x="3108" y="1655"/>
                  <a:pt x="3108" y="1655"/>
                  <a:pt x="3108" y="1655"/>
                </a:cubicBezTo>
                <a:cubicBezTo>
                  <a:pt x="3109" y="1655"/>
                  <a:pt x="3109" y="1655"/>
                  <a:pt x="3109" y="1655"/>
                </a:cubicBezTo>
                <a:cubicBezTo>
                  <a:pt x="3110" y="1656"/>
                  <a:pt x="3110" y="1656"/>
                  <a:pt x="3110" y="1656"/>
                </a:cubicBezTo>
                <a:cubicBezTo>
                  <a:pt x="3110" y="1658"/>
                  <a:pt x="3110" y="1658"/>
                  <a:pt x="3110" y="1658"/>
                </a:cubicBezTo>
                <a:cubicBezTo>
                  <a:pt x="3112" y="1659"/>
                  <a:pt x="3112" y="1659"/>
                  <a:pt x="3112" y="1659"/>
                </a:cubicBezTo>
                <a:cubicBezTo>
                  <a:pt x="3114" y="1660"/>
                  <a:pt x="3114" y="1660"/>
                  <a:pt x="3114" y="1660"/>
                </a:cubicBezTo>
                <a:cubicBezTo>
                  <a:pt x="3112" y="1661"/>
                  <a:pt x="3112" y="1661"/>
                  <a:pt x="3112" y="1661"/>
                </a:cubicBezTo>
                <a:cubicBezTo>
                  <a:pt x="3113" y="1662"/>
                  <a:pt x="3113" y="1662"/>
                  <a:pt x="3113" y="1662"/>
                </a:cubicBezTo>
                <a:cubicBezTo>
                  <a:pt x="3115" y="1660"/>
                  <a:pt x="3115" y="1660"/>
                  <a:pt x="3115" y="1660"/>
                </a:cubicBezTo>
                <a:cubicBezTo>
                  <a:pt x="3115" y="1661"/>
                  <a:pt x="3115" y="1661"/>
                  <a:pt x="3115" y="1661"/>
                </a:cubicBezTo>
                <a:cubicBezTo>
                  <a:pt x="3117" y="1662"/>
                  <a:pt x="3117" y="1662"/>
                  <a:pt x="3117" y="1662"/>
                </a:cubicBezTo>
                <a:cubicBezTo>
                  <a:pt x="3119" y="1662"/>
                  <a:pt x="3119" y="1662"/>
                  <a:pt x="3119" y="1662"/>
                </a:cubicBezTo>
                <a:cubicBezTo>
                  <a:pt x="3123" y="1660"/>
                  <a:pt x="3123" y="1660"/>
                  <a:pt x="3123" y="1660"/>
                </a:cubicBezTo>
                <a:cubicBezTo>
                  <a:pt x="3126" y="1658"/>
                  <a:pt x="3126" y="1658"/>
                  <a:pt x="3126" y="1658"/>
                </a:cubicBezTo>
                <a:cubicBezTo>
                  <a:pt x="3128" y="1657"/>
                  <a:pt x="3128" y="1657"/>
                  <a:pt x="3128" y="1657"/>
                </a:cubicBezTo>
                <a:cubicBezTo>
                  <a:pt x="3128" y="1656"/>
                  <a:pt x="3128" y="1656"/>
                  <a:pt x="3128" y="1656"/>
                </a:cubicBezTo>
                <a:cubicBezTo>
                  <a:pt x="3127" y="1654"/>
                  <a:pt x="3127" y="1654"/>
                  <a:pt x="3127" y="1654"/>
                </a:cubicBezTo>
                <a:cubicBezTo>
                  <a:pt x="3129" y="1655"/>
                  <a:pt x="3129" y="1655"/>
                  <a:pt x="3129" y="1655"/>
                </a:cubicBezTo>
                <a:cubicBezTo>
                  <a:pt x="3128" y="1656"/>
                  <a:pt x="3128" y="1656"/>
                  <a:pt x="3128" y="1656"/>
                </a:cubicBezTo>
                <a:cubicBezTo>
                  <a:pt x="3131" y="1655"/>
                  <a:pt x="3131" y="1655"/>
                  <a:pt x="3131" y="1655"/>
                </a:cubicBezTo>
                <a:cubicBezTo>
                  <a:pt x="3131" y="1653"/>
                  <a:pt x="3131" y="1653"/>
                  <a:pt x="3131" y="1653"/>
                </a:cubicBezTo>
                <a:cubicBezTo>
                  <a:pt x="3133" y="1651"/>
                  <a:pt x="3133" y="1651"/>
                  <a:pt x="3133" y="1651"/>
                </a:cubicBezTo>
                <a:cubicBezTo>
                  <a:pt x="3136" y="1650"/>
                  <a:pt x="3136" y="1650"/>
                  <a:pt x="3136" y="1650"/>
                </a:cubicBezTo>
                <a:cubicBezTo>
                  <a:pt x="3138" y="1650"/>
                  <a:pt x="3138" y="1650"/>
                  <a:pt x="3138" y="1650"/>
                </a:cubicBezTo>
                <a:cubicBezTo>
                  <a:pt x="3139" y="1649"/>
                  <a:pt x="3139" y="1649"/>
                  <a:pt x="3139" y="1649"/>
                </a:cubicBezTo>
                <a:cubicBezTo>
                  <a:pt x="3139" y="1649"/>
                  <a:pt x="3139" y="1649"/>
                  <a:pt x="3139" y="1649"/>
                </a:cubicBezTo>
                <a:cubicBezTo>
                  <a:pt x="3137" y="1649"/>
                  <a:pt x="3137" y="1649"/>
                  <a:pt x="3137" y="1649"/>
                </a:cubicBezTo>
                <a:cubicBezTo>
                  <a:pt x="3138" y="1649"/>
                  <a:pt x="3138" y="1649"/>
                  <a:pt x="3138" y="1649"/>
                </a:cubicBezTo>
                <a:cubicBezTo>
                  <a:pt x="3139" y="1648"/>
                  <a:pt x="3139" y="1648"/>
                  <a:pt x="3139" y="1648"/>
                </a:cubicBezTo>
                <a:cubicBezTo>
                  <a:pt x="3138" y="1648"/>
                  <a:pt x="3138" y="1648"/>
                  <a:pt x="3138" y="1648"/>
                </a:cubicBezTo>
                <a:cubicBezTo>
                  <a:pt x="3140" y="1645"/>
                  <a:pt x="3140" y="1645"/>
                  <a:pt x="3140" y="1645"/>
                </a:cubicBezTo>
                <a:cubicBezTo>
                  <a:pt x="3142" y="1642"/>
                  <a:pt x="3142" y="1642"/>
                  <a:pt x="3142" y="1642"/>
                </a:cubicBezTo>
                <a:cubicBezTo>
                  <a:pt x="3143" y="1639"/>
                  <a:pt x="3143" y="1639"/>
                  <a:pt x="3143" y="1639"/>
                </a:cubicBezTo>
                <a:cubicBezTo>
                  <a:pt x="3144" y="1638"/>
                  <a:pt x="3144" y="1638"/>
                  <a:pt x="3144" y="1638"/>
                </a:cubicBezTo>
                <a:cubicBezTo>
                  <a:pt x="3148" y="1634"/>
                  <a:pt x="3148" y="1634"/>
                  <a:pt x="3148" y="1634"/>
                </a:cubicBezTo>
                <a:cubicBezTo>
                  <a:pt x="3149" y="1633"/>
                  <a:pt x="3149" y="1633"/>
                  <a:pt x="3149" y="1633"/>
                </a:cubicBezTo>
                <a:cubicBezTo>
                  <a:pt x="3150" y="1631"/>
                  <a:pt x="3150" y="1631"/>
                  <a:pt x="3150" y="1631"/>
                </a:cubicBezTo>
                <a:cubicBezTo>
                  <a:pt x="3152" y="1627"/>
                  <a:pt x="3152" y="1627"/>
                  <a:pt x="3152" y="1627"/>
                </a:cubicBezTo>
                <a:cubicBezTo>
                  <a:pt x="3153" y="1626"/>
                  <a:pt x="3153" y="1626"/>
                  <a:pt x="3153" y="1626"/>
                </a:cubicBezTo>
                <a:cubicBezTo>
                  <a:pt x="3153" y="1624"/>
                  <a:pt x="3153" y="1624"/>
                  <a:pt x="3153" y="1624"/>
                </a:cubicBezTo>
                <a:cubicBezTo>
                  <a:pt x="3155" y="1622"/>
                  <a:pt x="3155" y="1622"/>
                  <a:pt x="3155" y="1622"/>
                </a:cubicBezTo>
                <a:cubicBezTo>
                  <a:pt x="3156" y="1621"/>
                  <a:pt x="3156" y="1621"/>
                  <a:pt x="3156" y="1621"/>
                </a:cubicBezTo>
                <a:cubicBezTo>
                  <a:pt x="3157" y="1619"/>
                  <a:pt x="3157" y="1619"/>
                  <a:pt x="3157" y="1619"/>
                </a:cubicBezTo>
                <a:cubicBezTo>
                  <a:pt x="3158" y="1620"/>
                  <a:pt x="3158" y="1620"/>
                  <a:pt x="3158" y="1620"/>
                </a:cubicBezTo>
                <a:cubicBezTo>
                  <a:pt x="3159" y="1620"/>
                  <a:pt x="3159" y="1620"/>
                  <a:pt x="3159" y="1620"/>
                </a:cubicBezTo>
                <a:cubicBezTo>
                  <a:pt x="3160" y="1619"/>
                  <a:pt x="3160" y="1619"/>
                  <a:pt x="3160" y="1619"/>
                </a:cubicBezTo>
                <a:cubicBezTo>
                  <a:pt x="3161" y="1619"/>
                  <a:pt x="3161" y="1619"/>
                  <a:pt x="3161" y="1619"/>
                </a:cubicBezTo>
                <a:cubicBezTo>
                  <a:pt x="3163" y="1619"/>
                  <a:pt x="3163" y="1619"/>
                  <a:pt x="3163" y="1619"/>
                </a:cubicBezTo>
                <a:cubicBezTo>
                  <a:pt x="3164" y="1617"/>
                  <a:pt x="3164" y="1617"/>
                  <a:pt x="3164" y="1617"/>
                </a:cubicBezTo>
                <a:cubicBezTo>
                  <a:pt x="3164" y="1615"/>
                  <a:pt x="3164" y="1615"/>
                  <a:pt x="3164" y="1615"/>
                </a:cubicBezTo>
                <a:cubicBezTo>
                  <a:pt x="3162" y="1614"/>
                  <a:pt x="3162" y="1614"/>
                  <a:pt x="3162" y="1614"/>
                </a:cubicBezTo>
                <a:cubicBezTo>
                  <a:pt x="3164" y="1615"/>
                  <a:pt x="3164" y="1615"/>
                  <a:pt x="3164" y="1615"/>
                </a:cubicBezTo>
                <a:cubicBezTo>
                  <a:pt x="3165" y="1617"/>
                  <a:pt x="3165" y="1617"/>
                  <a:pt x="3165" y="1617"/>
                </a:cubicBezTo>
                <a:cubicBezTo>
                  <a:pt x="3165" y="1617"/>
                  <a:pt x="3165" y="1617"/>
                  <a:pt x="3165" y="1617"/>
                </a:cubicBezTo>
                <a:cubicBezTo>
                  <a:pt x="3167" y="1616"/>
                  <a:pt x="3167" y="1616"/>
                  <a:pt x="3167" y="1616"/>
                </a:cubicBezTo>
                <a:cubicBezTo>
                  <a:pt x="3167" y="1616"/>
                  <a:pt x="3167" y="1616"/>
                  <a:pt x="3167" y="1616"/>
                </a:cubicBezTo>
                <a:cubicBezTo>
                  <a:pt x="3168" y="1615"/>
                  <a:pt x="3168" y="1615"/>
                  <a:pt x="3168" y="1615"/>
                </a:cubicBezTo>
                <a:cubicBezTo>
                  <a:pt x="3169" y="1615"/>
                  <a:pt x="3169" y="1615"/>
                  <a:pt x="3169" y="1615"/>
                </a:cubicBezTo>
                <a:cubicBezTo>
                  <a:pt x="3169" y="1616"/>
                  <a:pt x="3169" y="1616"/>
                  <a:pt x="3169" y="1616"/>
                </a:cubicBezTo>
                <a:cubicBezTo>
                  <a:pt x="3168" y="1617"/>
                  <a:pt x="3168" y="1617"/>
                  <a:pt x="3168" y="1617"/>
                </a:cubicBezTo>
                <a:cubicBezTo>
                  <a:pt x="3170" y="1617"/>
                  <a:pt x="3170" y="1617"/>
                  <a:pt x="3170" y="1617"/>
                </a:cubicBezTo>
                <a:cubicBezTo>
                  <a:pt x="3171" y="1617"/>
                  <a:pt x="3171" y="1617"/>
                  <a:pt x="3171" y="1617"/>
                </a:cubicBezTo>
                <a:cubicBezTo>
                  <a:pt x="3172" y="1616"/>
                  <a:pt x="3172" y="1616"/>
                  <a:pt x="3172" y="1616"/>
                </a:cubicBezTo>
                <a:cubicBezTo>
                  <a:pt x="3172" y="1615"/>
                  <a:pt x="3172" y="1615"/>
                  <a:pt x="3172" y="1615"/>
                </a:cubicBezTo>
                <a:cubicBezTo>
                  <a:pt x="3172" y="1614"/>
                  <a:pt x="3172" y="1614"/>
                  <a:pt x="3172" y="1614"/>
                </a:cubicBezTo>
                <a:cubicBezTo>
                  <a:pt x="3173" y="1615"/>
                  <a:pt x="3173" y="1615"/>
                  <a:pt x="3173" y="1615"/>
                </a:cubicBezTo>
                <a:cubicBezTo>
                  <a:pt x="3173" y="1617"/>
                  <a:pt x="3173" y="1617"/>
                  <a:pt x="3173" y="1617"/>
                </a:cubicBezTo>
                <a:cubicBezTo>
                  <a:pt x="3173" y="1617"/>
                  <a:pt x="3173" y="1617"/>
                  <a:pt x="3173" y="1617"/>
                </a:cubicBezTo>
                <a:cubicBezTo>
                  <a:pt x="3174" y="1617"/>
                  <a:pt x="3174" y="1617"/>
                  <a:pt x="3174" y="1617"/>
                </a:cubicBezTo>
                <a:cubicBezTo>
                  <a:pt x="3175" y="1614"/>
                  <a:pt x="3175" y="1614"/>
                  <a:pt x="3175" y="1614"/>
                </a:cubicBezTo>
                <a:cubicBezTo>
                  <a:pt x="3174" y="1613"/>
                  <a:pt x="3174" y="1613"/>
                  <a:pt x="3174" y="1613"/>
                </a:cubicBezTo>
                <a:cubicBezTo>
                  <a:pt x="3172" y="1612"/>
                  <a:pt x="3172" y="1612"/>
                  <a:pt x="3172" y="1612"/>
                </a:cubicBezTo>
                <a:cubicBezTo>
                  <a:pt x="3173" y="1611"/>
                  <a:pt x="3173" y="1611"/>
                  <a:pt x="3173" y="1611"/>
                </a:cubicBezTo>
                <a:cubicBezTo>
                  <a:pt x="3173" y="1609"/>
                  <a:pt x="3173" y="1609"/>
                  <a:pt x="3173" y="1609"/>
                </a:cubicBezTo>
                <a:cubicBezTo>
                  <a:pt x="3173" y="1606"/>
                  <a:pt x="3173" y="1606"/>
                  <a:pt x="3173" y="1606"/>
                </a:cubicBezTo>
                <a:cubicBezTo>
                  <a:pt x="3175" y="1605"/>
                  <a:pt x="3175" y="1605"/>
                  <a:pt x="3175" y="1605"/>
                </a:cubicBezTo>
                <a:cubicBezTo>
                  <a:pt x="3178" y="1604"/>
                  <a:pt x="3178" y="1604"/>
                  <a:pt x="3178" y="1604"/>
                </a:cubicBezTo>
                <a:cubicBezTo>
                  <a:pt x="3181" y="1602"/>
                  <a:pt x="3181" y="1602"/>
                  <a:pt x="3181" y="1602"/>
                </a:cubicBezTo>
                <a:cubicBezTo>
                  <a:pt x="3181" y="1601"/>
                  <a:pt x="3181" y="1601"/>
                  <a:pt x="3181" y="1601"/>
                </a:cubicBezTo>
                <a:cubicBezTo>
                  <a:pt x="3183" y="1599"/>
                  <a:pt x="3183" y="1599"/>
                  <a:pt x="3183" y="1599"/>
                </a:cubicBezTo>
                <a:cubicBezTo>
                  <a:pt x="3184" y="1597"/>
                  <a:pt x="3184" y="1597"/>
                  <a:pt x="3184" y="1597"/>
                </a:cubicBezTo>
                <a:cubicBezTo>
                  <a:pt x="3186" y="1595"/>
                  <a:pt x="3186" y="1595"/>
                  <a:pt x="3186" y="1595"/>
                </a:cubicBezTo>
                <a:cubicBezTo>
                  <a:pt x="3187" y="1595"/>
                  <a:pt x="3187" y="1595"/>
                  <a:pt x="3187" y="1595"/>
                </a:cubicBezTo>
                <a:cubicBezTo>
                  <a:pt x="3187" y="1594"/>
                  <a:pt x="3187" y="1594"/>
                  <a:pt x="3187" y="1594"/>
                </a:cubicBezTo>
                <a:cubicBezTo>
                  <a:pt x="3191" y="1590"/>
                  <a:pt x="3191" y="1590"/>
                  <a:pt x="3191" y="1590"/>
                </a:cubicBezTo>
                <a:cubicBezTo>
                  <a:pt x="3191" y="1589"/>
                  <a:pt x="3191" y="1589"/>
                  <a:pt x="3191" y="1589"/>
                </a:cubicBezTo>
                <a:cubicBezTo>
                  <a:pt x="3196" y="1585"/>
                  <a:pt x="3196" y="1585"/>
                  <a:pt x="3196" y="1585"/>
                </a:cubicBezTo>
                <a:cubicBezTo>
                  <a:pt x="3198" y="1583"/>
                  <a:pt x="3198" y="1583"/>
                  <a:pt x="3198" y="1583"/>
                </a:cubicBezTo>
                <a:cubicBezTo>
                  <a:pt x="3197" y="1583"/>
                  <a:pt x="3197" y="1583"/>
                  <a:pt x="3197" y="1583"/>
                </a:cubicBezTo>
                <a:cubicBezTo>
                  <a:pt x="3197" y="1581"/>
                  <a:pt x="3197" y="1581"/>
                  <a:pt x="3197" y="1581"/>
                </a:cubicBezTo>
                <a:cubicBezTo>
                  <a:pt x="3196" y="1579"/>
                  <a:pt x="3196" y="1579"/>
                  <a:pt x="3196" y="1579"/>
                </a:cubicBezTo>
                <a:cubicBezTo>
                  <a:pt x="3196" y="1577"/>
                  <a:pt x="3196" y="1577"/>
                  <a:pt x="3196" y="1577"/>
                </a:cubicBezTo>
                <a:cubicBezTo>
                  <a:pt x="3197" y="1576"/>
                  <a:pt x="3197" y="1576"/>
                  <a:pt x="3197" y="1576"/>
                </a:cubicBezTo>
                <a:cubicBezTo>
                  <a:pt x="3197" y="1576"/>
                  <a:pt x="3197" y="1576"/>
                  <a:pt x="3197" y="1576"/>
                </a:cubicBezTo>
                <a:cubicBezTo>
                  <a:pt x="3199" y="1573"/>
                  <a:pt x="3199" y="1573"/>
                  <a:pt x="3199" y="1573"/>
                </a:cubicBezTo>
                <a:cubicBezTo>
                  <a:pt x="3198" y="1574"/>
                  <a:pt x="3198" y="1574"/>
                  <a:pt x="3198" y="1574"/>
                </a:cubicBezTo>
                <a:cubicBezTo>
                  <a:pt x="3196" y="1574"/>
                  <a:pt x="3196" y="1574"/>
                  <a:pt x="3196" y="1574"/>
                </a:cubicBezTo>
                <a:cubicBezTo>
                  <a:pt x="3198" y="1573"/>
                  <a:pt x="3198" y="1573"/>
                  <a:pt x="3198" y="1573"/>
                </a:cubicBezTo>
                <a:lnTo>
                  <a:pt x="3200" y="1571"/>
                </a:lnTo>
                <a:close/>
                <a:moveTo>
                  <a:pt x="3105" y="1118"/>
                </a:moveTo>
                <a:cubicBezTo>
                  <a:pt x="3104" y="1119"/>
                  <a:pt x="3104" y="1119"/>
                  <a:pt x="3104" y="1119"/>
                </a:cubicBezTo>
                <a:cubicBezTo>
                  <a:pt x="3104" y="1118"/>
                  <a:pt x="3104" y="1120"/>
                  <a:pt x="3104" y="1120"/>
                </a:cubicBezTo>
                <a:cubicBezTo>
                  <a:pt x="3105" y="1120"/>
                  <a:pt x="3105" y="1120"/>
                  <a:pt x="3105" y="1120"/>
                </a:cubicBezTo>
                <a:cubicBezTo>
                  <a:pt x="3107" y="1120"/>
                  <a:pt x="3107" y="1120"/>
                  <a:pt x="3107" y="1120"/>
                </a:cubicBezTo>
                <a:cubicBezTo>
                  <a:pt x="3107" y="1119"/>
                  <a:pt x="3107" y="1119"/>
                  <a:pt x="3107" y="1119"/>
                </a:cubicBezTo>
                <a:lnTo>
                  <a:pt x="3105" y="1118"/>
                </a:lnTo>
                <a:close/>
                <a:moveTo>
                  <a:pt x="3080" y="1088"/>
                </a:moveTo>
                <a:cubicBezTo>
                  <a:pt x="3080" y="1089"/>
                  <a:pt x="3080" y="1089"/>
                  <a:pt x="3080" y="1089"/>
                </a:cubicBezTo>
                <a:cubicBezTo>
                  <a:pt x="3081" y="1090"/>
                  <a:pt x="3081" y="1090"/>
                  <a:pt x="3081" y="1090"/>
                </a:cubicBezTo>
                <a:cubicBezTo>
                  <a:pt x="3081" y="1092"/>
                  <a:pt x="3081" y="1092"/>
                  <a:pt x="3081" y="1092"/>
                </a:cubicBezTo>
                <a:cubicBezTo>
                  <a:pt x="3082" y="1090"/>
                  <a:pt x="3082" y="1090"/>
                  <a:pt x="3082" y="1090"/>
                </a:cubicBezTo>
                <a:cubicBezTo>
                  <a:pt x="3082" y="1088"/>
                  <a:pt x="3082" y="1088"/>
                  <a:pt x="3082" y="1088"/>
                </a:cubicBezTo>
                <a:lnTo>
                  <a:pt x="3080" y="1088"/>
                </a:lnTo>
                <a:close/>
                <a:moveTo>
                  <a:pt x="3109" y="1125"/>
                </a:moveTo>
                <a:cubicBezTo>
                  <a:pt x="3108" y="1124"/>
                  <a:pt x="3108" y="1124"/>
                  <a:pt x="3108" y="1124"/>
                </a:cubicBezTo>
                <a:cubicBezTo>
                  <a:pt x="3107" y="1125"/>
                  <a:pt x="3107" y="1125"/>
                  <a:pt x="3107" y="1125"/>
                </a:cubicBezTo>
                <a:cubicBezTo>
                  <a:pt x="3108" y="1126"/>
                  <a:pt x="3108" y="1126"/>
                  <a:pt x="3108" y="1126"/>
                </a:cubicBezTo>
                <a:lnTo>
                  <a:pt x="3109" y="1125"/>
                </a:lnTo>
                <a:close/>
                <a:moveTo>
                  <a:pt x="3106" y="1664"/>
                </a:moveTo>
                <a:cubicBezTo>
                  <a:pt x="3108" y="1664"/>
                  <a:pt x="3108" y="1664"/>
                  <a:pt x="3108" y="1664"/>
                </a:cubicBezTo>
                <a:cubicBezTo>
                  <a:pt x="3108" y="1664"/>
                  <a:pt x="3108" y="1664"/>
                  <a:pt x="3108" y="1664"/>
                </a:cubicBezTo>
                <a:cubicBezTo>
                  <a:pt x="3107" y="1663"/>
                  <a:pt x="3107" y="1663"/>
                  <a:pt x="3107" y="1663"/>
                </a:cubicBezTo>
                <a:cubicBezTo>
                  <a:pt x="3106" y="1661"/>
                  <a:pt x="3106" y="1661"/>
                  <a:pt x="3106" y="1661"/>
                </a:cubicBezTo>
                <a:cubicBezTo>
                  <a:pt x="3105" y="1659"/>
                  <a:pt x="3105" y="1659"/>
                  <a:pt x="3105" y="1659"/>
                </a:cubicBezTo>
                <a:cubicBezTo>
                  <a:pt x="3103" y="1660"/>
                  <a:pt x="3103" y="1660"/>
                  <a:pt x="3103" y="1660"/>
                </a:cubicBezTo>
                <a:cubicBezTo>
                  <a:pt x="3103" y="1661"/>
                  <a:pt x="3103" y="1661"/>
                  <a:pt x="3103" y="1661"/>
                </a:cubicBezTo>
                <a:cubicBezTo>
                  <a:pt x="3103" y="1663"/>
                  <a:pt x="3103" y="1663"/>
                  <a:pt x="3103" y="1663"/>
                </a:cubicBezTo>
                <a:cubicBezTo>
                  <a:pt x="3102" y="1665"/>
                  <a:pt x="3102" y="1665"/>
                  <a:pt x="3102" y="1665"/>
                </a:cubicBezTo>
                <a:cubicBezTo>
                  <a:pt x="3101" y="1665"/>
                  <a:pt x="3101" y="1665"/>
                  <a:pt x="3101" y="1665"/>
                </a:cubicBezTo>
                <a:cubicBezTo>
                  <a:pt x="3101" y="1666"/>
                  <a:pt x="3101" y="1666"/>
                  <a:pt x="3101" y="1666"/>
                </a:cubicBezTo>
                <a:cubicBezTo>
                  <a:pt x="3100" y="1667"/>
                  <a:pt x="3100" y="1667"/>
                  <a:pt x="3100" y="1667"/>
                </a:cubicBezTo>
                <a:cubicBezTo>
                  <a:pt x="3098" y="1669"/>
                  <a:pt x="3098" y="1669"/>
                  <a:pt x="3098" y="1669"/>
                </a:cubicBezTo>
                <a:cubicBezTo>
                  <a:pt x="3098" y="1670"/>
                  <a:pt x="3098" y="1670"/>
                  <a:pt x="3098" y="1670"/>
                </a:cubicBezTo>
                <a:cubicBezTo>
                  <a:pt x="3099" y="1670"/>
                  <a:pt x="3099" y="1670"/>
                  <a:pt x="3099" y="1670"/>
                </a:cubicBezTo>
                <a:cubicBezTo>
                  <a:pt x="3101" y="1668"/>
                  <a:pt x="3101" y="1668"/>
                  <a:pt x="3101" y="1668"/>
                </a:cubicBezTo>
                <a:cubicBezTo>
                  <a:pt x="3101" y="1668"/>
                  <a:pt x="3101" y="1668"/>
                  <a:pt x="3101" y="1668"/>
                </a:cubicBezTo>
                <a:cubicBezTo>
                  <a:pt x="3102" y="1668"/>
                  <a:pt x="3102" y="1668"/>
                  <a:pt x="3102" y="1668"/>
                </a:cubicBezTo>
                <a:cubicBezTo>
                  <a:pt x="3103" y="1668"/>
                  <a:pt x="3103" y="1668"/>
                  <a:pt x="3103" y="1668"/>
                </a:cubicBezTo>
                <a:cubicBezTo>
                  <a:pt x="3104" y="1668"/>
                  <a:pt x="3104" y="1668"/>
                  <a:pt x="3104" y="1668"/>
                </a:cubicBezTo>
                <a:cubicBezTo>
                  <a:pt x="3106" y="1667"/>
                  <a:pt x="3106" y="1667"/>
                  <a:pt x="3106" y="1667"/>
                </a:cubicBezTo>
                <a:cubicBezTo>
                  <a:pt x="3107" y="1667"/>
                  <a:pt x="3107" y="1667"/>
                  <a:pt x="3107" y="1667"/>
                </a:cubicBezTo>
                <a:cubicBezTo>
                  <a:pt x="3108" y="1666"/>
                  <a:pt x="3108" y="1666"/>
                  <a:pt x="3108" y="1666"/>
                </a:cubicBezTo>
                <a:cubicBezTo>
                  <a:pt x="3107" y="1665"/>
                  <a:pt x="3107" y="1665"/>
                  <a:pt x="3107" y="1665"/>
                </a:cubicBezTo>
                <a:cubicBezTo>
                  <a:pt x="3107" y="1665"/>
                  <a:pt x="3107" y="1665"/>
                  <a:pt x="3107" y="1665"/>
                </a:cubicBezTo>
                <a:cubicBezTo>
                  <a:pt x="3106" y="1664"/>
                  <a:pt x="3106" y="1664"/>
                  <a:pt x="3106" y="1664"/>
                </a:cubicBezTo>
                <a:cubicBezTo>
                  <a:pt x="3105" y="1664"/>
                  <a:pt x="3105" y="1664"/>
                  <a:pt x="3105" y="1664"/>
                </a:cubicBezTo>
                <a:cubicBezTo>
                  <a:pt x="3106" y="1664"/>
                  <a:pt x="3106" y="1664"/>
                  <a:pt x="3106" y="1664"/>
                </a:cubicBezTo>
                <a:close/>
                <a:moveTo>
                  <a:pt x="3089" y="1098"/>
                </a:moveTo>
                <a:cubicBezTo>
                  <a:pt x="3087" y="1097"/>
                  <a:pt x="3087" y="1097"/>
                  <a:pt x="3087" y="1097"/>
                </a:cubicBezTo>
                <a:cubicBezTo>
                  <a:pt x="3086" y="1094"/>
                  <a:pt x="3086" y="1094"/>
                  <a:pt x="3086" y="1094"/>
                </a:cubicBezTo>
                <a:cubicBezTo>
                  <a:pt x="3085" y="1092"/>
                  <a:pt x="3085" y="1092"/>
                  <a:pt x="3085" y="1092"/>
                </a:cubicBezTo>
                <a:cubicBezTo>
                  <a:pt x="3083" y="1093"/>
                  <a:pt x="3083" y="1093"/>
                  <a:pt x="3083" y="1093"/>
                </a:cubicBezTo>
                <a:cubicBezTo>
                  <a:pt x="3082" y="1095"/>
                  <a:pt x="3082" y="1095"/>
                  <a:pt x="3082" y="1095"/>
                </a:cubicBezTo>
                <a:cubicBezTo>
                  <a:pt x="3083" y="1096"/>
                  <a:pt x="3083" y="1096"/>
                  <a:pt x="3083" y="1096"/>
                </a:cubicBezTo>
                <a:cubicBezTo>
                  <a:pt x="3083" y="1099"/>
                  <a:pt x="3083" y="1099"/>
                  <a:pt x="3083" y="1099"/>
                </a:cubicBezTo>
                <a:cubicBezTo>
                  <a:pt x="3085" y="1100"/>
                  <a:pt x="3085" y="1100"/>
                  <a:pt x="3085" y="1100"/>
                </a:cubicBezTo>
                <a:cubicBezTo>
                  <a:pt x="3087" y="1104"/>
                  <a:pt x="3087" y="1104"/>
                  <a:pt x="3087" y="1104"/>
                </a:cubicBezTo>
                <a:cubicBezTo>
                  <a:pt x="3086" y="1105"/>
                  <a:pt x="3086" y="1105"/>
                  <a:pt x="3086" y="1105"/>
                </a:cubicBezTo>
                <a:cubicBezTo>
                  <a:pt x="3087" y="1107"/>
                  <a:pt x="3087" y="1107"/>
                  <a:pt x="3087" y="1107"/>
                </a:cubicBezTo>
                <a:cubicBezTo>
                  <a:pt x="3089" y="1107"/>
                  <a:pt x="3089" y="1107"/>
                  <a:pt x="3089" y="1107"/>
                </a:cubicBezTo>
                <a:cubicBezTo>
                  <a:pt x="3090" y="1107"/>
                  <a:pt x="3090" y="1107"/>
                  <a:pt x="3090" y="1107"/>
                </a:cubicBezTo>
                <a:cubicBezTo>
                  <a:pt x="3093" y="1107"/>
                  <a:pt x="3093" y="1107"/>
                  <a:pt x="3093" y="1107"/>
                </a:cubicBezTo>
                <a:cubicBezTo>
                  <a:pt x="3093" y="1106"/>
                  <a:pt x="3093" y="1106"/>
                  <a:pt x="3093" y="1106"/>
                </a:cubicBezTo>
                <a:cubicBezTo>
                  <a:pt x="3094" y="1106"/>
                  <a:pt x="3094" y="1106"/>
                  <a:pt x="3094" y="1106"/>
                </a:cubicBezTo>
                <a:cubicBezTo>
                  <a:pt x="3095" y="1103"/>
                  <a:pt x="3095" y="1103"/>
                  <a:pt x="3095" y="1103"/>
                </a:cubicBezTo>
                <a:cubicBezTo>
                  <a:pt x="3093" y="1100"/>
                  <a:pt x="3093" y="1100"/>
                  <a:pt x="3093" y="1100"/>
                </a:cubicBezTo>
                <a:lnTo>
                  <a:pt x="3089" y="1098"/>
                </a:lnTo>
                <a:close/>
                <a:moveTo>
                  <a:pt x="3095" y="1107"/>
                </a:moveTo>
                <a:cubicBezTo>
                  <a:pt x="3097" y="1108"/>
                  <a:pt x="3097" y="1108"/>
                  <a:pt x="3097" y="1108"/>
                </a:cubicBezTo>
                <a:cubicBezTo>
                  <a:pt x="3096" y="1106"/>
                  <a:pt x="3096" y="1106"/>
                  <a:pt x="3096" y="1106"/>
                </a:cubicBezTo>
                <a:lnTo>
                  <a:pt x="3095" y="1107"/>
                </a:lnTo>
                <a:close/>
                <a:moveTo>
                  <a:pt x="3203" y="1280"/>
                </a:moveTo>
                <a:cubicBezTo>
                  <a:pt x="3203" y="1278"/>
                  <a:pt x="3203" y="1278"/>
                  <a:pt x="3203" y="1278"/>
                </a:cubicBezTo>
                <a:cubicBezTo>
                  <a:pt x="3202" y="1277"/>
                  <a:pt x="3202" y="1277"/>
                  <a:pt x="3202" y="1277"/>
                </a:cubicBezTo>
                <a:cubicBezTo>
                  <a:pt x="3199" y="1277"/>
                  <a:pt x="3199" y="1277"/>
                  <a:pt x="3199" y="1277"/>
                </a:cubicBezTo>
                <a:cubicBezTo>
                  <a:pt x="3199" y="1279"/>
                  <a:pt x="3199" y="1279"/>
                  <a:pt x="3199" y="1279"/>
                </a:cubicBezTo>
                <a:cubicBezTo>
                  <a:pt x="3201" y="1281"/>
                  <a:pt x="3201" y="1281"/>
                  <a:pt x="3201" y="1281"/>
                </a:cubicBezTo>
                <a:cubicBezTo>
                  <a:pt x="3202" y="1280"/>
                  <a:pt x="3202" y="1280"/>
                  <a:pt x="3202" y="1280"/>
                </a:cubicBezTo>
                <a:lnTo>
                  <a:pt x="3203" y="1280"/>
                </a:lnTo>
                <a:close/>
                <a:moveTo>
                  <a:pt x="1304" y="171"/>
                </a:moveTo>
                <a:cubicBezTo>
                  <a:pt x="1305" y="172"/>
                  <a:pt x="1305" y="172"/>
                  <a:pt x="1305" y="172"/>
                </a:cubicBezTo>
                <a:cubicBezTo>
                  <a:pt x="1305" y="172"/>
                  <a:pt x="1305" y="172"/>
                  <a:pt x="1305" y="172"/>
                </a:cubicBezTo>
                <a:cubicBezTo>
                  <a:pt x="1306" y="173"/>
                  <a:pt x="1306" y="173"/>
                  <a:pt x="1306" y="173"/>
                </a:cubicBezTo>
                <a:cubicBezTo>
                  <a:pt x="1308" y="171"/>
                  <a:pt x="1308" y="171"/>
                  <a:pt x="1308" y="171"/>
                </a:cubicBezTo>
                <a:cubicBezTo>
                  <a:pt x="1308" y="170"/>
                  <a:pt x="1308" y="170"/>
                  <a:pt x="1308" y="170"/>
                </a:cubicBezTo>
                <a:cubicBezTo>
                  <a:pt x="1307" y="169"/>
                  <a:pt x="1307" y="169"/>
                  <a:pt x="1307" y="169"/>
                </a:cubicBezTo>
                <a:cubicBezTo>
                  <a:pt x="1307" y="169"/>
                  <a:pt x="1307" y="169"/>
                  <a:pt x="1307" y="169"/>
                </a:cubicBezTo>
                <a:cubicBezTo>
                  <a:pt x="1309" y="168"/>
                  <a:pt x="1309" y="168"/>
                  <a:pt x="1309" y="168"/>
                </a:cubicBezTo>
                <a:cubicBezTo>
                  <a:pt x="1309" y="169"/>
                  <a:pt x="1309" y="169"/>
                  <a:pt x="1309" y="169"/>
                </a:cubicBezTo>
                <a:cubicBezTo>
                  <a:pt x="1310" y="170"/>
                  <a:pt x="1310" y="170"/>
                  <a:pt x="1310" y="170"/>
                </a:cubicBezTo>
                <a:cubicBezTo>
                  <a:pt x="1311" y="168"/>
                  <a:pt x="1311" y="168"/>
                  <a:pt x="1311" y="168"/>
                </a:cubicBezTo>
                <a:cubicBezTo>
                  <a:pt x="1311" y="167"/>
                  <a:pt x="1311" y="167"/>
                  <a:pt x="1311" y="167"/>
                </a:cubicBezTo>
                <a:cubicBezTo>
                  <a:pt x="1311" y="165"/>
                  <a:pt x="1311" y="165"/>
                  <a:pt x="1311" y="165"/>
                </a:cubicBezTo>
                <a:cubicBezTo>
                  <a:pt x="1312" y="165"/>
                  <a:pt x="1312" y="165"/>
                  <a:pt x="1312" y="165"/>
                </a:cubicBezTo>
                <a:cubicBezTo>
                  <a:pt x="1312" y="166"/>
                  <a:pt x="1312" y="166"/>
                  <a:pt x="1312" y="166"/>
                </a:cubicBezTo>
                <a:cubicBezTo>
                  <a:pt x="1313" y="167"/>
                  <a:pt x="1313" y="167"/>
                  <a:pt x="1313" y="167"/>
                </a:cubicBezTo>
                <a:cubicBezTo>
                  <a:pt x="1314" y="166"/>
                  <a:pt x="1314" y="166"/>
                  <a:pt x="1314" y="166"/>
                </a:cubicBezTo>
                <a:cubicBezTo>
                  <a:pt x="1315" y="165"/>
                  <a:pt x="1315" y="165"/>
                  <a:pt x="1315" y="165"/>
                </a:cubicBezTo>
                <a:cubicBezTo>
                  <a:pt x="1316" y="165"/>
                  <a:pt x="1316" y="165"/>
                  <a:pt x="1316" y="165"/>
                </a:cubicBezTo>
                <a:cubicBezTo>
                  <a:pt x="1316" y="164"/>
                  <a:pt x="1316" y="164"/>
                  <a:pt x="1316" y="164"/>
                </a:cubicBezTo>
                <a:cubicBezTo>
                  <a:pt x="1316" y="163"/>
                  <a:pt x="1316" y="163"/>
                  <a:pt x="1316" y="163"/>
                </a:cubicBezTo>
                <a:cubicBezTo>
                  <a:pt x="1316" y="163"/>
                  <a:pt x="1316" y="163"/>
                  <a:pt x="1316" y="163"/>
                </a:cubicBezTo>
                <a:cubicBezTo>
                  <a:pt x="1317" y="163"/>
                  <a:pt x="1317" y="163"/>
                  <a:pt x="1317" y="163"/>
                </a:cubicBezTo>
                <a:cubicBezTo>
                  <a:pt x="1318" y="164"/>
                  <a:pt x="1318" y="164"/>
                  <a:pt x="1318" y="164"/>
                </a:cubicBezTo>
                <a:cubicBezTo>
                  <a:pt x="1319" y="163"/>
                  <a:pt x="1319" y="163"/>
                  <a:pt x="1319" y="163"/>
                </a:cubicBezTo>
                <a:cubicBezTo>
                  <a:pt x="1320" y="163"/>
                  <a:pt x="1320" y="163"/>
                  <a:pt x="1320" y="163"/>
                </a:cubicBezTo>
                <a:cubicBezTo>
                  <a:pt x="1320" y="162"/>
                  <a:pt x="1320" y="162"/>
                  <a:pt x="1320" y="162"/>
                </a:cubicBezTo>
                <a:cubicBezTo>
                  <a:pt x="1320" y="161"/>
                  <a:pt x="1320" y="161"/>
                  <a:pt x="1320" y="161"/>
                </a:cubicBezTo>
                <a:cubicBezTo>
                  <a:pt x="1319" y="160"/>
                  <a:pt x="1319" y="160"/>
                  <a:pt x="1319" y="160"/>
                </a:cubicBezTo>
                <a:cubicBezTo>
                  <a:pt x="1320" y="160"/>
                  <a:pt x="1320" y="160"/>
                  <a:pt x="1320" y="160"/>
                </a:cubicBezTo>
                <a:cubicBezTo>
                  <a:pt x="1322" y="160"/>
                  <a:pt x="1322" y="160"/>
                  <a:pt x="1322" y="160"/>
                </a:cubicBezTo>
                <a:cubicBezTo>
                  <a:pt x="1322" y="160"/>
                  <a:pt x="1322" y="160"/>
                  <a:pt x="1322" y="160"/>
                </a:cubicBezTo>
                <a:cubicBezTo>
                  <a:pt x="1323" y="159"/>
                  <a:pt x="1323" y="159"/>
                  <a:pt x="1323" y="159"/>
                </a:cubicBezTo>
                <a:cubicBezTo>
                  <a:pt x="1323" y="158"/>
                  <a:pt x="1323" y="158"/>
                  <a:pt x="1323" y="158"/>
                </a:cubicBezTo>
                <a:cubicBezTo>
                  <a:pt x="1324" y="159"/>
                  <a:pt x="1324" y="159"/>
                  <a:pt x="1324" y="159"/>
                </a:cubicBezTo>
                <a:cubicBezTo>
                  <a:pt x="1325" y="159"/>
                  <a:pt x="1325" y="159"/>
                  <a:pt x="1325" y="159"/>
                </a:cubicBezTo>
                <a:cubicBezTo>
                  <a:pt x="1326" y="160"/>
                  <a:pt x="1326" y="160"/>
                  <a:pt x="1326" y="160"/>
                </a:cubicBezTo>
                <a:cubicBezTo>
                  <a:pt x="1326" y="159"/>
                  <a:pt x="1326" y="159"/>
                  <a:pt x="1326" y="159"/>
                </a:cubicBezTo>
                <a:cubicBezTo>
                  <a:pt x="1326" y="158"/>
                  <a:pt x="1326" y="158"/>
                  <a:pt x="1326" y="158"/>
                </a:cubicBezTo>
                <a:cubicBezTo>
                  <a:pt x="1325" y="157"/>
                  <a:pt x="1325" y="157"/>
                  <a:pt x="1325" y="157"/>
                </a:cubicBezTo>
                <a:cubicBezTo>
                  <a:pt x="1325" y="157"/>
                  <a:pt x="1325" y="157"/>
                  <a:pt x="1325" y="157"/>
                </a:cubicBezTo>
                <a:cubicBezTo>
                  <a:pt x="1327" y="156"/>
                  <a:pt x="1327" y="156"/>
                  <a:pt x="1327" y="156"/>
                </a:cubicBezTo>
                <a:cubicBezTo>
                  <a:pt x="1328" y="156"/>
                  <a:pt x="1328" y="156"/>
                  <a:pt x="1328" y="156"/>
                </a:cubicBezTo>
                <a:cubicBezTo>
                  <a:pt x="1330" y="156"/>
                  <a:pt x="1330" y="156"/>
                  <a:pt x="1330" y="156"/>
                </a:cubicBezTo>
                <a:cubicBezTo>
                  <a:pt x="1332" y="154"/>
                  <a:pt x="1332" y="154"/>
                  <a:pt x="1332" y="154"/>
                </a:cubicBezTo>
                <a:cubicBezTo>
                  <a:pt x="1333" y="153"/>
                  <a:pt x="1333" y="153"/>
                  <a:pt x="1333" y="153"/>
                </a:cubicBezTo>
                <a:cubicBezTo>
                  <a:pt x="1333" y="152"/>
                  <a:pt x="1333" y="152"/>
                  <a:pt x="1333" y="152"/>
                </a:cubicBezTo>
                <a:cubicBezTo>
                  <a:pt x="1330" y="153"/>
                  <a:pt x="1330" y="153"/>
                  <a:pt x="1330" y="153"/>
                </a:cubicBezTo>
                <a:cubicBezTo>
                  <a:pt x="1328" y="153"/>
                  <a:pt x="1328" y="153"/>
                  <a:pt x="1328" y="153"/>
                </a:cubicBezTo>
                <a:cubicBezTo>
                  <a:pt x="1327" y="152"/>
                  <a:pt x="1327" y="152"/>
                  <a:pt x="1327" y="152"/>
                </a:cubicBezTo>
                <a:cubicBezTo>
                  <a:pt x="1324" y="152"/>
                  <a:pt x="1324" y="152"/>
                  <a:pt x="1324" y="152"/>
                </a:cubicBezTo>
                <a:cubicBezTo>
                  <a:pt x="1323" y="152"/>
                  <a:pt x="1323" y="152"/>
                  <a:pt x="1323" y="152"/>
                </a:cubicBezTo>
                <a:cubicBezTo>
                  <a:pt x="1320" y="152"/>
                  <a:pt x="1320" y="152"/>
                  <a:pt x="1320" y="152"/>
                </a:cubicBezTo>
                <a:cubicBezTo>
                  <a:pt x="1318" y="151"/>
                  <a:pt x="1318" y="151"/>
                  <a:pt x="1318" y="151"/>
                </a:cubicBezTo>
                <a:cubicBezTo>
                  <a:pt x="1315" y="150"/>
                  <a:pt x="1315" y="150"/>
                  <a:pt x="1315" y="150"/>
                </a:cubicBezTo>
                <a:cubicBezTo>
                  <a:pt x="1313" y="148"/>
                  <a:pt x="1313" y="148"/>
                  <a:pt x="1313" y="148"/>
                </a:cubicBezTo>
                <a:cubicBezTo>
                  <a:pt x="1312" y="147"/>
                  <a:pt x="1312" y="147"/>
                  <a:pt x="1312" y="147"/>
                </a:cubicBezTo>
                <a:cubicBezTo>
                  <a:pt x="1311" y="147"/>
                  <a:pt x="1311" y="147"/>
                  <a:pt x="1311" y="147"/>
                </a:cubicBezTo>
                <a:cubicBezTo>
                  <a:pt x="1310" y="148"/>
                  <a:pt x="1310" y="148"/>
                  <a:pt x="1310" y="148"/>
                </a:cubicBezTo>
                <a:cubicBezTo>
                  <a:pt x="1309" y="148"/>
                  <a:pt x="1309" y="148"/>
                  <a:pt x="1309" y="148"/>
                </a:cubicBezTo>
                <a:cubicBezTo>
                  <a:pt x="1310" y="147"/>
                  <a:pt x="1310" y="147"/>
                  <a:pt x="1310" y="147"/>
                </a:cubicBezTo>
                <a:cubicBezTo>
                  <a:pt x="1310" y="146"/>
                  <a:pt x="1310" y="146"/>
                  <a:pt x="1310" y="146"/>
                </a:cubicBezTo>
                <a:cubicBezTo>
                  <a:pt x="1309" y="147"/>
                  <a:pt x="1309" y="147"/>
                  <a:pt x="1309" y="147"/>
                </a:cubicBezTo>
                <a:cubicBezTo>
                  <a:pt x="1306" y="149"/>
                  <a:pt x="1306" y="149"/>
                  <a:pt x="1306" y="149"/>
                </a:cubicBezTo>
                <a:cubicBezTo>
                  <a:pt x="1304" y="150"/>
                  <a:pt x="1304" y="150"/>
                  <a:pt x="1304" y="150"/>
                </a:cubicBezTo>
                <a:cubicBezTo>
                  <a:pt x="1302" y="150"/>
                  <a:pt x="1302" y="150"/>
                  <a:pt x="1302" y="150"/>
                </a:cubicBezTo>
                <a:cubicBezTo>
                  <a:pt x="1301" y="150"/>
                  <a:pt x="1301" y="150"/>
                  <a:pt x="1301" y="150"/>
                </a:cubicBezTo>
                <a:cubicBezTo>
                  <a:pt x="1300" y="150"/>
                  <a:pt x="1300" y="150"/>
                  <a:pt x="1300" y="150"/>
                </a:cubicBezTo>
                <a:cubicBezTo>
                  <a:pt x="1299" y="149"/>
                  <a:pt x="1299" y="149"/>
                  <a:pt x="1299" y="149"/>
                </a:cubicBezTo>
                <a:cubicBezTo>
                  <a:pt x="1299" y="149"/>
                  <a:pt x="1298" y="150"/>
                  <a:pt x="1297" y="150"/>
                </a:cubicBezTo>
                <a:cubicBezTo>
                  <a:pt x="1297" y="150"/>
                  <a:pt x="1296" y="150"/>
                  <a:pt x="1296" y="150"/>
                </a:cubicBezTo>
                <a:cubicBezTo>
                  <a:pt x="1293" y="152"/>
                  <a:pt x="1293" y="152"/>
                  <a:pt x="1293" y="152"/>
                </a:cubicBezTo>
                <a:cubicBezTo>
                  <a:pt x="1293" y="153"/>
                  <a:pt x="1293" y="153"/>
                  <a:pt x="1293" y="153"/>
                </a:cubicBezTo>
                <a:cubicBezTo>
                  <a:pt x="1292" y="152"/>
                  <a:pt x="1292" y="152"/>
                  <a:pt x="1292" y="152"/>
                </a:cubicBezTo>
                <a:cubicBezTo>
                  <a:pt x="1291" y="152"/>
                  <a:pt x="1291" y="152"/>
                  <a:pt x="1291" y="152"/>
                </a:cubicBezTo>
                <a:cubicBezTo>
                  <a:pt x="1288" y="152"/>
                  <a:pt x="1288" y="152"/>
                  <a:pt x="1288" y="152"/>
                </a:cubicBezTo>
                <a:cubicBezTo>
                  <a:pt x="1286" y="151"/>
                  <a:pt x="1286" y="151"/>
                  <a:pt x="1286" y="151"/>
                </a:cubicBezTo>
                <a:cubicBezTo>
                  <a:pt x="1285" y="151"/>
                  <a:pt x="1285" y="151"/>
                  <a:pt x="1285" y="151"/>
                </a:cubicBezTo>
                <a:cubicBezTo>
                  <a:pt x="1285" y="151"/>
                  <a:pt x="1285" y="151"/>
                  <a:pt x="1285" y="151"/>
                </a:cubicBezTo>
                <a:cubicBezTo>
                  <a:pt x="1286" y="149"/>
                  <a:pt x="1286" y="149"/>
                  <a:pt x="1286" y="149"/>
                </a:cubicBezTo>
                <a:cubicBezTo>
                  <a:pt x="1287" y="149"/>
                  <a:pt x="1287" y="149"/>
                  <a:pt x="1287" y="149"/>
                </a:cubicBezTo>
                <a:cubicBezTo>
                  <a:pt x="1289" y="150"/>
                  <a:pt x="1289" y="150"/>
                  <a:pt x="1289" y="150"/>
                </a:cubicBezTo>
                <a:cubicBezTo>
                  <a:pt x="1290" y="151"/>
                  <a:pt x="1290" y="151"/>
                  <a:pt x="1290" y="151"/>
                </a:cubicBezTo>
                <a:cubicBezTo>
                  <a:pt x="1291" y="150"/>
                  <a:pt x="1291" y="150"/>
                  <a:pt x="1291" y="150"/>
                </a:cubicBezTo>
                <a:cubicBezTo>
                  <a:pt x="1294" y="150"/>
                  <a:pt x="1294" y="150"/>
                  <a:pt x="1294" y="150"/>
                </a:cubicBezTo>
                <a:cubicBezTo>
                  <a:pt x="1295" y="148"/>
                  <a:pt x="1295" y="148"/>
                  <a:pt x="1295" y="148"/>
                </a:cubicBezTo>
                <a:cubicBezTo>
                  <a:pt x="1297" y="148"/>
                  <a:pt x="1297" y="148"/>
                  <a:pt x="1297" y="148"/>
                </a:cubicBezTo>
                <a:cubicBezTo>
                  <a:pt x="1299" y="149"/>
                  <a:pt x="1299" y="149"/>
                  <a:pt x="1299" y="149"/>
                </a:cubicBezTo>
                <a:cubicBezTo>
                  <a:pt x="1301" y="148"/>
                  <a:pt x="1301" y="148"/>
                  <a:pt x="1301" y="148"/>
                </a:cubicBezTo>
                <a:cubicBezTo>
                  <a:pt x="1301" y="147"/>
                  <a:pt x="1301" y="147"/>
                  <a:pt x="1301" y="147"/>
                </a:cubicBezTo>
                <a:cubicBezTo>
                  <a:pt x="1301" y="146"/>
                  <a:pt x="1301" y="146"/>
                  <a:pt x="1301" y="146"/>
                </a:cubicBezTo>
                <a:cubicBezTo>
                  <a:pt x="1300" y="146"/>
                  <a:pt x="1300" y="146"/>
                  <a:pt x="1300" y="146"/>
                </a:cubicBezTo>
                <a:cubicBezTo>
                  <a:pt x="1299" y="146"/>
                  <a:pt x="1299" y="146"/>
                  <a:pt x="1299" y="146"/>
                </a:cubicBezTo>
                <a:cubicBezTo>
                  <a:pt x="1298" y="145"/>
                  <a:pt x="1298" y="145"/>
                  <a:pt x="1298" y="145"/>
                </a:cubicBezTo>
                <a:cubicBezTo>
                  <a:pt x="1297" y="146"/>
                  <a:pt x="1297" y="146"/>
                  <a:pt x="1297" y="146"/>
                </a:cubicBezTo>
                <a:cubicBezTo>
                  <a:pt x="1295" y="145"/>
                  <a:pt x="1295" y="145"/>
                  <a:pt x="1295" y="145"/>
                </a:cubicBezTo>
                <a:cubicBezTo>
                  <a:pt x="1292" y="145"/>
                  <a:pt x="1292" y="145"/>
                  <a:pt x="1292" y="145"/>
                </a:cubicBezTo>
                <a:cubicBezTo>
                  <a:pt x="1290" y="146"/>
                  <a:pt x="1290" y="146"/>
                  <a:pt x="1290" y="146"/>
                </a:cubicBezTo>
                <a:cubicBezTo>
                  <a:pt x="1289" y="146"/>
                  <a:pt x="1289" y="146"/>
                  <a:pt x="1289" y="146"/>
                </a:cubicBezTo>
                <a:cubicBezTo>
                  <a:pt x="1286" y="145"/>
                  <a:pt x="1286" y="145"/>
                  <a:pt x="1286" y="145"/>
                </a:cubicBezTo>
                <a:cubicBezTo>
                  <a:pt x="1286" y="144"/>
                  <a:pt x="1286" y="144"/>
                  <a:pt x="1286" y="144"/>
                </a:cubicBezTo>
                <a:cubicBezTo>
                  <a:pt x="1285" y="144"/>
                  <a:pt x="1285" y="144"/>
                  <a:pt x="1285" y="144"/>
                </a:cubicBezTo>
                <a:cubicBezTo>
                  <a:pt x="1283" y="144"/>
                  <a:pt x="1283" y="144"/>
                  <a:pt x="1283" y="144"/>
                </a:cubicBezTo>
                <a:cubicBezTo>
                  <a:pt x="1281" y="144"/>
                  <a:pt x="1281" y="144"/>
                  <a:pt x="1281" y="144"/>
                </a:cubicBezTo>
                <a:cubicBezTo>
                  <a:pt x="1277" y="146"/>
                  <a:pt x="1277" y="146"/>
                  <a:pt x="1277" y="146"/>
                </a:cubicBezTo>
                <a:cubicBezTo>
                  <a:pt x="1277" y="146"/>
                  <a:pt x="1277" y="146"/>
                  <a:pt x="1277" y="146"/>
                </a:cubicBezTo>
                <a:cubicBezTo>
                  <a:pt x="1278" y="144"/>
                  <a:pt x="1278" y="144"/>
                  <a:pt x="1278" y="144"/>
                </a:cubicBezTo>
                <a:cubicBezTo>
                  <a:pt x="1279" y="143"/>
                  <a:pt x="1279" y="143"/>
                  <a:pt x="1279" y="143"/>
                </a:cubicBezTo>
                <a:cubicBezTo>
                  <a:pt x="1280" y="143"/>
                  <a:pt x="1280" y="143"/>
                  <a:pt x="1280" y="143"/>
                </a:cubicBezTo>
                <a:cubicBezTo>
                  <a:pt x="1282" y="143"/>
                  <a:pt x="1282" y="143"/>
                  <a:pt x="1282" y="143"/>
                </a:cubicBezTo>
                <a:cubicBezTo>
                  <a:pt x="1286" y="141"/>
                  <a:pt x="1286" y="141"/>
                  <a:pt x="1286" y="141"/>
                </a:cubicBezTo>
                <a:cubicBezTo>
                  <a:pt x="1287" y="141"/>
                  <a:pt x="1287" y="141"/>
                  <a:pt x="1287" y="141"/>
                </a:cubicBezTo>
                <a:cubicBezTo>
                  <a:pt x="1287" y="139"/>
                  <a:pt x="1287" y="139"/>
                  <a:pt x="1287" y="139"/>
                </a:cubicBezTo>
                <a:cubicBezTo>
                  <a:pt x="1288" y="138"/>
                  <a:pt x="1288" y="138"/>
                  <a:pt x="1288" y="138"/>
                </a:cubicBezTo>
                <a:cubicBezTo>
                  <a:pt x="1289" y="138"/>
                  <a:pt x="1289" y="138"/>
                  <a:pt x="1289" y="138"/>
                </a:cubicBezTo>
                <a:cubicBezTo>
                  <a:pt x="1289" y="138"/>
                  <a:pt x="1289" y="138"/>
                  <a:pt x="1289" y="138"/>
                </a:cubicBezTo>
                <a:cubicBezTo>
                  <a:pt x="1290" y="137"/>
                  <a:pt x="1290" y="137"/>
                  <a:pt x="1290" y="137"/>
                </a:cubicBezTo>
                <a:cubicBezTo>
                  <a:pt x="1290" y="136"/>
                  <a:pt x="1290" y="136"/>
                  <a:pt x="1290" y="136"/>
                </a:cubicBezTo>
                <a:cubicBezTo>
                  <a:pt x="1289" y="135"/>
                  <a:pt x="1289" y="135"/>
                  <a:pt x="1289" y="135"/>
                </a:cubicBezTo>
                <a:cubicBezTo>
                  <a:pt x="1288" y="134"/>
                  <a:pt x="1288" y="134"/>
                  <a:pt x="1288" y="134"/>
                </a:cubicBezTo>
                <a:cubicBezTo>
                  <a:pt x="1287" y="134"/>
                  <a:pt x="1287" y="134"/>
                  <a:pt x="1287" y="134"/>
                </a:cubicBezTo>
                <a:cubicBezTo>
                  <a:pt x="1289" y="133"/>
                  <a:pt x="1289" y="133"/>
                  <a:pt x="1289" y="133"/>
                </a:cubicBezTo>
                <a:cubicBezTo>
                  <a:pt x="1289" y="133"/>
                  <a:pt x="1289" y="133"/>
                  <a:pt x="1289" y="133"/>
                </a:cubicBezTo>
                <a:cubicBezTo>
                  <a:pt x="1290" y="134"/>
                  <a:pt x="1290" y="134"/>
                  <a:pt x="1290" y="134"/>
                </a:cubicBezTo>
                <a:cubicBezTo>
                  <a:pt x="1291" y="134"/>
                  <a:pt x="1291" y="134"/>
                  <a:pt x="1291" y="134"/>
                </a:cubicBezTo>
                <a:cubicBezTo>
                  <a:pt x="1292" y="133"/>
                  <a:pt x="1292" y="133"/>
                  <a:pt x="1292" y="133"/>
                </a:cubicBezTo>
                <a:cubicBezTo>
                  <a:pt x="1291" y="132"/>
                  <a:pt x="1291" y="132"/>
                  <a:pt x="1291" y="132"/>
                </a:cubicBezTo>
                <a:cubicBezTo>
                  <a:pt x="1291" y="132"/>
                  <a:pt x="1291" y="132"/>
                  <a:pt x="1291" y="132"/>
                </a:cubicBezTo>
                <a:cubicBezTo>
                  <a:pt x="1291" y="130"/>
                  <a:pt x="1291" y="130"/>
                  <a:pt x="1291" y="130"/>
                </a:cubicBezTo>
                <a:cubicBezTo>
                  <a:pt x="1292" y="130"/>
                  <a:pt x="1292" y="130"/>
                  <a:pt x="1292" y="130"/>
                </a:cubicBezTo>
                <a:cubicBezTo>
                  <a:pt x="1293" y="131"/>
                  <a:pt x="1293" y="131"/>
                  <a:pt x="1293" y="131"/>
                </a:cubicBezTo>
                <a:cubicBezTo>
                  <a:pt x="1293" y="132"/>
                  <a:pt x="1293" y="132"/>
                  <a:pt x="1293" y="132"/>
                </a:cubicBezTo>
                <a:cubicBezTo>
                  <a:pt x="1294" y="134"/>
                  <a:pt x="1294" y="134"/>
                  <a:pt x="1294" y="134"/>
                </a:cubicBezTo>
                <a:cubicBezTo>
                  <a:pt x="1295" y="135"/>
                  <a:pt x="1295" y="135"/>
                  <a:pt x="1295" y="135"/>
                </a:cubicBezTo>
                <a:cubicBezTo>
                  <a:pt x="1297" y="134"/>
                  <a:pt x="1297" y="134"/>
                  <a:pt x="1297" y="134"/>
                </a:cubicBezTo>
                <a:cubicBezTo>
                  <a:pt x="1299" y="134"/>
                  <a:pt x="1299" y="134"/>
                  <a:pt x="1299" y="134"/>
                </a:cubicBezTo>
                <a:cubicBezTo>
                  <a:pt x="1304" y="132"/>
                  <a:pt x="1304" y="132"/>
                  <a:pt x="1304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7" y="131"/>
                  <a:pt x="1307" y="131"/>
                  <a:pt x="1307" y="131"/>
                </a:cubicBezTo>
                <a:cubicBezTo>
                  <a:pt x="1308" y="130"/>
                  <a:pt x="1308" y="130"/>
                  <a:pt x="1308" y="130"/>
                </a:cubicBezTo>
                <a:cubicBezTo>
                  <a:pt x="1309" y="129"/>
                  <a:pt x="1309" y="129"/>
                  <a:pt x="1309" y="129"/>
                </a:cubicBezTo>
                <a:cubicBezTo>
                  <a:pt x="1310" y="128"/>
                  <a:pt x="1310" y="128"/>
                  <a:pt x="1310" y="128"/>
                </a:cubicBezTo>
                <a:cubicBezTo>
                  <a:pt x="1309" y="126"/>
                  <a:pt x="1309" y="126"/>
                  <a:pt x="1309" y="126"/>
                </a:cubicBezTo>
                <a:cubicBezTo>
                  <a:pt x="1308" y="124"/>
                  <a:pt x="1308" y="124"/>
                  <a:pt x="1308" y="124"/>
                </a:cubicBezTo>
                <a:cubicBezTo>
                  <a:pt x="1307" y="124"/>
                  <a:pt x="1307" y="124"/>
                  <a:pt x="1307" y="124"/>
                </a:cubicBezTo>
                <a:cubicBezTo>
                  <a:pt x="1306" y="123"/>
                  <a:pt x="1306" y="123"/>
                  <a:pt x="1306" y="123"/>
                </a:cubicBezTo>
                <a:cubicBezTo>
                  <a:pt x="1301" y="122"/>
                  <a:pt x="1301" y="122"/>
                  <a:pt x="1301" y="122"/>
                </a:cubicBezTo>
                <a:cubicBezTo>
                  <a:pt x="1300" y="122"/>
                  <a:pt x="1300" y="122"/>
                  <a:pt x="1300" y="122"/>
                </a:cubicBezTo>
                <a:cubicBezTo>
                  <a:pt x="1298" y="123"/>
                  <a:pt x="1298" y="123"/>
                  <a:pt x="1298" y="123"/>
                </a:cubicBezTo>
                <a:cubicBezTo>
                  <a:pt x="1298" y="122"/>
                  <a:pt x="1298" y="122"/>
                  <a:pt x="1298" y="122"/>
                </a:cubicBezTo>
                <a:cubicBezTo>
                  <a:pt x="1298" y="121"/>
                  <a:pt x="1298" y="121"/>
                  <a:pt x="1298" y="121"/>
                </a:cubicBezTo>
                <a:cubicBezTo>
                  <a:pt x="1297" y="120"/>
                  <a:pt x="1297" y="120"/>
                  <a:pt x="1297" y="120"/>
                </a:cubicBezTo>
                <a:cubicBezTo>
                  <a:pt x="1295" y="121"/>
                  <a:pt x="1295" y="121"/>
                  <a:pt x="1295" y="121"/>
                </a:cubicBezTo>
                <a:cubicBezTo>
                  <a:pt x="1294" y="121"/>
                  <a:pt x="1294" y="121"/>
                  <a:pt x="1294" y="121"/>
                </a:cubicBezTo>
                <a:cubicBezTo>
                  <a:pt x="1292" y="122"/>
                  <a:pt x="1292" y="122"/>
                  <a:pt x="1292" y="122"/>
                </a:cubicBezTo>
                <a:cubicBezTo>
                  <a:pt x="1291" y="123"/>
                  <a:pt x="1291" y="123"/>
                  <a:pt x="1291" y="123"/>
                </a:cubicBezTo>
                <a:cubicBezTo>
                  <a:pt x="1289" y="122"/>
                  <a:pt x="1289" y="122"/>
                  <a:pt x="1289" y="122"/>
                </a:cubicBezTo>
                <a:cubicBezTo>
                  <a:pt x="1289" y="121"/>
                  <a:pt x="1289" y="121"/>
                  <a:pt x="1289" y="121"/>
                </a:cubicBezTo>
                <a:cubicBezTo>
                  <a:pt x="1290" y="122"/>
                  <a:pt x="1290" y="122"/>
                  <a:pt x="1290" y="122"/>
                </a:cubicBezTo>
                <a:cubicBezTo>
                  <a:pt x="1292" y="121"/>
                  <a:pt x="1292" y="121"/>
                  <a:pt x="1292" y="121"/>
                </a:cubicBezTo>
                <a:cubicBezTo>
                  <a:pt x="1293" y="120"/>
                  <a:pt x="1293" y="120"/>
                  <a:pt x="1293" y="120"/>
                </a:cubicBezTo>
                <a:cubicBezTo>
                  <a:pt x="1295" y="120"/>
                  <a:pt x="1295" y="120"/>
                  <a:pt x="1295" y="120"/>
                </a:cubicBezTo>
                <a:cubicBezTo>
                  <a:pt x="1295" y="119"/>
                  <a:pt x="1295" y="119"/>
                  <a:pt x="1295" y="119"/>
                </a:cubicBezTo>
                <a:cubicBezTo>
                  <a:pt x="1294" y="118"/>
                  <a:pt x="1294" y="118"/>
                  <a:pt x="1294" y="118"/>
                </a:cubicBezTo>
                <a:cubicBezTo>
                  <a:pt x="1293" y="116"/>
                  <a:pt x="1293" y="116"/>
                  <a:pt x="1293" y="116"/>
                </a:cubicBezTo>
                <a:cubicBezTo>
                  <a:pt x="1292" y="115"/>
                  <a:pt x="1292" y="115"/>
                  <a:pt x="1292" y="115"/>
                </a:cubicBezTo>
                <a:cubicBezTo>
                  <a:pt x="1290" y="115"/>
                  <a:pt x="1290" y="115"/>
                  <a:pt x="1290" y="115"/>
                </a:cubicBezTo>
                <a:cubicBezTo>
                  <a:pt x="1291" y="114"/>
                  <a:pt x="1291" y="114"/>
                  <a:pt x="1291" y="114"/>
                </a:cubicBezTo>
                <a:cubicBezTo>
                  <a:pt x="1293" y="113"/>
                  <a:pt x="1293" y="113"/>
                  <a:pt x="1293" y="113"/>
                </a:cubicBezTo>
                <a:cubicBezTo>
                  <a:pt x="1293" y="113"/>
                  <a:pt x="1293" y="113"/>
                  <a:pt x="1293" y="113"/>
                </a:cubicBezTo>
                <a:cubicBezTo>
                  <a:pt x="1293" y="111"/>
                  <a:pt x="1293" y="111"/>
                  <a:pt x="1293" y="111"/>
                </a:cubicBezTo>
                <a:cubicBezTo>
                  <a:pt x="1293" y="110"/>
                  <a:pt x="1293" y="110"/>
                  <a:pt x="1293" y="110"/>
                </a:cubicBezTo>
                <a:cubicBezTo>
                  <a:pt x="1294" y="111"/>
                  <a:pt x="1294" y="111"/>
                  <a:pt x="1294" y="111"/>
                </a:cubicBezTo>
                <a:cubicBezTo>
                  <a:pt x="1295" y="113"/>
                  <a:pt x="1295" y="113"/>
                  <a:pt x="1295" y="113"/>
                </a:cubicBezTo>
                <a:cubicBezTo>
                  <a:pt x="1296" y="115"/>
                  <a:pt x="1296" y="115"/>
                  <a:pt x="1296" y="115"/>
                </a:cubicBezTo>
                <a:cubicBezTo>
                  <a:pt x="1296" y="116"/>
                  <a:pt x="1296" y="116"/>
                  <a:pt x="1296" y="116"/>
                </a:cubicBezTo>
                <a:cubicBezTo>
                  <a:pt x="1298" y="118"/>
                  <a:pt x="1298" y="118"/>
                  <a:pt x="1298" y="118"/>
                </a:cubicBezTo>
                <a:cubicBezTo>
                  <a:pt x="1298" y="119"/>
                  <a:pt x="1298" y="119"/>
                  <a:pt x="1298" y="119"/>
                </a:cubicBezTo>
                <a:cubicBezTo>
                  <a:pt x="1300" y="120"/>
                  <a:pt x="1300" y="120"/>
                  <a:pt x="1300" y="120"/>
                </a:cubicBezTo>
                <a:cubicBezTo>
                  <a:pt x="1300" y="121"/>
                  <a:pt x="1300" y="121"/>
                  <a:pt x="1300" y="121"/>
                </a:cubicBezTo>
                <a:cubicBezTo>
                  <a:pt x="1302" y="120"/>
                  <a:pt x="1302" y="120"/>
                  <a:pt x="1302" y="120"/>
                </a:cubicBezTo>
                <a:cubicBezTo>
                  <a:pt x="1302" y="120"/>
                  <a:pt x="1302" y="120"/>
                  <a:pt x="1302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6" y="120"/>
                  <a:pt x="1306" y="120"/>
                  <a:pt x="1306" y="120"/>
                </a:cubicBezTo>
                <a:cubicBezTo>
                  <a:pt x="1307" y="119"/>
                  <a:pt x="1307" y="119"/>
                  <a:pt x="1307" y="119"/>
                </a:cubicBezTo>
                <a:cubicBezTo>
                  <a:pt x="1308" y="120"/>
                  <a:pt x="1308" y="120"/>
                  <a:pt x="1308" y="120"/>
                </a:cubicBezTo>
                <a:cubicBezTo>
                  <a:pt x="1308" y="122"/>
                  <a:pt x="1308" y="122"/>
                  <a:pt x="1308" y="122"/>
                </a:cubicBezTo>
                <a:cubicBezTo>
                  <a:pt x="1311" y="126"/>
                  <a:pt x="1311" y="126"/>
                  <a:pt x="1311" y="126"/>
                </a:cubicBezTo>
                <a:cubicBezTo>
                  <a:pt x="1313" y="127"/>
                  <a:pt x="1313" y="127"/>
                  <a:pt x="1313" y="127"/>
                </a:cubicBezTo>
                <a:cubicBezTo>
                  <a:pt x="1313" y="126"/>
                  <a:pt x="1313" y="126"/>
                  <a:pt x="1313" y="126"/>
                </a:cubicBezTo>
                <a:cubicBezTo>
                  <a:pt x="1315" y="126"/>
                  <a:pt x="1315" y="126"/>
                  <a:pt x="1315" y="126"/>
                </a:cubicBezTo>
                <a:cubicBezTo>
                  <a:pt x="1316" y="126"/>
                  <a:pt x="1316" y="126"/>
                  <a:pt x="1316" y="126"/>
                </a:cubicBezTo>
                <a:cubicBezTo>
                  <a:pt x="1316" y="127"/>
                  <a:pt x="1316" y="127"/>
                  <a:pt x="1316" y="127"/>
                </a:cubicBezTo>
                <a:cubicBezTo>
                  <a:pt x="1316" y="128"/>
                  <a:pt x="1316" y="128"/>
                  <a:pt x="1316" y="128"/>
                </a:cubicBezTo>
                <a:cubicBezTo>
                  <a:pt x="1315" y="130"/>
                  <a:pt x="1315" y="130"/>
                  <a:pt x="1315" y="130"/>
                </a:cubicBezTo>
                <a:cubicBezTo>
                  <a:pt x="1316" y="132"/>
                  <a:pt x="1316" y="132"/>
                  <a:pt x="1316" y="132"/>
                </a:cubicBezTo>
                <a:cubicBezTo>
                  <a:pt x="1317" y="134"/>
                  <a:pt x="1317" y="134"/>
                  <a:pt x="1317" y="134"/>
                </a:cubicBezTo>
                <a:cubicBezTo>
                  <a:pt x="1318" y="135"/>
                  <a:pt x="1318" y="135"/>
                  <a:pt x="1318" y="135"/>
                </a:cubicBezTo>
                <a:cubicBezTo>
                  <a:pt x="1318" y="138"/>
                  <a:pt x="1318" y="138"/>
                  <a:pt x="1318" y="138"/>
                </a:cubicBezTo>
                <a:cubicBezTo>
                  <a:pt x="1319" y="140"/>
                  <a:pt x="1319" y="140"/>
                  <a:pt x="1319" y="140"/>
                </a:cubicBezTo>
                <a:cubicBezTo>
                  <a:pt x="1320" y="141"/>
                  <a:pt x="1320" y="141"/>
                  <a:pt x="1320" y="141"/>
                </a:cubicBezTo>
                <a:cubicBezTo>
                  <a:pt x="1322" y="144"/>
                  <a:pt x="1322" y="144"/>
                  <a:pt x="1322" y="144"/>
                </a:cubicBezTo>
                <a:cubicBezTo>
                  <a:pt x="1324" y="146"/>
                  <a:pt x="1324" y="146"/>
                  <a:pt x="1324" y="146"/>
                </a:cubicBezTo>
                <a:cubicBezTo>
                  <a:pt x="1325" y="147"/>
                  <a:pt x="1325" y="147"/>
                  <a:pt x="1325" y="147"/>
                </a:cubicBezTo>
                <a:cubicBezTo>
                  <a:pt x="1327" y="147"/>
                  <a:pt x="1327" y="147"/>
                  <a:pt x="1327" y="147"/>
                </a:cubicBezTo>
                <a:cubicBezTo>
                  <a:pt x="1328" y="146"/>
                  <a:pt x="1328" y="146"/>
                  <a:pt x="1328" y="146"/>
                </a:cubicBezTo>
                <a:cubicBezTo>
                  <a:pt x="1329" y="146"/>
                  <a:pt x="1329" y="146"/>
                  <a:pt x="1329" y="146"/>
                </a:cubicBezTo>
                <a:cubicBezTo>
                  <a:pt x="1330" y="146"/>
                  <a:pt x="1330" y="146"/>
                  <a:pt x="1330" y="146"/>
                </a:cubicBezTo>
                <a:cubicBezTo>
                  <a:pt x="1330" y="145"/>
                  <a:pt x="1330" y="145"/>
                  <a:pt x="1330" y="145"/>
                </a:cubicBezTo>
                <a:cubicBezTo>
                  <a:pt x="1330" y="142"/>
                  <a:pt x="1330" y="142"/>
                  <a:pt x="1330" y="142"/>
                </a:cubicBezTo>
                <a:cubicBezTo>
                  <a:pt x="1330" y="140"/>
                  <a:pt x="1330" y="140"/>
                  <a:pt x="1330" y="140"/>
                </a:cubicBezTo>
                <a:cubicBezTo>
                  <a:pt x="1330" y="138"/>
                  <a:pt x="1330" y="138"/>
                  <a:pt x="1330" y="138"/>
                </a:cubicBezTo>
                <a:cubicBezTo>
                  <a:pt x="1331" y="137"/>
                  <a:pt x="1331" y="137"/>
                  <a:pt x="1331" y="137"/>
                </a:cubicBezTo>
                <a:cubicBezTo>
                  <a:pt x="1331" y="137"/>
                  <a:pt x="1331" y="137"/>
                  <a:pt x="1331" y="137"/>
                </a:cubicBezTo>
                <a:cubicBezTo>
                  <a:pt x="1332" y="138"/>
                  <a:pt x="1332" y="138"/>
                  <a:pt x="1332" y="138"/>
                </a:cubicBezTo>
                <a:cubicBezTo>
                  <a:pt x="1332" y="139"/>
                  <a:pt x="1332" y="139"/>
                  <a:pt x="1332" y="139"/>
                </a:cubicBezTo>
                <a:cubicBezTo>
                  <a:pt x="1332" y="141"/>
                  <a:pt x="1332" y="141"/>
                  <a:pt x="1332" y="141"/>
                </a:cubicBezTo>
                <a:cubicBezTo>
                  <a:pt x="1332" y="142"/>
                  <a:pt x="1332" y="142"/>
                  <a:pt x="1332" y="142"/>
                </a:cubicBezTo>
                <a:cubicBezTo>
                  <a:pt x="1331" y="144"/>
                  <a:pt x="1331" y="144"/>
                  <a:pt x="1331" y="144"/>
                </a:cubicBezTo>
                <a:cubicBezTo>
                  <a:pt x="1331" y="145"/>
                  <a:pt x="1331" y="145"/>
                  <a:pt x="1331" y="145"/>
                </a:cubicBezTo>
                <a:cubicBezTo>
                  <a:pt x="1332" y="146"/>
                  <a:pt x="1332" y="146"/>
                  <a:pt x="1332" y="146"/>
                </a:cubicBezTo>
                <a:cubicBezTo>
                  <a:pt x="1333" y="145"/>
                  <a:pt x="1333" y="145"/>
                  <a:pt x="1333" y="145"/>
                </a:cubicBezTo>
                <a:cubicBezTo>
                  <a:pt x="1334" y="144"/>
                  <a:pt x="1334" y="144"/>
                  <a:pt x="1334" y="144"/>
                </a:cubicBezTo>
                <a:cubicBezTo>
                  <a:pt x="1335" y="145"/>
                  <a:pt x="1335" y="145"/>
                  <a:pt x="1335" y="145"/>
                </a:cubicBezTo>
                <a:cubicBezTo>
                  <a:pt x="1335" y="146"/>
                  <a:pt x="1335" y="146"/>
                  <a:pt x="1335" y="146"/>
                </a:cubicBezTo>
                <a:cubicBezTo>
                  <a:pt x="1335" y="147"/>
                  <a:pt x="1335" y="147"/>
                  <a:pt x="1335" y="147"/>
                </a:cubicBezTo>
                <a:cubicBezTo>
                  <a:pt x="1335" y="148"/>
                  <a:pt x="1335" y="148"/>
                  <a:pt x="1335" y="148"/>
                </a:cubicBezTo>
                <a:cubicBezTo>
                  <a:pt x="1336" y="147"/>
                  <a:pt x="1336" y="147"/>
                  <a:pt x="1336" y="147"/>
                </a:cubicBezTo>
                <a:cubicBezTo>
                  <a:pt x="1337" y="147"/>
                  <a:pt x="1337" y="147"/>
                  <a:pt x="1337" y="147"/>
                </a:cubicBezTo>
                <a:cubicBezTo>
                  <a:pt x="1338" y="147"/>
                  <a:pt x="1338" y="147"/>
                  <a:pt x="1338" y="147"/>
                </a:cubicBezTo>
                <a:cubicBezTo>
                  <a:pt x="1338" y="145"/>
                  <a:pt x="1338" y="145"/>
                  <a:pt x="1338" y="145"/>
                </a:cubicBezTo>
                <a:cubicBezTo>
                  <a:pt x="1338" y="144"/>
                  <a:pt x="1338" y="144"/>
                  <a:pt x="1338" y="144"/>
                </a:cubicBezTo>
                <a:cubicBezTo>
                  <a:pt x="1338" y="141"/>
                  <a:pt x="1338" y="141"/>
                  <a:pt x="1338" y="141"/>
                </a:cubicBezTo>
                <a:cubicBezTo>
                  <a:pt x="1339" y="140"/>
                  <a:pt x="1339" y="140"/>
                  <a:pt x="1339" y="140"/>
                </a:cubicBezTo>
                <a:cubicBezTo>
                  <a:pt x="1339" y="138"/>
                  <a:pt x="1339" y="138"/>
                  <a:pt x="1339" y="138"/>
                </a:cubicBezTo>
                <a:cubicBezTo>
                  <a:pt x="1339" y="137"/>
                  <a:pt x="1339" y="137"/>
                  <a:pt x="1339" y="137"/>
                </a:cubicBezTo>
                <a:cubicBezTo>
                  <a:pt x="1338" y="136"/>
                  <a:pt x="1338" y="136"/>
                  <a:pt x="1338" y="136"/>
                </a:cubicBezTo>
                <a:cubicBezTo>
                  <a:pt x="1337" y="136"/>
                  <a:pt x="1337" y="136"/>
                  <a:pt x="1337" y="136"/>
                </a:cubicBezTo>
                <a:cubicBezTo>
                  <a:pt x="1338" y="135"/>
                  <a:pt x="1338" y="135"/>
                  <a:pt x="1338" y="135"/>
                </a:cubicBezTo>
                <a:cubicBezTo>
                  <a:pt x="1338" y="134"/>
                  <a:pt x="1338" y="134"/>
                  <a:pt x="1338" y="134"/>
                </a:cubicBezTo>
                <a:cubicBezTo>
                  <a:pt x="1338" y="133"/>
                  <a:pt x="1338" y="133"/>
                  <a:pt x="1338" y="133"/>
                </a:cubicBezTo>
                <a:cubicBezTo>
                  <a:pt x="1336" y="134"/>
                  <a:pt x="1336" y="134"/>
                  <a:pt x="1336" y="134"/>
                </a:cubicBezTo>
                <a:cubicBezTo>
                  <a:pt x="1336" y="133"/>
                  <a:pt x="1336" y="133"/>
                  <a:pt x="1336" y="133"/>
                </a:cubicBezTo>
                <a:cubicBezTo>
                  <a:pt x="1336" y="132"/>
                  <a:pt x="1336" y="132"/>
                  <a:pt x="1336" y="132"/>
                </a:cubicBezTo>
                <a:cubicBezTo>
                  <a:pt x="1338" y="132"/>
                  <a:pt x="1338" y="132"/>
                  <a:pt x="1338" y="132"/>
                </a:cubicBezTo>
                <a:cubicBezTo>
                  <a:pt x="1339" y="131"/>
                  <a:pt x="1339" y="131"/>
                  <a:pt x="1339" y="131"/>
                </a:cubicBezTo>
                <a:cubicBezTo>
                  <a:pt x="1339" y="129"/>
                  <a:pt x="1339" y="129"/>
                  <a:pt x="1339" y="129"/>
                </a:cubicBezTo>
                <a:cubicBezTo>
                  <a:pt x="1338" y="129"/>
                  <a:pt x="1338" y="129"/>
                  <a:pt x="1338" y="129"/>
                </a:cubicBezTo>
                <a:cubicBezTo>
                  <a:pt x="1337" y="129"/>
                  <a:pt x="1337" y="129"/>
                  <a:pt x="1337" y="129"/>
                </a:cubicBezTo>
                <a:cubicBezTo>
                  <a:pt x="1337" y="128"/>
                  <a:pt x="1337" y="128"/>
                  <a:pt x="1337" y="128"/>
                </a:cubicBezTo>
                <a:cubicBezTo>
                  <a:pt x="1338" y="127"/>
                  <a:pt x="1338" y="127"/>
                  <a:pt x="1338" y="127"/>
                </a:cubicBezTo>
                <a:cubicBezTo>
                  <a:pt x="1339" y="125"/>
                  <a:pt x="1339" y="125"/>
                  <a:pt x="1339" y="125"/>
                </a:cubicBezTo>
                <a:cubicBezTo>
                  <a:pt x="1339" y="124"/>
                  <a:pt x="1339" y="124"/>
                  <a:pt x="1339" y="124"/>
                </a:cubicBezTo>
                <a:cubicBezTo>
                  <a:pt x="1338" y="124"/>
                  <a:pt x="1338" y="124"/>
                  <a:pt x="1338" y="124"/>
                </a:cubicBezTo>
                <a:cubicBezTo>
                  <a:pt x="1337" y="125"/>
                  <a:pt x="1337" y="125"/>
                  <a:pt x="1337" y="125"/>
                </a:cubicBezTo>
                <a:cubicBezTo>
                  <a:pt x="1335" y="127"/>
                  <a:pt x="1335" y="127"/>
                  <a:pt x="1335" y="127"/>
                </a:cubicBezTo>
                <a:cubicBezTo>
                  <a:pt x="1335" y="130"/>
                  <a:pt x="1335" y="130"/>
                  <a:pt x="1335" y="130"/>
                </a:cubicBezTo>
                <a:cubicBezTo>
                  <a:pt x="1334" y="130"/>
                  <a:pt x="1334" y="130"/>
                  <a:pt x="1334" y="130"/>
                </a:cubicBezTo>
                <a:cubicBezTo>
                  <a:pt x="1334" y="129"/>
                  <a:pt x="1334" y="129"/>
                  <a:pt x="1334" y="129"/>
                </a:cubicBezTo>
                <a:cubicBezTo>
                  <a:pt x="1334" y="127"/>
                  <a:pt x="1334" y="127"/>
                  <a:pt x="1334" y="127"/>
                </a:cubicBezTo>
                <a:cubicBezTo>
                  <a:pt x="1334" y="126"/>
                  <a:pt x="1334" y="126"/>
                  <a:pt x="1334" y="126"/>
                </a:cubicBezTo>
                <a:cubicBezTo>
                  <a:pt x="1334" y="125"/>
                  <a:pt x="1334" y="125"/>
                  <a:pt x="1334" y="125"/>
                </a:cubicBezTo>
                <a:cubicBezTo>
                  <a:pt x="1334" y="124"/>
                  <a:pt x="1334" y="124"/>
                  <a:pt x="1334" y="124"/>
                </a:cubicBezTo>
                <a:cubicBezTo>
                  <a:pt x="1334" y="123"/>
                  <a:pt x="1334" y="123"/>
                  <a:pt x="1334" y="123"/>
                </a:cubicBezTo>
                <a:cubicBezTo>
                  <a:pt x="1336" y="122"/>
                  <a:pt x="1336" y="122"/>
                  <a:pt x="1336" y="122"/>
                </a:cubicBezTo>
                <a:cubicBezTo>
                  <a:pt x="1337" y="121"/>
                  <a:pt x="1337" y="121"/>
                  <a:pt x="1337" y="121"/>
                </a:cubicBezTo>
                <a:cubicBezTo>
                  <a:pt x="1338" y="119"/>
                  <a:pt x="1338" y="119"/>
                  <a:pt x="1338" y="119"/>
                </a:cubicBezTo>
                <a:cubicBezTo>
                  <a:pt x="1337" y="118"/>
                  <a:pt x="1337" y="118"/>
                  <a:pt x="1337" y="118"/>
                </a:cubicBezTo>
                <a:cubicBezTo>
                  <a:pt x="1336" y="118"/>
                  <a:pt x="1336" y="118"/>
                  <a:pt x="1336" y="118"/>
                </a:cubicBezTo>
                <a:cubicBezTo>
                  <a:pt x="1335" y="119"/>
                  <a:pt x="1335" y="119"/>
                  <a:pt x="1335" y="119"/>
                </a:cubicBezTo>
                <a:cubicBezTo>
                  <a:pt x="1335" y="120"/>
                  <a:pt x="1335" y="120"/>
                  <a:pt x="1335" y="120"/>
                </a:cubicBezTo>
                <a:cubicBezTo>
                  <a:pt x="1334" y="121"/>
                  <a:pt x="1334" y="121"/>
                  <a:pt x="1334" y="121"/>
                </a:cubicBezTo>
                <a:cubicBezTo>
                  <a:pt x="1335" y="119"/>
                  <a:pt x="1335" y="119"/>
                  <a:pt x="1335" y="119"/>
                </a:cubicBezTo>
                <a:cubicBezTo>
                  <a:pt x="1335" y="118"/>
                  <a:pt x="1335" y="118"/>
                  <a:pt x="1335" y="118"/>
                </a:cubicBezTo>
                <a:cubicBezTo>
                  <a:pt x="1335" y="118"/>
                  <a:pt x="1335" y="118"/>
                  <a:pt x="1335" y="118"/>
                </a:cubicBezTo>
                <a:cubicBezTo>
                  <a:pt x="1334" y="118"/>
                  <a:pt x="1334" y="118"/>
                  <a:pt x="1334" y="118"/>
                </a:cubicBezTo>
                <a:cubicBezTo>
                  <a:pt x="1332" y="119"/>
                  <a:pt x="1332" y="119"/>
                  <a:pt x="1332" y="119"/>
                </a:cubicBezTo>
                <a:cubicBezTo>
                  <a:pt x="1331" y="121"/>
                  <a:pt x="1331" y="121"/>
                  <a:pt x="1331" y="121"/>
                </a:cubicBezTo>
                <a:cubicBezTo>
                  <a:pt x="1331" y="120"/>
                  <a:pt x="1331" y="120"/>
                  <a:pt x="1331" y="120"/>
                </a:cubicBezTo>
                <a:cubicBezTo>
                  <a:pt x="1331" y="119"/>
                  <a:pt x="1331" y="119"/>
                  <a:pt x="1331" y="119"/>
                </a:cubicBezTo>
                <a:cubicBezTo>
                  <a:pt x="1332" y="118"/>
                  <a:pt x="1332" y="118"/>
                  <a:pt x="1332" y="118"/>
                </a:cubicBezTo>
                <a:cubicBezTo>
                  <a:pt x="1333" y="117"/>
                  <a:pt x="1333" y="117"/>
                  <a:pt x="1333" y="117"/>
                </a:cubicBezTo>
                <a:cubicBezTo>
                  <a:pt x="1334" y="115"/>
                  <a:pt x="1334" y="115"/>
                  <a:pt x="1334" y="115"/>
                </a:cubicBezTo>
                <a:cubicBezTo>
                  <a:pt x="1334" y="115"/>
                  <a:pt x="1334" y="115"/>
                  <a:pt x="1334" y="115"/>
                </a:cubicBezTo>
                <a:cubicBezTo>
                  <a:pt x="1333" y="114"/>
                  <a:pt x="1333" y="114"/>
                  <a:pt x="1333" y="114"/>
                </a:cubicBezTo>
                <a:cubicBezTo>
                  <a:pt x="1332" y="113"/>
                  <a:pt x="1332" y="113"/>
                  <a:pt x="1332" y="113"/>
                </a:cubicBezTo>
                <a:cubicBezTo>
                  <a:pt x="1332" y="113"/>
                  <a:pt x="1332" y="113"/>
                  <a:pt x="1332" y="113"/>
                </a:cubicBezTo>
                <a:cubicBezTo>
                  <a:pt x="1331" y="112"/>
                  <a:pt x="1331" y="112"/>
                  <a:pt x="1331" y="112"/>
                </a:cubicBezTo>
                <a:cubicBezTo>
                  <a:pt x="1330" y="111"/>
                  <a:pt x="1330" y="111"/>
                  <a:pt x="1330" y="111"/>
                </a:cubicBezTo>
                <a:cubicBezTo>
                  <a:pt x="1329" y="110"/>
                  <a:pt x="1329" y="110"/>
                  <a:pt x="1329" y="110"/>
                </a:cubicBezTo>
                <a:cubicBezTo>
                  <a:pt x="1328" y="109"/>
                  <a:pt x="1328" y="109"/>
                  <a:pt x="1328" y="109"/>
                </a:cubicBezTo>
                <a:cubicBezTo>
                  <a:pt x="1327" y="109"/>
                  <a:pt x="1327" y="109"/>
                  <a:pt x="1327" y="109"/>
                </a:cubicBezTo>
                <a:cubicBezTo>
                  <a:pt x="1327" y="108"/>
                  <a:pt x="1327" y="108"/>
                  <a:pt x="1327" y="108"/>
                </a:cubicBezTo>
                <a:cubicBezTo>
                  <a:pt x="1325" y="108"/>
                  <a:pt x="1325" y="108"/>
                  <a:pt x="1325" y="108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22" y="104"/>
                  <a:pt x="1322" y="104"/>
                  <a:pt x="1322" y="104"/>
                </a:cubicBezTo>
                <a:cubicBezTo>
                  <a:pt x="1321" y="103"/>
                  <a:pt x="1321" y="103"/>
                  <a:pt x="1321" y="103"/>
                </a:cubicBezTo>
                <a:cubicBezTo>
                  <a:pt x="1319" y="103"/>
                  <a:pt x="1319" y="103"/>
                  <a:pt x="1319" y="103"/>
                </a:cubicBezTo>
                <a:cubicBezTo>
                  <a:pt x="1318" y="103"/>
                  <a:pt x="1318" y="103"/>
                  <a:pt x="1318" y="103"/>
                </a:cubicBezTo>
                <a:cubicBezTo>
                  <a:pt x="1316" y="103"/>
                  <a:pt x="1316" y="103"/>
                  <a:pt x="1316" y="103"/>
                </a:cubicBezTo>
                <a:cubicBezTo>
                  <a:pt x="1314" y="105"/>
                  <a:pt x="1314" y="105"/>
                  <a:pt x="1314" y="105"/>
                </a:cubicBezTo>
                <a:cubicBezTo>
                  <a:pt x="1314" y="104"/>
                  <a:pt x="1314" y="104"/>
                  <a:pt x="1314" y="104"/>
                </a:cubicBezTo>
                <a:cubicBezTo>
                  <a:pt x="1314" y="103"/>
                  <a:pt x="1314" y="103"/>
                  <a:pt x="1314" y="103"/>
                </a:cubicBezTo>
                <a:cubicBezTo>
                  <a:pt x="1311" y="102"/>
                  <a:pt x="1311" y="102"/>
                  <a:pt x="1311" y="102"/>
                </a:cubicBezTo>
                <a:cubicBezTo>
                  <a:pt x="1309" y="102"/>
                  <a:pt x="1309" y="102"/>
                  <a:pt x="1309" y="102"/>
                </a:cubicBezTo>
                <a:cubicBezTo>
                  <a:pt x="1307" y="102"/>
                  <a:pt x="1307" y="102"/>
                  <a:pt x="1307" y="102"/>
                </a:cubicBezTo>
                <a:cubicBezTo>
                  <a:pt x="1307" y="102"/>
                  <a:pt x="1307" y="102"/>
                  <a:pt x="1307" y="102"/>
                </a:cubicBezTo>
                <a:cubicBezTo>
                  <a:pt x="1308" y="100"/>
                  <a:pt x="1308" y="100"/>
                  <a:pt x="1308" y="100"/>
                </a:cubicBezTo>
                <a:cubicBezTo>
                  <a:pt x="1309" y="101"/>
                  <a:pt x="1309" y="101"/>
                  <a:pt x="1309" y="101"/>
                </a:cubicBezTo>
                <a:cubicBezTo>
                  <a:pt x="1312" y="101"/>
                  <a:pt x="1312" y="101"/>
                  <a:pt x="1312" y="101"/>
                </a:cubicBezTo>
                <a:cubicBezTo>
                  <a:pt x="1314" y="101"/>
                  <a:pt x="1314" y="101"/>
                  <a:pt x="1314" y="101"/>
                </a:cubicBezTo>
                <a:cubicBezTo>
                  <a:pt x="1315" y="102"/>
                  <a:pt x="1315" y="102"/>
                  <a:pt x="1315" y="102"/>
                </a:cubicBezTo>
                <a:cubicBezTo>
                  <a:pt x="1317" y="101"/>
                  <a:pt x="1317" y="101"/>
                  <a:pt x="1317" y="101"/>
                </a:cubicBezTo>
                <a:cubicBezTo>
                  <a:pt x="1318" y="100"/>
                  <a:pt x="1318" y="100"/>
                  <a:pt x="1318" y="100"/>
                </a:cubicBezTo>
                <a:cubicBezTo>
                  <a:pt x="1319" y="97"/>
                  <a:pt x="1319" y="97"/>
                  <a:pt x="1319" y="97"/>
                </a:cubicBezTo>
                <a:cubicBezTo>
                  <a:pt x="1318" y="96"/>
                  <a:pt x="1318" y="96"/>
                  <a:pt x="1318" y="96"/>
                </a:cubicBezTo>
                <a:cubicBezTo>
                  <a:pt x="1318" y="95"/>
                  <a:pt x="1318" y="95"/>
                  <a:pt x="1318" y="95"/>
                </a:cubicBezTo>
                <a:cubicBezTo>
                  <a:pt x="1317" y="95"/>
                  <a:pt x="1317" y="95"/>
                  <a:pt x="1317" y="95"/>
                </a:cubicBezTo>
                <a:cubicBezTo>
                  <a:pt x="1315" y="94"/>
                  <a:pt x="1315" y="94"/>
                  <a:pt x="1315" y="94"/>
                </a:cubicBezTo>
                <a:cubicBezTo>
                  <a:pt x="1314" y="93"/>
                  <a:pt x="1314" y="93"/>
                  <a:pt x="1314" y="93"/>
                </a:cubicBezTo>
                <a:cubicBezTo>
                  <a:pt x="1313" y="93"/>
                  <a:pt x="1313" y="93"/>
                  <a:pt x="1313" y="93"/>
                </a:cubicBezTo>
                <a:cubicBezTo>
                  <a:pt x="1311" y="95"/>
                  <a:pt x="1311" y="95"/>
                  <a:pt x="1311" y="95"/>
                </a:cubicBezTo>
                <a:cubicBezTo>
                  <a:pt x="1310" y="95"/>
                  <a:pt x="1310" y="95"/>
                  <a:pt x="1310" y="95"/>
                </a:cubicBezTo>
                <a:cubicBezTo>
                  <a:pt x="1309" y="95"/>
                  <a:pt x="1309" y="95"/>
                  <a:pt x="1309" y="95"/>
                </a:cubicBezTo>
                <a:cubicBezTo>
                  <a:pt x="1308" y="96"/>
                  <a:pt x="1308" y="96"/>
                  <a:pt x="1308" y="96"/>
                </a:cubicBezTo>
                <a:cubicBezTo>
                  <a:pt x="1308" y="96"/>
                  <a:pt x="1308" y="96"/>
                  <a:pt x="1308" y="96"/>
                </a:cubicBezTo>
                <a:cubicBezTo>
                  <a:pt x="1307" y="95"/>
                  <a:pt x="1307" y="95"/>
                  <a:pt x="1307" y="95"/>
                </a:cubicBezTo>
                <a:cubicBezTo>
                  <a:pt x="1307" y="94"/>
                  <a:pt x="1307" y="94"/>
                  <a:pt x="1307" y="94"/>
                </a:cubicBezTo>
                <a:cubicBezTo>
                  <a:pt x="1306" y="94"/>
                  <a:pt x="1306" y="94"/>
                  <a:pt x="1306" y="94"/>
                </a:cubicBezTo>
                <a:cubicBezTo>
                  <a:pt x="1304" y="95"/>
                  <a:pt x="1304" y="95"/>
                  <a:pt x="1304" y="95"/>
                </a:cubicBezTo>
                <a:cubicBezTo>
                  <a:pt x="1303" y="95"/>
                  <a:pt x="1303" y="95"/>
                  <a:pt x="1303" y="95"/>
                </a:cubicBezTo>
                <a:cubicBezTo>
                  <a:pt x="1302" y="95"/>
                  <a:pt x="1302" y="95"/>
                  <a:pt x="1302" y="95"/>
                </a:cubicBezTo>
                <a:cubicBezTo>
                  <a:pt x="1303" y="95"/>
                  <a:pt x="1303" y="95"/>
                  <a:pt x="1303" y="95"/>
                </a:cubicBezTo>
                <a:cubicBezTo>
                  <a:pt x="1304" y="94"/>
                  <a:pt x="1304" y="94"/>
                  <a:pt x="1304" y="94"/>
                </a:cubicBezTo>
                <a:cubicBezTo>
                  <a:pt x="1306" y="93"/>
                  <a:pt x="1306" y="93"/>
                  <a:pt x="1306" y="93"/>
                </a:cubicBezTo>
                <a:cubicBezTo>
                  <a:pt x="1307" y="93"/>
                  <a:pt x="1307" y="93"/>
                  <a:pt x="1307" y="93"/>
                </a:cubicBezTo>
                <a:cubicBezTo>
                  <a:pt x="1306" y="92"/>
                  <a:pt x="1306" y="92"/>
                  <a:pt x="1306" y="92"/>
                </a:cubicBezTo>
                <a:cubicBezTo>
                  <a:pt x="1305" y="91"/>
                  <a:pt x="1305" y="91"/>
                  <a:pt x="1305" y="91"/>
                </a:cubicBezTo>
                <a:cubicBezTo>
                  <a:pt x="1304" y="92"/>
                  <a:pt x="1304" y="92"/>
                  <a:pt x="1304" y="92"/>
                </a:cubicBezTo>
                <a:cubicBezTo>
                  <a:pt x="1302" y="92"/>
                  <a:pt x="1302" y="92"/>
                  <a:pt x="1302" y="92"/>
                </a:cubicBezTo>
                <a:cubicBezTo>
                  <a:pt x="1301" y="92"/>
                  <a:pt x="1301" y="92"/>
                  <a:pt x="1301" y="92"/>
                </a:cubicBezTo>
                <a:cubicBezTo>
                  <a:pt x="1301" y="91"/>
                  <a:pt x="1301" y="91"/>
                  <a:pt x="1301" y="91"/>
                </a:cubicBezTo>
                <a:cubicBezTo>
                  <a:pt x="1302" y="91"/>
                  <a:pt x="1302" y="91"/>
                  <a:pt x="1302" y="91"/>
                </a:cubicBezTo>
                <a:cubicBezTo>
                  <a:pt x="1303" y="91"/>
                  <a:pt x="1303" y="91"/>
                  <a:pt x="1303" y="91"/>
                </a:cubicBezTo>
                <a:cubicBezTo>
                  <a:pt x="1304" y="91"/>
                  <a:pt x="1304" y="91"/>
                  <a:pt x="1304" y="91"/>
                </a:cubicBezTo>
                <a:cubicBezTo>
                  <a:pt x="1305" y="90"/>
                  <a:pt x="1305" y="90"/>
                  <a:pt x="1305" y="90"/>
                </a:cubicBezTo>
                <a:cubicBezTo>
                  <a:pt x="1306" y="90"/>
                  <a:pt x="1306" y="90"/>
                  <a:pt x="1306" y="90"/>
                </a:cubicBezTo>
                <a:cubicBezTo>
                  <a:pt x="1307" y="91"/>
                  <a:pt x="1307" y="91"/>
                  <a:pt x="1307" y="91"/>
                </a:cubicBezTo>
                <a:cubicBezTo>
                  <a:pt x="1308" y="93"/>
                  <a:pt x="1308" y="93"/>
                  <a:pt x="1308" y="93"/>
                </a:cubicBezTo>
                <a:cubicBezTo>
                  <a:pt x="1310" y="93"/>
                  <a:pt x="1310" y="93"/>
                  <a:pt x="1310" y="93"/>
                </a:cubicBezTo>
                <a:cubicBezTo>
                  <a:pt x="1311" y="92"/>
                  <a:pt x="1311" y="92"/>
                  <a:pt x="1311" y="92"/>
                </a:cubicBezTo>
                <a:cubicBezTo>
                  <a:pt x="1313" y="91"/>
                  <a:pt x="1313" y="91"/>
                  <a:pt x="1313" y="91"/>
                </a:cubicBezTo>
                <a:cubicBezTo>
                  <a:pt x="1314" y="91"/>
                  <a:pt x="1314" y="91"/>
                  <a:pt x="1314" y="91"/>
                </a:cubicBezTo>
                <a:cubicBezTo>
                  <a:pt x="1316" y="91"/>
                  <a:pt x="1316" y="91"/>
                  <a:pt x="1316" y="91"/>
                </a:cubicBezTo>
                <a:cubicBezTo>
                  <a:pt x="1317" y="90"/>
                  <a:pt x="1317" y="90"/>
                  <a:pt x="1317" y="90"/>
                </a:cubicBezTo>
                <a:cubicBezTo>
                  <a:pt x="1318" y="89"/>
                  <a:pt x="1318" y="89"/>
                  <a:pt x="1318" y="89"/>
                </a:cubicBezTo>
                <a:cubicBezTo>
                  <a:pt x="1318" y="88"/>
                  <a:pt x="1318" y="88"/>
                  <a:pt x="1318" y="88"/>
                </a:cubicBezTo>
                <a:cubicBezTo>
                  <a:pt x="1318" y="87"/>
                  <a:pt x="1318" y="87"/>
                  <a:pt x="1318" y="87"/>
                </a:cubicBezTo>
                <a:cubicBezTo>
                  <a:pt x="1317" y="86"/>
                  <a:pt x="1317" y="86"/>
                  <a:pt x="1317" y="86"/>
                </a:cubicBezTo>
                <a:cubicBezTo>
                  <a:pt x="1314" y="86"/>
                  <a:pt x="1314" y="86"/>
                  <a:pt x="1314" y="86"/>
                </a:cubicBezTo>
                <a:cubicBezTo>
                  <a:pt x="1313" y="85"/>
                  <a:pt x="1313" y="85"/>
                  <a:pt x="1313" y="85"/>
                </a:cubicBezTo>
                <a:cubicBezTo>
                  <a:pt x="1312" y="84"/>
                  <a:pt x="1312" y="84"/>
                  <a:pt x="1312" y="84"/>
                </a:cubicBezTo>
                <a:cubicBezTo>
                  <a:pt x="1311" y="84"/>
                  <a:pt x="1311" y="84"/>
                  <a:pt x="1311" y="84"/>
                </a:cubicBezTo>
                <a:cubicBezTo>
                  <a:pt x="1309" y="84"/>
                  <a:pt x="1309" y="84"/>
                  <a:pt x="1309" y="84"/>
                </a:cubicBezTo>
                <a:cubicBezTo>
                  <a:pt x="1308" y="84"/>
                  <a:pt x="1308" y="84"/>
                  <a:pt x="1308" y="84"/>
                </a:cubicBezTo>
                <a:cubicBezTo>
                  <a:pt x="1307" y="85"/>
                  <a:pt x="1307" y="85"/>
                  <a:pt x="1307" y="85"/>
                </a:cubicBezTo>
                <a:cubicBezTo>
                  <a:pt x="1306" y="86"/>
                  <a:pt x="1306" y="86"/>
                  <a:pt x="1306" y="86"/>
                </a:cubicBezTo>
                <a:cubicBezTo>
                  <a:pt x="1306" y="86"/>
                  <a:pt x="1305" y="86"/>
                  <a:pt x="1305" y="86"/>
                </a:cubicBezTo>
                <a:cubicBezTo>
                  <a:pt x="1305" y="85"/>
                  <a:pt x="1303" y="85"/>
                  <a:pt x="1303" y="85"/>
                </a:cubicBezTo>
                <a:cubicBezTo>
                  <a:pt x="1301" y="85"/>
                  <a:pt x="1301" y="85"/>
                  <a:pt x="1301" y="85"/>
                </a:cubicBezTo>
                <a:cubicBezTo>
                  <a:pt x="1301" y="86"/>
                  <a:pt x="1301" y="86"/>
                  <a:pt x="1301" y="86"/>
                </a:cubicBezTo>
                <a:cubicBezTo>
                  <a:pt x="1301" y="87"/>
                  <a:pt x="1301" y="87"/>
                  <a:pt x="1301" y="87"/>
                </a:cubicBezTo>
                <a:cubicBezTo>
                  <a:pt x="1300" y="87"/>
                  <a:pt x="1300" y="87"/>
                  <a:pt x="1300" y="87"/>
                </a:cubicBezTo>
                <a:cubicBezTo>
                  <a:pt x="1299" y="86"/>
                  <a:pt x="1299" y="86"/>
                  <a:pt x="1299" y="86"/>
                </a:cubicBezTo>
                <a:cubicBezTo>
                  <a:pt x="1298" y="86"/>
                  <a:pt x="1298" y="86"/>
                  <a:pt x="1298" y="86"/>
                </a:cubicBezTo>
                <a:cubicBezTo>
                  <a:pt x="1298" y="85"/>
                  <a:pt x="1298" y="85"/>
                  <a:pt x="1298" y="85"/>
                </a:cubicBezTo>
                <a:cubicBezTo>
                  <a:pt x="1299" y="84"/>
                  <a:pt x="1299" y="84"/>
                  <a:pt x="1299" y="84"/>
                </a:cubicBezTo>
                <a:cubicBezTo>
                  <a:pt x="1301" y="83"/>
                  <a:pt x="1301" y="83"/>
                  <a:pt x="1301" y="83"/>
                </a:cubicBezTo>
                <a:cubicBezTo>
                  <a:pt x="1303" y="84"/>
                  <a:pt x="1303" y="84"/>
                  <a:pt x="1303" y="84"/>
                </a:cubicBezTo>
                <a:cubicBezTo>
                  <a:pt x="1306" y="84"/>
                  <a:pt x="1306" y="84"/>
                  <a:pt x="1306" y="84"/>
                </a:cubicBezTo>
                <a:cubicBezTo>
                  <a:pt x="1307" y="83"/>
                  <a:pt x="1307" y="83"/>
                  <a:pt x="1307" y="83"/>
                </a:cubicBezTo>
                <a:cubicBezTo>
                  <a:pt x="1307" y="82"/>
                  <a:pt x="1307" y="82"/>
                  <a:pt x="1307" y="82"/>
                </a:cubicBezTo>
                <a:cubicBezTo>
                  <a:pt x="1306" y="81"/>
                  <a:pt x="1306" y="81"/>
                  <a:pt x="1306" y="81"/>
                </a:cubicBezTo>
                <a:cubicBezTo>
                  <a:pt x="1304" y="79"/>
                  <a:pt x="1304" y="79"/>
                  <a:pt x="1304" y="79"/>
                </a:cubicBezTo>
                <a:cubicBezTo>
                  <a:pt x="1302" y="78"/>
                  <a:pt x="1302" y="78"/>
                  <a:pt x="1302" y="78"/>
                </a:cubicBezTo>
                <a:cubicBezTo>
                  <a:pt x="1302" y="77"/>
                  <a:pt x="1302" y="77"/>
                  <a:pt x="1302" y="77"/>
                </a:cubicBezTo>
                <a:cubicBezTo>
                  <a:pt x="1302" y="75"/>
                  <a:pt x="1302" y="75"/>
                  <a:pt x="1302" y="75"/>
                </a:cubicBezTo>
                <a:cubicBezTo>
                  <a:pt x="1302" y="75"/>
                  <a:pt x="1302" y="75"/>
                  <a:pt x="1302" y="75"/>
                </a:cubicBezTo>
                <a:cubicBezTo>
                  <a:pt x="1303" y="75"/>
                  <a:pt x="1303" y="75"/>
                  <a:pt x="1303" y="75"/>
                </a:cubicBezTo>
                <a:cubicBezTo>
                  <a:pt x="1303" y="76"/>
                  <a:pt x="1303" y="76"/>
                  <a:pt x="1303" y="76"/>
                </a:cubicBezTo>
                <a:cubicBezTo>
                  <a:pt x="1303" y="77"/>
                  <a:pt x="1303" y="77"/>
                  <a:pt x="1303" y="77"/>
                </a:cubicBezTo>
                <a:cubicBezTo>
                  <a:pt x="1304" y="78"/>
                  <a:pt x="1304" y="78"/>
                  <a:pt x="1304" y="78"/>
                </a:cubicBezTo>
                <a:cubicBezTo>
                  <a:pt x="1307" y="80"/>
                  <a:pt x="1307" y="80"/>
                  <a:pt x="1307" y="80"/>
                </a:cubicBezTo>
                <a:cubicBezTo>
                  <a:pt x="1307" y="81"/>
                  <a:pt x="1307" y="81"/>
                  <a:pt x="1307" y="81"/>
                </a:cubicBezTo>
                <a:cubicBezTo>
                  <a:pt x="1308" y="81"/>
                  <a:pt x="1308" y="81"/>
                  <a:pt x="1308" y="81"/>
                </a:cubicBezTo>
                <a:cubicBezTo>
                  <a:pt x="1309" y="81"/>
                  <a:pt x="1309" y="81"/>
                  <a:pt x="1309" y="81"/>
                </a:cubicBezTo>
                <a:cubicBezTo>
                  <a:pt x="1310" y="82"/>
                  <a:pt x="1310" y="82"/>
                  <a:pt x="1310" y="82"/>
                </a:cubicBezTo>
                <a:cubicBezTo>
                  <a:pt x="1312" y="83"/>
                  <a:pt x="1312" y="83"/>
                  <a:pt x="1312" y="83"/>
                </a:cubicBezTo>
                <a:cubicBezTo>
                  <a:pt x="1313" y="82"/>
                  <a:pt x="1313" y="82"/>
                  <a:pt x="1313" y="82"/>
                </a:cubicBezTo>
                <a:cubicBezTo>
                  <a:pt x="1315" y="81"/>
                  <a:pt x="1315" y="81"/>
                  <a:pt x="1315" y="81"/>
                </a:cubicBezTo>
                <a:cubicBezTo>
                  <a:pt x="1316" y="81"/>
                  <a:pt x="1316" y="81"/>
                  <a:pt x="1316" y="81"/>
                </a:cubicBezTo>
                <a:cubicBezTo>
                  <a:pt x="1317" y="80"/>
                  <a:pt x="1317" y="80"/>
                  <a:pt x="1317" y="80"/>
                </a:cubicBezTo>
                <a:cubicBezTo>
                  <a:pt x="1318" y="79"/>
                  <a:pt x="1318" y="79"/>
                  <a:pt x="1318" y="79"/>
                </a:cubicBezTo>
                <a:cubicBezTo>
                  <a:pt x="1320" y="78"/>
                  <a:pt x="1320" y="78"/>
                  <a:pt x="1320" y="78"/>
                </a:cubicBezTo>
                <a:cubicBezTo>
                  <a:pt x="1321" y="78"/>
                  <a:pt x="1321" y="78"/>
                  <a:pt x="1321" y="78"/>
                </a:cubicBezTo>
                <a:cubicBezTo>
                  <a:pt x="1321" y="77"/>
                  <a:pt x="1321" y="77"/>
                  <a:pt x="1321" y="77"/>
                </a:cubicBezTo>
                <a:cubicBezTo>
                  <a:pt x="1320" y="76"/>
                  <a:pt x="1320" y="76"/>
                  <a:pt x="1320" y="76"/>
                </a:cubicBezTo>
                <a:cubicBezTo>
                  <a:pt x="1319" y="75"/>
                  <a:pt x="1319" y="75"/>
                  <a:pt x="1319" y="75"/>
                </a:cubicBezTo>
                <a:cubicBezTo>
                  <a:pt x="1319" y="74"/>
                  <a:pt x="1319" y="74"/>
                  <a:pt x="1319" y="74"/>
                </a:cubicBezTo>
                <a:cubicBezTo>
                  <a:pt x="1317" y="70"/>
                  <a:pt x="1317" y="70"/>
                  <a:pt x="1317" y="70"/>
                </a:cubicBezTo>
                <a:cubicBezTo>
                  <a:pt x="1315" y="69"/>
                  <a:pt x="1315" y="69"/>
                  <a:pt x="1315" y="69"/>
                </a:cubicBezTo>
                <a:cubicBezTo>
                  <a:pt x="1315" y="68"/>
                  <a:pt x="1315" y="68"/>
                  <a:pt x="1315" y="68"/>
                </a:cubicBezTo>
                <a:cubicBezTo>
                  <a:pt x="1315" y="68"/>
                  <a:pt x="1315" y="68"/>
                  <a:pt x="1315" y="68"/>
                </a:cubicBezTo>
                <a:cubicBezTo>
                  <a:pt x="1316" y="68"/>
                  <a:pt x="1316" y="68"/>
                  <a:pt x="1316" y="68"/>
                </a:cubicBezTo>
                <a:cubicBezTo>
                  <a:pt x="1317" y="68"/>
                  <a:pt x="1317" y="68"/>
                  <a:pt x="1317" y="68"/>
                </a:cubicBezTo>
                <a:cubicBezTo>
                  <a:pt x="1317" y="69"/>
                  <a:pt x="1317" y="69"/>
                  <a:pt x="1317" y="69"/>
                </a:cubicBezTo>
                <a:cubicBezTo>
                  <a:pt x="1318" y="70"/>
                  <a:pt x="1318" y="70"/>
                  <a:pt x="1318" y="70"/>
                </a:cubicBezTo>
                <a:cubicBezTo>
                  <a:pt x="1320" y="74"/>
                  <a:pt x="1320" y="74"/>
                  <a:pt x="1320" y="74"/>
                </a:cubicBezTo>
                <a:cubicBezTo>
                  <a:pt x="1323" y="78"/>
                  <a:pt x="1323" y="78"/>
                  <a:pt x="1323" y="78"/>
                </a:cubicBezTo>
                <a:cubicBezTo>
                  <a:pt x="1324" y="78"/>
                  <a:pt x="1324" y="78"/>
                  <a:pt x="1324" y="78"/>
                </a:cubicBezTo>
                <a:cubicBezTo>
                  <a:pt x="1324" y="77"/>
                  <a:pt x="1324" y="77"/>
                  <a:pt x="1324" y="77"/>
                </a:cubicBezTo>
                <a:cubicBezTo>
                  <a:pt x="1324" y="76"/>
                  <a:pt x="1324" y="76"/>
                  <a:pt x="1324" y="76"/>
                </a:cubicBezTo>
                <a:cubicBezTo>
                  <a:pt x="1324" y="73"/>
                  <a:pt x="1324" y="73"/>
                  <a:pt x="1324" y="73"/>
                </a:cubicBezTo>
                <a:cubicBezTo>
                  <a:pt x="1324" y="71"/>
                  <a:pt x="1324" y="71"/>
                  <a:pt x="1324" y="71"/>
                </a:cubicBezTo>
                <a:cubicBezTo>
                  <a:pt x="1325" y="70"/>
                  <a:pt x="1325" y="70"/>
                  <a:pt x="1325" y="70"/>
                </a:cubicBezTo>
                <a:cubicBezTo>
                  <a:pt x="1326" y="70"/>
                  <a:pt x="1326" y="70"/>
                  <a:pt x="1326" y="70"/>
                </a:cubicBezTo>
                <a:cubicBezTo>
                  <a:pt x="1327" y="71"/>
                  <a:pt x="1327" y="71"/>
                  <a:pt x="1327" y="71"/>
                </a:cubicBezTo>
                <a:cubicBezTo>
                  <a:pt x="1327" y="72"/>
                  <a:pt x="1327" y="72"/>
                  <a:pt x="1327" y="72"/>
                </a:cubicBezTo>
                <a:cubicBezTo>
                  <a:pt x="1327" y="73"/>
                  <a:pt x="1327" y="73"/>
                  <a:pt x="1327" y="73"/>
                </a:cubicBezTo>
                <a:cubicBezTo>
                  <a:pt x="1328" y="73"/>
                  <a:pt x="1328" y="73"/>
                  <a:pt x="1328" y="73"/>
                </a:cubicBezTo>
                <a:cubicBezTo>
                  <a:pt x="1332" y="74"/>
                  <a:pt x="1332" y="74"/>
                  <a:pt x="1332" y="74"/>
                </a:cubicBezTo>
                <a:cubicBezTo>
                  <a:pt x="1335" y="76"/>
                  <a:pt x="1335" y="76"/>
                  <a:pt x="1335" y="76"/>
                </a:cubicBezTo>
                <a:cubicBezTo>
                  <a:pt x="1336" y="77"/>
                  <a:pt x="1336" y="77"/>
                  <a:pt x="1336" y="77"/>
                </a:cubicBezTo>
                <a:cubicBezTo>
                  <a:pt x="1337" y="76"/>
                  <a:pt x="1337" y="76"/>
                  <a:pt x="1337" y="76"/>
                </a:cubicBezTo>
                <a:cubicBezTo>
                  <a:pt x="1338" y="76"/>
                  <a:pt x="1338" y="76"/>
                  <a:pt x="1338" y="76"/>
                </a:cubicBezTo>
                <a:cubicBezTo>
                  <a:pt x="1339" y="77"/>
                  <a:pt x="1339" y="77"/>
                  <a:pt x="1339" y="77"/>
                </a:cubicBezTo>
                <a:cubicBezTo>
                  <a:pt x="1338" y="77"/>
                  <a:pt x="1338" y="77"/>
                  <a:pt x="1338" y="77"/>
                </a:cubicBezTo>
                <a:cubicBezTo>
                  <a:pt x="1336" y="78"/>
                  <a:pt x="1336" y="78"/>
                  <a:pt x="1336" y="78"/>
                </a:cubicBezTo>
                <a:cubicBezTo>
                  <a:pt x="1335" y="78"/>
                  <a:pt x="1335" y="78"/>
                  <a:pt x="1335" y="78"/>
                </a:cubicBezTo>
                <a:cubicBezTo>
                  <a:pt x="1333" y="77"/>
                  <a:pt x="1333" y="77"/>
                  <a:pt x="1333" y="77"/>
                </a:cubicBezTo>
                <a:cubicBezTo>
                  <a:pt x="1330" y="75"/>
                  <a:pt x="1330" y="75"/>
                  <a:pt x="1330" y="75"/>
                </a:cubicBezTo>
                <a:cubicBezTo>
                  <a:pt x="1329" y="74"/>
                  <a:pt x="1329" y="74"/>
                  <a:pt x="1329" y="74"/>
                </a:cubicBezTo>
                <a:cubicBezTo>
                  <a:pt x="1328" y="74"/>
                  <a:pt x="1328" y="74"/>
                  <a:pt x="1328" y="74"/>
                </a:cubicBezTo>
                <a:cubicBezTo>
                  <a:pt x="1327" y="74"/>
                  <a:pt x="1327" y="74"/>
                  <a:pt x="1327" y="74"/>
                </a:cubicBezTo>
                <a:cubicBezTo>
                  <a:pt x="1327" y="75"/>
                  <a:pt x="1327" y="75"/>
                  <a:pt x="1327" y="75"/>
                </a:cubicBezTo>
                <a:cubicBezTo>
                  <a:pt x="1327" y="76"/>
                  <a:pt x="1327" y="76"/>
                  <a:pt x="1327" y="76"/>
                </a:cubicBezTo>
                <a:cubicBezTo>
                  <a:pt x="1327" y="77"/>
                  <a:pt x="1327" y="77"/>
                  <a:pt x="1327" y="77"/>
                </a:cubicBezTo>
                <a:cubicBezTo>
                  <a:pt x="1331" y="81"/>
                  <a:pt x="1331" y="81"/>
                  <a:pt x="1331" y="81"/>
                </a:cubicBezTo>
                <a:cubicBezTo>
                  <a:pt x="1333" y="83"/>
                  <a:pt x="1333" y="83"/>
                  <a:pt x="1333" y="83"/>
                </a:cubicBezTo>
                <a:cubicBezTo>
                  <a:pt x="1336" y="84"/>
                  <a:pt x="1336" y="84"/>
                  <a:pt x="1336" y="84"/>
                </a:cubicBezTo>
                <a:cubicBezTo>
                  <a:pt x="1337" y="86"/>
                  <a:pt x="1337" y="86"/>
                  <a:pt x="1337" y="86"/>
                </a:cubicBezTo>
                <a:cubicBezTo>
                  <a:pt x="1339" y="86"/>
                  <a:pt x="1339" y="86"/>
                  <a:pt x="1339" y="86"/>
                </a:cubicBezTo>
                <a:cubicBezTo>
                  <a:pt x="1340" y="86"/>
                  <a:pt x="1340" y="86"/>
                  <a:pt x="1340" y="86"/>
                </a:cubicBezTo>
                <a:cubicBezTo>
                  <a:pt x="1340" y="85"/>
                  <a:pt x="1340" y="85"/>
                  <a:pt x="1340" y="85"/>
                </a:cubicBezTo>
                <a:cubicBezTo>
                  <a:pt x="1341" y="83"/>
                  <a:pt x="1341" y="83"/>
                  <a:pt x="1341" y="83"/>
                </a:cubicBezTo>
                <a:cubicBezTo>
                  <a:pt x="1342" y="83"/>
                  <a:pt x="1342" y="83"/>
                  <a:pt x="1342" y="83"/>
                </a:cubicBezTo>
                <a:cubicBezTo>
                  <a:pt x="1343" y="83"/>
                  <a:pt x="1343" y="83"/>
                  <a:pt x="1343" y="83"/>
                </a:cubicBezTo>
                <a:cubicBezTo>
                  <a:pt x="1344" y="82"/>
                  <a:pt x="1344" y="82"/>
                  <a:pt x="1344" y="82"/>
                </a:cubicBezTo>
                <a:cubicBezTo>
                  <a:pt x="1344" y="81"/>
                  <a:pt x="1344" y="81"/>
                  <a:pt x="1344" y="81"/>
                </a:cubicBezTo>
                <a:cubicBezTo>
                  <a:pt x="1345" y="80"/>
                  <a:pt x="1345" y="80"/>
                  <a:pt x="1345" y="80"/>
                </a:cubicBezTo>
                <a:cubicBezTo>
                  <a:pt x="1346" y="80"/>
                  <a:pt x="1346" y="80"/>
                  <a:pt x="1346" y="80"/>
                </a:cubicBezTo>
                <a:cubicBezTo>
                  <a:pt x="1347" y="81"/>
                  <a:pt x="1347" y="81"/>
                  <a:pt x="1347" y="81"/>
                </a:cubicBezTo>
                <a:cubicBezTo>
                  <a:pt x="1349" y="81"/>
                  <a:pt x="1349" y="81"/>
                  <a:pt x="1349" y="81"/>
                </a:cubicBezTo>
                <a:cubicBezTo>
                  <a:pt x="1351" y="81"/>
                  <a:pt x="1351" y="81"/>
                  <a:pt x="1351" y="81"/>
                </a:cubicBezTo>
                <a:cubicBezTo>
                  <a:pt x="1353" y="81"/>
                  <a:pt x="1353" y="81"/>
                  <a:pt x="1353" y="81"/>
                </a:cubicBezTo>
                <a:cubicBezTo>
                  <a:pt x="1353" y="80"/>
                  <a:pt x="1353" y="80"/>
                  <a:pt x="1353" y="80"/>
                </a:cubicBezTo>
                <a:cubicBezTo>
                  <a:pt x="1353" y="78"/>
                  <a:pt x="1353" y="78"/>
                  <a:pt x="1353" y="78"/>
                </a:cubicBezTo>
                <a:cubicBezTo>
                  <a:pt x="1353" y="76"/>
                  <a:pt x="1353" y="76"/>
                  <a:pt x="1353" y="76"/>
                </a:cubicBezTo>
                <a:cubicBezTo>
                  <a:pt x="1354" y="75"/>
                  <a:pt x="1354" y="75"/>
                  <a:pt x="1354" y="75"/>
                </a:cubicBezTo>
                <a:cubicBezTo>
                  <a:pt x="1355" y="72"/>
                  <a:pt x="1355" y="72"/>
                  <a:pt x="1355" y="72"/>
                </a:cubicBezTo>
                <a:cubicBezTo>
                  <a:pt x="1355" y="71"/>
                  <a:pt x="1355" y="71"/>
                  <a:pt x="1355" y="71"/>
                </a:cubicBezTo>
                <a:cubicBezTo>
                  <a:pt x="1355" y="70"/>
                  <a:pt x="1355" y="70"/>
                  <a:pt x="1355" y="70"/>
                </a:cubicBezTo>
                <a:cubicBezTo>
                  <a:pt x="1354" y="70"/>
                  <a:pt x="1354" y="70"/>
                  <a:pt x="1354" y="70"/>
                </a:cubicBezTo>
                <a:cubicBezTo>
                  <a:pt x="1352" y="70"/>
                  <a:pt x="1352" y="70"/>
                  <a:pt x="1352" y="70"/>
                </a:cubicBezTo>
                <a:cubicBezTo>
                  <a:pt x="1351" y="71"/>
                  <a:pt x="1351" y="71"/>
                  <a:pt x="1351" y="71"/>
                </a:cubicBezTo>
                <a:cubicBezTo>
                  <a:pt x="1351" y="70"/>
                  <a:pt x="1351" y="70"/>
                  <a:pt x="1351" y="70"/>
                </a:cubicBezTo>
                <a:cubicBezTo>
                  <a:pt x="1350" y="70"/>
                  <a:pt x="1350" y="70"/>
                  <a:pt x="1350" y="70"/>
                </a:cubicBezTo>
                <a:cubicBezTo>
                  <a:pt x="1349" y="71"/>
                  <a:pt x="1349" y="71"/>
                  <a:pt x="1349" y="71"/>
                </a:cubicBezTo>
                <a:cubicBezTo>
                  <a:pt x="1348" y="70"/>
                  <a:pt x="1348" y="70"/>
                  <a:pt x="1348" y="70"/>
                </a:cubicBezTo>
                <a:cubicBezTo>
                  <a:pt x="1347" y="69"/>
                  <a:pt x="1347" y="69"/>
                  <a:pt x="1347" y="69"/>
                </a:cubicBezTo>
                <a:cubicBezTo>
                  <a:pt x="1346" y="68"/>
                  <a:pt x="1346" y="68"/>
                  <a:pt x="1346" y="68"/>
                </a:cubicBezTo>
                <a:cubicBezTo>
                  <a:pt x="1346" y="67"/>
                  <a:pt x="1346" y="67"/>
                  <a:pt x="1346" y="67"/>
                </a:cubicBezTo>
                <a:cubicBezTo>
                  <a:pt x="1345" y="66"/>
                  <a:pt x="1345" y="66"/>
                  <a:pt x="1345" y="66"/>
                </a:cubicBezTo>
                <a:cubicBezTo>
                  <a:pt x="1344" y="68"/>
                  <a:pt x="1344" y="68"/>
                  <a:pt x="1344" y="68"/>
                </a:cubicBezTo>
                <a:cubicBezTo>
                  <a:pt x="1344" y="70"/>
                  <a:pt x="1344" y="70"/>
                  <a:pt x="1344" y="70"/>
                </a:cubicBezTo>
                <a:cubicBezTo>
                  <a:pt x="1345" y="70"/>
                  <a:pt x="1345" y="70"/>
                  <a:pt x="1345" y="70"/>
                </a:cubicBezTo>
                <a:cubicBezTo>
                  <a:pt x="1345" y="72"/>
                  <a:pt x="1345" y="72"/>
                  <a:pt x="1345" y="72"/>
                </a:cubicBezTo>
                <a:cubicBezTo>
                  <a:pt x="1344" y="73"/>
                  <a:pt x="1344" y="73"/>
                  <a:pt x="1344" y="73"/>
                </a:cubicBezTo>
                <a:cubicBezTo>
                  <a:pt x="1344" y="75"/>
                  <a:pt x="1344" y="75"/>
                  <a:pt x="1344" y="75"/>
                </a:cubicBezTo>
                <a:cubicBezTo>
                  <a:pt x="1344" y="74"/>
                  <a:pt x="1344" y="74"/>
                  <a:pt x="1344" y="74"/>
                </a:cubicBezTo>
                <a:cubicBezTo>
                  <a:pt x="1344" y="71"/>
                  <a:pt x="1344" y="71"/>
                  <a:pt x="1344" y="71"/>
                </a:cubicBezTo>
                <a:cubicBezTo>
                  <a:pt x="1344" y="70"/>
                  <a:pt x="1344" y="70"/>
                  <a:pt x="1344" y="70"/>
                </a:cubicBezTo>
                <a:cubicBezTo>
                  <a:pt x="1343" y="69"/>
                  <a:pt x="1343" y="69"/>
                  <a:pt x="1343" y="69"/>
                </a:cubicBezTo>
                <a:cubicBezTo>
                  <a:pt x="1342" y="67"/>
                  <a:pt x="1342" y="67"/>
                  <a:pt x="1342" y="67"/>
                </a:cubicBezTo>
                <a:cubicBezTo>
                  <a:pt x="1341" y="66"/>
                  <a:pt x="1341" y="66"/>
                  <a:pt x="1341" y="66"/>
                </a:cubicBezTo>
                <a:cubicBezTo>
                  <a:pt x="1340" y="65"/>
                  <a:pt x="1340" y="65"/>
                  <a:pt x="1340" y="65"/>
                </a:cubicBezTo>
                <a:cubicBezTo>
                  <a:pt x="1341" y="65"/>
                  <a:pt x="1341" y="65"/>
                  <a:pt x="1341" y="65"/>
                </a:cubicBezTo>
                <a:cubicBezTo>
                  <a:pt x="1342" y="64"/>
                  <a:pt x="1342" y="64"/>
                  <a:pt x="1342" y="64"/>
                </a:cubicBezTo>
                <a:cubicBezTo>
                  <a:pt x="1343" y="62"/>
                  <a:pt x="1343" y="62"/>
                  <a:pt x="1343" y="62"/>
                </a:cubicBezTo>
                <a:cubicBezTo>
                  <a:pt x="1343" y="61"/>
                  <a:pt x="1343" y="61"/>
                  <a:pt x="1343" y="61"/>
                </a:cubicBezTo>
                <a:cubicBezTo>
                  <a:pt x="1343" y="60"/>
                  <a:pt x="1343" y="60"/>
                  <a:pt x="1343" y="60"/>
                </a:cubicBezTo>
                <a:cubicBezTo>
                  <a:pt x="1341" y="60"/>
                  <a:pt x="1341" y="60"/>
                  <a:pt x="1341" y="60"/>
                </a:cubicBezTo>
                <a:cubicBezTo>
                  <a:pt x="1342" y="59"/>
                  <a:pt x="1342" y="59"/>
                  <a:pt x="1342" y="59"/>
                </a:cubicBezTo>
                <a:cubicBezTo>
                  <a:pt x="1344" y="59"/>
                  <a:pt x="1344" y="59"/>
                  <a:pt x="1344" y="59"/>
                </a:cubicBezTo>
                <a:cubicBezTo>
                  <a:pt x="1345" y="59"/>
                  <a:pt x="1345" y="59"/>
                  <a:pt x="1345" y="59"/>
                </a:cubicBezTo>
                <a:cubicBezTo>
                  <a:pt x="1346" y="57"/>
                  <a:pt x="1346" y="57"/>
                  <a:pt x="1346" y="57"/>
                </a:cubicBezTo>
                <a:cubicBezTo>
                  <a:pt x="1345" y="55"/>
                  <a:pt x="1345" y="55"/>
                  <a:pt x="1345" y="55"/>
                </a:cubicBezTo>
                <a:cubicBezTo>
                  <a:pt x="1345" y="54"/>
                  <a:pt x="1345" y="54"/>
                  <a:pt x="1345" y="54"/>
                </a:cubicBezTo>
                <a:cubicBezTo>
                  <a:pt x="1345" y="53"/>
                  <a:pt x="1345" y="53"/>
                  <a:pt x="1345" y="53"/>
                </a:cubicBezTo>
                <a:cubicBezTo>
                  <a:pt x="1345" y="53"/>
                  <a:pt x="1345" y="53"/>
                  <a:pt x="1345" y="53"/>
                </a:cubicBezTo>
                <a:cubicBezTo>
                  <a:pt x="1347" y="54"/>
                  <a:pt x="1347" y="54"/>
                  <a:pt x="1347" y="54"/>
                </a:cubicBezTo>
                <a:cubicBezTo>
                  <a:pt x="1347" y="56"/>
                  <a:pt x="1347" y="56"/>
                  <a:pt x="1347" y="56"/>
                </a:cubicBezTo>
                <a:cubicBezTo>
                  <a:pt x="1348" y="56"/>
                  <a:pt x="1348" y="56"/>
                  <a:pt x="1348" y="56"/>
                </a:cubicBezTo>
                <a:cubicBezTo>
                  <a:pt x="1349" y="56"/>
                  <a:pt x="1349" y="56"/>
                  <a:pt x="1349" y="56"/>
                </a:cubicBezTo>
                <a:cubicBezTo>
                  <a:pt x="1351" y="55"/>
                  <a:pt x="1351" y="55"/>
                  <a:pt x="1351" y="55"/>
                </a:cubicBezTo>
                <a:cubicBezTo>
                  <a:pt x="1352" y="56"/>
                  <a:pt x="1352" y="56"/>
                  <a:pt x="1352" y="56"/>
                </a:cubicBezTo>
                <a:cubicBezTo>
                  <a:pt x="1354" y="57"/>
                  <a:pt x="1354" y="57"/>
                  <a:pt x="1354" y="57"/>
                </a:cubicBezTo>
                <a:cubicBezTo>
                  <a:pt x="1355" y="57"/>
                  <a:pt x="1355" y="57"/>
                  <a:pt x="1355" y="57"/>
                </a:cubicBezTo>
                <a:cubicBezTo>
                  <a:pt x="1357" y="59"/>
                  <a:pt x="1357" y="59"/>
                  <a:pt x="1357" y="59"/>
                </a:cubicBezTo>
                <a:cubicBezTo>
                  <a:pt x="1357" y="60"/>
                  <a:pt x="1357" y="60"/>
                  <a:pt x="1357" y="60"/>
                </a:cubicBezTo>
                <a:cubicBezTo>
                  <a:pt x="1358" y="62"/>
                  <a:pt x="1358" y="62"/>
                  <a:pt x="1358" y="62"/>
                </a:cubicBezTo>
                <a:cubicBezTo>
                  <a:pt x="1359" y="63"/>
                  <a:pt x="1359" y="63"/>
                  <a:pt x="1359" y="63"/>
                </a:cubicBezTo>
                <a:cubicBezTo>
                  <a:pt x="1359" y="64"/>
                  <a:pt x="1359" y="64"/>
                  <a:pt x="1359" y="64"/>
                </a:cubicBezTo>
                <a:cubicBezTo>
                  <a:pt x="1360" y="64"/>
                  <a:pt x="1360" y="64"/>
                  <a:pt x="1360" y="64"/>
                </a:cubicBezTo>
                <a:cubicBezTo>
                  <a:pt x="1363" y="63"/>
                  <a:pt x="1363" y="63"/>
                  <a:pt x="1363" y="63"/>
                </a:cubicBezTo>
                <a:cubicBezTo>
                  <a:pt x="1364" y="60"/>
                  <a:pt x="1364" y="60"/>
                  <a:pt x="1364" y="60"/>
                </a:cubicBezTo>
                <a:cubicBezTo>
                  <a:pt x="1365" y="58"/>
                  <a:pt x="1365" y="58"/>
                  <a:pt x="1365" y="58"/>
                </a:cubicBezTo>
                <a:cubicBezTo>
                  <a:pt x="1364" y="57"/>
                  <a:pt x="1364" y="57"/>
                  <a:pt x="1364" y="57"/>
                </a:cubicBezTo>
                <a:cubicBezTo>
                  <a:pt x="1364" y="56"/>
                  <a:pt x="1364" y="56"/>
                  <a:pt x="1364" y="56"/>
                </a:cubicBezTo>
                <a:cubicBezTo>
                  <a:pt x="1365" y="55"/>
                  <a:pt x="1365" y="55"/>
                  <a:pt x="1365" y="55"/>
                </a:cubicBezTo>
                <a:cubicBezTo>
                  <a:pt x="1365" y="54"/>
                  <a:pt x="1365" y="54"/>
                  <a:pt x="1365" y="54"/>
                </a:cubicBezTo>
                <a:cubicBezTo>
                  <a:pt x="1363" y="54"/>
                  <a:pt x="1363" y="54"/>
                  <a:pt x="1363" y="54"/>
                </a:cubicBezTo>
                <a:cubicBezTo>
                  <a:pt x="1361" y="54"/>
                  <a:pt x="1361" y="54"/>
                  <a:pt x="1361" y="54"/>
                </a:cubicBezTo>
                <a:cubicBezTo>
                  <a:pt x="1361" y="55"/>
                  <a:pt x="1361" y="55"/>
                  <a:pt x="1361" y="55"/>
                </a:cubicBezTo>
                <a:cubicBezTo>
                  <a:pt x="1359" y="54"/>
                  <a:pt x="1359" y="54"/>
                  <a:pt x="1359" y="54"/>
                </a:cubicBezTo>
                <a:cubicBezTo>
                  <a:pt x="1357" y="52"/>
                  <a:pt x="1357" y="52"/>
                  <a:pt x="1357" y="52"/>
                </a:cubicBezTo>
                <a:cubicBezTo>
                  <a:pt x="1355" y="52"/>
                  <a:pt x="1355" y="52"/>
                  <a:pt x="1355" y="52"/>
                </a:cubicBezTo>
                <a:cubicBezTo>
                  <a:pt x="1354" y="52"/>
                  <a:pt x="1354" y="52"/>
                  <a:pt x="1354" y="52"/>
                </a:cubicBezTo>
                <a:cubicBezTo>
                  <a:pt x="1353" y="51"/>
                  <a:pt x="1353" y="51"/>
                  <a:pt x="1353" y="51"/>
                </a:cubicBezTo>
                <a:cubicBezTo>
                  <a:pt x="1353" y="51"/>
                  <a:pt x="1353" y="51"/>
                  <a:pt x="1353" y="51"/>
                </a:cubicBezTo>
                <a:cubicBezTo>
                  <a:pt x="1354" y="51"/>
                  <a:pt x="1354" y="51"/>
                  <a:pt x="1354" y="51"/>
                </a:cubicBezTo>
                <a:cubicBezTo>
                  <a:pt x="1355" y="49"/>
                  <a:pt x="1355" y="49"/>
                  <a:pt x="1355" y="49"/>
                </a:cubicBezTo>
                <a:cubicBezTo>
                  <a:pt x="1355" y="46"/>
                  <a:pt x="1355" y="46"/>
                  <a:pt x="1355" y="46"/>
                </a:cubicBezTo>
                <a:cubicBezTo>
                  <a:pt x="1355" y="45"/>
                  <a:pt x="1355" y="45"/>
                  <a:pt x="1355" y="45"/>
                </a:cubicBezTo>
                <a:cubicBezTo>
                  <a:pt x="1356" y="44"/>
                  <a:pt x="1356" y="44"/>
                  <a:pt x="1356" y="44"/>
                </a:cubicBezTo>
                <a:cubicBezTo>
                  <a:pt x="1353" y="43"/>
                  <a:pt x="1353" y="43"/>
                  <a:pt x="1353" y="43"/>
                </a:cubicBezTo>
                <a:cubicBezTo>
                  <a:pt x="1352" y="43"/>
                  <a:pt x="1352" y="43"/>
                  <a:pt x="1352" y="43"/>
                </a:cubicBezTo>
                <a:cubicBezTo>
                  <a:pt x="1351" y="45"/>
                  <a:pt x="1351" y="45"/>
                  <a:pt x="1351" y="45"/>
                </a:cubicBezTo>
                <a:cubicBezTo>
                  <a:pt x="1349" y="46"/>
                  <a:pt x="1349" y="46"/>
                  <a:pt x="1349" y="46"/>
                </a:cubicBezTo>
                <a:cubicBezTo>
                  <a:pt x="1347" y="45"/>
                  <a:pt x="1347" y="45"/>
                  <a:pt x="1347" y="45"/>
                </a:cubicBezTo>
                <a:cubicBezTo>
                  <a:pt x="1346" y="44"/>
                  <a:pt x="1346" y="44"/>
                  <a:pt x="1346" y="44"/>
                </a:cubicBezTo>
                <a:cubicBezTo>
                  <a:pt x="1346" y="42"/>
                  <a:pt x="1346" y="42"/>
                  <a:pt x="1346" y="42"/>
                </a:cubicBezTo>
                <a:cubicBezTo>
                  <a:pt x="1345" y="41"/>
                  <a:pt x="1345" y="41"/>
                  <a:pt x="1345" y="41"/>
                </a:cubicBezTo>
                <a:cubicBezTo>
                  <a:pt x="1345" y="40"/>
                  <a:pt x="1345" y="40"/>
                  <a:pt x="1345" y="40"/>
                </a:cubicBezTo>
                <a:cubicBezTo>
                  <a:pt x="1346" y="41"/>
                  <a:pt x="1346" y="41"/>
                  <a:pt x="1346" y="41"/>
                </a:cubicBezTo>
                <a:cubicBezTo>
                  <a:pt x="1347" y="42"/>
                  <a:pt x="1347" y="42"/>
                  <a:pt x="1347" y="42"/>
                </a:cubicBezTo>
                <a:cubicBezTo>
                  <a:pt x="1346" y="42"/>
                  <a:pt x="1346" y="42"/>
                  <a:pt x="1346" y="42"/>
                </a:cubicBezTo>
                <a:cubicBezTo>
                  <a:pt x="1347" y="44"/>
                  <a:pt x="1347" y="44"/>
                  <a:pt x="1347" y="44"/>
                </a:cubicBezTo>
                <a:cubicBezTo>
                  <a:pt x="1349" y="44"/>
                  <a:pt x="1349" y="44"/>
                  <a:pt x="1349" y="44"/>
                </a:cubicBezTo>
                <a:cubicBezTo>
                  <a:pt x="1350" y="44"/>
                  <a:pt x="1350" y="44"/>
                  <a:pt x="1350" y="44"/>
                </a:cubicBezTo>
                <a:cubicBezTo>
                  <a:pt x="1352" y="42"/>
                  <a:pt x="1352" y="42"/>
                  <a:pt x="1352" y="42"/>
                </a:cubicBezTo>
                <a:cubicBezTo>
                  <a:pt x="1353" y="42"/>
                  <a:pt x="1353" y="42"/>
                  <a:pt x="1353" y="42"/>
                </a:cubicBezTo>
                <a:cubicBezTo>
                  <a:pt x="1355" y="42"/>
                  <a:pt x="1355" y="42"/>
                  <a:pt x="1355" y="42"/>
                </a:cubicBezTo>
                <a:cubicBezTo>
                  <a:pt x="1356" y="42"/>
                  <a:pt x="1356" y="42"/>
                  <a:pt x="1356" y="42"/>
                </a:cubicBezTo>
                <a:cubicBezTo>
                  <a:pt x="1357" y="43"/>
                  <a:pt x="1357" y="43"/>
                  <a:pt x="1357" y="43"/>
                </a:cubicBezTo>
                <a:cubicBezTo>
                  <a:pt x="1357" y="42"/>
                  <a:pt x="1357" y="42"/>
                  <a:pt x="1357" y="42"/>
                </a:cubicBezTo>
                <a:cubicBezTo>
                  <a:pt x="1357" y="41"/>
                  <a:pt x="1357" y="41"/>
                  <a:pt x="1357" y="41"/>
                </a:cubicBezTo>
                <a:cubicBezTo>
                  <a:pt x="1353" y="37"/>
                  <a:pt x="1353" y="37"/>
                  <a:pt x="1353" y="37"/>
                </a:cubicBezTo>
                <a:cubicBezTo>
                  <a:pt x="1350" y="35"/>
                  <a:pt x="1350" y="35"/>
                  <a:pt x="1350" y="35"/>
                </a:cubicBezTo>
                <a:cubicBezTo>
                  <a:pt x="1348" y="35"/>
                  <a:pt x="1348" y="35"/>
                  <a:pt x="1348" y="35"/>
                </a:cubicBezTo>
                <a:cubicBezTo>
                  <a:pt x="1345" y="33"/>
                  <a:pt x="1345" y="33"/>
                  <a:pt x="1345" y="33"/>
                </a:cubicBezTo>
                <a:cubicBezTo>
                  <a:pt x="1343" y="31"/>
                  <a:pt x="1343" y="31"/>
                  <a:pt x="1343" y="31"/>
                </a:cubicBezTo>
                <a:cubicBezTo>
                  <a:pt x="1343" y="30"/>
                  <a:pt x="1343" y="30"/>
                  <a:pt x="1343" y="30"/>
                </a:cubicBezTo>
                <a:cubicBezTo>
                  <a:pt x="1343" y="29"/>
                  <a:pt x="1343" y="29"/>
                  <a:pt x="1343" y="29"/>
                </a:cubicBezTo>
                <a:cubicBezTo>
                  <a:pt x="1344" y="30"/>
                  <a:pt x="1344" y="30"/>
                  <a:pt x="1344" y="30"/>
                </a:cubicBezTo>
                <a:cubicBezTo>
                  <a:pt x="1345" y="32"/>
                  <a:pt x="1345" y="32"/>
                  <a:pt x="1345" y="32"/>
                </a:cubicBezTo>
                <a:cubicBezTo>
                  <a:pt x="1346" y="33"/>
                  <a:pt x="1346" y="33"/>
                  <a:pt x="1346" y="33"/>
                </a:cubicBezTo>
                <a:cubicBezTo>
                  <a:pt x="1349" y="33"/>
                  <a:pt x="1349" y="33"/>
                  <a:pt x="1349" y="33"/>
                </a:cubicBezTo>
                <a:cubicBezTo>
                  <a:pt x="1349" y="32"/>
                  <a:pt x="1349" y="32"/>
                  <a:pt x="1349" y="32"/>
                </a:cubicBezTo>
                <a:cubicBezTo>
                  <a:pt x="1349" y="31"/>
                  <a:pt x="1349" y="31"/>
                  <a:pt x="1349" y="31"/>
                </a:cubicBezTo>
                <a:cubicBezTo>
                  <a:pt x="1347" y="29"/>
                  <a:pt x="1347" y="29"/>
                  <a:pt x="1347" y="29"/>
                </a:cubicBezTo>
                <a:cubicBezTo>
                  <a:pt x="1347" y="29"/>
                  <a:pt x="1347" y="29"/>
                  <a:pt x="1347" y="29"/>
                </a:cubicBezTo>
                <a:cubicBezTo>
                  <a:pt x="1347" y="28"/>
                  <a:pt x="1347" y="28"/>
                  <a:pt x="1347" y="28"/>
                </a:cubicBezTo>
                <a:cubicBezTo>
                  <a:pt x="1347" y="28"/>
                  <a:pt x="1347" y="28"/>
                  <a:pt x="1347" y="28"/>
                </a:cubicBezTo>
                <a:cubicBezTo>
                  <a:pt x="1348" y="29"/>
                  <a:pt x="1348" y="29"/>
                  <a:pt x="1348" y="29"/>
                </a:cubicBezTo>
                <a:cubicBezTo>
                  <a:pt x="1351" y="31"/>
                  <a:pt x="1351" y="31"/>
                  <a:pt x="1351" y="31"/>
                </a:cubicBezTo>
                <a:cubicBezTo>
                  <a:pt x="1351" y="33"/>
                  <a:pt x="1351" y="33"/>
                  <a:pt x="1351" y="33"/>
                </a:cubicBezTo>
                <a:cubicBezTo>
                  <a:pt x="1351" y="34"/>
                  <a:pt x="1351" y="34"/>
                  <a:pt x="1351" y="34"/>
                </a:cubicBezTo>
                <a:cubicBezTo>
                  <a:pt x="1353" y="35"/>
                  <a:pt x="1353" y="35"/>
                  <a:pt x="1353" y="35"/>
                </a:cubicBezTo>
                <a:cubicBezTo>
                  <a:pt x="1355" y="37"/>
                  <a:pt x="1355" y="37"/>
                  <a:pt x="1355" y="37"/>
                </a:cubicBezTo>
                <a:cubicBezTo>
                  <a:pt x="1357" y="39"/>
                  <a:pt x="1357" y="39"/>
                  <a:pt x="1357" y="39"/>
                </a:cubicBezTo>
                <a:cubicBezTo>
                  <a:pt x="1358" y="40"/>
                  <a:pt x="1358" y="40"/>
                  <a:pt x="1358" y="40"/>
                </a:cubicBezTo>
                <a:cubicBezTo>
                  <a:pt x="1359" y="39"/>
                  <a:pt x="1359" y="39"/>
                  <a:pt x="1359" y="39"/>
                </a:cubicBezTo>
                <a:cubicBezTo>
                  <a:pt x="1360" y="40"/>
                  <a:pt x="1360" y="40"/>
                  <a:pt x="1360" y="40"/>
                </a:cubicBezTo>
                <a:cubicBezTo>
                  <a:pt x="1361" y="40"/>
                  <a:pt x="1361" y="40"/>
                  <a:pt x="1361" y="40"/>
                </a:cubicBezTo>
                <a:cubicBezTo>
                  <a:pt x="1359" y="42"/>
                  <a:pt x="1359" y="42"/>
                  <a:pt x="1359" y="42"/>
                </a:cubicBezTo>
                <a:cubicBezTo>
                  <a:pt x="1360" y="43"/>
                  <a:pt x="1360" y="43"/>
                  <a:pt x="1360" y="43"/>
                </a:cubicBezTo>
                <a:cubicBezTo>
                  <a:pt x="1361" y="44"/>
                  <a:pt x="1361" y="44"/>
                  <a:pt x="1361" y="44"/>
                </a:cubicBezTo>
                <a:cubicBezTo>
                  <a:pt x="1362" y="44"/>
                  <a:pt x="1362" y="44"/>
                  <a:pt x="1362" y="44"/>
                </a:cubicBezTo>
                <a:cubicBezTo>
                  <a:pt x="1363" y="43"/>
                  <a:pt x="1363" y="43"/>
                  <a:pt x="1363" y="43"/>
                </a:cubicBezTo>
                <a:cubicBezTo>
                  <a:pt x="1364" y="39"/>
                  <a:pt x="1364" y="39"/>
                  <a:pt x="1364" y="39"/>
                </a:cubicBezTo>
                <a:cubicBezTo>
                  <a:pt x="1365" y="38"/>
                  <a:pt x="1365" y="38"/>
                  <a:pt x="1365" y="38"/>
                </a:cubicBezTo>
                <a:cubicBezTo>
                  <a:pt x="1365" y="37"/>
                  <a:pt x="1365" y="37"/>
                  <a:pt x="1365" y="37"/>
                </a:cubicBezTo>
                <a:cubicBezTo>
                  <a:pt x="1365" y="35"/>
                  <a:pt x="1365" y="35"/>
                  <a:pt x="1365" y="35"/>
                </a:cubicBezTo>
                <a:cubicBezTo>
                  <a:pt x="1365" y="35"/>
                  <a:pt x="1365" y="35"/>
                  <a:pt x="1365" y="35"/>
                </a:cubicBezTo>
                <a:cubicBezTo>
                  <a:pt x="1365" y="32"/>
                  <a:pt x="1365" y="32"/>
                  <a:pt x="1365" y="32"/>
                </a:cubicBezTo>
                <a:cubicBezTo>
                  <a:pt x="1364" y="31"/>
                  <a:pt x="1364" y="31"/>
                  <a:pt x="1364" y="31"/>
                </a:cubicBezTo>
                <a:cubicBezTo>
                  <a:pt x="1364" y="30"/>
                  <a:pt x="1364" y="30"/>
                  <a:pt x="1364" y="30"/>
                </a:cubicBezTo>
                <a:cubicBezTo>
                  <a:pt x="1365" y="29"/>
                  <a:pt x="1365" y="29"/>
                  <a:pt x="1365" y="29"/>
                </a:cubicBezTo>
                <a:cubicBezTo>
                  <a:pt x="1365" y="30"/>
                  <a:pt x="1365" y="30"/>
                  <a:pt x="1365" y="30"/>
                </a:cubicBezTo>
                <a:cubicBezTo>
                  <a:pt x="1367" y="30"/>
                  <a:pt x="1367" y="30"/>
                  <a:pt x="1367" y="30"/>
                </a:cubicBezTo>
                <a:cubicBezTo>
                  <a:pt x="1367" y="30"/>
                  <a:pt x="1367" y="30"/>
                  <a:pt x="1367" y="30"/>
                </a:cubicBezTo>
                <a:cubicBezTo>
                  <a:pt x="1367" y="29"/>
                  <a:pt x="1367" y="29"/>
                  <a:pt x="1367" y="29"/>
                </a:cubicBezTo>
                <a:cubicBezTo>
                  <a:pt x="1365" y="27"/>
                  <a:pt x="1365" y="27"/>
                  <a:pt x="1365" y="27"/>
                </a:cubicBezTo>
                <a:cubicBezTo>
                  <a:pt x="1364" y="26"/>
                  <a:pt x="1364" y="26"/>
                  <a:pt x="1364" y="26"/>
                </a:cubicBezTo>
                <a:cubicBezTo>
                  <a:pt x="1363" y="25"/>
                  <a:pt x="1363" y="25"/>
                  <a:pt x="1363" y="25"/>
                </a:cubicBezTo>
                <a:cubicBezTo>
                  <a:pt x="1362" y="24"/>
                  <a:pt x="1362" y="24"/>
                  <a:pt x="1362" y="24"/>
                </a:cubicBezTo>
                <a:cubicBezTo>
                  <a:pt x="1360" y="24"/>
                  <a:pt x="1360" y="24"/>
                  <a:pt x="1360" y="24"/>
                </a:cubicBezTo>
                <a:cubicBezTo>
                  <a:pt x="1359" y="23"/>
                  <a:pt x="1359" y="23"/>
                  <a:pt x="1359" y="23"/>
                </a:cubicBezTo>
                <a:cubicBezTo>
                  <a:pt x="1358" y="22"/>
                  <a:pt x="1358" y="22"/>
                  <a:pt x="1358" y="22"/>
                </a:cubicBezTo>
                <a:cubicBezTo>
                  <a:pt x="1355" y="22"/>
                  <a:pt x="1355" y="22"/>
                  <a:pt x="1355" y="22"/>
                </a:cubicBezTo>
                <a:cubicBezTo>
                  <a:pt x="1353" y="22"/>
                  <a:pt x="1353" y="22"/>
                  <a:pt x="1353" y="22"/>
                </a:cubicBezTo>
                <a:cubicBezTo>
                  <a:pt x="1352" y="22"/>
                  <a:pt x="1352" y="22"/>
                  <a:pt x="1352" y="22"/>
                </a:cubicBezTo>
                <a:cubicBezTo>
                  <a:pt x="1352" y="22"/>
                  <a:pt x="1352" y="22"/>
                  <a:pt x="1352" y="22"/>
                </a:cubicBezTo>
                <a:cubicBezTo>
                  <a:pt x="1351" y="21"/>
                  <a:pt x="1351" y="21"/>
                  <a:pt x="1351" y="21"/>
                </a:cubicBezTo>
                <a:cubicBezTo>
                  <a:pt x="1352" y="20"/>
                  <a:pt x="1352" y="20"/>
                  <a:pt x="1352" y="20"/>
                </a:cubicBezTo>
                <a:cubicBezTo>
                  <a:pt x="1352" y="21"/>
                  <a:pt x="1352" y="21"/>
                  <a:pt x="1352" y="21"/>
                </a:cubicBezTo>
                <a:cubicBezTo>
                  <a:pt x="1353" y="21"/>
                  <a:pt x="1353" y="21"/>
                  <a:pt x="1353" y="21"/>
                </a:cubicBezTo>
                <a:cubicBezTo>
                  <a:pt x="1355" y="21"/>
                  <a:pt x="1355" y="21"/>
                  <a:pt x="1355" y="21"/>
                </a:cubicBezTo>
                <a:cubicBezTo>
                  <a:pt x="1358" y="21"/>
                  <a:pt x="1358" y="21"/>
                  <a:pt x="1358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60" y="21"/>
                  <a:pt x="1360" y="21"/>
                  <a:pt x="1360" y="21"/>
                </a:cubicBezTo>
                <a:cubicBezTo>
                  <a:pt x="1361" y="20"/>
                  <a:pt x="1361" y="20"/>
                  <a:pt x="1361" y="20"/>
                </a:cubicBezTo>
                <a:cubicBezTo>
                  <a:pt x="1363" y="21"/>
                  <a:pt x="1363" y="21"/>
                  <a:pt x="1363" y="21"/>
                </a:cubicBezTo>
                <a:cubicBezTo>
                  <a:pt x="1363" y="21"/>
                  <a:pt x="1363" y="21"/>
                  <a:pt x="1363" y="21"/>
                </a:cubicBezTo>
                <a:cubicBezTo>
                  <a:pt x="1365" y="21"/>
                  <a:pt x="1365" y="21"/>
                  <a:pt x="1365" y="21"/>
                </a:cubicBezTo>
                <a:cubicBezTo>
                  <a:pt x="1365" y="20"/>
                  <a:pt x="1365" y="20"/>
                  <a:pt x="1365" y="20"/>
                </a:cubicBezTo>
                <a:cubicBezTo>
                  <a:pt x="1365" y="19"/>
                  <a:pt x="1365" y="19"/>
                  <a:pt x="1365" y="19"/>
                </a:cubicBezTo>
                <a:cubicBezTo>
                  <a:pt x="1365" y="17"/>
                  <a:pt x="1365" y="17"/>
                  <a:pt x="1365" y="17"/>
                </a:cubicBezTo>
                <a:cubicBezTo>
                  <a:pt x="1365" y="16"/>
                  <a:pt x="1365" y="16"/>
                  <a:pt x="1365" y="16"/>
                </a:cubicBezTo>
                <a:cubicBezTo>
                  <a:pt x="1364" y="16"/>
                  <a:pt x="1364" y="16"/>
                  <a:pt x="1364" y="16"/>
                </a:cubicBezTo>
                <a:cubicBezTo>
                  <a:pt x="1363" y="16"/>
                  <a:pt x="1363" y="16"/>
                  <a:pt x="1363" y="16"/>
                </a:cubicBezTo>
                <a:cubicBezTo>
                  <a:pt x="1362" y="17"/>
                  <a:pt x="1362" y="17"/>
                  <a:pt x="1362" y="17"/>
                </a:cubicBezTo>
                <a:cubicBezTo>
                  <a:pt x="1360" y="16"/>
                  <a:pt x="1360" y="16"/>
                  <a:pt x="1360" y="16"/>
                </a:cubicBezTo>
                <a:cubicBezTo>
                  <a:pt x="1358" y="16"/>
                  <a:pt x="1358" y="16"/>
                  <a:pt x="1358" y="16"/>
                </a:cubicBezTo>
                <a:cubicBezTo>
                  <a:pt x="1357" y="15"/>
                  <a:pt x="1357" y="15"/>
                  <a:pt x="1357" y="15"/>
                </a:cubicBezTo>
                <a:cubicBezTo>
                  <a:pt x="1356" y="15"/>
                  <a:pt x="1356" y="15"/>
                  <a:pt x="1356" y="15"/>
                </a:cubicBezTo>
                <a:cubicBezTo>
                  <a:pt x="1354" y="15"/>
                  <a:pt x="1354" y="15"/>
                  <a:pt x="1354" y="15"/>
                </a:cubicBezTo>
                <a:cubicBezTo>
                  <a:pt x="1353" y="16"/>
                  <a:pt x="1353" y="16"/>
                  <a:pt x="1353" y="16"/>
                </a:cubicBezTo>
                <a:cubicBezTo>
                  <a:pt x="1352" y="16"/>
                  <a:pt x="1352" y="16"/>
                  <a:pt x="1352" y="16"/>
                </a:cubicBezTo>
                <a:cubicBezTo>
                  <a:pt x="1352" y="14"/>
                  <a:pt x="1352" y="14"/>
                  <a:pt x="1352" y="14"/>
                </a:cubicBezTo>
                <a:cubicBezTo>
                  <a:pt x="1353" y="13"/>
                  <a:pt x="1353" y="13"/>
                  <a:pt x="1353" y="13"/>
                </a:cubicBezTo>
                <a:cubicBezTo>
                  <a:pt x="1352" y="12"/>
                  <a:pt x="1352" y="12"/>
                  <a:pt x="1352" y="12"/>
                </a:cubicBezTo>
                <a:cubicBezTo>
                  <a:pt x="1350" y="12"/>
                  <a:pt x="1350" y="12"/>
                  <a:pt x="1350" y="12"/>
                </a:cubicBezTo>
                <a:cubicBezTo>
                  <a:pt x="1349" y="12"/>
                  <a:pt x="1349" y="12"/>
                  <a:pt x="1349" y="12"/>
                </a:cubicBezTo>
                <a:cubicBezTo>
                  <a:pt x="1347" y="12"/>
                  <a:pt x="1347" y="12"/>
                  <a:pt x="1347" y="12"/>
                </a:cubicBezTo>
                <a:cubicBezTo>
                  <a:pt x="1348" y="11"/>
                  <a:pt x="1348" y="11"/>
                  <a:pt x="1348" y="11"/>
                </a:cubicBezTo>
                <a:cubicBezTo>
                  <a:pt x="1349" y="11"/>
                  <a:pt x="1349" y="11"/>
                  <a:pt x="1349" y="11"/>
                </a:cubicBezTo>
                <a:cubicBezTo>
                  <a:pt x="1351" y="11"/>
                  <a:pt x="1351" y="11"/>
                  <a:pt x="1351" y="11"/>
                </a:cubicBezTo>
                <a:cubicBezTo>
                  <a:pt x="1352" y="11"/>
                  <a:pt x="1352" y="11"/>
                  <a:pt x="1352" y="11"/>
                </a:cubicBezTo>
                <a:cubicBezTo>
                  <a:pt x="1352" y="10"/>
                  <a:pt x="1352" y="10"/>
                  <a:pt x="1352" y="10"/>
                </a:cubicBezTo>
                <a:cubicBezTo>
                  <a:pt x="1351" y="9"/>
                  <a:pt x="1351" y="9"/>
                  <a:pt x="1351" y="9"/>
                </a:cubicBezTo>
                <a:cubicBezTo>
                  <a:pt x="1352" y="8"/>
                  <a:pt x="1352" y="8"/>
                  <a:pt x="1352" y="8"/>
                </a:cubicBezTo>
                <a:cubicBezTo>
                  <a:pt x="1351" y="7"/>
                  <a:pt x="1351" y="7"/>
                  <a:pt x="1351" y="7"/>
                </a:cubicBezTo>
                <a:cubicBezTo>
                  <a:pt x="1351" y="6"/>
                  <a:pt x="1351" y="6"/>
                  <a:pt x="1351" y="6"/>
                </a:cubicBezTo>
                <a:cubicBezTo>
                  <a:pt x="1352" y="5"/>
                  <a:pt x="1352" y="5"/>
                  <a:pt x="1352" y="5"/>
                </a:cubicBezTo>
                <a:cubicBezTo>
                  <a:pt x="1351" y="4"/>
                  <a:pt x="1351" y="4"/>
                  <a:pt x="1351" y="4"/>
                </a:cubicBezTo>
                <a:cubicBezTo>
                  <a:pt x="1351" y="3"/>
                  <a:pt x="1351" y="3"/>
                  <a:pt x="1351" y="3"/>
                </a:cubicBezTo>
                <a:cubicBezTo>
                  <a:pt x="1352" y="2"/>
                  <a:pt x="1352" y="2"/>
                  <a:pt x="1352" y="2"/>
                </a:cubicBezTo>
                <a:cubicBezTo>
                  <a:pt x="1353" y="3"/>
                  <a:pt x="1353" y="3"/>
                  <a:pt x="1353" y="3"/>
                </a:cubicBezTo>
                <a:cubicBezTo>
                  <a:pt x="1352" y="4"/>
                  <a:pt x="1352" y="4"/>
                  <a:pt x="1352" y="4"/>
                </a:cubicBezTo>
                <a:cubicBezTo>
                  <a:pt x="1353" y="5"/>
                  <a:pt x="1353" y="5"/>
                  <a:pt x="1353" y="5"/>
                </a:cubicBezTo>
                <a:cubicBezTo>
                  <a:pt x="1354" y="5"/>
                  <a:pt x="1354" y="5"/>
                  <a:pt x="1354" y="5"/>
                </a:cubicBezTo>
                <a:cubicBezTo>
                  <a:pt x="1356" y="4"/>
                  <a:pt x="1356" y="4"/>
                  <a:pt x="1356" y="4"/>
                </a:cubicBezTo>
                <a:cubicBezTo>
                  <a:pt x="1358" y="2"/>
                  <a:pt x="1358" y="2"/>
                  <a:pt x="1358" y="2"/>
                </a:cubicBezTo>
                <a:cubicBezTo>
                  <a:pt x="1359" y="2"/>
                  <a:pt x="1359" y="2"/>
                  <a:pt x="1359" y="2"/>
                </a:cubicBezTo>
                <a:cubicBezTo>
                  <a:pt x="1360" y="1"/>
                  <a:pt x="1360" y="1"/>
                  <a:pt x="1360" y="1"/>
                </a:cubicBezTo>
                <a:cubicBezTo>
                  <a:pt x="1359" y="0"/>
                  <a:pt x="1359" y="0"/>
                  <a:pt x="1359" y="0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087" y="1"/>
                  <a:pt x="1087" y="1"/>
                  <a:pt x="1087" y="1"/>
                </a:cubicBezTo>
                <a:cubicBezTo>
                  <a:pt x="1086" y="2"/>
                  <a:pt x="1086" y="2"/>
                  <a:pt x="1086" y="2"/>
                </a:cubicBezTo>
                <a:cubicBezTo>
                  <a:pt x="1085" y="4"/>
                  <a:pt x="1085" y="4"/>
                  <a:pt x="1085" y="4"/>
                </a:cubicBezTo>
                <a:cubicBezTo>
                  <a:pt x="1084" y="5"/>
                  <a:pt x="1084" y="5"/>
                  <a:pt x="1084" y="5"/>
                </a:cubicBezTo>
                <a:cubicBezTo>
                  <a:pt x="1084" y="6"/>
                  <a:pt x="1084" y="6"/>
                  <a:pt x="1084" y="6"/>
                </a:cubicBezTo>
                <a:cubicBezTo>
                  <a:pt x="1086" y="6"/>
                  <a:pt x="1086" y="6"/>
                  <a:pt x="1086" y="6"/>
                </a:cubicBezTo>
                <a:cubicBezTo>
                  <a:pt x="1086" y="6"/>
                  <a:pt x="1086" y="6"/>
                  <a:pt x="1086" y="6"/>
                </a:cubicBezTo>
                <a:cubicBezTo>
                  <a:pt x="1086" y="7"/>
                  <a:pt x="1086" y="7"/>
                  <a:pt x="1086" y="7"/>
                </a:cubicBezTo>
                <a:cubicBezTo>
                  <a:pt x="1084" y="8"/>
                  <a:pt x="1084" y="8"/>
                  <a:pt x="1084" y="8"/>
                </a:cubicBezTo>
                <a:cubicBezTo>
                  <a:pt x="1082" y="10"/>
                  <a:pt x="1082" y="10"/>
                  <a:pt x="1082" y="10"/>
                </a:cubicBezTo>
                <a:cubicBezTo>
                  <a:pt x="1082" y="10"/>
                  <a:pt x="1082" y="10"/>
                  <a:pt x="1082" y="10"/>
                </a:cubicBezTo>
                <a:cubicBezTo>
                  <a:pt x="1082" y="11"/>
                  <a:pt x="1082" y="11"/>
                  <a:pt x="1082" y="11"/>
                </a:cubicBezTo>
                <a:cubicBezTo>
                  <a:pt x="1083" y="12"/>
                  <a:pt x="1083" y="12"/>
                  <a:pt x="1083" y="12"/>
                </a:cubicBezTo>
                <a:cubicBezTo>
                  <a:pt x="1083" y="13"/>
                  <a:pt x="1083" y="13"/>
                  <a:pt x="1083" y="13"/>
                </a:cubicBezTo>
                <a:cubicBezTo>
                  <a:pt x="1083" y="14"/>
                  <a:pt x="1083" y="14"/>
                  <a:pt x="1083" y="14"/>
                </a:cubicBezTo>
                <a:cubicBezTo>
                  <a:pt x="1087" y="17"/>
                  <a:pt x="1087" y="17"/>
                  <a:pt x="1087" y="17"/>
                </a:cubicBezTo>
                <a:cubicBezTo>
                  <a:pt x="1088" y="18"/>
                  <a:pt x="1088" y="18"/>
                  <a:pt x="1088" y="18"/>
                </a:cubicBezTo>
                <a:cubicBezTo>
                  <a:pt x="1088" y="20"/>
                  <a:pt x="1088" y="20"/>
                  <a:pt x="1088" y="20"/>
                </a:cubicBezTo>
                <a:cubicBezTo>
                  <a:pt x="1088" y="21"/>
                  <a:pt x="1088" y="21"/>
                  <a:pt x="1088" y="21"/>
                </a:cubicBezTo>
                <a:cubicBezTo>
                  <a:pt x="1087" y="22"/>
                  <a:pt x="1087" y="22"/>
                  <a:pt x="1087" y="22"/>
                </a:cubicBezTo>
                <a:cubicBezTo>
                  <a:pt x="1087" y="23"/>
                  <a:pt x="1087" y="23"/>
                  <a:pt x="1087" y="23"/>
                </a:cubicBezTo>
                <a:cubicBezTo>
                  <a:pt x="1088" y="24"/>
                  <a:pt x="1088" y="24"/>
                  <a:pt x="1088" y="24"/>
                </a:cubicBezTo>
                <a:cubicBezTo>
                  <a:pt x="1089" y="24"/>
                  <a:pt x="1089" y="24"/>
                  <a:pt x="1089" y="24"/>
                </a:cubicBezTo>
                <a:cubicBezTo>
                  <a:pt x="1090" y="25"/>
                  <a:pt x="1090" y="25"/>
                  <a:pt x="1090" y="25"/>
                </a:cubicBezTo>
                <a:cubicBezTo>
                  <a:pt x="1090" y="26"/>
                  <a:pt x="1090" y="26"/>
                  <a:pt x="1090" y="26"/>
                </a:cubicBezTo>
                <a:cubicBezTo>
                  <a:pt x="1091" y="28"/>
                  <a:pt x="1091" y="28"/>
                  <a:pt x="1091" y="28"/>
                </a:cubicBezTo>
                <a:cubicBezTo>
                  <a:pt x="1092" y="29"/>
                  <a:pt x="1092" y="29"/>
                  <a:pt x="1092" y="29"/>
                </a:cubicBezTo>
                <a:cubicBezTo>
                  <a:pt x="1092" y="31"/>
                  <a:pt x="1092" y="31"/>
                  <a:pt x="1092" y="31"/>
                </a:cubicBezTo>
                <a:cubicBezTo>
                  <a:pt x="1092" y="32"/>
                  <a:pt x="1092" y="32"/>
                  <a:pt x="1092" y="32"/>
                </a:cubicBezTo>
                <a:cubicBezTo>
                  <a:pt x="1090" y="33"/>
                  <a:pt x="1090" y="33"/>
                  <a:pt x="1090" y="33"/>
                </a:cubicBezTo>
                <a:cubicBezTo>
                  <a:pt x="1089" y="34"/>
                  <a:pt x="1089" y="34"/>
                  <a:pt x="1089" y="34"/>
                </a:cubicBezTo>
                <a:cubicBezTo>
                  <a:pt x="1088" y="35"/>
                  <a:pt x="1088" y="35"/>
                  <a:pt x="1088" y="35"/>
                </a:cubicBezTo>
                <a:cubicBezTo>
                  <a:pt x="1087" y="37"/>
                  <a:pt x="1087" y="37"/>
                  <a:pt x="1087" y="37"/>
                </a:cubicBezTo>
                <a:cubicBezTo>
                  <a:pt x="1086" y="37"/>
                  <a:pt x="1086" y="37"/>
                  <a:pt x="1086" y="37"/>
                </a:cubicBezTo>
                <a:cubicBezTo>
                  <a:pt x="1084" y="38"/>
                  <a:pt x="1084" y="38"/>
                  <a:pt x="1084" y="38"/>
                </a:cubicBezTo>
                <a:cubicBezTo>
                  <a:pt x="1084" y="39"/>
                  <a:pt x="1084" y="39"/>
                  <a:pt x="1084" y="39"/>
                </a:cubicBezTo>
                <a:cubicBezTo>
                  <a:pt x="1085" y="39"/>
                  <a:pt x="1085" y="39"/>
                  <a:pt x="1085" y="39"/>
                </a:cubicBezTo>
                <a:cubicBezTo>
                  <a:pt x="1086" y="39"/>
                  <a:pt x="1086" y="39"/>
                  <a:pt x="1086" y="39"/>
                </a:cubicBezTo>
                <a:cubicBezTo>
                  <a:pt x="1086" y="38"/>
                  <a:pt x="1086" y="38"/>
                  <a:pt x="1086" y="38"/>
                </a:cubicBezTo>
                <a:cubicBezTo>
                  <a:pt x="1088" y="38"/>
                  <a:pt x="1088" y="38"/>
                  <a:pt x="1088" y="38"/>
                </a:cubicBezTo>
                <a:cubicBezTo>
                  <a:pt x="1089" y="36"/>
                  <a:pt x="1089" y="36"/>
                  <a:pt x="1089" y="36"/>
                </a:cubicBezTo>
                <a:cubicBezTo>
                  <a:pt x="1090" y="36"/>
                  <a:pt x="1090" y="36"/>
                  <a:pt x="1090" y="36"/>
                </a:cubicBezTo>
                <a:cubicBezTo>
                  <a:pt x="1091" y="36"/>
                  <a:pt x="1091" y="36"/>
                  <a:pt x="1091" y="36"/>
                </a:cubicBezTo>
                <a:cubicBezTo>
                  <a:pt x="1090" y="39"/>
                  <a:pt x="1090" y="39"/>
                  <a:pt x="1090" y="39"/>
                </a:cubicBezTo>
                <a:cubicBezTo>
                  <a:pt x="1090" y="40"/>
                  <a:pt x="1090" y="40"/>
                  <a:pt x="1090" y="40"/>
                </a:cubicBezTo>
                <a:cubicBezTo>
                  <a:pt x="1090" y="41"/>
                  <a:pt x="1090" y="41"/>
                  <a:pt x="1090" y="41"/>
                </a:cubicBezTo>
                <a:cubicBezTo>
                  <a:pt x="1090" y="42"/>
                  <a:pt x="1090" y="42"/>
                  <a:pt x="1090" y="42"/>
                </a:cubicBezTo>
                <a:cubicBezTo>
                  <a:pt x="1091" y="44"/>
                  <a:pt x="1091" y="44"/>
                  <a:pt x="1091" y="44"/>
                </a:cubicBezTo>
                <a:cubicBezTo>
                  <a:pt x="1091" y="45"/>
                  <a:pt x="1091" y="45"/>
                  <a:pt x="1091" y="45"/>
                </a:cubicBezTo>
                <a:cubicBezTo>
                  <a:pt x="1090" y="47"/>
                  <a:pt x="1090" y="47"/>
                  <a:pt x="1090" y="47"/>
                </a:cubicBezTo>
                <a:cubicBezTo>
                  <a:pt x="1090" y="48"/>
                  <a:pt x="1090" y="48"/>
                  <a:pt x="1090" y="48"/>
                </a:cubicBezTo>
                <a:cubicBezTo>
                  <a:pt x="1091" y="49"/>
                  <a:pt x="1091" y="49"/>
                  <a:pt x="1091" y="49"/>
                </a:cubicBezTo>
                <a:cubicBezTo>
                  <a:pt x="1091" y="50"/>
                  <a:pt x="1091" y="50"/>
                  <a:pt x="1091" y="50"/>
                </a:cubicBezTo>
                <a:cubicBezTo>
                  <a:pt x="1090" y="49"/>
                  <a:pt x="1090" y="49"/>
                  <a:pt x="1090" y="49"/>
                </a:cubicBezTo>
                <a:cubicBezTo>
                  <a:pt x="1089" y="49"/>
                  <a:pt x="1089" y="49"/>
                  <a:pt x="1089" y="49"/>
                </a:cubicBezTo>
                <a:cubicBezTo>
                  <a:pt x="1090" y="51"/>
                  <a:pt x="1090" y="51"/>
                  <a:pt x="1090" y="51"/>
                </a:cubicBezTo>
                <a:cubicBezTo>
                  <a:pt x="1091" y="53"/>
                  <a:pt x="1091" y="53"/>
                  <a:pt x="1091" y="53"/>
                </a:cubicBezTo>
                <a:cubicBezTo>
                  <a:pt x="1091" y="54"/>
                  <a:pt x="1091" y="54"/>
                  <a:pt x="1091" y="54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89" y="55"/>
                  <a:pt x="1089" y="55"/>
                  <a:pt x="1089" y="55"/>
                </a:cubicBezTo>
                <a:cubicBezTo>
                  <a:pt x="1090" y="56"/>
                  <a:pt x="1090" y="56"/>
                  <a:pt x="1090" y="56"/>
                </a:cubicBezTo>
                <a:cubicBezTo>
                  <a:pt x="1090" y="57"/>
                  <a:pt x="1090" y="57"/>
                  <a:pt x="1090" y="57"/>
                </a:cubicBezTo>
                <a:cubicBezTo>
                  <a:pt x="1092" y="57"/>
                  <a:pt x="1092" y="57"/>
                  <a:pt x="1092" y="57"/>
                </a:cubicBezTo>
                <a:cubicBezTo>
                  <a:pt x="1092" y="58"/>
                  <a:pt x="1092" y="58"/>
                  <a:pt x="1092" y="58"/>
                </a:cubicBezTo>
                <a:cubicBezTo>
                  <a:pt x="1092" y="59"/>
                  <a:pt x="1092" y="59"/>
                  <a:pt x="1092" y="59"/>
                </a:cubicBezTo>
                <a:cubicBezTo>
                  <a:pt x="1091" y="60"/>
                  <a:pt x="1091" y="60"/>
                  <a:pt x="1091" y="60"/>
                </a:cubicBezTo>
                <a:cubicBezTo>
                  <a:pt x="1091" y="61"/>
                  <a:pt x="1091" y="61"/>
                  <a:pt x="1091" y="61"/>
                </a:cubicBezTo>
                <a:cubicBezTo>
                  <a:pt x="1090" y="63"/>
                  <a:pt x="1090" y="63"/>
                  <a:pt x="1090" y="63"/>
                </a:cubicBezTo>
                <a:cubicBezTo>
                  <a:pt x="1089" y="63"/>
                  <a:pt x="1089" y="63"/>
                  <a:pt x="1089" y="63"/>
                </a:cubicBezTo>
                <a:cubicBezTo>
                  <a:pt x="1088" y="63"/>
                  <a:pt x="1088" y="63"/>
                  <a:pt x="1088" y="63"/>
                </a:cubicBezTo>
                <a:cubicBezTo>
                  <a:pt x="1087" y="63"/>
                  <a:pt x="1087" y="63"/>
                  <a:pt x="1087" y="63"/>
                </a:cubicBezTo>
                <a:cubicBezTo>
                  <a:pt x="1087" y="64"/>
                  <a:pt x="1087" y="64"/>
                  <a:pt x="1087" y="64"/>
                </a:cubicBezTo>
                <a:cubicBezTo>
                  <a:pt x="1088" y="65"/>
                  <a:pt x="1088" y="65"/>
                  <a:pt x="1088" y="65"/>
                </a:cubicBezTo>
                <a:cubicBezTo>
                  <a:pt x="1089" y="65"/>
                  <a:pt x="1089" y="65"/>
                  <a:pt x="1089" y="65"/>
                </a:cubicBezTo>
                <a:cubicBezTo>
                  <a:pt x="1090" y="66"/>
                  <a:pt x="1090" y="66"/>
                  <a:pt x="1090" y="66"/>
                </a:cubicBezTo>
                <a:cubicBezTo>
                  <a:pt x="1091" y="66"/>
                  <a:pt x="1091" y="66"/>
                  <a:pt x="1091" y="66"/>
                </a:cubicBezTo>
                <a:cubicBezTo>
                  <a:pt x="1093" y="66"/>
                  <a:pt x="1093" y="66"/>
                  <a:pt x="1093" y="66"/>
                </a:cubicBezTo>
                <a:cubicBezTo>
                  <a:pt x="1093" y="67"/>
                  <a:pt x="1093" y="67"/>
                  <a:pt x="1093" y="67"/>
                </a:cubicBezTo>
                <a:cubicBezTo>
                  <a:pt x="1093" y="69"/>
                  <a:pt x="1093" y="69"/>
                  <a:pt x="1093" y="69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091" y="73"/>
                  <a:pt x="1091" y="73"/>
                  <a:pt x="1091" y="73"/>
                </a:cubicBezTo>
                <a:cubicBezTo>
                  <a:pt x="1091" y="75"/>
                  <a:pt x="1091" y="75"/>
                  <a:pt x="1091" y="75"/>
                </a:cubicBezTo>
                <a:cubicBezTo>
                  <a:pt x="1092" y="75"/>
                  <a:pt x="1092" y="75"/>
                  <a:pt x="1092" y="75"/>
                </a:cubicBezTo>
                <a:cubicBezTo>
                  <a:pt x="1091" y="78"/>
                  <a:pt x="1091" y="78"/>
                  <a:pt x="1091" y="78"/>
                </a:cubicBezTo>
                <a:cubicBezTo>
                  <a:pt x="1089" y="79"/>
                  <a:pt x="1089" y="79"/>
                  <a:pt x="1089" y="79"/>
                </a:cubicBezTo>
                <a:cubicBezTo>
                  <a:pt x="1087" y="79"/>
                  <a:pt x="1087" y="79"/>
                  <a:pt x="1087" y="79"/>
                </a:cubicBezTo>
                <a:cubicBezTo>
                  <a:pt x="1086" y="78"/>
                  <a:pt x="1086" y="78"/>
                  <a:pt x="1086" y="78"/>
                </a:cubicBezTo>
                <a:cubicBezTo>
                  <a:pt x="1085" y="78"/>
                  <a:pt x="1085" y="78"/>
                  <a:pt x="1085" y="78"/>
                </a:cubicBezTo>
                <a:cubicBezTo>
                  <a:pt x="1083" y="80"/>
                  <a:pt x="1083" y="80"/>
                  <a:pt x="1083" y="80"/>
                </a:cubicBezTo>
                <a:cubicBezTo>
                  <a:pt x="1083" y="81"/>
                  <a:pt x="1083" y="81"/>
                  <a:pt x="1083" y="81"/>
                </a:cubicBezTo>
                <a:cubicBezTo>
                  <a:pt x="1083" y="81"/>
                  <a:pt x="1083" y="81"/>
                  <a:pt x="1083" y="81"/>
                </a:cubicBezTo>
                <a:cubicBezTo>
                  <a:pt x="1084" y="81"/>
                  <a:pt x="1084" y="81"/>
                  <a:pt x="1084" y="81"/>
                </a:cubicBezTo>
                <a:cubicBezTo>
                  <a:pt x="1087" y="82"/>
                  <a:pt x="1087" y="82"/>
                  <a:pt x="1087" y="82"/>
                </a:cubicBezTo>
                <a:cubicBezTo>
                  <a:pt x="1088" y="81"/>
                  <a:pt x="1088" y="81"/>
                  <a:pt x="1088" y="81"/>
                </a:cubicBezTo>
                <a:cubicBezTo>
                  <a:pt x="1088" y="80"/>
                  <a:pt x="1088" y="80"/>
                  <a:pt x="1088" y="80"/>
                </a:cubicBezTo>
                <a:cubicBezTo>
                  <a:pt x="1088" y="81"/>
                  <a:pt x="1088" y="81"/>
                  <a:pt x="1088" y="81"/>
                </a:cubicBezTo>
                <a:cubicBezTo>
                  <a:pt x="1089" y="82"/>
                  <a:pt x="1089" y="82"/>
                  <a:pt x="1089" y="82"/>
                </a:cubicBezTo>
                <a:cubicBezTo>
                  <a:pt x="1089" y="82"/>
                  <a:pt x="1089" y="82"/>
                  <a:pt x="1089" y="82"/>
                </a:cubicBezTo>
                <a:cubicBezTo>
                  <a:pt x="1088" y="83"/>
                  <a:pt x="1088" y="83"/>
                  <a:pt x="1088" y="83"/>
                </a:cubicBezTo>
                <a:cubicBezTo>
                  <a:pt x="1087" y="83"/>
                  <a:pt x="1087" y="83"/>
                  <a:pt x="1087" y="83"/>
                </a:cubicBezTo>
                <a:cubicBezTo>
                  <a:pt x="1087" y="84"/>
                  <a:pt x="1087" y="84"/>
                  <a:pt x="1087" y="84"/>
                </a:cubicBezTo>
                <a:cubicBezTo>
                  <a:pt x="1087" y="85"/>
                  <a:pt x="1087" y="85"/>
                  <a:pt x="1087" y="85"/>
                </a:cubicBezTo>
                <a:cubicBezTo>
                  <a:pt x="1087" y="86"/>
                  <a:pt x="1087" y="86"/>
                  <a:pt x="1087" y="86"/>
                </a:cubicBezTo>
                <a:cubicBezTo>
                  <a:pt x="1085" y="86"/>
                  <a:pt x="1085" y="86"/>
                  <a:pt x="1085" y="86"/>
                </a:cubicBezTo>
                <a:cubicBezTo>
                  <a:pt x="1083" y="88"/>
                  <a:pt x="1083" y="88"/>
                  <a:pt x="1083" y="88"/>
                </a:cubicBezTo>
                <a:cubicBezTo>
                  <a:pt x="1081" y="89"/>
                  <a:pt x="1081" y="89"/>
                  <a:pt x="1081" y="89"/>
                </a:cubicBezTo>
                <a:cubicBezTo>
                  <a:pt x="1081" y="90"/>
                  <a:pt x="1081" y="90"/>
                  <a:pt x="1081" y="90"/>
                </a:cubicBezTo>
                <a:cubicBezTo>
                  <a:pt x="1083" y="91"/>
                  <a:pt x="1083" y="91"/>
                  <a:pt x="1083" y="91"/>
                </a:cubicBezTo>
                <a:cubicBezTo>
                  <a:pt x="1085" y="92"/>
                  <a:pt x="1085" y="92"/>
                  <a:pt x="1085" y="92"/>
                </a:cubicBezTo>
                <a:cubicBezTo>
                  <a:pt x="1087" y="91"/>
                  <a:pt x="1087" y="91"/>
                  <a:pt x="1087" y="91"/>
                </a:cubicBezTo>
                <a:cubicBezTo>
                  <a:pt x="1089" y="89"/>
                  <a:pt x="1089" y="89"/>
                  <a:pt x="1089" y="89"/>
                </a:cubicBezTo>
                <a:cubicBezTo>
                  <a:pt x="1090" y="87"/>
                  <a:pt x="1090" y="87"/>
                  <a:pt x="1090" y="87"/>
                </a:cubicBezTo>
                <a:cubicBezTo>
                  <a:pt x="1091" y="87"/>
                  <a:pt x="1091" y="87"/>
                  <a:pt x="1091" y="87"/>
                </a:cubicBezTo>
                <a:cubicBezTo>
                  <a:pt x="1091" y="87"/>
                  <a:pt x="1091" y="87"/>
                  <a:pt x="1091" y="87"/>
                </a:cubicBezTo>
                <a:cubicBezTo>
                  <a:pt x="1091" y="88"/>
                  <a:pt x="1091" y="88"/>
                  <a:pt x="1091" y="88"/>
                </a:cubicBezTo>
                <a:cubicBezTo>
                  <a:pt x="1090" y="91"/>
                  <a:pt x="1090" y="91"/>
                  <a:pt x="1090" y="91"/>
                </a:cubicBezTo>
                <a:cubicBezTo>
                  <a:pt x="1088" y="93"/>
                  <a:pt x="1088" y="93"/>
                  <a:pt x="1088" y="93"/>
                </a:cubicBezTo>
                <a:cubicBezTo>
                  <a:pt x="1087" y="93"/>
                  <a:pt x="1087" y="93"/>
                  <a:pt x="1087" y="93"/>
                </a:cubicBezTo>
                <a:cubicBezTo>
                  <a:pt x="1084" y="93"/>
                  <a:pt x="1084" y="93"/>
                  <a:pt x="1084" y="93"/>
                </a:cubicBezTo>
                <a:cubicBezTo>
                  <a:pt x="1083" y="93"/>
                  <a:pt x="1083" y="93"/>
                  <a:pt x="1083" y="93"/>
                </a:cubicBezTo>
                <a:cubicBezTo>
                  <a:pt x="1082" y="95"/>
                  <a:pt x="1082" y="95"/>
                  <a:pt x="1082" y="95"/>
                </a:cubicBezTo>
                <a:cubicBezTo>
                  <a:pt x="1081" y="95"/>
                  <a:pt x="1081" y="95"/>
                  <a:pt x="1081" y="95"/>
                </a:cubicBezTo>
                <a:cubicBezTo>
                  <a:pt x="1079" y="95"/>
                  <a:pt x="1079" y="95"/>
                  <a:pt x="1079" y="95"/>
                </a:cubicBezTo>
                <a:cubicBezTo>
                  <a:pt x="1078" y="96"/>
                  <a:pt x="1078" y="96"/>
                  <a:pt x="1078" y="96"/>
                </a:cubicBezTo>
                <a:cubicBezTo>
                  <a:pt x="1078" y="97"/>
                  <a:pt x="1078" y="97"/>
                  <a:pt x="1078" y="97"/>
                </a:cubicBezTo>
                <a:cubicBezTo>
                  <a:pt x="1078" y="97"/>
                  <a:pt x="1078" y="97"/>
                  <a:pt x="1078" y="97"/>
                </a:cubicBezTo>
                <a:cubicBezTo>
                  <a:pt x="1079" y="99"/>
                  <a:pt x="1079" y="99"/>
                  <a:pt x="1079" y="99"/>
                </a:cubicBezTo>
                <a:cubicBezTo>
                  <a:pt x="1078" y="100"/>
                  <a:pt x="1078" y="100"/>
                  <a:pt x="1078" y="100"/>
                </a:cubicBezTo>
                <a:cubicBezTo>
                  <a:pt x="1079" y="102"/>
                  <a:pt x="1079" y="102"/>
                  <a:pt x="1079" y="102"/>
                </a:cubicBezTo>
                <a:cubicBezTo>
                  <a:pt x="1079" y="102"/>
                  <a:pt x="1079" y="102"/>
                  <a:pt x="1079" y="102"/>
                </a:cubicBezTo>
                <a:cubicBezTo>
                  <a:pt x="1080" y="101"/>
                  <a:pt x="1080" y="101"/>
                  <a:pt x="1080" y="101"/>
                </a:cubicBezTo>
                <a:cubicBezTo>
                  <a:pt x="1081" y="101"/>
                  <a:pt x="1081" y="101"/>
                  <a:pt x="1081" y="101"/>
                </a:cubicBezTo>
                <a:cubicBezTo>
                  <a:pt x="1081" y="102"/>
                  <a:pt x="1081" y="102"/>
                  <a:pt x="1081" y="102"/>
                </a:cubicBezTo>
                <a:cubicBezTo>
                  <a:pt x="1082" y="103"/>
                  <a:pt x="1082" y="103"/>
                  <a:pt x="1082" y="103"/>
                </a:cubicBezTo>
                <a:cubicBezTo>
                  <a:pt x="1082" y="104"/>
                  <a:pt x="1082" y="104"/>
                  <a:pt x="1082" y="104"/>
                </a:cubicBezTo>
                <a:cubicBezTo>
                  <a:pt x="1083" y="105"/>
                  <a:pt x="1083" y="105"/>
                  <a:pt x="1083" y="105"/>
                </a:cubicBezTo>
                <a:cubicBezTo>
                  <a:pt x="1085" y="105"/>
                  <a:pt x="1085" y="105"/>
                  <a:pt x="1085" y="105"/>
                </a:cubicBezTo>
                <a:cubicBezTo>
                  <a:pt x="1087" y="104"/>
                  <a:pt x="1087" y="104"/>
                  <a:pt x="1087" y="104"/>
                </a:cubicBezTo>
                <a:cubicBezTo>
                  <a:pt x="1087" y="104"/>
                  <a:pt x="1087" y="104"/>
                  <a:pt x="1087" y="104"/>
                </a:cubicBezTo>
                <a:cubicBezTo>
                  <a:pt x="1088" y="104"/>
                  <a:pt x="1088" y="104"/>
                  <a:pt x="1088" y="104"/>
                </a:cubicBezTo>
                <a:cubicBezTo>
                  <a:pt x="1090" y="104"/>
                  <a:pt x="1090" y="104"/>
                  <a:pt x="1090" y="104"/>
                </a:cubicBezTo>
                <a:cubicBezTo>
                  <a:pt x="1091" y="102"/>
                  <a:pt x="1091" y="102"/>
                  <a:pt x="1091" y="102"/>
                </a:cubicBezTo>
                <a:cubicBezTo>
                  <a:pt x="1091" y="101"/>
                  <a:pt x="1091" y="101"/>
                  <a:pt x="1091" y="101"/>
                </a:cubicBezTo>
                <a:cubicBezTo>
                  <a:pt x="1091" y="99"/>
                  <a:pt x="1091" y="99"/>
                  <a:pt x="1091" y="99"/>
                </a:cubicBezTo>
                <a:cubicBezTo>
                  <a:pt x="1090" y="99"/>
                  <a:pt x="1090" y="99"/>
                  <a:pt x="1090" y="99"/>
                </a:cubicBezTo>
                <a:cubicBezTo>
                  <a:pt x="1091" y="99"/>
                  <a:pt x="1091" y="99"/>
                  <a:pt x="1091" y="99"/>
                </a:cubicBezTo>
                <a:cubicBezTo>
                  <a:pt x="1092" y="99"/>
                  <a:pt x="1092" y="99"/>
                  <a:pt x="1092" y="99"/>
                </a:cubicBezTo>
                <a:cubicBezTo>
                  <a:pt x="1092" y="98"/>
                  <a:pt x="1092" y="98"/>
                  <a:pt x="1092" y="98"/>
                </a:cubicBezTo>
                <a:cubicBezTo>
                  <a:pt x="1092" y="96"/>
                  <a:pt x="1092" y="96"/>
                  <a:pt x="1092" y="96"/>
                </a:cubicBezTo>
                <a:cubicBezTo>
                  <a:pt x="1093" y="97"/>
                  <a:pt x="1093" y="97"/>
                  <a:pt x="1093" y="97"/>
                </a:cubicBezTo>
                <a:cubicBezTo>
                  <a:pt x="1094" y="98"/>
                  <a:pt x="1094" y="98"/>
                  <a:pt x="1094" y="98"/>
                </a:cubicBezTo>
                <a:cubicBezTo>
                  <a:pt x="1095" y="98"/>
                  <a:pt x="1095" y="98"/>
                  <a:pt x="1095" y="98"/>
                </a:cubicBezTo>
                <a:cubicBezTo>
                  <a:pt x="1096" y="96"/>
                  <a:pt x="1096" y="96"/>
                  <a:pt x="1096" y="96"/>
                </a:cubicBezTo>
                <a:cubicBezTo>
                  <a:pt x="1096" y="94"/>
                  <a:pt x="1096" y="94"/>
                  <a:pt x="1096" y="94"/>
                </a:cubicBezTo>
                <a:cubicBezTo>
                  <a:pt x="1096" y="92"/>
                  <a:pt x="1096" y="92"/>
                  <a:pt x="1096" y="92"/>
                </a:cubicBezTo>
                <a:cubicBezTo>
                  <a:pt x="1095" y="90"/>
                  <a:pt x="1095" y="90"/>
                  <a:pt x="1095" y="90"/>
                </a:cubicBezTo>
                <a:cubicBezTo>
                  <a:pt x="1095" y="88"/>
                  <a:pt x="1095" y="88"/>
                  <a:pt x="1095" y="88"/>
                </a:cubicBezTo>
                <a:cubicBezTo>
                  <a:pt x="1095" y="85"/>
                  <a:pt x="1095" y="85"/>
                  <a:pt x="1095" y="85"/>
                </a:cubicBezTo>
                <a:cubicBezTo>
                  <a:pt x="1096" y="84"/>
                  <a:pt x="1096" y="84"/>
                  <a:pt x="1096" y="84"/>
                </a:cubicBezTo>
                <a:cubicBezTo>
                  <a:pt x="1096" y="84"/>
                  <a:pt x="1096" y="84"/>
                  <a:pt x="1096" y="84"/>
                </a:cubicBezTo>
                <a:cubicBezTo>
                  <a:pt x="1096" y="85"/>
                  <a:pt x="1096" y="85"/>
                  <a:pt x="1096" y="85"/>
                </a:cubicBezTo>
                <a:cubicBezTo>
                  <a:pt x="1096" y="87"/>
                  <a:pt x="1096" y="87"/>
                  <a:pt x="1096" y="87"/>
                </a:cubicBezTo>
                <a:cubicBezTo>
                  <a:pt x="1096" y="89"/>
                  <a:pt x="1096" y="89"/>
                  <a:pt x="1096" y="89"/>
                </a:cubicBezTo>
                <a:cubicBezTo>
                  <a:pt x="1097" y="91"/>
                  <a:pt x="1097" y="91"/>
                  <a:pt x="1097" y="91"/>
                </a:cubicBezTo>
                <a:cubicBezTo>
                  <a:pt x="1097" y="93"/>
                  <a:pt x="1097" y="93"/>
                  <a:pt x="1097" y="93"/>
                </a:cubicBezTo>
                <a:cubicBezTo>
                  <a:pt x="1096" y="96"/>
                  <a:pt x="1096" y="96"/>
                  <a:pt x="1096" y="96"/>
                </a:cubicBezTo>
                <a:cubicBezTo>
                  <a:pt x="1096" y="97"/>
                  <a:pt x="1096" y="97"/>
                  <a:pt x="1096" y="97"/>
                </a:cubicBezTo>
                <a:cubicBezTo>
                  <a:pt x="1097" y="97"/>
                  <a:pt x="1097" y="97"/>
                  <a:pt x="1097" y="97"/>
                </a:cubicBezTo>
                <a:cubicBezTo>
                  <a:pt x="1097" y="97"/>
                  <a:pt x="1097" y="97"/>
                  <a:pt x="1097" y="97"/>
                </a:cubicBezTo>
                <a:cubicBezTo>
                  <a:pt x="1099" y="96"/>
                  <a:pt x="1099" y="96"/>
                  <a:pt x="1099" y="96"/>
                </a:cubicBezTo>
                <a:cubicBezTo>
                  <a:pt x="1099" y="95"/>
                  <a:pt x="1099" y="95"/>
                  <a:pt x="1099" y="95"/>
                </a:cubicBezTo>
                <a:cubicBezTo>
                  <a:pt x="1101" y="93"/>
                  <a:pt x="1101" y="93"/>
                  <a:pt x="1101" y="93"/>
                </a:cubicBezTo>
                <a:cubicBezTo>
                  <a:pt x="1102" y="92"/>
                  <a:pt x="1102" y="92"/>
                  <a:pt x="1102" y="92"/>
                </a:cubicBezTo>
                <a:cubicBezTo>
                  <a:pt x="1103" y="92"/>
                  <a:pt x="1103" y="92"/>
                  <a:pt x="1103" y="92"/>
                </a:cubicBezTo>
                <a:cubicBezTo>
                  <a:pt x="1103" y="92"/>
                  <a:pt x="1103" y="92"/>
                  <a:pt x="1103" y="92"/>
                </a:cubicBezTo>
                <a:cubicBezTo>
                  <a:pt x="1102" y="93"/>
                  <a:pt x="1102" y="93"/>
                  <a:pt x="1102" y="93"/>
                </a:cubicBezTo>
                <a:cubicBezTo>
                  <a:pt x="1101" y="94"/>
                  <a:pt x="1101" y="94"/>
                  <a:pt x="1101" y="94"/>
                </a:cubicBezTo>
                <a:cubicBezTo>
                  <a:pt x="1100" y="96"/>
                  <a:pt x="1100" y="96"/>
                  <a:pt x="1100" y="96"/>
                </a:cubicBezTo>
                <a:cubicBezTo>
                  <a:pt x="1099" y="97"/>
                  <a:pt x="1099" y="97"/>
                  <a:pt x="1099" y="97"/>
                </a:cubicBezTo>
                <a:cubicBezTo>
                  <a:pt x="1099" y="98"/>
                  <a:pt x="1099" y="98"/>
                  <a:pt x="1099" y="98"/>
                </a:cubicBezTo>
                <a:cubicBezTo>
                  <a:pt x="1099" y="99"/>
                  <a:pt x="1099" y="99"/>
                  <a:pt x="1099" y="99"/>
                </a:cubicBezTo>
                <a:cubicBezTo>
                  <a:pt x="1101" y="99"/>
                  <a:pt x="1101" y="99"/>
                  <a:pt x="1101" y="99"/>
                </a:cubicBezTo>
                <a:cubicBezTo>
                  <a:pt x="1102" y="99"/>
                  <a:pt x="1102" y="99"/>
                  <a:pt x="1102" y="99"/>
                </a:cubicBezTo>
                <a:cubicBezTo>
                  <a:pt x="1103" y="100"/>
                  <a:pt x="1103" y="100"/>
                  <a:pt x="1103" y="100"/>
                </a:cubicBezTo>
                <a:cubicBezTo>
                  <a:pt x="1104" y="101"/>
                  <a:pt x="1104" y="101"/>
                  <a:pt x="1104" y="101"/>
                </a:cubicBezTo>
                <a:cubicBezTo>
                  <a:pt x="1106" y="100"/>
                  <a:pt x="1106" y="100"/>
                  <a:pt x="1106" y="100"/>
                </a:cubicBezTo>
                <a:cubicBezTo>
                  <a:pt x="1107" y="99"/>
                  <a:pt x="1107" y="99"/>
                  <a:pt x="1107" y="99"/>
                </a:cubicBezTo>
                <a:cubicBezTo>
                  <a:pt x="1108" y="99"/>
                  <a:pt x="1108" y="99"/>
                  <a:pt x="1108" y="99"/>
                </a:cubicBezTo>
                <a:cubicBezTo>
                  <a:pt x="1109" y="100"/>
                  <a:pt x="1109" y="100"/>
                  <a:pt x="1109" y="100"/>
                </a:cubicBezTo>
                <a:cubicBezTo>
                  <a:pt x="1108" y="100"/>
                  <a:pt x="1108" y="100"/>
                  <a:pt x="1108" y="100"/>
                </a:cubicBezTo>
                <a:cubicBezTo>
                  <a:pt x="1106" y="102"/>
                  <a:pt x="1106" y="102"/>
                  <a:pt x="1106" y="102"/>
                </a:cubicBezTo>
                <a:cubicBezTo>
                  <a:pt x="1103" y="102"/>
                  <a:pt x="1103" y="102"/>
                  <a:pt x="1103" y="102"/>
                </a:cubicBezTo>
                <a:cubicBezTo>
                  <a:pt x="1100" y="103"/>
                  <a:pt x="1100" y="103"/>
                  <a:pt x="1100" y="103"/>
                </a:cubicBezTo>
                <a:cubicBezTo>
                  <a:pt x="1099" y="104"/>
                  <a:pt x="1099" y="104"/>
                  <a:pt x="1099" y="104"/>
                </a:cubicBezTo>
                <a:cubicBezTo>
                  <a:pt x="1098" y="104"/>
                  <a:pt x="1098" y="104"/>
                  <a:pt x="1098" y="104"/>
                </a:cubicBezTo>
                <a:cubicBezTo>
                  <a:pt x="1098" y="105"/>
                  <a:pt x="1098" y="105"/>
                  <a:pt x="1098" y="105"/>
                </a:cubicBezTo>
                <a:cubicBezTo>
                  <a:pt x="1099" y="106"/>
                  <a:pt x="1099" y="106"/>
                  <a:pt x="1099" y="106"/>
                </a:cubicBezTo>
                <a:cubicBezTo>
                  <a:pt x="1101" y="106"/>
                  <a:pt x="1101" y="106"/>
                  <a:pt x="1101" y="106"/>
                </a:cubicBezTo>
                <a:cubicBezTo>
                  <a:pt x="1102" y="106"/>
                  <a:pt x="1102" y="106"/>
                  <a:pt x="1102" y="106"/>
                </a:cubicBezTo>
                <a:cubicBezTo>
                  <a:pt x="1103" y="106"/>
                  <a:pt x="1103" y="106"/>
                  <a:pt x="1103" y="106"/>
                </a:cubicBezTo>
                <a:cubicBezTo>
                  <a:pt x="1104" y="105"/>
                  <a:pt x="1104" y="105"/>
                  <a:pt x="1104" y="105"/>
                </a:cubicBezTo>
                <a:cubicBezTo>
                  <a:pt x="1107" y="105"/>
                  <a:pt x="1107" y="105"/>
                  <a:pt x="1107" y="105"/>
                </a:cubicBezTo>
                <a:cubicBezTo>
                  <a:pt x="1107" y="105"/>
                  <a:pt x="1107" y="105"/>
                  <a:pt x="1107" y="105"/>
                </a:cubicBezTo>
                <a:cubicBezTo>
                  <a:pt x="1107" y="106"/>
                  <a:pt x="1107" y="106"/>
                  <a:pt x="1107" y="106"/>
                </a:cubicBezTo>
                <a:cubicBezTo>
                  <a:pt x="1105" y="106"/>
                  <a:pt x="1105" y="106"/>
                  <a:pt x="1105" y="106"/>
                </a:cubicBezTo>
                <a:cubicBezTo>
                  <a:pt x="1104" y="107"/>
                  <a:pt x="1104" y="107"/>
                  <a:pt x="1104" y="107"/>
                </a:cubicBezTo>
                <a:cubicBezTo>
                  <a:pt x="1103" y="107"/>
                  <a:pt x="1103" y="107"/>
                  <a:pt x="1103" y="107"/>
                </a:cubicBezTo>
                <a:cubicBezTo>
                  <a:pt x="1102" y="107"/>
                  <a:pt x="1102" y="107"/>
                  <a:pt x="1102" y="107"/>
                </a:cubicBezTo>
                <a:cubicBezTo>
                  <a:pt x="1101" y="109"/>
                  <a:pt x="1101" y="109"/>
                  <a:pt x="1101" y="109"/>
                </a:cubicBezTo>
                <a:cubicBezTo>
                  <a:pt x="1100" y="110"/>
                  <a:pt x="1100" y="110"/>
                  <a:pt x="1100" y="110"/>
                </a:cubicBezTo>
                <a:cubicBezTo>
                  <a:pt x="1099" y="111"/>
                  <a:pt x="1099" y="111"/>
                  <a:pt x="1099" y="111"/>
                </a:cubicBezTo>
                <a:cubicBezTo>
                  <a:pt x="1099" y="112"/>
                  <a:pt x="1099" y="112"/>
                  <a:pt x="1099" y="112"/>
                </a:cubicBezTo>
                <a:cubicBezTo>
                  <a:pt x="1100" y="112"/>
                  <a:pt x="1100" y="112"/>
                  <a:pt x="1100" y="112"/>
                </a:cubicBezTo>
                <a:cubicBezTo>
                  <a:pt x="1103" y="110"/>
                  <a:pt x="1103" y="110"/>
                  <a:pt x="1103" y="110"/>
                </a:cubicBezTo>
                <a:cubicBezTo>
                  <a:pt x="1104" y="109"/>
                  <a:pt x="1104" y="109"/>
                  <a:pt x="1104" y="109"/>
                </a:cubicBezTo>
                <a:cubicBezTo>
                  <a:pt x="1105" y="109"/>
                  <a:pt x="1105" y="109"/>
                  <a:pt x="1105" y="109"/>
                </a:cubicBezTo>
                <a:cubicBezTo>
                  <a:pt x="1105" y="108"/>
                  <a:pt x="1105" y="108"/>
                  <a:pt x="1105" y="108"/>
                </a:cubicBezTo>
                <a:cubicBezTo>
                  <a:pt x="1106" y="108"/>
                  <a:pt x="1106" y="108"/>
                  <a:pt x="1106" y="108"/>
                </a:cubicBezTo>
                <a:cubicBezTo>
                  <a:pt x="1107" y="110"/>
                  <a:pt x="1107" y="110"/>
                  <a:pt x="1107" y="110"/>
                </a:cubicBezTo>
                <a:cubicBezTo>
                  <a:pt x="1107" y="111"/>
                  <a:pt x="1107" y="111"/>
                  <a:pt x="1107" y="111"/>
                </a:cubicBezTo>
                <a:cubicBezTo>
                  <a:pt x="1107" y="112"/>
                  <a:pt x="1107" y="112"/>
                  <a:pt x="1107" y="112"/>
                </a:cubicBezTo>
                <a:cubicBezTo>
                  <a:pt x="1106" y="111"/>
                  <a:pt x="1106" y="111"/>
                  <a:pt x="1106" y="111"/>
                </a:cubicBezTo>
                <a:cubicBezTo>
                  <a:pt x="1105" y="110"/>
                  <a:pt x="1105" y="110"/>
                  <a:pt x="1105" y="110"/>
                </a:cubicBezTo>
                <a:cubicBezTo>
                  <a:pt x="1103" y="112"/>
                  <a:pt x="1103" y="112"/>
                  <a:pt x="1103" y="112"/>
                </a:cubicBezTo>
                <a:cubicBezTo>
                  <a:pt x="1102" y="112"/>
                  <a:pt x="1102" y="112"/>
                  <a:pt x="1102" y="112"/>
                </a:cubicBezTo>
                <a:cubicBezTo>
                  <a:pt x="1102" y="113"/>
                  <a:pt x="1102" y="113"/>
                  <a:pt x="1102" y="113"/>
                </a:cubicBezTo>
                <a:cubicBezTo>
                  <a:pt x="1104" y="114"/>
                  <a:pt x="1104" y="114"/>
                  <a:pt x="1104" y="114"/>
                </a:cubicBezTo>
                <a:cubicBezTo>
                  <a:pt x="1106" y="113"/>
                  <a:pt x="1106" y="113"/>
                  <a:pt x="1106" y="113"/>
                </a:cubicBezTo>
                <a:cubicBezTo>
                  <a:pt x="1107" y="113"/>
                  <a:pt x="1107" y="113"/>
                  <a:pt x="1107" y="113"/>
                </a:cubicBezTo>
                <a:cubicBezTo>
                  <a:pt x="1108" y="113"/>
                  <a:pt x="1108" y="113"/>
                  <a:pt x="1108" y="113"/>
                </a:cubicBezTo>
                <a:cubicBezTo>
                  <a:pt x="1109" y="115"/>
                  <a:pt x="1109" y="115"/>
                  <a:pt x="1109" y="115"/>
                </a:cubicBezTo>
                <a:cubicBezTo>
                  <a:pt x="1109" y="116"/>
                  <a:pt x="1109" y="116"/>
                  <a:pt x="1109" y="116"/>
                </a:cubicBezTo>
                <a:cubicBezTo>
                  <a:pt x="1108" y="116"/>
                  <a:pt x="1108" y="116"/>
                  <a:pt x="1108" y="116"/>
                </a:cubicBezTo>
                <a:cubicBezTo>
                  <a:pt x="1104" y="115"/>
                  <a:pt x="1104" y="115"/>
                  <a:pt x="1104" y="115"/>
                </a:cubicBezTo>
                <a:cubicBezTo>
                  <a:pt x="1102" y="114"/>
                  <a:pt x="1102" y="114"/>
                  <a:pt x="1102" y="114"/>
                </a:cubicBezTo>
                <a:cubicBezTo>
                  <a:pt x="1102" y="115"/>
                  <a:pt x="1102" y="115"/>
                  <a:pt x="1102" y="115"/>
                </a:cubicBezTo>
                <a:cubicBezTo>
                  <a:pt x="1102" y="116"/>
                  <a:pt x="1102" y="116"/>
                  <a:pt x="1102" y="116"/>
                </a:cubicBezTo>
                <a:cubicBezTo>
                  <a:pt x="1104" y="117"/>
                  <a:pt x="1104" y="117"/>
                  <a:pt x="1104" y="117"/>
                </a:cubicBezTo>
                <a:cubicBezTo>
                  <a:pt x="1106" y="120"/>
                  <a:pt x="1106" y="120"/>
                  <a:pt x="1106" y="120"/>
                </a:cubicBezTo>
                <a:cubicBezTo>
                  <a:pt x="1107" y="121"/>
                  <a:pt x="1107" y="121"/>
                  <a:pt x="1107" y="121"/>
                </a:cubicBezTo>
                <a:cubicBezTo>
                  <a:pt x="1106" y="121"/>
                  <a:pt x="1106" y="121"/>
                  <a:pt x="1106" y="121"/>
                </a:cubicBezTo>
                <a:cubicBezTo>
                  <a:pt x="1105" y="120"/>
                  <a:pt x="1105" y="120"/>
                  <a:pt x="1105" y="120"/>
                </a:cubicBezTo>
                <a:cubicBezTo>
                  <a:pt x="1104" y="119"/>
                  <a:pt x="1104" y="119"/>
                  <a:pt x="1104" y="119"/>
                </a:cubicBezTo>
                <a:cubicBezTo>
                  <a:pt x="1104" y="120"/>
                  <a:pt x="1104" y="120"/>
                  <a:pt x="1104" y="120"/>
                </a:cubicBezTo>
                <a:cubicBezTo>
                  <a:pt x="1104" y="121"/>
                  <a:pt x="1104" y="121"/>
                  <a:pt x="1104" y="121"/>
                </a:cubicBezTo>
                <a:cubicBezTo>
                  <a:pt x="1106" y="123"/>
                  <a:pt x="1106" y="123"/>
                  <a:pt x="1106" y="123"/>
                </a:cubicBezTo>
                <a:cubicBezTo>
                  <a:pt x="1109" y="125"/>
                  <a:pt x="1109" y="125"/>
                  <a:pt x="1109" y="125"/>
                </a:cubicBezTo>
                <a:cubicBezTo>
                  <a:pt x="1109" y="126"/>
                  <a:pt x="1109" y="126"/>
                  <a:pt x="1109" y="126"/>
                </a:cubicBezTo>
                <a:cubicBezTo>
                  <a:pt x="1107" y="126"/>
                  <a:pt x="1107" y="126"/>
                  <a:pt x="1107" y="126"/>
                </a:cubicBezTo>
                <a:cubicBezTo>
                  <a:pt x="1107" y="127"/>
                  <a:pt x="1107" y="127"/>
                  <a:pt x="1107" y="127"/>
                </a:cubicBezTo>
                <a:cubicBezTo>
                  <a:pt x="1106" y="127"/>
                  <a:pt x="1106" y="127"/>
                  <a:pt x="1106" y="127"/>
                </a:cubicBezTo>
                <a:cubicBezTo>
                  <a:pt x="1105" y="125"/>
                  <a:pt x="1105" y="125"/>
                  <a:pt x="1105" y="125"/>
                </a:cubicBezTo>
                <a:cubicBezTo>
                  <a:pt x="1104" y="125"/>
                  <a:pt x="1104" y="125"/>
                  <a:pt x="1104" y="125"/>
                </a:cubicBezTo>
                <a:cubicBezTo>
                  <a:pt x="1104" y="126"/>
                  <a:pt x="1104" y="126"/>
                  <a:pt x="1104" y="126"/>
                </a:cubicBezTo>
                <a:cubicBezTo>
                  <a:pt x="1106" y="128"/>
                  <a:pt x="1106" y="128"/>
                  <a:pt x="1106" y="128"/>
                </a:cubicBezTo>
                <a:cubicBezTo>
                  <a:pt x="1107" y="129"/>
                  <a:pt x="1107" y="129"/>
                  <a:pt x="1107" y="129"/>
                </a:cubicBezTo>
                <a:cubicBezTo>
                  <a:pt x="1108" y="129"/>
                  <a:pt x="1108" y="129"/>
                  <a:pt x="1108" y="129"/>
                </a:cubicBezTo>
                <a:cubicBezTo>
                  <a:pt x="1109" y="128"/>
                  <a:pt x="1109" y="128"/>
                  <a:pt x="1109" y="128"/>
                </a:cubicBezTo>
                <a:cubicBezTo>
                  <a:pt x="1110" y="129"/>
                  <a:pt x="1110" y="129"/>
                  <a:pt x="1110" y="129"/>
                </a:cubicBezTo>
                <a:cubicBezTo>
                  <a:pt x="1109" y="130"/>
                  <a:pt x="1109" y="130"/>
                  <a:pt x="1109" y="130"/>
                </a:cubicBezTo>
                <a:cubicBezTo>
                  <a:pt x="1108" y="131"/>
                  <a:pt x="1108" y="131"/>
                  <a:pt x="1108" y="131"/>
                </a:cubicBezTo>
                <a:cubicBezTo>
                  <a:pt x="1106" y="130"/>
                  <a:pt x="1106" y="130"/>
                  <a:pt x="1106" y="130"/>
                </a:cubicBezTo>
                <a:cubicBezTo>
                  <a:pt x="1104" y="129"/>
                  <a:pt x="1104" y="129"/>
                  <a:pt x="1104" y="129"/>
                </a:cubicBezTo>
                <a:cubicBezTo>
                  <a:pt x="1102" y="127"/>
                  <a:pt x="1102" y="127"/>
                  <a:pt x="1102" y="127"/>
                </a:cubicBezTo>
                <a:cubicBezTo>
                  <a:pt x="1101" y="126"/>
                  <a:pt x="1101" y="126"/>
                  <a:pt x="1101" y="126"/>
                </a:cubicBezTo>
                <a:cubicBezTo>
                  <a:pt x="1100" y="122"/>
                  <a:pt x="1100" y="122"/>
                  <a:pt x="1100" y="122"/>
                </a:cubicBezTo>
                <a:cubicBezTo>
                  <a:pt x="1099" y="121"/>
                  <a:pt x="1099" y="121"/>
                  <a:pt x="1099" y="121"/>
                </a:cubicBezTo>
                <a:cubicBezTo>
                  <a:pt x="1098" y="120"/>
                  <a:pt x="1098" y="120"/>
                  <a:pt x="1098" y="120"/>
                </a:cubicBezTo>
                <a:cubicBezTo>
                  <a:pt x="1096" y="120"/>
                  <a:pt x="1096" y="120"/>
                  <a:pt x="1096" y="120"/>
                </a:cubicBezTo>
                <a:cubicBezTo>
                  <a:pt x="1095" y="119"/>
                  <a:pt x="1095" y="119"/>
                  <a:pt x="1095" y="119"/>
                </a:cubicBezTo>
                <a:cubicBezTo>
                  <a:pt x="1093" y="119"/>
                  <a:pt x="1093" y="119"/>
                  <a:pt x="1093" y="119"/>
                </a:cubicBezTo>
                <a:cubicBezTo>
                  <a:pt x="1092" y="118"/>
                  <a:pt x="1092" y="118"/>
                  <a:pt x="1092" y="118"/>
                </a:cubicBezTo>
                <a:cubicBezTo>
                  <a:pt x="1091" y="118"/>
                  <a:pt x="1091" y="118"/>
                  <a:pt x="1091" y="118"/>
                </a:cubicBezTo>
                <a:cubicBezTo>
                  <a:pt x="1089" y="118"/>
                  <a:pt x="1089" y="118"/>
                  <a:pt x="1089" y="118"/>
                </a:cubicBezTo>
                <a:cubicBezTo>
                  <a:pt x="1087" y="116"/>
                  <a:pt x="1087" y="116"/>
                  <a:pt x="1087" y="116"/>
                </a:cubicBezTo>
                <a:cubicBezTo>
                  <a:pt x="1085" y="116"/>
                  <a:pt x="1085" y="116"/>
                  <a:pt x="1085" y="116"/>
                </a:cubicBezTo>
                <a:cubicBezTo>
                  <a:pt x="1084" y="116"/>
                  <a:pt x="1084" y="116"/>
                  <a:pt x="1084" y="116"/>
                </a:cubicBezTo>
                <a:cubicBezTo>
                  <a:pt x="1083" y="116"/>
                  <a:pt x="1083" y="116"/>
                  <a:pt x="1083" y="116"/>
                </a:cubicBezTo>
                <a:cubicBezTo>
                  <a:pt x="1081" y="116"/>
                  <a:pt x="1081" y="116"/>
                  <a:pt x="1081" y="116"/>
                </a:cubicBezTo>
                <a:cubicBezTo>
                  <a:pt x="1079" y="118"/>
                  <a:pt x="1079" y="118"/>
                  <a:pt x="1079" y="118"/>
                </a:cubicBezTo>
                <a:cubicBezTo>
                  <a:pt x="1079" y="119"/>
                  <a:pt x="1079" y="119"/>
                  <a:pt x="1079" y="119"/>
                </a:cubicBezTo>
                <a:cubicBezTo>
                  <a:pt x="1080" y="120"/>
                  <a:pt x="1080" y="120"/>
                  <a:pt x="1080" y="120"/>
                </a:cubicBezTo>
                <a:cubicBezTo>
                  <a:pt x="1081" y="121"/>
                  <a:pt x="1081" y="121"/>
                  <a:pt x="1081" y="121"/>
                </a:cubicBezTo>
                <a:cubicBezTo>
                  <a:pt x="1082" y="124"/>
                  <a:pt x="1082" y="124"/>
                  <a:pt x="1082" y="124"/>
                </a:cubicBezTo>
                <a:cubicBezTo>
                  <a:pt x="1082" y="125"/>
                  <a:pt x="1082" y="125"/>
                  <a:pt x="1082" y="125"/>
                </a:cubicBezTo>
                <a:cubicBezTo>
                  <a:pt x="1084" y="127"/>
                  <a:pt x="1084" y="127"/>
                  <a:pt x="1084" y="127"/>
                </a:cubicBezTo>
                <a:cubicBezTo>
                  <a:pt x="1086" y="128"/>
                  <a:pt x="1086" y="128"/>
                  <a:pt x="1086" y="128"/>
                </a:cubicBezTo>
                <a:cubicBezTo>
                  <a:pt x="1090" y="129"/>
                  <a:pt x="1090" y="129"/>
                  <a:pt x="1090" y="129"/>
                </a:cubicBezTo>
                <a:cubicBezTo>
                  <a:pt x="1092" y="131"/>
                  <a:pt x="1092" y="131"/>
                  <a:pt x="1092" y="131"/>
                </a:cubicBezTo>
                <a:cubicBezTo>
                  <a:pt x="1093" y="133"/>
                  <a:pt x="1093" y="133"/>
                  <a:pt x="1093" y="133"/>
                </a:cubicBezTo>
                <a:cubicBezTo>
                  <a:pt x="1093" y="134"/>
                  <a:pt x="1093" y="134"/>
                  <a:pt x="1093" y="134"/>
                </a:cubicBezTo>
                <a:cubicBezTo>
                  <a:pt x="1094" y="134"/>
                  <a:pt x="1094" y="134"/>
                  <a:pt x="1094" y="134"/>
                </a:cubicBezTo>
                <a:cubicBezTo>
                  <a:pt x="1096" y="134"/>
                  <a:pt x="1096" y="134"/>
                  <a:pt x="1096" y="134"/>
                </a:cubicBezTo>
                <a:cubicBezTo>
                  <a:pt x="1097" y="136"/>
                  <a:pt x="1097" y="136"/>
                  <a:pt x="1097" y="136"/>
                </a:cubicBezTo>
                <a:cubicBezTo>
                  <a:pt x="1099" y="136"/>
                  <a:pt x="1099" y="136"/>
                  <a:pt x="1099" y="136"/>
                </a:cubicBezTo>
                <a:cubicBezTo>
                  <a:pt x="1100" y="136"/>
                  <a:pt x="1100" y="136"/>
                  <a:pt x="1100" y="136"/>
                </a:cubicBezTo>
                <a:cubicBezTo>
                  <a:pt x="1101" y="137"/>
                  <a:pt x="1101" y="137"/>
                  <a:pt x="1101" y="137"/>
                </a:cubicBezTo>
                <a:cubicBezTo>
                  <a:pt x="1102" y="137"/>
                  <a:pt x="1102" y="137"/>
                  <a:pt x="1102" y="137"/>
                </a:cubicBezTo>
                <a:cubicBezTo>
                  <a:pt x="1103" y="136"/>
                  <a:pt x="1103" y="136"/>
                  <a:pt x="1103" y="136"/>
                </a:cubicBezTo>
                <a:cubicBezTo>
                  <a:pt x="1104" y="137"/>
                  <a:pt x="1104" y="137"/>
                  <a:pt x="1104" y="137"/>
                </a:cubicBezTo>
                <a:cubicBezTo>
                  <a:pt x="1106" y="137"/>
                  <a:pt x="1106" y="137"/>
                  <a:pt x="1106" y="137"/>
                </a:cubicBezTo>
                <a:cubicBezTo>
                  <a:pt x="1108" y="136"/>
                  <a:pt x="1108" y="136"/>
                  <a:pt x="1108" y="136"/>
                </a:cubicBezTo>
                <a:cubicBezTo>
                  <a:pt x="1109" y="136"/>
                  <a:pt x="1109" y="136"/>
                  <a:pt x="1109" y="136"/>
                </a:cubicBezTo>
                <a:cubicBezTo>
                  <a:pt x="1110" y="136"/>
                  <a:pt x="1110" y="136"/>
                  <a:pt x="1110" y="136"/>
                </a:cubicBezTo>
                <a:cubicBezTo>
                  <a:pt x="1111" y="138"/>
                  <a:pt x="1111" y="138"/>
                  <a:pt x="1111" y="138"/>
                </a:cubicBezTo>
                <a:cubicBezTo>
                  <a:pt x="1109" y="138"/>
                  <a:pt x="1109" y="138"/>
                  <a:pt x="1109" y="138"/>
                </a:cubicBezTo>
                <a:cubicBezTo>
                  <a:pt x="1108" y="138"/>
                  <a:pt x="1108" y="138"/>
                  <a:pt x="1108" y="138"/>
                </a:cubicBezTo>
                <a:cubicBezTo>
                  <a:pt x="1108" y="139"/>
                  <a:pt x="1108" y="139"/>
                  <a:pt x="1108" y="139"/>
                </a:cubicBezTo>
                <a:cubicBezTo>
                  <a:pt x="1109" y="139"/>
                  <a:pt x="1109" y="139"/>
                  <a:pt x="1109" y="139"/>
                </a:cubicBezTo>
                <a:cubicBezTo>
                  <a:pt x="1110" y="140"/>
                  <a:pt x="1110" y="140"/>
                  <a:pt x="1110" y="140"/>
                </a:cubicBezTo>
                <a:cubicBezTo>
                  <a:pt x="1109" y="141"/>
                  <a:pt x="1109" y="141"/>
                  <a:pt x="1109" y="141"/>
                </a:cubicBezTo>
                <a:cubicBezTo>
                  <a:pt x="1109" y="142"/>
                  <a:pt x="1109" y="142"/>
                  <a:pt x="1109" y="142"/>
                </a:cubicBezTo>
                <a:cubicBezTo>
                  <a:pt x="1107" y="142"/>
                  <a:pt x="1107" y="142"/>
                  <a:pt x="1107" y="142"/>
                </a:cubicBezTo>
                <a:cubicBezTo>
                  <a:pt x="1107" y="143"/>
                  <a:pt x="1107" y="143"/>
                  <a:pt x="1107" y="143"/>
                </a:cubicBezTo>
                <a:cubicBezTo>
                  <a:pt x="1105" y="144"/>
                  <a:pt x="1105" y="144"/>
                  <a:pt x="1105" y="144"/>
                </a:cubicBezTo>
                <a:cubicBezTo>
                  <a:pt x="1104" y="145"/>
                  <a:pt x="1104" y="145"/>
                  <a:pt x="1104" y="145"/>
                </a:cubicBezTo>
                <a:cubicBezTo>
                  <a:pt x="1105" y="145"/>
                  <a:pt x="1105" y="145"/>
                  <a:pt x="1105" y="145"/>
                </a:cubicBezTo>
                <a:cubicBezTo>
                  <a:pt x="1106" y="145"/>
                  <a:pt x="1106" y="145"/>
                  <a:pt x="1106" y="145"/>
                </a:cubicBezTo>
                <a:cubicBezTo>
                  <a:pt x="1107" y="146"/>
                  <a:pt x="1107" y="146"/>
                  <a:pt x="1107" y="146"/>
                </a:cubicBezTo>
                <a:cubicBezTo>
                  <a:pt x="1108" y="147"/>
                  <a:pt x="1108" y="147"/>
                  <a:pt x="1108" y="147"/>
                </a:cubicBezTo>
                <a:cubicBezTo>
                  <a:pt x="1106" y="147"/>
                  <a:pt x="1106" y="147"/>
                  <a:pt x="1106" y="147"/>
                </a:cubicBezTo>
                <a:cubicBezTo>
                  <a:pt x="1105" y="147"/>
                  <a:pt x="1105" y="147"/>
                  <a:pt x="1105" y="147"/>
                </a:cubicBezTo>
                <a:cubicBezTo>
                  <a:pt x="1105" y="147"/>
                  <a:pt x="1105" y="147"/>
                  <a:pt x="1105" y="147"/>
                </a:cubicBezTo>
                <a:cubicBezTo>
                  <a:pt x="1104" y="147"/>
                  <a:pt x="1104" y="147"/>
                  <a:pt x="1104" y="147"/>
                </a:cubicBezTo>
                <a:cubicBezTo>
                  <a:pt x="1102" y="150"/>
                  <a:pt x="1102" y="150"/>
                  <a:pt x="1102" y="150"/>
                </a:cubicBezTo>
                <a:cubicBezTo>
                  <a:pt x="1101" y="150"/>
                  <a:pt x="1101" y="150"/>
                  <a:pt x="1101" y="150"/>
                </a:cubicBezTo>
                <a:cubicBezTo>
                  <a:pt x="1100" y="151"/>
                  <a:pt x="1100" y="151"/>
                  <a:pt x="1100" y="151"/>
                </a:cubicBezTo>
                <a:cubicBezTo>
                  <a:pt x="1100" y="152"/>
                  <a:pt x="1100" y="152"/>
                  <a:pt x="1100" y="152"/>
                </a:cubicBezTo>
                <a:cubicBezTo>
                  <a:pt x="1102" y="152"/>
                  <a:pt x="1102" y="152"/>
                  <a:pt x="1102" y="152"/>
                </a:cubicBezTo>
                <a:cubicBezTo>
                  <a:pt x="1103" y="152"/>
                  <a:pt x="1103" y="152"/>
                  <a:pt x="1103" y="152"/>
                </a:cubicBezTo>
                <a:cubicBezTo>
                  <a:pt x="1104" y="151"/>
                  <a:pt x="1104" y="151"/>
                  <a:pt x="1104" y="151"/>
                </a:cubicBezTo>
                <a:cubicBezTo>
                  <a:pt x="1104" y="152"/>
                  <a:pt x="1104" y="152"/>
                  <a:pt x="1104" y="152"/>
                </a:cubicBezTo>
                <a:cubicBezTo>
                  <a:pt x="1105" y="153"/>
                  <a:pt x="1105" y="153"/>
                  <a:pt x="1105" y="153"/>
                </a:cubicBezTo>
                <a:cubicBezTo>
                  <a:pt x="1106" y="153"/>
                  <a:pt x="1106" y="153"/>
                  <a:pt x="1106" y="153"/>
                </a:cubicBezTo>
                <a:cubicBezTo>
                  <a:pt x="1107" y="153"/>
                  <a:pt x="1107" y="153"/>
                  <a:pt x="1107" y="153"/>
                </a:cubicBezTo>
                <a:cubicBezTo>
                  <a:pt x="1107" y="154"/>
                  <a:pt x="1107" y="154"/>
                  <a:pt x="1107" y="154"/>
                </a:cubicBezTo>
                <a:cubicBezTo>
                  <a:pt x="1105" y="154"/>
                  <a:pt x="1105" y="154"/>
                  <a:pt x="1105" y="154"/>
                </a:cubicBezTo>
                <a:cubicBezTo>
                  <a:pt x="1103" y="155"/>
                  <a:pt x="1103" y="155"/>
                  <a:pt x="1103" y="155"/>
                </a:cubicBezTo>
                <a:cubicBezTo>
                  <a:pt x="1103" y="155"/>
                  <a:pt x="1103" y="155"/>
                  <a:pt x="1103" y="155"/>
                </a:cubicBezTo>
                <a:cubicBezTo>
                  <a:pt x="1106" y="155"/>
                  <a:pt x="1106" y="155"/>
                  <a:pt x="1106" y="155"/>
                </a:cubicBezTo>
                <a:cubicBezTo>
                  <a:pt x="1107" y="156"/>
                  <a:pt x="1107" y="156"/>
                  <a:pt x="1107" y="156"/>
                </a:cubicBezTo>
                <a:cubicBezTo>
                  <a:pt x="1107" y="157"/>
                  <a:pt x="1107" y="157"/>
                  <a:pt x="1107" y="157"/>
                </a:cubicBezTo>
                <a:cubicBezTo>
                  <a:pt x="1106" y="157"/>
                  <a:pt x="1106" y="157"/>
                  <a:pt x="1106" y="157"/>
                </a:cubicBezTo>
                <a:cubicBezTo>
                  <a:pt x="1105" y="157"/>
                  <a:pt x="1105" y="157"/>
                  <a:pt x="1105" y="157"/>
                </a:cubicBezTo>
                <a:cubicBezTo>
                  <a:pt x="1105" y="157"/>
                  <a:pt x="1105" y="157"/>
                  <a:pt x="1105" y="157"/>
                </a:cubicBezTo>
                <a:cubicBezTo>
                  <a:pt x="1104" y="157"/>
                  <a:pt x="1104" y="157"/>
                  <a:pt x="1104" y="157"/>
                </a:cubicBezTo>
                <a:cubicBezTo>
                  <a:pt x="1103" y="157"/>
                  <a:pt x="1103" y="157"/>
                  <a:pt x="1103" y="157"/>
                </a:cubicBezTo>
                <a:cubicBezTo>
                  <a:pt x="1102" y="157"/>
                  <a:pt x="1102" y="157"/>
                  <a:pt x="1102" y="157"/>
                </a:cubicBezTo>
                <a:cubicBezTo>
                  <a:pt x="1100" y="156"/>
                  <a:pt x="1100" y="156"/>
                  <a:pt x="1100" y="156"/>
                </a:cubicBezTo>
                <a:cubicBezTo>
                  <a:pt x="1100" y="155"/>
                  <a:pt x="1100" y="155"/>
                  <a:pt x="1100" y="155"/>
                </a:cubicBezTo>
                <a:cubicBezTo>
                  <a:pt x="1101" y="155"/>
                  <a:pt x="1101" y="155"/>
                  <a:pt x="1101" y="155"/>
                </a:cubicBezTo>
                <a:cubicBezTo>
                  <a:pt x="1100" y="153"/>
                  <a:pt x="1100" y="153"/>
                  <a:pt x="1100" y="153"/>
                </a:cubicBezTo>
                <a:cubicBezTo>
                  <a:pt x="1099" y="153"/>
                  <a:pt x="1099" y="153"/>
                  <a:pt x="1099" y="153"/>
                </a:cubicBezTo>
                <a:cubicBezTo>
                  <a:pt x="1098" y="153"/>
                  <a:pt x="1098" y="153"/>
                  <a:pt x="1098" y="153"/>
                </a:cubicBezTo>
                <a:cubicBezTo>
                  <a:pt x="1098" y="155"/>
                  <a:pt x="1098" y="155"/>
                  <a:pt x="1098" y="155"/>
                </a:cubicBezTo>
                <a:cubicBezTo>
                  <a:pt x="1097" y="158"/>
                  <a:pt x="1097" y="158"/>
                  <a:pt x="1097" y="158"/>
                </a:cubicBezTo>
                <a:cubicBezTo>
                  <a:pt x="1096" y="160"/>
                  <a:pt x="1096" y="160"/>
                  <a:pt x="1096" y="160"/>
                </a:cubicBezTo>
                <a:cubicBezTo>
                  <a:pt x="1097" y="161"/>
                  <a:pt x="1097" y="161"/>
                  <a:pt x="1097" y="161"/>
                </a:cubicBezTo>
                <a:cubicBezTo>
                  <a:pt x="1098" y="161"/>
                  <a:pt x="1098" y="161"/>
                  <a:pt x="1098" y="161"/>
                </a:cubicBezTo>
                <a:cubicBezTo>
                  <a:pt x="1099" y="160"/>
                  <a:pt x="1099" y="160"/>
                  <a:pt x="1099" y="160"/>
                </a:cubicBezTo>
                <a:cubicBezTo>
                  <a:pt x="1100" y="160"/>
                  <a:pt x="1100" y="160"/>
                  <a:pt x="1100" y="160"/>
                </a:cubicBezTo>
                <a:cubicBezTo>
                  <a:pt x="1099" y="161"/>
                  <a:pt x="1099" y="161"/>
                  <a:pt x="1099" y="161"/>
                </a:cubicBezTo>
                <a:cubicBezTo>
                  <a:pt x="1098" y="162"/>
                  <a:pt x="1098" y="162"/>
                  <a:pt x="1098" y="162"/>
                </a:cubicBezTo>
                <a:cubicBezTo>
                  <a:pt x="1097" y="163"/>
                  <a:pt x="1097" y="163"/>
                  <a:pt x="1097" y="163"/>
                </a:cubicBezTo>
                <a:cubicBezTo>
                  <a:pt x="1096" y="163"/>
                  <a:pt x="1096" y="163"/>
                  <a:pt x="1096" y="163"/>
                </a:cubicBezTo>
                <a:cubicBezTo>
                  <a:pt x="1096" y="164"/>
                  <a:pt x="1096" y="164"/>
                  <a:pt x="1096" y="164"/>
                </a:cubicBezTo>
                <a:cubicBezTo>
                  <a:pt x="1094" y="164"/>
                  <a:pt x="1094" y="164"/>
                  <a:pt x="1094" y="164"/>
                </a:cubicBezTo>
                <a:cubicBezTo>
                  <a:pt x="1092" y="164"/>
                  <a:pt x="1092" y="164"/>
                  <a:pt x="1092" y="164"/>
                </a:cubicBezTo>
                <a:cubicBezTo>
                  <a:pt x="1090" y="164"/>
                  <a:pt x="1090" y="164"/>
                  <a:pt x="1090" y="164"/>
                </a:cubicBezTo>
                <a:cubicBezTo>
                  <a:pt x="1090" y="164"/>
                  <a:pt x="1090" y="164"/>
                  <a:pt x="1090" y="164"/>
                </a:cubicBezTo>
                <a:cubicBezTo>
                  <a:pt x="1087" y="164"/>
                  <a:pt x="1087" y="164"/>
                  <a:pt x="1087" y="164"/>
                </a:cubicBezTo>
                <a:cubicBezTo>
                  <a:pt x="1086" y="164"/>
                  <a:pt x="1086" y="164"/>
                  <a:pt x="1086" y="164"/>
                </a:cubicBezTo>
                <a:cubicBezTo>
                  <a:pt x="1084" y="165"/>
                  <a:pt x="1084" y="165"/>
                  <a:pt x="1084" y="165"/>
                </a:cubicBezTo>
                <a:cubicBezTo>
                  <a:pt x="1081" y="166"/>
                  <a:pt x="1081" y="166"/>
                  <a:pt x="1081" y="166"/>
                </a:cubicBezTo>
                <a:cubicBezTo>
                  <a:pt x="1082" y="166"/>
                  <a:pt x="1082" y="166"/>
                  <a:pt x="1082" y="166"/>
                </a:cubicBezTo>
                <a:cubicBezTo>
                  <a:pt x="1084" y="166"/>
                  <a:pt x="1084" y="166"/>
                  <a:pt x="1084" y="166"/>
                </a:cubicBezTo>
                <a:cubicBezTo>
                  <a:pt x="1085" y="166"/>
                  <a:pt x="1085" y="166"/>
                  <a:pt x="1085" y="166"/>
                </a:cubicBezTo>
                <a:cubicBezTo>
                  <a:pt x="1084" y="167"/>
                  <a:pt x="1084" y="167"/>
                  <a:pt x="1084" y="167"/>
                </a:cubicBezTo>
                <a:cubicBezTo>
                  <a:pt x="1083" y="167"/>
                  <a:pt x="1083" y="167"/>
                  <a:pt x="1083" y="167"/>
                </a:cubicBezTo>
                <a:cubicBezTo>
                  <a:pt x="1083" y="168"/>
                  <a:pt x="1083" y="168"/>
                  <a:pt x="1083" y="168"/>
                </a:cubicBezTo>
                <a:cubicBezTo>
                  <a:pt x="1085" y="169"/>
                  <a:pt x="1085" y="169"/>
                  <a:pt x="1085" y="169"/>
                </a:cubicBezTo>
                <a:cubicBezTo>
                  <a:pt x="1086" y="170"/>
                  <a:pt x="1086" y="170"/>
                  <a:pt x="1086" y="170"/>
                </a:cubicBezTo>
                <a:cubicBezTo>
                  <a:pt x="1087" y="170"/>
                  <a:pt x="1087" y="170"/>
                  <a:pt x="1087" y="170"/>
                </a:cubicBezTo>
                <a:cubicBezTo>
                  <a:pt x="1089" y="170"/>
                  <a:pt x="1089" y="170"/>
                  <a:pt x="1089" y="170"/>
                </a:cubicBezTo>
                <a:cubicBezTo>
                  <a:pt x="1090" y="170"/>
                  <a:pt x="1090" y="170"/>
                  <a:pt x="1090" y="170"/>
                </a:cubicBezTo>
                <a:cubicBezTo>
                  <a:pt x="1092" y="170"/>
                  <a:pt x="1092" y="170"/>
                  <a:pt x="1092" y="170"/>
                </a:cubicBezTo>
                <a:cubicBezTo>
                  <a:pt x="1093" y="169"/>
                  <a:pt x="1093" y="169"/>
                  <a:pt x="1093" y="169"/>
                </a:cubicBezTo>
                <a:cubicBezTo>
                  <a:pt x="1091" y="168"/>
                  <a:pt x="1091" y="168"/>
                  <a:pt x="1091" y="168"/>
                </a:cubicBezTo>
                <a:cubicBezTo>
                  <a:pt x="1091" y="167"/>
                  <a:pt x="1091" y="167"/>
                  <a:pt x="1091" y="167"/>
                </a:cubicBezTo>
                <a:cubicBezTo>
                  <a:pt x="1091" y="167"/>
                  <a:pt x="1091" y="167"/>
                  <a:pt x="1091" y="167"/>
                </a:cubicBezTo>
                <a:cubicBezTo>
                  <a:pt x="1094" y="167"/>
                  <a:pt x="1094" y="167"/>
                  <a:pt x="1094" y="167"/>
                </a:cubicBezTo>
                <a:cubicBezTo>
                  <a:pt x="1095" y="166"/>
                  <a:pt x="1095" y="166"/>
                  <a:pt x="1095" y="166"/>
                </a:cubicBezTo>
                <a:cubicBezTo>
                  <a:pt x="1097" y="166"/>
                  <a:pt x="1097" y="166"/>
                  <a:pt x="1097" y="166"/>
                </a:cubicBezTo>
                <a:cubicBezTo>
                  <a:pt x="1097" y="167"/>
                  <a:pt x="1097" y="167"/>
                  <a:pt x="1097" y="167"/>
                </a:cubicBezTo>
                <a:cubicBezTo>
                  <a:pt x="1096" y="167"/>
                  <a:pt x="1096" y="167"/>
                  <a:pt x="1096" y="167"/>
                </a:cubicBezTo>
                <a:cubicBezTo>
                  <a:pt x="1095" y="168"/>
                  <a:pt x="1095" y="168"/>
                  <a:pt x="1095" y="168"/>
                </a:cubicBezTo>
                <a:cubicBezTo>
                  <a:pt x="1095" y="170"/>
                  <a:pt x="1095" y="170"/>
                  <a:pt x="1095" y="170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3" y="171"/>
                  <a:pt x="1093" y="171"/>
                  <a:pt x="1093" y="171"/>
                </a:cubicBezTo>
                <a:cubicBezTo>
                  <a:pt x="1093" y="172"/>
                  <a:pt x="1093" y="172"/>
                  <a:pt x="1093" y="172"/>
                </a:cubicBezTo>
                <a:cubicBezTo>
                  <a:pt x="1097" y="175"/>
                  <a:pt x="1097" y="175"/>
                  <a:pt x="1097" y="175"/>
                </a:cubicBezTo>
                <a:cubicBezTo>
                  <a:pt x="1099" y="177"/>
                  <a:pt x="1099" y="177"/>
                  <a:pt x="1099" y="177"/>
                </a:cubicBezTo>
                <a:cubicBezTo>
                  <a:pt x="1099" y="178"/>
                  <a:pt x="1099" y="178"/>
                  <a:pt x="1099" y="178"/>
                </a:cubicBezTo>
                <a:cubicBezTo>
                  <a:pt x="1097" y="178"/>
                  <a:pt x="1097" y="178"/>
                  <a:pt x="1097" y="178"/>
                </a:cubicBezTo>
                <a:cubicBezTo>
                  <a:pt x="1097" y="177"/>
                  <a:pt x="1097" y="177"/>
                  <a:pt x="1097" y="177"/>
                </a:cubicBezTo>
                <a:cubicBezTo>
                  <a:pt x="1095" y="176"/>
                  <a:pt x="1095" y="176"/>
                  <a:pt x="1095" y="176"/>
                </a:cubicBezTo>
                <a:cubicBezTo>
                  <a:pt x="1093" y="175"/>
                  <a:pt x="1093" y="175"/>
                  <a:pt x="1093" y="175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0" y="174"/>
                  <a:pt x="1090" y="174"/>
                  <a:pt x="1090" y="174"/>
                </a:cubicBezTo>
                <a:cubicBezTo>
                  <a:pt x="1090" y="175"/>
                  <a:pt x="1090" y="175"/>
                  <a:pt x="1090" y="175"/>
                </a:cubicBezTo>
                <a:cubicBezTo>
                  <a:pt x="1088" y="175"/>
                  <a:pt x="1088" y="175"/>
                  <a:pt x="1088" y="175"/>
                </a:cubicBezTo>
                <a:cubicBezTo>
                  <a:pt x="1085" y="173"/>
                  <a:pt x="1085" y="173"/>
                  <a:pt x="1085" y="173"/>
                </a:cubicBezTo>
                <a:cubicBezTo>
                  <a:pt x="1084" y="172"/>
                  <a:pt x="1084" y="172"/>
                  <a:pt x="1084" y="172"/>
                </a:cubicBezTo>
                <a:cubicBezTo>
                  <a:pt x="1083" y="170"/>
                  <a:pt x="1083" y="170"/>
                  <a:pt x="1083" y="170"/>
                </a:cubicBezTo>
                <a:cubicBezTo>
                  <a:pt x="1083" y="170"/>
                  <a:pt x="1083" y="170"/>
                  <a:pt x="1083" y="170"/>
                </a:cubicBezTo>
                <a:cubicBezTo>
                  <a:pt x="1083" y="172"/>
                  <a:pt x="1083" y="172"/>
                  <a:pt x="1083" y="172"/>
                </a:cubicBezTo>
                <a:cubicBezTo>
                  <a:pt x="1084" y="173"/>
                  <a:pt x="1084" y="173"/>
                  <a:pt x="1084" y="173"/>
                </a:cubicBezTo>
                <a:cubicBezTo>
                  <a:pt x="1083" y="174"/>
                  <a:pt x="1083" y="174"/>
                  <a:pt x="1083" y="174"/>
                </a:cubicBezTo>
                <a:cubicBezTo>
                  <a:pt x="1082" y="172"/>
                  <a:pt x="1082" y="172"/>
                  <a:pt x="1082" y="172"/>
                </a:cubicBezTo>
                <a:cubicBezTo>
                  <a:pt x="1080" y="170"/>
                  <a:pt x="1080" y="170"/>
                  <a:pt x="1080" y="170"/>
                </a:cubicBezTo>
                <a:cubicBezTo>
                  <a:pt x="1077" y="169"/>
                  <a:pt x="1077" y="169"/>
                  <a:pt x="1077" y="169"/>
                </a:cubicBezTo>
                <a:cubicBezTo>
                  <a:pt x="1077" y="169"/>
                  <a:pt x="1077" y="169"/>
                  <a:pt x="1077" y="169"/>
                </a:cubicBezTo>
                <a:cubicBezTo>
                  <a:pt x="1077" y="170"/>
                  <a:pt x="1077" y="170"/>
                  <a:pt x="1077" y="170"/>
                </a:cubicBezTo>
                <a:cubicBezTo>
                  <a:pt x="1078" y="171"/>
                  <a:pt x="1078" y="171"/>
                  <a:pt x="1078" y="171"/>
                </a:cubicBezTo>
                <a:cubicBezTo>
                  <a:pt x="1078" y="172"/>
                  <a:pt x="1078" y="172"/>
                  <a:pt x="1078" y="172"/>
                </a:cubicBezTo>
                <a:cubicBezTo>
                  <a:pt x="1081" y="174"/>
                  <a:pt x="1081" y="174"/>
                  <a:pt x="1081" y="174"/>
                </a:cubicBezTo>
                <a:cubicBezTo>
                  <a:pt x="1082" y="175"/>
                  <a:pt x="1082" y="175"/>
                  <a:pt x="1082" y="175"/>
                </a:cubicBezTo>
                <a:cubicBezTo>
                  <a:pt x="1083" y="175"/>
                  <a:pt x="1083" y="175"/>
                  <a:pt x="1083" y="175"/>
                </a:cubicBezTo>
                <a:cubicBezTo>
                  <a:pt x="1084" y="175"/>
                  <a:pt x="1084" y="175"/>
                  <a:pt x="1084" y="175"/>
                </a:cubicBezTo>
                <a:cubicBezTo>
                  <a:pt x="1085" y="176"/>
                  <a:pt x="1085" y="176"/>
                  <a:pt x="1085" y="176"/>
                </a:cubicBezTo>
                <a:cubicBezTo>
                  <a:pt x="1082" y="176"/>
                  <a:pt x="1082" y="176"/>
                  <a:pt x="1082" y="176"/>
                </a:cubicBezTo>
                <a:cubicBezTo>
                  <a:pt x="1080" y="175"/>
                  <a:pt x="1080" y="175"/>
                  <a:pt x="1080" y="175"/>
                </a:cubicBezTo>
                <a:cubicBezTo>
                  <a:pt x="1078" y="174"/>
                  <a:pt x="1078" y="174"/>
                  <a:pt x="1078" y="174"/>
                </a:cubicBezTo>
                <a:cubicBezTo>
                  <a:pt x="1077" y="174"/>
                  <a:pt x="1077" y="174"/>
                  <a:pt x="1077" y="174"/>
                </a:cubicBezTo>
                <a:cubicBezTo>
                  <a:pt x="1077" y="175"/>
                  <a:pt x="1077" y="175"/>
                  <a:pt x="1077" y="175"/>
                </a:cubicBezTo>
                <a:cubicBezTo>
                  <a:pt x="1077" y="176"/>
                  <a:pt x="1077" y="176"/>
                  <a:pt x="1077" y="176"/>
                </a:cubicBezTo>
                <a:cubicBezTo>
                  <a:pt x="1076" y="177"/>
                  <a:pt x="1076" y="177"/>
                  <a:pt x="1076" y="177"/>
                </a:cubicBezTo>
                <a:cubicBezTo>
                  <a:pt x="1075" y="177"/>
                  <a:pt x="1075" y="177"/>
                  <a:pt x="1075" y="177"/>
                </a:cubicBezTo>
                <a:cubicBezTo>
                  <a:pt x="1075" y="178"/>
                  <a:pt x="1075" y="178"/>
                  <a:pt x="1075" y="178"/>
                </a:cubicBezTo>
                <a:cubicBezTo>
                  <a:pt x="1074" y="179"/>
                  <a:pt x="1074" y="179"/>
                  <a:pt x="1074" y="179"/>
                </a:cubicBezTo>
                <a:cubicBezTo>
                  <a:pt x="1074" y="179"/>
                  <a:pt x="1074" y="179"/>
                  <a:pt x="1074" y="179"/>
                </a:cubicBezTo>
                <a:cubicBezTo>
                  <a:pt x="1071" y="182"/>
                  <a:pt x="1071" y="182"/>
                  <a:pt x="1071" y="182"/>
                </a:cubicBezTo>
                <a:cubicBezTo>
                  <a:pt x="1071" y="183"/>
                  <a:pt x="1071" y="183"/>
                  <a:pt x="1071" y="183"/>
                </a:cubicBezTo>
                <a:cubicBezTo>
                  <a:pt x="1072" y="183"/>
                  <a:pt x="1072" y="183"/>
                  <a:pt x="1072" y="183"/>
                </a:cubicBezTo>
                <a:cubicBezTo>
                  <a:pt x="1073" y="183"/>
                  <a:pt x="1073" y="183"/>
                  <a:pt x="1073" y="183"/>
                </a:cubicBezTo>
                <a:cubicBezTo>
                  <a:pt x="1075" y="180"/>
                  <a:pt x="1075" y="180"/>
                  <a:pt x="1075" y="180"/>
                </a:cubicBezTo>
                <a:cubicBezTo>
                  <a:pt x="1077" y="179"/>
                  <a:pt x="1077" y="179"/>
                  <a:pt x="1077" y="179"/>
                </a:cubicBezTo>
                <a:cubicBezTo>
                  <a:pt x="1078" y="179"/>
                  <a:pt x="1078" y="179"/>
                  <a:pt x="1078" y="179"/>
                </a:cubicBezTo>
                <a:cubicBezTo>
                  <a:pt x="1081" y="179"/>
                  <a:pt x="1081" y="179"/>
                  <a:pt x="1081" y="179"/>
                </a:cubicBezTo>
                <a:cubicBezTo>
                  <a:pt x="1081" y="178"/>
                  <a:pt x="1081" y="178"/>
                  <a:pt x="1081" y="178"/>
                </a:cubicBezTo>
                <a:cubicBezTo>
                  <a:pt x="1082" y="178"/>
                  <a:pt x="1082" y="178"/>
                  <a:pt x="1082" y="178"/>
                </a:cubicBezTo>
                <a:cubicBezTo>
                  <a:pt x="1082" y="179"/>
                  <a:pt x="1082" y="179"/>
                  <a:pt x="1082" y="179"/>
                </a:cubicBezTo>
                <a:cubicBezTo>
                  <a:pt x="1083" y="180"/>
                  <a:pt x="1083" y="180"/>
                  <a:pt x="1083" y="180"/>
                </a:cubicBezTo>
                <a:cubicBezTo>
                  <a:pt x="1085" y="180"/>
                  <a:pt x="1085" y="180"/>
                  <a:pt x="1085" y="180"/>
                </a:cubicBezTo>
                <a:cubicBezTo>
                  <a:pt x="1087" y="182"/>
                  <a:pt x="1087" y="182"/>
                  <a:pt x="1087" y="182"/>
                </a:cubicBezTo>
                <a:cubicBezTo>
                  <a:pt x="1088" y="182"/>
                  <a:pt x="1088" y="182"/>
                  <a:pt x="1088" y="182"/>
                </a:cubicBezTo>
                <a:cubicBezTo>
                  <a:pt x="1089" y="181"/>
                  <a:pt x="1089" y="181"/>
                  <a:pt x="1089" y="181"/>
                </a:cubicBezTo>
                <a:cubicBezTo>
                  <a:pt x="1090" y="180"/>
                  <a:pt x="1090" y="180"/>
                  <a:pt x="1090" y="180"/>
                </a:cubicBezTo>
                <a:cubicBezTo>
                  <a:pt x="1090" y="179"/>
                  <a:pt x="1090" y="179"/>
                  <a:pt x="1090" y="179"/>
                </a:cubicBezTo>
                <a:cubicBezTo>
                  <a:pt x="1090" y="178"/>
                  <a:pt x="1090" y="178"/>
                  <a:pt x="1090" y="178"/>
                </a:cubicBezTo>
                <a:cubicBezTo>
                  <a:pt x="1090" y="177"/>
                  <a:pt x="1090" y="177"/>
                  <a:pt x="1090" y="177"/>
                </a:cubicBezTo>
                <a:cubicBezTo>
                  <a:pt x="1091" y="177"/>
                  <a:pt x="1091" y="177"/>
                  <a:pt x="1091" y="177"/>
                </a:cubicBezTo>
                <a:cubicBezTo>
                  <a:pt x="1092" y="177"/>
                  <a:pt x="1092" y="177"/>
                  <a:pt x="1092" y="177"/>
                </a:cubicBezTo>
                <a:cubicBezTo>
                  <a:pt x="1092" y="177"/>
                  <a:pt x="1092" y="177"/>
                  <a:pt x="1092" y="177"/>
                </a:cubicBezTo>
                <a:cubicBezTo>
                  <a:pt x="1093" y="177"/>
                  <a:pt x="1093" y="177"/>
                  <a:pt x="1093" y="177"/>
                </a:cubicBezTo>
                <a:cubicBezTo>
                  <a:pt x="1094" y="178"/>
                  <a:pt x="1094" y="178"/>
                  <a:pt x="1094" y="178"/>
                </a:cubicBezTo>
                <a:cubicBezTo>
                  <a:pt x="1094" y="179"/>
                  <a:pt x="1094" y="179"/>
                  <a:pt x="1094" y="179"/>
                </a:cubicBezTo>
                <a:cubicBezTo>
                  <a:pt x="1093" y="178"/>
                  <a:pt x="1093" y="178"/>
                  <a:pt x="1093" y="178"/>
                </a:cubicBezTo>
                <a:cubicBezTo>
                  <a:pt x="1092" y="179"/>
                  <a:pt x="1092" y="179"/>
                  <a:pt x="1092" y="179"/>
                </a:cubicBezTo>
                <a:cubicBezTo>
                  <a:pt x="1092" y="180"/>
                  <a:pt x="1092" y="180"/>
                  <a:pt x="1092" y="180"/>
                </a:cubicBezTo>
                <a:cubicBezTo>
                  <a:pt x="1093" y="181"/>
                  <a:pt x="1093" y="181"/>
                  <a:pt x="1093" y="181"/>
                </a:cubicBezTo>
                <a:cubicBezTo>
                  <a:pt x="1096" y="181"/>
                  <a:pt x="1096" y="181"/>
                  <a:pt x="1096" y="181"/>
                </a:cubicBezTo>
                <a:cubicBezTo>
                  <a:pt x="1096" y="181"/>
                  <a:pt x="1096" y="181"/>
                  <a:pt x="1096" y="181"/>
                </a:cubicBezTo>
                <a:cubicBezTo>
                  <a:pt x="1096" y="180"/>
                  <a:pt x="1096" y="180"/>
                  <a:pt x="1096" y="180"/>
                </a:cubicBezTo>
                <a:cubicBezTo>
                  <a:pt x="1096" y="179"/>
                  <a:pt x="1096" y="179"/>
                  <a:pt x="1096" y="179"/>
                </a:cubicBezTo>
                <a:cubicBezTo>
                  <a:pt x="1097" y="179"/>
                  <a:pt x="1097" y="179"/>
                  <a:pt x="1097" y="179"/>
                </a:cubicBezTo>
                <a:cubicBezTo>
                  <a:pt x="1099" y="179"/>
                  <a:pt x="1099" y="179"/>
                  <a:pt x="1099" y="179"/>
                </a:cubicBezTo>
                <a:cubicBezTo>
                  <a:pt x="1100" y="180"/>
                  <a:pt x="1100" y="180"/>
                  <a:pt x="1100" y="180"/>
                </a:cubicBezTo>
                <a:cubicBezTo>
                  <a:pt x="1099" y="181"/>
                  <a:pt x="1099" y="181"/>
                  <a:pt x="1099" y="181"/>
                </a:cubicBezTo>
                <a:cubicBezTo>
                  <a:pt x="1096" y="182"/>
                  <a:pt x="1096" y="182"/>
                  <a:pt x="1096" y="182"/>
                </a:cubicBezTo>
                <a:cubicBezTo>
                  <a:pt x="1093" y="182"/>
                  <a:pt x="1093" y="182"/>
                  <a:pt x="1093" y="182"/>
                </a:cubicBezTo>
                <a:cubicBezTo>
                  <a:pt x="1092" y="182"/>
                  <a:pt x="1092" y="182"/>
                  <a:pt x="1092" y="182"/>
                </a:cubicBezTo>
                <a:cubicBezTo>
                  <a:pt x="1092" y="183"/>
                  <a:pt x="1092" y="183"/>
                  <a:pt x="1092" y="183"/>
                </a:cubicBezTo>
                <a:cubicBezTo>
                  <a:pt x="1094" y="186"/>
                  <a:pt x="1094" y="186"/>
                  <a:pt x="1094" y="186"/>
                </a:cubicBezTo>
                <a:cubicBezTo>
                  <a:pt x="1096" y="187"/>
                  <a:pt x="1096" y="187"/>
                  <a:pt x="1096" y="187"/>
                </a:cubicBezTo>
                <a:cubicBezTo>
                  <a:pt x="1098" y="187"/>
                  <a:pt x="1098" y="187"/>
                  <a:pt x="1098" y="187"/>
                </a:cubicBezTo>
                <a:cubicBezTo>
                  <a:pt x="1098" y="187"/>
                  <a:pt x="1098" y="187"/>
                  <a:pt x="1098" y="187"/>
                </a:cubicBezTo>
                <a:cubicBezTo>
                  <a:pt x="1100" y="186"/>
                  <a:pt x="1100" y="186"/>
                  <a:pt x="1100" y="186"/>
                </a:cubicBezTo>
                <a:cubicBezTo>
                  <a:pt x="1100" y="187"/>
                  <a:pt x="1100" y="187"/>
                  <a:pt x="1100" y="187"/>
                </a:cubicBezTo>
                <a:cubicBezTo>
                  <a:pt x="1100" y="188"/>
                  <a:pt x="1100" y="188"/>
                  <a:pt x="1100" y="188"/>
                </a:cubicBezTo>
                <a:cubicBezTo>
                  <a:pt x="1099" y="188"/>
                  <a:pt x="1099" y="188"/>
                  <a:pt x="1099" y="188"/>
                </a:cubicBezTo>
                <a:cubicBezTo>
                  <a:pt x="1098" y="188"/>
                  <a:pt x="1098" y="188"/>
                  <a:pt x="1098" y="188"/>
                </a:cubicBezTo>
                <a:cubicBezTo>
                  <a:pt x="1095" y="188"/>
                  <a:pt x="1095" y="188"/>
                  <a:pt x="1095" y="188"/>
                </a:cubicBezTo>
                <a:cubicBezTo>
                  <a:pt x="1093" y="186"/>
                  <a:pt x="1093" y="186"/>
                  <a:pt x="1093" y="186"/>
                </a:cubicBezTo>
                <a:cubicBezTo>
                  <a:pt x="1091" y="184"/>
                  <a:pt x="1091" y="184"/>
                  <a:pt x="1091" y="184"/>
                </a:cubicBezTo>
                <a:cubicBezTo>
                  <a:pt x="1089" y="183"/>
                  <a:pt x="1089" y="183"/>
                  <a:pt x="1089" y="183"/>
                </a:cubicBezTo>
                <a:cubicBezTo>
                  <a:pt x="1087" y="184"/>
                  <a:pt x="1087" y="184"/>
                  <a:pt x="1087" y="184"/>
                </a:cubicBezTo>
                <a:cubicBezTo>
                  <a:pt x="1085" y="182"/>
                  <a:pt x="1085" y="182"/>
                  <a:pt x="1085" y="182"/>
                </a:cubicBezTo>
                <a:cubicBezTo>
                  <a:pt x="1083" y="181"/>
                  <a:pt x="1083" y="181"/>
                  <a:pt x="1083" y="181"/>
                </a:cubicBezTo>
                <a:cubicBezTo>
                  <a:pt x="1083" y="181"/>
                  <a:pt x="1083" y="181"/>
                  <a:pt x="1083" y="181"/>
                </a:cubicBezTo>
                <a:cubicBezTo>
                  <a:pt x="1081" y="181"/>
                  <a:pt x="1081" y="181"/>
                  <a:pt x="1081" y="181"/>
                </a:cubicBezTo>
                <a:cubicBezTo>
                  <a:pt x="1080" y="181"/>
                  <a:pt x="1080" y="181"/>
                  <a:pt x="1080" y="181"/>
                </a:cubicBezTo>
                <a:cubicBezTo>
                  <a:pt x="1078" y="181"/>
                  <a:pt x="1078" y="181"/>
                  <a:pt x="1078" y="181"/>
                </a:cubicBezTo>
                <a:cubicBezTo>
                  <a:pt x="1078" y="181"/>
                  <a:pt x="1078" y="181"/>
                  <a:pt x="1078" y="181"/>
                </a:cubicBezTo>
                <a:cubicBezTo>
                  <a:pt x="1077" y="181"/>
                  <a:pt x="1077" y="181"/>
                  <a:pt x="1077" y="181"/>
                </a:cubicBezTo>
                <a:cubicBezTo>
                  <a:pt x="1075" y="182"/>
                  <a:pt x="1075" y="182"/>
                  <a:pt x="1075" y="182"/>
                </a:cubicBezTo>
                <a:cubicBezTo>
                  <a:pt x="1075" y="184"/>
                  <a:pt x="1075" y="184"/>
                  <a:pt x="1075" y="184"/>
                </a:cubicBezTo>
                <a:cubicBezTo>
                  <a:pt x="1073" y="184"/>
                  <a:pt x="1073" y="184"/>
                  <a:pt x="1073" y="184"/>
                </a:cubicBezTo>
                <a:cubicBezTo>
                  <a:pt x="1071" y="185"/>
                  <a:pt x="1071" y="185"/>
                  <a:pt x="1071" y="185"/>
                </a:cubicBezTo>
                <a:cubicBezTo>
                  <a:pt x="1070" y="186"/>
                  <a:pt x="1070" y="186"/>
                  <a:pt x="1070" y="186"/>
                </a:cubicBezTo>
                <a:cubicBezTo>
                  <a:pt x="1068" y="188"/>
                  <a:pt x="1068" y="188"/>
                  <a:pt x="1068" y="188"/>
                </a:cubicBezTo>
                <a:cubicBezTo>
                  <a:pt x="1068" y="189"/>
                  <a:pt x="1068" y="189"/>
                  <a:pt x="1068" y="189"/>
                </a:cubicBezTo>
                <a:cubicBezTo>
                  <a:pt x="1069" y="190"/>
                  <a:pt x="1069" y="190"/>
                  <a:pt x="1069" y="190"/>
                </a:cubicBezTo>
                <a:cubicBezTo>
                  <a:pt x="1070" y="189"/>
                  <a:pt x="1070" y="189"/>
                  <a:pt x="1070" y="189"/>
                </a:cubicBezTo>
                <a:cubicBezTo>
                  <a:pt x="1072" y="188"/>
                  <a:pt x="1072" y="188"/>
                  <a:pt x="1072" y="188"/>
                </a:cubicBezTo>
                <a:cubicBezTo>
                  <a:pt x="1073" y="188"/>
                  <a:pt x="1073" y="188"/>
                  <a:pt x="1073" y="188"/>
                </a:cubicBezTo>
                <a:cubicBezTo>
                  <a:pt x="1074" y="189"/>
                  <a:pt x="1074" y="189"/>
                  <a:pt x="1074" y="189"/>
                </a:cubicBezTo>
                <a:cubicBezTo>
                  <a:pt x="1076" y="189"/>
                  <a:pt x="1076" y="189"/>
                  <a:pt x="1076" y="189"/>
                </a:cubicBezTo>
                <a:cubicBezTo>
                  <a:pt x="1079" y="188"/>
                  <a:pt x="1079" y="188"/>
                  <a:pt x="1079" y="188"/>
                </a:cubicBezTo>
                <a:cubicBezTo>
                  <a:pt x="1082" y="188"/>
                  <a:pt x="1082" y="188"/>
                  <a:pt x="1082" y="188"/>
                </a:cubicBezTo>
                <a:cubicBezTo>
                  <a:pt x="1084" y="189"/>
                  <a:pt x="1084" y="189"/>
                  <a:pt x="1084" y="189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1084" y="190"/>
                  <a:pt x="1084" y="190"/>
                  <a:pt x="1084" y="190"/>
                </a:cubicBezTo>
                <a:cubicBezTo>
                  <a:pt x="1081" y="190"/>
                  <a:pt x="1081" y="190"/>
                  <a:pt x="1081" y="190"/>
                </a:cubicBezTo>
                <a:cubicBezTo>
                  <a:pt x="1080" y="190"/>
                  <a:pt x="1080" y="190"/>
                  <a:pt x="1080" y="190"/>
                </a:cubicBezTo>
                <a:cubicBezTo>
                  <a:pt x="1073" y="190"/>
                  <a:pt x="1073" y="190"/>
                  <a:pt x="1073" y="190"/>
                </a:cubicBezTo>
                <a:cubicBezTo>
                  <a:pt x="1071" y="190"/>
                  <a:pt x="1071" y="190"/>
                  <a:pt x="1071" y="190"/>
                </a:cubicBezTo>
                <a:cubicBezTo>
                  <a:pt x="1071" y="191"/>
                  <a:pt x="1071" y="191"/>
                  <a:pt x="1071" y="191"/>
                </a:cubicBezTo>
                <a:cubicBezTo>
                  <a:pt x="1068" y="191"/>
                  <a:pt x="1068" y="191"/>
                  <a:pt x="1068" y="191"/>
                </a:cubicBezTo>
                <a:cubicBezTo>
                  <a:pt x="1068" y="192"/>
                  <a:pt x="1068" y="192"/>
                  <a:pt x="1068" y="192"/>
                </a:cubicBezTo>
                <a:cubicBezTo>
                  <a:pt x="1069" y="192"/>
                  <a:pt x="1069" y="192"/>
                  <a:pt x="1069" y="192"/>
                </a:cubicBezTo>
                <a:cubicBezTo>
                  <a:pt x="1070" y="192"/>
                  <a:pt x="1070" y="192"/>
                  <a:pt x="1070" y="192"/>
                </a:cubicBezTo>
                <a:cubicBezTo>
                  <a:pt x="1071" y="193"/>
                  <a:pt x="1071" y="193"/>
                  <a:pt x="1071" y="193"/>
                </a:cubicBezTo>
                <a:cubicBezTo>
                  <a:pt x="1070" y="193"/>
                  <a:pt x="1070" y="193"/>
                  <a:pt x="1070" y="193"/>
                </a:cubicBezTo>
                <a:cubicBezTo>
                  <a:pt x="1069" y="193"/>
                  <a:pt x="1069" y="193"/>
                  <a:pt x="1069" y="193"/>
                </a:cubicBezTo>
                <a:cubicBezTo>
                  <a:pt x="1067" y="193"/>
                  <a:pt x="1067" y="193"/>
                  <a:pt x="1067" y="193"/>
                </a:cubicBezTo>
                <a:cubicBezTo>
                  <a:pt x="1067" y="193"/>
                  <a:pt x="1067" y="193"/>
                  <a:pt x="1067" y="193"/>
                </a:cubicBezTo>
                <a:cubicBezTo>
                  <a:pt x="1068" y="194"/>
                  <a:pt x="1068" y="194"/>
                  <a:pt x="1068" y="194"/>
                </a:cubicBezTo>
                <a:cubicBezTo>
                  <a:pt x="1069" y="194"/>
                  <a:pt x="1069" y="194"/>
                  <a:pt x="1069" y="194"/>
                </a:cubicBezTo>
                <a:cubicBezTo>
                  <a:pt x="1074" y="196"/>
                  <a:pt x="1074" y="196"/>
                  <a:pt x="1074" y="196"/>
                </a:cubicBezTo>
                <a:cubicBezTo>
                  <a:pt x="1075" y="196"/>
                  <a:pt x="1075" y="196"/>
                  <a:pt x="1075" y="196"/>
                </a:cubicBezTo>
                <a:cubicBezTo>
                  <a:pt x="1076" y="195"/>
                  <a:pt x="1076" y="195"/>
                  <a:pt x="1076" y="195"/>
                </a:cubicBezTo>
                <a:cubicBezTo>
                  <a:pt x="1077" y="195"/>
                  <a:pt x="1077" y="195"/>
                  <a:pt x="1077" y="195"/>
                </a:cubicBezTo>
                <a:cubicBezTo>
                  <a:pt x="1078" y="195"/>
                  <a:pt x="1078" y="195"/>
                  <a:pt x="1078" y="195"/>
                </a:cubicBezTo>
                <a:cubicBezTo>
                  <a:pt x="1078" y="197"/>
                  <a:pt x="1078" y="197"/>
                  <a:pt x="1078" y="197"/>
                </a:cubicBezTo>
                <a:cubicBezTo>
                  <a:pt x="1078" y="198"/>
                  <a:pt x="1078" y="198"/>
                  <a:pt x="1078" y="198"/>
                </a:cubicBezTo>
                <a:cubicBezTo>
                  <a:pt x="1077" y="198"/>
                  <a:pt x="1077" y="198"/>
                  <a:pt x="1077" y="198"/>
                </a:cubicBezTo>
                <a:cubicBezTo>
                  <a:pt x="1076" y="198"/>
                  <a:pt x="1076" y="198"/>
                  <a:pt x="1076" y="198"/>
                </a:cubicBezTo>
                <a:cubicBezTo>
                  <a:pt x="1075" y="198"/>
                  <a:pt x="1075" y="198"/>
                  <a:pt x="1075" y="198"/>
                </a:cubicBezTo>
                <a:cubicBezTo>
                  <a:pt x="1074" y="198"/>
                  <a:pt x="1074" y="198"/>
                  <a:pt x="1074" y="198"/>
                </a:cubicBezTo>
                <a:cubicBezTo>
                  <a:pt x="1073" y="198"/>
                  <a:pt x="1073" y="198"/>
                  <a:pt x="1073" y="198"/>
                </a:cubicBezTo>
                <a:cubicBezTo>
                  <a:pt x="1073" y="199"/>
                  <a:pt x="1073" y="199"/>
                  <a:pt x="1073" y="199"/>
                </a:cubicBezTo>
                <a:cubicBezTo>
                  <a:pt x="1073" y="200"/>
                  <a:pt x="1073" y="200"/>
                  <a:pt x="1073" y="200"/>
                </a:cubicBezTo>
                <a:cubicBezTo>
                  <a:pt x="1074" y="200"/>
                  <a:pt x="1074" y="200"/>
                  <a:pt x="1074" y="200"/>
                </a:cubicBezTo>
                <a:cubicBezTo>
                  <a:pt x="1075" y="200"/>
                  <a:pt x="1075" y="200"/>
                  <a:pt x="1075" y="200"/>
                </a:cubicBezTo>
                <a:cubicBezTo>
                  <a:pt x="1075" y="201"/>
                  <a:pt x="1075" y="201"/>
                  <a:pt x="1075" y="201"/>
                </a:cubicBezTo>
                <a:cubicBezTo>
                  <a:pt x="1074" y="201"/>
                  <a:pt x="1074" y="201"/>
                  <a:pt x="1074" y="201"/>
                </a:cubicBezTo>
                <a:cubicBezTo>
                  <a:pt x="1072" y="201"/>
                  <a:pt x="1072" y="201"/>
                  <a:pt x="1072" y="201"/>
                </a:cubicBezTo>
                <a:cubicBezTo>
                  <a:pt x="1070" y="200"/>
                  <a:pt x="1070" y="200"/>
                  <a:pt x="1070" y="200"/>
                </a:cubicBezTo>
                <a:cubicBezTo>
                  <a:pt x="1068" y="201"/>
                  <a:pt x="1068" y="201"/>
                  <a:pt x="1068" y="201"/>
                </a:cubicBezTo>
                <a:cubicBezTo>
                  <a:pt x="1068" y="201"/>
                  <a:pt x="1068" y="201"/>
                  <a:pt x="1068" y="201"/>
                </a:cubicBezTo>
                <a:cubicBezTo>
                  <a:pt x="1069" y="203"/>
                  <a:pt x="1069" y="203"/>
                  <a:pt x="1069" y="203"/>
                </a:cubicBezTo>
                <a:cubicBezTo>
                  <a:pt x="1070" y="203"/>
                  <a:pt x="1070" y="203"/>
                  <a:pt x="1070" y="203"/>
                </a:cubicBezTo>
                <a:cubicBezTo>
                  <a:pt x="1071" y="202"/>
                  <a:pt x="1071" y="202"/>
                  <a:pt x="1071" y="202"/>
                </a:cubicBezTo>
                <a:cubicBezTo>
                  <a:pt x="1073" y="202"/>
                  <a:pt x="1073" y="202"/>
                  <a:pt x="1073" y="202"/>
                </a:cubicBezTo>
                <a:cubicBezTo>
                  <a:pt x="1074" y="203"/>
                  <a:pt x="1074" y="203"/>
                  <a:pt x="1074" y="203"/>
                </a:cubicBezTo>
                <a:cubicBezTo>
                  <a:pt x="1075" y="204"/>
                  <a:pt x="1075" y="204"/>
                  <a:pt x="1075" y="204"/>
                </a:cubicBezTo>
                <a:cubicBezTo>
                  <a:pt x="1073" y="204"/>
                  <a:pt x="1073" y="204"/>
                  <a:pt x="1073" y="204"/>
                </a:cubicBezTo>
                <a:cubicBezTo>
                  <a:pt x="1071" y="204"/>
                  <a:pt x="1071" y="204"/>
                  <a:pt x="1071" y="204"/>
                </a:cubicBezTo>
                <a:cubicBezTo>
                  <a:pt x="1069" y="204"/>
                  <a:pt x="1069" y="204"/>
                  <a:pt x="1069" y="204"/>
                </a:cubicBezTo>
                <a:cubicBezTo>
                  <a:pt x="1068" y="203"/>
                  <a:pt x="1068" y="203"/>
                  <a:pt x="1068" y="203"/>
                </a:cubicBezTo>
                <a:cubicBezTo>
                  <a:pt x="1067" y="203"/>
                  <a:pt x="1067" y="203"/>
                  <a:pt x="1067" y="203"/>
                </a:cubicBezTo>
                <a:cubicBezTo>
                  <a:pt x="1066" y="205"/>
                  <a:pt x="1066" y="205"/>
                  <a:pt x="1066" y="205"/>
                </a:cubicBezTo>
                <a:cubicBezTo>
                  <a:pt x="1066" y="208"/>
                  <a:pt x="1066" y="208"/>
                  <a:pt x="1066" y="208"/>
                </a:cubicBezTo>
                <a:cubicBezTo>
                  <a:pt x="1065" y="209"/>
                  <a:pt x="1065" y="209"/>
                  <a:pt x="1065" y="209"/>
                </a:cubicBezTo>
                <a:cubicBezTo>
                  <a:pt x="1066" y="210"/>
                  <a:pt x="1066" y="210"/>
                  <a:pt x="1066" y="210"/>
                </a:cubicBezTo>
                <a:cubicBezTo>
                  <a:pt x="1067" y="210"/>
                  <a:pt x="1067" y="210"/>
                  <a:pt x="1067" y="210"/>
                </a:cubicBezTo>
                <a:cubicBezTo>
                  <a:pt x="1071" y="208"/>
                  <a:pt x="1071" y="208"/>
                  <a:pt x="1071" y="208"/>
                </a:cubicBezTo>
                <a:cubicBezTo>
                  <a:pt x="1072" y="208"/>
                  <a:pt x="1072" y="208"/>
                  <a:pt x="1072" y="208"/>
                </a:cubicBezTo>
                <a:cubicBezTo>
                  <a:pt x="1075" y="207"/>
                  <a:pt x="1075" y="207"/>
                  <a:pt x="1075" y="207"/>
                </a:cubicBezTo>
                <a:cubicBezTo>
                  <a:pt x="1077" y="206"/>
                  <a:pt x="1077" y="206"/>
                  <a:pt x="1077" y="206"/>
                </a:cubicBezTo>
                <a:cubicBezTo>
                  <a:pt x="1079" y="204"/>
                  <a:pt x="1079" y="204"/>
                  <a:pt x="1079" y="204"/>
                </a:cubicBezTo>
                <a:cubicBezTo>
                  <a:pt x="1081" y="201"/>
                  <a:pt x="1081" y="201"/>
                  <a:pt x="1081" y="201"/>
                </a:cubicBezTo>
                <a:cubicBezTo>
                  <a:pt x="1086" y="199"/>
                  <a:pt x="1086" y="199"/>
                  <a:pt x="1086" y="199"/>
                </a:cubicBezTo>
                <a:cubicBezTo>
                  <a:pt x="1089" y="198"/>
                  <a:pt x="1089" y="198"/>
                  <a:pt x="1089" y="198"/>
                </a:cubicBezTo>
                <a:cubicBezTo>
                  <a:pt x="1090" y="199"/>
                  <a:pt x="1090" y="199"/>
                  <a:pt x="1090" y="199"/>
                </a:cubicBezTo>
                <a:cubicBezTo>
                  <a:pt x="1090" y="199"/>
                  <a:pt x="1090" y="199"/>
                  <a:pt x="1090" y="199"/>
                </a:cubicBezTo>
                <a:cubicBezTo>
                  <a:pt x="1089" y="200"/>
                  <a:pt x="1089" y="200"/>
                  <a:pt x="1089" y="200"/>
                </a:cubicBezTo>
                <a:cubicBezTo>
                  <a:pt x="1088" y="200"/>
                  <a:pt x="1088" y="200"/>
                  <a:pt x="1088" y="200"/>
                </a:cubicBezTo>
                <a:cubicBezTo>
                  <a:pt x="1085" y="201"/>
                  <a:pt x="1085" y="201"/>
                  <a:pt x="1085" y="201"/>
                </a:cubicBezTo>
                <a:cubicBezTo>
                  <a:pt x="1082" y="203"/>
                  <a:pt x="1082" y="203"/>
                  <a:pt x="1082" y="203"/>
                </a:cubicBezTo>
                <a:cubicBezTo>
                  <a:pt x="1079" y="206"/>
                  <a:pt x="1079" y="206"/>
                  <a:pt x="1079" y="206"/>
                </a:cubicBezTo>
                <a:cubicBezTo>
                  <a:pt x="1077" y="208"/>
                  <a:pt x="1077" y="208"/>
                  <a:pt x="1077" y="208"/>
                </a:cubicBezTo>
                <a:cubicBezTo>
                  <a:pt x="1074" y="208"/>
                  <a:pt x="1074" y="208"/>
                  <a:pt x="1074" y="208"/>
                </a:cubicBezTo>
                <a:cubicBezTo>
                  <a:pt x="1073" y="209"/>
                  <a:pt x="1073" y="209"/>
                  <a:pt x="1073" y="209"/>
                </a:cubicBezTo>
                <a:cubicBezTo>
                  <a:pt x="1070" y="211"/>
                  <a:pt x="1070" y="211"/>
                  <a:pt x="1070" y="211"/>
                </a:cubicBezTo>
                <a:cubicBezTo>
                  <a:pt x="1067" y="212"/>
                  <a:pt x="1067" y="212"/>
                  <a:pt x="1067" y="212"/>
                </a:cubicBezTo>
                <a:cubicBezTo>
                  <a:pt x="1066" y="212"/>
                  <a:pt x="1066" y="212"/>
                  <a:pt x="1066" y="212"/>
                </a:cubicBezTo>
                <a:cubicBezTo>
                  <a:pt x="1066" y="213"/>
                  <a:pt x="1066" y="213"/>
                  <a:pt x="1066" y="213"/>
                </a:cubicBezTo>
                <a:cubicBezTo>
                  <a:pt x="1067" y="213"/>
                  <a:pt x="1067" y="213"/>
                  <a:pt x="1067" y="213"/>
                </a:cubicBezTo>
                <a:cubicBezTo>
                  <a:pt x="1068" y="213"/>
                  <a:pt x="1068" y="213"/>
                  <a:pt x="1068" y="213"/>
                </a:cubicBezTo>
                <a:cubicBezTo>
                  <a:pt x="1069" y="213"/>
                  <a:pt x="1069" y="213"/>
                  <a:pt x="1069" y="213"/>
                </a:cubicBezTo>
                <a:cubicBezTo>
                  <a:pt x="1069" y="214"/>
                  <a:pt x="1069" y="214"/>
                  <a:pt x="1069" y="214"/>
                </a:cubicBezTo>
                <a:cubicBezTo>
                  <a:pt x="1071" y="213"/>
                  <a:pt x="1071" y="213"/>
                  <a:pt x="1071" y="213"/>
                </a:cubicBezTo>
                <a:cubicBezTo>
                  <a:pt x="1072" y="212"/>
                  <a:pt x="1072" y="212"/>
                  <a:pt x="1072" y="212"/>
                </a:cubicBezTo>
                <a:cubicBezTo>
                  <a:pt x="1073" y="212"/>
                  <a:pt x="1073" y="212"/>
                  <a:pt x="1073" y="212"/>
                </a:cubicBezTo>
                <a:cubicBezTo>
                  <a:pt x="1074" y="213"/>
                  <a:pt x="1074" y="213"/>
                  <a:pt x="1074" y="213"/>
                </a:cubicBezTo>
                <a:cubicBezTo>
                  <a:pt x="1075" y="213"/>
                  <a:pt x="1075" y="213"/>
                  <a:pt x="1075" y="213"/>
                </a:cubicBezTo>
                <a:cubicBezTo>
                  <a:pt x="1076" y="212"/>
                  <a:pt x="1076" y="212"/>
                  <a:pt x="1076" y="212"/>
                </a:cubicBezTo>
                <a:cubicBezTo>
                  <a:pt x="1078" y="211"/>
                  <a:pt x="1078" y="211"/>
                  <a:pt x="1078" y="211"/>
                </a:cubicBezTo>
                <a:cubicBezTo>
                  <a:pt x="1079" y="211"/>
                  <a:pt x="1079" y="211"/>
                  <a:pt x="1079" y="211"/>
                </a:cubicBezTo>
                <a:cubicBezTo>
                  <a:pt x="1080" y="212"/>
                  <a:pt x="1080" y="212"/>
                  <a:pt x="1080" y="212"/>
                </a:cubicBezTo>
                <a:cubicBezTo>
                  <a:pt x="1079" y="213"/>
                  <a:pt x="1079" y="213"/>
                  <a:pt x="1079" y="213"/>
                </a:cubicBezTo>
                <a:cubicBezTo>
                  <a:pt x="1078" y="213"/>
                  <a:pt x="1078" y="213"/>
                  <a:pt x="1078" y="213"/>
                </a:cubicBezTo>
                <a:cubicBezTo>
                  <a:pt x="1076" y="214"/>
                  <a:pt x="1076" y="214"/>
                  <a:pt x="1076" y="214"/>
                </a:cubicBezTo>
                <a:cubicBezTo>
                  <a:pt x="1075" y="214"/>
                  <a:pt x="1075" y="214"/>
                  <a:pt x="1075" y="214"/>
                </a:cubicBezTo>
                <a:cubicBezTo>
                  <a:pt x="1073" y="214"/>
                  <a:pt x="1073" y="214"/>
                  <a:pt x="1073" y="214"/>
                </a:cubicBezTo>
                <a:cubicBezTo>
                  <a:pt x="1072" y="213"/>
                  <a:pt x="1072" y="213"/>
                  <a:pt x="1072" y="213"/>
                </a:cubicBezTo>
                <a:cubicBezTo>
                  <a:pt x="1071" y="214"/>
                  <a:pt x="1071" y="214"/>
                  <a:pt x="1071" y="214"/>
                </a:cubicBezTo>
                <a:cubicBezTo>
                  <a:pt x="1070" y="215"/>
                  <a:pt x="1070" y="215"/>
                  <a:pt x="1070" y="215"/>
                </a:cubicBezTo>
                <a:cubicBezTo>
                  <a:pt x="1068" y="216"/>
                  <a:pt x="1068" y="216"/>
                  <a:pt x="1068" y="216"/>
                </a:cubicBezTo>
                <a:cubicBezTo>
                  <a:pt x="1068" y="216"/>
                  <a:pt x="1068" y="216"/>
                  <a:pt x="1068" y="216"/>
                </a:cubicBezTo>
                <a:cubicBezTo>
                  <a:pt x="1069" y="217"/>
                  <a:pt x="1069" y="217"/>
                  <a:pt x="1069" y="217"/>
                </a:cubicBezTo>
                <a:cubicBezTo>
                  <a:pt x="1070" y="217"/>
                  <a:pt x="1070" y="217"/>
                  <a:pt x="1070" y="217"/>
                </a:cubicBezTo>
                <a:cubicBezTo>
                  <a:pt x="1072" y="219"/>
                  <a:pt x="1072" y="219"/>
                  <a:pt x="1072" y="219"/>
                </a:cubicBezTo>
                <a:cubicBezTo>
                  <a:pt x="1070" y="220"/>
                  <a:pt x="1070" y="220"/>
                  <a:pt x="1070" y="220"/>
                </a:cubicBezTo>
                <a:cubicBezTo>
                  <a:pt x="1070" y="221"/>
                  <a:pt x="1070" y="221"/>
                  <a:pt x="1070" y="221"/>
                </a:cubicBezTo>
                <a:cubicBezTo>
                  <a:pt x="1072" y="221"/>
                  <a:pt x="1072" y="221"/>
                  <a:pt x="1072" y="221"/>
                </a:cubicBezTo>
                <a:cubicBezTo>
                  <a:pt x="1071" y="222"/>
                  <a:pt x="1071" y="222"/>
                  <a:pt x="1071" y="222"/>
                </a:cubicBezTo>
                <a:cubicBezTo>
                  <a:pt x="1072" y="223"/>
                  <a:pt x="1072" y="223"/>
                  <a:pt x="1072" y="223"/>
                </a:cubicBezTo>
                <a:cubicBezTo>
                  <a:pt x="1072" y="223"/>
                  <a:pt x="1072" y="223"/>
                  <a:pt x="1072" y="223"/>
                </a:cubicBezTo>
                <a:cubicBezTo>
                  <a:pt x="1074" y="221"/>
                  <a:pt x="1074" y="221"/>
                  <a:pt x="1074" y="221"/>
                </a:cubicBezTo>
                <a:cubicBezTo>
                  <a:pt x="1075" y="221"/>
                  <a:pt x="1075" y="221"/>
                  <a:pt x="1075" y="221"/>
                </a:cubicBezTo>
                <a:cubicBezTo>
                  <a:pt x="1076" y="220"/>
                  <a:pt x="1076" y="220"/>
                  <a:pt x="1076" y="220"/>
                </a:cubicBezTo>
                <a:cubicBezTo>
                  <a:pt x="1077" y="219"/>
                  <a:pt x="1077" y="219"/>
                  <a:pt x="1077" y="219"/>
                </a:cubicBezTo>
                <a:cubicBezTo>
                  <a:pt x="1078" y="218"/>
                  <a:pt x="1078" y="218"/>
                  <a:pt x="1078" y="218"/>
                </a:cubicBezTo>
                <a:cubicBezTo>
                  <a:pt x="1079" y="218"/>
                  <a:pt x="1079" y="218"/>
                  <a:pt x="1079" y="218"/>
                </a:cubicBezTo>
                <a:cubicBezTo>
                  <a:pt x="1083" y="216"/>
                  <a:pt x="1083" y="216"/>
                  <a:pt x="1083" y="216"/>
                </a:cubicBezTo>
                <a:cubicBezTo>
                  <a:pt x="1084" y="216"/>
                  <a:pt x="1084" y="216"/>
                  <a:pt x="1084" y="216"/>
                </a:cubicBezTo>
                <a:cubicBezTo>
                  <a:pt x="1084" y="217"/>
                  <a:pt x="1084" y="217"/>
                  <a:pt x="1084" y="217"/>
                </a:cubicBezTo>
                <a:cubicBezTo>
                  <a:pt x="1086" y="218"/>
                  <a:pt x="1086" y="218"/>
                  <a:pt x="1086" y="218"/>
                </a:cubicBezTo>
                <a:cubicBezTo>
                  <a:pt x="1086" y="219"/>
                  <a:pt x="1086" y="219"/>
                  <a:pt x="1086" y="219"/>
                </a:cubicBezTo>
                <a:cubicBezTo>
                  <a:pt x="1085" y="219"/>
                  <a:pt x="1085" y="219"/>
                  <a:pt x="1085" y="219"/>
                </a:cubicBezTo>
                <a:cubicBezTo>
                  <a:pt x="1084" y="218"/>
                  <a:pt x="1084" y="218"/>
                  <a:pt x="1084" y="218"/>
                </a:cubicBezTo>
                <a:cubicBezTo>
                  <a:pt x="1081" y="219"/>
                  <a:pt x="1081" y="219"/>
                  <a:pt x="1081" y="219"/>
                </a:cubicBezTo>
                <a:cubicBezTo>
                  <a:pt x="1080" y="219"/>
                  <a:pt x="1080" y="219"/>
                  <a:pt x="1080" y="219"/>
                </a:cubicBezTo>
                <a:cubicBezTo>
                  <a:pt x="1080" y="219"/>
                  <a:pt x="1080" y="219"/>
                  <a:pt x="1080" y="219"/>
                </a:cubicBezTo>
                <a:cubicBezTo>
                  <a:pt x="1079" y="219"/>
                  <a:pt x="1079" y="219"/>
                  <a:pt x="1079" y="219"/>
                </a:cubicBezTo>
                <a:cubicBezTo>
                  <a:pt x="1078" y="221"/>
                  <a:pt x="1078" y="221"/>
                  <a:pt x="1078" y="221"/>
                </a:cubicBezTo>
                <a:cubicBezTo>
                  <a:pt x="1077" y="221"/>
                  <a:pt x="1077" y="221"/>
                  <a:pt x="1077" y="221"/>
                </a:cubicBezTo>
                <a:cubicBezTo>
                  <a:pt x="1076" y="222"/>
                  <a:pt x="1076" y="222"/>
                  <a:pt x="1076" y="222"/>
                </a:cubicBezTo>
                <a:cubicBezTo>
                  <a:pt x="1074" y="223"/>
                  <a:pt x="1074" y="223"/>
                  <a:pt x="1074" y="223"/>
                </a:cubicBezTo>
                <a:cubicBezTo>
                  <a:pt x="1073" y="224"/>
                  <a:pt x="1073" y="224"/>
                  <a:pt x="1073" y="224"/>
                </a:cubicBezTo>
                <a:cubicBezTo>
                  <a:pt x="1071" y="224"/>
                  <a:pt x="1071" y="224"/>
                  <a:pt x="1071" y="224"/>
                </a:cubicBezTo>
                <a:cubicBezTo>
                  <a:pt x="1069" y="225"/>
                  <a:pt x="1069" y="225"/>
                  <a:pt x="1069" y="225"/>
                </a:cubicBezTo>
                <a:cubicBezTo>
                  <a:pt x="1070" y="226"/>
                  <a:pt x="1070" y="226"/>
                  <a:pt x="1070" y="226"/>
                </a:cubicBezTo>
                <a:cubicBezTo>
                  <a:pt x="1071" y="227"/>
                  <a:pt x="1071" y="227"/>
                  <a:pt x="1071" y="227"/>
                </a:cubicBezTo>
                <a:cubicBezTo>
                  <a:pt x="1072" y="226"/>
                  <a:pt x="1072" y="226"/>
                  <a:pt x="1072" y="226"/>
                </a:cubicBezTo>
                <a:cubicBezTo>
                  <a:pt x="1072" y="225"/>
                  <a:pt x="1072" y="225"/>
                  <a:pt x="1072" y="225"/>
                </a:cubicBezTo>
                <a:cubicBezTo>
                  <a:pt x="1073" y="227"/>
                  <a:pt x="1073" y="227"/>
                  <a:pt x="1073" y="227"/>
                </a:cubicBezTo>
                <a:cubicBezTo>
                  <a:pt x="1073" y="229"/>
                  <a:pt x="1073" y="229"/>
                  <a:pt x="1073" y="229"/>
                </a:cubicBezTo>
                <a:cubicBezTo>
                  <a:pt x="1072" y="229"/>
                  <a:pt x="1072" y="229"/>
                  <a:pt x="1072" y="229"/>
                </a:cubicBezTo>
                <a:cubicBezTo>
                  <a:pt x="1072" y="232"/>
                  <a:pt x="1072" y="232"/>
                  <a:pt x="1072" y="232"/>
                </a:cubicBezTo>
                <a:cubicBezTo>
                  <a:pt x="1072" y="233"/>
                  <a:pt x="1072" y="233"/>
                  <a:pt x="1072" y="233"/>
                </a:cubicBezTo>
                <a:cubicBezTo>
                  <a:pt x="1074" y="234"/>
                  <a:pt x="1074" y="234"/>
                  <a:pt x="1074" y="234"/>
                </a:cubicBezTo>
                <a:cubicBezTo>
                  <a:pt x="1075" y="233"/>
                  <a:pt x="1075" y="233"/>
                  <a:pt x="1075" y="233"/>
                </a:cubicBezTo>
                <a:cubicBezTo>
                  <a:pt x="1076" y="231"/>
                  <a:pt x="1076" y="231"/>
                  <a:pt x="1076" y="231"/>
                </a:cubicBezTo>
                <a:cubicBezTo>
                  <a:pt x="1077" y="232"/>
                  <a:pt x="1077" y="232"/>
                  <a:pt x="1077" y="232"/>
                </a:cubicBezTo>
                <a:cubicBezTo>
                  <a:pt x="1078" y="231"/>
                  <a:pt x="1078" y="231"/>
                  <a:pt x="1078" y="231"/>
                </a:cubicBezTo>
                <a:cubicBezTo>
                  <a:pt x="1079" y="231"/>
                  <a:pt x="1079" y="231"/>
                  <a:pt x="1079" y="231"/>
                </a:cubicBezTo>
                <a:cubicBezTo>
                  <a:pt x="1080" y="232"/>
                  <a:pt x="1080" y="232"/>
                  <a:pt x="1080" y="232"/>
                </a:cubicBezTo>
                <a:cubicBezTo>
                  <a:pt x="1079" y="232"/>
                  <a:pt x="1079" y="232"/>
                  <a:pt x="1079" y="232"/>
                </a:cubicBezTo>
                <a:cubicBezTo>
                  <a:pt x="1077" y="234"/>
                  <a:pt x="1077" y="234"/>
                  <a:pt x="1077" y="234"/>
                </a:cubicBezTo>
                <a:cubicBezTo>
                  <a:pt x="1076" y="233"/>
                  <a:pt x="1076" y="233"/>
                  <a:pt x="1076" y="233"/>
                </a:cubicBezTo>
                <a:cubicBezTo>
                  <a:pt x="1073" y="234"/>
                  <a:pt x="1073" y="234"/>
                  <a:pt x="1073" y="234"/>
                </a:cubicBezTo>
                <a:cubicBezTo>
                  <a:pt x="1072" y="235"/>
                  <a:pt x="1072" y="235"/>
                  <a:pt x="1072" y="235"/>
                </a:cubicBezTo>
                <a:cubicBezTo>
                  <a:pt x="1072" y="236"/>
                  <a:pt x="1072" y="236"/>
                  <a:pt x="1072" y="236"/>
                </a:cubicBezTo>
                <a:cubicBezTo>
                  <a:pt x="1071" y="238"/>
                  <a:pt x="1071" y="238"/>
                  <a:pt x="1071" y="238"/>
                </a:cubicBezTo>
                <a:cubicBezTo>
                  <a:pt x="1073" y="239"/>
                  <a:pt x="1073" y="239"/>
                  <a:pt x="1073" y="239"/>
                </a:cubicBezTo>
                <a:cubicBezTo>
                  <a:pt x="1072" y="240"/>
                  <a:pt x="1072" y="240"/>
                  <a:pt x="1072" y="240"/>
                </a:cubicBezTo>
                <a:cubicBezTo>
                  <a:pt x="1071" y="242"/>
                  <a:pt x="1071" y="242"/>
                  <a:pt x="1071" y="242"/>
                </a:cubicBezTo>
                <a:cubicBezTo>
                  <a:pt x="1072" y="244"/>
                  <a:pt x="1072" y="244"/>
                  <a:pt x="1072" y="244"/>
                </a:cubicBezTo>
                <a:cubicBezTo>
                  <a:pt x="1073" y="244"/>
                  <a:pt x="1073" y="244"/>
                  <a:pt x="1073" y="244"/>
                </a:cubicBezTo>
                <a:cubicBezTo>
                  <a:pt x="1074" y="241"/>
                  <a:pt x="1074" y="241"/>
                  <a:pt x="1074" y="241"/>
                </a:cubicBezTo>
                <a:cubicBezTo>
                  <a:pt x="1075" y="241"/>
                  <a:pt x="1075" y="241"/>
                  <a:pt x="1075" y="241"/>
                </a:cubicBezTo>
                <a:cubicBezTo>
                  <a:pt x="1078" y="239"/>
                  <a:pt x="1078" y="239"/>
                  <a:pt x="1078" y="239"/>
                </a:cubicBezTo>
                <a:cubicBezTo>
                  <a:pt x="1078" y="238"/>
                  <a:pt x="1078" y="238"/>
                  <a:pt x="1078" y="238"/>
                </a:cubicBezTo>
                <a:cubicBezTo>
                  <a:pt x="1079" y="237"/>
                  <a:pt x="1079" y="237"/>
                  <a:pt x="1079" y="237"/>
                </a:cubicBezTo>
                <a:cubicBezTo>
                  <a:pt x="1080" y="237"/>
                  <a:pt x="1080" y="237"/>
                  <a:pt x="1080" y="237"/>
                </a:cubicBezTo>
                <a:cubicBezTo>
                  <a:pt x="1081" y="237"/>
                  <a:pt x="1081" y="237"/>
                  <a:pt x="1081" y="237"/>
                </a:cubicBezTo>
                <a:cubicBezTo>
                  <a:pt x="1080" y="238"/>
                  <a:pt x="1080" y="238"/>
                  <a:pt x="1080" y="238"/>
                </a:cubicBezTo>
                <a:cubicBezTo>
                  <a:pt x="1080" y="239"/>
                  <a:pt x="1080" y="239"/>
                  <a:pt x="1080" y="239"/>
                </a:cubicBezTo>
                <a:cubicBezTo>
                  <a:pt x="1080" y="239"/>
                  <a:pt x="1080" y="239"/>
                  <a:pt x="1080" y="239"/>
                </a:cubicBezTo>
                <a:cubicBezTo>
                  <a:pt x="1082" y="238"/>
                  <a:pt x="1082" y="238"/>
                  <a:pt x="1082" y="238"/>
                </a:cubicBezTo>
                <a:cubicBezTo>
                  <a:pt x="1084" y="236"/>
                  <a:pt x="1084" y="236"/>
                  <a:pt x="1084" y="236"/>
                </a:cubicBezTo>
                <a:cubicBezTo>
                  <a:pt x="1084" y="235"/>
                  <a:pt x="1084" y="235"/>
                  <a:pt x="1084" y="235"/>
                </a:cubicBezTo>
                <a:cubicBezTo>
                  <a:pt x="1085" y="237"/>
                  <a:pt x="1085" y="237"/>
                  <a:pt x="1085" y="237"/>
                </a:cubicBezTo>
                <a:cubicBezTo>
                  <a:pt x="1086" y="237"/>
                  <a:pt x="1086" y="237"/>
                  <a:pt x="1086" y="237"/>
                </a:cubicBezTo>
                <a:cubicBezTo>
                  <a:pt x="1087" y="235"/>
                  <a:pt x="1087" y="235"/>
                  <a:pt x="1087" y="235"/>
                </a:cubicBezTo>
                <a:cubicBezTo>
                  <a:pt x="1089" y="236"/>
                  <a:pt x="1089" y="236"/>
                  <a:pt x="1089" y="236"/>
                </a:cubicBezTo>
                <a:cubicBezTo>
                  <a:pt x="1088" y="236"/>
                  <a:pt x="1088" y="236"/>
                  <a:pt x="1088" y="236"/>
                </a:cubicBezTo>
                <a:cubicBezTo>
                  <a:pt x="1087" y="237"/>
                  <a:pt x="1087" y="237"/>
                  <a:pt x="1087" y="237"/>
                </a:cubicBezTo>
                <a:cubicBezTo>
                  <a:pt x="1087" y="241"/>
                  <a:pt x="1087" y="241"/>
                  <a:pt x="1087" y="241"/>
                </a:cubicBezTo>
                <a:cubicBezTo>
                  <a:pt x="1088" y="241"/>
                  <a:pt x="1088" y="241"/>
                  <a:pt x="1088" y="241"/>
                </a:cubicBezTo>
                <a:cubicBezTo>
                  <a:pt x="1089" y="243"/>
                  <a:pt x="1089" y="243"/>
                  <a:pt x="1089" y="243"/>
                </a:cubicBezTo>
                <a:cubicBezTo>
                  <a:pt x="1089" y="243"/>
                  <a:pt x="1089" y="243"/>
                  <a:pt x="1089" y="243"/>
                </a:cubicBezTo>
                <a:cubicBezTo>
                  <a:pt x="1087" y="242"/>
                  <a:pt x="1087" y="242"/>
                  <a:pt x="1087" y="242"/>
                </a:cubicBezTo>
                <a:cubicBezTo>
                  <a:pt x="1086" y="240"/>
                  <a:pt x="1086" y="240"/>
                  <a:pt x="1086" y="240"/>
                </a:cubicBezTo>
                <a:cubicBezTo>
                  <a:pt x="1085" y="239"/>
                  <a:pt x="1085" y="239"/>
                  <a:pt x="1085" y="239"/>
                </a:cubicBezTo>
                <a:cubicBezTo>
                  <a:pt x="1084" y="239"/>
                  <a:pt x="1084" y="239"/>
                  <a:pt x="1084" y="239"/>
                </a:cubicBezTo>
                <a:cubicBezTo>
                  <a:pt x="1083" y="240"/>
                  <a:pt x="1083" y="240"/>
                  <a:pt x="1083" y="240"/>
                </a:cubicBezTo>
                <a:cubicBezTo>
                  <a:pt x="1082" y="240"/>
                  <a:pt x="1082" y="240"/>
                  <a:pt x="1082" y="240"/>
                </a:cubicBezTo>
                <a:cubicBezTo>
                  <a:pt x="1082" y="240"/>
                  <a:pt x="1082" y="240"/>
                  <a:pt x="1082" y="240"/>
                </a:cubicBezTo>
                <a:cubicBezTo>
                  <a:pt x="1083" y="241"/>
                  <a:pt x="1083" y="241"/>
                  <a:pt x="1083" y="241"/>
                </a:cubicBezTo>
                <a:cubicBezTo>
                  <a:pt x="1084" y="241"/>
                  <a:pt x="1084" y="241"/>
                  <a:pt x="1084" y="241"/>
                </a:cubicBezTo>
                <a:cubicBezTo>
                  <a:pt x="1085" y="243"/>
                  <a:pt x="1085" y="243"/>
                  <a:pt x="1085" y="243"/>
                </a:cubicBezTo>
                <a:cubicBezTo>
                  <a:pt x="1086" y="243"/>
                  <a:pt x="1086" y="243"/>
                  <a:pt x="1086" y="243"/>
                </a:cubicBezTo>
                <a:cubicBezTo>
                  <a:pt x="1086" y="244"/>
                  <a:pt x="1086" y="244"/>
                  <a:pt x="1086" y="244"/>
                </a:cubicBezTo>
                <a:cubicBezTo>
                  <a:pt x="1085" y="244"/>
                  <a:pt x="1085" y="244"/>
                  <a:pt x="1085" y="244"/>
                </a:cubicBezTo>
                <a:cubicBezTo>
                  <a:pt x="1083" y="243"/>
                  <a:pt x="1083" y="243"/>
                  <a:pt x="1083" y="243"/>
                </a:cubicBezTo>
                <a:cubicBezTo>
                  <a:pt x="1082" y="242"/>
                  <a:pt x="1082" y="242"/>
                  <a:pt x="1082" y="242"/>
                </a:cubicBezTo>
                <a:cubicBezTo>
                  <a:pt x="1081" y="243"/>
                  <a:pt x="1081" y="243"/>
                  <a:pt x="1081" y="243"/>
                </a:cubicBezTo>
                <a:cubicBezTo>
                  <a:pt x="1079" y="245"/>
                  <a:pt x="1079" y="245"/>
                  <a:pt x="1079" y="245"/>
                </a:cubicBezTo>
                <a:cubicBezTo>
                  <a:pt x="1078" y="246"/>
                  <a:pt x="1078" y="246"/>
                  <a:pt x="1078" y="246"/>
                </a:cubicBezTo>
                <a:cubicBezTo>
                  <a:pt x="1074" y="246"/>
                  <a:pt x="1074" y="246"/>
                  <a:pt x="1074" y="246"/>
                </a:cubicBezTo>
                <a:cubicBezTo>
                  <a:pt x="1074" y="246"/>
                  <a:pt x="1074" y="246"/>
                  <a:pt x="1074" y="246"/>
                </a:cubicBezTo>
                <a:cubicBezTo>
                  <a:pt x="1075" y="247"/>
                  <a:pt x="1075" y="247"/>
                  <a:pt x="1075" y="247"/>
                </a:cubicBezTo>
                <a:cubicBezTo>
                  <a:pt x="1077" y="247"/>
                  <a:pt x="1077" y="247"/>
                  <a:pt x="1077" y="247"/>
                </a:cubicBezTo>
                <a:cubicBezTo>
                  <a:pt x="1078" y="246"/>
                  <a:pt x="1078" y="246"/>
                  <a:pt x="1078" y="246"/>
                </a:cubicBezTo>
                <a:cubicBezTo>
                  <a:pt x="1081" y="246"/>
                  <a:pt x="1081" y="246"/>
                  <a:pt x="1081" y="246"/>
                </a:cubicBezTo>
                <a:cubicBezTo>
                  <a:pt x="1083" y="245"/>
                  <a:pt x="1083" y="245"/>
                  <a:pt x="1083" y="245"/>
                </a:cubicBezTo>
                <a:cubicBezTo>
                  <a:pt x="1084" y="245"/>
                  <a:pt x="1084" y="245"/>
                  <a:pt x="1084" y="245"/>
                </a:cubicBezTo>
                <a:cubicBezTo>
                  <a:pt x="1086" y="245"/>
                  <a:pt x="1086" y="245"/>
                  <a:pt x="1086" y="245"/>
                </a:cubicBezTo>
                <a:cubicBezTo>
                  <a:pt x="1086" y="246"/>
                  <a:pt x="1086" y="246"/>
                  <a:pt x="1086" y="246"/>
                </a:cubicBezTo>
                <a:cubicBezTo>
                  <a:pt x="1084" y="247"/>
                  <a:pt x="1084" y="247"/>
                  <a:pt x="1084" y="247"/>
                </a:cubicBezTo>
                <a:cubicBezTo>
                  <a:pt x="1082" y="247"/>
                  <a:pt x="1082" y="247"/>
                  <a:pt x="1082" y="247"/>
                </a:cubicBezTo>
                <a:cubicBezTo>
                  <a:pt x="1079" y="248"/>
                  <a:pt x="1079" y="248"/>
                  <a:pt x="1079" y="248"/>
                </a:cubicBezTo>
                <a:cubicBezTo>
                  <a:pt x="1075" y="247"/>
                  <a:pt x="1075" y="247"/>
                  <a:pt x="1075" y="247"/>
                </a:cubicBezTo>
                <a:cubicBezTo>
                  <a:pt x="1074" y="248"/>
                  <a:pt x="1074" y="248"/>
                  <a:pt x="1074" y="248"/>
                </a:cubicBezTo>
                <a:cubicBezTo>
                  <a:pt x="1073" y="249"/>
                  <a:pt x="1073" y="249"/>
                  <a:pt x="1073" y="249"/>
                </a:cubicBezTo>
                <a:cubicBezTo>
                  <a:pt x="1074" y="251"/>
                  <a:pt x="1074" y="251"/>
                  <a:pt x="1074" y="251"/>
                </a:cubicBezTo>
                <a:cubicBezTo>
                  <a:pt x="1075" y="251"/>
                  <a:pt x="1075" y="251"/>
                  <a:pt x="1075" y="251"/>
                </a:cubicBezTo>
                <a:cubicBezTo>
                  <a:pt x="1077" y="251"/>
                  <a:pt x="1077" y="251"/>
                  <a:pt x="1077" y="251"/>
                </a:cubicBezTo>
                <a:cubicBezTo>
                  <a:pt x="1078" y="251"/>
                  <a:pt x="1078" y="251"/>
                  <a:pt x="1078" y="251"/>
                </a:cubicBezTo>
                <a:cubicBezTo>
                  <a:pt x="1076" y="252"/>
                  <a:pt x="1076" y="252"/>
                  <a:pt x="1076" y="252"/>
                </a:cubicBezTo>
                <a:cubicBezTo>
                  <a:pt x="1074" y="252"/>
                  <a:pt x="1074" y="252"/>
                  <a:pt x="1074" y="252"/>
                </a:cubicBezTo>
                <a:cubicBezTo>
                  <a:pt x="1073" y="254"/>
                  <a:pt x="1073" y="254"/>
                  <a:pt x="1073" y="254"/>
                </a:cubicBezTo>
                <a:cubicBezTo>
                  <a:pt x="1073" y="255"/>
                  <a:pt x="1073" y="255"/>
                  <a:pt x="1073" y="255"/>
                </a:cubicBezTo>
                <a:cubicBezTo>
                  <a:pt x="1075" y="256"/>
                  <a:pt x="1075" y="256"/>
                  <a:pt x="1075" y="256"/>
                </a:cubicBezTo>
                <a:cubicBezTo>
                  <a:pt x="1076" y="255"/>
                  <a:pt x="1076" y="255"/>
                  <a:pt x="1076" y="255"/>
                </a:cubicBezTo>
                <a:cubicBezTo>
                  <a:pt x="1077" y="254"/>
                  <a:pt x="1077" y="254"/>
                  <a:pt x="1077" y="254"/>
                </a:cubicBezTo>
                <a:cubicBezTo>
                  <a:pt x="1078" y="254"/>
                  <a:pt x="1078" y="254"/>
                  <a:pt x="1078" y="254"/>
                </a:cubicBezTo>
                <a:cubicBezTo>
                  <a:pt x="1079" y="254"/>
                  <a:pt x="1079" y="254"/>
                  <a:pt x="1079" y="254"/>
                </a:cubicBezTo>
                <a:cubicBezTo>
                  <a:pt x="1080" y="254"/>
                  <a:pt x="1080" y="254"/>
                  <a:pt x="1080" y="254"/>
                </a:cubicBezTo>
                <a:cubicBezTo>
                  <a:pt x="1081" y="254"/>
                  <a:pt x="1081" y="254"/>
                  <a:pt x="1081" y="254"/>
                </a:cubicBezTo>
                <a:cubicBezTo>
                  <a:pt x="1082" y="254"/>
                  <a:pt x="1082" y="254"/>
                  <a:pt x="1082" y="254"/>
                </a:cubicBezTo>
                <a:cubicBezTo>
                  <a:pt x="1083" y="254"/>
                  <a:pt x="1083" y="254"/>
                  <a:pt x="1083" y="254"/>
                </a:cubicBezTo>
                <a:cubicBezTo>
                  <a:pt x="1082" y="255"/>
                  <a:pt x="1082" y="255"/>
                  <a:pt x="1082" y="255"/>
                </a:cubicBezTo>
                <a:cubicBezTo>
                  <a:pt x="1080" y="256"/>
                  <a:pt x="1080" y="256"/>
                  <a:pt x="1080" y="256"/>
                </a:cubicBezTo>
                <a:cubicBezTo>
                  <a:pt x="1079" y="255"/>
                  <a:pt x="1079" y="255"/>
                  <a:pt x="1079" y="255"/>
                </a:cubicBezTo>
                <a:cubicBezTo>
                  <a:pt x="1077" y="255"/>
                  <a:pt x="1077" y="255"/>
                  <a:pt x="1077" y="255"/>
                </a:cubicBezTo>
                <a:cubicBezTo>
                  <a:pt x="1077" y="255"/>
                  <a:pt x="1077" y="255"/>
                  <a:pt x="1077" y="255"/>
                </a:cubicBezTo>
                <a:cubicBezTo>
                  <a:pt x="1078" y="256"/>
                  <a:pt x="1078" y="256"/>
                  <a:pt x="1078" y="256"/>
                </a:cubicBezTo>
                <a:cubicBezTo>
                  <a:pt x="1079" y="256"/>
                  <a:pt x="1079" y="256"/>
                  <a:pt x="1079" y="256"/>
                </a:cubicBezTo>
                <a:cubicBezTo>
                  <a:pt x="1080" y="257"/>
                  <a:pt x="1080" y="257"/>
                  <a:pt x="1080" y="257"/>
                </a:cubicBezTo>
                <a:cubicBezTo>
                  <a:pt x="1079" y="257"/>
                  <a:pt x="1079" y="257"/>
                  <a:pt x="1079" y="257"/>
                </a:cubicBezTo>
                <a:cubicBezTo>
                  <a:pt x="1077" y="257"/>
                  <a:pt x="1077" y="257"/>
                  <a:pt x="1077" y="257"/>
                </a:cubicBezTo>
                <a:cubicBezTo>
                  <a:pt x="1075" y="259"/>
                  <a:pt x="1075" y="259"/>
                  <a:pt x="1075" y="259"/>
                </a:cubicBezTo>
                <a:cubicBezTo>
                  <a:pt x="1076" y="260"/>
                  <a:pt x="1076" y="260"/>
                  <a:pt x="1076" y="260"/>
                </a:cubicBezTo>
                <a:cubicBezTo>
                  <a:pt x="1077" y="260"/>
                  <a:pt x="1077" y="260"/>
                  <a:pt x="1077" y="260"/>
                </a:cubicBezTo>
                <a:cubicBezTo>
                  <a:pt x="1078" y="259"/>
                  <a:pt x="1078" y="259"/>
                  <a:pt x="1078" y="259"/>
                </a:cubicBezTo>
                <a:cubicBezTo>
                  <a:pt x="1080" y="259"/>
                  <a:pt x="1080" y="259"/>
                  <a:pt x="1080" y="259"/>
                </a:cubicBezTo>
                <a:cubicBezTo>
                  <a:pt x="1081" y="260"/>
                  <a:pt x="1081" y="260"/>
                  <a:pt x="1081" y="260"/>
                </a:cubicBezTo>
                <a:cubicBezTo>
                  <a:pt x="1082" y="260"/>
                  <a:pt x="1082" y="260"/>
                  <a:pt x="1082" y="260"/>
                </a:cubicBezTo>
                <a:cubicBezTo>
                  <a:pt x="1081" y="260"/>
                  <a:pt x="1081" y="260"/>
                  <a:pt x="1081" y="260"/>
                </a:cubicBezTo>
                <a:cubicBezTo>
                  <a:pt x="1078" y="261"/>
                  <a:pt x="1078" y="261"/>
                  <a:pt x="1078" y="261"/>
                </a:cubicBezTo>
                <a:cubicBezTo>
                  <a:pt x="1077" y="260"/>
                  <a:pt x="1077" y="260"/>
                  <a:pt x="1077" y="260"/>
                </a:cubicBezTo>
                <a:cubicBezTo>
                  <a:pt x="1075" y="261"/>
                  <a:pt x="1075" y="261"/>
                  <a:pt x="1075" y="261"/>
                </a:cubicBezTo>
                <a:cubicBezTo>
                  <a:pt x="1075" y="262"/>
                  <a:pt x="1075" y="262"/>
                  <a:pt x="1075" y="262"/>
                </a:cubicBezTo>
                <a:cubicBezTo>
                  <a:pt x="1076" y="263"/>
                  <a:pt x="1076" y="263"/>
                  <a:pt x="1076" y="263"/>
                </a:cubicBezTo>
                <a:cubicBezTo>
                  <a:pt x="1077" y="263"/>
                  <a:pt x="1077" y="263"/>
                  <a:pt x="1077" y="263"/>
                </a:cubicBezTo>
                <a:cubicBezTo>
                  <a:pt x="1078" y="262"/>
                  <a:pt x="1078" y="262"/>
                  <a:pt x="1078" y="262"/>
                </a:cubicBezTo>
                <a:cubicBezTo>
                  <a:pt x="1080" y="262"/>
                  <a:pt x="1080" y="262"/>
                  <a:pt x="1080" y="262"/>
                </a:cubicBezTo>
                <a:cubicBezTo>
                  <a:pt x="1081" y="263"/>
                  <a:pt x="1081" y="263"/>
                  <a:pt x="1081" y="263"/>
                </a:cubicBezTo>
                <a:cubicBezTo>
                  <a:pt x="1081" y="264"/>
                  <a:pt x="1081" y="264"/>
                  <a:pt x="1081" y="264"/>
                </a:cubicBezTo>
                <a:cubicBezTo>
                  <a:pt x="1078" y="265"/>
                  <a:pt x="1078" y="265"/>
                  <a:pt x="1078" y="265"/>
                </a:cubicBezTo>
                <a:cubicBezTo>
                  <a:pt x="1078" y="266"/>
                  <a:pt x="1078" y="266"/>
                  <a:pt x="1078" y="266"/>
                </a:cubicBezTo>
                <a:cubicBezTo>
                  <a:pt x="1079" y="268"/>
                  <a:pt x="1079" y="268"/>
                  <a:pt x="1079" y="268"/>
                </a:cubicBezTo>
                <a:cubicBezTo>
                  <a:pt x="1079" y="268"/>
                  <a:pt x="1079" y="268"/>
                  <a:pt x="1079" y="268"/>
                </a:cubicBezTo>
                <a:cubicBezTo>
                  <a:pt x="1080" y="267"/>
                  <a:pt x="1080" y="267"/>
                  <a:pt x="1080" y="267"/>
                </a:cubicBezTo>
                <a:cubicBezTo>
                  <a:pt x="1081" y="267"/>
                  <a:pt x="1081" y="267"/>
                  <a:pt x="1081" y="267"/>
                </a:cubicBezTo>
                <a:cubicBezTo>
                  <a:pt x="1082" y="268"/>
                  <a:pt x="1082" y="268"/>
                  <a:pt x="1082" y="268"/>
                </a:cubicBezTo>
                <a:cubicBezTo>
                  <a:pt x="1082" y="267"/>
                  <a:pt x="1082" y="267"/>
                  <a:pt x="1082" y="267"/>
                </a:cubicBezTo>
                <a:cubicBezTo>
                  <a:pt x="1083" y="267"/>
                  <a:pt x="1083" y="267"/>
                  <a:pt x="1083" y="267"/>
                </a:cubicBezTo>
                <a:cubicBezTo>
                  <a:pt x="1084" y="268"/>
                  <a:pt x="1084" y="268"/>
                  <a:pt x="1084" y="268"/>
                </a:cubicBezTo>
                <a:cubicBezTo>
                  <a:pt x="1083" y="268"/>
                  <a:pt x="1083" y="268"/>
                  <a:pt x="1083" y="268"/>
                </a:cubicBezTo>
                <a:cubicBezTo>
                  <a:pt x="1083" y="270"/>
                  <a:pt x="1083" y="270"/>
                  <a:pt x="1083" y="270"/>
                </a:cubicBezTo>
                <a:cubicBezTo>
                  <a:pt x="1084" y="270"/>
                  <a:pt x="1084" y="270"/>
                  <a:pt x="1084" y="270"/>
                </a:cubicBezTo>
                <a:cubicBezTo>
                  <a:pt x="1082" y="273"/>
                  <a:pt x="1082" y="273"/>
                  <a:pt x="1082" y="273"/>
                </a:cubicBezTo>
                <a:cubicBezTo>
                  <a:pt x="1081" y="273"/>
                  <a:pt x="1081" y="273"/>
                  <a:pt x="1081" y="273"/>
                </a:cubicBezTo>
                <a:cubicBezTo>
                  <a:pt x="1080" y="274"/>
                  <a:pt x="1080" y="274"/>
                  <a:pt x="1080" y="274"/>
                </a:cubicBezTo>
                <a:cubicBezTo>
                  <a:pt x="1079" y="276"/>
                  <a:pt x="1079" y="276"/>
                  <a:pt x="1079" y="276"/>
                </a:cubicBezTo>
                <a:cubicBezTo>
                  <a:pt x="1080" y="276"/>
                  <a:pt x="1080" y="276"/>
                  <a:pt x="1080" y="276"/>
                </a:cubicBezTo>
                <a:cubicBezTo>
                  <a:pt x="1081" y="276"/>
                  <a:pt x="1081" y="276"/>
                  <a:pt x="1081" y="276"/>
                </a:cubicBezTo>
                <a:cubicBezTo>
                  <a:pt x="1082" y="275"/>
                  <a:pt x="1082" y="275"/>
                  <a:pt x="1082" y="275"/>
                </a:cubicBezTo>
                <a:cubicBezTo>
                  <a:pt x="1083" y="276"/>
                  <a:pt x="1083" y="276"/>
                  <a:pt x="1083" y="276"/>
                </a:cubicBezTo>
                <a:cubicBezTo>
                  <a:pt x="1083" y="277"/>
                  <a:pt x="1083" y="277"/>
                  <a:pt x="1083" y="277"/>
                </a:cubicBezTo>
                <a:cubicBezTo>
                  <a:pt x="1083" y="278"/>
                  <a:pt x="1083" y="278"/>
                  <a:pt x="1083" y="278"/>
                </a:cubicBezTo>
                <a:cubicBezTo>
                  <a:pt x="1083" y="278"/>
                  <a:pt x="1083" y="278"/>
                  <a:pt x="1083" y="278"/>
                </a:cubicBezTo>
                <a:cubicBezTo>
                  <a:pt x="1084" y="278"/>
                  <a:pt x="1084" y="278"/>
                  <a:pt x="1084" y="278"/>
                </a:cubicBezTo>
                <a:cubicBezTo>
                  <a:pt x="1085" y="279"/>
                  <a:pt x="1085" y="279"/>
                  <a:pt x="1085" y="279"/>
                </a:cubicBezTo>
                <a:cubicBezTo>
                  <a:pt x="1085" y="280"/>
                  <a:pt x="1085" y="280"/>
                  <a:pt x="1085" y="280"/>
                </a:cubicBezTo>
                <a:cubicBezTo>
                  <a:pt x="1084" y="280"/>
                  <a:pt x="1084" y="280"/>
                  <a:pt x="1084" y="280"/>
                </a:cubicBezTo>
                <a:cubicBezTo>
                  <a:pt x="1085" y="281"/>
                  <a:pt x="1085" y="281"/>
                  <a:pt x="1085" y="281"/>
                </a:cubicBezTo>
                <a:cubicBezTo>
                  <a:pt x="1084" y="282"/>
                  <a:pt x="1084" y="282"/>
                  <a:pt x="1084" y="282"/>
                </a:cubicBezTo>
                <a:cubicBezTo>
                  <a:pt x="1083" y="283"/>
                  <a:pt x="1083" y="283"/>
                  <a:pt x="1083" y="283"/>
                </a:cubicBezTo>
                <a:cubicBezTo>
                  <a:pt x="1082" y="284"/>
                  <a:pt x="1082" y="284"/>
                  <a:pt x="1082" y="284"/>
                </a:cubicBezTo>
                <a:cubicBezTo>
                  <a:pt x="1084" y="284"/>
                  <a:pt x="1084" y="284"/>
                  <a:pt x="1084" y="284"/>
                </a:cubicBezTo>
                <a:cubicBezTo>
                  <a:pt x="1085" y="283"/>
                  <a:pt x="1085" y="283"/>
                  <a:pt x="1085" y="283"/>
                </a:cubicBezTo>
                <a:cubicBezTo>
                  <a:pt x="1086" y="282"/>
                  <a:pt x="1086" y="282"/>
                  <a:pt x="1086" y="282"/>
                </a:cubicBezTo>
                <a:cubicBezTo>
                  <a:pt x="1088" y="281"/>
                  <a:pt x="1088" y="281"/>
                  <a:pt x="1088" y="281"/>
                </a:cubicBezTo>
                <a:cubicBezTo>
                  <a:pt x="1089" y="282"/>
                  <a:pt x="1089" y="282"/>
                  <a:pt x="1089" y="282"/>
                </a:cubicBezTo>
                <a:cubicBezTo>
                  <a:pt x="1088" y="283"/>
                  <a:pt x="1088" y="283"/>
                  <a:pt x="1088" y="283"/>
                </a:cubicBezTo>
                <a:cubicBezTo>
                  <a:pt x="1088" y="284"/>
                  <a:pt x="1088" y="284"/>
                  <a:pt x="1088" y="284"/>
                </a:cubicBezTo>
                <a:cubicBezTo>
                  <a:pt x="1087" y="285"/>
                  <a:pt x="1087" y="285"/>
                  <a:pt x="1087" y="285"/>
                </a:cubicBezTo>
                <a:cubicBezTo>
                  <a:pt x="1086" y="286"/>
                  <a:pt x="1086" y="286"/>
                  <a:pt x="1086" y="286"/>
                </a:cubicBezTo>
                <a:cubicBezTo>
                  <a:pt x="1085" y="286"/>
                  <a:pt x="1085" y="286"/>
                  <a:pt x="1085" y="286"/>
                </a:cubicBezTo>
                <a:cubicBezTo>
                  <a:pt x="1084" y="286"/>
                  <a:pt x="1084" y="286"/>
                  <a:pt x="1084" y="286"/>
                </a:cubicBezTo>
                <a:cubicBezTo>
                  <a:pt x="1083" y="287"/>
                  <a:pt x="1083" y="287"/>
                  <a:pt x="1083" y="287"/>
                </a:cubicBezTo>
                <a:cubicBezTo>
                  <a:pt x="1084" y="288"/>
                  <a:pt x="1084" y="288"/>
                  <a:pt x="1084" y="288"/>
                </a:cubicBezTo>
                <a:cubicBezTo>
                  <a:pt x="1085" y="287"/>
                  <a:pt x="1085" y="287"/>
                  <a:pt x="1085" y="287"/>
                </a:cubicBezTo>
                <a:cubicBezTo>
                  <a:pt x="1086" y="286"/>
                  <a:pt x="1086" y="286"/>
                  <a:pt x="1086" y="286"/>
                </a:cubicBezTo>
                <a:cubicBezTo>
                  <a:pt x="1088" y="287"/>
                  <a:pt x="1088" y="287"/>
                  <a:pt x="1088" y="287"/>
                </a:cubicBezTo>
                <a:cubicBezTo>
                  <a:pt x="1089" y="287"/>
                  <a:pt x="1089" y="287"/>
                  <a:pt x="1089" y="287"/>
                </a:cubicBezTo>
                <a:cubicBezTo>
                  <a:pt x="1088" y="288"/>
                  <a:pt x="1088" y="288"/>
                  <a:pt x="1088" y="288"/>
                </a:cubicBezTo>
                <a:cubicBezTo>
                  <a:pt x="1086" y="289"/>
                  <a:pt x="1086" y="289"/>
                  <a:pt x="1086" y="289"/>
                </a:cubicBezTo>
                <a:cubicBezTo>
                  <a:pt x="1086" y="291"/>
                  <a:pt x="1086" y="291"/>
                  <a:pt x="1086" y="291"/>
                </a:cubicBezTo>
                <a:cubicBezTo>
                  <a:pt x="1085" y="291"/>
                  <a:pt x="1085" y="291"/>
                  <a:pt x="1085" y="291"/>
                </a:cubicBezTo>
                <a:cubicBezTo>
                  <a:pt x="1083" y="292"/>
                  <a:pt x="1083" y="292"/>
                  <a:pt x="1083" y="292"/>
                </a:cubicBezTo>
                <a:cubicBezTo>
                  <a:pt x="1083" y="293"/>
                  <a:pt x="1083" y="293"/>
                  <a:pt x="1083" y="293"/>
                </a:cubicBezTo>
                <a:cubicBezTo>
                  <a:pt x="1084" y="294"/>
                  <a:pt x="1084" y="294"/>
                  <a:pt x="1084" y="294"/>
                </a:cubicBezTo>
                <a:cubicBezTo>
                  <a:pt x="1087" y="293"/>
                  <a:pt x="1087" y="293"/>
                  <a:pt x="1087" y="293"/>
                </a:cubicBezTo>
                <a:cubicBezTo>
                  <a:pt x="1088" y="292"/>
                  <a:pt x="1088" y="292"/>
                  <a:pt x="1088" y="292"/>
                </a:cubicBezTo>
                <a:cubicBezTo>
                  <a:pt x="1090" y="292"/>
                  <a:pt x="1090" y="292"/>
                  <a:pt x="1090" y="292"/>
                </a:cubicBezTo>
                <a:cubicBezTo>
                  <a:pt x="1091" y="292"/>
                  <a:pt x="1091" y="292"/>
                  <a:pt x="1091" y="292"/>
                </a:cubicBezTo>
                <a:cubicBezTo>
                  <a:pt x="1092" y="293"/>
                  <a:pt x="1092" y="293"/>
                  <a:pt x="1092" y="293"/>
                </a:cubicBezTo>
                <a:cubicBezTo>
                  <a:pt x="1091" y="293"/>
                  <a:pt x="1091" y="293"/>
                  <a:pt x="1091" y="293"/>
                </a:cubicBezTo>
                <a:cubicBezTo>
                  <a:pt x="1090" y="293"/>
                  <a:pt x="1090" y="293"/>
                  <a:pt x="1090" y="293"/>
                </a:cubicBezTo>
                <a:cubicBezTo>
                  <a:pt x="1087" y="294"/>
                  <a:pt x="1087" y="294"/>
                  <a:pt x="1087" y="294"/>
                </a:cubicBezTo>
                <a:cubicBezTo>
                  <a:pt x="1087" y="295"/>
                  <a:pt x="1087" y="295"/>
                  <a:pt x="1087" y="295"/>
                </a:cubicBezTo>
                <a:cubicBezTo>
                  <a:pt x="1089" y="295"/>
                  <a:pt x="1089" y="295"/>
                  <a:pt x="1089" y="295"/>
                </a:cubicBezTo>
                <a:cubicBezTo>
                  <a:pt x="1089" y="296"/>
                  <a:pt x="1089" y="296"/>
                  <a:pt x="1089" y="296"/>
                </a:cubicBezTo>
                <a:cubicBezTo>
                  <a:pt x="1088" y="297"/>
                  <a:pt x="1088" y="297"/>
                  <a:pt x="1088" y="297"/>
                </a:cubicBezTo>
                <a:cubicBezTo>
                  <a:pt x="1088" y="299"/>
                  <a:pt x="1088" y="299"/>
                  <a:pt x="1088" y="299"/>
                </a:cubicBezTo>
                <a:cubicBezTo>
                  <a:pt x="1090" y="299"/>
                  <a:pt x="1090" y="299"/>
                  <a:pt x="1090" y="299"/>
                </a:cubicBezTo>
                <a:cubicBezTo>
                  <a:pt x="1092" y="297"/>
                  <a:pt x="1092" y="297"/>
                  <a:pt x="1092" y="297"/>
                </a:cubicBezTo>
                <a:cubicBezTo>
                  <a:pt x="1093" y="297"/>
                  <a:pt x="1093" y="297"/>
                  <a:pt x="1093" y="297"/>
                </a:cubicBezTo>
                <a:cubicBezTo>
                  <a:pt x="1094" y="298"/>
                  <a:pt x="1094" y="298"/>
                  <a:pt x="1094" y="298"/>
                </a:cubicBezTo>
                <a:cubicBezTo>
                  <a:pt x="1095" y="299"/>
                  <a:pt x="1095" y="299"/>
                  <a:pt x="1095" y="299"/>
                </a:cubicBezTo>
                <a:cubicBezTo>
                  <a:pt x="1095" y="301"/>
                  <a:pt x="1095" y="301"/>
                  <a:pt x="1095" y="301"/>
                </a:cubicBezTo>
                <a:cubicBezTo>
                  <a:pt x="1097" y="302"/>
                  <a:pt x="1097" y="302"/>
                  <a:pt x="1097" y="302"/>
                </a:cubicBezTo>
                <a:cubicBezTo>
                  <a:pt x="1097" y="302"/>
                  <a:pt x="1097" y="302"/>
                  <a:pt x="1097" y="302"/>
                </a:cubicBezTo>
                <a:cubicBezTo>
                  <a:pt x="1096" y="303"/>
                  <a:pt x="1096" y="303"/>
                  <a:pt x="1096" y="303"/>
                </a:cubicBezTo>
                <a:cubicBezTo>
                  <a:pt x="1094" y="303"/>
                  <a:pt x="1094" y="303"/>
                  <a:pt x="1094" y="303"/>
                </a:cubicBezTo>
                <a:cubicBezTo>
                  <a:pt x="1093" y="305"/>
                  <a:pt x="1093" y="305"/>
                  <a:pt x="1093" y="305"/>
                </a:cubicBezTo>
                <a:cubicBezTo>
                  <a:pt x="1094" y="306"/>
                  <a:pt x="1094" y="306"/>
                  <a:pt x="1094" y="306"/>
                </a:cubicBezTo>
                <a:cubicBezTo>
                  <a:pt x="1097" y="306"/>
                  <a:pt x="1097" y="306"/>
                  <a:pt x="1097" y="306"/>
                </a:cubicBezTo>
                <a:cubicBezTo>
                  <a:pt x="1097" y="306"/>
                  <a:pt x="1097" y="306"/>
                  <a:pt x="1097" y="306"/>
                </a:cubicBezTo>
                <a:cubicBezTo>
                  <a:pt x="1097" y="305"/>
                  <a:pt x="1097" y="305"/>
                  <a:pt x="1097" y="305"/>
                </a:cubicBezTo>
                <a:cubicBezTo>
                  <a:pt x="1097" y="304"/>
                  <a:pt x="1097" y="304"/>
                  <a:pt x="1097" y="304"/>
                </a:cubicBezTo>
                <a:cubicBezTo>
                  <a:pt x="1098" y="304"/>
                  <a:pt x="1098" y="304"/>
                  <a:pt x="1098" y="304"/>
                </a:cubicBezTo>
                <a:cubicBezTo>
                  <a:pt x="1099" y="304"/>
                  <a:pt x="1099" y="304"/>
                  <a:pt x="1099" y="304"/>
                </a:cubicBezTo>
                <a:cubicBezTo>
                  <a:pt x="1100" y="303"/>
                  <a:pt x="1100" y="303"/>
                  <a:pt x="1100" y="303"/>
                </a:cubicBezTo>
                <a:cubicBezTo>
                  <a:pt x="1102" y="303"/>
                  <a:pt x="1102" y="303"/>
                  <a:pt x="1102" y="303"/>
                </a:cubicBezTo>
                <a:cubicBezTo>
                  <a:pt x="1103" y="304"/>
                  <a:pt x="1103" y="304"/>
                  <a:pt x="1103" y="304"/>
                </a:cubicBezTo>
                <a:cubicBezTo>
                  <a:pt x="1104" y="304"/>
                  <a:pt x="1104" y="304"/>
                  <a:pt x="1104" y="304"/>
                </a:cubicBezTo>
                <a:cubicBezTo>
                  <a:pt x="1105" y="304"/>
                  <a:pt x="1105" y="304"/>
                  <a:pt x="1105" y="304"/>
                </a:cubicBezTo>
                <a:cubicBezTo>
                  <a:pt x="1106" y="302"/>
                  <a:pt x="1106" y="302"/>
                  <a:pt x="1106" y="302"/>
                </a:cubicBezTo>
                <a:cubicBezTo>
                  <a:pt x="1107" y="302"/>
                  <a:pt x="1107" y="302"/>
                  <a:pt x="1107" y="302"/>
                </a:cubicBezTo>
                <a:cubicBezTo>
                  <a:pt x="1108" y="302"/>
                  <a:pt x="1108" y="302"/>
                  <a:pt x="1108" y="302"/>
                </a:cubicBezTo>
                <a:cubicBezTo>
                  <a:pt x="1109" y="301"/>
                  <a:pt x="1109" y="301"/>
                  <a:pt x="1109" y="301"/>
                </a:cubicBezTo>
                <a:cubicBezTo>
                  <a:pt x="1110" y="302"/>
                  <a:pt x="1110" y="302"/>
                  <a:pt x="1110" y="302"/>
                </a:cubicBezTo>
                <a:cubicBezTo>
                  <a:pt x="1112" y="301"/>
                  <a:pt x="1112" y="301"/>
                  <a:pt x="1112" y="301"/>
                </a:cubicBezTo>
                <a:cubicBezTo>
                  <a:pt x="1112" y="300"/>
                  <a:pt x="1112" y="300"/>
                  <a:pt x="1112" y="300"/>
                </a:cubicBezTo>
                <a:cubicBezTo>
                  <a:pt x="1111" y="299"/>
                  <a:pt x="1111" y="299"/>
                  <a:pt x="1111" y="299"/>
                </a:cubicBezTo>
                <a:cubicBezTo>
                  <a:pt x="1111" y="298"/>
                  <a:pt x="1111" y="298"/>
                  <a:pt x="1111" y="298"/>
                </a:cubicBezTo>
                <a:cubicBezTo>
                  <a:pt x="1112" y="298"/>
                  <a:pt x="1112" y="298"/>
                  <a:pt x="1112" y="298"/>
                </a:cubicBezTo>
                <a:cubicBezTo>
                  <a:pt x="1113" y="298"/>
                  <a:pt x="1113" y="298"/>
                  <a:pt x="1113" y="298"/>
                </a:cubicBezTo>
                <a:cubicBezTo>
                  <a:pt x="1114" y="300"/>
                  <a:pt x="1114" y="300"/>
                  <a:pt x="1114" y="300"/>
                </a:cubicBezTo>
                <a:cubicBezTo>
                  <a:pt x="1113" y="302"/>
                  <a:pt x="1113" y="302"/>
                  <a:pt x="1113" y="302"/>
                </a:cubicBezTo>
                <a:cubicBezTo>
                  <a:pt x="1112" y="303"/>
                  <a:pt x="1112" y="303"/>
                  <a:pt x="1112" y="303"/>
                </a:cubicBezTo>
                <a:cubicBezTo>
                  <a:pt x="1111" y="303"/>
                  <a:pt x="1111" y="303"/>
                  <a:pt x="1111" y="303"/>
                </a:cubicBezTo>
                <a:cubicBezTo>
                  <a:pt x="1110" y="304"/>
                  <a:pt x="1110" y="304"/>
                  <a:pt x="1110" y="304"/>
                </a:cubicBezTo>
                <a:cubicBezTo>
                  <a:pt x="1110" y="305"/>
                  <a:pt x="1110" y="305"/>
                  <a:pt x="1110" y="305"/>
                </a:cubicBezTo>
                <a:cubicBezTo>
                  <a:pt x="1112" y="304"/>
                  <a:pt x="1112" y="304"/>
                  <a:pt x="1112" y="304"/>
                </a:cubicBezTo>
                <a:cubicBezTo>
                  <a:pt x="1115" y="302"/>
                  <a:pt x="1115" y="302"/>
                  <a:pt x="1115" y="302"/>
                </a:cubicBezTo>
                <a:cubicBezTo>
                  <a:pt x="1117" y="300"/>
                  <a:pt x="1117" y="300"/>
                  <a:pt x="1117" y="300"/>
                </a:cubicBezTo>
                <a:cubicBezTo>
                  <a:pt x="1118" y="300"/>
                  <a:pt x="1118" y="300"/>
                  <a:pt x="1118" y="300"/>
                </a:cubicBezTo>
                <a:cubicBezTo>
                  <a:pt x="1119" y="301"/>
                  <a:pt x="1119" y="301"/>
                  <a:pt x="1119" y="301"/>
                </a:cubicBezTo>
                <a:cubicBezTo>
                  <a:pt x="1119" y="302"/>
                  <a:pt x="1119" y="302"/>
                  <a:pt x="1119" y="302"/>
                </a:cubicBezTo>
                <a:cubicBezTo>
                  <a:pt x="1117" y="303"/>
                  <a:pt x="1117" y="303"/>
                  <a:pt x="1117" y="303"/>
                </a:cubicBezTo>
                <a:cubicBezTo>
                  <a:pt x="1116" y="304"/>
                  <a:pt x="1116" y="304"/>
                  <a:pt x="1116" y="304"/>
                </a:cubicBezTo>
                <a:cubicBezTo>
                  <a:pt x="1114" y="305"/>
                  <a:pt x="1114" y="305"/>
                  <a:pt x="1114" y="305"/>
                </a:cubicBezTo>
                <a:cubicBezTo>
                  <a:pt x="1113" y="306"/>
                  <a:pt x="1113" y="306"/>
                  <a:pt x="1113" y="306"/>
                </a:cubicBezTo>
                <a:cubicBezTo>
                  <a:pt x="1112" y="306"/>
                  <a:pt x="1112" y="306"/>
                  <a:pt x="1112" y="306"/>
                </a:cubicBezTo>
                <a:cubicBezTo>
                  <a:pt x="1112" y="307"/>
                  <a:pt x="1112" y="307"/>
                  <a:pt x="1112" y="307"/>
                </a:cubicBezTo>
                <a:cubicBezTo>
                  <a:pt x="1114" y="306"/>
                  <a:pt x="1114" y="306"/>
                  <a:pt x="1114" y="306"/>
                </a:cubicBezTo>
                <a:cubicBezTo>
                  <a:pt x="1116" y="305"/>
                  <a:pt x="1116" y="305"/>
                  <a:pt x="1116" y="305"/>
                </a:cubicBezTo>
                <a:cubicBezTo>
                  <a:pt x="1117" y="305"/>
                  <a:pt x="1117" y="305"/>
                  <a:pt x="1117" y="305"/>
                </a:cubicBezTo>
                <a:cubicBezTo>
                  <a:pt x="1115" y="307"/>
                  <a:pt x="1115" y="307"/>
                  <a:pt x="1115" y="307"/>
                </a:cubicBezTo>
                <a:cubicBezTo>
                  <a:pt x="1113" y="307"/>
                  <a:pt x="1113" y="307"/>
                  <a:pt x="1113" y="307"/>
                </a:cubicBezTo>
                <a:cubicBezTo>
                  <a:pt x="1113" y="309"/>
                  <a:pt x="1113" y="309"/>
                  <a:pt x="1113" y="309"/>
                </a:cubicBezTo>
                <a:cubicBezTo>
                  <a:pt x="1110" y="311"/>
                  <a:pt x="1110" y="311"/>
                  <a:pt x="1110" y="311"/>
                </a:cubicBezTo>
                <a:cubicBezTo>
                  <a:pt x="1110" y="312"/>
                  <a:pt x="1110" y="312"/>
                  <a:pt x="1110" y="312"/>
                </a:cubicBezTo>
                <a:cubicBezTo>
                  <a:pt x="1111" y="312"/>
                  <a:pt x="1111" y="312"/>
                  <a:pt x="1111" y="312"/>
                </a:cubicBezTo>
                <a:cubicBezTo>
                  <a:pt x="1112" y="311"/>
                  <a:pt x="1112" y="311"/>
                  <a:pt x="1112" y="311"/>
                </a:cubicBezTo>
                <a:cubicBezTo>
                  <a:pt x="1112" y="311"/>
                  <a:pt x="1112" y="311"/>
                  <a:pt x="1112" y="311"/>
                </a:cubicBezTo>
                <a:cubicBezTo>
                  <a:pt x="1113" y="311"/>
                  <a:pt x="1113" y="311"/>
                  <a:pt x="1113" y="311"/>
                </a:cubicBezTo>
                <a:cubicBezTo>
                  <a:pt x="1113" y="313"/>
                  <a:pt x="1113" y="313"/>
                  <a:pt x="1113" y="313"/>
                </a:cubicBezTo>
                <a:cubicBezTo>
                  <a:pt x="1114" y="312"/>
                  <a:pt x="1114" y="312"/>
                  <a:pt x="1114" y="312"/>
                </a:cubicBezTo>
                <a:cubicBezTo>
                  <a:pt x="1115" y="311"/>
                  <a:pt x="1115" y="311"/>
                  <a:pt x="1115" y="311"/>
                </a:cubicBezTo>
                <a:cubicBezTo>
                  <a:pt x="1116" y="310"/>
                  <a:pt x="1116" y="310"/>
                  <a:pt x="1116" y="310"/>
                </a:cubicBezTo>
                <a:cubicBezTo>
                  <a:pt x="1116" y="310"/>
                  <a:pt x="1116" y="310"/>
                  <a:pt x="1116" y="310"/>
                </a:cubicBezTo>
                <a:cubicBezTo>
                  <a:pt x="1117" y="310"/>
                  <a:pt x="1117" y="310"/>
                  <a:pt x="1117" y="310"/>
                </a:cubicBezTo>
                <a:cubicBezTo>
                  <a:pt x="1116" y="311"/>
                  <a:pt x="1116" y="311"/>
                  <a:pt x="1116" y="311"/>
                </a:cubicBezTo>
                <a:cubicBezTo>
                  <a:pt x="1115" y="313"/>
                  <a:pt x="1115" y="313"/>
                  <a:pt x="1115" y="313"/>
                </a:cubicBezTo>
                <a:cubicBezTo>
                  <a:pt x="1115" y="313"/>
                  <a:pt x="1115" y="313"/>
                  <a:pt x="1115" y="313"/>
                </a:cubicBezTo>
                <a:cubicBezTo>
                  <a:pt x="1117" y="313"/>
                  <a:pt x="1117" y="313"/>
                  <a:pt x="1117" y="313"/>
                </a:cubicBezTo>
                <a:cubicBezTo>
                  <a:pt x="1118" y="312"/>
                  <a:pt x="1118" y="312"/>
                  <a:pt x="1118" y="312"/>
                </a:cubicBezTo>
                <a:cubicBezTo>
                  <a:pt x="1118" y="312"/>
                  <a:pt x="1118" y="312"/>
                  <a:pt x="1118" y="312"/>
                </a:cubicBezTo>
                <a:cubicBezTo>
                  <a:pt x="1120" y="311"/>
                  <a:pt x="1120" y="311"/>
                  <a:pt x="1120" y="311"/>
                </a:cubicBezTo>
                <a:cubicBezTo>
                  <a:pt x="1118" y="313"/>
                  <a:pt x="1118" y="313"/>
                  <a:pt x="1118" y="313"/>
                </a:cubicBezTo>
                <a:cubicBezTo>
                  <a:pt x="1118" y="315"/>
                  <a:pt x="1118" y="315"/>
                  <a:pt x="1118" y="315"/>
                </a:cubicBezTo>
                <a:cubicBezTo>
                  <a:pt x="1116" y="317"/>
                  <a:pt x="1116" y="317"/>
                  <a:pt x="1116" y="317"/>
                </a:cubicBezTo>
                <a:cubicBezTo>
                  <a:pt x="1116" y="318"/>
                  <a:pt x="1116" y="318"/>
                  <a:pt x="1116" y="318"/>
                </a:cubicBezTo>
                <a:cubicBezTo>
                  <a:pt x="1117" y="318"/>
                  <a:pt x="1117" y="318"/>
                  <a:pt x="1117" y="318"/>
                </a:cubicBezTo>
                <a:cubicBezTo>
                  <a:pt x="1118" y="317"/>
                  <a:pt x="1118" y="317"/>
                  <a:pt x="1118" y="317"/>
                </a:cubicBezTo>
                <a:cubicBezTo>
                  <a:pt x="1120" y="313"/>
                  <a:pt x="1120" y="313"/>
                  <a:pt x="1120" y="313"/>
                </a:cubicBezTo>
                <a:cubicBezTo>
                  <a:pt x="1121" y="312"/>
                  <a:pt x="1121" y="312"/>
                  <a:pt x="1121" y="312"/>
                </a:cubicBezTo>
                <a:cubicBezTo>
                  <a:pt x="1121" y="313"/>
                  <a:pt x="1121" y="313"/>
                  <a:pt x="1121" y="313"/>
                </a:cubicBezTo>
                <a:cubicBezTo>
                  <a:pt x="1120" y="315"/>
                  <a:pt x="1120" y="315"/>
                  <a:pt x="1120" y="315"/>
                </a:cubicBezTo>
                <a:cubicBezTo>
                  <a:pt x="1120" y="317"/>
                  <a:pt x="1120" y="317"/>
                  <a:pt x="1120" y="317"/>
                </a:cubicBezTo>
                <a:cubicBezTo>
                  <a:pt x="1119" y="318"/>
                  <a:pt x="1119" y="318"/>
                  <a:pt x="1119" y="318"/>
                </a:cubicBezTo>
                <a:cubicBezTo>
                  <a:pt x="1118" y="320"/>
                  <a:pt x="1118" y="320"/>
                  <a:pt x="1118" y="320"/>
                </a:cubicBezTo>
                <a:cubicBezTo>
                  <a:pt x="1120" y="321"/>
                  <a:pt x="1120" y="321"/>
                  <a:pt x="1120" y="321"/>
                </a:cubicBezTo>
                <a:cubicBezTo>
                  <a:pt x="1120" y="320"/>
                  <a:pt x="1120" y="320"/>
                  <a:pt x="1120" y="320"/>
                </a:cubicBezTo>
                <a:cubicBezTo>
                  <a:pt x="1120" y="318"/>
                  <a:pt x="1120" y="318"/>
                  <a:pt x="1120" y="318"/>
                </a:cubicBezTo>
                <a:cubicBezTo>
                  <a:pt x="1121" y="317"/>
                  <a:pt x="1121" y="317"/>
                  <a:pt x="1121" y="317"/>
                </a:cubicBezTo>
                <a:cubicBezTo>
                  <a:pt x="1121" y="317"/>
                  <a:pt x="1121" y="317"/>
                  <a:pt x="1121" y="317"/>
                </a:cubicBezTo>
                <a:cubicBezTo>
                  <a:pt x="1123" y="318"/>
                  <a:pt x="1123" y="318"/>
                  <a:pt x="1123" y="318"/>
                </a:cubicBezTo>
                <a:cubicBezTo>
                  <a:pt x="1123" y="315"/>
                  <a:pt x="1123" y="315"/>
                  <a:pt x="1123" y="315"/>
                </a:cubicBezTo>
                <a:cubicBezTo>
                  <a:pt x="1123" y="315"/>
                  <a:pt x="1123" y="315"/>
                  <a:pt x="1123" y="315"/>
                </a:cubicBezTo>
                <a:cubicBezTo>
                  <a:pt x="1124" y="314"/>
                  <a:pt x="1124" y="314"/>
                  <a:pt x="1124" y="314"/>
                </a:cubicBezTo>
                <a:cubicBezTo>
                  <a:pt x="1125" y="314"/>
                  <a:pt x="1125" y="314"/>
                  <a:pt x="1125" y="314"/>
                </a:cubicBezTo>
                <a:cubicBezTo>
                  <a:pt x="1125" y="315"/>
                  <a:pt x="1125" y="315"/>
                  <a:pt x="1125" y="315"/>
                </a:cubicBezTo>
                <a:cubicBezTo>
                  <a:pt x="1125" y="315"/>
                  <a:pt x="1125" y="315"/>
                  <a:pt x="1125" y="315"/>
                </a:cubicBezTo>
                <a:cubicBezTo>
                  <a:pt x="1124" y="317"/>
                  <a:pt x="1124" y="317"/>
                  <a:pt x="1124" y="317"/>
                </a:cubicBezTo>
                <a:cubicBezTo>
                  <a:pt x="1125" y="318"/>
                  <a:pt x="1125" y="318"/>
                  <a:pt x="1125" y="318"/>
                </a:cubicBezTo>
                <a:cubicBezTo>
                  <a:pt x="1127" y="318"/>
                  <a:pt x="1127" y="318"/>
                  <a:pt x="1127" y="318"/>
                </a:cubicBezTo>
                <a:cubicBezTo>
                  <a:pt x="1132" y="320"/>
                  <a:pt x="1132" y="320"/>
                  <a:pt x="1132" y="320"/>
                </a:cubicBezTo>
                <a:cubicBezTo>
                  <a:pt x="1132" y="320"/>
                  <a:pt x="1132" y="320"/>
                  <a:pt x="1132" y="320"/>
                </a:cubicBezTo>
                <a:cubicBezTo>
                  <a:pt x="1132" y="319"/>
                  <a:pt x="1132" y="319"/>
                  <a:pt x="1132" y="319"/>
                </a:cubicBezTo>
                <a:cubicBezTo>
                  <a:pt x="1133" y="319"/>
                  <a:pt x="1133" y="319"/>
                  <a:pt x="1133" y="319"/>
                </a:cubicBezTo>
                <a:cubicBezTo>
                  <a:pt x="1134" y="318"/>
                  <a:pt x="1134" y="318"/>
                  <a:pt x="1134" y="318"/>
                </a:cubicBezTo>
                <a:cubicBezTo>
                  <a:pt x="1134" y="318"/>
                  <a:pt x="1134" y="318"/>
                  <a:pt x="1134" y="318"/>
                </a:cubicBezTo>
                <a:cubicBezTo>
                  <a:pt x="1134" y="317"/>
                  <a:pt x="1134" y="317"/>
                  <a:pt x="1134" y="317"/>
                </a:cubicBezTo>
                <a:cubicBezTo>
                  <a:pt x="1133" y="317"/>
                  <a:pt x="1133" y="317"/>
                  <a:pt x="1133" y="317"/>
                </a:cubicBezTo>
                <a:cubicBezTo>
                  <a:pt x="1132" y="317"/>
                  <a:pt x="1132" y="317"/>
                  <a:pt x="1132" y="317"/>
                </a:cubicBezTo>
                <a:cubicBezTo>
                  <a:pt x="1131" y="317"/>
                  <a:pt x="1131" y="317"/>
                  <a:pt x="1131" y="317"/>
                </a:cubicBezTo>
                <a:cubicBezTo>
                  <a:pt x="1131" y="316"/>
                  <a:pt x="1131" y="316"/>
                  <a:pt x="1131" y="316"/>
                </a:cubicBezTo>
                <a:cubicBezTo>
                  <a:pt x="1132" y="315"/>
                  <a:pt x="1132" y="315"/>
                  <a:pt x="1132" y="315"/>
                </a:cubicBezTo>
                <a:cubicBezTo>
                  <a:pt x="1132" y="315"/>
                  <a:pt x="1132" y="315"/>
                  <a:pt x="1132" y="315"/>
                </a:cubicBezTo>
                <a:cubicBezTo>
                  <a:pt x="1130" y="314"/>
                  <a:pt x="1130" y="314"/>
                  <a:pt x="1130" y="314"/>
                </a:cubicBezTo>
                <a:cubicBezTo>
                  <a:pt x="1127" y="312"/>
                  <a:pt x="1127" y="312"/>
                  <a:pt x="1127" y="312"/>
                </a:cubicBezTo>
                <a:cubicBezTo>
                  <a:pt x="1126" y="311"/>
                  <a:pt x="1126" y="311"/>
                  <a:pt x="1126" y="311"/>
                </a:cubicBezTo>
                <a:cubicBezTo>
                  <a:pt x="1127" y="311"/>
                  <a:pt x="1127" y="311"/>
                  <a:pt x="1127" y="311"/>
                </a:cubicBezTo>
                <a:cubicBezTo>
                  <a:pt x="1128" y="311"/>
                  <a:pt x="1128" y="311"/>
                  <a:pt x="1128" y="311"/>
                </a:cubicBezTo>
                <a:cubicBezTo>
                  <a:pt x="1129" y="311"/>
                  <a:pt x="1129" y="311"/>
                  <a:pt x="1129" y="311"/>
                </a:cubicBezTo>
                <a:cubicBezTo>
                  <a:pt x="1130" y="311"/>
                  <a:pt x="1130" y="311"/>
                  <a:pt x="1130" y="311"/>
                </a:cubicBezTo>
                <a:cubicBezTo>
                  <a:pt x="1130" y="312"/>
                  <a:pt x="1130" y="312"/>
                  <a:pt x="1130" y="312"/>
                </a:cubicBezTo>
                <a:cubicBezTo>
                  <a:pt x="1132" y="313"/>
                  <a:pt x="1132" y="313"/>
                  <a:pt x="1132" y="313"/>
                </a:cubicBezTo>
                <a:cubicBezTo>
                  <a:pt x="1133" y="314"/>
                  <a:pt x="1133" y="314"/>
                  <a:pt x="1133" y="314"/>
                </a:cubicBezTo>
                <a:cubicBezTo>
                  <a:pt x="1134" y="314"/>
                  <a:pt x="1134" y="314"/>
                  <a:pt x="1134" y="314"/>
                </a:cubicBezTo>
                <a:cubicBezTo>
                  <a:pt x="1136" y="313"/>
                  <a:pt x="1136" y="313"/>
                  <a:pt x="1136" y="313"/>
                </a:cubicBezTo>
                <a:cubicBezTo>
                  <a:pt x="1137" y="312"/>
                  <a:pt x="1137" y="312"/>
                  <a:pt x="1137" y="312"/>
                </a:cubicBezTo>
                <a:cubicBezTo>
                  <a:pt x="1137" y="312"/>
                  <a:pt x="1137" y="312"/>
                  <a:pt x="1137" y="312"/>
                </a:cubicBezTo>
                <a:cubicBezTo>
                  <a:pt x="1136" y="311"/>
                  <a:pt x="1136" y="311"/>
                  <a:pt x="1136" y="311"/>
                </a:cubicBezTo>
                <a:cubicBezTo>
                  <a:pt x="1134" y="312"/>
                  <a:pt x="1134" y="312"/>
                  <a:pt x="1134" y="312"/>
                </a:cubicBezTo>
                <a:cubicBezTo>
                  <a:pt x="1133" y="311"/>
                  <a:pt x="1133" y="311"/>
                  <a:pt x="1133" y="311"/>
                </a:cubicBezTo>
                <a:cubicBezTo>
                  <a:pt x="1133" y="311"/>
                  <a:pt x="1133" y="311"/>
                  <a:pt x="1133" y="311"/>
                </a:cubicBezTo>
                <a:cubicBezTo>
                  <a:pt x="1134" y="311"/>
                  <a:pt x="1134" y="311"/>
                  <a:pt x="1134" y="311"/>
                </a:cubicBezTo>
                <a:cubicBezTo>
                  <a:pt x="1136" y="311"/>
                  <a:pt x="1136" y="311"/>
                  <a:pt x="1136" y="311"/>
                </a:cubicBezTo>
                <a:cubicBezTo>
                  <a:pt x="1137" y="310"/>
                  <a:pt x="1137" y="310"/>
                  <a:pt x="1137" y="310"/>
                </a:cubicBezTo>
                <a:cubicBezTo>
                  <a:pt x="1137" y="309"/>
                  <a:pt x="1137" y="309"/>
                  <a:pt x="1137" y="309"/>
                </a:cubicBezTo>
                <a:cubicBezTo>
                  <a:pt x="1135" y="309"/>
                  <a:pt x="1135" y="309"/>
                  <a:pt x="1135" y="309"/>
                </a:cubicBezTo>
                <a:cubicBezTo>
                  <a:pt x="1134" y="308"/>
                  <a:pt x="1134" y="308"/>
                  <a:pt x="1134" y="308"/>
                </a:cubicBezTo>
                <a:cubicBezTo>
                  <a:pt x="1134" y="308"/>
                  <a:pt x="1134" y="308"/>
                  <a:pt x="1134" y="308"/>
                </a:cubicBezTo>
                <a:cubicBezTo>
                  <a:pt x="1135" y="308"/>
                  <a:pt x="1135" y="308"/>
                  <a:pt x="1135" y="308"/>
                </a:cubicBezTo>
                <a:cubicBezTo>
                  <a:pt x="1135" y="307"/>
                  <a:pt x="1135" y="307"/>
                  <a:pt x="1135" y="307"/>
                </a:cubicBezTo>
                <a:cubicBezTo>
                  <a:pt x="1134" y="307"/>
                  <a:pt x="1134" y="307"/>
                  <a:pt x="1134" y="307"/>
                </a:cubicBezTo>
                <a:cubicBezTo>
                  <a:pt x="1132" y="306"/>
                  <a:pt x="1132" y="306"/>
                  <a:pt x="1132" y="306"/>
                </a:cubicBezTo>
                <a:cubicBezTo>
                  <a:pt x="1132" y="305"/>
                  <a:pt x="1132" y="305"/>
                  <a:pt x="1132" y="305"/>
                </a:cubicBezTo>
                <a:cubicBezTo>
                  <a:pt x="1132" y="305"/>
                  <a:pt x="1132" y="305"/>
                  <a:pt x="1132" y="305"/>
                </a:cubicBezTo>
                <a:cubicBezTo>
                  <a:pt x="1134" y="306"/>
                  <a:pt x="1134" y="306"/>
                  <a:pt x="1134" y="306"/>
                </a:cubicBezTo>
                <a:cubicBezTo>
                  <a:pt x="1136" y="306"/>
                  <a:pt x="1136" y="306"/>
                  <a:pt x="1136" y="306"/>
                </a:cubicBezTo>
                <a:cubicBezTo>
                  <a:pt x="1138" y="306"/>
                  <a:pt x="1138" y="306"/>
                  <a:pt x="1138" y="306"/>
                </a:cubicBezTo>
                <a:cubicBezTo>
                  <a:pt x="1140" y="305"/>
                  <a:pt x="1140" y="305"/>
                  <a:pt x="1140" y="305"/>
                </a:cubicBezTo>
                <a:cubicBezTo>
                  <a:pt x="1140" y="304"/>
                  <a:pt x="1140" y="304"/>
                  <a:pt x="1140" y="304"/>
                </a:cubicBezTo>
                <a:cubicBezTo>
                  <a:pt x="1139" y="303"/>
                  <a:pt x="1139" y="303"/>
                  <a:pt x="1139" y="303"/>
                </a:cubicBezTo>
                <a:cubicBezTo>
                  <a:pt x="1138" y="303"/>
                  <a:pt x="1138" y="303"/>
                  <a:pt x="1138" y="303"/>
                </a:cubicBezTo>
                <a:cubicBezTo>
                  <a:pt x="1134" y="302"/>
                  <a:pt x="1134" y="302"/>
                  <a:pt x="1134" y="302"/>
                </a:cubicBezTo>
                <a:cubicBezTo>
                  <a:pt x="1133" y="302"/>
                  <a:pt x="1133" y="302"/>
                  <a:pt x="1133" y="302"/>
                </a:cubicBezTo>
                <a:cubicBezTo>
                  <a:pt x="1133" y="301"/>
                  <a:pt x="1133" y="301"/>
                  <a:pt x="1133" y="301"/>
                </a:cubicBezTo>
                <a:cubicBezTo>
                  <a:pt x="1134" y="301"/>
                  <a:pt x="1134" y="301"/>
                  <a:pt x="1134" y="301"/>
                </a:cubicBezTo>
                <a:cubicBezTo>
                  <a:pt x="1135" y="302"/>
                  <a:pt x="1135" y="302"/>
                  <a:pt x="1135" y="302"/>
                </a:cubicBezTo>
                <a:cubicBezTo>
                  <a:pt x="1137" y="302"/>
                  <a:pt x="1137" y="302"/>
                  <a:pt x="1137" y="302"/>
                </a:cubicBezTo>
                <a:cubicBezTo>
                  <a:pt x="1139" y="301"/>
                  <a:pt x="1139" y="301"/>
                  <a:pt x="1139" y="301"/>
                </a:cubicBezTo>
                <a:cubicBezTo>
                  <a:pt x="1139" y="300"/>
                  <a:pt x="1139" y="300"/>
                  <a:pt x="1139" y="300"/>
                </a:cubicBezTo>
                <a:cubicBezTo>
                  <a:pt x="1138" y="299"/>
                  <a:pt x="1138" y="299"/>
                  <a:pt x="1138" y="299"/>
                </a:cubicBezTo>
                <a:cubicBezTo>
                  <a:pt x="1136" y="298"/>
                  <a:pt x="1136" y="298"/>
                  <a:pt x="1136" y="298"/>
                </a:cubicBezTo>
                <a:cubicBezTo>
                  <a:pt x="1136" y="297"/>
                  <a:pt x="1136" y="297"/>
                  <a:pt x="1136" y="297"/>
                </a:cubicBezTo>
                <a:cubicBezTo>
                  <a:pt x="1137" y="297"/>
                  <a:pt x="1137" y="297"/>
                  <a:pt x="1137" y="297"/>
                </a:cubicBezTo>
                <a:cubicBezTo>
                  <a:pt x="1138" y="298"/>
                  <a:pt x="1138" y="298"/>
                  <a:pt x="1138" y="298"/>
                </a:cubicBezTo>
                <a:cubicBezTo>
                  <a:pt x="1139" y="299"/>
                  <a:pt x="1139" y="299"/>
                  <a:pt x="1139" y="299"/>
                </a:cubicBezTo>
                <a:cubicBezTo>
                  <a:pt x="1140" y="298"/>
                  <a:pt x="1140" y="298"/>
                  <a:pt x="1140" y="298"/>
                </a:cubicBezTo>
                <a:cubicBezTo>
                  <a:pt x="1141" y="297"/>
                  <a:pt x="1141" y="297"/>
                  <a:pt x="1141" y="297"/>
                </a:cubicBezTo>
                <a:cubicBezTo>
                  <a:pt x="1141" y="296"/>
                  <a:pt x="1141" y="296"/>
                  <a:pt x="1141" y="296"/>
                </a:cubicBezTo>
                <a:cubicBezTo>
                  <a:pt x="1140" y="296"/>
                  <a:pt x="1140" y="296"/>
                  <a:pt x="1140" y="296"/>
                </a:cubicBezTo>
                <a:cubicBezTo>
                  <a:pt x="1139" y="295"/>
                  <a:pt x="1139" y="295"/>
                  <a:pt x="1139" y="295"/>
                </a:cubicBezTo>
                <a:cubicBezTo>
                  <a:pt x="1139" y="294"/>
                  <a:pt x="1139" y="294"/>
                  <a:pt x="1139" y="294"/>
                </a:cubicBezTo>
                <a:cubicBezTo>
                  <a:pt x="1140" y="294"/>
                  <a:pt x="1140" y="294"/>
                  <a:pt x="1140" y="294"/>
                </a:cubicBezTo>
                <a:cubicBezTo>
                  <a:pt x="1140" y="295"/>
                  <a:pt x="1140" y="295"/>
                  <a:pt x="1140" y="295"/>
                </a:cubicBezTo>
                <a:cubicBezTo>
                  <a:pt x="1141" y="295"/>
                  <a:pt x="1141" y="295"/>
                  <a:pt x="1141" y="295"/>
                </a:cubicBezTo>
                <a:cubicBezTo>
                  <a:pt x="1143" y="294"/>
                  <a:pt x="1143" y="294"/>
                  <a:pt x="1143" y="294"/>
                </a:cubicBezTo>
                <a:cubicBezTo>
                  <a:pt x="1143" y="293"/>
                  <a:pt x="1143" y="293"/>
                  <a:pt x="1143" y="293"/>
                </a:cubicBezTo>
                <a:cubicBezTo>
                  <a:pt x="1141" y="293"/>
                  <a:pt x="1141" y="293"/>
                  <a:pt x="1141" y="293"/>
                </a:cubicBezTo>
                <a:cubicBezTo>
                  <a:pt x="1139" y="292"/>
                  <a:pt x="1139" y="292"/>
                  <a:pt x="1139" y="292"/>
                </a:cubicBezTo>
                <a:cubicBezTo>
                  <a:pt x="1139" y="291"/>
                  <a:pt x="1139" y="291"/>
                  <a:pt x="1139" y="291"/>
                </a:cubicBezTo>
                <a:cubicBezTo>
                  <a:pt x="1139" y="291"/>
                  <a:pt x="1139" y="291"/>
                  <a:pt x="1139" y="291"/>
                </a:cubicBezTo>
                <a:cubicBezTo>
                  <a:pt x="1141" y="292"/>
                  <a:pt x="1141" y="292"/>
                  <a:pt x="1141" y="292"/>
                </a:cubicBezTo>
                <a:cubicBezTo>
                  <a:pt x="1142" y="292"/>
                  <a:pt x="1142" y="292"/>
                  <a:pt x="1142" y="292"/>
                </a:cubicBezTo>
                <a:cubicBezTo>
                  <a:pt x="1143" y="293"/>
                  <a:pt x="1143" y="293"/>
                  <a:pt x="1143" y="293"/>
                </a:cubicBezTo>
                <a:cubicBezTo>
                  <a:pt x="1144" y="293"/>
                  <a:pt x="1144" y="293"/>
                  <a:pt x="1144" y="293"/>
                </a:cubicBezTo>
                <a:cubicBezTo>
                  <a:pt x="1145" y="291"/>
                  <a:pt x="1145" y="291"/>
                  <a:pt x="1145" y="291"/>
                </a:cubicBezTo>
                <a:cubicBezTo>
                  <a:pt x="1145" y="290"/>
                  <a:pt x="1145" y="290"/>
                  <a:pt x="1145" y="290"/>
                </a:cubicBezTo>
                <a:cubicBezTo>
                  <a:pt x="1146" y="289"/>
                  <a:pt x="1146" y="289"/>
                  <a:pt x="1146" y="289"/>
                </a:cubicBezTo>
                <a:cubicBezTo>
                  <a:pt x="1146" y="289"/>
                  <a:pt x="1146" y="289"/>
                  <a:pt x="1146" y="289"/>
                </a:cubicBezTo>
                <a:cubicBezTo>
                  <a:pt x="1146" y="288"/>
                  <a:pt x="1146" y="288"/>
                  <a:pt x="1146" y="288"/>
                </a:cubicBezTo>
                <a:cubicBezTo>
                  <a:pt x="1146" y="286"/>
                  <a:pt x="1146" y="286"/>
                  <a:pt x="1146" y="286"/>
                </a:cubicBezTo>
                <a:cubicBezTo>
                  <a:pt x="1146" y="285"/>
                  <a:pt x="1146" y="285"/>
                  <a:pt x="1146" y="285"/>
                </a:cubicBezTo>
                <a:cubicBezTo>
                  <a:pt x="1145" y="283"/>
                  <a:pt x="1145" y="283"/>
                  <a:pt x="1145" y="283"/>
                </a:cubicBezTo>
                <a:cubicBezTo>
                  <a:pt x="1143" y="281"/>
                  <a:pt x="1143" y="281"/>
                  <a:pt x="1143" y="281"/>
                </a:cubicBezTo>
                <a:cubicBezTo>
                  <a:pt x="1141" y="281"/>
                  <a:pt x="1141" y="281"/>
                  <a:pt x="1141" y="281"/>
                </a:cubicBezTo>
                <a:cubicBezTo>
                  <a:pt x="1140" y="280"/>
                  <a:pt x="1140" y="280"/>
                  <a:pt x="1140" y="280"/>
                </a:cubicBezTo>
                <a:cubicBezTo>
                  <a:pt x="1140" y="280"/>
                  <a:pt x="1140" y="280"/>
                  <a:pt x="1140" y="280"/>
                </a:cubicBezTo>
                <a:cubicBezTo>
                  <a:pt x="1141" y="279"/>
                  <a:pt x="1141" y="279"/>
                  <a:pt x="1141" y="279"/>
                </a:cubicBezTo>
                <a:cubicBezTo>
                  <a:pt x="1142" y="280"/>
                  <a:pt x="1142" y="280"/>
                  <a:pt x="1142" y="280"/>
                </a:cubicBezTo>
                <a:cubicBezTo>
                  <a:pt x="1145" y="282"/>
                  <a:pt x="1145" y="282"/>
                  <a:pt x="1145" y="282"/>
                </a:cubicBezTo>
                <a:cubicBezTo>
                  <a:pt x="1146" y="283"/>
                  <a:pt x="1146" y="283"/>
                  <a:pt x="1146" y="283"/>
                </a:cubicBezTo>
                <a:cubicBezTo>
                  <a:pt x="1147" y="283"/>
                  <a:pt x="1147" y="283"/>
                  <a:pt x="1147" y="283"/>
                </a:cubicBezTo>
                <a:cubicBezTo>
                  <a:pt x="1148" y="283"/>
                  <a:pt x="1148" y="283"/>
                  <a:pt x="1148" y="283"/>
                </a:cubicBezTo>
                <a:cubicBezTo>
                  <a:pt x="1147" y="280"/>
                  <a:pt x="1147" y="280"/>
                  <a:pt x="1147" y="280"/>
                </a:cubicBezTo>
                <a:cubicBezTo>
                  <a:pt x="1146" y="279"/>
                  <a:pt x="1146" y="279"/>
                  <a:pt x="1146" y="279"/>
                </a:cubicBezTo>
                <a:cubicBezTo>
                  <a:pt x="1144" y="278"/>
                  <a:pt x="1144" y="278"/>
                  <a:pt x="1144" y="278"/>
                </a:cubicBezTo>
                <a:cubicBezTo>
                  <a:pt x="1141" y="277"/>
                  <a:pt x="1141" y="277"/>
                  <a:pt x="1141" y="277"/>
                </a:cubicBezTo>
                <a:cubicBezTo>
                  <a:pt x="1140" y="276"/>
                  <a:pt x="1140" y="276"/>
                  <a:pt x="1140" y="276"/>
                </a:cubicBezTo>
                <a:cubicBezTo>
                  <a:pt x="1140" y="275"/>
                  <a:pt x="1140" y="275"/>
                  <a:pt x="1140" y="275"/>
                </a:cubicBezTo>
                <a:cubicBezTo>
                  <a:pt x="1141" y="275"/>
                  <a:pt x="1141" y="275"/>
                  <a:pt x="1141" y="275"/>
                </a:cubicBezTo>
                <a:cubicBezTo>
                  <a:pt x="1142" y="276"/>
                  <a:pt x="1142" y="276"/>
                  <a:pt x="1142" y="276"/>
                </a:cubicBezTo>
                <a:cubicBezTo>
                  <a:pt x="1143" y="277"/>
                  <a:pt x="1143" y="277"/>
                  <a:pt x="1143" y="277"/>
                </a:cubicBezTo>
                <a:cubicBezTo>
                  <a:pt x="1145" y="277"/>
                  <a:pt x="1145" y="277"/>
                  <a:pt x="1145" y="277"/>
                </a:cubicBezTo>
                <a:cubicBezTo>
                  <a:pt x="1146" y="275"/>
                  <a:pt x="1146" y="275"/>
                  <a:pt x="1146" y="275"/>
                </a:cubicBezTo>
                <a:cubicBezTo>
                  <a:pt x="1146" y="274"/>
                  <a:pt x="1146" y="274"/>
                  <a:pt x="1146" y="274"/>
                </a:cubicBezTo>
                <a:cubicBezTo>
                  <a:pt x="1146" y="273"/>
                  <a:pt x="1146" y="273"/>
                  <a:pt x="1146" y="273"/>
                </a:cubicBezTo>
                <a:cubicBezTo>
                  <a:pt x="1147" y="273"/>
                  <a:pt x="1147" y="273"/>
                  <a:pt x="1147" y="273"/>
                </a:cubicBezTo>
                <a:cubicBezTo>
                  <a:pt x="1148" y="273"/>
                  <a:pt x="1148" y="273"/>
                  <a:pt x="1148" y="273"/>
                </a:cubicBezTo>
                <a:cubicBezTo>
                  <a:pt x="1148" y="274"/>
                  <a:pt x="1148" y="274"/>
                  <a:pt x="1148" y="274"/>
                </a:cubicBezTo>
                <a:cubicBezTo>
                  <a:pt x="1148" y="275"/>
                  <a:pt x="1148" y="275"/>
                  <a:pt x="1148" y="275"/>
                </a:cubicBezTo>
                <a:cubicBezTo>
                  <a:pt x="1149" y="276"/>
                  <a:pt x="1149" y="276"/>
                  <a:pt x="1149" y="276"/>
                </a:cubicBezTo>
                <a:cubicBezTo>
                  <a:pt x="1151" y="276"/>
                  <a:pt x="1151" y="276"/>
                  <a:pt x="1151" y="276"/>
                </a:cubicBezTo>
                <a:cubicBezTo>
                  <a:pt x="1152" y="276"/>
                  <a:pt x="1152" y="276"/>
                  <a:pt x="1152" y="276"/>
                </a:cubicBezTo>
                <a:cubicBezTo>
                  <a:pt x="1153" y="276"/>
                  <a:pt x="1153" y="276"/>
                  <a:pt x="1153" y="276"/>
                </a:cubicBezTo>
                <a:cubicBezTo>
                  <a:pt x="1153" y="275"/>
                  <a:pt x="1153" y="275"/>
                  <a:pt x="1153" y="275"/>
                </a:cubicBezTo>
                <a:cubicBezTo>
                  <a:pt x="1154" y="274"/>
                  <a:pt x="1154" y="274"/>
                  <a:pt x="1154" y="274"/>
                </a:cubicBezTo>
                <a:cubicBezTo>
                  <a:pt x="1155" y="274"/>
                  <a:pt x="1155" y="274"/>
                  <a:pt x="1155" y="274"/>
                </a:cubicBezTo>
                <a:cubicBezTo>
                  <a:pt x="1154" y="273"/>
                  <a:pt x="1154" y="273"/>
                  <a:pt x="1154" y="273"/>
                </a:cubicBezTo>
                <a:cubicBezTo>
                  <a:pt x="1153" y="272"/>
                  <a:pt x="1153" y="272"/>
                  <a:pt x="1153" y="272"/>
                </a:cubicBezTo>
                <a:cubicBezTo>
                  <a:pt x="1150" y="272"/>
                  <a:pt x="1150" y="272"/>
                  <a:pt x="1150" y="272"/>
                </a:cubicBezTo>
                <a:cubicBezTo>
                  <a:pt x="1150" y="272"/>
                  <a:pt x="1150" y="272"/>
                  <a:pt x="1150" y="272"/>
                </a:cubicBezTo>
                <a:cubicBezTo>
                  <a:pt x="1150" y="271"/>
                  <a:pt x="1150" y="271"/>
                  <a:pt x="1150" y="271"/>
                </a:cubicBezTo>
                <a:cubicBezTo>
                  <a:pt x="1150" y="270"/>
                  <a:pt x="1150" y="270"/>
                  <a:pt x="1150" y="270"/>
                </a:cubicBezTo>
                <a:cubicBezTo>
                  <a:pt x="1149" y="269"/>
                  <a:pt x="1149" y="269"/>
                  <a:pt x="1149" y="269"/>
                </a:cubicBezTo>
                <a:cubicBezTo>
                  <a:pt x="1149" y="268"/>
                  <a:pt x="1149" y="268"/>
                  <a:pt x="1149" y="268"/>
                </a:cubicBezTo>
                <a:cubicBezTo>
                  <a:pt x="1149" y="267"/>
                  <a:pt x="1149" y="267"/>
                  <a:pt x="1149" y="267"/>
                </a:cubicBezTo>
                <a:cubicBezTo>
                  <a:pt x="1150" y="267"/>
                  <a:pt x="1150" y="267"/>
                  <a:pt x="1150" y="267"/>
                </a:cubicBezTo>
                <a:cubicBezTo>
                  <a:pt x="1151" y="268"/>
                  <a:pt x="1151" y="268"/>
                  <a:pt x="1151" y="268"/>
                </a:cubicBezTo>
                <a:cubicBezTo>
                  <a:pt x="1151" y="270"/>
                  <a:pt x="1151" y="270"/>
                  <a:pt x="1151" y="270"/>
                </a:cubicBezTo>
                <a:cubicBezTo>
                  <a:pt x="1152" y="271"/>
                  <a:pt x="1152" y="271"/>
                  <a:pt x="1152" y="271"/>
                </a:cubicBezTo>
                <a:cubicBezTo>
                  <a:pt x="1154" y="271"/>
                  <a:pt x="1154" y="271"/>
                  <a:pt x="1154" y="271"/>
                </a:cubicBezTo>
                <a:cubicBezTo>
                  <a:pt x="1155" y="270"/>
                  <a:pt x="1155" y="270"/>
                  <a:pt x="1155" y="270"/>
                </a:cubicBezTo>
                <a:cubicBezTo>
                  <a:pt x="1155" y="270"/>
                  <a:pt x="1155" y="270"/>
                  <a:pt x="1155" y="270"/>
                </a:cubicBezTo>
                <a:cubicBezTo>
                  <a:pt x="1155" y="269"/>
                  <a:pt x="1155" y="269"/>
                  <a:pt x="1155" y="269"/>
                </a:cubicBezTo>
                <a:cubicBezTo>
                  <a:pt x="1153" y="268"/>
                  <a:pt x="1153" y="268"/>
                  <a:pt x="1153" y="268"/>
                </a:cubicBezTo>
                <a:cubicBezTo>
                  <a:pt x="1151" y="267"/>
                  <a:pt x="1151" y="267"/>
                  <a:pt x="1151" y="267"/>
                </a:cubicBezTo>
                <a:cubicBezTo>
                  <a:pt x="1151" y="265"/>
                  <a:pt x="1151" y="265"/>
                  <a:pt x="1151" y="265"/>
                </a:cubicBezTo>
                <a:cubicBezTo>
                  <a:pt x="1152" y="265"/>
                  <a:pt x="1152" y="265"/>
                  <a:pt x="1152" y="265"/>
                </a:cubicBezTo>
                <a:cubicBezTo>
                  <a:pt x="1152" y="266"/>
                  <a:pt x="1152" y="266"/>
                  <a:pt x="1152" y="266"/>
                </a:cubicBezTo>
                <a:cubicBezTo>
                  <a:pt x="1154" y="267"/>
                  <a:pt x="1154" y="267"/>
                  <a:pt x="1154" y="267"/>
                </a:cubicBezTo>
                <a:cubicBezTo>
                  <a:pt x="1155" y="268"/>
                  <a:pt x="1155" y="268"/>
                  <a:pt x="1155" y="268"/>
                </a:cubicBezTo>
                <a:cubicBezTo>
                  <a:pt x="1157" y="269"/>
                  <a:pt x="1157" y="269"/>
                  <a:pt x="1157" y="269"/>
                </a:cubicBezTo>
                <a:cubicBezTo>
                  <a:pt x="1157" y="268"/>
                  <a:pt x="1157" y="268"/>
                  <a:pt x="1157" y="268"/>
                </a:cubicBezTo>
                <a:cubicBezTo>
                  <a:pt x="1157" y="267"/>
                  <a:pt x="1157" y="267"/>
                  <a:pt x="1157" y="267"/>
                </a:cubicBezTo>
                <a:cubicBezTo>
                  <a:pt x="1157" y="266"/>
                  <a:pt x="1157" y="266"/>
                  <a:pt x="1157" y="266"/>
                </a:cubicBezTo>
                <a:cubicBezTo>
                  <a:pt x="1155" y="265"/>
                  <a:pt x="1155" y="265"/>
                  <a:pt x="1155" y="265"/>
                </a:cubicBezTo>
                <a:cubicBezTo>
                  <a:pt x="1153" y="264"/>
                  <a:pt x="1153" y="264"/>
                  <a:pt x="1153" y="264"/>
                </a:cubicBezTo>
                <a:cubicBezTo>
                  <a:pt x="1153" y="263"/>
                  <a:pt x="1153" y="263"/>
                  <a:pt x="1153" y="263"/>
                </a:cubicBezTo>
                <a:cubicBezTo>
                  <a:pt x="1154" y="262"/>
                  <a:pt x="1154" y="262"/>
                  <a:pt x="1154" y="262"/>
                </a:cubicBezTo>
                <a:cubicBezTo>
                  <a:pt x="1155" y="261"/>
                  <a:pt x="1155" y="261"/>
                  <a:pt x="1155" y="261"/>
                </a:cubicBezTo>
                <a:cubicBezTo>
                  <a:pt x="1156" y="261"/>
                  <a:pt x="1156" y="261"/>
                  <a:pt x="1156" y="261"/>
                </a:cubicBezTo>
                <a:cubicBezTo>
                  <a:pt x="1156" y="262"/>
                  <a:pt x="1156" y="262"/>
                  <a:pt x="1156" y="262"/>
                </a:cubicBezTo>
                <a:cubicBezTo>
                  <a:pt x="1158" y="264"/>
                  <a:pt x="1158" y="264"/>
                  <a:pt x="1158" y="264"/>
                </a:cubicBezTo>
                <a:cubicBezTo>
                  <a:pt x="1160" y="264"/>
                  <a:pt x="1160" y="264"/>
                  <a:pt x="1160" y="264"/>
                </a:cubicBezTo>
                <a:cubicBezTo>
                  <a:pt x="1160" y="264"/>
                  <a:pt x="1160" y="264"/>
                  <a:pt x="1160" y="264"/>
                </a:cubicBezTo>
                <a:cubicBezTo>
                  <a:pt x="1162" y="264"/>
                  <a:pt x="1162" y="264"/>
                  <a:pt x="1162" y="264"/>
                </a:cubicBezTo>
                <a:cubicBezTo>
                  <a:pt x="1163" y="263"/>
                  <a:pt x="1163" y="263"/>
                  <a:pt x="1163" y="263"/>
                </a:cubicBezTo>
                <a:cubicBezTo>
                  <a:pt x="1164" y="262"/>
                  <a:pt x="1164" y="262"/>
                  <a:pt x="1164" y="262"/>
                </a:cubicBezTo>
                <a:cubicBezTo>
                  <a:pt x="1163" y="261"/>
                  <a:pt x="1163" y="261"/>
                  <a:pt x="1163" y="261"/>
                </a:cubicBezTo>
                <a:cubicBezTo>
                  <a:pt x="1162" y="261"/>
                  <a:pt x="1162" y="261"/>
                  <a:pt x="1162" y="261"/>
                </a:cubicBezTo>
                <a:cubicBezTo>
                  <a:pt x="1161" y="260"/>
                  <a:pt x="1161" y="260"/>
                  <a:pt x="1161" y="260"/>
                </a:cubicBezTo>
                <a:cubicBezTo>
                  <a:pt x="1159" y="259"/>
                  <a:pt x="1159" y="259"/>
                  <a:pt x="1159" y="259"/>
                </a:cubicBezTo>
                <a:cubicBezTo>
                  <a:pt x="1158" y="258"/>
                  <a:pt x="1158" y="258"/>
                  <a:pt x="1158" y="258"/>
                </a:cubicBezTo>
                <a:cubicBezTo>
                  <a:pt x="1156" y="258"/>
                  <a:pt x="1156" y="258"/>
                  <a:pt x="1156" y="258"/>
                </a:cubicBezTo>
                <a:cubicBezTo>
                  <a:pt x="1157" y="257"/>
                  <a:pt x="1157" y="257"/>
                  <a:pt x="1157" y="257"/>
                </a:cubicBezTo>
                <a:cubicBezTo>
                  <a:pt x="1157" y="256"/>
                  <a:pt x="1157" y="256"/>
                  <a:pt x="1157" y="256"/>
                </a:cubicBezTo>
                <a:cubicBezTo>
                  <a:pt x="1158" y="257"/>
                  <a:pt x="1158" y="257"/>
                  <a:pt x="1158" y="257"/>
                </a:cubicBezTo>
                <a:cubicBezTo>
                  <a:pt x="1159" y="258"/>
                  <a:pt x="1159" y="258"/>
                  <a:pt x="1159" y="258"/>
                </a:cubicBezTo>
                <a:cubicBezTo>
                  <a:pt x="1160" y="258"/>
                  <a:pt x="1160" y="258"/>
                  <a:pt x="1160" y="258"/>
                </a:cubicBezTo>
                <a:cubicBezTo>
                  <a:pt x="1161" y="258"/>
                  <a:pt x="1161" y="258"/>
                  <a:pt x="1161" y="258"/>
                </a:cubicBezTo>
                <a:cubicBezTo>
                  <a:pt x="1162" y="260"/>
                  <a:pt x="1162" y="260"/>
                  <a:pt x="1162" y="260"/>
                </a:cubicBezTo>
                <a:cubicBezTo>
                  <a:pt x="1164" y="261"/>
                  <a:pt x="1164" y="261"/>
                  <a:pt x="1164" y="261"/>
                </a:cubicBezTo>
                <a:cubicBezTo>
                  <a:pt x="1164" y="260"/>
                  <a:pt x="1164" y="260"/>
                  <a:pt x="1164" y="260"/>
                </a:cubicBezTo>
                <a:cubicBezTo>
                  <a:pt x="1165" y="259"/>
                  <a:pt x="1165" y="259"/>
                  <a:pt x="1165" y="259"/>
                </a:cubicBezTo>
                <a:cubicBezTo>
                  <a:pt x="1165" y="258"/>
                  <a:pt x="1165" y="258"/>
                  <a:pt x="1165" y="258"/>
                </a:cubicBezTo>
                <a:cubicBezTo>
                  <a:pt x="1165" y="257"/>
                  <a:pt x="1165" y="257"/>
                  <a:pt x="1165" y="257"/>
                </a:cubicBezTo>
                <a:cubicBezTo>
                  <a:pt x="1165" y="256"/>
                  <a:pt x="1165" y="256"/>
                  <a:pt x="1165" y="256"/>
                </a:cubicBezTo>
                <a:cubicBezTo>
                  <a:pt x="1164" y="255"/>
                  <a:pt x="1164" y="255"/>
                  <a:pt x="1164" y="255"/>
                </a:cubicBezTo>
                <a:cubicBezTo>
                  <a:pt x="1164" y="255"/>
                  <a:pt x="1164" y="255"/>
                  <a:pt x="1164" y="255"/>
                </a:cubicBezTo>
                <a:cubicBezTo>
                  <a:pt x="1165" y="255"/>
                  <a:pt x="1165" y="255"/>
                  <a:pt x="1165" y="255"/>
                </a:cubicBezTo>
                <a:cubicBezTo>
                  <a:pt x="1166" y="255"/>
                  <a:pt x="1166" y="255"/>
                  <a:pt x="1166" y="255"/>
                </a:cubicBezTo>
                <a:cubicBezTo>
                  <a:pt x="1166" y="253"/>
                  <a:pt x="1166" y="253"/>
                  <a:pt x="1166" y="253"/>
                </a:cubicBezTo>
                <a:cubicBezTo>
                  <a:pt x="1166" y="252"/>
                  <a:pt x="1166" y="252"/>
                  <a:pt x="1166" y="252"/>
                </a:cubicBezTo>
                <a:cubicBezTo>
                  <a:pt x="1165" y="252"/>
                  <a:pt x="1165" y="252"/>
                  <a:pt x="1165" y="252"/>
                </a:cubicBezTo>
                <a:cubicBezTo>
                  <a:pt x="1164" y="252"/>
                  <a:pt x="1164" y="252"/>
                  <a:pt x="1164" y="252"/>
                </a:cubicBezTo>
                <a:cubicBezTo>
                  <a:pt x="1164" y="252"/>
                  <a:pt x="1164" y="252"/>
                  <a:pt x="1164" y="252"/>
                </a:cubicBezTo>
                <a:cubicBezTo>
                  <a:pt x="1163" y="251"/>
                  <a:pt x="1163" y="251"/>
                  <a:pt x="1163" y="251"/>
                </a:cubicBezTo>
                <a:cubicBezTo>
                  <a:pt x="1161" y="251"/>
                  <a:pt x="1161" y="251"/>
                  <a:pt x="1161" y="251"/>
                </a:cubicBezTo>
                <a:cubicBezTo>
                  <a:pt x="1159" y="249"/>
                  <a:pt x="1159" y="249"/>
                  <a:pt x="1159" y="249"/>
                </a:cubicBezTo>
                <a:cubicBezTo>
                  <a:pt x="1158" y="249"/>
                  <a:pt x="1158" y="249"/>
                  <a:pt x="1158" y="249"/>
                </a:cubicBezTo>
                <a:cubicBezTo>
                  <a:pt x="1159" y="248"/>
                  <a:pt x="1159" y="248"/>
                  <a:pt x="1159" y="248"/>
                </a:cubicBezTo>
                <a:cubicBezTo>
                  <a:pt x="1161" y="248"/>
                  <a:pt x="1161" y="248"/>
                  <a:pt x="1161" y="248"/>
                </a:cubicBezTo>
                <a:cubicBezTo>
                  <a:pt x="1163" y="248"/>
                  <a:pt x="1163" y="248"/>
                  <a:pt x="1163" y="248"/>
                </a:cubicBezTo>
                <a:cubicBezTo>
                  <a:pt x="1165" y="248"/>
                  <a:pt x="1165" y="248"/>
                  <a:pt x="1165" y="248"/>
                </a:cubicBezTo>
                <a:cubicBezTo>
                  <a:pt x="1165" y="247"/>
                  <a:pt x="1165" y="247"/>
                  <a:pt x="1165" y="247"/>
                </a:cubicBezTo>
                <a:cubicBezTo>
                  <a:pt x="1166" y="247"/>
                  <a:pt x="1166" y="247"/>
                  <a:pt x="1166" y="247"/>
                </a:cubicBezTo>
                <a:cubicBezTo>
                  <a:pt x="1167" y="248"/>
                  <a:pt x="1167" y="248"/>
                  <a:pt x="1167" y="248"/>
                </a:cubicBezTo>
                <a:cubicBezTo>
                  <a:pt x="1168" y="246"/>
                  <a:pt x="1168" y="246"/>
                  <a:pt x="1168" y="246"/>
                </a:cubicBezTo>
                <a:cubicBezTo>
                  <a:pt x="1167" y="243"/>
                  <a:pt x="1167" y="243"/>
                  <a:pt x="1167" y="243"/>
                </a:cubicBezTo>
                <a:cubicBezTo>
                  <a:pt x="1167" y="241"/>
                  <a:pt x="1167" y="241"/>
                  <a:pt x="1167" y="241"/>
                </a:cubicBezTo>
                <a:cubicBezTo>
                  <a:pt x="1165" y="240"/>
                  <a:pt x="1165" y="240"/>
                  <a:pt x="1165" y="240"/>
                </a:cubicBezTo>
                <a:cubicBezTo>
                  <a:pt x="1165" y="239"/>
                  <a:pt x="1165" y="239"/>
                  <a:pt x="1165" y="239"/>
                </a:cubicBezTo>
                <a:cubicBezTo>
                  <a:pt x="1165" y="238"/>
                  <a:pt x="1165" y="238"/>
                  <a:pt x="1165" y="238"/>
                </a:cubicBezTo>
                <a:cubicBezTo>
                  <a:pt x="1166" y="237"/>
                  <a:pt x="1166" y="237"/>
                  <a:pt x="1166" y="237"/>
                </a:cubicBezTo>
                <a:cubicBezTo>
                  <a:pt x="1165" y="235"/>
                  <a:pt x="1165" y="235"/>
                  <a:pt x="1165" y="235"/>
                </a:cubicBezTo>
                <a:cubicBezTo>
                  <a:pt x="1165" y="235"/>
                  <a:pt x="1165" y="235"/>
                  <a:pt x="1165" y="235"/>
                </a:cubicBezTo>
                <a:cubicBezTo>
                  <a:pt x="1165" y="234"/>
                  <a:pt x="1165" y="234"/>
                  <a:pt x="1165" y="234"/>
                </a:cubicBezTo>
                <a:cubicBezTo>
                  <a:pt x="1166" y="234"/>
                  <a:pt x="1166" y="234"/>
                  <a:pt x="1166" y="234"/>
                </a:cubicBezTo>
                <a:cubicBezTo>
                  <a:pt x="1167" y="235"/>
                  <a:pt x="1167" y="235"/>
                  <a:pt x="1167" y="235"/>
                </a:cubicBezTo>
                <a:cubicBezTo>
                  <a:pt x="1168" y="236"/>
                  <a:pt x="1168" y="236"/>
                  <a:pt x="1168" y="236"/>
                </a:cubicBezTo>
                <a:cubicBezTo>
                  <a:pt x="1168" y="235"/>
                  <a:pt x="1168" y="235"/>
                  <a:pt x="1168" y="235"/>
                </a:cubicBezTo>
                <a:cubicBezTo>
                  <a:pt x="1169" y="235"/>
                  <a:pt x="1169" y="235"/>
                  <a:pt x="1169" y="235"/>
                </a:cubicBezTo>
                <a:cubicBezTo>
                  <a:pt x="1170" y="235"/>
                  <a:pt x="1170" y="235"/>
                  <a:pt x="1170" y="235"/>
                </a:cubicBezTo>
                <a:cubicBezTo>
                  <a:pt x="1171" y="237"/>
                  <a:pt x="1171" y="237"/>
                  <a:pt x="1171" y="237"/>
                </a:cubicBezTo>
                <a:cubicBezTo>
                  <a:pt x="1172" y="238"/>
                  <a:pt x="1172" y="238"/>
                  <a:pt x="1172" y="238"/>
                </a:cubicBezTo>
                <a:cubicBezTo>
                  <a:pt x="1173" y="238"/>
                  <a:pt x="1173" y="238"/>
                  <a:pt x="1173" y="238"/>
                </a:cubicBezTo>
                <a:cubicBezTo>
                  <a:pt x="1175" y="236"/>
                  <a:pt x="1175" y="236"/>
                  <a:pt x="1175" y="236"/>
                </a:cubicBezTo>
                <a:cubicBezTo>
                  <a:pt x="1176" y="233"/>
                  <a:pt x="1176" y="233"/>
                  <a:pt x="1176" y="233"/>
                </a:cubicBezTo>
                <a:cubicBezTo>
                  <a:pt x="1176" y="231"/>
                  <a:pt x="1176" y="231"/>
                  <a:pt x="1176" y="231"/>
                </a:cubicBezTo>
                <a:cubicBezTo>
                  <a:pt x="1175" y="230"/>
                  <a:pt x="1175" y="230"/>
                  <a:pt x="1175" y="230"/>
                </a:cubicBezTo>
                <a:cubicBezTo>
                  <a:pt x="1175" y="229"/>
                  <a:pt x="1175" y="229"/>
                  <a:pt x="1175" y="229"/>
                </a:cubicBezTo>
                <a:cubicBezTo>
                  <a:pt x="1176" y="228"/>
                  <a:pt x="1176" y="228"/>
                  <a:pt x="1176" y="228"/>
                </a:cubicBezTo>
                <a:cubicBezTo>
                  <a:pt x="1177" y="228"/>
                  <a:pt x="1177" y="228"/>
                  <a:pt x="1177" y="228"/>
                </a:cubicBezTo>
                <a:cubicBezTo>
                  <a:pt x="1177" y="228"/>
                  <a:pt x="1177" y="228"/>
                  <a:pt x="1177" y="228"/>
                </a:cubicBezTo>
                <a:cubicBezTo>
                  <a:pt x="1178" y="227"/>
                  <a:pt x="1178" y="227"/>
                  <a:pt x="1178" y="227"/>
                </a:cubicBezTo>
                <a:cubicBezTo>
                  <a:pt x="1179" y="228"/>
                  <a:pt x="1179" y="228"/>
                  <a:pt x="1179" y="228"/>
                </a:cubicBezTo>
                <a:cubicBezTo>
                  <a:pt x="1179" y="230"/>
                  <a:pt x="1179" y="230"/>
                  <a:pt x="1179" y="230"/>
                </a:cubicBezTo>
                <a:cubicBezTo>
                  <a:pt x="1180" y="230"/>
                  <a:pt x="1180" y="230"/>
                  <a:pt x="1180" y="230"/>
                </a:cubicBezTo>
                <a:cubicBezTo>
                  <a:pt x="1181" y="229"/>
                  <a:pt x="1181" y="229"/>
                  <a:pt x="1181" y="229"/>
                </a:cubicBezTo>
                <a:cubicBezTo>
                  <a:pt x="1181" y="228"/>
                  <a:pt x="1181" y="228"/>
                  <a:pt x="1181" y="228"/>
                </a:cubicBezTo>
                <a:cubicBezTo>
                  <a:pt x="1182" y="227"/>
                  <a:pt x="1182" y="227"/>
                  <a:pt x="1182" y="227"/>
                </a:cubicBezTo>
                <a:cubicBezTo>
                  <a:pt x="1182" y="227"/>
                  <a:pt x="1182" y="227"/>
                  <a:pt x="1182" y="227"/>
                </a:cubicBezTo>
                <a:cubicBezTo>
                  <a:pt x="1183" y="228"/>
                  <a:pt x="1183" y="228"/>
                  <a:pt x="1183" y="228"/>
                </a:cubicBezTo>
                <a:cubicBezTo>
                  <a:pt x="1183" y="230"/>
                  <a:pt x="1183" y="230"/>
                  <a:pt x="1183" y="230"/>
                </a:cubicBezTo>
                <a:cubicBezTo>
                  <a:pt x="1184" y="231"/>
                  <a:pt x="1184" y="231"/>
                  <a:pt x="1184" y="231"/>
                </a:cubicBezTo>
                <a:cubicBezTo>
                  <a:pt x="1186" y="230"/>
                  <a:pt x="1186" y="230"/>
                  <a:pt x="1186" y="230"/>
                </a:cubicBezTo>
                <a:cubicBezTo>
                  <a:pt x="1186" y="229"/>
                  <a:pt x="1186" y="229"/>
                  <a:pt x="1186" y="229"/>
                </a:cubicBezTo>
                <a:cubicBezTo>
                  <a:pt x="1187" y="228"/>
                  <a:pt x="1187" y="228"/>
                  <a:pt x="1187" y="228"/>
                </a:cubicBezTo>
                <a:cubicBezTo>
                  <a:pt x="1188" y="229"/>
                  <a:pt x="1188" y="229"/>
                  <a:pt x="1188" y="229"/>
                </a:cubicBezTo>
                <a:cubicBezTo>
                  <a:pt x="1189" y="229"/>
                  <a:pt x="1189" y="229"/>
                  <a:pt x="1189" y="229"/>
                </a:cubicBezTo>
                <a:cubicBezTo>
                  <a:pt x="1191" y="229"/>
                  <a:pt x="1191" y="229"/>
                  <a:pt x="1191" y="229"/>
                </a:cubicBezTo>
                <a:cubicBezTo>
                  <a:pt x="1191" y="227"/>
                  <a:pt x="1191" y="227"/>
                  <a:pt x="1191" y="227"/>
                </a:cubicBezTo>
                <a:cubicBezTo>
                  <a:pt x="1192" y="227"/>
                  <a:pt x="1192" y="227"/>
                  <a:pt x="1192" y="227"/>
                </a:cubicBezTo>
                <a:cubicBezTo>
                  <a:pt x="1192" y="226"/>
                  <a:pt x="1192" y="226"/>
                  <a:pt x="1192" y="226"/>
                </a:cubicBezTo>
                <a:cubicBezTo>
                  <a:pt x="1191" y="225"/>
                  <a:pt x="1191" y="225"/>
                  <a:pt x="1191" y="225"/>
                </a:cubicBezTo>
                <a:cubicBezTo>
                  <a:pt x="1190" y="223"/>
                  <a:pt x="1190" y="223"/>
                  <a:pt x="1190" y="223"/>
                </a:cubicBezTo>
                <a:cubicBezTo>
                  <a:pt x="1190" y="222"/>
                  <a:pt x="1190" y="222"/>
                  <a:pt x="1190" y="222"/>
                </a:cubicBezTo>
                <a:cubicBezTo>
                  <a:pt x="1190" y="221"/>
                  <a:pt x="1190" y="221"/>
                  <a:pt x="1190" y="221"/>
                </a:cubicBezTo>
                <a:cubicBezTo>
                  <a:pt x="1191" y="221"/>
                  <a:pt x="1191" y="221"/>
                  <a:pt x="1191" y="221"/>
                </a:cubicBezTo>
                <a:cubicBezTo>
                  <a:pt x="1191" y="223"/>
                  <a:pt x="1191" y="223"/>
                  <a:pt x="1191" y="223"/>
                </a:cubicBezTo>
                <a:cubicBezTo>
                  <a:pt x="1192" y="223"/>
                  <a:pt x="1192" y="223"/>
                  <a:pt x="1192" y="223"/>
                </a:cubicBezTo>
                <a:cubicBezTo>
                  <a:pt x="1194" y="221"/>
                  <a:pt x="1194" y="221"/>
                  <a:pt x="1194" y="221"/>
                </a:cubicBezTo>
                <a:cubicBezTo>
                  <a:pt x="1194" y="220"/>
                  <a:pt x="1194" y="220"/>
                  <a:pt x="1194" y="220"/>
                </a:cubicBezTo>
                <a:cubicBezTo>
                  <a:pt x="1195" y="219"/>
                  <a:pt x="1195" y="219"/>
                  <a:pt x="1195" y="219"/>
                </a:cubicBezTo>
                <a:cubicBezTo>
                  <a:pt x="1195" y="218"/>
                  <a:pt x="1195" y="218"/>
                  <a:pt x="1195" y="218"/>
                </a:cubicBezTo>
                <a:cubicBezTo>
                  <a:pt x="1194" y="216"/>
                  <a:pt x="1194" y="216"/>
                  <a:pt x="1194" y="216"/>
                </a:cubicBezTo>
                <a:cubicBezTo>
                  <a:pt x="1194" y="215"/>
                  <a:pt x="1194" y="215"/>
                  <a:pt x="1194" y="215"/>
                </a:cubicBezTo>
                <a:cubicBezTo>
                  <a:pt x="1195" y="214"/>
                  <a:pt x="1195" y="214"/>
                  <a:pt x="1195" y="214"/>
                </a:cubicBezTo>
                <a:cubicBezTo>
                  <a:pt x="1195" y="214"/>
                  <a:pt x="1195" y="214"/>
                  <a:pt x="1195" y="214"/>
                </a:cubicBezTo>
                <a:cubicBezTo>
                  <a:pt x="1196" y="214"/>
                  <a:pt x="1196" y="214"/>
                  <a:pt x="1196" y="214"/>
                </a:cubicBezTo>
                <a:cubicBezTo>
                  <a:pt x="1196" y="215"/>
                  <a:pt x="1196" y="215"/>
                  <a:pt x="1196" y="215"/>
                </a:cubicBezTo>
                <a:cubicBezTo>
                  <a:pt x="1197" y="216"/>
                  <a:pt x="1197" y="216"/>
                  <a:pt x="1197" y="216"/>
                </a:cubicBezTo>
                <a:cubicBezTo>
                  <a:pt x="1199" y="216"/>
                  <a:pt x="1199" y="216"/>
                  <a:pt x="1199" y="216"/>
                </a:cubicBezTo>
                <a:cubicBezTo>
                  <a:pt x="1199" y="217"/>
                  <a:pt x="1199" y="217"/>
                  <a:pt x="1199" y="217"/>
                </a:cubicBezTo>
                <a:cubicBezTo>
                  <a:pt x="1198" y="218"/>
                  <a:pt x="1198" y="218"/>
                  <a:pt x="1198" y="218"/>
                </a:cubicBezTo>
                <a:cubicBezTo>
                  <a:pt x="1197" y="219"/>
                  <a:pt x="1197" y="219"/>
                  <a:pt x="1197" y="219"/>
                </a:cubicBezTo>
                <a:cubicBezTo>
                  <a:pt x="1196" y="221"/>
                  <a:pt x="1196" y="221"/>
                  <a:pt x="1196" y="221"/>
                </a:cubicBezTo>
                <a:cubicBezTo>
                  <a:pt x="1196" y="222"/>
                  <a:pt x="1196" y="222"/>
                  <a:pt x="1196" y="222"/>
                </a:cubicBezTo>
                <a:cubicBezTo>
                  <a:pt x="1198" y="225"/>
                  <a:pt x="1198" y="225"/>
                  <a:pt x="1198" y="225"/>
                </a:cubicBezTo>
                <a:cubicBezTo>
                  <a:pt x="1199" y="226"/>
                  <a:pt x="1199" y="226"/>
                  <a:pt x="1199" y="226"/>
                </a:cubicBezTo>
                <a:cubicBezTo>
                  <a:pt x="1200" y="224"/>
                  <a:pt x="1200" y="224"/>
                  <a:pt x="1200" y="224"/>
                </a:cubicBezTo>
                <a:cubicBezTo>
                  <a:pt x="1200" y="223"/>
                  <a:pt x="1200" y="223"/>
                  <a:pt x="1200" y="223"/>
                </a:cubicBezTo>
                <a:cubicBezTo>
                  <a:pt x="1200" y="222"/>
                  <a:pt x="1200" y="222"/>
                  <a:pt x="1200" y="222"/>
                </a:cubicBezTo>
                <a:cubicBezTo>
                  <a:pt x="1200" y="220"/>
                  <a:pt x="1200" y="220"/>
                  <a:pt x="1200" y="220"/>
                </a:cubicBezTo>
                <a:cubicBezTo>
                  <a:pt x="1201" y="220"/>
                  <a:pt x="1201" y="220"/>
                  <a:pt x="1201" y="220"/>
                </a:cubicBezTo>
                <a:cubicBezTo>
                  <a:pt x="1201" y="221"/>
                  <a:pt x="1201" y="221"/>
                  <a:pt x="1201" y="221"/>
                </a:cubicBezTo>
                <a:cubicBezTo>
                  <a:pt x="1201" y="222"/>
                  <a:pt x="1201" y="222"/>
                  <a:pt x="1201" y="222"/>
                </a:cubicBezTo>
                <a:cubicBezTo>
                  <a:pt x="1201" y="223"/>
                  <a:pt x="1201" y="223"/>
                  <a:pt x="1201" y="223"/>
                </a:cubicBezTo>
                <a:cubicBezTo>
                  <a:pt x="1202" y="225"/>
                  <a:pt x="1202" y="225"/>
                  <a:pt x="1202" y="225"/>
                </a:cubicBezTo>
                <a:cubicBezTo>
                  <a:pt x="1203" y="225"/>
                  <a:pt x="1203" y="225"/>
                  <a:pt x="1203" y="225"/>
                </a:cubicBezTo>
                <a:cubicBezTo>
                  <a:pt x="1205" y="225"/>
                  <a:pt x="1205" y="225"/>
                  <a:pt x="1205" y="225"/>
                </a:cubicBezTo>
                <a:cubicBezTo>
                  <a:pt x="1206" y="225"/>
                  <a:pt x="1206" y="225"/>
                  <a:pt x="1206" y="225"/>
                </a:cubicBezTo>
                <a:cubicBezTo>
                  <a:pt x="1206" y="224"/>
                  <a:pt x="1206" y="224"/>
                  <a:pt x="1206" y="224"/>
                </a:cubicBezTo>
                <a:cubicBezTo>
                  <a:pt x="1206" y="223"/>
                  <a:pt x="1206" y="223"/>
                  <a:pt x="1206" y="223"/>
                </a:cubicBezTo>
                <a:cubicBezTo>
                  <a:pt x="1206" y="222"/>
                  <a:pt x="1206" y="222"/>
                  <a:pt x="1206" y="222"/>
                </a:cubicBezTo>
                <a:cubicBezTo>
                  <a:pt x="1207" y="222"/>
                  <a:pt x="1207" y="222"/>
                  <a:pt x="1207" y="222"/>
                </a:cubicBezTo>
                <a:cubicBezTo>
                  <a:pt x="1208" y="222"/>
                  <a:pt x="1208" y="222"/>
                  <a:pt x="1208" y="222"/>
                </a:cubicBezTo>
                <a:cubicBezTo>
                  <a:pt x="1207" y="223"/>
                  <a:pt x="1207" y="223"/>
                  <a:pt x="1207" y="223"/>
                </a:cubicBezTo>
                <a:cubicBezTo>
                  <a:pt x="1207" y="224"/>
                  <a:pt x="1207" y="224"/>
                  <a:pt x="1207" y="224"/>
                </a:cubicBezTo>
                <a:cubicBezTo>
                  <a:pt x="1208" y="225"/>
                  <a:pt x="1208" y="225"/>
                  <a:pt x="1208" y="225"/>
                </a:cubicBezTo>
                <a:cubicBezTo>
                  <a:pt x="1210" y="225"/>
                  <a:pt x="1210" y="225"/>
                  <a:pt x="1210" y="225"/>
                </a:cubicBezTo>
                <a:cubicBezTo>
                  <a:pt x="1211" y="223"/>
                  <a:pt x="1211" y="223"/>
                  <a:pt x="1211" y="223"/>
                </a:cubicBezTo>
                <a:cubicBezTo>
                  <a:pt x="1214" y="221"/>
                  <a:pt x="1214" y="221"/>
                  <a:pt x="1214" y="221"/>
                </a:cubicBezTo>
                <a:cubicBezTo>
                  <a:pt x="1214" y="221"/>
                  <a:pt x="1214" y="221"/>
                  <a:pt x="1214" y="221"/>
                </a:cubicBezTo>
                <a:cubicBezTo>
                  <a:pt x="1215" y="221"/>
                  <a:pt x="1215" y="221"/>
                  <a:pt x="1215" y="221"/>
                </a:cubicBezTo>
                <a:cubicBezTo>
                  <a:pt x="1215" y="219"/>
                  <a:pt x="1215" y="219"/>
                  <a:pt x="1215" y="219"/>
                </a:cubicBezTo>
                <a:cubicBezTo>
                  <a:pt x="1215" y="218"/>
                  <a:pt x="1215" y="218"/>
                  <a:pt x="1215" y="218"/>
                </a:cubicBezTo>
                <a:cubicBezTo>
                  <a:pt x="1214" y="217"/>
                  <a:pt x="1214" y="217"/>
                  <a:pt x="1214" y="217"/>
                </a:cubicBezTo>
                <a:cubicBezTo>
                  <a:pt x="1213" y="216"/>
                  <a:pt x="1213" y="216"/>
                  <a:pt x="1213" y="216"/>
                </a:cubicBezTo>
                <a:cubicBezTo>
                  <a:pt x="1213" y="216"/>
                  <a:pt x="1213" y="216"/>
                  <a:pt x="1213" y="216"/>
                </a:cubicBezTo>
                <a:cubicBezTo>
                  <a:pt x="1214" y="216"/>
                  <a:pt x="1214" y="216"/>
                  <a:pt x="1214" y="216"/>
                </a:cubicBezTo>
                <a:cubicBezTo>
                  <a:pt x="1215" y="217"/>
                  <a:pt x="1215" y="217"/>
                  <a:pt x="1215" y="217"/>
                </a:cubicBezTo>
                <a:cubicBezTo>
                  <a:pt x="1217" y="218"/>
                  <a:pt x="1217" y="218"/>
                  <a:pt x="1217" y="218"/>
                </a:cubicBezTo>
                <a:cubicBezTo>
                  <a:pt x="1218" y="218"/>
                  <a:pt x="1218" y="218"/>
                  <a:pt x="1218" y="218"/>
                </a:cubicBezTo>
                <a:cubicBezTo>
                  <a:pt x="1218" y="217"/>
                  <a:pt x="1218" y="217"/>
                  <a:pt x="1218" y="217"/>
                </a:cubicBezTo>
                <a:cubicBezTo>
                  <a:pt x="1219" y="217"/>
                  <a:pt x="1219" y="217"/>
                  <a:pt x="1219" y="217"/>
                </a:cubicBezTo>
                <a:cubicBezTo>
                  <a:pt x="1219" y="217"/>
                  <a:pt x="1219" y="217"/>
                  <a:pt x="1219" y="217"/>
                </a:cubicBezTo>
                <a:cubicBezTo>
                  <a:pt x="1219" y="219"/>
                  <a:pt x="1219" y="219"/>
                  <a:pt x="1219" y="219"/>
                </a:cubicBezTo>
                <a:cubicBezTo>
                  <a:pt x="1220" y="219"/>
                  <a:pt x="1220" y="219"/>
                  <a:pt x="1220" y="219"/>
                </a:cubicBezTo>
                <a:cubicBezTo>
                  <a:pt x="1221" y="218"/>
                  <a:pt x="1221" y="218"/>
                  <a:pt x="1221" y="218"/>
                </a:cubicBezTo>
                <a:cubicBezTo>
                  <a:pt x="1223" y="216"/>
                  <a:pt x="1223" y="216"/>
                  <a:pt x="1223" y="216"/>
                </a:cubicBezTo>
                <a:cubicBezTo>
                  <a:pt x="1224" y="215"/>
                  <a:pt x="1224" y="215"/>
                  <a:pt x="1224" y="215"/>
                </a:cubicBezTo>
                <a:cubicBezTo>
                  <a:pt x="1223" y="215"/>
                  <a:pt x="1223" y="215"/>
                  <a:pt x="1223" y="215"/>
                </a:cubicBezTo>
                <a:cubicBezTo>
                  <a:pt x="1224" y="213"/>
                  <a:pt x="1224" y="213"/>
                  <a:pt x="1224" y="213"/>
                </a:cubicBezTo>
                <a:cubicBezTo>
                  <a:pt x="1224" y="213"/>
                  <a:pt x="1224" y="213"/>
                  <a:pt x="1224" y="213"/>
                </a:cubicBezTo>
                <a:cubicBezTo>
                  <a:pt x="1225" y="212"/>
                  <a:pt x="1225" y="212"/>
                  <a:pt x="1225" y="212"/>
                </a:cubicBezTo>
                <a:cubicBezTo>
                  <a:pt x="1225" y="213"/>
                  <a:pt x="1225" y="213"/>
                  <a:pt x="1225" y="213"/>
                </a:cubicBezTo>
                <a:cubicBezTo>
                  <a:pt x="1225" y="214"/>
                  <a:pt x="1225" y="214"/>
                  <a:pt x="1225" y="214"/>
                </a:cubicBezTo>
                <a:cubicBezTo>
                  <a:pt x="1226" y="214"/>
                  <a:pt x="1226" y="214"/>
                  <a:pt x="1226" y="214"/>
                </a:cubicBezTo>
                <a:cubicBezTo>
                  <a:pt x="1227" y="214"/>
                  <a:pt x="1227" y="214"/>
                  <a:pt x="1227" y="214"/>
                </a:cubicBezTo>
                <a:cubicBezTo>
                  <a:pt x="1228" y="212"/>
                  <a:pt x="1228" y="212"/>
                  <a:pt x="1228" y="212"/>
                </a:cubicBezTo>
                <a:cubicBezTo>
                  <a:pt x="1229" y="210"/>
                  <a:pt x="1229" y="210"/>
                  <a:pt x="1229" y="210"/>
                </a:cubicBezTo>
                <a:cubicBezTo>
                  <a:pt x="1229" y="209"/>
                  <a:pt x="1229" y="209"/>
                  <a:pt x="1229" y="209"/>
                </a:cubicBezTo>
                <a:cubicBezTo>
                  <a:pt x="1229" y="208"/>
                  <a:pt x="1229" y="208"/>
                  <a:pt x="1229" y="208"/>
                </a:cubicBezTo>
                <a:cubicBezTo>
                  <a:pt x="1231" y="205"/>
                  <a:pt x="1231" y="205"/>
                  <a:pt x="1231" y="205"/>
                </a:cubicBezTo>
                <a:cubicBezTo>
                  <a:pt x="1233" y="205"/>
                  <a:pt x="1233" y="205"/>
                  <a:pt x="1233" y="205"/>
                </a:cubicBezTo>
                <a:cubicBezTo>
                  <a:pt x="1233" y="204"/>
                  <a:pt x="1233" y="204"/>
                  <a:pt x="1233" y="204"/>
                </a:cubicBezTo>
                <a:cubicBezTo>
                  <a:pt x="1233" y="203"/>
                  <a:pt x="1233" y="203"/>
                  <a:pt x="1233" y="203"/>
                </a:cubicBezTo>
                <a:cubicBezTo>
                  <a:pt x="1233" y="202"/>
                  <a:pt x="1233" y="202"/>
                  <a:pt x="1233" y="202"/>
                </a:cubicBezTo>
                <a:cubicBezTo>
                  <a:pt x="1233" y="202"/>
                  <a:pt x="1233" y="202"/>
                  <a:pt x="1233" y="202"/>
                </a:cubicBezTo>
                <a:cubicBezTo>
                  <a:pt x="1234" y="202"/>
                  <a:pt x="1234" y="202"/>
                  <a:pt x="1234" y="202"/>
                </a:cubicBezTo>
                <a:cubicBezTo>
                  <a:pt x="1235" y="202"/>
                  <a:pt x="1235" y="202"/>
                  <a:pt x="1235" y="202"/>
                </a:cubicBezTo>
                <a:cubicBezTo>
                  <a:pt x="1235" y="202"/>
                  <a:pt x="1235" y="202"/>
                  <a:pt x="1235" y="202"/>
                </a:cubicBezTo>
                <a:cubicBezTo>
                  <a:pt x="1236" y="201"/>
                  <a:pt x="1236" y="201"/>
                  <a:pt x="1236" y="201"/>
                </a:cubicBezTo>
                <a:cubicBezTo>
                  <a:pt x="1236" y="200"/>
                  <a:pt x="1236" y="200"/>
                  <a:pt x="1236" y="200"/>
                </a:cubicBezTo>
                <a:cubicBezTo>
                  <a:pt x="1235" y="199"/>
                  <a:pt x="1235" y="199"/>
                  <a:pt x="1235" y="199"/>
                </a:cubicBezTo>
                <a:cubicBezTo>
                  <a:pt x="1236" y="200"/>
                  <a:pt x="1236" y="200"/>
                  <a:pt x="1236" y="200"/>
                </a:cubicBezTo>
                <a:cubicBezTo>
                  <a:pt x="1237" y="201"/>
                  <a:pt x="1237" y="201"/>
                  <a:pt x="1237" y="201"/>
                </a:cubicBezTo>
                <a:cubicBezTo>
                  <a:pt x="1237" y="200"/>
                  <a:pt x="1237" y="200"/>
                  <a:pt x="1237" y="200"/>
                </a:cubicBezTo>
                <a:cubicBezTo>
                  <a:pt x="1237" y="199"/>
                  <a:pt x="1237" y="199"/>
                  <a:pt x="1237" y="199"/>
                </a:cubicBezTo>
                <a:cubicBezTo>
                  <a:pt x="1237" y="197"/>
                  <a:pt x="1237" y="197"/>
                  <a:pt x="1237" y="197"/>
                </a:cubicBezTo>
                <a:cubicBezTo>
                  <a:pt x="1238" y="197"/>
                  <a:pt x="1238" y="197"/>
                  <a:pt x="1238" y="197"/>
                </a:cubicBezTo>
                <a:cubicBezTo>
                  <a:pt x="1240" y="197"/>
                  <a:pt x="1240" y="197"/>
                  <a:pt x="1240" y="197"/>
                </a:cubicBezTo>
                <a:cubicBezTo>
                  <a:pt x="1240" y="195"/>
                  <a:pt x="1240" y="195"/>
                  <a:pt x="1240" y="195"/>
                </a:cubicBezTo>
                <a:cubicBezTo>
                  <a:pt x="1239" y="195"/>
                  <a:pt x="1239" y="195"/>
                  <a:pt x="1239" y="195"/>
                </a:cubicBezTo>
                <a:cubicBezTo>
                  <a:pt x="1240" y="194"/>
                  <a:pt x="1240" y="194"/>
                  <a:pt x="1240" y="194"/>
                </a:cubicBezTo>
                <a:cubicBezTo>
                  <a:pt x="1241" y="194"/>
                  <a:pt x="1241" y="194"/>
                  <a:pt x="1241" y="194"/>
                </a:cubicBezTo>
                <a:cubicBezTo>
                  <a:pt x="1242" y="194"/>
                  <a:pt x="1242" y="194"/>
                  <a:pt x="1242" y="194"/>
                </a:cubicBezTo>
                <a:cubicBezTo>
                  <a:pt x="1243" y="192"/>
                  <a:pt x="1243" y="192"/>
                  <a:pt x="1243" y="192"/>
                </a:cubicBezTo>
                <a:cubicBezTo>
                  <a:pt x="1245" y="191"/>
                  <a:pt x="1245" y="191"/>
                  <a:pt x="1245" y="191"/>
                </a:cubicBezTo>
                <a:cubicBezTo>
                  <a:pt x="1246" y="191"/>
                  <a:pt x="1246" y="191"/>
                  <a:pt x="1246" y="191"/>
                </a:cubicBezTo>
                <a:cubicBezTo>
                  <a:pt x="1246" y="192"/>
                  <a:pt x="1246" y="192"/>
                  <a:pt x="1246" y="192"/>
                </a:cubicBezTo>
                <a:cubicBezTo>
                  <a:pt x="1247" y="191"/>
                  <a:pt x="1247" y="191"/>
                  <a:pt x="1247" y="191"/>
                </a:cubicBezTo>
                <a:cubicBezTo>
                  <a:pt x="1248" y="190"/>
                  <a:pt x="1248" y="190"/>
                  <a:pt x="1248" y="190"/>
                </a:cubicBezTo>
                <a:cubicBezTo>
                  <a:pt x="1249" y="188"/>
                  <a:pt x="1249" y="188"/>
                  <a:pt x="1249" y="188"/>
                </a:cubicBezTo>
                <a:cubicBezTo>
                  <a:pt x="1249" y="186"/>
                  <a:pt x="1249" y="186"/>
                  <a:pt x="1249" y="186"/>
                </a:cubicBezTo>
                <a:cubicBezTo>
                  <a:pt x="1247" y="185"/>
                  <a:pt x="1247" y="185"/>
                  <a:pt x="1247" y="185"/>
                </a:cubicBezTo>
                <a:cubicBezTo>
                  <a:pt x="1247" y="185"/>
                  <a:pt x="1247" y="185"/>
                  <a:pt x="1247" y="185"/>
                </a:cubicBezTo>
                <a:cubicBezTo>
                  <a:pt x="1248" y="184"/>
                  <a:pt x="1248" y="184"/>
                  <a:pt x="1248" y="184"/>
                </a:cubicBezTo>
                <a:cubicBezTo>
                  <a:pt x="1248" y="182"/>
                  <a:pt x="1248" y="182"/>
                  <a:pt x="1248" y="182"/>
                </a:cubicBezTo>
                <a:cubicBezTo>
                  <a:pt x="1247" y="181"/>
                  <a:pt x="1247" y="181"/>
                  <a:pt x="1247" y="181"/>
                </a:cubicBezTo>
                <a:cubicBezTo>
                  <a:pt x="1246" y="180"/>
                  <a:pt x="1246" y="180"/>
                  <a:pt x="1246" y="180"/>
                </a:cubicBezTo>
                <a:cubicBezTo>
                  <a:pt x="1246" y="178"/>
                  <a:pt x="1246" y="178"/>
                  <a:pt x="1246" y="178"/>
                </a:cubicBezTo>
                <a:cubicBezTo>
                  <a:pt x="1245" y="177"/>
                  <a:pt x="1245" y="177"/>
                  <a:pt x="1245" y="177"/>
                </a:cubicBezTo>
                <a:cubicBezTo>
                  <a:pt x="1245" y="176"/>
                  <a:pt x="1245" y="176"/>
                  <a:pt x="1245" y="176"/>
                </a:cubicBezTo>
                <a:cubicBezTo>
                  <a:pt x="1246" y="176"/>
                  <a:pt x="1246" y="176"/>
                  <a:pt x="1246" y="176"/>
                </a:cubicBezTo>
                <a:cubicBezTo>
                  <a:pt x="1247" y="176"/>
                  <a:pt x="1247" y="176"/>
                  <a:pt x="1247" y="176"/>
                </a:cubicBezTo>
                <a:cubicBezTo>
                  <a:pt x="1247" y="178"/>
                  <a:pt x="1247" y="178"/>
                  <a:pt x="1247" y="178"/>
                </a:cubicBezTo>
                <a:cubicBezTo>
                  <a:pt x="1248" y="179"/>
                  <a:pt x="1248" y="179"/>
                  <a:pt x="1248" y="179"/>
                </a:cubicBezTo>
                <a:cubicBezTo>
                  <a:pt x="1248" y="181"/>
                  <a:pt x="1248" y="181"/>
                  <a:pt x="1248" y="181"/>
                </a:cubicBezTo>
                <a:cubicBezTo>
                  <a:pt x="1249" y="183"/>
                  <a:pt x="1249" y="183"/>
                  <a:pt x="1249" y="183"/>
                </a:cubicBezTo>
                <a:cubicBezTo>
                  <a:pt x="1250" y="183"/>
                  <a:pt x="1250" y="183"/>
                  <a:pt x="1250" y="183"/>
                </a:cubicBezTo>
                <a:cubicBezTo>
                  <a:pt x="1251" y="184"/>
                  <a:pt x="1251" y="184"/>
                  <a:pt x="1251" y="184"/>
                </a:cubicBezTo>
                <a:cubicBezTo>
                  <a:pt x="1251" y="185"/>
                  <a:pt x="1251" y="185"/>
                  <a:pt x="1251" y="185"/>
                </a:cubicBezTo>
                <a:cubicBezTo>
                  <a:pt x="1251" y="187"/>
                  <a:pt x="1251" y="187"/>
                  <a:pt x="1251" y="187"/>
                </a:cubicBezTo>
                <a:cubicBezTo>
                  <a:pt x="1253" y="188"/>
                  <a:pt x="1253" y="188"/>
                  <a:pt x="1253" y="188"/>
                </a:cubicBezTo>
                <a:cubicBezTo>
                  <a:pt x="1254" y="188"/>
                  <a:pt x="1254" y="188"/>
                  <a:pt x="1254" y="188"/>
                </a:cubicBezTo>
                <a:cubicBezTo>
                  <a:pt x="1254" y="187"/>
                  <a:pt x="1254" y="187"/>
                  <a:pt x="1254" y="187"/>
                </a:cubicBezTo>
                <a:cubicBezTo>
                  <a:pt x="1255" y="186"/>
                  <a:pt x="1255" y="186"/>
                  <a:pt x="1255" y="186"/>
                </a:cubicBezTo>
                <a:cubicBezTo>
                  <a:pt x="1255" y="186"/>
                  <a:pt x="1255" y="186"/>
                  <a:pt x="1255" y="186"/>
                </a:cubicBezTo>
                <a:cubicBezTo>
                  <a:pt x="1256" y="187"/>
                  <a:pt x="1256" y="187"/>
                  <a:pt x="1256" y="187"/>
                </a:cubicBezTo>
                <a:cubicBezTo>
                  <a:pt x="1258" y="188"/>
                  <a:pt x="1258" y="188"/>
                  <a:pt x="1258" y="188"/>
                </a:cubicBezTo>
                <a:cubicBezTo>
                  <a:pt x="1259" y="187"/>
                  <a:pt x="1259" y="187"/>
                  <a:pt x="1259" y="187"/>
                </a:cubicBezTo>
                <a:cubicBezTo>
                  <a:pt x="1260" y="186"/>
                  <a:pt x="1260" y="186"/>
                  <a:pt x="1260" y="186"/>
                </a:cubicBezTo>
                <a:cubicBezTo>
                  <a:pt x="1261" y="187"/>
                  <a:pt x="1261" y="187"/>
                  <a:pt x="1261" y="187"/>
                </a:cubicBezTo>
                <a:cubicBezTo>
                  <a:pt x="1262" y="187"/>
                  <a:pt x="1262" y="187"/>
                  <a:pt x="1262" y="187"/>
                </a:cubicBezTo>
                <a:cubicBezTo>
                  <a:pt x="1263" y="186"/>
                  <a:pt x="1263" y="186"/>
                  <a:pt x="1263" y="186"/>
                </a:cubicBezTo>
                <a:cubicBezTo>
                  <a:pt x="1263" y="185"/>
                  <a:pt x="1263" y="185"/>
                  <a:pt x="1263" y="185"/>
                </a:cubicBezTo>
                <a:cubicBezTo>
                  <a:pt x="1264" y="185"/>
                  <a:pt x="1264" y="185"/>
                  <a:pt x="1264" y="185"/>
                </a:cubicBezTo>
                <a:cubicBezTo>
                  <a:pt x="1264" y="184"/>
                  <a:pt x="1264" y="184"/>
                  <a:pt x="1264" y="184"/>
                </a:cubicBezTo>
                <a:cubicBezTo>
                  <a:pt x="1265" y="183"/>
                  <a:pt x="1265" y="183"/>
                  <a:pt x="1265" y="183"/>
                </a:cubicBezTo>
                <a:cubicBezTo>
                  <a:pt x="1266" y="184"/>
                  <a:pt x="1266" y="184"/>
                  <a:pt x="1266" y="184"/>
                </a:cubicBezTo>
                <a:cubicBezTo>
                  <a:pt x="1268" y="186"/>
                  <a:pt x="1268" y="186"/>
                  <a:pt x="1268" y="186"/>
                </a:cubicBezTo>
                <a:cubicBezTo>
                  <a:pt x="1269" y="187"/>
                  <a:pt x="1269" y="187"/>
                  <a:pt x="1269" y="187"/>
                </a:cubicBezTo>
                <a:cubicBezTo>
                  <a:pt x="1270" y="187"/>
                  <a:pt x="1270" y="187"/>
                  <a:pt x="1270" y="187"/>
                </a:cubicBezTo>
                <a:cubicBezTo>
                  <a:pt x="1270" y="186"/>
                  <a:pt x="1270" y="186"/>
                  <a:pt x="1270" y="186"/>
                </a:cubicBezTo>
                <a:cubicBezTo>
                  <a:pt x="1271" y="186"/>
                  <a:pt x="1271" y="186"/>
                  <a:pt x="1271" y="186"/>
                </a:cubicBezTo>
                <a:cubicBezTo>
                  <a:pt x="1272" y="184"/>
                  <a:pt x="1272" y="184"/>
                  <a:pt x="1272" y="184"/>
                </a:cubicBezTo>
                <a:cubicBezTo>
                  <a:pt x="1272" y="184"/>
                  <a:pt x="1272" y="184"/>
                  <a:pt x="1272" y="184"/>
                </a:cubicBezTo>
                <a:cubicBezTo>
                  <a:pt x="1273" y="184"/>
                  <a:pt x="1273" y="184"/>
                  <a:pt x="1273" y="184"/>
                </a:cubicBezTo>
                <a:cubicBezTo>
                  <a:pt x="1273" y="184"/>
                  <a:pt x="1273" y="184"/>
                  <a:pt x="1273" y="184"/>
                </a:cubicBezTo>
                <a:cubicBezTo>
                  <a:pt x="1274" y="183"/>
                  <a:pt x="1274" y="183"/>
                  <a:pt x="1274" y="183"/>
                </a:cubicBezTo>
                <a:cubicBezTo>
                  <a:pt x="1274" y="183"/>
                  <a:pt x="1274" y="183"/>
                  <a:pt x="1274" y="183"/>
                </a:cubicBezTo>
                <a:cubicBezTo>
                  <a:pt x="1275" y="184"/>
                  <a:pt x="1275" y="184"/>
                  <a:pt x="1275" y="184"/>
                </a:cubicBezTo>
                <a:cubicBezTo>
                  <a:pt x="1276" y="184"/>
                  <a:pt x="1276" y="184"/>
                  <a:pt x="1276" y="184"/>
                </a:cubicBezTo>
                <a:cubicBezTo>
                  <a:pt x="1276" y="183"/>
                  <a:pt x="1276" y="183"/>
                  <a:pt x="1276" y="183"/>
                </a:cubicBezTo>
                <a:cubicBezTo>
                  <a:pt x="1276" y="182"/>
                  <a:pt x="1276" y="182"/>
                  <a:pt x="1276" y="182"/>
                </a:cubicBezTo>
                <a:cubicBezTo>
                  <a:pt x="1277" y="182"/>
                  <a:pt x="1277" y="182"/>
                  <a:pt x="1277" y="182"/>
                </a:cubicBezTo>
                <a:cubicBezTo>
                  <a:pt x="1279" y="182"/>
                  <a:pt x="1279" y="182"/>
                  <a:pt x="1279" y="182"/>
                </a:cubicBezTo>
                <a:cubicBezTo>
                  <a:pt x="1280" y="181"/>
                  <a:pt x="1280" y="181"/>
                  <a:pt x="1280" y="181"/>
                </a:cubicBezTo>
                <a:cubicBezTo>
                  <a:pt x="1280" y="180"/>
                  <a:pt x="1280" y="180"/>
                  <a:pt x="1280" y="180"/>
                </a:cubicBezTo>
                <a:cubicBezTo>
                  <a:pt x="1280" y="180"/>
                  <a:pt x="1280" y="180"/>
                  <a:pt x="1280" y="180"/>
                </a:cubicBezTo>
                <a:cubicBezTo>
                  <a:pt x="1280" y="181"/>
                  <a:pt x="1280" y="181"/>
                  <a:pt x="1280" y="181"/>
                </a:cubicBezTo>
                <a:cubicBezTo>
                  <a:pt x="1281" y="182"/>
                  <a:pt x="1281" y="182"/>
                  <a:pt x="1281" y="182"/>
                </a:cubicBezTo>
                <a:cubicBezTo>
                  <a:pt x="1282" y="181"/>
                  <a:pt x="1282" y="181"/>
                  <a:pt x="1282" y="181"/>
                </a:cubicBezTo>
                <a:cubicBezTo>
                  <a:pt x="1283" y="179"/>
                  <a:pt x="1283" y="179"/>
                  <a:pt x="1283" y="179"/>
                </a:cubicBezTo>
                <a:cubicBezTo>
                  <a:pt x="1283" y="180"/>
                  <a:pt x="1283" y="180"/>
                  <a:pt x="1283" y="180"/>
                </a:cubicBezTo>
                <a:cubicBezTo>
                  <a:pt x="1284" y="181"/>
                  <a:pt x="1284" y="181"/>
                  <a:pt x="1284" y="181"/>
                </a:cubicBezTo>
                <a:cubicBezTo>
                  <a:pt x="1285" y="181"/>
                  <a:pt x="1285" y="181"/>
                  <a:pt x="1285" y="181"/>
                </a:cubicBezTo>
                <a:cubicBezTo>
                  <a:pt x="1286" y="179"/>
                  <a:pt x="1286" y="179"/>
                  <a:pt x="1286" y="179"/>
                </a:cubicBezTo>
                <a:cubicBezTo>
                  <a:pt x="1287" y="179"/>
                  <a:pt x="1287" y="179"/>
                  <a:pt x="1287" y="179"/>
                </a:cubicBezTo>
                <a:cubicBezTo>
                  <a:pt x="1287" y="180"/>
                  <a:pt x="1287" y="180"/>
                  <a:pt x="1287" y="180"/>
                </a:cubicBezTo>
                <a:cubicBezTo>
                  <a:pt x="1288" y="180"/>
                  <a:pt x="1288" y="180"/>
                  <a:pt x="1288" y="180"/>
                </a:cubicBezTo>
                <a:cubicBezTo>
                  <a:pt x="1289" y="180"/>
                  <a:pt x="1289" y="180"/>
                  <a:pt x="1289" y="180"/>
                </a:cubicBezTo>
                <a:cubicBezTo>
                  <a:pt x="1290" y="179"/>
                  <a:pt x="1290" y="179"/>
                  <a:pt x="1290" y="179"/>
                </a:cubicBezTo>
                <a:cubicBezTo>
                  <a:pt x="1291" y="179"/>
                  <a:pt x="1291" y="179"/>
                  <a:pt x="1291" y="179"/>
                </a:cubicBezTo>
                <a:cubicBezTo>
                  <a:pt x="1292" y="179"/>
                  <a:pt x="1292" y="179"/>
                  <a:pt x="1292" y="179"/>
                </a:cubicBezTo>
                <a:cubicBezTo>
                  <a:pt x="1294" y="178"/>
                  <a:pt x="1294" y="178"/>
                  <a:pt x="1294" y="178"/>
                </a:cubicBezTo>
                <a:cubicBezTo>
                  <a:pt x="1295" y="178"/>
                  <a:pt x="1295" y="178"/>
                  <a:pt x="1295" y="178"/>
                </a:cubicBezTo>
                <a:cubicBezTo>
                  <a:pt x="1296" y="179"/>
                  <a:pt x="1296" y="179"/>
                  <a:pt x="1296" y="179"/>
                </a:cubicBezTo>
                <a:cubicBezTo>
                  <a:pt x="1296" y="179"/>
                  <a:pt x="1296" y="179"/>
                  <a:pt x="1296" y="179"/>
                </a:cubicBezTo>
                <a:cubicBezTo>
                  <a:pt x="1297" y="177"/>
                  <a:pt x="1297" y="177"/>
                  <a:pt x="1297" y="177"/>
                </a:cubicBezTo>
                <a:cubicBezTo>
                  <a:pt x="1298" y="176"/>
                  <a:pt x="1298" y="176"/>
                  <a:pt x="1298" y="176"/>
                </a:cubicBezTo>
                <a:cubicBezTo>
                  <a:pt x="1300" y="176"/>
                  <a:pt x="1300" y="176"/>
                  <a:pt x="1300" y="176"/>
                </a:cubicBezTo>
                <a:cubicBezTo>
                  <a:pt x="1301" y="175"/>
                  <a:pt x="1301" y="175"/>
                  <a:pt x="1301" y="175"/>
                </a:cubicBezTo>
                <a:cubicBezTo>
                  <a:pt x="1302" y="175"/>
                  <a:pt x="1302" y="175"/>
                  <a:pt x="1302" y="175"/>
                </a:cubicBezTo>
                <a:cubicBezTo>
                  <a:pt x="1303" y="174"/>
                  <a:pt x="1303" y="174"/>
                  <a:pt x="1303" y="174"/>
                </a:cubicBezTo>
                <a:cubicBezTo>
                  <a:pt x="1303" y="173"/>
                  <a:pt x="1303" y="173"/>
                  <a:pt x="1303" y="173"/>
                </a:cubicBezTo>
                <a:cubicBezTo>
                  <a:pt x="1303" y="172"/>
                  <a:pt x="1303" y="172"/>
                  <a:pt x="1303" y="172"/>
                </a:cubicBezTo>
                <a:cubicBezTo>
                  <a:pt x="1303" y="171"/>
                  <a:pt x="1303" y="171"/>
                  <a:pt x="1303" y="171"/>
                </a:cubicBezTo>
                <a:lnTo>
                  <a:pt x="1304" y="171"/>
                </a:lnTo>
                <a:close/>
                <a:moveTo>
                  <a:pt x="1370" y="3"/>
                </a:moveTo>
                <a:cubicBezTo>
                  <a:pt x="1370" y="2"/>
                  <a:pt x="1370" y="2"/>
                  <a:pt x="1370" y="2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2" y="4"/>
                  <a:pt x="1372" y="4"/>
                  <a:pt x="1372" y="4"/>
                </a:cubicBezTo>
                <a:cubicBezTo>
                  <a:pt x="1374" y="5"/>
                  <a:pt x="1374" y="5"/>
                  <a:pt x="1374" y="5"/>
                </a:cubicBezTo>
                <a:cubicBezTo>
                  <a:pt x="1375" y="6"/>
                  <a:pt x="1375" y="6"/>
                  <a:pt x="1375" y="6"/>
                </a:cubicBezTo>
                <a:cubicBezTo>
                  <a:pt x="1376" y="7"/>
                  <a:pt x="1376" y="7"/>
                  <a:pt x="1376" y="7"/>
                </a:cubicBezTo>
                <a:cubicBezTo>
                  <a:pt x="1376" y="6"/>
                  <a:pt x="1376" y="6"/>
                  <a:pt x="1376" y="6"/>
                </a:cubicBezTo>
                <a:cubicBezTo>
                  <a:pt x="1377" y="4"/>
                  <a:pt x="1377" y="4"/>
                  <a:pt x="1377" y="4"/>
                </a:cubicBezTo>
                <a:cubicBezTo>
                  <a:pt x="1377" y="3"/>
                  <a:pt x="1377" y="3"/>
                  <a:pt x="1377" y="3"/>
                </a:cubicBezTo>
                <a:cubicBezTo>
                  <a:pt x="1378" y="0"/>
                  <a:pt x="1378" y="0"/>
                  <a:pt x="1378" y="0"/>
                </a:cubicBezTo>
                <a:cubicBezTo>
                  <a:pt x="1368" y="0"/>
                  <a:pt x="1368" y="0"/>
                  <a:pt x="1368" y="0"/>
                </a:cubicBezTo>
                <a:cubicBezTo>
                  <a:pt x="1368" y="2"/>
                  <a:pt x="1368" y="2"/>
                  <a:pt x="1368" y="2"/>
                </a:cubicBezTo>
                <a:cubicBezTo>
                  <a:pt x="1368" y="2"/>
                  <a:pt x="1368" y="2"/>
                  <a:pt x="1368" y="2"/>
                </a:cubicBezTo>
                <a:lnTo>
                  <a:pt x="1370" y="3"/>
                </a:lnTo>
                <a:close/>
                <a:moveTo>
                  <a:pt x="3232" y="1495"/>
                </a:moveTo>
                <a:cubicBezTo>
                  <a:pt x="3231" y="1495"/>
                  <a:pt x="3231" y="1495"/>
                  <a:pt x="3231" y="1495"/>
                </a:cubicBezTo>
                <a:cubicBezTo>
                  <a:pt x="3232" y="1496"/>
                  <a:pt x="3232" y="1496"/>
                  <a:pt x="3232" y="1496"/>
                </a:cubicBezTo>
                <a:lnTo>
                  <a:pt x="3232" y="1495"/>
                </a:lnTo>
                <a:close/>
                <a:moveTo>
                  <a:pt x="3229" y="1505"/>
                </a:moveTo>
                <a:cubicBezTo>
                  <a:pt x="3230" y="1505"/>
                  <a:pt x="3230" y="1505"/>
                  <a:pt x="3230" y="1505"/>
                </a:cubicBezTo>
                <a:cubicBezTo>
                  <a:pt x="3230" y="1504"/>
                  <a:pt x="3230" y="1504"/>
                  <a:pt x="3230" y="1504"/>
                </a:cubicBezTo>
                <a:cubicBezTo>
                  <a:pt x="3229" y="1504"/>
                  <a:pt x="3229" y="1504"/>
                  <a:pt x="3229" y="1504"/>
                </a:cubicBezTo>
                <a:lnTo>
                  <a:pt x="3229" y="1505"/>
                </a:lnTo>
                <a:close/>
                <a:moveTo>
                  <a:pt x="1906" y="57"/>
                </a:moveTo>
                <a:cubicBezTo>
                  <a:pt x="1907" y="56"/>
                  <a:pt x="1907" y="56"/>
                  <a:pt x="1907" y="56"/>
                </a:cubicBezTo>
                <a:cubicBezTo>
                  <a:pt x="1907" y="55"/>
                  <a:pt x="1907" y="55"/>
                  <a:pt x="1907" y="55"/>
                </a:cubicBezTo>
                <a:cubicBezTo>
                  <a:pt x="1908" y="54"/>
                  <a:pt x="1908" y="54"/>
                  <a:pt x="1908" y="54"/>
                </a:cubicBezTo>
                <a:cubicBezTo>
                  <a:pt x="1911" y="52"/>
                  <a:pt x="1911" y="52"/>
                  <a:pt x="1911" y="52"/>
                </a:cubicBezTo>
                <a:cubicBezTo>
                  <a:pt x="1913" y="51"/>
                  <a:pt x="1913" y="51"/>
                  <a:pt x="1913" y="51"/>
                </a:cubicBezTo>
                <a:cubicBezTo>
                  <a:pt x="1915" y="52"/>
                  <a:pt x="1915" y="52"/>
                  <a:pt x="1915" y="52"/>
                </a:cubicBezTo>
                <a:cubicBezTo>
                  <a:pt x="1916" y="52"/>
                  <a:pt x="1916" y="52"/>
                  <a:pt x="1916" y="52"/>
                </a:cubicBezTo>
                <a:cubicBezTo>
                  <a:pt x="1916" y="53"/>
                  <a:pt x="1916" y="53"/>
                  <a:pt x="1916" y="53"/>
                </a:cubicBezTo>
                <a:cubicBezTo>
                  <a:pt x="1915" y="53"/>
                  <a:pt x="1915" y="53"/>
                  <a:pt x="1915" y="53"/>
                </a:cubicBezTo>
                <a:cubicBezTo>
                  <a:pt x="1914" y="52"/>
                  <a:pt x="1914" y="52"/>
                  <a:pt x="1914" y="52"/>
                </a:cubicBezTo>
                <a:cubicBezTo>
                  <a:pt x="1913" y="52"/>
                  <a:pt x="1913" y="52"/>
                  <a:pt x="1913" y="52"/>
                </a:cubicBezTo>
                <a:cubicBezTo>
                  <a:pt x="1912" y="54"/>
                  <a:pt x="1912" y="54"/>
                  <a:pt x="1912" y="54"/>
                </a:cubicBezTo>
                <a:cubicBezTo>
                  <a:pt x="1909" y="55"/>
                  <a:pt x="1909" y="55"/>
                  <a:pt x="1909" y="55"/>
                </a:cubicBezTo>
                <a:cubicBezTo>
                  <a:pt x="1908" y="57"/>
                  <a:pt x="1908" y="57"/>
                  <a:pt x="1908" y="57"/>
                </a:cubicBezTo>
                <a:cubicBezTo>
                  <a:pt x="1908" y="59"/>
                  <a:pt x="1908" y="59"/>
                  <a:pt x="1908" y="59"/>
                </a:cubicBezTo>
                <a:cubicBezTo>
                  <a:pt x="1908" y="60"/>
                  <a:pt x="1908" y="60"/>
                  <a:pt x="1908" y="60"/>
                </a:cubicBezTo>
                <a:cubicBezTo>
                  <a:pt x="1908" y="61"/>
                  <a:pt x="1908" y="61"/>
                  <a:pt x="1908" y="61"/>
                </a:cubicBezTo>
                <a:cubicBezTo>
                  <a:pt x="1908" y="61"/>
                  <a:pt x="1908" y="62"/>
                  <a:pt x="1908" y="62"/>
                </a:cubicBezTo>
                <a:cubicBezTo>
                  <a:pt x="1911" y="62"/>
                  <a:pt x="1911" y="62"/>
                  <a:pt x="1911" y="62"/>
                </a:cubicBezTo>
                <a:cubicBezTo>
                  <a:pt x="1914" y="61"/>
                  <a:pt x="1914" y="61"/>
                  <a:pt x="1914" y="61"/>
                </a:cubicBezTo>
                <a:cubicBezTo>
                  <a:pt x="1916" y="60"/>
                  <a:pt x="1916" y="60"/>
                  <a:pt x="1916" y="60"/>
                </a:cubicBezTo>
                <a:cubicBezTo>
                  <a:pt x="1918" y="60"/>
                  <a:pt x="1918" y="60"/>
                  <a:pt x="1918" y="60"/>
                </a:cubicBezTo>
                <a:cubicBezTo>
                  <a:pt x="1919" y="61"/>
                  <a:pt x="1919" y="61"/>
                  <a:pt x="1919" y="61"/>
                </a:cubicBezTo>
                <a:cubicBezTo>
                  <a:pt x="1921" y="62"/>
                  <a:pt x="1921" y="62"/>
                  <a:pt x="1921" y="62"/>
                </a:cubicBezTo>
                <a:cubicBezTo>
                  <a:pt x="1923" y="61"/>
                  <a:pt x="1923" y="61"/>
                  <a:pt x="1923" y="61"/>
                </a:cubicBezTo>
                <a:cubicBezTo>
                  <a:pt x="1922" y="60"/>
                  <a:pt x="1922" y="60"/>
                  <a:pt x="1922" y="60"/>
                </a:cubicBezTo>
                <a:cubicBezTo>
                  <a:pt x="1922" y="58"/>
                  <a:pt x="1922" y="58"/>
                  <a:pt x="1922" y="58"/>
                </a:cubicBezTo>
                <a:cubicBezTo>
                  <a:pt x="1923" y="59"/>
                  <a:pt x="1923" y="59"/>
                  <a:pt x="1923" y="59"/>
                </a:cubicBezTo>
                <a:cubicBezTo>
                  <a:pt x="1924" y="61"/>
                  <a:pt x="1924" y="61"/>
                  <a:pt x="1924" y="61"/>
                </a:cubicBezTo>
                <a:cubicBezTo>
                  <a:pt x="1926" y="61"/>
                  <a:pt x="1926" y="61"/>
                  <a:pt x="1926" y="61"/>
                </a:cubicBezTo>
                <a:cubicBezTo>
                  <a:pt x="1928" y="61"/>
                  <a:pt x="1928" y="61"/>
                  <a:pt x="1928" y="61"/>
                </a:cubicBezTo>
                <a:cubicBezTo>
                  <a:pt x="1929" y="60"/>
                  <a:pt x="1929" y="60"/>
                  <a:pt x="1929" y="60"/>
                </a:cubicBezTo>
                <a:cubicBezTo>
                  <a:pt x="1930" y="60"/>
                  <a:pt x="1930" y="60"/>
                  <a:pt x="1930" y="60"/>
                </a:cubicBezTo>
                <a:cubicBezTo>
                  <a:pt x="1932" y="57"/>
                  <a:pt x="1932" y="57"/>
                  <a:pt x="1932" y="57"/>
                </a:cubicBezTo>
                <a:cubicBezTo>
                  <a:pt x="1931" y="55"/>
                  <a:pt x="1931" y="55"/>
                  <a:pt x="1931" y="55"/>
                </a:cubicBezTo>
                <a:cubicBezTo>
                  <a:pt x="1933" y="53"/>
                  <a:pt x="1933" y="53"/>
                  <a:pt x="1933" y="53"/>
                </a:cubicBezTo>
                <a:cubicBezTo>
                  <a:pt x="1933" y="51"/>
                  <a:pt x="1933" y="51"/>
                  <a:pt x="1933" y="51"/>
                </a:cubicBezTo>
                <a:cubicBezTo>
                  <a:pt x="1932" y="50"/>
                  <a:pt x="1932" y="50"/>
                  <a:pt x="1932" y="50"/>
                </a:cubicBezTo>
                <a:cubicBezTo>
                  <a:pt x="1930" y="48"/>
                  <a:pt x="1930" y="48"/>
                  <a:pt x="1930" y="48"/>
                </a:cubicBezTo>
                <a:cubicBezTo>
                  <a:pt x="1929" y="47"/>
                  <a:pt x="1929" y="47"/>
                  <a:pt x="1929" y="47"/>
                </a:cubicBezTo>
                <a:cubicBezTo>
                  <a:pt x="1927" y="47"/>
                  <a:pt x="1927" y="47"/>
                  <a:pt x="1927" y="47"/>
                </a:cubicBezTo>
                <a:cubicBezTo>
                  <a:pt x="1926" y="46"/>
                  <a:pt x="1926" y="46"/>
                  <a:pt x="1926" y="46"/>
                </a:cubicBezTo>
                <a:cubicBezTo>
                  <a:pt x="1928" y="46"/>
                  <a:pt x="1928" y="46"/>
                  <a:pt x="1928" y="46"/>
                </a:cubicBezTo>
                <a:cubicBezTo>
                  <a:pt x="1929" y="46"/>
                  <a:pt x="1929" y="46"/>
                  <a:pt x="1929" y="46"/>
                </a:cubicBezTo>
                <a:cubicBezTo>
                  <a:pt x="1931" y="46"/>
                  <a:pt x="1931" y="46"/>
                  <a:pt x="1931" y="46"/>
                </a:cubicBezTo>
                <a:cubicBezTo>
                  <a:pt x="1932" y="47"/>
                  <a:pt x="1932" y="47"/>
                  <a:pt x="1932" y="47"/>
                </a:cubicBezTo>
                <a:cubicBezTo>
                  <a:pt x="1932" y="48"/>
                  <a:pt x="1932" y="48"/>
                  <a:pt x="1932" y="48"/>
                </a:cubicBezTo>
                <a:cubicBezTo>
                  <a:pt x="1933" y="49"/>
                  <a:pt x="1933" y="49"/>
                  <a:pt x="1933" y="49"/>
                </a:cubicBezTo>
                <a:cubicBezTo>
                  <a:pt x="1934" y="48"/>
                  <a:pt x="1934" y="48"/>
                  <a:pt x="1934" y="48"/>
                </a:cubicBezTo>
                <a:cubicBezTo>
                  <a:pt x="1933" y="45"/>
                  <a:pt x="1933" y="45"/>
                  <a:pt x="1933" y="45"/>
                </a:cubicBezTo>
                <a:cubicBezTo>
                  <a:pt x="1931" y="42"/>
                  <a:pt x="1931" y="42"/>
                  <a:pt x="1931" y="42"/>
                </a:cubicBezTo>
                <a:cubicBezTo>
                  <a:pt x="1929" y="39"/>
                  <a:pt x="1929" y="39"/>
                  <a:pt x="1929" y="39"/>
                </a:cubicBezTo>
                <a:cubicBezTo>
                  <a:pt x="1929" y="38"/>
                  <a:pt x="1929" y="38"/>
                  <a:pt x="1929" y="38"/>
                </a:cubicBezTo>
                <a:cubicBezTo>
                  <a:pt x="1931" y="40"/>
                  <a:pt x="1931" y="40"/>
                  <a:pt x="1931" y="40"/>
                </a:cubicBezTo>
                <a:cubicBezTo>
                  <a:pt x="1931" y="41"/>
                  <a:pt x="1931" y="41"/>
                  <a:pt x="1931" y="41"/>
                </a:cubicBezTo>
                <a:cubicBezTo>
                  <a:pt x="1933" y="42"/>
                  <a:pt x="1933" y="42"/>
                  <a:pt x="1933" y="42"/>
                </a:cubicBezTo>
                <a:cubicBezTo>
                  <a:pt x="1935" y="42"/>
                  <a:pt x="1935" y="42"/>
                  <a:pt x="1935" y="42"/>
                </a:cubicBezTo>
                <a:cubicBezTo>
                  <a:pt x="1935" y="41"/>
                  <a:pt x="1935" y="41"/>
                  <a:pt x="1935" y="41"/>
                </a:cubicBezTo>
                <a:cubicBezTo>
                  <a:pt x="1935" y="40"/>
                  <a:pt x="1935" y="40"/>
                  <a:pt x="1935" y="40"/>
                </a:cubicBezTo>
                <a:cubicBezTo>
                  <a:pt x="1934" y="39"/>
                  <a:pt x="1934" y="39"/>
                  <a:pt x="1934" y="39"/>
                </a:cubicBezTo>
                <a:cubicBezTo>
                  <a:pt x="1934" y="38"/>
                  <a:pt x="1934" y="38"/>
                  <a:pt x="1934" y="38"/>
                </a:cubicBezTo>
                <a:cubicBezTo>
                  <a:pt x="1935" y="36"/>
                  <a:pt x="1935" y="36"/>
                  <a:pt x="1935" y="36"/>
                </a:cubicBezTo>
                <a:cubicBezTo>
                  <a:pt x="1935" y="34"/>
                  <a:pt x="1935" y="34"/>
                  <a:pt x="1935" y="34"/>
                </a:cubicBezTo>
                <a:cubicBezTo>
                  <a:pt x="1934" y="32"/>
                  <a:pt x="1934" y="32"/>
                  <a:pt x="1934" y="32"/>
                </a:cubicBezTo>
                <a:cubicBezTo>
                  <a:pt x="1932" y="29"/>
                  <a:pt x="1932" y="29"/>
                  <a:pt x="1932" y="29"/>
                </a:cubicBezTo>
                <a:cubicBezTo>
                  <a:pt x="1933" y="29"/>
                  <a:pt x="1933" y="29"/>
                  <a:pt x="1933" y="29"/>
                </a:cubicBezTo>
                <a:cubicBezTo>
                  <a:pt x="1935" y="31"/>
                  <a:pt x="1935" y="31"/>
                  <a:pt x="1935" y="31"/>
                </a:cubicBezTo>
                <a:cubicBezTo>
                  <a:pt x="1936" y="30"/>
                  <a:pt x="1936" y="30"/>
                  <a:pt x="1936" y="30"/>
                </a:cubicBezTo>
                <a:cubicBezTo>
                  <a:pt x="1937" y="28"/>
                  <a:pt x="1937" y="28"/>
                  <a:pt x="1937" y="28"/>
                </a:cubicBezTo>
                <a:cubicBezTo>
                  <a:pt x="1936" y="28"/>
                  <a:pt x="1936" y="28"/>
                  <a:pt x="1936" y="28"/>
                </a:cubicBezTo>
                <a:cubicBezTo>
                  <a:pt x="1935" y="28"/>
                  <a:pt x="1935" y="28"/>
                  <a:pt x="1935" y="28"/>
                </a:cubicBezTo>
                <a:cubicBezTo>
                  <a:pt x="1935" y="25"/>
                  <a:pt x="1935" y="25"/>
                  <a:pt x="1935" y="25"/>
                </a:cubicBezTo>
                <a:cubicBezTo>
                  <a:pt x="1936" y="25"/>
                  <a:pt x="1936" y="25"/>
                  <a:pt x="1936" y="25"/>
                </a:cubicBezTo>
                <a:cubicBezTo>
                  <a:pt x="1938" y="26"/>
                  <a:pt x="1938" y="26"/>
                  <a:pt x="1938" y="26"/>
                </a:cubicBezTo>
                <a:cubicBezTo>
                  <a:pt x="1941" y="27"/>
                  <a:pt x="1941" y="27"/>
                  <a:pt x="1941" y="27"/>
                </a:cubicBezTo>
                <a:cubicBezTo>
                  <a:pt x="1942" y="26"/>
                  <a:pt x="1942" y="26"/>
                  <a:pt x="1942" y="26"/>
                </a:cubicBezTo>
                <a:cubicBezTo>
                  <a:pt x="1940" y="25"/>
                  <a:pt x="1940" y="25"/>
                  <a:pt x="1940" y="25"/>
                </a:cubicBezTo>
                <a:cubicBezTo>
                  <a:pt x="1940" y="24"/>
                  <a:pt x="1940" y="24"/>
                  <a:pt x="1940" y="24"/>
                </a:cubicBezTo>
                <a:cubicBezTo>
                  <a:pt x="1942" y="24"/>
                  <a:pt x="1942" y="24"/>
                  <a:pt x="1942" y="24"/>
                </a:cubicBezTo>
                <a:cubicBezTo>
                  <a:pt x="1943" y="24"/>
                  <a:pt x="1943" y="24"/>
                  <a:pt x="1943" y="24"/>
                </a:cubicBezTo>
                <a:cubicBezTo>
                  <a:pt x="1944" y="23"/>
                  <a:pt x="1944" y="23"/>
                  <a:pt x="1944" y="23"/>
                </a:cubicBezTo>
                <a:cubicBezTo>
                  <a:pt x="1944" y="21"/>
                  <a:pt x="1944" y="21"/>
                  <a:pt x="1944" y="21"/>
                </a:cubicBezTo>
                <a:cubicBezTo>
                  <a:pt x="1944" y="20"/>
                  <a:pt x="1944" y="20"/>
                  <a:pt x="1944" y="20"/>
                </a:cubicBezTo>
                <a:cubicBezTo>
                  <a:pt x="1944" y="19"/>
                  <a:pt x="1944" y="19"/>
                  <a:pt x="1944" y="19"/>
                </a:cubicBezTo>
                <a:cubicBezTo>
                  <a:pt x="1947" y="18"/>
                  <a:pt x="1947" y="18"/>
                  <a:pt x="1947" y="18"/>
                </a:cubicBezTo>
                <a:cubicBezTo>
                  <a:pt x="1947" y="17"/>
                  <a:pt x="1947" y="17"/>
                  <a:pt x="1947" y="17"/>
                </a:cubicBezTo>
                <a:cubicBezTo>
                  <a:pt x="1945" y="16"/>
                  <a:pt x="1945" y="16"/>
                  <a:pt x="1945" y="16"/>
                </a:cubicBezTo>
                <a:cubicBezTo>
                  <a:pt x="1945" y="14"/>
                  <a:pt x="1945" y="14"/>
                  <a:pt x="1945" y="14"/>
                </a:cubicBezTo>
                <a:cubicBezTo>
                  <a:pt x="1946" y="12"/>
                  <a:pt x="1946" y="12"/>
                  <a:pt x="1946" y="12"/>
                </a:cubicBezTo>
                <a:cubicBezTo>
                  <a:pt x="1947" y="14"/>
                  <a:pt x="1947" y="14"/>
                  <a:pt x="1947" y="14"/>
                </a:cubicBezTo>
                <a:cubicBezTo>
                  <a:pt x="1948" y="13"/>
                  <a:pt x="1948" y="13"/>
                  <a:pt x="1948" y="13"/>
                </a:cubicBezTo>
                <a:cubicBezTo>
                  <a:pt x="1951" y="10"/>
                  <a:pt x="1951" y="10"/>
                  <a:pt x="1951" y="10"/>
                </a:cubicBezTo>
                <a:cubicBezTo>
                  <a:pt x="1951" y="7"/>
                  <a:pt x="1951" y="7"/>
                  <a:pt x="1951" y="7"/>
                </a:cubicBezTo>
                <a:cubicBezTo>
                  <a:pt x="1953" y="6"/>
                  <a:pt x="1953" y="6"/>
                  <a:pt x="1953" y="6"/>
                </a:cubicBezTo>
                <a:cubicBezTo>
                  <a:pt x="1953" y="4"/>
                  <a:pt x="1953" y="4"/>
                  <a:pt x="1953" y="4"/>
                </a:cubicBezTo>
                <a:cubicBezTo>
                  <a:pt x="1956" y="2"/>
                  <a:pt x="1956" y="2"/>
                  <a:pt x="1956" y="2"/>
                </a:cubicBezTo>
                <a:cubicBezTo>
                  <a:pt x="1957" y="0"/>
                  <a:pt x="1957" y="0"/>
                  <a:pt x="1957" y="0"/>
                </a:cubicBezTo>
                <a:cubicBezTo>
                  <a:pt x="1921" y="0"/>
                  <a:pt x="1921" y="0"/>
                  <a:pt x="1921" y="0"/>
                </a:cubicBezTo>
                <a:cubicBezTo>
                  <a:pt x="1921" y="1"/>
                  <a:pt x="1921" y="1"/>
                  <a:pt x="1921" y="1"/>
                </a:cubicBezTo>
                <a:cubicBezTo>
                  <a:pt x="1922" y="2"/>
                  <a:pt x="1922" y="2"/>
                  <a:pt x="1922" y="2"/>
                </a:cubicBezTo>
                <a:cubicBezTo>
                  <a:pt x="1923" y="2"/>
                  <a:pt x="1923" y="2"/>
                  <a:pt x="1923" y="2"/>
                </a:cubicBezTo>
                <a:cubicBezTo>
                  <a:pt x="1921" y="3"/>
                  <a:pt x="1921" y="3"/>
                  <a:pt x="1921" y="3"/>
                </a:cubicBezTo>
                <a:cubicBezTo>
                  <a:pt x="1918" y="3"/>
                  <a:pt x="1918" y="3"/>
                  <a:pt x="1918" y="3"/>
                </a:cubicBezTo>
                <a:cubicBezTo>
                  <a:pt x="1917" y="4"/>
                  <a:pt x="1917" y="4"/>
                  <a:pt x="1917" y="4"/>
                </a:cubicBezTo>
                <a:cubicBezTo>
                  <a:pt x="1917" y="7"/>
                  <a:pt x="1917" y="7"/>
                  <a:pt x="1917" y="7"/>
                </a:cubicBezTo>
                <a:cubicBezTo>
                  <a:pt x="1917" y="9"/>
                  <a:pt x="1917" y="9"/>
                  <a:pt x="1917" y="9"/>
                </a:cubicBezTo>
                <a:cubicBezTo>
                  <a:pt x="1918" y="9"/>
                  <a:pt x="1918" y="9"/>
                  <a:pt x="1918" y="9"/>
                </a:cubicBezTo>
                <a:cubicBezTo>
                  <a:pt x="1919" y="8"/>
                  <a:pt x="1919" y="8"/>
                  <a:pt x="1919" y="8"/>
                </a:cubicBezTo>
                <a:cubicBezTo>
                  <a:pt x="1920" y="9"/>
                  <a:pt x="1920" y="9"/>
                  <a:pt x="1920" y="9"/>
                </a:cubicBezTo>
                <a:cubicBezTo>
                  <a:pt x="1920" y="10"/>
                  <a:pt x="1920" y="10"/>
                  <a:pt x="1920" y="10"/>
                </a:cubicBezTo>
                <a:cubicBezTo>
                  <a:pt x="1920" y="12"/>
                  <a:pt x="1920" y="12"/>
                  <a:pt x="1920" y="12"/>
                </a:cubicBezTo>
                <a:cubicBezTo>
                  <a:pt x="1919" y="13"/>
                  <a:pt x="1919" y="13"/>
                  <a:pt x="1919" y="13"/>
                </a:cubicBezTo>
                <a:cubicBezTo>
                  <a:pt x="1917" y="12"/>
                  <a:pt x="1917" y="12"/>
                  <a:pt x="1917" y="12"/>
                </a:cubicBezTo>
                <a:cubicBezTo>
                  <a:pt x="1915" y="12"/>
                  <a:pt x="1915" y="12"/>
                  <a:pt x="1915" y="12"/>
                </a:cubicBezTo>
                <a:cubicBezTo>
                  <a:pt x="1913" y="13"/>
                  <a:pt x="1913" y="13"/>
                  <a:pt x="1913" y="13"/>
                </a:cubicBezTo>
                <a:cubicBezTo>
                  <a:pt x="1912" y="14"/>
                  <a:pt x="1912" y="14"/>
                  <a:pt x="1912" y="14"/>
                </a:cubicBezTo>
                <a:cubicBezTo>
                  <a:pt x="1912" y="16"/>
                  <a:pt x="1912" y="16"/>
                  <a:pt x="1912" y="16"/>
                </a:cubicBezTo>
                <a:cubicBezTo>
                  <a:pt x="1911" y="18"/>
                  <a:pt x="1911" y="18"/>
                  <a:pt x="1911" y="18"/>
                </a:cubicBezTo>
                <a:cubicBezTo>
                  <a:pt x="1910" y="19"/>
                  <a:pt x="1910" y="19"/>
                  <a:pt x="1910" y="19"/>
                </a:cubicBezTo>
                <a:cubicBezTo>
                  <a:pt x="1908" y="18"/>
                  <a:pt x="1908" y="18"/>
                  <a:pt x="1908" y="18"/>
                </a:cubicBezTo>
                <a:cubicBezTo>
                  <a:pt x="1907" y="17"/>
                  <a:pt x="1907" y="17"/>
                  <a:pt x="1907" y="17"/>
                </a:cubicBezTo>
                <a:cubicBezTo>
                  <a:pt x="1907" y="16"/>
                  <a:pt x="1907" y="16"/>
                  <a:pt x="1907" y="16"/>
                </a:cubicBezTo>
                <a:cubicBezTo>
                  <a:pt x="1906" y="16"/>
                  <a:pt x="1906" y="16"/>
                  <a:pt x="1906" y="16"/>
                </a:cubicBezTo>
                <a:cubicBezTo>
                  <a:pt x="1905" y="19"/>
                  <a:pt x="1905" y="19"/>
                  <a:pt x="1905" y="19"/>
                </a:cubicBezTo>
                <a:cubicBezTo>
                  <a:pt x="1906" y="21"/>
                  <a:pt x="1906" y="21"/>
                  <a:pt x="1906" y="21"/>
                </a:cubicBezTo>
                <a:cubicBezTo>
                  <a:pt x="1907" y="22"/>
                  <a:pt x="1907" y="22"/>
                  <a:pt x="1907" y="22"/>
                </a:cubicBezTo>
                <a:cubicBezTo>
                  <a:pt x="1909" y="22"/>
                  <a:pt x="1909" y="22"/>
                  <a:pt x="1909" y="22"/>
                </a:cubicBezTo>
                <a:cubicBezTo>
                  <a:pt x="1909" y="22"/>
                  <a:pt x="1909" y="22"/>
                  <a:pt x="1909" y="22"/>
                </a:cubicBezTo>
                <a:cubicBezTo>
                  <a:pt x="1910" y="23"/>
                  <a:pt x="1910" y="23"/>
                  <a:pt x="1910" y="23"/>
                </a:cubicBezTo>
                <a:cubicBezTo>
                  <a:pt x="1909" y="26"/>
                  <a:pt x="1909" y="26"/>
                  <a:pt x="1909" y="26"/>
                </a:cubicBezTo>
                <a:cubicBezTo>
                  <a:pt x="1909" y="27"/>
                  <a:pt x="1909" y="27"/>
                  <a:pt x="1909" y="27"/>
                </a:cubicBezTo>
                <a:cubicBezTo>
                  <a:pt x="1910" y="27"/>
                  <a:pt x="1910" y="27"/>
                  <a:pt x="1910" y="27"/>
                </a:cubicBezTo>
                <a:cubicBezTo>
                  <a:pt x="1911" y="26"/>
                  <a:pt x="1911" y="26"/>
                  <a:pt x="1911" y="26"/>
                </a:cubicBezTo>
                <a:cubicBezTo>
                  <a:pt x="1912" y="26"/>
                  <a:pt x="1912" y="26"/>
                  <a:pt x="1912" y="26"/>
                </a:cubicBezTo>
                <a:cubicBezTo>
                  <a:pt x="1913" y="27"/>
                  <a:pt x="1913" y="27"/>
                  <a:pt x="1913" y="27"/>
                </a:cubicBezTo>
                <a:cubicBezTo>
                  <a:pt x="1915" y="27"/>
                  <a:pt x="1915" y="27"/>
                  <a:pt x="1915" y="27"/>
                </a:cubicBezTo>
                <a:cubicBezTo>
                  <a:pt x="1916" y="26"/>
                  <a:pt x="1916" y="26"/>
                  <a:pt x="1916" y="26"/>
                </a:cubicBezTo>
                <a:cubicBezTo>
                  <a:pt x="1917" y="26"/>
                  <a:pt x="1917" y="26"/>
                  <a:pt x="1917" y="26"/>
                </a:cubicBezTo>
                <a:cubicBezTo>
                  <a:pt x="1916" y="28"/>
                  <a:pt x="1916" y="28"/>
                  <a:pt x="1916" y="28"/>
                </a:cubicBezTo>
                <a:cubicBezTo>
                  <a:pt x="1914" y="28"/>
                  <a:pt x="1914" y="28"/>
                  <a:pt x="1914" y="28"/>
                </a:cubicBezTo>
                <a:cubicBezTo>
                  <a:pt x="1912" y="28"/>
                  <a:pt x="1912" y="28"/>
                  <a:pt x="1912" y="28"/>
                </a:cubicBezTo>
                <a:cubicBezTo>
                  <a:pt x="1911" y="29"/>
                  <a:pt x="1911" y="29"/>
                  <a:pt x="1911" y="29"/>
                </a:cubicBezTo>
                <a:cubicBezTo>
                  <a:pt x="1910" y="29"/>
                  <a:pt x="1910" y="29"/>
                  <a:pt x="1910" y="29"/>
                </a:cubicBezTo>
                <a:cubicBezTo>
                  <a:pt x="1909" y="30"/>
                  <a:pt x="1909" y="30"/>
                  <a:pt x="1909" y="30"/>
                </a:cubicBezTo>
                <a:cubicBezTo>
                  <a:pt x="1910" y="32"/>
                  <a:pt x="1910" y="32"/>
                  <a:pt x="1910" y="32"/>
                </a:cubicBezTo>
                <a:cubicBezTo>
                  <a:pt x="1911" y="33"/>
                  <a:pt x="1911" y="33"/>
                  <a:pt x="1911" y="33"/>
                </a:cubicBezTo>
                <a:cubicBezTo>
                  <a:pt x="1913" y="33"/>
                  <a:pt x="1913" y="33"/>
                  <a:pt x="1913" y="33"/>
                </a:cubicBezTo>
                <a:cubicBezTo>
                  <a:pt x="1914" y="33"/>
                  <a:pt x="1914" y="33"/>
                  <a:pt x="1914" y="33"/>
                </a:cubicBezTo>
                <a:cubicBezTo>
                  <a:pt x="1915" y="33"/>
                  <a:pt x="1915" y="33"/>
                  <a:pt x="1915" y="33"/>
                </a:cubicBezTo>
                <a:cubicBezTo>
                  <a:pt x="1914" y="34"/>
                  <a:pt x="1914" y="34"/>
                  <a:pt x="1914" y="34"/>
                </a:cubicBezTo>
                <a:cubicBezTo>
                  <a:pt x="1912" y="35"/>
                  <a:pt x="1912" y="35"/>
                  <a:pt x="1912" y="35"/>
                </a:cubicBezTo>
                <a:cubicBezTo>
                  <a:pt x="1910" y="35"/>
                  <a:pt x="1910" y="35"/>
                  <a:pt x="1910" y="35"/>
                </a:cubicBezTo>
                <a:cubicBezTo>
                  <a:pt x="1908" y="36"/>
                  <a:pt x="1908" y="36"/>
                  <a:pt x="1908" y="36"/>
                </a:cubicBezTo>
                <a:cubicBezTo>
                  <a:pt x="1908" y="37"/>
                  <a:pt x="1908" y="37"/>
                  <a:pt x="1908" y="37"/>
                </a:cubicBezTo>
                <a:cubicBezTo>
                  <a:pt x="1909" y="38"/>
                  <a:pt x="1909" y="38"/>
                  <a:pt x="1909" y="38"/>
                </a:cubicBezTo>
                <a:cubicBezTo>
                  <a:pt x="1911" y="37"/>
                  <a:pt x="1911" y="37"/>
                  <a:pt x="1911" y="37"/>
                </a:cubicBezTo>
                <a:cubicBezTo>
                  <a:pt x="1913" y="37"/>
                  <a:pt x="1913" y="37"/>
                  <a:pt x="1913" y="37"/>
                </a:cubicBezTo>
                <a:cubicBezTo>
                  <a:pt x="1913" y="38"/>
                  <a:pt x="1913" y="38"/>
                  <a:pt x="1913" y="38"/>
                </a:cubicBezTo>
                <a:cubicBezTo>
                  <a:pt x="1912" y="39"/>
                  <a:pt x="1912" y="39"/>
                  <a:pt x="1912" y="39"/>
                </a:cubicBezTo>
                <a:cubicBezTo>
                  <a:pt x="1910" y="39"/>
                  <a:pt x="1910" y="39"/>
                  <a:pt x="1910" y="39"/>
                </a:cubicBezTo>
                <a:cubicBezTo>
                  <a:pt x="1910" y="40"/>
                  <a:pt x="1910" y="40"/>
                  <a:pt x="1910" y="40"/>
                </a:cubicBezTo>
                <a:cubicBezTo>
                  <a:pt x="1911" y="40"/>
                  <a:pt x="1911" y="40"/>
                  <a:pt x="1911" y="40"/>
                </a:cubicBezTo>
                <a:cubicBezTo>
                  <a:pt x="1913" y="41"/>
                  <a:pt x="1913" y="41"/>
                  <a:pt x="1913" y="41"/>
                </a:cubicBezTo>
                <a:cubicBezTo>
                  <a:pt x="1916" y="43"/>
                  <a:pt x="1916" y="43"/>
                  <a:pt x="1916" y="43"/>
                </a:cubicBezTo>
                <a:cubicBezTo>
                  <a:pt x="1917" y="43"/>
                  <a:pt x="1917" y="43"/>
                  <a:pt x="1917" y="43"/>
                </a:cubicBezTo>
                <a:cubicBezTo>
                  <a:pt x="1917" y="44"/>
                  <a:pt x="1917" y="44"/>
                  <a:pt x="1917" y="44"/>
                </a:cubicBezTo>
                <a:cubicBezTo>
                  <a:pt x="1918" y="45"/>
                  <a:pt x="1918" y="45"/>
                  <a:pt x="1918" y="45"/>
                </a:cubicBezTo>
                <a:cubicBezTo>
                  <a:pt x="1916" y="44"/>
                  <a:pt x="1916" y="44"/>
                  <a:pt x="1916" y="44"/>
                </a:cubicBezTo>
                <a:cubicBezTo>
                  <a:pt x="1914" y="43"/>
                  <a:pt x="1914" y="43"/>
                  <a:pt x="1914" y="43"/>
                </a:cubicBezTo>
                <a:cubicBezTo>
                  <a:pt x="1912" y="43"/>
                  <a:pt x="1912" y="43"/>
                  <a:pt x="1912" y="43"/>
                </a:cubicBezTo>
                <a:cubicBezTo>
                  <a:pt x="1911" y="42"/>
                  <a:pt x="1911" y="42"/>
                  <a:pt x="1911" y="42"/>
                </a:cubicBezTo>
                <a:cubicBezTo>
                  <a:pt x="1909" y="41"/>
                  <a:pt x="1909" y="41"/>
                  <a:pt x="1909" y="41"/>
                </a:cubicBezTo>
                <a:cubicBezTo>
                  <a:pt x="1908" y="43"/>
                  <a:pt x="1908" y="43"/>
                  <a:pt x="1908" y="43"/>
                </a:cubicBezTo>
                <a:cubicBezTo>
                  <a:pt x="1908" y="44"/>
                  <a:pt x="1908" y="44"/>
                  <a:pt x="1908" y="44"/>
                </a:cubicBezTo>
                <a:cubicBezTo>
                  <a:pt x="1907" y="45"/>
                  <a:pt x="1907" y="45"/>
                  <a:pt x="1907" y="45"/>
                </a:cubicBezTo>
                <a:cubicBezTo>
                  <a:pt x="1907" y="46"/>
                  <a:pt x="1907" y="46"/>
                  <a:pt x="1907" y="46"/>
                </a:cubicBezTo>
                <a:cubicBezTo>
                  <a:pt x="1908" y="47"/>
                  <a:pt x="1908" y="47"/>
                  <a:pt x="1908" y="47"/>
                </a:cubicBezTo>
                <a:cubicBezTo>
                  <a:pt x="1907" y="48"/>
                  <a:pt x="1907" y="48"/>
                  <a:pt x="1907" y="48"/>
                </a:cubicBezTo>
                <a:cubicBezTo>
                  <a:pt x="1906" y="48"/>
                  <a:pt x="1906" y="48"/>
                  <a:pt x="1906" y="48"/>
                </a:cubicBezTo>
                <a:cubicBezTo>
                  <a:pt x="1905" y="48"/>
                  <a:pt x="1905" y="48"/>
                  <a:pt x="1905" y="48"/>
                </a:cubicBezTo>
                <a:cubicBezTo>
                  <a:pt x="1904" y="49"/>
                  <a:pt x="1904" y="49"/>
                  <a:pt x="1904" y="49"/>
                </a:cubicBezTo>
                <a:cubicBezTo>
                  <a:pt x="1904" y="51"/>
                  <a:pt x="1904" y="51"/>
                  <a:pt x="1904" y="51"/>
                </a:cubicBezTo>
                <a:cubicBezTo>
                  <a:pt x="1904" y="52"/>
                  <a:pt x="1904" y="52"/>
                  <a:pt x="1904" y="52"/>
                </a:cubicBezTo>
                <a:cubicBezTo>
                  <a:pt x="1903" y="52"/>
                  <a:pt x="1903" y="52"/>
                  <a:pt x="1903" y="52"/>
                </a:cubicBezTo>
                <a:cubicBezTo>
                  <a:pt x="1902" y="53"/>
                  <a:pt x="1902" y="53"/>
                  <a:pt x="1902" y="53"/>
                </a:cubicBezTo>
                <a:cubicBezTo>
                  <a:pt x="1902" y="53"/>
                  <a:pt x="1902" y="53"/>
                  <a:pt x="1902" y="53"/>
                </a:cubicBezTo>
                <a:cubicBezTo>
                  <a:pt x="1904" y="56"/>
                  <a:pt x="1904" y="56"/>
                  <a:pt x="1904" y="56"/>
                </a:cubicBezTo>
                <a:lnTo>
                  <a:pt x="1906" y="57"/>
                </a:lnTo>
                <a:close/>
                <a:moveTo>
                  <a:pt x="3235" y="1496"/>
                </a:moveTo>
                <a:cubicBezTo>
                  <a:pt x="3235" y="1495"/>
                  <a:pt x="3235" y="1495"/>
                  <a:pt x="3235" y="1495"/>
                </a:cubicBezTo>
                <a:cubicBezTo>
                  <a:pt x="3236" y="1495"/>
                  <a:pt x="3236" y="1495"/>
                  <a:pt x="3236" y="1495"/>
                </a:cubicBezTo>
                <a:cubicBezTo>
                  <a:pt x="3235" y="1494"/>
                  <a:pt x="3235" y="1494"/>
                  <a:pt x="3235" y="1494"/>
                </a:cubicBezTo>
                <a:cubicBezTo>
                  <a:pt x="3235" y="1492"/>
                  <a:pt x="3235" y="1492"/>
                  <a:pt x="3235" y="1492"/>
                </a:cubicBezTo>
                <a:cubicBezTo>
                  <a:pt x="3234" y="1495"/>
                  <a:pt x="3234" y="1495"/>
                  <a:pt x="3234" y="1495"/>
                </a:cubicBezTo>
                <a:cubicBezTo>
                  <a:pt x="3235" y="1496"/>
                  <a:pt x="3235" y="1496"/>
                  <a:pt x="3235" y="1496"/>
                </a:cubicBezTo>
                <a:close/>
                <a:moveTo>
                  <a:pt x="576" y="50"/>
                </a:moveTo>
                <a:cubicBezTo>
                  <a:pt x="577" y="50"/>
                  <a:pt x="577" y="50"/>
                  <a:pt x="577" y="50"/>
                </a:cubicBezTo>
                <a:cubicBezTo>
                  <a:pt x="577" y="51"/>
                  <a:pt x="577" y="51"/>
                  <a:pt x="577" y="51"/>
                </a:cubicBezTo>
                <a:cubicBezTo>
                  <a:pt x="576" y="52"/>
                  <a:pt x="576" y="52"/>
                  <a:pt x="576" y="52"/>
                </a:cubicBezTo>
                <a:cubicBezTo>
                  <a:pt x="578" y="56"/>
                  <a:pt x="578" y="56"/>
                  <a:pt x="578" y="56"/>
                </a:cubicBezTo>
                <a:cubicBezTo>
                  <a:pt x="579" y="57"/>
                  <a:pt x="579" y="57"/>
                  <a:pt x="579" y="57"/>
                </a:cubicBezTo>
                <a:cubicBezTo>
                  <a:pt x="579" y="58"/>
                  <a:pt x="579" y="58"/>
                  <a:pt x="579" y="58"/>
                </a:cubicBezTo>
                <a:cubicBezTo>
                  <a:pt x="582" y="60"/>
                  <a:pt x="582" y="60"/>
                  <a:pt x="582" y="60"/>
                </a:cubicBezTo>
                <a:cubicBezTo>
                  <a:pt x="583" y="61"/>
                  <a:pt x="583" y="61"/>
                  <a:pt x="583" y="61"/>
                </a:cubicBezTo>
                <a:cubicBezTo>
                  <a:pt x="585" y="61"/>
                  <a:pt x="585" y="61"/>
                  <a:pt x="585" y="61"/>
                </a:cubicBezTo>
                <a:cubicBezTo>
                  <a:pt x="586" y="62"/>
                  <a:pt x="586" y="62"/>
                  <a:pt x="586" y="62"/>
                </a:cubicBezTo>
                <a:cubicBezTo>
                  <a:pt x="587" y="62"/>
                  <a:pt x="587" y="62"/>
                  <a:pt x="587" y="62"/>
                </a:cubicBezTo>
                <a:cubicBezTo>
                  <a:pt x="589" y="61"/>
                  <a:pt x="589" y="61"/>
                  <a:pt x="589" y="61"/>
                </a:cubicBezTo>
                <a:cubicBezTo>
                  <a:pt x="591" y="61"/>
                  <a:pt x="591" y="61"/>
                  <a:pt x="591" y="61"/>
                </a:cubicBezTo>
                <a:cubicBezTo>
                  <a:pt x="592" y="63"/>
                  <a:pt x="592" y="63"/>
                  <a:pt x="592" y="63"/>
                </a:cubicBezTo>
                <a:cubicBezTo>
                  <a:pt x="594" y="63"/>
                  <a:pt x="594" y="63"/>
                  <a:pt x="594" y="63"/>
                </a:cubicBezTo>
                <a:cubicBezTo>
                  <a:pt x="596" y="65"/>
                  <a:pt x="596" y="65"/>
                  <a:pt x="596" y="65"/>
                </a:cubicBezTo>
                <a:cubicBezTo>
                  <a:pt x="597" y="65"/>
                  <a:pt x="597" y="65"/>
                  <a:pt x="597" y="65"/>
                </a:cubicBezTo>
                <a:cubicBezTo>
                  <a:pt x="597" y="66"/>
                  <a:pt x="597" y="66"/>
                  <a:pt x="597" y="66"/>
                </a:cubicBezTo>
                <a:cubicBezTo>
                  <a:pt x="595" y="67"/>
                  <a:pt x="595" y="67"/>
                  <a:pt x="595" y="67"/>
                </a:cubicBezTo>
                <a:cubicBezTo>
                  <a:pt x="595" y="68"/>
                  <a:pt x="595" y="68"/>
                  <a:pt x="595" y="68"/>
                </a:cubicBezTo>
                <a:cubicBezTo>
                  <a:pt x="594" y="69"/>
                  <a:pt x="594" y="69"/>
                  <a:pt x="594" y="69"/>
                </a:cubicBezTo>
                <a:cubicBezTo>
                  <a:pt x="594" y="70"/>
                  <a:pt x="594" y="70"/>
                  <a:pt x="594" y="70"/>
                </a:cubicBezTo>
                <a:cubicBezTo>
                  <a:pt x="594" y="72"/>
                  <a:pt x="594" y="72"/>
                  <a:pt x="594" y="72"/>
                </a:cubicBezTo>
                <a:cubicBezTo>
                  <a:pt x="591" y="73"/>
                  <a:pt x="591" y="73"/>
                  <a:pt x="591" y="73"/>
                </a:cubicBezTo>
                <a:cubicBezTo>
                  <a:pt x="591" y="74"/>
                  <a:pt x="591" y="74"/>
                  <a:pt x="591" y="74"/>
                </a:cubicBezTo>
                <a:cubicBezTo>
                  <a:pt x="590" y="75"/>
                  <a:pt x="590" y="75"/>
                  <a:pt x="590" y="75"/>
                </a:cubicBezTo>
                <a:cubicBezTo>
                  <a:pt x="592" y="76"/>
                  <a:pt x="592" y="76"/>
                  <a:pt x="592" y="76"/>
                </a:cubicBezTo>
                <a:cubicBezTo>
                  <a:pt x="592" y="79"/>
                  <a:pt x="592" y="79"/>
                  <a:pt x="592" y="79"/>
                </a:cubicBezTo>
                <a:cubicBezTo>
                  <a:pt x="593" y="81"/>
                  <a:pt x="593" y="81"/>
                  <a:pt x="593" y="81"/>
                </a:cubicBezTo>
                <a:cubicBezTo>
                  <a:pt x="593" y="82"/>
                  <a:pt x="593" y="82"/>
                  <a:pt x="593" y="82"/>
                </a:cubicBezTo>
                <a:cubicBezTo>
                  <a:pt x="591" y="83"/>
                  <a:pt x="591" y="83"/>
                  <a:pt x="591" y="83"/>
                </a:cubicBezTo>
                <a:cubicBezTo>
                  <a:pt x="591" y="84"/>
                  <a:pt x="591" y="84"/>
                  <a:pt x="591" y="84"/>
                </a:cubicBezTo>
                <a:cubicBezTo>
                  <a:pt x="595" y="84"/>
                  <a:pt x="595" y="84"/>
                  <a:pt x="595" y="84"/>
                </a:cubicBezTo>
                <a:cubicBezTo>
                  <a:pt x="596" y="84"/>
                  <a:pt x="596" y="84"/>
                  <a:pt x="596" y="84"/>
                </a:cubicBezTo>
                <a:cubicBezTo>
                  <a:pt x="597" y="84"/>
                  <a:pt x="597" y="84"/>
                  <a:pt x="597" y="84"/>
                </a:cubicBezTo>
                <a:cubicBezTo>
                  <a:pt x="597" y="85"/>
                  <a:pt x="597" y="85"/>
                  <a:pt x="597" y="85"/>
                </a:cubicBezTo>
                <a:cubicBezTo>
                  <a:pt x="598" y="84"/>
                  <a:pt x="598" y="84"/>
                  <a:pt x="598" y="84"/>
                </a:cubicBezTo>
                <a:cubicBezTo>
                  <a:pt x="599" y="83"/>
                  <a:pt x="599" y="83"/>
                  <a:pt x="599" y="83"/>
                </a:cubicBezTo>
                <a:cubicBezTo>
                  <a:pt x="600" y="84"/>
                  <a:pt x="600" y="84"/>
                  <a:pt x="600" y="84"/>
                </a:cubicBezTo>
                <a:cubicBezTo>
                  <a:pt x="603" y="84"/>
                  <a:pt x="603" y="84"/>
                  <a:pt x="603" y="84"/>
                </a:cubicBezTo>
                <a:cubicBezTo>
                  <a:pt x="606" y="85"/>
                  <a:pt x="606" y="85"/>
                  <a:pt x="606" y="85"/>
                </a:cubicBezTo>
                <a:cubicBezTo>
                  <a:pt x="607" y="84"/>
                  <a:pt x="607" y="84"/>
                  <a:pt x="607" y="84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610" y="85"/>
                  <a:pt x="610" y="85"/>
                  <a:pt x="610" y="85"/>
                </a:cubicBezTo>
                <a:cubicBezTo>
                  <a:pt x="611" y="85"/>
                  <a:pt x="611" y="85"/>
                  <a:pt x="611" y="85"/>
                </a:cubicBezTo>
                <a:cubicBezTo>
                  <a:pt x="612" y="85"/>
                  <a:pt x="612" y="85"/>
                  <a:pt x="612" y="85"/>
                </a:cubicBezTo>
                <a:cubicBezTo>
                  <a:pt x="613" y="84"/>
                  <a:pt x="613" y="84"/>
                  <a:pt x="613" y="84"/>
                </a:cubicBezTo>
                <a:cubicBezTo>
                  <a:pt x="614" y="85"/>
                  <a:pt x="614" y="85"/>
                  <a:pt x="614" y="85"/>
                </a:cubicBezTo>
                <a:cubicBezTo>
                  <a:pt x="614" y="86"/>
                  <a:pt x="614" y="86"/>
                  <a:pt x="614" y="86"/>
                </a:cubicBezTo>
                <a:cubicBezTo>
                  <a:pt x="615" y="86"/>
                  <a:pt x="615" y="86"/>
                  <a:pt x="615" y="86"/>
                </a:cubicBezTo>
                <a:cubicBezTo>
                  <a:pt x="616" y="85"/>
                  <a:pt x="616" y="85"/>
                  <a:pt x="616" y="85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7" y="87"/>
                  <a:pt x="617" y="87"/>
                  <a:pt x="617" y="87"/>
                </a:cubicBezTo>
                <a:cubicBezTo>
                  <a:pt x="618" y="87"/>
                  <a:pt x="618" y="87"/>
                  <a:pt x="618" y="87"/>
                </a:cubicBezTo>
                <a:cubicBezTo>
                  <a:pt x="619" y="86"/>
                  <a:pt x="619" y="86"/>
                  <a:pt x="619" y="86"/>
                </a:cubicBezTo>
                <a:cubicBezTo>
                  <a:pt x="622" y="86"/>
                  <a:pt x="622" y="86"/>
                  <a:pt x="622" y="86"/>
                </a:cubicBezTo>
                <a:cubicBezTo>
                  <a:pt x="623" y="85"/>
                  <a:pt x="623" y="85"/>
                  <a:pt x="623" y="85"/>
                </a:cubicBezTo>
                <a:cubicBezTo>
                  <a:pt x="625" y="84"/>
                  <a:pt x="625" y="84"/>
                  <a:pt x="625" y="84"/>
                </a:cubicBezTo>
                <a:cubicBezTo>
                  <a:pt x="626" y="84"/>
                  <a:pt x="626" y="84"/>
                  <a:pt x="626" y="84"/>
                </a:cubicBezTo>
                <a:cubicBezTo>
                  <a:pt x="628" y="82"/>
                  <a:pt x="628" y="82"/>
                  <a:pt x="628" y="82"/>
                </a:cubicBezTo>
                <a:cubicBezTo>
                  <a:pt x="630" y="81"/>
                  <a:pt x="630" y="81"/>
                  <a:pt x="630" y="81"/>
                </a:cubicBezTo>
                <a:cubicBezTo>
                  <a:pt x="632" y="81"/>
                  <a:pt x="632" y="81"/>
                  <a:pt x="632" y="81"/>
                </a:cubicBezTo>
                <a:cubicBezTo>
                  <a:pt x="633" y="80"/>
                  <a:pt x="633" y="80"/>
                  <a:pt x="633" y="80"/>
                </a:cubicBezTo>
                <a:cubicBezTo>
                  <a:pt x="634" y="80"/>
                  <a:pt x="634" y="80"/>
                  <a:pt x="634" y="80"/>
                </a:cubicBezTo>
                <a:cubicBezTo>
                  <a:pt x="636" y="80"/>
                  <a:pt x="636" y="80"/>
                  <a:pt x="636" y="80"/>
                </a:cubicBezTo>
                <a:cubicBezTo>
                  <a:pt x="637" y="80"/>
                  <a:pt x="637" y="80"/>
                  <a:pt x="637" y="80"/>
                </a:cubicBezTo>
                <a:cubicBezTo>
                  <a:pt x="639" y="81"/>
                  <a:pt x="639" y="81"/>
                  <a:pt x="639" y="81"/>
                </a:cubicBezTo>
                <a:cubicBezTo>
                  <a:pt x="643" y="81"/>
                  <a:pt x="643" y="81"/>
                  <a:pt x="643" y="81"/>
                </a:cubicBezTo>
                <a:cubicBezTo>
                  <a:pt x="647" y="78"/>
                  <a:pt x="647" y="78"/>
                  <a:pt x="647" y="78"/>
                </a:cubicBezTo>
                <a:cubicBezTo>
                  <a:pt x="647" y="77"/>
                  <a:pt x="647" y="77"/>
                  <a:pt x="647" y="77"/>
                </a:cubicBezTo>
                <a:cubicBezTo>
                  <a:pt x="648" y="77"/>
                  <a:pt x="648" y="77"/>
                  <a:pt x="648" y="77"/>
                </a:cubicBezTo>
                <a:cubicBezTo>
                  <a:pt x="649" y="78"/>
                  <a:pt x="649" y="78"/>
                  <a:pt x="649" y="78"/>
                </a:cubicBezTo>
                <a:cubicBezTo>
                  <a:pt x="649" y="77"/>
                  <a:pt x="649" y="77"/>
                  <a:pt x="649" y="77"/>
                </a:cubicBezTo>
                <a:cubicBezTo>
                  <a:pt x="651" y="76"/>
                  <a:pt x="651" y="76"/>
                  <a:pt x="651" y="76"/>
                </a:cubicBezTo>
                <a:cubicBezTo>
                  <a:pt x="651" y="74"/>
                  <a:pt x="651" y="74"/>
                  <a:pt x="651" y="74"/>
                </a:cubicBezTo>
                <a:cubicBezTo>
                  <a:pt x="651" y="74"/>
                  <a:pt x="651" y="74"/>
                  <a:pt x="651" y="74"/>
                </a:cubicBezTo>
                <a:cubicBezTo>
                  <a:pt x="652" y="74"/>
                  <a:pt x="652" y="74"/>
                  <a:pt x="652" y="74"/>
                </a:cubicBezTo>
                <a:cubicBezTo>
                  <a:pt x="653" y="74"/>
                  <a:pt x="653" y="74"/>
                  <a:pt x="653" y="74"/>
                </a:cubicBezTo>
                <a:cubicBezTo>
                  <a:pt x="654" y="73"/>
                  <a:pt x="654" y="73"/>
                  <a:pt x="654" y="73"/>
                </a:cubicBezTo>
                <a:cubicBezTo>
                  <a:pt x="654" y="72"/>
                  <a:pt x="654" y="72"/>
                  <a:pt x="654" y="72"/>
                </a:cubicBezTo>
                <a:cubicBezTo>
                  <a:pt x="655" y="72"/>
                  <a:pt x="655" y="72"/>
                  <a:pt x="655" y="72"/>
                </a:cubicBezTo>
                <a:cubicBezTo>
                  <a:pt x="656" y="72"/>
                  <a:pt x="656" y="72"/>
                  <a:pt x="656" y="72"/>
                </a:cubicBezTo>
                <a:cubicBezTo>
                  <a:pt x="656" y="73"/>
                  <a:pt x="656" y="73"/>
                  <a:pt x="656" y="73"/>
                </a:cubicBezTo>
                <a:cubicBezTo>
                  <a:pt x="656" y="74"/>
                  <a:pt x="656" y="74"/>
                  <a:pt x="656" y="74"/>
                </a:cubicBezTo>
                <a:cubicBezTo>
                  <a:pt x="657" y="75"/>
                  <a:pt x="657" y="75"/>
                  <a:pt x="657" y="75"/>
                </a:cubicBezTo>
                <a:cubicBezTo>
                  <a:pt x="655" y="76"/>
                  <a:pt x="655" y="76"/>
                  <a:pt x="655" y="76"/>
                </a:cubicBezTo>
                <a:cubicBezTo>
                  <a:pt x="655" y="77"/>
                  <a:pt x="655" y="77"/>
                  <a:pt x="655" y="77"/>
                </a:cubicBezTo>
                <a:cubicBezTo>
                  <a:pt x="655" y="78"/>
                  <a:pt x="655" y="78"/>
                  <a:pt x="655" y="78"/>
                </a:cubicBezTo>
                <a:cubicBezTo>
                  <a:pt x="654" y="79"/>
                  <a:pt x="654" y="79"/>
                  <a:pt x="654" y="79"/>
                </a:cubicBezTo>
                <a:cubicBezTo>
                  <a:pt x="654" y="80"/>
                  <a:pt x="654" y="80"/>
                  <a:pt x="654" y="80"/>
                </a:cubicBezTo>
                <a:cubicBezTo>
                  <a:pt x="655" y="80"/>
                  <a:pt x="655" y="80"/>
                  <a:pt x="655" y="80"/>
                </a:cubicBezTo>
                <a:cubicBezTo>
                  <a:pt x="657" y="81"/>
                  <a:pt x="657" y="81"/>
                  <a:pt x="657" y="81"/>
                </a:cubicBezTo>
                <a:cubicBezTo>
                  <a:pt x="657" y="81"/>
                  <a:pt x="657" y="81"/>
                  <a:pt x="657" y="81"/>
                </a:cubicBezTo>
                <a:cubicBezTo>
                  <a:pt x="659" y="81"/>
                  <a:pt x="659" y="81"/>
                  <a:pt x="659" y="81"/>
                </a:cubicBezTo>
                <a:cubicBezTo>
                  <a:pt x="660" y="81"/>
                  <a:pt x="660" y="81"/>
                  <a:pt x="660" y="81"/>
                </a:cubicBezTo>
                <a:cubicBezTo>
                  <a:pt x="661" y="83"/>
                  <a:pt x="661" y="83"/>
                  <a:pt x="661" y="83"/>
                </a:cubicBezTo>
                <a:cubicBezTo>
                  <a:pt x="662" y="84"/>
                  <a:pt x="662" y="84"/>
                  <a:pt x="662" y="84"/>
                </a:cubicBezTo>
                <a:cubicBezTo>
                  <a:pt x="662" y="83"/>
                  <a:pt x="662" y="83"/>
                  <a:pt x="662" y="83"/>
                </a:cubicBezTo>
                <a:cubicBezTo>
                  <a:pt x="662" y="83"/>
                  <a:pt x="662" y="83"/>
                  <a:pt x="662" y="83"/>
                </a:cubicBezTo>
                <a:cubicBezTo>
                  <a:pt x="663" y="83"/>
                  <a:pt x="663" y="83"/>
                  <a:pt x="663" y="83"/>
                </a:cubicBezTo>
                <a:cubicBezTo>
                  <a:pt x="664" y="84"/>
                  <a:pt x="664" y="84"/>
                  <a:pt x="664" y="84"/>
                </a:cubicBezTo>
                <a:cubicBezTo>
                  <a:pt x="662" y="86"/>
                  <a:pt x="662" y="86"/>
                  <a:pt x="662" y="86"/>
                </a:cubicBezTo>
                <a:cubicBezTo>
                  <a:pt x="661" y="86"/>
                  <a:pt x="661" y="86"/>
                  <a:pt x="661" y="86"/>
                </a:cubicBezTo>
                <a:cubicBezTo>
                  <a:pt x="660" y="87"/>
                  <a:pt x="660" y="87"/>
                  <a:pt x="660" y="87"/>
                </a:cubicBezTo>
                <a:cubicBezTo>
                  <a:pt x="660" y="88"/>
                  <a:pt x="660" y="88"/>
                  <a:pt x="660" y="88"/>
                </a:cubicBezTo>
                <a:cubicBezTo>
                  <a:pt x="661" y="88"/>
                  <a:pt x="661" y="88"/>
                  <a:pt x="661" y="88"/>
                </a:cubicBezTo>
                <a:cubicBezTo>
                  <a:pt x="662" y="88"/>
                  <a:pt x="662" y="88"/>
                  <a:pt x="662" y="88"/>
                </a:cubicBezTo>
                <a:cubicBezTo>
                  <a:pt x="664" y="90"/>
                  <a:pt x="664" y="90"/>
                  <a:pt x="664" y="90"/>
                </a:cubicBezTo>
                <a:cubicBezTo>
                  <a:pt x="665" y="89"/>
                  <a:pt x="665" y="89"/>
                  <a:pt x="665" y="89"/>
                </a:cubicBezTo>
                <a:cubicBezTo>
                  <a:pt x="667" y="87"/>
                  <a:pt x="667" y="87"/>
                  <a:pt x="667" y="87"/>
                </a:cubicBezTo>
                <a:cubicBezTo>
                  <a:pt x="667" y="87"/>
                  <a:pt x="667" y="87"/>
                  <a:pt x="667" y="87"/>
                </a:cubicBezTo>
                <a:cubicBezTo>
                  <a:pt x="667" y="89"/>
                  <a:pt x="667" y="89"/>
                  <a:pt x="667" y="89"/>
                </a:cubicBezTo>
                <a:cubicBezTo>
                  <a:pt x="668" y="91"/>
                  <a:pt x="668" y="91"/>
                  <a:pt x="668" y="91"/>
                </a:cubicBezTo>
                <a:cubicBezTo>
                  <a:pt x="669" y="91"/>
                  <a:pt x="669" y="91"/>
                  <a:pt x="669" y="91"/>
                </a:cubicBezTo>
                <a:cubicBezTo>
                  <a:pt x="670" y="90"/>
                  <a:pt x="670" y="90"/>
                  <a:pt x="670" y="90"/>
                </a:cubicBezTo>
                <a:cubicBezTo>
                  <a:pt x="672" y="91"/>
                  <a:pt x="672" y="91"/>
                  <a:pt x="672" y="91"/>
                </a:cubicBezTo>
                <a:cubicBezTo>
                  <a:pt x="673" y="92"/>
                  <a:pt x="673" y="92"/>
                  <a:pt x="673" y="92"/>
                </a:cubicBezTo>
                <a:cubicBezTo>
                  <a:pt x="674" y="92"/>
                  <a:pt x="674" y="92"/>
                  <a:pt x="674" y="92"/>
                </a:cubicBezTo>
                <a:cubicBezTo>
                  <a:pt x="675" y="93"/>
                  <a:pt x="675" y="93"/>
                  <a:pt x="675" y="93"/>
                </a:cubicBezTo>
                <a:cubicBezTo>
                  <a:pt x="676" y="93"/>
                  <a:pt x="676" y="93"/>
                  <a:pt x="676" y="93"/>
                </a:cubicBezTo>
                <a:cubicBezTo>
                  <a:pt x="676" y="92"/>
                  <a:pt x="676" y="92"/>
                  <a:pt x="676" y="92"/>
                </a:cubicBezTo>
                <a:cubicBezTo>
                  <a:pt x="677" y="92"/>
                  <a:pt x="677" y="92"/>
                  <a:pt x="677" y="92"/>
                </a:cubicBezTo>
                <a:cubicBezTo>
                  <a:pt x="678" y="91"/>
                  <a:pt x="678" y="91"/>
                  <a:pt x="678" y="91"/>
                </a:cubicBezTo>
                <a:cubicBezTo>
                  <a:pt x="679" y="92"/>
                  <a:pt x="679" y="92"/>
                  <a:pt x="679" y="92"/>
                </a:cubicBezTo>
                <a:cubicBezTo>
                  <a:pt x="679" y="93"/>
                  <a:pt x="679" y="93"/>
                  <a:pt x="679" y="93"/>
                </a:cubicBezTo>
                <a:cubicBezTo>
                  <a:pt x="680" y="93"/>
                  <a:pt x="680" y="93"/>
                  <a:pt x="680" y="93"/>
                </a:cubicBezTo>
                <a:cubicBezTo>
                  <a:pt x="681" y="93"/>
                  <a:pt x="681" y="93"/>
                  <a:pt x="681" y="93"/>
                </a:cubicBezTo>
                <a:cubicBezTo>
                  <a:pt x="682" y="92"/>
                  <a:pt x="682" y="92"/>
                  <a:pt x="682" y="92"/>
                </a:cubicBezTo>
                <a:cubicBezTo>
                  <a:pt x="683" y="92"/>
                  <a:pt x="683" y="92"/>
                  <a:pt x="683" y="92"/>
                </a:cubicBezTo>
                <a:cubicBezTo>
                  <a:pt x="683" y="93"/>
                  <a:pt x="683" y="93"/>
                  <a:pt x="683" y="93"/>
                </a:cubicBezTo>
                <a:cubicBezTo>
                  <a:pt x="684" y="93"/>
                  <a:pt x="684" y="93"/>
                  <a:pt x="684" y="93"/>
                </a:cubicBezTo>
                <a:cubicBezTo>
                  <a:pt x="685" y="92"/>
                  <a:pt x="685" y="92"/>
                  <a:pt x="685" y="92"/>
                </a:cubicBezTo>
                <a:cubicBezTo>
                  <a:pt x="685" y="92"/>
                  <a:pt x="685" y="92"/>
                  <a:pt x="685" y="92"/>
                </a:cubicBezTo>
                <a:cubicBezTo>
                  <a:pt x="686" y="91"/>
                  <a:pt x="686" y="91"/>
                  <a:pt x="686" y="91"/>
                </a:cubicBezTo>
                <a:cubicBezTo>
                  <a:pt x="688" y="91"/>
                  <a:pt x="688" y="91"/>
                  <a:pt x="688" y="91"/>
                </a:cubicBezTo>
                <a:cubicBezTo>
                  <a:pt x="688" y="92"/>
                  <a:pt x="688" y="92"/>
                  <a:pt x="688" y="92"/>
                </a:cubicBezTo>
                <a:cubicBezTo>
                  <a:pt x="689" y="92"/>
                  <a:pt x="689" y="92"/>
                  <a:pt x="689" y="92"/>
                </a:cubicBezTo>
                <a:cubicBezTo>
                  <a:pt x="690" y="92"/>
                  <a:pt x="690" y="92"/>
                  <a:pt x="690" y="92"/>
                </a:cubicBezTo>
                <a:cubicBezTo>
                  <a:pt x="690" y="91"/>
                  <a:pt x="690" y="91"/>
                  <a:pt x="690" y="91"/>
                </a:cubicBezTo>
                <a:cubicBezTo>
                  <a:pt x="690" y="90"/>
                  <a:pt x="690" y="90"/>
                  <a:pt x="690" y="90"/>
                </a:cubicBezTo>
                <a:cubicBezTo>
                  <a:pt x="691" y="88"/>
                  <a:pt x="691" y="88"/>
                  <a:pt x="691" y="88"/>
                </a:cubicBezTo>
                <a:cubicBezTo>
                  <a:pt x="691" y="88"/>
                  <a:pt x="691" y="88"/>
                  <a:pt x="691" y="88"/>
                </a:cubicBezTo>
                <a:cubicBezTo>
                  <a:pt x="692" y="86"/>
                  <a:pt x="692" y="86"/>
                  <a:pt x="692" y="86"/>
                </a:cubicBezTo>
                <a:cubicBezTo>
                  <a:pt x="692" y="85"/>
                  <a:pt x="692" y="85"/>
                  <a:pt x="692" y="85"/>
                </a:cubicBezTo>
                <a:cubicBezTo>
                  <a:pt x="690" y="85"/>
                  <a:pt x="690" y="85"/>
                  <a:pt x="690" y="85"/>
                </a:cubicBezTo>
                <a:cubicBezTo>
                  <a:pt x="690" y="84"/>
                  <a:pt x="690" y="84"/>
                  <a:pt x="690" y="84"/>
                </a:cubicBezTo>
                <a:cubicBezTo>
                  <a:pt x="690" y="82"/>
                  <a:pt x="690" y="82"/>
                  <a:pt x="690" y="82"/>
                </a:cubicBezTo>
                <a:cubicBezTo>
                  <a:pt x="692" y="82"/>
                  <a:pt x="692" y="82"/>
                  <a:pt x="692" y="82"/>
                </a:cubicBezTo>
                <a:cubicBezTo>
                  <a:pt x="692" y="80"/>
                  <a:pt x="692" y="80"/>
                  <a:pt x="692" y="80"/>
                </a:cubicBezTo>
                <a:cubicBezTo>
                  <a:pt x="690" y="79"/>
                  <a:pt x="690" y="79"/>
                  <a:pt x="690" y="79"/>
                </a:cubicBezTo>
                <a:cubicBezTo>
                  <a:pt x="689" y="79"/>
                  <a:pt x="689" y="79"/>
                  <a:pt x="689" y="79"/>
                </a:cubicBezTo>
                <a:cubicBezTo>
                  <a:pt x="689" y="81"/>
                  <a:pt x="689" y="81"/>
                  <a:pt x="689" y="81"/>
                </a:cubicBezTo>
                <a:cubicBezTo>
                  <a:pt x="688" y="81"/>
                  <a:pt x="688" y="81"/>
                  <a:pt x="688" y="81"/>
                </a:cubicBezTo>
                <a:cubicBezTo>
                  <a:pt x="687" y="81"/>
                  <a:pt x="687" y="81"/>
                  <a:pt x="687" y="81"/>
                </a:cubicBezTo>
                <a:cubicBezTo>
                  <a:pt x="684" y="80"/>
                  <a:pt x="684" y="80"/>
                  <a:pt x="684" y="80"/>
                </a:cubicBezTo>
                <a:cubicBezTo>
                  <a:pt x="682" y="83"/>
                  <a:pt x="682" y="83"/>
                  <a:pt x="682" y="83"/>
                </a:cubicBezTo>
                <a:cubicBezTo>
                  <a:pt x="680" y="84"/>
                  <a:pt x="680" y="84"/>
                  <a:pt x="680" y="84"/>
                </a:cubicBezTo>
                <a:cubicBezTo>
                  <a:pt x="680" y="83"/>
                  <a:pt x="680" y="83"/>
                  <a:pt x="680" y="83"/>
                </a:cubicBezTo>
                <a:cubicBezTo>
                  <a:pt x="682" y="82"/>
                  <a:pt x="682" y="82"/>
                  <a:pt x="682" y="82"/>
                </a:cubicBezTo>
                <a:cubicBezTo>
                  <a:pt x="683" y="81"/>
                  <a:pt x="683" y="81"/>
                  <a:pt x="683" y="81"/>
                </a:cubicBezTo>
                <a:cubicBezTo>
                  <a:pt x="683" y="78"/>
                  <a:pt x="683" y="78"/>
                  <a:pt x="683" y="78"/>
                </a:cubicBezTo>
                <a:cubicBezTo>
                  <a:pt x="682" y="80"/>
                  <a:pt x="682" y="80"/>
                  <a:pt x="682" y="80"/>
                </a:cubicBezTo>
                <a:cubicBezTo>
                  <a:pt x="682" y="79"/>
                  <a:pt x="682" y="79"/>
                  <a:pt x="682" y="79"/>
                </a:cubicBezTo>
                <a:cubicBezTo>
                  <a:pt x="681" y="78"/>
                  <a:pt x="681" y="78"/>
                  <a:pt x="681" y="78"/>
                </a:cubicBezTo>
                <a:cubicBezTo>
                  <a:pt x="683" y="76"/>
                  <a:pt x="683" y="76"/>
                  <a:pt x="683" y="76"/>
                </a:cubicBezTo>
                <a:cubicBezTo>
                  <a:pt x="682" y="74"/>
                  <a:pt x="682" y="74"/>
                  <a:pt x="682" y="74"/>
                </a:cubicBezTo>
                <a:cubicBezTo>
                  <a:pt x="683" y="72"/>
                  <a:pt x="683" y="72"/>
                  <a:pt x="683" y="72"/>
                </a:cubicBezTo>
                <a:cubicBezTo>
                  <a:pt x="684" y="72"/>
                  <a:pt x="684" y="72"/>
                  <a:pt x="684" y="72"/>
                </a:cubicBezTo>
                <a:cubicBezTo>
                  <a:pt x="684" y="73"/>
                  <a:pt x="684" y="73"/>
                  <a:pt x="684" y="73"/>
                </a:cubicBezTo>
                <a:cubicBezTo>
                  <a:pt x="685" y="76"/>
                  <a:pt x="685" y="76"/>
                  <a:pt x="685" y="76"/>
                </a:cubicBezTo>
                <a:cubicBezTo>
                  <a:pt x="686" y="78"/>
                  <a:pt x="686" y="78"/>
                  <a:pt x="686" y="78"/>
                </a:cubicBezTo>
                <a:cubicBezTo>
                  <a:pt x="687" y="77"/>
                  <a:pt x="687" y="77"/>
                  <a:pt x="687" y="77"/>
                </a:cubicBezTo>
                <a:cubicBezTo>
                  <a:pt x="689" y="77"/>
                  <a:pt x="689" y="77"/>
                  <a:pt x="689" y="77"/>
                </a:cubicBezTo>
                <a:cubicBezTo>
                  <a:pt x="690" y="75"/>
                  <a:pt x="690" y="75"/>
                  <a:pt x="690" y="75"/>
                </a:cubicBezTo>
                <a:cubicBezTo>
                  <a:pt x="689" y="74"/>
                  <a:pt x="689" y="74"/>
                  <a:pt x="689" y="74"/>
                </a:cubicBezTo>
                <a:cubicBezTo>
                  <a:pt x="689" y="73"/>
                  <a:pt x="689" y="73"/>
                  <a:pt x="689" y="73"/>
                </a:cubicBezTo>
                <a:cubicBezTo>
                  <a:pt x="691" y="73"/>
                  <a:pt x="691" y="73"/>
                  <a:pt x="691" y="73"/>
                </a:cubicBezTo>
                <a:cubicBezTo>
                  <a:pt x="691" y="74"/>
                  <a:pt x="691" y="74"/>
                  <a:pt x="691" y="74"/>
                </a:cubicBezTo>
                <a:cubicBezTo>
                  <a:pt x="692" y="73"/>
                  <a:pt x="692" y="73"/>
                  <a:pt x="692" y="73"/>
                </a:cubicBezTo>
                <a:cubicBezTo>
                  <a:pt x="694" y="72"/>
                  <a:pt x="694" y="72"/>
                  <a:pt x="694" y="72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5" y="72"/>
                  <a:pt x="695" y="72"/>
                  <a:pt x="695" y="72"/>
                </a:cubicBezTo>
                <a:cubicBezTo>
                  <a:pt x="696" y="72"/>
                  <a:pt x="696" y="72"/>
                  <a:pt x="696" y="72"/>
                </a:cubicBezTo>
                <a:cubicBezTo>
                  <a:pt x="697" y="70"/>
                  <a:pt x="697" y="70"/>
                  <a:pt x="697" y="70"/>
                </a:cubicBezTo>
                <a:cubicBezTo>
                  <a:pt x="696" y="73"/>
                  <a:pt x="696" y="73"/>
                  <a:pt x="696" y="73"/>
                </a:cubicBezTo>
                <a:cubicBezTo>
                  <a:pt x="696" y="76"/>
                  <a:pt x="696" y="76"/>
                  <a:pt x="696" y="76"/>
                </a:cubicBezTo>
                <a:cubicBezTo>
                  <a:pt x="697" y="75"/>
                  <a:pt x="697" y="75"/>
                  <a:pt x="697" y="75"/>
                </a:cubicBezTo>
                <a:cubicBezTo>
                  <a:pt x="698" y="76"/>
                  <a:pt x="698" y="76"/>
                  <a:pt x="698" y="76"/>
                </a:cubicBezTo>
                <a:cubicBezTo>
                  <a:pt x="697" y="77"/>
                  <a:pt x="697" y="77"/>
                  <a:pt x="697" y="77"/>
                </a:cubicBezTo>
                <a:cubicBezTo>
                  <a:pt x="698" y="77"/>
                  <a:pt x="698" y="77"/>
                  <a:pt x="698" y="77"/>
                </a:cubicBezTo>
                <a:cubicBezTo>
                  <a:pt x="699" y="75"/>
                  <a:pt x="699" y="75"/>
                  <a:pt x="699" y="75"/>
                </a:cubicBezTo>
                <a:cubicBezTo>
                  <a:pt x="700" y="75"/>
                  <a:pt x="700" y="75"/>
                  <a:pt x="700" y="75"/>
                </a:cubicBezTo>
                <a:cubicBezTo>
                  <a:pt x="701" y="72"/>
                  <a:pt x="701" y="72"/>
                  <a:pt x="701" y="72"/>
                </a:cubicBezTo>
                <a:cubicBezTo>
                  <a:pt x="703" y="71"/>
                  <a:pt x="703" y="71"/>
                  <a:pt x="703" y="71"/>
                </a:cubicBezTo>
                <a:cubicBezTo>
                  <a:pt x="702" y="73"/>
                  <a:pt x="702" y="73"/>
                  <a:pt x="702" y="73"/>
                </a:cubicBezTo>
                <a:cubicBezTo>
                  <a:pt x="701" y="75"/>
                  <a:pt x="701" y="75"/>
                  <a:pt x="701" y="75"/>
                </a:cubicBezTo>
                <a:cubicBezTo>
                  <a:pt x="701" y="78"/>
                  <a:pt x="701" y="78"/>
                  <a:pt x="701" y="78"/>
                </a:cubicBezTo>
                <a:cubicBezTo>
                  <a:pt x="703" y="78"/>
                  <a:pt x="703" y="78"/>
                  <a:pt x="703" y="78"/>
                </a:cubicBezTo>
                <a:cubicBezTo>
                  <a:pt x="704" y="79"/>
                  <a:pt x="704" y="79"/>
                  <a:pt x="704" y="79"/>
                </a:cubicBezTo>
                <a:cubicBezTo>
                  <a:pt x="705" y="78"/>
                  <a:pt x="705" y="78"/>
                  <a:pt x="705" y="78"/>
                </a:cubicBezTo>
                <a:cubicBezTo>
                  <a:pt x="707" y="76"/>
                  <a:pt x="707" y="76"/>
                  <a:pt x="707" y="76"/>
                </a:cubicBezTo>
                <a:cubicBezTo>
                  <a:pt x="708" y="73"/>
                  <a:pt x="708" y="73"/>
                  <a:pt x="708" y="73"/>
                </a:cubicBezTo>
                <a:cubicBezTo>
                  <a:pt x="709" y="71"/>
                  <a:pt x="709" y="71"/>
                  <a:pt x="709" y="71"/>
                </a:cubicBezTo>
                <a:cubicBezTo>
                  <a:pt x="708" y="69"/>
                  <a:pt x="708" y="69"/>
                  <a:pt x="708" y="69"/>
                </a:cubicBezTo>
                <a:cubicBezTo>
                  <a:pt x="709" y="68"/>
                  <a:pt x="709" y="68"/>
                  <a:pt x="709" y="68"/>
                </a:cubicBezTo>
                <a:cubicBezTo>
                  <a:pt x="709" y="67"/>
                  <a:pt x="709" y="67"/>
                  <a:pt x="709" y="67"/>
                </a:cubicBezTo>
                <a:cubicBezTo>
                  <a:pt x="707" y="67"/>
                  <a:pt x="707" y="67"/>
                  <a:pt x="707" y="67"/>
                </a:cubicBezTo>
                <a:cubicBezTo>
                  <a:pt x="706" y="66"/>
                  <a:pt x="706" y="66"/>
                  <a:pt x="706" y="66"/>
                </a:cubicBezTo>
                <a:cubicBezTo>
                  <a:pt x="705" y="67"/>
                  <a:pt x="705" y="67"/>
                  <a:pt x="705" y="67"/>
                </a:cubicBezTo>
                <a:cubicBezTo>
                  <a:pt x="705" y="65"/>
                  <a:pt x="705" y="65"/>
                  <a:pt x="705" y="65"/>
                </a:cubicBezTo>
                <a:cubicBezTo>
                  <a:pt x="706" y="64"/>
                  <a:pt x="706" y="64"/>
                  <a:pt x="706" y="64"/>
                </a:cubicBezTo>
                <a:cubicBezTo>
                  <a:pt x="705" y="63"/>
                  <a:pt x="705" y="63"/>
                  <a:pt x="705" y="63"/>
                </a:cubicBezTo>
                <a:cubicBezTo>
                  <a:pt x="703" y="64"/>
                  <a:pt x="703" y="64"/>
                  <a:pt x="703" y="64"/>
                </a:cubicBezTo>
                <a:cubicBezTo>
                  <a:pt x="703" y="63"/>
                  <a:pt x="703" y="63"/>
                  <a:pt x="703" y="63"/>
                </a:cubicBezTo>
                <a:cubicBezTo>
                  <a:pt x="701" y="61"/>
                  <a:pt x="701" y="61"/>
                  <a:pt x="701" y="61"/>
                </a:cubicBezTo>
                <a:cubicBezTo>
                  <a:pt x="701" y="60"/>
                  <a:pt x="701" y="60"/>
                  <a:pt x="701" y="60"/>
                </a:cubicBezTo>
                <a:cubicBezTo>
                  <a:pt x="700" y="57"/>
                  <a:pt x="700" y="57"/>
                  <a:pt x="700" y="57"/>
                </a:cubicBezTo>
                <a:cubicBezTo>
                  <a:pt x="700" y="54"/>
                  <a:pt x="700" y="54"/>
                  <a:pt x="700" y="54"/>
                </a:cubicBezTo>
                <a:cubicBezTo>
                  <a:pt x="701" y="52"/>
                  <a:pt x="701" y="52"/>
                  <a:pt x="701" y="52"/>
                </a:cubicBezTo>
                <a:cubicBezTo>
                  <a:pt x="700" y="49"/>
                  <a:pt x="700" y="49"/>
                  <a:pt x="700" y="49"/>
                </a:cubicBezTo>
                <a:cubicBezTo>
                  <a:pt x="699" y="51"/>
                  <a:pt x="699" y="51"/>
                  <a:pt x="699" y="51"/>
                </a:cubicBezTo>
                <a:cubicBezTo>
                  <a:pt x="699" y="53"/>
                  <a:pt x="699" y="53"/>
                  <a:pt x="699" y="53"/>
                </a:cubicBezTo>
                <a:cubicBezTo>
                  <a:pt x="697" y="51"/>
                  <a:pt x="697" y="51"/>
                  <a:pt x="697" y="51"/>
                </a:cubicBezTo>
                <a:cubicBezTo>
                  <a:pt x="695" y="50"/>
                  <a:pt x="695" y="50"/>
                  <a:pt x="695" y="50"/>
                </a:cubicBezTo>
                <a:cubicBezTo>
                  <a:pt x="694" y="46"/>
                  <a:pt x="694" y="46"/>
                  <a:pt x="694" y="46"/>
                </a:cubicBezTo>
                <a:cubicBezTo>
                  <a:pt x="693" y="45"/>
                  <a:pt x="693" y="45"/>
                  <a:pt x="693" y="45"/>
                </a:cubicBezTo>
                <a:cubicBezTo>
                  <a:pt x="693" y="42"/>
                  <a:pt x="693" y="42"/>
                  <a:pt x="693" y="42"/>
                </a:cubicBezTo>
                <a:cubicBezTo>
                  <a:pt x="691" y="40"/>
                  <a:pt x="691" y="40"/>
                  <a:pt x="691" y="40"/>
                </a:cubicBezTo>
                <a:cubicBezTo>
                  <a:pt x="691" y="38"/>
                  <a:pt x="691" y="38"/>
                  <a:pt x="691" y="38"/>
                </a:cubicBezTo>
                <a:cubicBezTo>
                  <a:pt x="691" y="37"/>
                  <a:pt x="691" y="37"/>
                  <a:pt x="691" y="37"/>
                </a:cubicBezTo>
                <a:cubicBezTo>
                  <a:pt x="691" y="35"/>
                  <a:pt x="691" y="35"/>
                  <a:pt x="691" y="35"/>
                </a:cubicBezTo>
                <a:cubicBezTo>
                  <a:pt x="693" y="35"/>
                  <a:pt x="693" y="35"/>
                  <a:pt x="693" y="35"/>
                </a:cubicBezTo>
                <a:cubicBezTo>
                  <a:pt x="693" y="33"/>
                  <a:pt x="693" y="33"/>
                  <a:pt x="693" y="33"/>
                </a:cubicBezTo>
                <a:cubicBezTo>
                  <a:pt x="695" y="33"/>
                  <a:pt x="695" y="33"/>
                  <a:pt x="695" y="33"/>
                </a:cubicBezTo>
                <a:cubicBezTo>
                  <a:pt x="695" y="34"/>
                  <a:pt x="695" y="34"/>
                  <a:pt x="695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96" y="31"/>
                  <a:pt x="696" y="31"/>
                  <a:pt x="696" y="31"/>
                </a:cubicBezTo>
                <a:cubicBezTo>
                  <a:pt x="698" y="27"/>
                  <a:pt x="698" y="27"/>
                  <a:pt x="698" y="27"/>
                </a:cubicBezTo>
                <a:cubicBezTo>
                  <a:pt x="698" y="24"/>
                  <a:pt x="698" y="24"/>
                  <a:pt x="698" y="24"/>
                </a:cubicBezTo>
                <a:cubicBezTo>
                  <a:pt x="699" y="23"/>
                  <a:pt x="699" y="23"/>
                  <a:pt x="699" y="23"/>
                </a:cubicBezTo>
                <a:cubicBezTo>
                  <a:pt x="697" y="20"/>
                  <a:pt x="697" y="20"/>
                  <a:pt x="697" y="20"/>
                </a:cubicBezTo>
                <a:cubicBezTo>
                  <a:pt x="698" y="18"/>
                  <a:pt x="698" y="18"/>
                  <a:pt x="698" y="18"/>
                </a:cubicBezTo>
                <a:cubicBezTo>
                  <a:pt x="699" y="18"/>
                  <a:pt x="699" y="18"/>
                  <a:pt x="699" y="18"/>
                </a:cubicBezTo>
                <a:cubicBezTo>
                  <a:pt x="699" y="15"/>
                  <a:pt x="699" y="15"/>
                  <a:pt x="699" y="15"/>
                </a:cubicBezTo>
                <a:cubicBezTo>
                  <a:pt x="701" y="12"/>
                  <a:pt x="701" y="12"/>
                  <a:pt x="701" y="12"/>
                </a:cubicBezTo>
                <a:cubicBezTo>
                  <a:pt x="702" y="10"/>
                  <a:pt x="702" y="10"/>
                  <a:pt x="702" y="10"/>
                </a:cubicBezTo>
                <a:cubicBezTo>
                  <a:pt x="703" y="9"/>
                  <a:pt x="703" y="9"/>
                  <a:pt x="703" y="9"/>
                </a:cubicBezTo>
                <a:cubicBezTo>
                  <a:pt x="703" y="5"/>
                  <a:pt x="703" y="5"/>
                  <a:pt x="703" y="5"/>
                </a:cubicBezTo>
                <a:cubicBezTo>
                  <a:pt x="704" y="4"/>
                  <a:pt x="704" y="4"/>
                  <a:pt x="704" y="4"/>
                </a:cubicBezTo>
                <a:cubicBezTo>
                  <a:pt x="704" y="3"/>
                  <a:pt x="704" y="3"/>
                  <a:pt x="704" y="3"/>
                </a:cubicBezTo>
                <a:cubicBezTo>
                  <a:pt x="706" y="0"/>
                  <a:pt x="706" y="0"/>
                  <a:pt x="706" y="0"/>
                </a:cubicBezTo>
                <a:cubicBezTo>
                  <a:pt x="683" y="0"/>
                  <a:pt x="683" y="0"/>
                  <a:pt x="683" y="0"/>
                </a:cubicBezTo>
                <a:cubicBezTo>
                  <a:pt x="683" y="3"/>
                  <a:pt x="683" y="3"/>
                  <a:pt x="683" y="3"/>
                </a:cubicBezTo>
                <a:cubicBezTo>
                  <a:pt x="682" y="4"/>
                  <a:pt x="682" y="4"/>
                  <a:pt x="682" y="4"/>
                </a:cubicBezTo>
                <a:cubicBezTo>
                  <a:pt x="681" y="4"/>
                  <a:pt x="681" y="4"/>
                  <a:pt x="681" y="4"/>
                </a:cubicBezTo>
                <a:cubicBezTo>
                  <a:pt x="679" y="7"/>
                  <a:pt x="679" y="7"/>
                  <a:pt x="679" y="7"/>
                </a:cubicBezTo>
                <a:cubicBezTo>
                  <a:pt x="680" y="8"/>
                  <a:pt x="680" y="8"/>
                  <a:pt x="680" y="8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79" y="12"/>
                  <a:pt x="679" y="12"/>
                  <a:pt x="679" y="12"/>
                </a:cubicBezTo>
                <a:cubicBezTo>
                  <a:pt x="678" y="14"/>
                  <a:pt x="678" y="14"/>
                  <a:pt x="678" y="14"/>
                </a:cubicBezTo>
                <a:cubicBezTo>
                  <a:pt x="679" y="15"/>
                  <a:pt x="679" y="15"/>
                  <a:pt x="679" y="15"/>
                </a:cubicBezTo>
                <a:cubicBezTo>
                  <a:pt x="679" y="17"/>
                  <a:pt x="679" y="17"/>
                  <a:pt x="679" y="17"/>
                </a:cubicBezTo>
                <a:cubicBezTo>
                  <a:pt x="676" y="17"/>
                  <a:pt x="676" y="17"/>
                  <a:pt x="676" y="17"/>
                </a:cubicBezTo>
                <a:cubicBezTo>
                  <a:pt x="677" y="18"/>
                  <a:pt x="677" y="18"/>
                  <a:pt x="677" y="18"/>
                </a:cubicBezTo>
                <a:cubicBezTo>
                  <a:pt x="679" y="19"/>
                  <a:pt x="679" y="19"/>
                  <a:pt x="679" y="19"/>
                </a:cubicBezTo>
                <a:cubicBezTo>
                  <a:pt x="679" y="20"/>
                  <a:pt x="679" y="20"/>
                  <a:pt x="679" y="20"/>
                </a:cubicBezTo>
                <a:cubicBezTo>
                  <a:pt x="678" y="20"/>
                  <a:pt x="678" y="20"/>
                  <a:pt x="678" y="20"/>
                </a:cubicBezTo>
                <a:cubicBezTo>
                  <a:pt x="676" y="20"/>
                  <a:pt x="676" y="20"/>
                  <a:pt x="676" y="20"/>
                </a:cubicBezTo>
                <a:cubicBezTo>
                  <a:pt x="675" y="21"/>
                  <a:pt x="675" y="21"/>
                  <a:pt x="675" y="21"/>
                </a:cubicBezTo>
                <a:cubicBezTo>
                  <a:pt x="674" y="21"/>
                  <a:pt x="674" y="21"/>
                  <a:pt x="674" y="21"/>
                </a:cubicBezTo>
                <a:cubicBezTo>
                  <a:pt x="673" y="22"/>
                  <a:pt x="673" y="22"/>
                  <a:pt x="673" y="22"/>
                </a:cubicBezTo>
                <a:cubicBezTo>
                  <a:pt x="673" y="24"/>
                  <a:pt x="673" y="24"/>
                  <a:pt x="673" y="24"/>
                </a:cubicBezTo>
                <a:cubicBezTo>
                  <a:pt x="672" y="24"/>
                  <a:pt x="672" y="24"/>
                  <a:pt x="672" y="24"/>
                </a:cubicBezTo>
                <a:cubicBezTo>
                  <a:pt x="671" y="24"/>
                  <a:pt x="671" y="24"/>
                  <a:pt x="671" y="24"/>
                </a:cubicBezTo>
                <a:cubicBezTo>
                  <a:pt x="670" y="22"/>
                  <a:pt x="670" y="22"/>
                  <a:pt x="670" y="22"/>
                </a:cubicBezTo>
                <a:cubicBezTo>
                  <a:pt x="671" y="20"/>
                  <a:pt x="671" y="20"/>
                  <a:pt x="671" y="20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70" y="16"/>
                  <a:pt x="670" y="16"/>
                  <a:pt x="670" y="16"/>
                </a:cubicBezTo>
                <a:cubicBezTo>
                  <a:pt x="671" y="13"/>
                  <a:pt x="671" y="13"/>
                  <a:pt x="671" y="13"/>
                </a:cubicBezTo>
                <a:cubicBezTo>
                  <a:pt x="672" y="10"/>
                  <a:pt x="672" y="10"/>
                  <a:pt x="672" y="10"/>
                </a:cubicBezTo>
                <a:cubicBezTo>
                  <a:pt x="673" y="9"/>
                  <a:pt x="673" y="9"/>
                  <a:pt x="673" y="9"/>
                </a:cubicBezTo>
                <a:cubicBezTo>
                  <a:pt x="673" y="7"/>
                  <a:pt x="673" y="7"/>
                  <a:pt x="673" y="7"/>
                </a:cubicBezTo>
                <a:cubicBezTo>
                  <a:pt x="674" y="6"/>
                  <a:pt x="674" y="6"/>
                  <a:pt x="674" y="6"/>
                </a:cubicBezTo>
                <a:cubicBezTo>
                  <a:pt x="675" y="2"/>
                  <a:pt x="675" y="2"/>
                  <a:pt x="675" y="2"/>
                </a:cubicBezTo>
                <a:cubicBezTo>
                  <a:pt x="677" y="0"/>
                  <a:pt x="677" y="0"/>
                  <a:pt x="677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592" y="1"/>
                  <a:pt x="592" y="1"/>
                  <a:pt x="592" y="1"/>
                </a:cubicBezTo>
                <a:cubicBezTo>
                  <a:pt x="591" y="0"/>
                  <a:pt x="591" y="0"/>
                  <a:pt x="591" y="0"/>
                </a:cubicBezTo>
                <a:cubicBezTo>
                  <a:pt x="589" y="0"/>
                  <a:pt x="589" y="0"/>
                  <a:pt x="589" y="0"/>
                </a:cubicBezTo>
                <a:cubicBezTo>
                  <a:pt x="588" y="1"/>
                  <a:pt x="588" y="1"/>
                  <a:pt x="588" y="1"/>
                </a:cubicBezTo>
                <a:cubicBezTo>
                  <a:pt x="589" y="3"/>
                  <a:pt x="589" y="3"/>
                  <a:pt x="589" y="3"/>
                </a:cubicBezTo>
                <a:cubicBezTo>
                  <a:pt x="592" y="4"/>
                  <a:pt x="592" y="4"/>
                  <a:pt x="592" y="4"/>
                </a:cubicBezTo>
                <a:cubicBezTo>
                  <a:pt x="593" y="4"/>
                  <a:pt x="593" y="4"/>
                  <a:pt x="593" y="4"/>
                </a:cubicBezTo>
                <a:cubicBezTo>
                  <a:pt x="594" y="2"/>
                  <a:pt x="594" y="2"/>
                  <a:pt x="594" y="2"/>
                </a:cubicBezTo>
                <a:cubicBezTo>
                  <a:pt x="595" y="2"/>
                  <a:pt x="595" y="2"/>
                  <a:pt x="595" y="2"/>
                </a:cubicBezTo>
                <a:cubicBezTo>
                  <a:pt x="596" y="3"/>
                  <a:pt x="596" y="3"/>
                  <a:pt x="596" y="3"/>
                </a:cubicBezTo>
                <a:cubicBezTo>
                  <a:pt x="595" y="4"/>
                  <a:pt x="595" y="4"/>
                  <a:pt x="595" y="4"/>
                </a:cubicBezTo>
                <a:cubicBezTo>
                  <a:pt x="596" y="4"/>
                  <a:pt x="596" y="4"/>
                  <a:pt x="596" y="4"/>
                </a:cubicBezTo>
                <a:cubicBezTo>
                  <a:pt x="600" y="5"/>
                  <a:pt x="600" y="5"/>
                  <a:pt x="600" y="5"/>
                </a:cubicBezTo>
                <a:cubicBezTo>
                  <a:pt x="603" y="4"/>
                  <a:pt x="603" y="4"/>
                  <a:pt x="603" y="4"/>
                </a:cubicBezTo>
                <a:cubicBezTo>
                  <a:pt x="605" y="4"/>
                  <a:pt x="605" y="4"/>
                  <a:pt x="605" y="4"/>
                </a:cubicBezTo>
                <a:cubicBezTo>
                  <a:pt x="608" y="5"/>
                  <a:pt x="608" y="5"/>
                  <a:pt x="608" y="5"/>
                </a:cubicBezTo>
                <a:cubicBezTo>
                  <a:pt x="610" y="5"/>
                  <a:pt x="610" y="5"/>
                  <a:pt x="610" y="5"/>
                </a:cubicBezTo>
                <a:cubicBezTo>
                  <a:pt x="612" y="6"/>
                  <a:pt x="612" y="6"/>
                  <a:pt x="612" y="6"/>
                </a:cubicBezTo>
                <a:cubicBezTo>
                  <a:pt x="613" y="7"/>
                  <a:pt x="613" y="7"/>
                  <a:pt x="613" y="7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9"/>
                  <a:pt x="614" y="9"/>
                  <a:pt x="614" y="9"/>
                </a:cubicBezTo>
                <a:cubicBezTo>
                  <a:pt x="612" y="9"/>
                  <a:pt x="612" y="9"/>
                  <a:pt x="612" y="9"/>
                </a:cubicBezTo>
                <a:cubicBezTo>
                  <a:pt x="610" y="7"/>
                  <a:pt x="610" y="7"/>
                  <a:pt x="610" y="7"/>
                </a:cubicBezTo>
                <a:cubicBezTo>
                  <a:pt x="606" y="7"/>
                  <a:pt x="606" y="7"/>
                  <a:pt x="606" y="7"/>
                </a:cubicBezTo>
                <a:cubicBezTo>
                  <a:pt x="605" y="7"/>
                  <a:pt x="605" y="7"/>
                  <a:pt x="605" y="7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9"/>
                  <a:pt x="608" y="9"/>
                  <a:pt x="608" y="9"/>
                </a:cubicBezTo>
                <a:cubicBezTo>
                  <a:pt x="605" y="9"/>
                  <a:pt x="605" y="9"/>
                  <a:pt x="605" y="9"/>
                </a:cubicBezTo>
                <a:cubicBezTo>
                  <a:pt x="603" y="8"/>
                  <a:pt x="603" y="8"/>
                  <a:pt x="603" y="8"/>
                </a:cubicBezTo>
                <a:cubicBezTo>
                  <a:pt x="599" y="9"/>
                  <a:pt x="599" y="9"/>
                  <a:pt x="599" y="9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6" y="9"/>
                  <a:pt x="596" y="9"/>
                  <a:pt x="596" y="9"/>
                </a:cubicBezTo>
                <a:cubicBezTo>
                  <a:pt x="595" y="9"/>
                  <a:pt x="595" y="9"/>
                  <a:pt x="595" y="9"/>
                </a:cubicBezTo>
                <a:cubicBezTo>
                  <a:pt x="594" y="9"/>
                  <a:pt x="594" y="9"/>
                  <a:pt x="594" y="9"/>
                </a:cubicBezTo>
                <a:cubicBezTo>
                  <a:pt x="592" y="9"/>
                  <a:pt x="592" y="9"/>
                  <a:pt x="592" y="9"/>
                </a:cubicBezTo>
                <a:cubicBezTo>
                  <a:pt x="587" y="10"/>
                  <a:pt x="587" y="10"/>
                  <a:pt x="587" y="10"/>
                </a:cubicBezTo>
                <a:cubicBezTo>
                  <a:pt x="587" y="10"/>
                  <a:pt x="587" y="10"/>
                  <a:pt x="587" y="10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2" y="13"/>
                  <a:pt x="582" y="13"/>
                  <a:pt x="582" y="13"/>
                </a:cubicBezTo>
                <a:cubicBezTo>
                  <a:pt x="583" y="19"/>
                  <a:pt x="583" y="19"/>
                  <a:pt x="583" y="19"/>
                </a:cubicBezTo>
                <a:cubicBezTo>
                  <a:pt x="583" y="20"/>
                  <a:pt x="583" y="20"/>
                  <a:pt x="583" y="20"/>
                </a:cubicBezTo>
                <a:cubicBezTo>
                  <a:pt x="583" y="22"/>
                  <a:pt x="583" y="22"/>
                  <a:pt x="583" y="22"/>
                </a:cubicBezTo>
                <a:cubicBezTo>
                  <a:pt x="582" y="22"/>
                  <a:pt x="582" y="22"/>
                  <a:pt x="582" y="22"/>
                </a:cubicBezTo>
                <a:cubicBezTo>
                  <a:pt x="583" y="24"/>
                  <a:pt x="583" y="24"/>
                  <a:pt x="583" y="24"/>
                </a:cubicBezTo>
                <a:cubicBezTo>
                  <a:pt x="584" y="25"/>
                  <a:pt x="584" y="25"/>
                  <a:pt x="584" y="25"/>
                </a:cubicBezTo>
                <a:cubicBezTo>
                  <a:pt x="585" y="24"/>
                  <a:pt x="585" y="24"/>
                  <a:pt x="585" y="24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7" y="25"/>
                  <a:pt x="587" y="25"/>
                  <a:pt x="587" y="25"/>
                </a:cubicBezTo>
                <a:cubicBezTo>
                  <a:pt x="589" y="25"/>
                  <a:pt x="589" y="25"/>
                  <a:pt x="589" y="25"/>
                </a:cubicBezTo>
                <a:cubicBezTo>
                  <a:pt x="590" y="24"/>
                  <a:pt x="590" y="24"/>
                  <a:pt x="590" y="24"/>
                </a:cubicBezTo>
                <a:cubicBezTo>
                  <a:pt x="590" y="24"/>
                  <a:pt x="590" y="24"/>
                  <a:pt x="590" y="24"/>
                </a:cubicBezTo>
                <a:cubicBezTo>
                  <a:pt x="591" y="25"/>
                  <a:pt x="591" y="25"/>
                  <a:pt x="591" y="25"/>
                </a:cubicBezTo>
                <a:cubicBezTo>
                  <a:pt x="592" y="26"/>
                  <a:pt x="592" y="26"/>
                  <a:pt x="592" y="26"/>
                </a:cubicBezTo>
                <a:cubicBezTo>
                  <a:pt x="593" y="25"/>
                  <a:pt x="593" y="25"/>
                  <a:pt x="593" y="25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95" y="27"/>
                  <a:pt x="595" y="27"/>
                  <a:pt x="595" y="27"/>
                </a:cubicBezTo>
                <a:cubicBezTo>
                  <a:pt x="596" y="28"/>
                  <a:pt x="596" y="28"/>
                  <a:pt x="596" y="28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9" y="27"/>
                  <a:pt x="599" y="27"/>
                  <a:pt x="599" y="27"/>
                </a:cubicBezTo>
                <a:cubicBezTo>
                  <a:pt x="599" y="28"/>
                  <a:pt x="599" y="28"/>
                  <a:pt x="599" y="28"/>
                </a:cubicBezTo>
                <a:cubicBezTo>
                  <a:pt x="602" y="28"/>
                  <a:pt x="602" y="28"/>
                  <a:pt x="602" y="28"/>
                </a:cubicBezTo>
                <a:cubicBezTo>
                  <a:pt x="603" y="28"/>
                  <a:pt x="603" y="28"/>
                  <a:pt x="603" y="28"/>
                </a:cubicBezTo>
                <a:cubicBezTo>
                  <a:pt x="605" y="29"/>
                  <a:pt x="605" y="29"/>
                  <a:pt x="605" y="29"/>
                </a:cubicBezTo>
                <a:cubicBezTo>
                  <a:pt x="606" y="28"/>
                  <a:pt x="606" y="28"/>
                  <a:pt x="606" y="28"/>
                </a:cubicBezTo>
                <a:cubicBezTo>
                  <a:pt x="608" y="28"/>
                  <a:pt x="608" y="28"/>
                  <a:pt x="608" y="28"/>
                </a:cubicBezTo>
                <a:cubicBezTo>
                  <a:pt x="610" y="29"/>
                  <a:pt x="610" y="29"/>
                  <a:pt x="610" y="29"/>
                </a:cubicBezTo>
                <a:cubicBezTo>
                  <a:pt x="612" y="28"/>
                  <a:pt x="612" y="28"/>
                  <a:pt x="612" y="28"/>
                </a:cubicBezTo>
                <a:cubicBezTo>
                  <a:pt x="614" y="29"/>
                  <a:pt x="614" y="29"/>
                  <a:pt x="614" y="29"/>
                </a:cubicBezTo>
                <a:cubicBezTo>
                  <a:pt x="614" y="30"/>
                  <a:pt x="614" y="30"/>
                  <a:pt x="614" y="30"/>
                </a:cubicBezTo>
                <a:cubicBezTo>
                  <a:pt x="616" y="29"/>
                  <a:pt x="616" y="29"/>
                  <a:pt x="616" y="29"/>
                </a:cubicBezTo>
                <a:cubicBezTo>
                  <a:pt x="616" y="31"/>
                  <a:pt x="616" y="31"/>
                  <a:pt x="616" y="31"/>
                </a:cubicBezTo>
                <a:cubicBezTo>
                  <a:pt x="618" y="33"/>
                  <a:pt x="618" y="33"/>
                  <a:pt x="618" y="33"/>
                </a:cubicBezTo>
                <a:cubicBezTo>
                  <a:pt x="618" y="33"/>
                  <a:pt x="618" y="33"/>
                  <a:pt x="618" y="33"/>
                </a:cubicBezTo>
                <a:cubicBezTo>
                  <a:pt x="618" y="34"/>
                  <a:pt x="618" y="34"/>
                  <a:pt x="618" y="34"/>
                </a:cubicBezTo>
                <a:cubicBezTo>
                  <a:pt x="620" y="34"/>
                  <a:pt x="620" y="34"/>
                  <a:pt x="620" y="34"/>
                </a:cubicBezTo>
                <a:cubicBezTo>
                  <a:pt x="621" y="35"/>
                  <a:pt x="621" y="35"/>
                  <a:pt x="621" y="35"/>
                </a:cubicBezTo>
                <a:cubicBezTo>
                  <a:pt x="622" y="36"/>
                  <a:pt x="622" y="36"/>
                  <a:pt x="622" y="36"/>
                </a:cubicBezTo>
                <a:cubicBezTo>
                  <a:pt x="623" y="36"/>
                  <a:pt x="623" y="36"/>
                  <a:pt x="623" y="36"/>
                </a:cubicBezTo>
                <a:cubicBezTo>
                  <a:pt x="624" y="38"/>
                  <a:pt x="624" y="38"/>
                  <a:pt x="624" y="38"/>
                </a:cubicBezTo>
                <a:cubicBezTo>
                  <a:pt x="624" y="38"/>
                  <a:pt x="624" y="38"/>
                  <a:pt x="624" y="38"/>
                </a:cubicBezTo>
                <a:cubicBezTo>
                  <a:pt x="624" y="40"/>
                  <a:pt x="624" y="40"/>
                  <a:pt x="624" y="40"/>
                </a:cubicBezTo>
                <a:cubicBezTo>
                  <a:pt x="625" y="42"/>
                  <a:pt x="625" y="42"/>
                  <a:pt x="625" y="42"/>
                </a:cubicBezTo>
                <a:cubicBezTo>
                  <a:pt x="628" y="43"/>
                  <a:pt x="628" y="43"/>
                  <a:pt x="628" y="43"/>
                </a:cubicBezTo>
                <a:cubicBezTo>
                  <a:pt x="628" y="45"/>
                  <a:pt x="628" y="45"/>
                  <a:pt x="628" y="45"/>
                </a:cubicBezTo>
                <a:cubicBezTo>
                  <a:pt x="628" y="45"/>
                  <a:pt x="628" y="45"/>
                  <a:pt x="628" y="45"/>
                </a:cubicBezTo>
                <a:cubicBezTo>
                  <a:pt x="628" y="46"/>
                  <a:pt x="628" y="46"/>
                  <a:pt x="628" y="46"/>
                </a:cubicBezTo>
                <a:cubicBezTo>
                  <a:pt x="627" y="46"/>
                  <a:pt x="627" y="46"/>
                  <a:pt x="627" y="46"/>
                </a:cubicBezTo>
                <a:cubicBezTo>
                  <a:pt x="624" y="45"/>
                  <a:pt x="624" y="45"/>
                  <a:pt x="624" y="45"/>
                </a:cubicBezTo>
                <a:cubicBezTo>
                  <a:pt x="621" y="44"/>
                  <a:pt x="621" y="44"/>
                  <a:pt x="621" y="44"/>
                </a:cubicBezTo>
                <a:cubicBezTo>
                  <a:pt x="619" y="45"/>
                  <a:pt x="619" y="45"/>
                  <a:pt x="619" y="45"/>
                </a:cubicBezTo>
                <a:cubicBezTo>
                  <a:pt x="618" y="44"/>
                  <a:pt x="618" y="44"/>
                  <a:pt x="618" y="44"/>
                </a:cubicBezTo>
                <a:cubicBezTo>
                  <a:pt x="617" y="44"/>
                  <a:pt x="617" y="44"/>
                  <a:pt x="617" y="44"/>
                </a:cubicBezTo>
                <a:cubicBezTo>
                  <a:pt x="616" y="44"/>
                  <a:pt x="616" y="44"/>
                  <a:pt x="616" y="44"/>
                </a:cubicBezTo>
                <a:cubicBezTo>
                  <a:pt x="614" y="43"/>
                  <a:pt x="614" y="43"/>
                  <a:pt x="614" y="43"/>
                </a:cubicBezTo>
                <a:cubicBezTo>
                  <a:pt x="613" y="43"/>
                  <a:pt x="613" y="43"/>
                  <a:pt x="613" y="43"/>
                </a:cubicBezTo>
                <a:cubicBezTo>
                  <a:pt x="612" y="41"/>
                  <a:pt x="612" y="41"/>
                  <a:pt x="612" y="41"/>
                </a:cubicBezTo>
                <a:cubicBezTo>
                  <a:pt x="611" y="41"/>
                  <a:pt x="611" y="41"/>
                  <a:pt x="611" y="41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608" y="41"/>
                  <a:pt x="608" y="41"/>
                  <a:pt x="608" y="41"/>
                </a:cubicBezTo>
                <a:cubicBezTo>
                  <a:pt x="607" y="40"/>
                  <a:pt x="607" y="40"/>
                  <a:pt x="607" y="40"/>
                </a:cubicBezTo>
                <a:cubicBezTo>
                  <a:pt x="605" y="39"/>
                  <a:pt x="605" y="39"/>
                  <a:pt x="605" y="39"/>
                </a:cubicBezTo>
                <a:cubicBezTo>
                  <a:pt x="604" y="37"/>
                  <a:pt x="604" y="37"/>
                  <a:pt x="604" y="37"/>
                </a:cubicBezTo>
                <a:cubicBezTo>
                  <a:pt x="603" y="37"/>
                  <a:pt x="603" y="37"/>
                  <a:pt x="603" y="37"/>
                </a:cubicBezTo>
                <a:cubicBezTo>
                  <a:pt x="602" y="37"/>
                  <a:pt x="602" y="37"/>
                  <a:pt x="602" y="37"/>
                </a:cubicBezTo>
                <a:cubicBezTo>
                  <a:pt x="600" y="37"/>
                  <a:pt x="600" y="37"/>
                  <a:pt x="600" y="37"/>
                </a:cubicBezTo>
                <a:cubicBezTo>
                  <a:pt x="599" y="37"/>
                  <a:pt x="599" y="37"/>
                  <a:pt x="599" y="37"/>
                </a:cubicBezTo>
                <a:cubicBezTo>
                  <a:pt x="595" y="37"/>
                  <a:pt x="595" y="37"/>
                  <a:pt x="595" y="37"/>
                </a:cubicBezTo>
                <a:cubicBezTo>
                  <a:pt x="592" y="36"/>
                  <a:pt x="592" y="36"/>
                  <a:pt x="592" y="36"/>
                </a:cubicBezTo>
                <a:cubicBezTo>
                  <a:pt x="590" y="36"/>
                  <a:pt x="590" y="36"/>
                  <a:pt x="590" y="36"/>
                </a:cubicBezTo>
                <a:cubicBezTo>
                  <a:pt x="582" y="36"/>
                  <a:pt x="582" y="36"/>
                  <a:pt x="582" y="36"/>
                </a:cubicBezTo>
                <a:cubicBezTo>
                  <a:pt x="581" y="36"/>
                  <a:pt x="581" y="36"/>
                  <a:pt x="581" y="36"/>
                </a:cubicBezTo>
                <a:cubicBezTo>
                  <a:pt x="579" y="37"/>
                  <a:pt x="579" y="37"/>
                  <a:pt x="579" y="37"/>
                </a:cubicBezTo>
                <a:cubicBezTo>
                  <a:pt x="577" y="38"/>
                  <a:pt x="577" y="38"/>
                  <a:pt x="577" y="38"/>
                </a:cubicBezTo>
                <a:cubicBezTo>
                  <a:pt x="577" y="42"/>
                  <a:pt x="577" y="42"/>
                  <a:pt x="577" y="42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47"/>
                  <a:pt x="576" y="47"/>
                  <a:pt x="576" y="47"/>
                </a:cubicBezTo>
                <a:cubicBezTo>
                  <a:pt x="575" y="49"/>
                  <a:pt x="575" y="49"/>
                  <a:pt x="575" y="49"/>
                </a:cubicBezTo>
                <a:lnTo>
                  <a:pt x="576" y="50"/>
                </a:lnTo>
                <a:close/>
                <a:moveTo>
                  <a:pt x="727" y="13"/>
                </a:moveTo>
                <a:cubicBezTo>
                  <a:pt x="727" y="15"/>
                  <a:pt x="727" y="15"/>
                  <a:pt x="727" y="15"/>
                </a:cubicBezTo>
                <a:cubicBezTo>
                  <a:pt x="728" y="16"/>
                  <a:pt x="728" y="16"/>
                  <a:pt x="728" y="16"/>
                </a:cubicBezTo>
                <a:cubicBezTo>
                  <a:pt x="730" y="16"/>
                  <a:pt x="730" y="16"/>
                  <a:pt x="730" y="16"/>
                </a:cubicBezTo>
                <a:cubicBezTo>
                  <a:pt x="730" y="17"/>
                  <a:pt x="730" y="17"/>
                  <a:pt x="730" y="17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33" y="16"/>
                  <a:pt x="733" y="16"/>
                  <a:pt x="733" y="16"/>
                </a:cubicBezTo>
                <a:cubicBezTo>
                  <a:pt x="733" y="18"/>
                  <a:pt x="733" y="18"/>
                  <a:pt x="733" y="18"/>
                </a:cubicBezTo>
                <a:cubicBezTo>
                  <a:pt x="734" y="19"/>
                  <a:pt x="734" y="19"/>
                  <a:pt x="734" y="19"/>
                </a:cubicBezTo>
                <a:cubicBezTo>
                  <a:pt x="735" y="19"/>
                  <a:pt x="735" y="19"/>
                  <a:pt x="735" y="19"/>
                </a:cubicBezTo>
                <a:cubicBezTo>
                  <a:pt x="736" y="22"/>
                  <a:pt x="736" y="22"/>
                  <a:pt x="736" y="22"/>
                </a:cubicBezTo>
                <a:cubicBezTo>
                  <a:pt x="736" y="25"/>
                  <a:pt x="736" y="25"/>
                  <a:pt x="736" y="25"/>
                </a:cubicBezTo>
                <a:cubicBezTo>
                  <a:pt x="737" y="27"/>
                  <a:pt x="737" y="27"/>
                  <a:pt x="737" y="27"/>
                </a:cubicBezTo>
                <a:cubicBezTo>
                  <a:pt x="737" y="29"/>
                  <a:pt x="737" y="29"/>
                  <a:pt x="737" y="29"/>
                </a:cubicBezTo>
                <a:cubicBezTo>
                  <a:pt x="738" y="30"/>
                  <a:pt x="738" y="30"/>
                  <a:pt x="738" y="30"/>
                </a:cubicBezTo>
                <a:cubicBezTo>
                  <a:pt x="740" y="31"/>
                  <a:pt x="740" y="31"/>
                  <a:pt x="740" y="31"/>
                </a:cubicBezTo>
                <a:cubicBezTo>
                  <a:pt x="739" y="32"/>
                  <a:pt x="739" y="32"/>
                  <a:pt x="739" y="32"/>
                </a:cubicBezTo>
                <a:cubicBezTo>
                  <a:pt x="739" y="35"/>
                  <a:pt x="739" y="35"/>
                  <a:pt x="739" y="35"/>
                </a:cubicBezTo>
                <a:cubicBezTo>
                  <a:pt x="738" y="38"/>
                  <a:pt x="738" y="38"/>
                  <a:pt x="738" y="38"/>
                </a:cubicBezTo>
                <a:cubicBezTo>
                  <a:pt x="740" y="39"/>
                  <a:pt x="740" y="39"/>
                  <a:pt x="740" y="39"/>
                </a:cubicBezTo>
                <a:cubicBezTo>
                  <a:pt x="740" y="41"/>
                  <a:pt x="740" y="41"/>
                  <a:pt x="740" y="41"/>
                </a:cubicBezTo>
                <a:cubicBezTo>
                  <a:pt x="740" y="43"/>
                  <a:pt x="740" y="43"/>
                  <a:pt x="740" y="43"/>
                </a:cubicBezTo>
                <a:cubicBezTo>
                  <a:pt x="740" y="44"/>
                  <a:pt x="740" y="44"/>
                  <a:pt x="740" y="44"/>
                </a:cubicBezTo>
                <a:cubicBezTo>
                  <a:pt x="741" y="43"/>
                  <a:pt x="741" y="43"/>
                  <a:pt x="741" y="43"/>
                </a:cubicBezTo>
                <a:cubicBezTo>
                  <a:pt x="742" y="44"/>
                  <a:pt x="742" y="44"/>
                  <a:pt x="742" y="44"/>
                </a:cubicBezTo>
                <a:cubicBezTo>
                  <a:pt x="742" y="46"/>
                  <a:pt x="742" y="46"/>
                  <a:pt x="742" y="46"/>
                </a:cubicBezTo>
                <a:cubicBezTo>
                  <a:pt x="743" y="47"/>
                  <a:pt x="743" y="47"/>
                  <a:pt x="743" y="47"/>
                </a:cubicBezTo>
                <a:cubicBezTo>
                  <a:pt x="743" y="47"/>
                  <a:pt x="746" y="46"/>
                  <a:pt x="746" y="46"/>
                </a:cubicBezTo>
                <a:cubicBezTo>
                  <a:pt x="747" y="44"/>
                  <a:pt x="747" y="44"/>
                  <a:pt x="747" y="44"/>
                </a:cubicBezTo>
                <a:cubicBezTo>
                  <a:pt x="749" y="43"/>
                  <a:pt x="749" y="43"/>
                  <a:pt x="749" y="43"/>
                </a:cubicBezTo>
                <a:cubicBezTo>
                  <a:pt x="750" y="41"/>
                  <a:pt x="750" y="41"/>
                  <a:pt x="750" y="41"/>
                </a:cubicBezTo>
                <a:cubicBezTo>
                  <a:pt x="749" y="40"/>
                  <a:pt x="749" y="40"/>
                  <a:pt x="749" y="40"/>
                </a:cubicBezTo>
                <a:cubicBezTo>
                  <a:pt x="747" y="36"/>
                  <a:pt x="747" y="36"/>
                  <a:pt x="747" y="36"/>
                </a:cubicBezTo>
                <a:cubicBezTo>
                  <a:pt x="748" y="34"/>
                  <a:pt x="748" y="34"/>
                  <a:pt x="748" y="34"/>
                </a:cubicBezTo>
                <a:cubicBezTo>
                  <a:pt x="751" y="31"/>
                  <a:pt x="751" y="31"/>
                  <a:pt x="751" y="31"/>
                </a:cubicBezTo>
                <a:cubicBezTo>
                  <a:pt x="751" y="33"/>
                  <a:pt x="751" y="33"/>
                  <a:pt x="751" y="33"/>
                </a:cubicBezTo>
                <a:cubicBezTo>
                  <a:pt x="749" y="35"/>
                  <a:pt x="749" y="35"/>
                  <a:pt x="749" y="35"/>
                </a:cubicBezTo>
                <a:cubicBezTo>
                  <a:pt x="750" y="39"/>
                  <a:pt x="750" y="39"/>
                  <a:pt x="750" y="39"/>
                </a:cubicBezTo>
                <a:cubicBezTo>
                  <a:pt x="751" y="39"/>
                  <a:pt x="751" y="39"/>
                  <a:pt x="751" y="39"/>
                </a:cubicBezTo>
                <a:cubicBezTo>
                  <a:pt x="753" y="38"/>
                  <a:pt x="753" y="38"/>
                  <a:pt x="753" y="38"/>
                </a:cubicBezTo>
                <a:cubicBezTo>
                  <a:pt x="756" y="40"/>
                  <a:pt x="756" y="40"/>
                  <a:pt x="756" y="40"/>
                </a:cubicBezTo>
                <a:cubicBezTo>
                  <a:pt x="758" y="39"/>
                  <a:pt x="758" y="39"/>
                  <a:pt x="758" y="39"/>
                </a:cubicBezTo>
                <a:cubicBezTo>
                  <a:pt x="758" y="38"/>
                  <a:pt x="758" y="38"/>
                  <a:pt x="758" y="38"/>
                </a:cubicBezTo>
                <a:cubicBezTo>
                  <a:pt x="761" y="36"/>
                  <a:pt x="761" y="36"/>
                  <a:pt x="761" y="36"/>
                </a:cubicBezTo>
                <a:cubicBezTo>
                  <a:pt x="763" y="37"/>
                  <a:pt x="763" y="37"/>
                  <a:pt x="763" y="37"/>
                </a:cubicBezTo>
                <a:cubicBezTo>
                  <a:pt x="764" y="35"/>
                  <a:pt x="764" y="35"/>
                  <a:pt x="764" y="35"/>
                </a:cubicBezTo>
                <a:cubicBezTo>
                  <a:pt x="765" y="36"/>
                  <a:pt x="765" y="36"/>
                  <a:pt x="765" y="36"/>
                </a:cubicBezTo>
                <a:cubicBezTo>
                  <a:pt x="767" y="34"/>
                  <a:pt x="767" y="34"/>
                  <a:pt x="767" y="34"/>
                </a:cubicBezTo>
                <a:cubicBezTo>
                  <a:pt x="766" y="33"/>
                  <a:pt x="766" y="33"/>
                  <a:pt x="766" y="33"/>
                </a:cubicBezTo>
                <a:cubicBezTo>
                  <a:pt x="768" y="32"/>
                  <a:pt x="768" y="32"/>
                  <a:pt x="768" y="32"/>
                </a:cubicBezTo>
                <a:cubicBezTo>
                  <a:pt x="768" y="31"/>
                  <a:pt x="768" y="31"/>
                  <a:pt x="768" y="31"/>
                </a:cubicBezTo>
                <a:cubicBezTo>
                  <a:pt x="766" y="30"/>
                  <a:pt x="766" y="30"/>
                  <a:pt x="766" y="30"/>
                </a:cubicBezTo>
                <a:cubicBezTo>
                  <a:pt x="766" y="29"/>
                  <a:pt x="766" y="29"/>
                  <a:pt x="766" y="29"/>
                </a:cubicBezTo>
                <a:cubicBezTo>
                  <a:pt x="767" y="28"/>
                  <a:pt x="767" y="28"/>
                  <a:pt x="767" y="28"/>
                </a:cubicBezTo>
                <a:cubicBezTo>
                  <a:pt x="767" y="29"/>
                  <a:pt x="767" y="29"/>
                  <a:pt x="767" y="29"/>
                </a:cubicBezTo>
                <a:cubicBezTo>
                  <a:pt x="769" y="29"/>
                  <a:pt x="769" y="29"/>
                  <a:pt x="769" y="29"/>
                </a:cubicBezTo>
                <a:cubicBezTo>
                  <a:pt x="769" y="26"/>
                  <a:pt x="769" y="26"/>
                  <a:pt x="769" y="26"/>
                </a:cubicBezTo>
                <a:cubicBezTo>
                  <a:pt x="769" y="25"/>
                  <a:pt x="769" y="25"/>
                  <a:pt x="769" y="25"/>
                </a:cubicBezTo>
                <a:cubicBezTo>
                  <a:pt x="769" y="24"/>
                  <a:pt x="769" y="24"/>
                  <a:pt x="769" y="24"/>
                </a:cubicBezTo>
                <a:cubicBezTo>
                  <a:pt x="771" y="24"/>
                  <a:pt x="771" y="24"/>
                  <a:pt x="771" y="24"/>
                </a:cubicBezTo>
                <a:cubicBezTo>
                  <a:pt x="774" y="22"/>
                  <a:pt x="774" y="22"/>
                  <a:pt x="774" y="22"/>
                </a:cubicBezTo>
                <a:cubicBezTo>
                  <a:pt x="774" y="20"/>
                  <a:pt x="774" y="20"/>
                  <a:pt x="774" y="20"/>
                </a:cubicBezTo>
                <a:cubicBezTo>
                  <a:pt x="776" y="17"/>
                  <a:pt x="776" y="17"/>
                  <a:pt x="776" y="17"/>
                </a:cubicBezTo>
                <a:cubicBezTo>
                  <a:pt x="775" y="14"/>
                  <a:pt x="775" y="14"/>
                  <a:pt x="775" y="14"/>
                </a:cubicBezTo>
                <a:cubicBezTo>
                  <a:pt x="776" y="13"/>
                  <a:pt x="776" y="13"/>
                  <a:pt x="776" y="13"/>
                </a:cubicBezTo>
                <a:cubicBezTo>
                  <a:pt x="775" y="13"/>
                  <a:pt x="775" y="13"/>
                  <a:pt x="775" y="13"/>
                </a:cubicBezTo>
                <a:cubicBezTo>
                  <a:pt x="774" y="14"/>
                  <a:pt x="774" y="14"/>
                  <a:pt x="774" y="14"/>
                </a:cubicBezTo>
                <a:cubicBezTo>
                  <a:pt x="772" y="15"/>
                  <a:pt x="772" y="15"/>
                  <a:pt x="772" y="15"/>
                </a:cubicBezTo>
                <a:cubicBezTo>
                  <a:pt x="771" y="17"/>
                  <a:pt x="771" y="17"/>
                  <a:pt x="771" y="17"/>
                </a:cubicBezTo>
                <a:cubicBezTo>
                  <a:pt x="771" y="16"/>
                  <a:pt x="771" y="16"/>
                  <a:pt x="771" y="16"/>
                </a:cubicBezTo>
                <a:cubicBezTo>
                  <a:pt x="771" y="14"/>
                  <a:pt x="771" y="14"/>
                  <a:pt x="771" y="14"/>
                </a:cubicBezTo>
                <a:cubicBezTo>
                  <a:pt x="772" y="13"/>
                  <a:pt x="772" y="13"/>
                  <a:pt x="772" y="13"/>
                </a:cubicBezTo>
                <a:cubicBezTo>
                  <a:pt x="772" y="11"/>
                  <a:pt x="772" y="11"/>
                  <a:pt x="772" y="11"/>
                </a:cubicBezTo>
                <a:cubicBezTo>
                  <a:pt x="772" y="10"/>
                  <a:pt x="772" y="10"/>
                  <a:pt x="772" y="10"/>
                </a:cubicBezTo>
                <a:cubicBezTo>
                  <a:pt x="770" y="9"/>
                  <a:pt x="770" y="9"/>
                  <a:pt x="770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3" y="8"/>
                  <a:pt x="773" y="8"/>
                  <a:pt x="773" y="8"/>
                </a:cubicBezTo>
                <a:cubicBezTo>
                  <a:pt x="772" y="6"/>
                  <a:pt x="772" y="6"/>
                  <a:pt x="772" y="6"/>
                </a:cubicBezTo>
                <a:cubicBezTo>
                  <a:pt x="769" y="4"/>
                  <a:pt x="769" y="4"/>
                  <a:pt x="769" y="4"/>
                </a:cubicBezTo>
                <a:cubicBezTo>
                  <a:pt x="768" y="5"/>
                  <a:pt x="768" y="5"/>
                  <a:pt x="768" y="5"/>
                </a:cubicBezTo>
                <a:cubicBezTo>
                  <a:pt x="765" y="5"/>
                  <a:pt x="765" y="5"/>
                  <a:pt x="765" y="5"/>
                </a:cubicBezTo>
                <a:cubicBezTo>
                  <a:pt x="764" y="6"/>
                  <a:pt x="764" y="6"/>
                  <a:pt x="764" y="6"/>
                </a:cubicBezTo>
                <a:cubicBezTo>
                  <a:pt x="763" y="6"/>
                  <a:pt x="763" y="6"/>
                  <a:pt x="763" y="6"/>
                </a:cubicBezTo>
                <a:cubicBezTo>
                  <a:pt x="763" y="5"/>
                  <a:pt x="763" y="5"/>
                  <a:pt x="763" y="5"/>
                </a:cubicBezTo>
                <a:cubicBezTo>
                  <a:pt x="765" y="3"/>
                  <a:pt x="765" y="3"/>
                  <a:pt x="765" y="3"/>
                </a:cubicBezTo>
                <a:cubicBezTo>
                  <a:pt x="766" y="2"/>
                  <a:pt x="766" y="2"/>
                  <a:pt x="766" y="2"/>
                </a:cubicBezTo>
                <a:cubicBezTo>
                  <a:pt x="768" y="1"/>
                  <a:pt x="768" y="1"/>
                  <a:pt x="768" y="1"/>
                </a:cubicBezTo>
                <a:cubicBezTo>
                  <a:pt x="769" y="0"/>
                  <a:pt x="769" y="0"/>
                  <a:pt x="769" y="0"/>
                </a:cubicBezTo>
                <a:cubicBezTo>
                  <a:pt x="751" y="0"/>
                  <a:pt x="751" y="0"/>
                  <a:pt x="751" y="0"/>
                </a:cubicBezTo>
                <a:cubicBezTo>
                  <a:pt x="750" y="2"/>
                  <a:pt x="750" y="2"/>
                  <a:pt x="750" y="2"/>
                </a:cubicBezTo>
                <a:cubicBezTo>
                  <a:pt x="749" y="3"/>
                  <a:pt x="749" y="3"/>
                  <a:pt x="749" y="3"/>
                </a:cubicBezTo>
                <a:cubicBezTo>
                  <a:pt x="749" y="4"/>
                  <a:pt x="749" y="4"/>
                  <a:pt x="749" y="4"/>
                </a:cubicBezTo>
                <a:cubicBezTo>
                  <a:pt x="748" y="7"/>
                  <a:pt x="748" y="7"/>
                  <a:pt x="748" y="7"/>
                </a:cubicBezTo>
                <a:cubicBezTo>
                  <a:pt x="747" y="7"/>
                  <a:pt x="747" y="7"/>
                  <a:pt x="747" y="7"/>
                </a:cubicBezTo>
                <a:cubicBezTo>
                  <a:pt x="747" y="9"/>
                  <a:pt x="747" y="9"/>
                  <a:pt x="747" y="9"/>
                </a:cubicBezTo>
                <a:cubicBezTo>
                  <a:pt x="746" y="10"/>
                  <a:pt x="746" y="10"/>
                  <a:pt x="746" y="10"/>
                </a:cubicBezTo>
                <a:cubicBezTo>
                  <a:pt x="744" y="10"/>
                  <a:pt x="744" y="10"/>
                  <a:pt x="744" y="10"/>
                </a:cubicBezTo>
                <a:cubicBezTo>
                  <a:pt x="743" y="8"/>
                  <a:pt x="743" y="8"/>
                  <a:pt x="743" y="8"/>
                </a:cubicBezTo>
                <a:cubicBezTo>
                  <a:pt x="743" y="6"/>
                  <a:pt x="743" y="6"/>
                  <a:pt x="743" y="6"/>
                </a:cubicBezTo>
                <a:cubicBezTo>
                  <a:pt x="741" y="3"/>
                  <a:pt x="741" y="3"/>
                  <a:pt x="741" y="3"/>
                </a:cubicBezTo>
                <a:cubicBezTo>
                  <a:pt x="741" y="2"/>
                  <a:pt x="741" y="2"/>
                  <a:pt x="741" y="2"/>
                </a:cubicBezTo>
                <a:cubicBezTo>
                  <a:pt x="741" y="0"/>
                  <a:pt x="741" y="0"/>
                  <a:pt x="741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28" y="2"/>
                  <a:pt x="728" y="2"/>
                  <a:pt x="728" y="2"/>
                </a:cubicBezTo>
                <a:cubicBezTo>
                  <a:pt x="729" y="3"/>
                  <a:pt x="729" y="3"/>
                  <a:pt x="729" y="3"/>
                </a:cubicBezTo>
                <a:cubicBezTo>
                  <a:pt x="729" y="6"/>
                  <a:pt x="729" y="6"/>
                  <a:pt x="729" y="6"/>
                </a:cubicBezTo>
                <a:cubicBezTo>
                  <a:pt x="728" y="8"/>
                  <a:pt x="728" y="8"/>
                  <a:pt x="728" y="8"/>
                </a:cubicBezTo>
                <a:cubicBezTo>
                  <a:pt x="730" y="9"/>
                  <a:pt x="730" y="9"/>
                  <a:pt x="730" y="9"/>
                </a:cubicBezTo>
                <a:cubicBezTo>
                  <a:pt x="729" y="12"/>
                  <a:pt x="729" y="12"/>
                  <a:pt x="729" y="12"/>
                </a:cubicBezTo>
                <a:lnTo>
                  <a:pt x="727" y="13"/>
                </a:lnTo>
                <a:close/>
                <a:moveTo>
                  <a:pt x="777" y="29"/>
                </a:moveTo>
                <a:cubicBezTo>
                  <a:pt x="778" y="30"/>
                  <a:pt x="778" y="30"/>
                  <a:pt x="778" y="30"/>
                </a:cubicBezTo>
                <a:cubicBezTo>
                  <a:pt x="780" y="30"/>
                  <a:pt x="780" y="30"/>
                  <a:pt x="780" y="30"/>
                </a:cubicBezTo>
                <a:cubicBezTo>
                  <a:pt x="780" y="31"/>
                  <a:pt x="780" y="31"/>
                  <a:pt x="780" y="31"/>
                </a:cubicBezTo>
                <a:cubicBezTo>
                  <a:pt x="779" y="31"/>
                  <a:pt x="779" y="31"/>
                  <a:pt x="779" y="31"/>
                </a:cubicBezTo>
                <a:cubicBezTo>
                  <a:pt x="778" y="31"/>
                  <a:pt x="778" y="31"/>
                  <a:pt x="778" y="31"/>
                </a:cubicBezTo>
                <a:cubicBezTo>
                  <a:pt x="776" y="32"/>
                  <a:pt x="776" y="32"/>
                  <a:pt x="776" y="32"/>
                </a:cubicBezTo>
                <a:cubicBezTo>
                  <a:pt x="775" y="34"/>
                  <a:pt x="775" y="34"/>
                  <a:pt x="775" y="34"/>
                </a:cubicBezTo>
                <a:cubicBezTo>
                  <a:pt x="779" y="34"/>
                  <a:pt x="779" y="34"/>
                  <a:pt x="779" y="34"/>
                </a:cubicBezTo>
                <a:cubicBezTo>
                  <a:pt x="780" y="34"/>
                  <a:pt x="780" y="34"/>
                  <a:pt x="780" y="34"/>
                </a:cubicBezTo>
                <a:cubicBezTo>
                  <a:pt x="783" y="36"/>
                  <a:pt x="783" y="36"/>
                  <a:pt x="783" y="36"/>
                </a:cubicBezTo>
                <a:cubicBezTo>
                  <a:pt x="783" y="36"/>
                  <a:pt x="784" y="35"/>
                  <a:pt x="784" y="35"/>
                </a:cubicBezTo>
                <a:cubicBezTo>
                  <a:pt x="784" y="34"/>
                  <a:pt x="784" y="34"/>
                  <a:pt x="784" y="34"/>
                </a:cubicBezTo>
                <a:cubicBezTo>
                  <a:pt x="785" y="34"/>
                  <a:pt x="785" y="34"/>
                  <a:pt x="785" y="34"/>
                </a:cubicBezTo>
                <a:cubicBezTo>
                  <a:pt x="787" y="32"/>
                  <a:pt x="787" y="32"/>
                  <a:pt x="787" y="32"/>
                </a:cubicBezTo>
                <a:cubicBezTo>
                  <a:pt x="788" y="30"/>
                  <a:pt x="788" y="30"/>
                  <a:pt x="788" y="30"/>
                </a:cubicBezTo>
                <a:cubicBezTo>
                  <a:pt x="789" y="29"/>
                  <a:pt x="789" y="29"/>
                  <a:pt x="789" y="29"/>
                </a:cubicBezTo>
                <a:cubicBezTo>
                  <a:pt x="791" y="29"/>
                  <a:pt x="791" y="29"/>
                  <a:pt x="791" y="29"/>
                </a:cubicBezTo>
                <a:cubicBezTo>
                  <a:pt x="792" y="28"/>
                  <a:pt x="792" y="28"/>
                  <a:pt x="792" y="28"/>
                </a:cubicBezTo>
                <a:cubicBezTo>
                  <a:pt x="793" y="27"/>
                  <a:pt x="793" y="27"/>
                  <a:pt x="793" y="27"/>
                </a:cubicBezTo>
                <a:cubicBezTo>
                  <a:pt x="794" y="25"/>
                  <a:pt x="794" y="25"/>
                  <a:pt x="794" y="25"/>
                </a:cubicBezTo>
                <a:cubicBezTo>
                  <a:pt x="794" y="23"/>
                  <a:pt x="794" y="23"/>
                  <a:pt x="794" y="23"/>
                </a:cubicBezTo>
                <a:cubicBezTo>
                  <a:pt x="793" y="22"/>
                  <a:pt x="793" y="22"/>
                  <a:pt x="793" y="22"/>
                </a:cubicBezTo>
                <a:cubicBezTo>
                  <a:pt x="795" y="21"/>
                  <a:pt x="795" y="21"/>
                  <a:pt x="795" y="21"/>
                </a:cubicBezTo>
                <a:cubicBezTo>
                  <a:pt x="795" y="19"/>
                  <a:pt x="795" y="19"/>
                  <a:pt x="795" y="19"/>
                </a:cubicBezTo>
                <a:cubicBezTo>
                  <a:pt x="791" y="19"/>
                  <a:pt x="791" y="19"/>
                  <a:pt x="791" y="19"/>
                </a:cubicBezTo>
                <a:cubicBezTo>
                  <a:pt x="791" y="18"/>
                  <a:pt x="791" y="18"/>
                  <a:pt x="791" y="18"/>
                </a:cubicBezTo>
                <a:cubicBezTo>
                  <a:pt x="791" y="17"/>
                  <a:pt x="791" y="17"/>
                  <a:pt x="791" y="17"/>
                </a:cubicBezTo>
                <a:cubicBezTo>
                  <a:pt x="792" y="17"/>
                  <a:pt x="792" y="17"/>
                  <a:pt x="792" y="17"/>
                </a:cubicBezTo>
                <a:cubicBezTo>
                  <a:pt x="794" y="18"/>
                  <a:pt x="794" y="18"/>
                  <a:pt x="794" y="18"/>
                </a:cubicBezTo>
                <a:cubicBezTo>
                  <a:pt x="795" y="18"/>
                  <a:pt x="795" y="18"/>
                  <a:pt x="795" y="18"/>
                </a:cubicBezTo>
                <a:cubicBezTo>
                  <a:pt x="797" y="18"/>
                  <a:pt x="797" y="18"/>
                  <a:pt x="797" y="18"/>
                </a:cubicBezTo>
                <a:cubicBezTo>
                  <a:pt x="799" y="17"/>
                  <a:pt x="799" y="17"/>
                  <a:pt x="799" y="17"/>
                </a:cubicBezTo>
                <a:cubicBezTo>
                  <a:pt x="800" y="18"/>
                  <a:pt x="800" y="18"/>
                  <a:pt x="800" y="18"/>
                </a:cubicBezTo>
                <a:cubicBezTo>
                  <a:pt x="801" y="20"/>
                  <a:pt x="801" y="20"/>
                  <a:pt x="801" y="20"/>
                </a:cubicBezTo>
                <a:cubicBezTo>
                  <a:pt x="803" y="22"/>
                  <a:pt x="803" y="22"/>
                  <a:pt x="803" y="22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05" y="23"/>
                  <a:pt x="805" y="23"/>
                  <a:pt x="805" y="23"/>
                </a:cubicBezTo>
                <a:cubicBezTo>
                  <a:pt x="806" y="23"/>
                  <a:pt x="806" y="23"/>
                  <a:pt x="806" y="23"/>
                </a:cubicBezTo>
                <a:cubicBezTo>
                  <a:pt x="808" y="22"/>
                  <a:pt x="808" y="22"/>
                  <a:pt x="808" y="22"/>
                </a:cubicBezTo>
                <a:cubicBezTo>
                  <a:pt x="812" y="20"/>
                  <a:pt x="812" y="20"/>
                  <a:pt x="812" y="20"/>
                </a:cubicBezTo>
                <a:cubicBezTo>
                  <a:pt x="815" y="17"/>
                  <a:pt x="815" y="17"/>
                  <a:pt x="815" y="17"/>
                </a:cubicBezTo>
                <a:cubicBezTo>
                  <a:pt x="818" y="15"/>
                  <a:pt x="818" y="15"/>
                  <a:pt x="818" y="15"/>
                </a:cubicBezTo>
                <a:cubicBezTo>
                  <a:pt x="819" y="13"/>
                  <a:pt x="819" y="13"/>
                  <a:pt x="819" y="13"/>
                </a:cubicBezTo>
                <a:cubicBezTo>
                  <a:pt x="818" y="13"/>
                  <a:pt x="818" y="13"/>
                  <a:pt x="818" y="13"/>
                </a:cubicBezTo>
                <a:cubicBezTo>
                  <a:pt x="818" y="12"/>
                  <a:pt x="818" y="12"/>
                  <a:pt x="818" y="12"/>
                </a:cubicBezTo>
                <a:cubicBezTo>
                  <a:pt x="820" y="12"/>
                  <a:pt x="820" y="12"/>
                  <a:pt x="820" y="12"/>
                </a:cubicBezTo>
                <a:cubicBezTo>
                  <a:pt x="823" y="9"/>
                  <a:pt x="823" y="9"/>
                  <a:pt x="823" y="9"/>
                </a:cubicBezTo>
                <a:cubicBezTo>
                  <a:pt x="827" y="6"/>
                  <a:pt x="827" y="6"/>
                  <a:pt x="827" y="6"/>
                </a:cubicBezTo>
                <a:cubicBezTo>
                  <a:pt x="827" y="5"/>
                  <a:pt x="827" y="5"/>
                  <a:pt x="827" y="5"/>
                </a:cubicBezTo>
                <a:cubicBezTo>
                  <a:pt x="828" y="4"/>
                  <a:pt x="828" y="4"/>
                  <a:pt x="828" y="4"/>
                </a:cubicBezTo>
                <a:cubicBezTo>
                  <a:pt x="830" y="2"/>
                  <a:pt x="830" y="2"/>
                  <a:pt x="830" y="2"/>
                </a:cubicBezTo>
                <a:cubicBezTo>
                  <a:pt x="832" y="0"/>
                  <a:pt x="832" y="0"/>
                  <a:pt x="832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788" y="2"/>
                  <a:pt x="788" y="2"/>
                  <a:pt x="788" y="2"/>
                </a:cubicBezTo>
                <a:cubicBezTo>
                  <a:pt x="787" y="4"/>
                  <a:pt x="787" y="4"/>
                  <a:pt x="787" y="4"/>
                </a:cubicBezTo>
                <a:cubicBezTo>
                  <a:pt x="786" y="6"/>
                  <a:pt x="786" y="6"/>
                  <a:pt x="786" y="6"/>
                </a:cubicBezTo>
                <a:cubicBezTo>
                  <a:pt x="784" y="7"/>
                  <a:pt x="784" y="7"/>
                  <a:pt x="784" y="7"/>
                </a:cubicBezTo>
                <a:cubicBezTo>
                  <a:pt x="784" y="9"/>
                  <a:pt x="784" y="9"/>
                  <a:pt x="784" y="9"/>
                </a:cubicBezTo>
                <a:cubicBezTo>
                  <a:pt x="783" y="10"/>
                  <a:pt x="783" y="10"/>
                  <a:pt x="783" y="10"/>
                </a:cubicBezTo>
                <a:cubicBezTo>
                  <a:pt x="781" y="14"/>
                  <a:pt x="781" y="14"/>
                  <a:pt x="781" y="14"/>
                </a:cubicBezTo>
                <a:cubicBezTo>
                  <a:pt x="781" y="16"/>
                  <a:pt x="781" y="16"/>
                  <a:pt x="781" y="16"/>
                </a:cubicBezTo>
                <a:cubicBezTo>
                  <a:pt x="780" y="18"/>
                  <a:pt x="780" y="18"/>
                  <a:pt x="780" y="18"/>
                </a:cubicBezTo>
                <a:cubicBezTo>
                  <a:pt x="782" y="19"/>
                  <a:pt x="782" y="19"/>
                  <a:pt x="782" y="19"/>
                </a:cubicBezTo>
                <a:cubicBezTo>
                  <a:pt x="782" y="20"/>
                  <a:pt x="782" y="20"/>
                  <a:pt x="782" y="20"/>
                </a:cubicBezTo>
                <a:cubicBezTo>
                  <a:pt x="781" y="21"/>
                  <a:pt x="781" y="21"/>
                  <a:pt x="781" y="21"/>
                </a:cubicBezTo>
                <a:cubicBezTo>
                  <a:pt x="781" y="22"/>
                  <a:pt x="781" y="22"/>
                  <a:pt x="781" y="22"/>
                </a:cubicBezTo>
                <a:cubicBezTo>
                  <a:pt x="780" y="26"/>
                  <a:pt x="780" y="26"/>
                  <a:pt x="780" y="26"/>
                </a:cubicBezTo>
                <a:lnTo>
                  <a:pt x="777" y="29"/>
                </a:lnTo>
                <a:close/>
                <a:moveTo>
                  <a:pt x="169" y="0"/>
                </a:moveTo>
                <a:cubicBezTo>
                  <a:pt x="167" y="0"/>
                  <a:pt x="167" y="0"/>
                  <a:pt x="167" y="0"/>
                </a:cubicBezTo>
                <a:cubicBezTo>
                  <a:pt x="169" y="1"/>
                  <a:pt x="169" y="1"/>
                  <a:pt x="169" y="1"/>
                </a:cubicBezTo>
                <a:lnTo>
                  <a:pt x="169" y="0"/>
                </a:lnTo>
                <a:close/>
                <a:moveTo>
                  <a:pt x="779" y="0"/>
                </a:moveTo>
                <a:cubicBezTo>
                  <a:pt x="777" y="0"/>
                  <a:pt x="777" y="0"/>
                  <a:pt x="777" y="0"/>
                </a:cubicBezTo>
                <a:cubicBezTo>
                  <a:pt x="777" y="1"/>
                  <a:pt x="777" y="1"/>
                  <a:pt x="777" y="1"/>
                </a:cubicBezTo>
                <a:cubicBezTo>
                  <a:pt x="778" y="1"/>
                  <a:pt x="778" y="1"/>
                  <a:pt x="778" y="1"/>
                </a:cubicBezTo>
                <a:lnTo>
                  <a:pt x="779" y="0"/>
                </a:lnTo>
                <a:close/>
                <a:moveTo>
                  <a:pt x="1164" y="1111"/>
                </a:moveTo>
                <a:cubicBezTo>
                  <a:pt x="1164" y="1106"/>
                  <a:pt x="1164" y="1106"/>
                  <a:pt x="1164" y="1106"/>
                </a:cubicBezTo>
                <a:cubicBezTo>
                  <a:pt x="1163" y="1105"/>
                  <a:pt x="1163" y="1105"/>
                  <a:pt x="1163" y="1105"/>
                </a:cubicBezTo>
                <a:cubicBezTo>
                  <a:pt x="1162" y="1103"/>
                  <a:pt x="1162" y="1103"/>
                  <a:pt x="1162" y="1103"/>
                </a:cubicBezTo>
                <a:cubicBezTo>
                  <a:pt x="1159" y="1095"/>
                  <a:pt x="1159" y="1095"/>
                  <a:pt x="1159" y="1095"/>
                </a:cubicBezTo>
                <a:cubicBezTo>
                  <a:pt x="1159" y="1092"/>
                  <a:pt x="1159" y="1092"/>
                  <a:pt x="1159" y="1092"/>
                </a:cubicBezTo>
                <a:cubicBezTo>
                  <a:pt x="1158" y="1089"/>
                  <a:pt x="1158" y="1089"/>
                  <a:pt x="1158" y="1089"/>
                </a:cubicBezTo>
                <a:cubicBezTo>
                  <a:pt x="1152" y="1086"/>
                  <a:pt x="1152" y="1086"/>
                  <a:pt x="1152" y="1086"/>
                </a:cubicBezTo>
                <a:cubicBezTo>
                  <a:pt x="1148" y="1086"/>
                  <a:pt x="1148" y="1086"/>
                  <a:pt x="1148" y="1086"/>
                </a:cubicBezTo>
                <a:cubicBezTo>
                  <a:pt x="1145" y="1088"/>
                  <a:pt x="1145" y="1088"/>
                  <a:pt x="1145" y="1088"/>
                </a:cubicBezTo>
                <a:cubicBezTo>
                  <a:pt x="1143" y="1085"/>
                  <a:pt x="1143" y="1085"/>
                  <a:pt x="1143" y="1085"/>
                </a:cubicBezTo>
                <a:cubicBezTo>
                  <a:pt x="1141" y="1085"/>
                  <a:pt x="1141" y="1085"/>
                  <a:pt x="1141" y="1085"/>
                </a:cubicBezTo>
                <a:cubicBezTo>
                  <a:pt x="1139" y="1082"/>
                  <a:pt x="1139" y="1082"/>
                  <a:pt x="1139" y="1082"/>
                </a:cubicBezTo>
                <a:cubicBezTo>
                  <a:pt x="1136" y="1081"/>
                  <a:pt x="1136" y="1081"/>
                  <a:pt x="1136" y="1081"/>
                </a:cubicBezTo>
                <a:cubicBezTo>
                  <a:pt x="1134" y="1080"/>
                  <a:pt x="1134" y="1080"/>
                  <a:pt x="1134" y="1080"/>
                </a:cubicBezTo>
                <a:cubicBezTo>
                  <a:pt x="1129" y="1076"/>
                  <a:pt x="1129" y="1076"/>
                  <a:pt x="1129" y="1076"/>
                </a:cubicBezTo>
                <a:cubicBezTo>
                  <a:pt x="1126" y="1070"/>
                  <a:pt x="1126" y="1070"/>
                  <a:pt x="1126" y="1070"/>
                </a:cubicBezTo>
                <a:cubicBezTo>
                  <a:pt x="1124" y="1070"/>
                  <a:pt x="1124" y="1070"/>
                  <a:pt x="1124" y="1070"/>
                </a:cubicBezTo>
                <a:cubicBezTo>
                  <a:pt x="1122" y="1068"/>
                  <a:pt x="1122" y="1068"/>
                  <a:pt x="1122" y="1068"/>
                </a:cubicBezTo>
                <a:cubicBezTo>
                  <a:pt x="1119" y="1068"/>
                  <a:pt x="1119" y="1068"/>
                  <a:pt x="1119" y="1068"/>
                </a:cubicBezTo>
                <a:cubicBezTo>
                  <a:pt x="1113" y="1063"/>
                  <a:pt x="1113" y="1063"/>
                  <a:pt x="1113" y="1063"/>
                </a:cubicBezTo>
                <a:cubicBezTo>
                  <a:pt x="1110" y="1063"/>
                  <a:pt x="1110" y="1063"/>
                  <a:pt x="1110" y="1063"/>
                </a:cubicBezTo>
                <a:cubicBezTo>
                  <a:pt x="1107" y="1062"/>
                  <a:pt x="1107" y="1062"/>
                  <a:pt x="1107" y="1062"/>
                </a:cubicBezTo>
                <a:cubicBezTo>
                  <a:pt x="1106" y="1063"/>
                  <a:pt x="1106" y="1063"/>
                  <a:pt x="1106" y="1063"/>
                </a:cubicBezTo>
                <a:cubicBezTo>
                  <a:pt x="1103" y="1063"/>
                  <a:pt x="1103" y="1063"/>
                  <a:pt x="1103" y="1063"/>
                </a:cubicBezTo>
                <a:cubicBezTo>
                  <a:pt x="1101" y="1062"/>
                  <a:pt x="1101" y="1062"/>
                  <a:pt x="1101" y="1062"/>
                </a:cubicBezTo>
                <a:cubicBezTo>
                  <a:pt x="1099" y="1063"/>
                  <a:pt x="1099" y="1063"/>
                  <a:pt x="1099" y="1063"/>
                </a:cubicBezTo>
                <a:cubicBezTo>
                  <a:pt x="1098" y="1064"/>
                  <a:pt x="1098" y="1064"/>
                  <a:pt x="1098" y="1064"/>
                </a:cubicBezTo>
                <a:cubicBezTo>
                  <a:pt x="1097" y="1063"/>
                  <a:pt x="1097" y="1063"/>
                  <a:pt x="1097" y="1063"/>
                </a:cubicBezTo>
                <a:cubicBezTo>
                  <a:pt x="1094" y="1061"/>
                  <a:pt x="1094" y="1061"/>
                  <a:pt x="1094" y="1061"/>
                </a:cubicBezTo>
                <a:cubicBezTo>
                  <a:pt x="1094" y="1062"/>
                  <a:pt x="1094" y="1062"/>
                  <a:pt x="1094" y="1062"/>
                </a:cubicBezTo>
                <a:cubicBezTo>
                  <a:pt x="1093" y="1061"/>
                  <a:pt x="1093" y="1061"/>
                  <a:pt x="1093" y="1061"/>
                </a:cubicBezTo>
                <a:cubicBezTo>
                  <a:pt x="1092" y="1062"/>
                  <a:pt x="1092" y="1062"/>
                  <a:pt x="1092" y="1062"/>
                </a:cubicBezTo>
                <a:cubicBezTo>
                  <a:pt x="1092" y="1063"/>
                  <a:pt x="1092" y="1063"/>
                  <a:pt x="1092" y="1063"/>
                </a:cubicBezTo>
                <a:cubicBezTo>
                  <a:pt x="1090" y="1062"/>
                  <a:pt x="1090" y="1062"/>
                  <a:pt x="1090" y="1062"/>
                </a:cubicBezTo>
                <a:cubicBezTo>
                  <a:pt x="1090" y="1061"/>
                  <a:pt x="1090" y="1061"/>
                  <a:pt x="1090" y="1061"/>
                </a:cubicBezTo>
                <a:cubicBezTo>
                  <a:pt x="1089" y="1061"/>
                  <a:pt x="1089" y="1061"/>
                  <a:pt x="1089" y="1061"/>
                </a:cubicBezTo>
                <a:cubicBezTo>
                  <a:pt x="1089" y="1062"/>
                  <a:pt x="1089" y="1062"/>
                  <a:pt x="1089" y="1062"/>
                </a:cubicBezTo>
                <a:cubicBezTo>
                  <a:pt x="1089" y="1062"/>
                  <a:pt x="1089" y="1062"/>
                  <a:pt x="1089" y="1062"/>
                </a:cubicBezTo>
                <a:cubicBezTo>
                  <a:pt x="1086" y="1061"/>
                  <a:pt x="1086" y="1061"/>
                  <a:pt x="1086" y="1061"/>
                </a:cubicBezTo>
                <a:cubicBezTo>
                  <a:pt x="1085" y="1061"/>
                  <a:pt x="1085" y="1061"/>
                  <a:pt x="1085" y="1061"/>
                </a:cubicBezTo>
                <a:cubicBezTo>
                  <a:pt x="1082" y="1061"/>
                  <a:pt x="1082" y="1061"/>
                  <a:pt x="1082" y="1061"/>
                </a:cubicBezTo>
                <a:cubicBezTo>
                  <a:pt x="1077" y="1058"/>
                  <a:pt x="1077" y="1058"/>
                  <a:pt x="1077" y="1058"/>
                </a:cubicBezTo>
                <a:cubicBezTo>
                  <a:pt x="1075" y="1058"/>
                  <a:pt x="1075" y="1058"/>
                  <a:pt x="1075" y="1058"/>
                </a:cubicBezTo>
                <a:cubicBezTo>
                  <a:pt x="1074" y="1059"/>
                  <a:pt x="1074" y="1059"/>
                  <a:pt x="1074" y="1059"/>
                </a:cubicBezTo>
                <a:cubicBezTo>
                  <a:pt x="1075" y="1060"/>
                  <a:pt x="1075" y="1060"/>
                  <a:pt x="1075" y="1060"/>
                </a:cubicBezTo>
                <a:cubicBezTo>
                  <a:pt x="1074" y="1061"/>
                  <a:pt x="1074" y="1061"/>
                  <a:pt x="1074" y="1061"/>
                </a:cubicBezTo>
                <a:cubicBezTo>
                  <a:pt x="1073" y="1060"/>
                  <a:pt x="1073" y="1060"/>
                  <a:pt x="1073" y="1060"/>
                </a:cubicBezTo>
                <a:cubicBezTo>
                  <a:pt x="1073" y="1060"/>
                  <a:pt x="1073" y="1060"/>
                  <a:pt x="1073" y="1060"/>
                </a:cubicBezTo>
                <a:cubicBezTo>
                  <a:pt x="1072" y="1061"/>
                  <a:pt x="1072" y="1061"/>
                  <a:pt x="1072" y="1061"/>
                </a:cubicBezTo>
                <a:cubicBezTo>
                  <a:pt x="1071" y="1062"/>
                  <a:pt x="1071" y="1062"/>
                  <a:pt x="1071" y="1062"/>
                </a:cubicBezTo>
                <a:cubicBezTo>
                  <a:pt x="1070" y="1063"/>
                  <a:pt x="1070" y="1063"/>
                  <a:pt x="1070" y="1063"/>
                </a:cubicBezTo>
                <a:cubicBezTo>
                  <a:pt x="1070" y="1065"/>
                  <a:pt x="1070" y="1065"/>
                  <a:pt x="1070" y="1065"/>
                </a:cubicBezTo>
                <a:cubicBezTo>
                  <a:pt x="1069" y="1064"/>
                  <a:pt x="1069" y="1064"/>
                  <a:pt x="1069" y="1064"/>
                </a:cubicBezTo>
                <a:cubicBezTo>
                  <a:pt x="1068" y="1062"/>
                  <a:pt x="1068" y="1062"/>
                  <a:pt x="1068" y="1062"/>
                </a:cubicBezTo>
                <a:cubicBezTo>
                  <a:pt x="1067" y="1062"/>
                  <a:pt x="1067" y="1062"/>
                  <a:pt x="1067" y="1062"/>
                </a:cubicBezTo>
                <a:cubicBezTo>
                  <a:pt x="1067" y="1064"/>
                  <a:pt x="1067" y="1064"/>
                  <a:pt x="1067" y="1064"/>
                </a:cubicBezTo>
                <a:cubicBezTo>
                  <a:pt x="1065" y="1068"/>
                  <a:pt x="1065" y="1068"/>
                  <a:pt x="1065" y="1068"/>
                </a:cubicBezTo>
                <a:cubicBezTo>
                  <a:pt x="1065" y="1070"/>
                  <a:pt x="1065" y="1070"/>
                  <a:pt x="1065" y="1070"/>
                </a:cubicBezTo>
                <a:cubicBezTo>
                  <a:pt x="1065" y="1068"/>
                  <a:pt x="1065" y="1068"/>
                  <a:pt x="1065" y="1068"/>
                </a:cubicBezTo>
                <a:cubicBezTo>
                  <a:pt x="1065" y="1065"/>
                  <a:pt x="1065" y="1065"/>
                  <a:pt x="1065" y="1065"/>
                </a:cubicBezTo>
                <a:cubicBezTo>
                  <a:pt x="1065" y="1063"/>
                  <a:pt x="1065" y="1063"/>
                  <a:pt x="1065" y="1063"/>
                </a:cubicBezTo>
                <a:cubicBezTo>
                  <a:pt x="1066" y="1060"/>
                  <a:pt x="1066" y="1060"/>
                  <a:pt x="1066" y="1060"/>
                </a:cubicBezTo>
                <a:cubicBezTo>
                  <a:pt x="1067" y="1059"/>
                  <a:pt x="1067" y="1059"/>
                  <a:pt x="1067" y="1059"/>
                </a:cubicBezTo>
                <a:cubicBezTo>
                  <a:pt x="1066" y="1058"/>
                  <a:pt x="1066" y="1058"/>
                  <a:pt x="1066" y="1058"/>
                </a:cubicBezTo>
                <a:cubicBezTo>
                  <a:pt x="1065" y="1058"/>
                  <a:pt x="1065" y="1058"/>
                  <a:pt x="1065" y="1058"/>
                </a:cubicBezTo>
                <a:cubicBezTo>
                  <a:pt x="1067" y="1056"/>
                  <a:pt x="1067" y="1056"/>
                  <a:pt x="1067" y="1056"/>
                </a:cubicBezTo>
                <a:cubicBezTo>
                  <a:pt x="1064" y="1053"/>
                  <a:pt x="1064" y="1053"/>
                  <a:pt x="1064" y="1053"/>
                </a:cubicBezTo>
                <a:cubicBezTo>
                  <a:pt x="1062" y="1050"/>
                  <a:pt x="1062" y="1050"/>
                  <a:pt x="1062" y="1050"/>
                </a:cubicBezTo>
                <a:cubicBezTo>
                  <a:pt x="1061" y="1050"/>
                  <a:pt x="1061" y="1050"/>
                  <a:pt x="1061" y="1050"/>
                </a:cubicBezTo>
                <a:cubicBezTo>
                  <a:pt x="1059" y="1050"/>
                  <a:pt x="1059" y="1050"/>
                  <a:pt x="1059" y="1050"/>
                </a:cubicBezTo>
                <a:cubicBezTo>
                  <a:pt x="1057" y="1052"/>
                  <a:pt x="1057" y="1052"/>
                  <a:pt x="1057" y="1052"/>
                </a:cubicBezTo>
                <a:cubicBezTo>
                  <a:pt x="1056" y="1052"/>
                  <a:pt x="1056" y="1052"/>
                  <a:pt x="1056" y="1052"/>
                </a:cubicBezTo>
                <a:cubicBezTo>
                  <a:pt x="1055" y="1051"/>
                  <a:pt x="1055" y="1051"/>
                  <a:pt x="1055" y="1051"/>
                </a:cubicBezTo>
                <a:cubicBezTo>
                  <a:pt x="1054" y="1050"/>
                  <a:pt x="1054" y="1050"/>
                  <a:pt x="1054" y="1050"/>
                </a:cubicBezTo>
                <a:cubicBezTo>
                  <a:pt x="1054" y="1049"/>
                  <a:pt x="1054" y="1049"/>
                  <a:pt x="1054" y="1049"/>
                </a:cubicBezTo>
                <a:cubicBezTo>
                  <a:pt x="1053" y="1048"/>
                  <a:pt x="1053" y="1048"/>
                  <a:pt x="1053" y="1048"/>
                </a:cubicBezTo>
                <a:cubicBezTo>
                  <a:pt x="1051" y="1048"/>
                  <a:pt x="1051" y="1048"/>
                  <a:pt x="1051" y="1048"/>
                </a:cubicBezTo>
                <a:cubicBezTo>
                  <a:pt x="1050" y="1047"/>
                  <a:pt x="1050" y="1047"/>
                  <a:pt x="1050" y="1047"/>
                </a:cubicBezTo>
                <a:cubicBezTo>
                  <a:pt x="1049" y="1046"/>
                  <a:pt x="1049" y="1046"/>
                  <a:pt x="1049" y="1046"/>
                </a:cubicBezTo>
                <a:cubicBezTo>
                  <a:pt x="1048" y="1047"/>
                  <a:pt x="1048" y="1047"/>
                  <a:pt x="1048" y="1047"/>
                </a:cubicBezTo>
                <a:cubicBezTo>
                  <a:pt x="1048" y="1047"/>
                  <a:pt x="1048" y="1047"/>
                  <a:pt x="1048" y="1047"/>
                </a:cubicBezTo>
                <a:cubicBezTo>
                  <a:pt x="1047" y="1046"/>
                  <a:pt x="1047" y="1046"/>
                  <a:pt x="1047" y="1046"/>
                </a:cubicBezTo>
                <a:cubicBezTo>
                  <a:pt x="1046" y="1044"/>
                  <a:pt x="1046" y="1044"/>
                  <a:pt x="1046" y="1044"/>
                </a:cubicBezTo>
                <a:cubicBezTo>
                  <a:pt x="1045" y="1045"/>
                  <a:pt x="1045" y="1045"/>
                  <a:pt x="1045" y="1045"/>
                </a:cubicBezTo>
                <a:cubicBezTo>
                  <a:pt x="1043" y="1044"/>
                  <a:pt x="1043" y="1044"/>
                  <a:pt x="1043" y="1044"/>
                </a:cubicBezTo>
                <a:cubicBezTo>
                  <a:pt x="1040" y="1043"/>
                  <a:pt x="1040" y="1043"/>
                  <a:pt x="1040" y="1043"/>
                </a:cubicBezTo>
                <a:cubicBezTo>
                  <a:pt x="1039" y="1042"/>
                  <a:pt x="1039" y="1042"/>
                  <a:pt x="1039" y="1042"/>
                </a:cubicBezTo>
                <a:cubicBezTo>
                  <a:pt x="1038" y="1043"/>
                  <a:pt x="1038" y="1043"/>
                  <a:pt x="1038" y="1043"/>
                </a:cubicBezTo>
                <a:cubicBezTo>
                  <a:pt x="1037" y="1042"/>
                  <a:pt x="1037" y="1042"/>
                  <a:pt x="1037" y="1042"/>
                </a:cubicBezTo>
                <a:cubicBezTo>
                  <a:pt x="1035" y="1042"/>
                  <a:pt x="1035" y="1042"/>
                  <a:pt x="1035" y="1042"/>
                </a:cubicBezTo>
                <a:cubicBezTo>
                  <a:pt x="1035" y="1043"/>
                  <a:pt x="1035" y="1043"/>
                  <a:pt x="1035" y="1043"/>
                </a:cubicBezTo>
                <a:cubicBezTo>
                  <a:pt x="1034" y="1043"/>
                  <a:pt x="1034" y="1043"/>
                  <a:pt x="1034" y="1043"/>
                </a:cubicBezTo>
                <a:cubicBezTo>
                  <a:pt x="1034" y="1042"/>
                  <a:pt x="1034" y="1042"/>
                  <a:pt x="1034" y="1042"/>
                </a:cubicBezTo>
                <a:cubicBezTo>
                  <a:pt x="1031" y="1042"/>
                  <a:pt x="1031" y="1042"/>
                  <a:pt x="1031" y="1042"/>
                </a:cubicBezTo>
                <a:cubicBezTo>
                  <a:pt x="1029" y="1043"/>
                  <a:pt x="1029" y="1043"/>
                  <a:pt x="1029" y="1043"/>
                </a:cubicBezTo>
                <a:cubicBezTo>
                  <a:pt x="1028" y="1045"/>
                  <a:pt x="1028" y="1045"/>
                  <a:pt x="1028" y="1045"/>
                </a:cubicBezTo>
                <a:cubicBezTo>
                  <a:pt x="1028" y="1046"/>
                  <a:pt x="1028" y="1046"/>
                  <a:pt x="1028" y="1046"/>
                </a:cubicBezTo>
                <a:cubicBezTo>
                  <a:pt x="1026" y="1048"/>
                  <a:pt x="1026" y="1048"/>
                  <a:pt x="1026" y="1048"/>
                </a:cubicBezTo>
                <a:cubicBezTo>
                  <a:pt x="1023" y="1050"/>
                  <a:pt x="1023" y="1050"/>
                  <a:pt x="1023" y="1050"/>
                </a:cubicBezTo>
                <a:cubicBezTo>
                  <a:pt x="1020" y="1052"/>
                  <a:pt x="1020" y="1052"/>
                  <a:pt x="1020" y="1052"/>
                </a:cubicBezTo>
                <a:cubicBezTo>
                  <a:pt x="1018" y="1054"/>
                  <a:pt x="1018" y="1054"/>
                  <a:pt x="1018" y="1054"/>
                </a:cubicBezTo>
                <a:cubicBezTo>
                  <a:pt x="1017" y="1057"/>
                  <a:pt x="1017" y="1057"/>
                  <a:pt x="1017" y="1057"/>
                </a:cubicBezTo>
                <a:cubicBezTo>
                  <a:pt x="1016" y="1060"/>
                  <a:pt x="1016" y="1060"/>
                  <a:pt x="1016" y="1060"/>
                </a:cubicBezTo>
                <a:cubicBezTo>
                  <a:pt x="1016" y="1061"/>
                  <a:pt x="1016" y="1061"/>
                  <a:pt x="1016" y="1061"/>
                </a:cubicBezTo>
                <a:cubicBezTo>
                  <a:pt x="1014" y="1063"/>
                  <a:pt x="1014" y="1063"/>
                  <a:pt x="1014" y="1063"/>
                </a:cubicBezTo>
                <a:cubicBezTo>
                  <a:pt x="1014" y="1064"/>
                  <a:pt x="1014" y="1064"/>
                  <a:pt x="1014" y="1064"/>
                </a:cubicBezTo>
                <a:cubicBezTo>
                  <a:pt x="1014" y="1066"/>
                  <a:pt x="1014" y="1066"/>
                  <a:pt x="1014" y="1066"/>
                </a:cubicBezTo>
                <a:cubicBezTo>
                  <a:pt x="1014" y="1070"/>
                  <a:pt x="1014" y="1070"/>
                  <a:pt x="1014" y="1070"/>
                </a:cubicBezTo>
                <a:cubicBezTo>
                  <a:pt x="1013" y="1068"/>
                  <a:pt x="1013" y="1068"/>
                  <a:pt x="1013" y="1068"/>
                </a:cubicBezTo>
                <a:cubicBezTo>
                  <a:pt x="1012" y="1066"/>
                  <a:pt x="1012" y="1066"/>
                  <a:pt x="1012" y="1066"/>
                </a:cubicBezTo>
                <a:cubicBezTo>
                  <a:pt x="1012" y="1064"/>
                  <a:pt x="1012" y="1064"/>
                  <a:pt x="1012" y="1064"/>
                </a:cubicBezTo>
                <a:cubicBezTo>
                  <a:pt x="1013" y="1062"/>
                  <a:pt x="1013" y="1062"/>
                  <a:pt x="1013" y="1062"/>
                </a:cubicBezTo>
                <a:cubicBezTo>
                  <a:pt x="1015" y="1061"/>
                  <a:pt x="1015" y="1061"/>
                  <a:pt x="1015" y="1061"/>
                </a:cubicBezTo>
                <a:cubicBezTo>
                  <a:pt x="1015" y="1058"/>
                  <a:pt x="1015" y="1058"/>
                  <a:pt x="1015" y="1058"/>
                </a:cubicBezTo>
                <a:cubicBezTo>
                  <a:pt x="1016" y="1056"/>
                  <a:pt x="1016" y="1056"/>
                  <a:pt x="1016" y="1056"/>
                </a:cubicBezTo>
                <a:cubicBezTo>
                  <a:pt x="1015" y="1055"/>
                  <a:pt x="1015" y="1055"/>
                  <a:pt x="1015" y="1055"/>
                </a:cubicBezTo>
                <a:cubicBezTo>
                  <a:pt x="1014" y="1055"/>
                  <a:pt x="1014" y="1055"/>
                  <a:pt x="1014" y="1055"/>
                </a:cubicBezTo>
                <a:cubicBezTo>
                  <a:pt x="1012" y="1055"/>
                  <a:pt x="1012" y="1055"/>
                  <a:pt x="1012" y="1055"/>
                </a:cubicBezTo>
                <a:cubicBezTo>
                  <a:pt x="1009" y="1055"/>
                  <a:pt x="1009" y="1055"/>
                  <a:pt x="1009" y="1055"/>
                </a:cubicBezTo>
                <a:cubicBezTo>
                  <a:pt x="1007" y="1055"/>
                  <a:pt x="1007" y="1055"/>
                  <a:pt x="1007" y="1055"/>
                </a:cubicBezTo>
                <a:cubicBezTo>
                  <a:pt x="1005" y="1055"/>
                  <a:pt x="1005" y="1055"/>
                  <a:pt x="1005" y="1055"/>
                </a:cubicBezTo>
                <a:cubicBezTo>
                  <a:pt x="1004" y="1054"/>
                  <a:pt x="1004" y="1054"/>
                  <a:pt x="1004" y="1054"/>
                </a:cubicBezTo>
                <a:cubicBezTo>
                  <a:pt x="1005" y="1054"/>
                  <a:pt x="1005" y="1054"/>
                  <a:pt x="1005" y="1054"/>
                </a:cubicBezTo>
                <a:cubicBezTo>
                  <a:pt x="1007" y="1053"/>
                  <a:pt x="1007" y="1053"/>
                  <a:pt x="1007" y="1053"/>
                </a:cubicBezTo>
                <a:cubicBezTo>
                  <a:pt x="1009" y="1053"/>
                  <a:pt x="1009" y="1053"/>
                  <a:pt x="1009" y="1053"/>
                </a:cubicBezTo>
                <a:cubicBezTo>
                  <a:pt x="1012" y="1053"/>
                  <a:pt x="1012" y="1053"/>
                  <a:pt x="1012" y="1053"/>
                </a:cubicBezTo>
                <a:cubicBezTo>
                  <a:pt x="1014" y="1053"/>
                  <a:pt x="1014" y="1053"/>
                  <a:pt x="1014" y="1053"/>
                </a:cubicBezTo>
                <a:cubicBezTo>
                  <a:pt x="1015" y="1051"/>
                  <a:pt x="1015" y="1051"/>
                  <a:pt x="1015" y="1051"/>
                </a:cubicBezTo>
                <a:cubicBezTo>
                  <a:pt x="1016" y="1051"/>
                  <a:pt x="1016" y="1051"/>
                  <a:pt x="1016" y="1051"/>
                </a:cubicBezTo>
                <a:cubicBezTo>
                  <a:pt x="1017" y="1051"/>
                  <a:pt x="1017" y="1051"/>
                  <a:pt x="1017" y="1051"/>
                </a:cubicBezTo>
                <a:cubicBezTo>
                  <a:pt x="1018" y="1051"/>
                  <a:pt x="1018" y="1051"/>
                  <a:pt x="1018" y="1051"/>
                </a:cubicBezTo>
                <a:cubicBezTo>
                  <a:pt x="1020" y="1050"/>
                  <a:pt x="1020" y="1050"/>
                  <a:pt x="1020" y="1050"/>
                </a:cubicBezTo>
                <a:cubicBezTo>
                  <a:pt x="1023" y="1049"/>
                  <a:pt x="1023" y="1049"/>
                  <a:pt x="1023" y="1049"/>
                </a:cubicBezTo>
                <a:cubicBezTo>
                  <a:pt x="1023" y="1047"/>
                  <a:pt x="1023" y="1047"/>
                  <a:pt x="1023" y="1047"/>
                </a:cubicBezTo>
                <a:cubicBezTo>
                  <a:pt x="1025" y="1044"/>
                  <a:pt x="1025" y="1044"/>
                  <a:pt x="1025" y="1044"/>
                </a:cubicBezTo>
                <a:cubicBezTo>
                  <a:pt x="1025" y="1041"/>
                  <a:pt x="1025" y="1041"/>
                  <a:pt x="1025" y="1041"/>
                </a:cubicBezTo>
                <a:cubicBezTo>
                  <a:pt x="1026" y="1040"/>
                  <a:pt x="1026" y="1040"/>
                  <a:pt x="1026" y="1040"/>
                </a:cubicBezTo>
                <a:cubicBezTo>
                  <a:pt x="1026" y="1038"/>
                  <a:pt x="1026" y="1038"/>
                  <a:pt x="1026" y="1038"/>
                </a:cubicBezTo>
                <a:cubicBezTo>
                  <a:pt x="1024" y="1038"/>
                  <a:pt x="1024" y="1038"/>
                  <a:pt x="1024" y="1038"/>
                </a:cubicBezTo>
                <a:cubicBezTo>
                  <a:pt x="1021" y="1036"/>
                  <a:pt x="1021" y="1036"/>
                  <a:pt x="1021" y="1036"/>
                </a:cubicBezTo>
                <a:cubicBezTo>
                  <a:pt x="1019" y="1036"/>
                  <a:pt x="1019" y="1036"/>
                  <a:pt x="1019" y="1036"/>
                </a:cubicBezTo>
                <a:cubicBezTo>
                  <a:pt x="1016" y="1038"/>
                  <a:pt x="1016" y="1038"/>
                  <a:pt x="1016" y="1038"/>
                </a:cubicBezTo>
                <a:cubicBezTo>
                  <a:pt x="1014" y="1038"/>
                  <a:pt x="1014" y="1038"/>
                  <a:pt x="1014" y="1038"/>
                </a:cubicBezTo>
                <a:cubicBezTo>
                  <a:pt x="1010" y="1036"/>
                  <a:pt x="1010" y="1036"/>
                  <a:pt x="1010" y="1036"/>
                </a:cubicBezTo>
                <a:cubicBezTo>
                  <a:pt x="1007" y="1036"/>
                  <a:pt x="1007" y="1036"/>
                  <a:pt x="1007" y="1036"/>
                </a:cubicBezTo>
                <a:cubicBezTo>
                  <a:pt x="1004" y="1039"/>
                  <a:pt x="1004" y="1039"/>
                  <a:pt x="1004" y="1039"/>
                </a:cubicBezTo>
                <a:cubicBezTo>
                  <a:pt x="1004" y="1040"/>
                  <a:pt x="1004" y="1040"/>
                  <a:pt x="1004" y="1040"/>
                </a:cubicBezTo>
                <a:cubicBezTo>
                  <a:pt x="1005" y="1041"/>
                  <a:pt x="1005" y="1041"/>
                  <a:pt x="1005" y="1041"/>
                </a:cubicBezTo>
                <a:cubicBezTo>
                  <a:pt x="1006" y="1042"/>
                  <a:pt x="1006" y="1042"/>
                  <a:pt x="1006" y="1042"/>
                </a:cubicBezTo>
                <a:cubicBezTo>
                  <a:pt x="1004" y="1042"/>
                  <a:pt x="1004" y="1042"/>
                  <a:pt x="1004" y="1042"/>
                </a:cubicBezTo>
                <a:cubicBezTo>
                  <a:pt x="1003" y="1042"/>
                  <a:pt x="1003" y="1042"/>
                  <a:pt x="1003" y="1042"/>
                </a:cubicBezTo>
                <a:cubicBezTo>
                  <a:pt x="1003" y="1044"/>
                  <a:pt x="1003" y="1044"/>
                  <a:pt x="1003" y="1044"/>
                </a:cubicBezTo>
                <a:cubicBezTo>
                  <a:pt x="1002" y="1043"/>
                  <a:pt x="1002" y="1043"/>
                  <a:pt x="1002" y="1043"/>
                </a:cubicBezTo>
                <a:cubicBezTo>
                  <a:pt x="1001" y="1042"/>
                  <a:pt x="1001" y="1042"/>
                  <a:pt x="1001" y="1042"/>
                </a:cubicBezTo>
                <a:cubicBezTo>
                  <a:pt x="999" y="1043"/>
                  <a:pt x="999" y="1043"/>
                  <a:pt x="999" y="1043"/>
                </a:cubicBezTo>
                <a:cubicBezTo>
                  <a:pt x="997" y="1046"/>
                  <a:pt x="997" y="1046"/>
                  <a:pt x="997" y="1046"/>
                </a:cubicBezTo>
                <a:cubicBezTo>
                  <a:pt x="994" y="1050"/>
                  <a:pt x="994" y="1050"/>
                  <a:pt x="994" y="1050"/>
                </a:cubicBezTo>
                <a:cubicBezTo>
                  <a:pt x="996" y="1047"/>
                  <a:pt x="996" y="1047"/>
                  <a:pt x="996" y="1047"/>
                </a:cubicBezTo>
                <a:cubicBezTo>
                  <a:pt x="996" y="1045"/>
                  <a:pt x="996" y="1045"/>
                  <a:pt x="996" y="1045"/>
                </a:cubicBezTo>
                <a:cubicBezTo>
                  <a:pt x="996" y="1043"/>
                  <a:pt x="996" y="1043"/>
                  <a:pt x="996" y="1043"/>
                </a:cubicBezTo>
                <a:cubicBezTo>
                  <a:pt x="997" y="1042"/>
                  <a:pt x="997" y="1042"/>
                  <a:pt x="997" y="1042"/>
                </a:cubicBezTo>
                <a:cubicBezTo>
                  <a:pt x="996" y="1042"/>
                  <a:pt x="996" y="1042"/>
                  <a:pt x="996" y="1042"/>
                </a:cubicBezTo>
                <a:cubicBezTo>
                  <a:pt x="993" y="1044"/>
                  <a:pt x="993" y="1044"/>
                  <a:pt x="993" y="1044"/>
                </a:cubicBezTo>
                <a:cubicBezTo>
                  <a:pt x="992" y="1046"/>
                  <a:pt x="992" y="1046"/>
                  <a:pt x="992" y="1046"/>
                </a:cubicBezTo>
                <a:cubicBezTo>
                  <a:pt x="991" y="1049"/>
                  <a:pt x="991" y="1049"/>
                  <a:pt x="991" y="1049"/>
                </a:cubicBezTo>
                <a:cubicBezTo>
                  <a:pt x="990" y="1050"/>
                  <a:pt x="990" y="1050"/>
                  <a:pt x="990" y="1050"/>
                </a:cubicBezTo>
                <a:cubicBezTo>
                  <a:pt x="991" y="1047"/>
                  <a:pt x="991" y="1047"/>
                  <a:pt x="991" y="1047"/>
                </a:cubicBezTo>
                <a:cubicBezTo>
                  <a:pt x="992" y="1044"/>
                  <a:pt x="992" y="1044"/>
                  <a:pt x="992" y="1044"/>
                </a:cubicBezTo>
                <a:cubicBezTo>
                  <a:pt x="995" y="1040"/>
                  <a:pt x="995" y="1040"/>
                  <a:pt x="995" y="1040"/>
                </a:cubicBezTo>
                <a:cubicBezTo>
                  <a:pt x="996" y="1037"/>
                  <a:pt x="996" y="1037"/>
                  <a:pt x="996" y="1037"/>
                </a:cubicBezTo>
                <a:cubicBezTo>
                  <a:pt x="997" y="1035"/>
                  <a:pt x="997" y="1035"/>
                  <a:pt x="997" y="1035"/>
                </a:cubicBezTo>
                <a:cubicBezTo>
                  <a:pt x="999" y="1034"/>
                  <a:pt x="999" y="1034"/>
                  <a:pt x="999" y="1034"/>
                </a:cubicBezTo>
                <a:cubicBezTo>
                  <a:pt x="1002" y="1032"/>
                  <a:pt x="1002" y="1032"/>
                  <a:pt x="1002" y="1032"/>
                </a:cubicBezTo>
                <a:cubicBezTo>
                  <a:pt x="1003" y="1032"/>
                  <a:pt x="1003" y="1032"/>
                  <a:pt x="1003" y="1032"/>
                </a:cubicBezTo>
                <a:cubicBezTo>
                  <a:pt x="1005" y="1029"/>
                  <a:pt x="1005" y="1029"/>
                  <a:pt x="1005" y="1029"/>
                </a:cubicBezTo>
                <a:cubicBezTo>
                  <a:pt x="1010" y="1024"/>
                  <a:pt x="1010" y="1024"/>
                  <a:pt x="1010" y="1024"/>
                </a:cubicBezTo>
                <a:cubicBezTo>
                  <a:pt x="1010" y="1023"/>
                  <a:pt x="1010" y="1023"/>
                  <a:pt x="1010" y="1023"/>
                </a:cubicBezTo>
                <a:cubicBezTo>
                  <a:pt x="1011" y="1022"/>
                  <a:pt x="1011" y="1022"/>
                  <a:pt x="1011" y="1022"/>
                </a:cubicBezTo>
                <a:cubicBezTo>
                  <a:pt x="1010" y="1021"/>
                  <a:pt x="1010" y="1021"/>
                  <a:pt x="1010" y="1021"/>
                </a:cubicBezTo>
                <a:cubicBezTo>
                  <a:pt x="1010" y="1019"/>
                  <a:pt x="1010" y="1019"/>
                  <a:pt x="1010" y="1019"/>
                </a:cubicBezTo>
                <a:cubicBezTo>
                  <a:pt x="1011" y="1019"/>
                  <a:pt x="1011" y="1019"/>
                  <a:pt x="1011" y="1019"/>
                </a:cubicBezTo>
                <a:cubicBezTo>
                  <a:pt x="1011" y="1017"/>
                  <a:pt x="1011" y="1017"/>
                  <a:pt x="1011" y="1017"/>
                </a:cubicBezTo>
                <a:cubicBezTo>
                  <a:pt x="1009" y="1016"/>
                  <a:pt x="1009" y="1016"/>
                  <a:pt x="1009" y="1016"/>
                </a:cubicBezTo>
                <a:cubicBezTo>
                  <a:pt x="1007" y="1016"/>
                  <a:pt x="1007" y="1016"/>
                  <a:pt x="1007" y="1016"/>
                </a:cubicBezTo>
                <a:cubicBezTo>
                  <a:pt x="1006" y="1016"/>
                  <a:pt x="1006" y="1016"/>
                  <a:pt x="1006" y="1016"/>
                </a:cubicBezTo>
                <a:cubicBezTo>
                  <a:pt x="1005" y="1015"/>
                  <a:pt x="1005" y="1015"/>
                  <a:pt x="1005" y="1015"/>
                </a:cubicBezTo>
                <a:cubicBezTo>
                  <a:pt x="1004" y="1011"/>
                  <a:pt x="1004" y="1011"/>
                  <a:pt x="1004" y="1011"/>
                </a:cubicBezTo>
                <a:cubicBezTo>
                  <a:pt x="1002" y="1005"/>
                  <a:pt x="1002" y="1005"/>
                  <a:pt x="1002" y="1005"/>
                </a:cubicBezTo>
                <a:cubicBezTo>
                  <a:pt x="1000" y="1002"/>
                  <a:pt x="1000" y="1002"/>
                  <a:pt x="1000" y="1002"/>
                </a:cubicBezTo>
                <a:cubicBezTo>
                  <a:pt x="998" y="999"/>
                  <a:pt x="998" y="999"/>
                  <a:pt x="998" y="999"/>
                </a:cubicBezTo>
                <a:cubicBezTo>
                  <a:pt x="998" y="997"/>
                  <a:pt x="998" y="997"/>
                  <a:pt x="998" y="997"/>
                </a:cubicBezTo>
                <a:cubicBezTo>
                  <a:pt x="998" y="994"/>
                  <a:pt x="998" y="994"/>
                  <a:pt x="998" y="994"/>
                </a:cubicBezTo>
                <a:cubicBezTo>
                  <a:pt x="997" y="994"/>
                  <a:pt x="997" y="994"/>
                  <a:pt x="997" y="994"/>
                </a:cubicBezTo>
                <a:cubicBezTo>
                  <a:pt x="997" y="992"/>
                  <a:pt x="997" y="992"/>
                  <a:pt x="997" y="992"/>
                </a:cubicBezTo>
                <a:cubicBezTo>
                  <a:pt x="995" y="989"/>
                  <a:pt x="995" y="989"/>
                  <a:pt x="995" y="989"/>
                </a:cubicBezTo>
                <a:cubicBezTo>
                  <a:pt x="995" y="990"/>
                  <a:pt x="995" y="990"/>
                  <a:pt x="995" y="990"/>
                </a:cubicBezTo>
                <a:cubicBezTo>
                  <a:pt x="995" y="991"/>
                  <a:pt x="995" y="991"/>
                  <a:pt x="995" y="991"/>
                </a:cubicBezTo>
                <a:cubicBezTo>
                  <a:pt x="994" y="992"/>
                  <a:pt x="994" y="992"/>
                  <a:pt x="994" y="992"/>
                </a:cubicBezTo>
                <a:cubicBezTo>
                  <a:pt x="992" y="994"/>
                  <a:pt x="992" y="994"/>
                  <a:pt x="992" y="994"/>
                </a:cubicBezTo>
                <a:cubicBezTo>
                  <a:pt x="992" y="994"/>
                  <a:pt x="992" y="994"/>
                  <a:pt x="992" y="994"/>
                </a:cubicBezTo>
                <a:cubicBezTo>
                  <a:pt x="994" y="992"/>
                  <a:pt x="994" y="992"/>
                  <a:pt x="994" y="992"/>
                </a:cubicBezTo>
                <a:cubicBezTo>
                  <a:pt x="994" y="989"/>
                  <a:pt x="994" y="989"/>
                  <a:pt x="994" y="989"/>
                </a:cubicBezTo>
                <a:cubicBezTo>
                  <a:pt x="992" y="987"/>
                  <a:pt x="992" y="987"/>
                  <a:pt x="992" y="987"/>
                </a:cubicBezTo>
                <a:cubicBezTo>
                  <a:pt x="991" y="988"/>
                  <a:pt x="991" y="988"/>
                  <a:pt x="991" y="988"/>
                </a:cubicBezTo>
                <a:cubicBezTo>
                  <a:pt x="990" y="987"/>
                  <a:pt x="990" y="987"/>
                  <a:pt x="990" y="987"/>
                </a:cubicBezTo>
                <a:cubicBezTo>
                  <a:pt x="989" y="985"/>
                  <a:pt x="989" y="985"/>
                  <a:pt x="989" y="985"/>
                </a:cubicBezTo>
                <a:cubicBezTo>
                  <a:pt x="986" y="981"/>
                  <a:pt x="986" y="981"/>
                  <a:pt x="986" y="981"/>
                </a:cubicBezTo>
                <a:cubicBezTo>
                  <a:pt x="985" y="981"/>
                  <a:pt x="985" y="981"/>
                  <a:pt x="985" y="981"/>
                </a:cubicBezTo>
                <a:cubicBezTo>
                  <a:pt x="983" y="979"/>
                  <a:pt x="983" y="979"/>
                  <a:pt x="983" y="979"/>
                </a:cubicBezTo>
                <a:cubicBezTo>
                  <a:pt x="977" y="977"/>
                  <a:pt x="977" y="977"/>
                  <a:pt x="977" y="977"/>
                </a:cubicBezTo>
                <a:cubicBezTo>
                  <a:pt x="974" y="976"/>
                  <a:pt x="974" y="976"/>
                  <a:pt x="974" y="976"/>
                </a:cubicBezTo>
                <a:cubicBezTo>
                  <a:pt x="971" y="976"/>
                  <a:pt x="971" y="976"/>
                  <a:pt x="971" y="976"/>
                </a:cubicBezTo>
                <a:cubicBezTo>
                  <a:pt x="970" y="977"/>
                  <a:pt x="970" y="977"/>
                  <a:pt x="970" y="977"/>
                </a:cubicBezTo>
                <a:cubicBezTo>
                  <a:pt x="968" y="978"/>
                  <a:pt x="968" y="978"/>
                  <a:pt x="968" y="978"/>
                </a:cubicBezTo>
                <a:cubicBezTo>
                  <a:pt x="968" y="978"/>
                  <a:pt x="968" y="978"/>
                  <a:pt x="968" y="978"/>
                </a:cubicBezTo>
                <a:cubicBezTo>
                  <a:pt x="970" y="976"/>
                  <a:pt x="970" y="976"/>
                  <a:pt x="970" y="976"/>
                </a:cubicBezTo>
                <a:cubicBezTo>
                  <a:pt x="970" y="974"/>
                  <a:pt x="970" y="974"/>
                  <a:pt x="970" y="974"/>
                </a:cubicBezTo>
                <a:cubicBezTo>
                  <a:pt x="967" y="973"/>
                  <a:pt x="967" y="973"/>
                  <a:pt x="967" y="973"/>
                </a:cubicBezTo>
                <a:cubicBezTo>
                  <a:pt x="964" y="973"/>
                  <a:pt x="964" y="973"/>
                  <a:pt x="964" y="973"/>
                </a:cubicBezTo>
                <a:cubicBezTo>
                  <a:pt x="960" y="971"/>
                  <a:pt x="960" y="971"/>
                  <a:pt x="960" y="971"/>
                </a:cubicBezTo>
                <a:cubicBezTo>
                  <a:pt x="959" y="971"/>
                  <a:pt x="959" y="971"/>
                  <a:pt x="959" y="971"/>
                </a:cubicBezTo>
                <a:cubicBezTo>
                  <a:pt x="957" y="972"/>
                  <a:pt x="957" y="972"/>
                  <a:pt x="957" y="972"/>
                </a:cubicBezTo>
                <a:cubicBezTo>
                  <a:pt x="954" y="972"/>
                  <a:pt x="954" y="972"/>
                  <a:pt x="954" y="972"/>
                </a:cubicBezTo>
                <a:cubicBezTo>
                  <a:pt x="950" y="973"/>
                  <a:pt x="950" y="973"/>
                  <a:pt x="950" y="973"/>
                </a:cubicBezTo>
                <a:cubicBezTo>
                  <a:pt x="946" y="972"/>
                  <a:pt x="946" y="972"/>
                  <a:pt x="946" y="972"/>
                </a:cubicBezTo>
                <a:cubicBezTo>
                  <a:pt x="942" y="972"/>
                  <a:pt x="942" y="972"/>
                  <a:pt x="942" y="972"/>
                </a:cubicBezTo>
                <a:cubicBezTo>
                  <a:pt x="939" y="973"/>
                  <a:pt x="939" y="973"/>
                  <a:pt x="939" y="973"/>
                </a:cubicBezTo>
                <a:cubicBezTo>
                  <a:pt x="939" y="975"/>
                  <a:pt x="939" y="975"/>
                  <a:pt x="939" y="975"/>
                </a:cubicBezTo>
                <a:cubicBezTo>
                  <a:pt x="939" y="975"/>
                  <a:pt x="939" y="975"/>
                  <a:pt x="939" y="975"/>
                </a:cubicBezTo>
                <a:cubicBezTo>
                  <a:pt x="938" y="973"/>
                  <a:pt x="938" y="973"/>
                  <a:pt x="938" y="973"/>
                </a:cubicBezTo>
                <a:cubicBezTo>
                  <a:pt x="938" y="970"/>
                  <a:pt x="938" y="970"/>
                  <a:pt x="938" y="970"/>
                </a:cubicBezTo>
                <a:cubicBezTo>
                  <a:pt x="938" y="969"/>
                  <a:pt x="938" y="969"/>
                  <a:pt x="938" y="969"/>
                </a:cubicBezTo>
                <a:cubicBezTo>
                  <a:pt x="934" y="968"/>
                  <a:pt x="934" y="968"/>
                  <a:pt x="934" y="968"/>
                </a:cubicBezTo>
                <a:cubicBezTo>
                  <a:pt x="931" y="964"/>
                  <a:pt x="931" y="964"/>
                  <a:pt x="931" y="964"/>
                </a:cubicBezTo>
                <a:cubicBezTo>
                  <a:pt x="929" y="963"/>
                  <a:pt x="929" y="963"/>
                  <a:pt x="929" y="963"/>
                </a:cubicBezTo>
                <a:cubicBezTo>
                  <a:pt x="928" y="964"/>
                  <a:pt x="928" y="964"/>
                  <a:pt x="928" y="964"/>
                </a:cubicBezTo>
                <a:cubicBezTo>
                  <a:pt x="925" y="964"/>
                  <a:pt x="925" y="964"/>
                  <a:pt x="925" y="964"/>
                </a:cubicBezTo>
                <a:cubicBezTo>
                  <a:pt x="924" y="966"/>
                  <a:pt x="924" y="966"/>
                  <a:pt x="924" y="966"/>
                </a:cubicBezTo>
                <a:cubicBezTo>
                  <a:pt x="924" y="968"/>
                  <a:pt x="924" y="968"/>
                  <a:pt x="924" y="968"/>
                </a:cubicBezTo>
                <a:cubicBezTo>
                  <a:pt x="923" y="965"/>
                  <a:pt x="923" y="965"/>
                  <a:pt x="923" y="965"/>
                </a:cubicBezTo>
                <a:cubicBezTo>
                  <a:pt x="924" y="962"/>
                  <a:pt x="924" y="962"/>
                  <a:pt x="924" y="962"/>
                </a:cubicBezTo>
                <a:cubicBezTo>
                  <a:pt x="924" y="960"/>
                  <a:pt x="924" y="960"/>
                  <a:pt x="924" y="960"/>
                </a:cubicBezTo>
                <a:cubicBezTo>
                  <a:pt x="923" y="957"/>
                  <a:pt x="923" y="957"/>
                  <a:pt x="923" y="957"/>
                </a:cubicBezTo>
                <a:cubicBezTo>
                  <a:pt x="922" y="956"/>
                  <a:pt x="922" y="956"/>
                  <a:pt x="922" y="956"/>
                </a:cubicBezTo>
                <a:cubicBezTo>
                  <a:pt x="918" y="953"/>
                  <a:pt x="918" y="953"/>
                  <a:pt x="918" y="953"/>
                </a:cubicBezTo>
                <a:cubicBezTo>
                  <a:pt x="915" y="950"/>
                  <a:pt x="915" y="950"/>
                  <a:pt x="915" y="950"/>
                </a:cubicBezTo>
                <a:cubicBezTo>
                  <a:pt x="915" y="949"/>
                  <a:pt x="915" y="949"/>
                  <a:pt x="915" y="949"/>
                </a:cubicBezTo>
                <a:cubicBezTo>
                  <a:pt x="913" y="947"/>
                  <a:pt x="913" y="947"/>
                  <a:pt x="913" y="947"/>
                </a:cubicBezTo>
                <a:cubicBezTo>
                  <a:pt x="911" y="947"/>
                  <a:pt x="911" y="947"/>
                  <a:pt x="911" y="947"/>
                </a:cubicBezTo>
                <a:cubicBezTo>
                  <a:pt x="911" y="946"/>
                  <a:pt x="911" y="946"/>
                  <a:pt x="911" y="946"/>
                </a:cubicBezTo>
                <a:cubicBezTo>
                  <a:pt x="910" y="946"/>
                  <a:pt x="910" y="946"/>
                  <a:pt x="910" y="946"/>
                </a:cubicBezTo>
                <a:cubicBezTo>
                  <a:pt x="906" y="944"/>
                  <a:pt x="906" y="944"/>
                  <a:pt x="906" y="944"/>
                </a:cubicBezTo>
                <a:cubicBezTo>
                  <a:pt x="905" y="944"/>
                  <a:pt x="905" y="944"/>
                  <a:pt x="905" y="944"/>
                </a:cubicBezTo>
                <a:cubicBezTo>
                  <a:pt x="903" y="945"/>
                  <a:pt x="903" y="945"/>
                  <a:pt x="903" y="945"/>
                </a:cubicBezTo>
                <a:cubicBezTo>
                  <a:pt x="901" y="944"/>
                  <a:pt x="901" y="944"/>
                  <a:pt x="901" y="944"/>
                </a:cubicBezTo>
                <a:cubicBezTo>
                  <a:pt x="900" y="944"/>
                  <a:pt x="900" y="944"/>
                  <a:pt x="900" y="944"/>
                </a:cubicBezTo>
                <a:cubicBezTo>
                  <a:pt x="899" y="945"/>
                  <a:pt x="899" y="945"/>
                  <a:pt x="899" y="945"/>
                </a:cubicBezTo>
                <a:cubicBezTo>
                  <a:pt x="895" y="945"/>
                  <a:pt x="895" y="945"/>
                  <a:pt x="895" y="945"/>
                </a:cubicBezTo>
                <a:cubicBezTo>
                  <a:pt x="893" y="945"/>
                  <a:pt x="893" y="945"/>
                  <a:pt x="893" y="945"/>
                </a:cubicBezTo>
                <a:cubicBezTo>
                  <a:pt x="892" y="945"/>
                  <a:pt x="892" y="945"/>
                  <a:pt x="892" y="945"/>
                </a:cubicBezTo>
                <a:cubicBezTo>
                  <a:pt x="894" y="945"/>
                  <a:pt x="894" y="945"/>
                  <a:pt x="894" y="945"/>
                </a:cubicBezTo>
                <a:cubicBezTo>
                  <a:pt x="895" y="945"/>
                  <a:pt x="895" y="945"/>
                  <a:pt x="895" y="945"/>
                </a:cubicBezTo>
                <a:cubicBezTo>
                  <a:pt x="897" y="944"/>
                  <a:pt x="897" y="944"/>
                  <a:pt x="897" y="944"/>
                </a:cubicBezTo>
                <a:cubicBezTo>
                  <a:pt x="897" y="942"/>
                  <a:pt x="897" y="942"/>
                  <a:pt x="897" y="942"/>
                </a:cubicBezTo>
                <a:cubicBezTo>
                  <a:pt x="900" y="941"/>
                  <a:pt x="900" y="941"/>
                  <a:pt x="900" y="941"/>
                </a:cubicBezTo>
                <a:cubicBezTo>
                  <a:pt x="900" y="940"/>
                  <a:pt x="900" y="940"/>
                  <a:pt x="900" y="940"/>
                </a:cubicBezTo>
                <a:cubicBezTo>
                  <a:pt x="899" y="939"/>
                  <a:pt x="899" y="939"/>
                  <a:pt x="899" y="939"/>
                </a:cubicBezTo>
                <a:cubicBezTo>
                  <a:pt x="899" y="938"/>
                  <a:pt x="899" y="938"/>
                  <a:pt x="899" y="938"/>
                </a:cubicBezTo>
                <a:cubicBezTo>
                  <a:pt x="898" y="936"/>
                  <a:pt x="898" y="936"/>
                  <a:pt x="898" y="936"/>
                </a:cubicBezTo>
                <a:cubicBezTo>
                  <a:pt x="895" y="935"/>
                  <a:pt x="895" y="935"/>
                  <a:pt x="895" y="935"/>
                </a:cubicBezTo>
                <a:cubicBezTo>
                  <a:pt x="892" y="934"/>
                  <a:pt x="892" y="934"/>
                  <a:pt x="892" y="934"/>
                </a:cubicBezTo>
                <a:cubicBezTo>
                  <a:pt x="891" y="933"/>
                  <a:pt x="891" y="933"/>
                  <a:pt x="891" y="933"/>
                </a:cubicBezTo>
                <a:cubicBezTo>
                  <a:pt x="890" y="932"/>
                  <a:pt x="890" y="932"/>
                  <a:pt x="890" y="932"/>
                </a:cubicBezTo>
                <a:cubicBezTo>
                  <a:pt x="888" y="932"/>
                  <a:pt x="888" y="932"/>
                  <a:pt x="888" y="932"/>
                </a:cubicBezTo>
                <a:cubicBezTo>
                  <a:pt x="887" y="931"/>
                  <a:pt x="887" y="931"/>
                  <a:pt x="887" y="931"/>
                </a:cubicBezTo>
                <a:cubicBezTo>
                  <a:pt x="885" y="930"/>
                  <a:pt x="885" y="930"/>
                  <a:pt x="885" y="930"/>
                </a:cubicBezTo>
                <a:cubicBezTo>
                  <a:pt x="884" y="930"/>
                  <a:pt x="884" y="930"/>
                  <a:pt x="884" y="930"/>
                </a:cubicBezTo>
                <a:cubicBezTo>
                  <a:pt x="884" y="932"/>
                  <a:pt x="884" y="932"/>
                  <a:pt x="884" y="932"/>
                </a:cubicBezTo>
                <a:cubicBezTo>
                  <a:pt x="883" y="930"/>
                  <a:pt x="883" y="930"/>
                  <a:pt x="883" y="930"/>
                </a:cubicBezTo>
                <a:cubicBezTo>
                  <a:pt x="882" y="928"/>
                  <a:pt x="882" y="928"/>
                  <a:pt x="882" y="928"/>
                </a:cubicBezTo>
                <a:cubicBezTo>
                  <a:pt x="880" y="927"/>
                  <a:pt x="880" y="927"/>
                  <a:pt x="880" y="927"/>
                </a:cubicBezTo>
                <a:cubicBezTo>
                  <a:pt x="879" y="926"/>
                  <a:pt x="879" y="926"/>
                  <a:pt x="879" y="926"/>
                </a:cubicBezTo>
                <a:cubicBezTo>
                  <a:pt x="880" y="925"/>
                  <a:pt x="880" y="925"/>
                  <a:pt x="880" y="925"/>
                </a:cubicBezTo>
                <a:cubicBezTo>
                  <a:pt x="885" y="926"/>
                  <a:pt x="885" y="926"/>
                  <a:pt x="885" y="926"/>
                </a:cubicBezTo>
                <a:cubicBezTo>
                  <a:pt x="887" y="924"/>
                  <a:pt x="887" y="924"/>
                  <a:pt x="887" y="924"/>
                </a:cubicBezTo>
                <a:cubicBezTo>
                  <a:pt x="889" y="924"/>
                  <a:pt x="889" y="924"/>
                  <a:pt x="889" y="924"/>
                </a:cubicBezTo>
                <a:cubicBezTo>
                  <a:pt x="890" y="923"/>
                  <a:pt x="890" y="923"/>
                  <a:pt x="890" y="923"/>
                </a:cubicBezTo>
                <a:cubicBezTo>
                  <a:pt x="887" y="923"/>
                  <a:pt x="887" y="923"/>
                  <a:pt x="887" y="923"/>
                </a:cubicBezTo>
                <a:cubicBezTo>
                  <a:pt x="883" y="922"/>
                  <a:pt x="883" y="922"/>
                  <a:pt x="883" y="922"/>
                </a:cubicBezTo>
                <a:cubicBezTo>
                  <a:pt x="879" y="923"/>
                  <a:pt x="879" y="923"/>
                  <a:pt x="879" y="923"/>
                </a:cubicBezTo>
                <a:cubicBezTo>
                  <a:pt x="877" y="922"/>
                  <a:pt x="877" y="922"/>
                  <a:pt x="877" y="922"/>
                </a:cubicBezTo>
                <a:cubicBezTo>
                  <a:pt x="873" y="924"/>
                  <a:pt x="873" y="924"/>
                  <a:pt x="873" y="924"/>
                </a:cubicBezTo>
                <a:cubicBezTo>
                  <a:pt x="871" y="923"/>
                  <a:pt x="871" y="923"/>
                  <a:pt x="871" y="923"/>
                </a:cubicBezTo>
                <a:cubicBezTo>
                  <a:pt x="869" y="924"/>
                  <a:pt x="869" y="924"/>
                  <a:pt x="869" y="924"/>
                </a:cubicBezTo>
                <a:cubicBezTo>
                  <a:pt x="866" y="926"/>
                  <a:pt x="866" y="926"/>
                  <a:pt x="866" y="926"/>
                </a:cubicBezTo>
                <a:cubicBezTo>
                  <a:pt x="864" y="927"/>
                  <a:pt x="864" y="927"/>
                  <a:pt x="864" y="927"/>
                </a:cubicBezTo>
                <a:cubicBezTo>
                  <a:pt x="861" y="928"/>
                  <a:pt x="861" y="928"/>
                  <a:pt x="861" y="928"/>
                </a:cubicBezTo>
                <a:cubicBezTo>
                  <a:pt x="861" y="929"/>
                  <a:pt x="861" y="929"/>
                  <a:pt x="861" y="929"/>
                </a:cubicBezTo>
                <a:cubicBezTo>
                  <a:pt x="858" y="929"/>
                  <a:pt x="858" y="929"/>
                  <a:pt x="858" y="929"/>
                </a:cubicBezTo>
                <a:cubicBezTo>
                  <a:pt x="857" y="930"/>
                  <a:pt x="857" y="930"/>
                  <a:pt x="857" y="930"/>
                </a:cubicBezTo>
                <a:cubicBezTo>
                  <a:pt x="855" y="929"/>
                  <a:pt x="855" y="929"/>
                  <a:pt x="855" y="929"/>
                </a:cubicBezTo>
                <a:cubicBezTo>
                  <a:pt x="851" y="926"/>
                  <a:pt x="851" y="926"/>
                  <a:pt x="851" y="926"/>
                </a:cubicBezTo>
                <a:cubicBezTo>
                  <a:pt x="850" y="924"/>
                  <a:pt x="850" y="924"/>
                  <a:pt x="850" y="924"/>
                </a:cubicBezTo>
                <a:cubicBezTo>
                  <a:pt x="848" y="924"/>
                  <a:pt x="848" y="924"/>
                  <a:pt x="848" y="924"/>
                </a:cubicBezTo>
                <a:cubicBezTo>
                  <a:pt x="844" y="925"/>
                  <a:pt x="844" y="925"/>
                  <a:pt x="844" y="925"/>
                </a:cubicBezTo>
                <a:cubicBezTo>
                  <a:pt x="834" y="926"/>
                  <a:pt x="834" y="926"/>
                  <a:pt x="834" y="926"/>
                </a:cubicBezTo>
                <a:cubicBezTo>
                  <a:pt x="829" y="926"/>
                  <a:pt x="829" y="926"/>
                  <a:pt x="829" y="926"/>
                </a:cubicBezTo>
                <a:cubicBezTo>
                  <a:pt x="827" y="925"/>
                  <a:pt x="827" y="925"/>
                  <a:pt x="827" y="925"/>
                </a:cubicBezTo>
                <a:cubicBezTo>
                  <a:pt x="827" y="924"/>
                  <a:pt x="827" y="924"/>
                  <a:pt x="827" y="924"/>
                </a:cubicBezTo>
                <a:cubicBezTo>
                  <a:pt x="827" y="922"/>
                  <a:pt x="827" y="922"/>
                  <a:pt x="827" y="922"/>
                </a:cubicBezTo>
                <a:cubicBezTo>
                  <a:pt x="828" y="922"/>
                  <a:pt x="828" y="922"/>
                  <a:pt x="828" y="922"/>
                </a:cubicBezTo>
                <a:cubicBezTo>
                  <a:pt x="828" y="920"/>
                  <a:pt x="828" y="920"/>
                  <a:pt x="828" y="920"/>
                </a:cubicBezTo>
                <a:cubicBezTo>
                  <a:pt x="826" y="917"/>
                  <a:pt x="826" y="917"/>
                  <a:pt x="826" y="917"/>
                </a:cubicBezTo>
                <a:cubicBezTo>
                  <a:pt x="824" y="917"/>
                  <a:pt x="824" y="917"/>
                  <a:pt x="824" y="917"/>
                </a:cubicBezTo>
                <a:cubicBezTo>
                  <a:pt x="819" y="917"/>
                  <a:pt x="819" y="917"/>
                  <a:pt x="819" y="917"/>
                </a:cubicBezTo>
                <a:cubicBezTo>
                  <a:pt x="817" y="916"/>
                  <a:pt x="817" y="916"/>
                  <a:pt x="817" y="916"/>
                </a:cubicBezTo>
                <a:cubicBezTo>
                  <a:pt x="815" y="916"/>
                  <a:pt x="815" y="916"/>
                  <a:pt x="815" y="916"/>
                </a:cubicBezTo>
                <a:cubicBezTo>
                  <a:pt x="814" y="916"/>
                  <a:pt x="814" y="916"/>
                  <a:pt x="814" y="916"/>
                </a:cubicBezTo>
                <a:cubicBezTo>
                  <a:pt x="812" y="913"/>
                  <a:pt x="812" y="913"/>
                  <a:pt x="812" y="913"/>
                </a:cubicBezTo>
                <a:cubicBezTo>
                  <a:pt x="812" y="911"/>
                  <a:pt x="812" y="911"/>
                  <a:pt x="812" y="911"/>
                </a:cubicBezTo>
                <a:cubicBezTo>
                  <a:pt x="811" y="907"/>
                  <a:pt x="811" y="907"/>
                  <a:pt x="811" y="907"/>
                </a:cubicBezTo>
                <a:cubicBezTo>
                  <a:pt x="810" y="907"/>
                  <a:pt x="810" y="907"/>
                  <a:pt x="810" y="907"/>
                </a:cubicBezTo>
                <a:cubicBezTo>
                  <a:pt x="808" y="908"/>
                  <a:pt x="808" y="908"/>
                  <a:pt x="808" y="908"/>
                </a:cubicBezTo>
                <a:cubicBezTo>
                  <a:pt x="805" y="911"/>
                  <a:pt x="805" y="911"/>
                  <a:pt x="805" y="911"/>
                </a:cubicBezTo>
                <a:cubicBezTo>
                  <a:pt x="806" y="914"/>
                  <a:pt x="806" y="914"/>
                  <a:pt x="806" y="914"/>
                </a:cubicBezTo>
                <a:cubicBezTo>
                  <a:pt x="806" y="915"/>
                  <a:pt x="806" y="915"/>
                  <a:pt x="806" y="915"/>
                </a:cubicBezTo>
                <a:cubicBezTo>
                  <a:pt x="808" y="914"/>
                  <a:pt x="808" y="914"/>
                  <a:pt x="808" y="914"/>
                </a:cubicBezTo>
                <a:cubicBezTo>
                  <a:pt x="810" y="914"/>
                  <a:pt x="810" y="914"/>
                  <a:pt x="810" y="914"/>
                </a:cubicBezTo>
                <a:cubicBezTo>
                  <a:pt x="812" y="915"/>
                  <a:pt x="812" y="915"/>
                  <a:pt x="812" y="915"/>
                </a:cubicBezTo>
                <a:cubicBezTo>
                  <a:pt x="812" y="917"/>
                  <a:pt x="812" y="917"/>
                  <a:pt x="812" y="917"/>
                </a:cubicBezTo>
                <a:cubicBezTo>
                  <a:pt x="810" y="917"/>
                  <a:pt x="810" y="917"/>
                  <a:pt x="810" y="917"/>
                </a:cubicBezTo>
                <a:cubicBezTo>
                  <a:pt x="808" y="916"/>
                  <a:pt x="808" y="916"/>
                  <a:pt x="808" y="916"/>
                </a:cubicBezTo>
                <a:cubicBezTo>
                  <a:pt x="807" y="916"/>
                  <a:pt x="807" y="916"/>
                  <a:pt x="807" y="916"/>
                </a:cubicBezTo>
                <a:cubicBezTo>
                  <a:pt x="806" y="916"/>
                  <a:pt x="806" y="916"/>
                  <a:pt x="806" y="916"/>
                </a:cubicBezTo>
                <a:cubicBezTo>
                  <a:pt x="806" y="917"/>
                  <a:pt x="806" y="917"/>
                  <a:pt x="806" y="917"/>
                </a:cubicBezTo>
                <a:cubicBezTo>
                  <a:pt x="804" y="918"/>
                  <a:pt x="804" y="918"/>
                  <a:pt x="804" y="918"/>
                </a:cubicBezTo>
                <a:cubicBezTo>
                  <a:pt x="799" y="919"/>
                  <a:pt x="799" y="919"/>
                  <a:pt x="799" y="919"/>
                </a:cubicBezTo>
                <a:cubicBezTo>
                  <a:pt x="795" y="921"/>
                  <a:pt x="795" y="921"/>
                  <a:pt x="795" y="921"/>
                </a:cubicBezTo>
                <a:cubicBezTo>
                  <a:pt x="794" y="923"/>
                  <a:pt x="794" y="923"/>
                  <a:pt x="794" y="923"/>
                </a:cubicBezTo>
                <a:cubicBezTo>
                  <a:pt x="794" y="924"/>
                  <a:pt x="794" y="924"/>
                  <a:pt x="794" y="924"/>
                </a:cubicBezTo>
                <a:cubicBezTo>
                  <a:pt x="795" y="926"/>
                  <a:pt x="795" y="926"/>
                  <a:pt x="795" y="926"/>
                </a:cubicBezTo>
                <a:cubicBezTo>
                  <a:pt x="795" y="931"/>
                  <a:pt x="795" y="931"/>
                  <a:pt x="795" y="931"/>
                </a:cubicBezTo>
                <a:cubicBezTo>
                  <a:pt x="795" y="933"/>
                  <a:pt x="795" y="933"/>
                  <a:pt x="795" y="933"/>
                </a:cubicBezTo>
                <a:cubicBezTo>
                  <a:pt x="796" y="936"/>
                  <a:pt x="796" y="936"/>
                  <a:pt x="796" y="936"/>
                </a:cubicBezTo>
                <a:cubicBezTo>
                  <a:pt x="795" y="939"/>
                  <a:pt x="795" y="939"/>
                  <a:pt x="795" y="939"/>
                </a:cubicBezTo>
                <a:cubicBezTo>
                  <a:pt x="791" y="941"/>
                  <a:pt x="791" y="941"/>
                  <a:pt x="791" y="941"/>
                </a:cubicBezTo>
                <a:cubicBezTo>
                  <a:pt x="789" y="940"/>
                  <a:pt x="789" y="940"/>
                  <a:pt x="789" y="940"/>
                </a:cubicBezTo>
                <a:cubicBezTo>
                  <a:pt x="789" y="938"/>
                  <a:pt x="789" y="938"/>
                  <a:pt x="789" y="938"/>
                </a:cubicBezTo>
                <a:cubicBezTo>
                  <a:pt x="787" y="935"/>
                  <a:pt x="787" y="935"/>
                  <a:pt x="787" y="935"/>
                </a:cubicBezTo>
                <a:cubicBezTo>
                  <a:pt x="787" y="933"/>
                  <a:pt x="787" y="933"/>
                  <a:pt x="787" y="933"/>
                </a:cubicBezTo>
                <a:cubicBezTo>
                  <a:pt x="789" y="932"/>
                  <a:pt x="789" y="932"/>
                  <a:pt x="789" y="932"/>
                </a:cubicBezTo>
                <a:cubicBezTo>
                  <a:pt x="789" y="930"/>
                  <a:pt x="789" y="930"/>
                  <a:pt x="789" y="930"/>
                </a:cubicBezTo>
                <a:cubicBezTo>
                  <a:pt x="793" y="927"/>
                  <a:pt x="793" y="927"/>
                  <a:pt x="793" y="927"/>
                </a:cubicBezTo>
                <a:cubicBezTo>
                  <a:pt x="793" y="923"/>
                  <a:pt x="793" y="923"/>
                  <a:pt x="793" y="923"/>
                </a:cubicBezTo>
                <a:cubicBezTo>
                  <a:pt x="791" y="921"/>
                  <a:pt x="791" y="921"/>
                  <a:pt x="791" y="921"/>
                </a:cubicBezTo>
                <a:cubicBezTo>
                  <a:pt x="792" y="920"/>
                  <a:pt x="792" y="920"/>
                  <a:pt x="792" y="920"/>
                </a:cubicBezTo>
                <a:cubicBezTo>
                  <a:pt x="791" y="919"/>
                  <a:pt x="791" y="919"/>
                  <a:pt x="791" y="919"/>
                </a:cubicBezTo>
                <a:cubicBezTo>
                  <a:pt x="790" y="918"/>
                  <a:pt x="790" y="918"/>
                  <a:pt x="790" y="918"/>
                </a:cubicBezTo>
                <a:cubicBezTo>
                  <a:pt x="789" y="916"/>
                  <a:pt x="789" y="916"/>
                  <a:pt x="789" y="916"/>
                </a:cubicBezTo>
                <a:cubicBezTo>
                  <a:pt x="790" y="915"/>
                  <a:pt x="790" y="915"/>
                  <a:pt x="790" y="915"/>
                </a:cubicBezTo>
                <a:cubicBezTo>
                  <a:pt x="792" y="914"/>
                  <a:pt x="792" y="914"/>
                  <a:pt x="792" y="914"/>
                </a:cubicBezTo>
                <a:cubicBezTo>
                  <a:pt x="794" y="913"/>
                  <a:pt x="794" y="913"/>
                  <a:pt x="794" y="913"/>
                </a:cubicBezTo>
                <a:cubicBezTo>
                  <a:pt x="796" y="911"/>
                  <a:pt x="796" y="911"/>
                  <a:pt x="796" y="911"/>
                </a:cubicBezTo>
                <a:cubicBezTo>
                  <a:pt x="797" y="910"/>
                  <a:pt x="797" y="910"/>
                  <a:pt x="797" y="910"/>
                </a:cubicBezTo>
                <a:cubicBezTo>
                  <a:pt x="798" y="910"/>
                  <a:pt x="798" y="910"/>
                  <a:pt x="798" y="910"/>
                </a:cubicBezTo>
                <a:cubicBezTo>
                  <a:pt x="798" y="908"/>
                  <a:pt x="798" y="908"/>
                  <a:pt x="798" y="908"/>
                </a:cubicBezTo>
                <a:cubicBezTo>
                  <a:pt x="797" y="907"/>
                  <a:pt x="797" y="907"/>
                  <a:pt x="797" y="907"/>
                </a:cubicBezTo>
                <a:cubicBezTo>
                  <a:pt x="793" y="905"/>
                  <a:pt x="793" y="905"/>
                  <a:pt x="793" y="905"/>
                </a:cubicBezTo>
                <a:cubicBezTo>
                  <a:pt x="792" y="905"/>
                  <a:pt x="792" y="905"/>
                  <a:pt x="792" y="905"/>
                </a:cubicBezTo>
                <a:cubicBezTo>
                  <a:pt x="792" y="906"/>
                  <a:pt x="792" y="906"/>
                  <a:pt x="792" y="906"/>
                </a:cubicBezTo>
                <a:cubicBezTo>
                  <a:pt x="791" y="907"/>
                  <a:pt x="791" y="907"/>
                  <a:pt x="791" y="907"/>
                </a:cubicBezTo>
                <a:cubicBezTo>
                  <a:pt x="790" y="907"/>
                  <a:pt x="790" y="907"/>
                  <a:pt x="790" y="907"/>
                </a:cubicBezTo>
                <a:cubicBezTo>
                  <a:pt x="789" y="908"/>
                  <a:pt x="789" y="908"/>
                  <a:pt x="789" y="908"/>
                </a:cubicBezTo>
                <a:cubicBezTo>
                  <a:pt x="787" y="907"/>
                  <a:pt x="787" y="907"/>
                  <a:pt x="787" y="907"/>
                </a:cubicBezTo>
                <a:cubicBezTo>
                  <a:pt x="786" y="908"/>
                  <a:pt x="786" y="908"/>
                  <a:pt x="786" y="908"/>
                </a:cubicBezTo>
                <a:cubicBezTo>
                  <a:pt x="785" y="909"/>
                  <a:pt x="785" y="909"/>
                  <a:pt x="785" y="909"/>
                </a:cubicBezTo>
                <a:cubicBezTo>
                  <a:pt x="786" y="910"/>
                  <a:pt x="786" y="910"/>
                  <a:pt x="786" y="910"/>
                </a:cubicBezTo>
                <a:cubicBezTo>
                  <a:pt x="785" y="911"/>
                  <a:pt x="785" y="911"/>
                  <a:pt x="785" y="911"/>
                </a:cubicBezTo>
                <a:cubicBezTo>
                  <a:pt x="783" y="912"/>
                  <a:pt x="783" y="912"/>
                  <a:pt x="783" y="912"/>
                </a:cubicBezTo>
                <a:cubicBezTo>
                  <a:pt x="779" y="914"/>
                  <a:pt x="779" y="914"/>
                  <a:pt x="779" y="914"/>
                </a:cubicBezTo>
                <a:cubicBezTo>
                  <a:pt x="777" y="916"/>
                  <a:pt x="777" y="916"/>
                  <a:pt x="777" y="916"/>
                </a:cubicBezTo>
                <a:cubicBezTo>
                  <a:pt x="774" y="917"/>
                  <a:pt x="774" y="917"/>
                  <a:pt x="774" y="917"/>
                </a:cubicBezTo>
                <a:cubicBezTo>
                  <a:pt x="771" y="917"/>
                  <a:pt x="771" y="917"/>
                  <a:pt x="771" y="917"/>
                </a:cubicBezTo>
                <a:cubicBezTo>
                  <a:pt x="768" y="916"/>
                  <a:pt x="768" y="916"/>
                  <a:pt x="768" y="916"/>
                </a:cubicBezTo>
                <a:cubicBezTo>
                  <a:pt x="766" y="917"/>
                  <a:pt x="766" y="917"/>
                  <a:pt x="766" y="917"/>
                </a:cubicBezTo>
                <a:cubicBezTo>
                  <a:pt x="766" y="919"/>
                  <a:pt x="766" y="919"/>
                  <a:pt x="766" y="919"/>
                </a:cubicBezTo>
                <a:cubicBezTo>
                  <a:pt x="767" y="920"/>
                  <a:pt x="767" y="920"/>
                  <a:pt x="767" y="920"/>
                </a:cubicBezTo>
                <a:cubicBezTo>
                  <a:pt x="766" y="922"/>
                  <a:pt x="766" y="922"/>
                  <a:pt x="766" y="922"/>
                </a:cubicBezTo>
                <a:cubicBezTo>
                  <a:pt x="765" y="923"/>
                  <a:pt x="765" y="923"/>
                  <a:pt x="765" y="923"/>
                </a:cubicBezTo>
                <a:cubicBezTo>
                  <a:pt x="764" y="923"/>
                  <a:pt x="764" y="923"/>
                  <a:pt x="764" y="923"/>
                </a:cubicBezTo>
                <a:cubicBezTo>
                  <a:pt x="764" y="921"/>
                  <a:pt x="764" y="921"/>
                  <a:pt x="764" y="921"/>
                </a:cubicBezTo>
                <a:cubicBezTo>
                  <a:pt x="764" y="921"/>
                  <a:pt x="764" y="921"/>
                  <a:pt x="764" y="921"/>
                </a:cubicBezTo>
                <a:cubicBezTo>
                  <a:pt x="765" y="920"/>
                  <a:pt x="765" y="920"/>
                  <a:pt x="765" y="920"/>
                </a:cubicBezTo>
                <a:cubicBezTo>
                  <a:pt x="763" y="920"/>
                  <a:pt x="763" y="920"/>
                  <a:pt x="763" y="920"/>
                </a:cubicBezTo>
                <a:cubicBezTo>
                  <a:pt x="761" y="919"/>
                  <a:pt x="761" y="919"/>
                  <a:pt x="761" y="919"/>
                </a:cubicBezTo>
                <a:cubicBezTo>
                  <a:pt x="760" y="919"/>
                  <a:pt x="760" y="919"/>
                  <a:pt x="760" y="919"/>
                </a:cubicBezTo>
                <a:cubicBezTo>
                  <a:pt x="756" y="921"/>
                  <a:pt x="756" y="921"/>
                  <a:pt x="756" y="921"/>
                </a:cubicBezTo>
                <a:cubicBezTo>
                  <a:pt x="755" y="922"/>
                  <a:pt x="755" y="922"/>
                  <a:pt x="755" y="922"/>
                </a:cubicBezTo>
                <a:cubicBezTo>
                  <a:pt x="753" y="925"/>
                  <a:pt x="753" y="925"/>
                  <a:pt x="753" y="925"/>
                </a:cubicBezTo>
                <a:cubicBezTo>
                  <a:pt x="750" y="930"/>
                  <a:pt x="750" y="930"/>
                  <a:pt x="750" y="930"/>
                </a:cubicBezTo>
                <a:cubicBezTo>
                  <a:pt x="750" y="932"/>
                  <a:pt x="750" y="932"/>
                  <a:pt x="750" y="932"/>
                </a:cubicBezTo>
                <a:cubicBezTo>
                  <a:pt x="751" y="931"/>
                  <a:pt x="751" y="931"/>
                  <a:pt x="751" y="931"/>
                </a:cubicBezTo>
                <a:cubicBezTo>
                  <a:pt x="752" y="932"/>
                  <a:pt x="752" y="932"/>
                  <a:pt x="752" y="932"/>
                </a:cubicBezTo>
                <a:cubicBezTo>
                  <a:pt x="752" y="934"/>
                  <a:pt x="752" y="934"/>
                  <a:pt x="752" y="934"/>
                </a:cubicBezTo>
                <a:cubicBezTo>
                  <a:pt x="751" y="936"/>
                  <a:pt x="751" y="936"/>
                  <a:pt x="751" y="936"/>
                </a:cubicBezTo>
                <a:cubicBezTo>
                  <a:pt x="750" y="936"/>
                  <a:pt x="750" y="936"/>
                  <a:pt x="750" y="936"/>
                </a:cubicBezTo>
                <a:cubicBezTo>
                  <a:pt x="748" y="936"/>
                  <a:pt x="748" y="936"/>
                  <a:pt x="748" y="936"/>
                </a:cubicBezTo>
                <a:cubicBezTo>
                  <a:pt x="746" y="937"/>
                  <a:pt x="746" y="937"/>
                  <a:pt x="746" y="937"/>
                </a:cubicBezTo>
                <a:cubicBezTo>
                  <a:pt x="744" y="940"/>
                  <a:pt x="744" y="940"/>
                  <a:pt x="744" y="940"/>
                </a:cubicBezTo>
                <a:cubicBezTo>
                  <a:pt x="743" y="940"/>
                  <a:pt x="743" y="940"/>
                  <a:pt x="743" y="940"/>
                </a:cubicBezTo>
                <a:cubicBezTo>
                  <a:pt x="741" y="943"/>
                  <a:pt x="741" y="943"/>
                  <a:pt x="741" y="943"/>
                </a:cubicBezTo>
                <a:cubicBezTo>
                  <a:pt x="740" y="943"/>
                  <a:pt x="740" y="943"/>
                  <a:pt x="740" y="943"/>
                </a:cubicBezTo>
                <a:cubicBezTo>
                  <a:pt x="738" y="943"/>
                  <a:pt x="738" y="943"/>
                  <a:pt x="738" y="943"/>
                </a:cubicBezTo>
                <a:cubicBezTo>
                  <a:pt x="739" y="945"/>
                  <a:pt x="739" y="945"/>
                  <a:pt x="739" y="945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0" y="950"/>
                  <a:pt x="740" y="950"/>
                  <a:pt x="740" y="950"/>
                </a:cubicBezTo>
                <a:cubicBezTo>
                  <a:pt x="739" y="952"/>
                  <a:pt x="739" y="952"/>
                  <a:pt x="739" y="952"/>
                </a:cubicBezTo>
                <a:cubicBezTo>
                  <a:pt x="738" y="952"/>
                  <a:pt x="738" y="952"/>
                  <a:pt x="738" y="952"/>
                </a:cubicBezTo>
                <a:cubicBezTo>
                  <a:pt x="736" y="950"/>
                  <a:pt x="736" y="950"/>
                  <a:pt x="736" y="950"/>
                </a:cubicBezTo>
                <a:cubicBezTo>
                  <a:pt x="737" y="950"/>
                  <a:pt x="737" y="950"/>
                  <a:pt x="737" y="950"/>
                </a:cubicBezTo>
                <a:cubicBezTo>
                  <a:pt x="737" y="949"/>
                  <a:pt x="737" y="949"/>
                  <a:pt x="737" y="949"/>
                </a:cubicBezTo>
                <a:cubicBezTo>
                  <a:pt x="736" y="948"/>
                  <a:pt x="736" y="948"/>
                  <a:pt x="736" y="948"/>
                </a:cubicBezTo>
                <a:cubicBezTo>
                  <a:pt x="735" y="946"/>
                  <a:pt x="735" y="946"/>
                  <a:pt x="735" y="946"/>
                </a:cubicBezTo>
                <a:cubicBezTo>
                  <a:pt x="733" y="944"/>
                  <a:pt x="733" y="944"/>
                  <a:pt x="733" y="944"/>
                </a:cubicBezTo>
                <a:cubicBezTo>
                  <a:pt x="732" y="943"/>
                  <a:pt x="732" y="943"/>
                  <a:pt x="732" y="943"/>
                </a:cubicBezTo>
                <a:cubicBezTo>
                  <a:pt x="731" y="942"/>
                  <a:pt x="731" y="942"/>
                  <a:pt x="731" y="942"/>
                </a:cubicBezTo>
                <a:cubicBezTo>
                  <a:pt x="730" y="941"/>
                  <a:pt x="730" y="941"/>
                  <a:pt x="730" y="941"/>
                </a:cubicBezTo>
                <a:cubicBezTo>
                  <a:pt x="728" y="939"/>
                  <a:pt x="728" y="939"/>
                  <a:pt x="728" y="939"/>
                </a:cubicBezTo>
                <a:cubicBezTo>
                  <a:pt x="724" y="937"/>
                  <a:pt x="724" y="937"/>
                  <a:pt x="724" y="937"/>
                </a:cubicBezTo>
                <a:cubicBezTo>
                  <a:pt x="722" y="936"/>
                  <a:pt x="722" y="936"/>
                  <a:pt x="722" y="936"/>
                </a:cubicBezTo>
                <a:cubicBezTo>
                  <a:pt x="717" y="936"/>
                  <a:pt x="717" y="936"/>
                  <a:pt x="717" y="936"/>
                </a:cubicBezTo>
                <a:cubicBezTo>
                  <a:pt x="716" y="936"/>
                  <a:pt x="716" y="936"/>
                  <a:pt x="716" y="936"/>
                </a:cubicBezTo>
                <a:cubicBezTo>
                  <a:pt x="715" y="935"/>
                  <a:pt x="715" y="935"/>
                  <a:pt x="715" y="935"/>
                </a:cubicBezTo>
                <a:cubicBezTo>
                  <a:pt x="714" y="934"/>
                  <a:pt x="714" y="934"/>
                  <a:pt x="714" y="934"/>
                </a:cubicBezTo>
                <a:cubicBezTo>
                  <a:pt x="713" y="934"/>
                  <a:pt x="713" y="934"/>
                  <a:pt x="713" y="934"/>
                </a:cubicBezTo>
                <a:cubicBezTo>
                  <a:pt x="710" y="936"/>
                  <a:pt x="710" y="936"/>
                  <a:pt x="710" y="936"/>
                </a:cubicBezTo>
                <a:cubicBezTo>
                  <a:pt x="707" y="937"/>
                  <a:pt x="707" y="937"/>
                  <a:pt x="707" y="937"/>
                </a:cubicBezTo>
                <a:cubicBezTo>
                  <a:pt x="701" y="940"/>
                  <a:pt x="701" y="940"/>
                  <a:pt x="701" y="940"/>
                </a:cubicBezTo>
                <a:cubicBezTo>
                  <a:pt x="699" y="942"/>
                  <a:pt x="699" y="942"/>
                  <a:pt x="699" y="942"/>
                </a:cubicBezTo>
                <a:cubicBezTo>
                  <a:pt x="697" y="942"/>
                  <a:pt x="697" y="942"/>
                  <a:pt x="697" y="942"/>
                </a:cubicBezTo>
                <a:cubicBezTo>
                  <a:pt x="694" y="942"/>
                  <a:pt x="694" y="942"/>
                  <a:pt x="694" y="942"/>
                </a:cubicBezTo>
                <a:cubicBezTo>
                  <a:pt x="690" y="940"/>
                  <a:pt x="690" y="940"/>
                  <a:pt x="690" y="940"/>
                </a:cubicBezTo>
                <a:cubicBezTo>
                  <a:pt x="688" y="939"/>
                  <a:pt x="688" y="939"/>
                  <a:pt x="688" y="939"/>
                </a:cubicBezTo>
                <a:cubicBezTo>
                  <a:pt x="687" y="939"/>
                  <a:pt x="687" y="939"/>
                  <a:pt x="687" y="939"/>
                </a:cubicBezTo>
                <a:cubicBezTo>
                  <a:pt x="688" y="940"/>
                  <a:pt x="688" y="940"/>
                  <a:pt x="688" y="940"/>
                </a:cubicBezTo>
                <a:cubicBezTo>
                  <a:pt x="688" y="941"/>
                  <a:pt x="688" y="941"/>
                  <a:pt x="688" y="941"/>
                </a:cubicBezTo>
                <a:cubicBezTo>
                  <a:pt x="687" y="941"/>
                  <a:pt x="687" y="941"/>
                  <a:pt x="687" y="941"/>
                </a:cubicBezTo>
                <a:cubicBezTo>
                  <a:pt x="685" y="940"/>
                  <a:pt x="685" y="940"/>
                  <a:pt x="685" y="940"/>
                </a:cubicBezTo>
                <a:cubicBezTo>
                  <a:pt x="685" y="939"/>
                  <a:pt x="685" y="939"/>
                  <a:pt x="685" y="939"/>
                </a:cubicBezTo>
                <a:cubicBezTo>
                  <a:pt x="685" y="939"/>
                  <a:pt x="685" y="939"/>
                  <a:pt x="685" y="939"/>
                </a:cubicBezTo>
                <a:cubicBezTo>
                  <a:pt x="686" y="939"/>
                  <a:pt x="686" y="939"/>
                  <a:pt x="686" y="939"/>
                </a:cubicBezTo>
                <a:cubicBezTo>
                  <a:pt x="685" y="938"/>
                  <a:pt x="685" y="938"/>
                  <a:pt x="685" y="938"/>
                </a:cubicBezTo>
                <a:cubicBezTo>
                  <a:pt x="684" y="938"/>
                  <a:pt x="684" y="938"/>
                  <a:pt x="684" y="938"/>
                </a:cubicBezTo>
                <a:cubicBezTo>
                  <a:pt x="683" y="938"/>
                  <a:pt x="683" y="938"/>
                  <a:pt x="683" y="938"/>
                </a:cubicBezTo>
                <a:cubicBezTo>
                  <a:pt x="682" y="937"/>
                  <a:pt x="682" y="937"/>
                  <a:pt x="682" y="937"/>
                </a:cubicBezTo>
                <a:cubicBezTo>
                  <a:pt x="682" y="936"/>
                  <a:pt x="682" y="936"/>
                  <a:pt x="682" y="936"/>
                </a:cubicBezTo>
                <a:cubicBezTo>
                  <a:pt x="681" y="935"/>
                  <a:pt x="681" y="935"/>
                  <a:pt x="681" y="935"/>
                </a:cubicBezTo>
                <a:cubicBezTo>
                  <a:pt x="680" y="934"/>
                  <a:pt x="680" y="934"/>
                  <a:pt x="680" y="934"/>
                </a:cubicBezTo>
                <a:cubicBezTo>
                  <a:pt x="678" y="934"/>
                  <a:pt x="678" y="934"/>
                  <a:pt x="678" y="934"/>
                </a:cubicBezTo>
                <a:cubicBezTo>
                  <a:pt x="677" y="932"/>
                  <a:pt x="677" y="932"/>
                  <a:pt x="677" y="932"/>
                </a:cubicBezTo>
                <a:cubicBezTo>
                  <a:pt x="677" y="931"/>
                  <a:pt x="677" y="931"/>
                  <a:pt x="677" y="931"/>
                </a:cubicBezTo>
                <a:cubicBezTo>
                  <a:pt x="675" y="929"/>
                  <a:pt x="675" y="929"/>
                  <a:pt x="675" y="929"/>
                </a:cubicBezTo>
                <a:cubicBezTo>
                  <a:pt x="673" y="927"/>
                  <a:pt x="673" y="927"/>
                  <a:pt x="673" y="927"/>
                </a:cubicBezTo>
                <a:cubicBezTo>
                  <a:pt x="673" y="924"/>
                  <a:pt x="673" y="924"/>
                  <a:pt x="673" y="924"/>
                </a:cubicBezTo>
                <a:cubicBezTo>
                  <a:pt x="672" y="923"/>
                  <a:pt x="672" y="923"/>
                  <a:pt x="672" y="923"/>
                </a:cubicBezTo>
                <a:cubicBezTo>
                  <a:pt x="671" y="923"/>
                  <a:pt x="671" y="923"/>
                  <a:pt x="671" y="923"/>
                </a:cubicBezTo>
                <a:cubicBezTo>
                  <a:pt x="671" y="924"/>
                  <a:pt x="671" y="924"/>
                  <a:pt x="671" y="924"/>
                </a:cubicBezTo>
                <a:cubicBezTo>
                  <a:pt x="669" y="924"/>
                  <a:pt x="669" y="924"/>
                  <a:pt x="669" y="924"/>
                </a:cubicBezTo>
                <a:cubicBezTo>
                  <a:pt x="669" y="923"/>
                  <a:pt x="669" y="923"/>
                  <a:pt x="669" y="923"/>
                </a:cubicBezTo>
                <a:cubicBezTo>
                  <a:pt x="670" y="923"/>
                  <a:pt x="670" y="923"/>
                  <a:pt x="670" y="923"/>
                </a:cubicBezTo>
                <a:cubicBezTo>
                  <a:pt x="671" y="922"/>
                  <a:pt x="671" y="922"/>
                  <a:pt x="671" y="922"/>
                </a:cubicBezTo>
                <a:cubicBezTo>
                  <a:pt x="670" y="921"/>
                  <a:pt x="670" y="921"/>
                  <a:pt x="670" y="921"/>
                </a:cubicBezTo>
                <a:cubicBezTo>
                  <a:pt x="669" y="919"/>
                  <a:pt x="669" y="919"/>
                  <a:pt x="669" y="919"/>
                </a:cubicBezTo>
                <a:cubicBezTo>
                  <a:pt x="669" y="917"/>
                  <a:pt x="669" y="917"/>
                  <a:pt x="669" y="917"/>
                </a:cubicBezTo>
                <a:cubicBezTo>
                  <a:pt x="670" y="915"/>
                  <a:pt x="670" y="915"/>
                  <a:pt x="670" y="915"/>
                </a:cubicBezTo>
                <a:cubicBezTo>
                  <a:pt x="671" y="913"/>
                  <a:pt x="671" y="913"/>
                  <a:pt x="671" y="913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70" y="912"/>
                  <a:pt x="670" y="912"/>
                  <a:pt x="670" y="912"/>
                </a:cubicBezTo>
                <a:cubicBezTo>
                  <a:pt x="670" y="913"/>
                  <a:pt x="670" y="913"/>
                  <a:pt x="670" y="913"/>
                </a:cubicBezTo>
                <a:cubicBezTo>
                  <a:pt x="669" y="914"/>
                  <a:pt x="669" y="914"/>
                  <a:pt x="669" y="914"/>
                </a:cubicBezTo>
                <a:cubicBezTo>
                  <a:pt x="669" y="912"/>
                  <a:pt x="669" y="912"/>
                  <a:pt x="669" y="912"/>
                </a:cubicBezTo>
                <a:cubicBezTo>
                  <a:pt x="669" y="911"/>
                  <a:pt x="669" y="911"/>
                  <a:pt x="669" y="911"/>
                </a:cubicBezTo>
                <a:cubicBezTo>
                  <a:pt x="670" y="909"/>
                  <a:pt x="670" y="909"/>
                  <a:pt x="670" y="909"/>
                </a:cubicBezTo>
                <a:cubicBezTo>
                  <a:pt x="670" y="907"/>
                  <a:pt x="670" y="907"/>
                  <a:pt x="670" y="907"/>
                </a:cubicBezTo>
                <a:cubicBezTo>
                  <a:pt x="670" y="906"/>
                  <a:pt x="670" y="906"/>
                  <a:pt x="670" y="906"/>
                </a:cubicBezTo>
                <a:cubicBezTo>
                  <a:pt x="671" y="903"/>
                  <a:pt x="671" y="903"/>
                  <a:pt x="671" y="903"/>
                </a:cubicBezTo>
                <a:cubicBezTo>
                  <a:pt x="672" y="903"/>
                  <a:pt x="672" y="903"/>
                  <a:pt x="672" y="903"/>
                </a:cubicBezTo>
                <a:cubicBezTo>
                  <a:pt x="672" y="904"/>
                  <a:pt x="672" y="904"/>
                  <a:pt x="672" y="904"/>
                </a:cubicBezTo>
                <a:cubicBezTo>
                  <a:pt x="672" y="904"/>
                  <a:pt x="672" y="905"/>
                  <a:pt x="672" y="906"/>
                </a:cubicBezTo>
                <a:cubicBezTo>
                  <a:pt x="672" y="906"/>
                  <a:pt x="672" y="908"/>
                  <a:pt x="672" y="908"/>
                </a:cubicBezTo>
                <a:cubicBezTo>
                  <a:pt x="672" y="908"/>
                  <a:pt x="672" y="908"/>
                  <a:pt x="672" y="908"/>
                </a:cubicBezTo>
                <a:cubicBezTo>
                  <a:pt x="673" y="906"/>
                  <a:pt x="673" y="906"/>
                  <a:pt x="673" y="906"/>
                </a:cubicBezTo>
                <a:cubicBezTo>
                  <a:pt x="673" y="902"/>
                  <a:pt x="673" y="902"/>
                  <a:pt x="673" y="902"/>
                </a:cubicBezTo>
                <a:cubicBezTo>
                  <a:pt x="673" y="898"/>
                  <a:pt x="673" y="898"/>
                  <a:pt x="673" y="898"/>
                </a:cubicBezTo>
                <a:cubicBezTo>
                  <a:pt x="674" y="897"/>
                  <a:pt x="674" y="897"/>
                  <a:pt x="674" y="897"/>
                </a:cubicBezTo>
                <a:cubicBezTo>
                  <a:pt x="673" y="896"/>
                  <a:pt x="673" y="896"/>
                  <a:pt x="673" y="896"/>
                </a:cubicBezTo>
                <a:cubicBezTo>
                  <a:pt x="672" y="895"/>
                  <a:pt x="672" y="895"/>
                  <a:pt x="672" y="895"/>
                </a:cubicBezTo>
                <a:cubicBezTo>
                  <a:pt x="672" y="894"/>
                  <a:pt x="672" y="894"/>
                  <a:pt x="672" y="894"/>
                </a:cubicBezTo>
                <a:cubicBezTo>
                  <a:pt x="673" y="894"/>
                  <a:pt x="673" y="894"/>
                  <a:pt x="673" y="894"/>
                </a:cubicBezTo>
                <a:cubicBezTo>
                  <a:pt x="674" y="894"/>
                  <a:pt x="674" y="894"/>
                  <a:pt x="674" y="894"/>
                </a:cubicBezTo>
                <a:cubicBezTo>
                  <a:pt x="674" y="894"/>
                  <a:pt x="674" y="894"/>
                  <a:pt x="674" y="894"/>
                </a:cubicBezTo>
                <a:cubicBezTo>
                  <a:pt x="675" y="892"/>
                  <a:pt x="675" y="892"/>
                  <a:pt x="675" y="892"/>
                </a:cubicBezTo>
                <a:cubicBezTo>
                  <a:pt x="676" y="890"/>
                  <a:pt x="676" y="890"/>
                  <a:pt x="676" y="890"/>
                </a:cubicBezTo>
                <a:cubicBezTo>
                  <a:pt x="677" y="888"/>
                  <a:pt x="677" y="888"/>
                  <a:pt x="677" y="888"/>
                </a:cubicBezTo>
                <a:cubicBezTo>
                  <a:pt x="677" y="887"/>
                  <a:pt x="677" y="887"/>
                  <a:pt x="677" y="887"/>
                </a:cubicBezTo>
                <a:cubicBezTo>
                  <a:pt x="676" y="887"/>
                  <a:pt x="676" y="887"/>
                  <a:pt x="676" y="887"/>
                </a:cubicBezTo>
                <a:cubicBezTo>
                  <a:pt x="676" y="886"/>
                  <a:pt x="676" y="886"/>
                  <a:pt x="676" y="886"/>
                </a:cubicBezTo>
                <a:cubicBezTo>
                  <a:pt x="677" y="884"/>
                  <a:pt x="677" y="884"/>
                  <a:pt x="677" y="884"/>
                </a:cubicBezTo>
                <a:cubicBezTo>
                  <a:pt x="676" y="883"/>
                  <a:pt x="676" y="883"/>
                  <a:pt x="676" y="883"/>
                </a:cubicBezTo>
                <a:cubicBezTo>
                  <a:pt x="677" y="880"/>
                  <a:pt x="677" y="880"/>
                  <a:pt x="677" y="880"/>
                </a:cubicBezTo>
                <a:cubicBezTo>
                  <a:pt x="677" y="879"/>
                  <a:pt x="677" y="879"/>
                  <a:pt x="677" y="879"/>
                </a:cubicBezTo>
                <a:cubicBezTo>
                  <a:pt x="678" y="878"/>
                  <a:pt x="678" y="878"/>
                  <a:pt x="678" y="878"/>
                </a:cubicBezTo>
                <a:cubicBezTo>
                  <a:pt x="678" y="878"/>
                  <a:pt x="678" y="878"/>
                  <a:pt x="678" y="878"/>
                </a:cubicBezTo>
                <a:cubicBezTo>
                  <a:pt x="678" y="877"/>
                  <a:pt x="678" y="877"/>
                  <a:pt x="678" y="877"/>
                </a:cubicBezTo>
                <a:cubicBezTo>
                  <a:pt x="676" y="875"/>
                  <a:pt x="676" y="875"/>
                  <a:pt x="676" y="875"/>
                </a:cubicBezTo>
                <a:cubicBezTo>
                  <a:pt x="673" y="874"/>
                  <a:pt x="673" y="874"/>
                  <a:pt x="673" y="874"/>
                </a:cubicBezTo>
                <a:cubicBezTo>
                  <a:pt x="673" y="874"/>
                  <a:pt x="673" y="874"/>
                  <a:pt x="673" y="874"/>
                </a:cubicBezTo>
                <a:cubicBezTo>
                  <a:pt x="674" y="876"/>
                  <a:pt x="674" y="876"/>
                  <a:pt x="674" y="876"/>
                </a:cubicBezTo>
                <a:cubicBezTo>
                  <a:pt x="672" y="876"/>
                  <a:pt x="672" y="876"/>
                  <a:pt x="672" y="876"/>
                </a:cubicBezTo>
                <a:cubicBezTo>
                  <a:pt x="669" y="875"/>
                  <a:pt x="669" y="875"/>
                  <a:pt x="669" y="875"/>
                </a:cubicBezTo>
                <a:cubicBezTo>
                  <a:pt x="668" y="875"/>
                  <a:pt x="668" y="875"/>
                  <a:pt x="668" y="875"/>
                </a:cubicBezTo>
                <a:cubicBezTo>
                  <a:pt x="666" y="874"/>
                  <a:pt x="666" y="874"/>
                  <a:pt x="666" y="874"/>
                </a:cubicBezTo>
                <a:cubicBezTo>
                  <a:pt x="665" y="874"/>
                  <a:pt x="665" y="874"/>
                  <a:pt x="665" y="874"/>
                </a:cubicBezTo>
                <a:cubicBezTo>
                  <a:pt x="665" y="874"/>
                  <a:pt x="665" y="874"/>
                  <a:pt x="665" y="874"/>
                </a:cubicBezTo>
                <a:cubicBezTo>
                  <a:pt x="666" y="873"/>
                  <a:pt x="666" y="873"/>
                  <a:pt x="666" y="873"/>
                </a:cubicBezTo>
                <a:cubicBezTo>
                  <a:pt x="666" y="872"/>
                  <a:pt x="666" y="872"/>
                  <a:pt x="666" y="872"/>
                </a:cubicBezTo>
                <a:cubicBezTo>
                  <a:pt x="667" y="872"/>
                  <a:pt x="667" y="872"/>
                  <a:pt x="667" y="872"/>
                </a:cubicBezTo>
                <a:cubicBezTo>
                  <a:pt x="669" y="872"/>
                  <a:pt x="669" y="872"/>
                  <a:pt x="669" y="872"/>
                </a:cubicBezTo>
                <a:cubicBezTo>
                  <a:pt x="671" y="873"/>
                  <a:pt x="671" y="873"/>
                  <a:pt x="671" y="873"/>
                </a:cubicBezTo>
                <a:cubicBezTo>
                  <a:pt x="672" y="873"/>
                  <a:pt x="672" y="873"/>
                  <a:pt x="672" y="873"/>
                </a:cubicBezTo>
                <a:cubicBezTo>
                  <a:pt x="670" y="871"/>
                  <a:pt x="670" y="871"/>
                  <a:pt x="670" y="871"/>
                </a:cubicBezTo>
                <a:cubicBezTo>
                  <a:pt x="668" y="870"/>
                  <a:pt x="668" y="870"/>
                  <a:pt x="668" y="870"/>
                </a:cubicBezTo>
                <a:cubicBezTo>
                  <a:pt x="666" y="870"/>
                  <a:pt x="666" y="870"/>
                  <a:pt x="666" y="870"/>
                </a:cubicBezTo>
                <a:cubicBezTo>
                  <a:pt x="664" y="870"/>
                  <a:pt x="664" y="870"/>
                  <a:pt x="664" y="870"/>
                </a:cubicBezTo>
                <a:cubicBezTo>
                  <a:pt x="663" y="870"/>
                  <a:pt x="663" y="870"/>
                  <a:pt x="663" y="870"/>
                </a:cubicBezTo>
                <a:cubicBezTo>
                  <a:pt x="663" y="871"/>
                  <a:pt x="663" y="871"/>
                  <a:pt x="663" y="871"/>
                </a:cubicBezTo>
                <a:cubicBezTo>
                  <a:pt x="661" y="870"/>
                  <a:pt x="661" y="870"/>
                  <a:pt x="661" y="870"/>
                </a:cubicBezTo>
                <a:cubicBezTo>
                  <a:pt x="657" y="870"/>
                  <a:pt x="657" y="870"/>
                  <a:pt x="657" y="870"/>
                </a:cubicBezTo>
                <a:cubicBezTo>
                  <a:pt x="652" y="869"/>
                  <a:pt x="652" y="869"/>
                  <a:pt x="652" y="869"/>
                </a:cubicBezTo>
                <a:cubicBezTo>
                  <a:pt x="650" y="867"/>
                  <a:pt x="650" y="867"/>
                  <a:pt x="650" y="867"/>
                </a:cubicBezTo>
                <a:cubicBezTo>
                  <a:pt x="648" y="866"/>
                  <a:pt x="648" y="866"/>
                  <a:pt x="648" y="866"/>
                </a:cubicBezTo>
                <a:cubicBezTo>
                  <a:pt x="648" y="868"/>
                  <a:pt x="648" y="868"/>
                  <a:pt x="648" y="868"/>
                </a:cubicBezTo>
                <a:cubicBezTo>
                  <a:pt x="648" y="868"/>
                  <a:pt x="648" y="868"/>
                  <a:pt x="648" y="868"/>
                </a:cubicBezTo>
                <a:cubicBezTo>
                  <a:pt x="647" y="869"/>
                  <a:pt x="647" y="869"/>
                  <a:pt x="647" y="869"/>
                </a:cubicBezTo>
                <a:cubicBezTo>
                  <a:pt x="646" y="870"/>
                  <a:pt x="646" y="870"/>
                  <a:pt x="646" y="870"/>
                </a:cubicBezTo>
                <a:cubicBezTo>
                  <a:pt x="644" y="869"/>
                  <a:pt x="644" y="869"/>
                  <a:pt x="644" y="869"/>
                </a:cubicBezTo>
                <a:cubicBezTo>
                  <a:pt x="641" y="870"/>
                  <a:pt x="641" y="870"/>
                  <a:pt x="641" y="870"/>
                </a:cubicBezTo>
                <a:cubicBezTo>
                  <a:pt x="636" y="870"/>
                  <a:pt x="636" y="870"/>
                  <a:pt x="636" y="870"/>
                </a:cubicBezTo>
                <a:cubicBezTo>
                  <a:pt x="630" y="870"/>
                  <a:pt x="630" y="870"/>
                  <a:pt x="630" y="870"/>
                </a:cubicBezTo>
                <a:cubicBezTo>
                  <a:pt x="628" y="871"/>
                  <a:pt x="628" y="871"/>
                  <a:pt x="628" y="871"/>
                </a:cubicBezTo>
                <a:cubicBezTo>
                  <a:pt x="627" y="870"/>
                  <a:pt x="627" y="870"/>
                  <a:pt x="627" y="870"/>
                </a:cubicBezTo>
                <a:cubicBezTo>
                  <a:pt x="626" y="869"/>
                  <a:pt x="626" y="869"/>
                  <a:pt x="626" y="869"/>
                </a:cubicBezTo>
                <a:cubicBezTo>
                  <a:pt x="624" y="869"/>
                  <a:pt x="624" y="869"/>
                  <a:pt x="624" y="869"/>
                </a:cubicBezTo>
                <a:cubicBezTo>
                  <a:pt x="623" y="871"/>
                  <a:pt x="623" y="871"/>
                  <a:pt x="623" y="871"/>
                </a:cubicBezTo>
                <a:cubicBezTo>
                  <a:pt x="622" y="869"/>
                  <a:pt x="622" y="869"/>
                  <a:pt x="622" y="869"/>
                </a:cubicBezTo>
                <a:cubicBezTo>
                  <a:pt x="620" y="869"/>
                  <a:pt x="620" y="869"/>
                  <a:pt x="620" y="869"/>
                </a:cubicBezTo>
                <a:cubicBezTo>
                  <a:pt x="620" y="868"/>
                  <a:pt x="620" y="868"/>
                  <a:pt x="620" y="868"/>
                </a:cubicBezTo>
                <a:cubicBezTo>
                  <a:pt x="620" y="868"/>
                  <a:pt x="620" y="868"/>
                  <a:pt x="620" y="868"/>
                </a:cubicBezTo>
                <a:cubicBezTo>
                  <a:pt x="621" y="867"/>
                  <a:pt x="621" y="867"/>
                  <a:pt x="621" y="867"/>
                </a:cubicBezTo>
                <a:cubicBezTo>
                  <a:pt x="622" y="865"/>
                  <a:pt x="622" y="865"/>
                  <a:pt x="622" y="865"/>
                </a:cubicBezTo>
                <a:cubicBezTo>
                  <a:pt x="624" y="866"/>
                  <a:pt x="624" y="866"/>
                  <a:pt x="624" y="866"/>
                </a:cubicBezTo>
                <a:cubicBezTo>
                  <a:pt x="626" y="862"/>
                  <a:pt x="626" y="862"/>
                  <a:pt x="626" y="862"/>
                </a:cubicBezTo>
                <a:cubicBezTo>
                  <a:pt x="627" y="859"/>
                  <a:pt x="627" y="859"/>
                  <a:pt x="627" y="859"/>
                </a:cubicBezTo>
                <a:cubicBezTo>
                  <a:pt x="627" y="855"/>
                  <a:pt x="627" y="855"/>
                  <a:pt x="627" y="855"/>
                </a:cubicBezTo>
                <a:cubicBezTo>
                  <a:pt x="626" y="854"/>
                  <a:pt x="626" y="854"/>
                  <a:pt x="626" y="854"/>
                </a:cubicBezTo>
                <a:cubicBezTo>
                  <a:pt x="627" y="851"/>
                  <a:pt x="627" y="851"/>
                  <a:pt x="627" y="851"/>
                </a:cubicBezTo>
                <a:cubicBezTo>
                  <a:pt x="628" y="850"/>
                  <a:pt x="628" y="850"/>
                  <a:pt x="628" y="850"/>
                </a:cubicBezTo>
                <a:cubicBezTo>
                  <a:pt x="628" y="845"/>
                  <a:pt x="628" y="845"/>
                  <a:pt x="628" y="845"/>
                </a:cubicBezTo>
                <a:cubicBezTo>
                  <a:pt x="628" y="844"/>
                  <a:pt x="628" y="844"/>
                  <a:pt x="628" y="844"/>
                </a:cubicBezTo>
                <a:cubicBezTo>
                  <a:pt x="628" y="842"/>
                  <a:pt x="628" y="842"/>
                  <a:pt x="628" y="842"/>
                </a:cubicBezTo>
                <a:cubicBezTo>
                  <a:pt x="627" y="842"/>
                  <a:pt x="627" y="842"/>
                  <a:pt x="627" y="842"/>
                </a:cubicBezTo>
                <a:cubicBezTo>
                  <a:pt x="626" y="843"/>
                  <a:pt x="626" y="843"/>
                  <a:pt x="626" y="843"/>
                </a:cubicBezTo>
                <a:cubicBezTo>
                  <a:pt x="625" y="842"/>
                  <a:pt x="625" y="842"/>
                  <a:pt x="625" y="842"/>
                </a:cubicBezTo>
                <a:cubicBezTo>
                  <a:pt x="625" y="842"/>
                  <a:pt x="625" y="842"/>
                  <a:pt x="625" y="842"/>
                </a:cubicBezTo>
                <a:cubicBezTo>
                  <a:pt x="627" y="841"/>
                  <a:pt x="627" y="841"/>
                  <a:pt x="627" y="841"/>
                </a:cubicBezTo>
                <a:cubicBezTo>
                  <a:pt x="629" y="838"/>
                  <a:pt x="629" y="838"/>
                  <a:pt x="629" y="838"/>
                </a:cubicBezTo>
                <a:cubicBezTo>
                  <a:pt x="631" y="838"/>
                  <a:pt x="631" y="838"/>
                  <a:pt x="631" y="838"/>
                </a:cubicBezTo>
                <a:cubicBezTo>
                  <a:pt x="630" y="840"/>
                  <a:pt x="630" y="840"/>
                  <a:pt x="630" y="840"/>
                </a:cubicBezTo>
                <a:cubicBezTo>
                  <a:pt x="629" y="841"/>
                  <a:pt x="629" y="841"/>
                  <a:pt x="629" y="841"/>
                </a:cubicBezTo>
                <a:cubicBezTo>
                  <a:pt x="629" y="842"/>
                  <a:pt x="629" y="842"/>
                  <a:pt x="629" y="842"/>
                </a:cubicBezTo>
                <a:cubicBezTo>
                  <a:pt x="632" y="843"/>
                  <a:pt x="632" y="843"/>
                  <a:pt x="632" y="843"/>
                </a:cubicBezTo>
                <a:cubicBezTo>
                  <a:pt x="633" y="845"/>
                  <a:pt x="633" y="845"/>
                  <a:pt x="633" y="845"/>
                </a:cubicBezTo>
                <a:cubicBezTo>
                  <a:pt x="633" y="844"/>
                  <a:pt x="633" y="844"/>
                  <a:pt x="633" y="844"/>
                </a:cubicBezTo>
                <a:cubicBezTo>
                  <a:pt x="635" y="841"/>
                  <a:pt x="635" y="841"/>
                  <a:pt x="635" y="841"/>
                </a:cubicBezTo>
                <a:cubicBezTo>
                  <a:pt x="636" y="835"/>
                  <a:pt x="636" y="835"/>
                  <a:pt x="636" y="835"/>
                </a:cubicBezTo>
                <a:cubicBezTo>
                  <a:pt x="637" y="833"/>
                  <a:pt x="637" y="833"/>
                  <a:pt x="637" y="833"/>
                </a:cubicBezTo>
                <a:cubicBezTo>
                  <a:pt x="637" y="833"/>
                  <a:pt x="637" y="833"/>
                  <a:pt x="637" y="833"/>
                </a:cubicBezTo>
                <a:cubicBezTo>
                  <a:pt x="635" y="834"/>
                  <a:pt x="635" y="834"/>
                  <a:pt x="635" y="834"/>
                </a:cubicBezTo>
                <a:cubicBezTo>
                  <a:pt x="635" y="834"/>
                  <a:pt x="635" y="834"/>
                  <a:pt x="635" y="834"/>
                </a:cubicBezTo>
                <a:cubicBezTo>
                  <a:pt x="635" y="833"/>
                  <a:pt x="635" y="833"/>
                  <a:pt x="635" y="833"/>
                </a:cubicBezTo>
                <a:cubicBezTo>
                  <a:pt x="637" y="831"/>
                  <a:pt x="637" y="831"/>
                  <a:pt x="637" y="831"/>
                </a:cubicBezTo>
                <a:cubicBezTo>
                  <a:pt x="637" y="829"/>
                  <a:pt x="637" y="829"/>
                  <a:pt x="637" y="829"/>
                </a:cubicBezTo>
                <a:cubicBezTo>
                  <a:pt x="636" y="829"/>
                  <a:pt x="636" y="829"/>
                  <a:pt x="636" y="829"/>
                </a:cubicBezTo>
                <a:cubicBezTo>
                  <a:pt x="634" y="828"/>
                  <a:pt x="634" y="828"/>
                  <a:pt x="634" y="828"/>
                </a:cubicBezTo>
                <a:cubicBezTo>
                  <a:pt x="635" y="827"/>
                  <a:pt x="635" y="827"/>
                  <a:pt x="635" y="827"/>
                </a:cubicBezTo>
                <a:cubicBezTo>
                  <a:pt x="637" y="826"/>
                  <a:pt x="637" y="826"/>
                  <a:pt x="637" y="826"/>
                </a:cubicBezTo>
                <a:cubicBezTo>
                  <a:pt x="637" y="823"/>
                  <a:pt x="637" y="823"/>
                  <a:pt x="637" y="823"/>
                </a:cubicBezTo>
                <a:cubicBezTo>
                  <a:pt x="638" y="822"/>
                  <a:pt x="638" y="822"/>
                  <a:pt x="638" y="822"/>
                </a:cubicBezTo>
                <a:cubicBezTo>
                  <a:pt x="642" y="818"/>
                  <a:pt x="642" y="818"/>
                  <a:pt x="642" y="818"/>
                </a:cubicBezTo>
                <a:cubicBezTo>
                  <a:pt x="645" y="814"/>
                  <a:pt x="645" y="814"/>
                  <a:pt x="645" y="814"/>
                </a:cubicBezTo>
                <a:cubicBezTo>
                  <a:pt x="646" y="812"/>
                  <a:pt x="646" y="812"/>
                  <a:pt x="646" y="812"/>
                </a:cubicBezTo>
                <a:cubicBezTo>
                  <a:pt x="646" y="809"/>
                  <a:pt x="646" y="809"/>
                  <a:pt x="646" y="809"/>
                </a:cubicBezTo>
                <a:cubicBezTo>
                  <a:pt x="643" y="806"/>
                  <a:pt x="643" y="806"/>
                  <a:pt x="643" y="806"/>
                </a:cubicBezTo>
                <a:cubicBezTo>
                  <a:pt x="641" y="806"/>
                  <a:pt x="641" y="806"/>
                  <a:pt x="641" y="806"/>
                </a:cubicBezTo>
                <a:cubicBezTo>
                  <a:pt x="642" y="807"/>
                  <a:pt x="642" y="807"/>
                  <a:pt x="642" y="807"/>
                </a:cubicBezTo>
                <a:cubicBezTo>
                  <a:pt x="641" y="807"/>
                  <a:pt x="641" y="807"/>
                  <a:pt x="641" y="807"/>
                </a:cubicBezTo>
                <a:cubicBezTo>
                  <a:pt x="636" y="806"/>
                  <a:pt x="636" y="806"/>
                  <a:pt x="636" y="806"/>
                </a:cubicBezTo>
                <a:cubicBezTo>
                  <a:pt x="632" y="806"/>
                  <a:pt x="632" y="806"/>
                  <a:pt x="632" y="806"/>
                </a:cubicBezTo>
                <a:cubicBezTo>
                  <a:pt x="632" y="807"/>
                  <a:pt x="632" y="807"/>
                  <a:pt x="632" y="807"/>
                </a:cubicBezTo>
                <a:cubicBezTo>
                  <a:pt x="630" y="809"/>
                  <a:pt x="630" y="809"/>
                  <a:pt x="630" y="809"/>
                </a:cubicBezTo>
                <a:cubicBezTo>
                  <a:pt x="629" y="808"/>
                  <a:pt x="629" y="808"/>
                  <a:pt x="629" y="808"/>
                </a:cubicBezTo>
                <a:cubicBezTo>
                  <a:pt x="626" y="808"/>
                  <a:pt x="626" y="808"/>
                  <a:pt x="626" y="808"/>
                </a:cubicBezTo>
                <a:cubicBezTo>
                  <a:pt x="625" y="810"/>
                  <a:pt x="625" y="810"/>
                  <a:pt x="625" y="810"/>
                </a:cubicBezTo>
                <a:cubicBezTo>
                  <a:pt x="616" y="810"/>
                  <a:pt x="616" y="810"/>
                  <a:pt x="616" y="810"/>
                </a:cubicBezTo>
                <a:cubicBezTo>
                  <a:pt x="610" y="812"/>
                  <a:pt x="610" y="812"/>
                  <a:pt x="610" y="812"/>
                </a:cubicBezTo>
                <a:cubicBezTo>
                  <a:pt x="610" y="813"/>
                  <a:pt x="610" y="813"/>
                  <a:pt x="610" y="813"/>
                </a:cubicBezTo>
                <a:cubicBezTo>
                  <a:pt x="611" y="813"/>
                  <a:pt x="611" y="813"/>
                  <a:pt x="611" y="813"/>
                </a:cubicBezTo>
                <a:cubicBezTo>
                  <a:pt x="607" y="817"/>
                  <a:pt x="607" y="817"/>
                  <a:pt x="607" y="817"/>
                </a:cubicBezTo>
                <a:cubicBezTo>
                  <a:pt x="607" y="824"/>
                  <a:pt x="607" y="824"/>
                  <a:pt x="607" y="824"/>
                </a:cubicBezTo>
                <a:cubicBezTo>
                  <a:pt x="607" y="824"/>
                  <a:pt x="607" y="824"/>
                  <a:pt x="607" y="824"/>
                </a:cubicBezTo>
                <a:cubicBezTo>
                  <a:pt x="604" y="828"/>
                  <a:pt x="604" y="828"/>
                  <a:pt x="604" y="828"/>
                </a:cubicBezTo>
                <a:cubicBezTo>
                  <a:pt x="604" y="832"/>
                  <a:pt x="604" y="832"/>
                  <a:pt x="604" y="832"/>
                </a:cubicBezTo>
                <a:cubicBezTo>
                  <a:pt x="602" y="834"/>
                  <a:pt x="602" y="834"/>
                  <a:pt x="602" y="834"/>
                </a:cubicBezTo>
                <a:cubicBezTo>
                  <a:pt x="600" y="834"/>
                  <a:pt x="600" y="834"/>
                  <a:pt x="600" y="834"/>
                </a:cubicBezTo>
                <a:cubicBezTo>
                  <a:pt x="596" y="837"/>
                  <a:pt x="596" y="837"/>
                  <a:pt x="596" y="837"/>
                </a:cubicBezTo>
                <a:cubicBezTo>
                  <a:pt x="596" y="837"/>
                  <a:pt x="596" y="837"/>
                  <a:pt x="596" y="837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598" y="838"/>
                  <a:pt x="598" y="838"/>
                  <a:pt x="598" y="838"/>
                </a:cubicBezTo>
                <a:cubicBezTo>
                  <a:pt x="598" y="841"/>
                  <a:pt x="598" y="841"/>
                  <a:pt x="598" y="841"/>
                </a:cubicBezTo>
                <a:cubicBezTo>
                  <a:pt x="596" y="843"/>
                  <a:pt x="596" y="843"/>
                  <a:pt x="596" y="843"/>
                </a:cubicBezTo>
                <a:cubicBezTo>
                  <a:pt x="594" y="843"/>
                  <a:pt x="594" y="843"/>
                  <a:pt x="594" y="843"/>
                </a:cubicBezTo>
                <a:cubicBezTo>
                  <a:pt x="594" y="844"/>
                  <a:pt x="594" y="844"/>
                  <a:pt x="594" y="844"/>
                </a:cubicBezTo>
                <a:cubicBezTo>
                  <a:pt x="593" y="843"/>
                  <a:pt x="593" y="843"/>
                  <a:pt x="593" y="843"/>
                </a:cubicBezTo>
                <a:cubicBezTo>
                  <a:pt x="590" y="842"/>
                  <a:pt x="590" y="842"/>
                  <a:pt x="590" y="842"/>
                </a:cubicBezTo>
                <a:cubicBezTo>
                  <a:pt x="591" y="841"/>
                  <a:pt x="591" y="841"/>
                  <a:pt x="591" y="841"/>
                </a:cubicBezTo>
                <a:cubicBezTo>
                  <a:pt x="593" y="840"/>
                  <a:pt x="593" y="840"/>
                  <a:pt x="593" y="840"/>
                </a:cubicBezTo>
                <a:cubicBezTo>
                  <a:pt x="590" y="839"/>
                  <a:pt x="590" y="839"/>
                  <a:pt x="590" y="839"/>
                </a:cubicBezTo>
                <a:cubicBezTo>
                  <a:pt x="589" y="840"/>
                  <a:pt x="589" y="840"/>
                  <a:pt x="589" y="840"/>
                </a:cubicBezTo>
                <a:cubicBezTo>
                  <a:pt x="587" y="839"/>
                  <a:pt x="587" y="839"/>
                  <a:pt x="587" y="839"/>
                </a:cubicBezTo>
                <a:cubicBezTo>
                  <a:pt x="584" y="839"/>
                  <a:pt x="584" y="839"/>
                  <a:pt x="584" y="839"/>
                </a:cubicBezTo>
                <a:cubicBezTo>
                  <a:pt x="582" y="841"/>
                  <a:pt x="582" y="841"/>
                  <a:pt x="582" y="841"/>
                </a:cubicBezTo>
                <a:cubicBezTo>
                  <a:pt x="580" y="841"/>
                  <a:pt x="580" y="841"/>
                  <a:pt x="580" y="841"/>
                </a:cubicBezTo>
                <a:cubicBezTo>
                  <a:pt x="577" y="841"/>
                  <a:pt x="577" y="841"/>
                  <a:pt x="577" y="841"/>
                </a:cubicBezTo>
                <a:cubicBezTo>
                  <a:pt x="576" y="842"/>
                  <a:pt x="576" y="842"/>
                  <a:pt x="576" y="842"/>
                </a:cubicBezTo>
                <a:cubicBezTo>
                  <a:pt x="572" y="845"/>
                  <a:pt x="572" y="845"/>
                  <a:pt x="572" y="845"/>
                </a:cubicBezTo>
                <a:cubicBezTo>
                  <a:pt x="571" y="845"/>
                  <a:pt x="571" y="845"/>
                  <a:pt x="571" y="845"/>
                </a:cubicBezTo>
                <a:cubicBezTo>
                  <a:pt x="570" y="844"/>
                  <a:pt x="570" y="844"/>
                  <a:pt x="570" y="844"/>
                </a:cubicBezTo>
                <a:cubicBezTo>
                  <a:pt x="566" y="844"/>
                  <a:pt x="566" y="844"/>
                  <a:pt x="566" y="844"/>
                </a:cubicBezTo>
                <a:cubicBezTo>
                  <a:pt x="564" y="845"/>
                  <a:pt x="564" y="845"/>
                  <a:pt x="564" y="845"/>
                </a:cubicBezTo>
                <a:cubicBezTo>
                  <a:pt x="563" y="843"/>
                  <a:pt x="563" y="843"/>
                  <a:pt x="563" y="843"/>
                </a:cubicBezTo>
                <a:cubicBezTo>
                  <a:pt x="561" y="840"/>
                  <a:pt x="561" y="840"/>
                  <a:pt x="561" y="840"/>
                </a:cubicBezTo>
                <a:cubicBezTo>
                  <a:pt x="558" y="838"/>
                  <a:pt x="558" y="838"/>
                  <a:pt x="558" y="838"/>
                </a:cubicBezTo>
                <a:cubicBezTo>
                  <a:pt x="557" y="838"/>
                  <a:pt x="557" y="838"/>
                  <a:pt x="557" y="838"/>
                </a:cubicBezTo>
                <a:cubicBezTo>
                  <a:pt x="554" y="838"/>
                  <a:pt x="554" y="838"/>
                  <a:pt x="554" y="838"/>
                </a:cubicBezTo>
                <a:cubicBezTo>
                  <a:pt x="553" y="838"/>
                  <a:pt x="553" y="838"/>
                  <a:pt x="553" y="838"/>
                </a:cubicBezTo>
                <a:cubicBezTo>
                  <a:pt x="552" y="836"/>
                  <a:pt x="552" y="836"/>
                  <a:pt x="552" y="836"/>
                </a:cubicBezTo>
                <a:cubicBezTo>
                  <a:pt x="548" y="831"/>
                  <a:pt x="548" y="831"/>
                  <a:pt x="548" y="831"/>
                </a:cubicBezTo>
                <a:cubicBezTo>
                  <a:pt x="547" y="830"/>
                  <a:pt x="547" y="830"/>
                  <a:pt x="547" y="830"/>
                </a:cubicBezTo>
                <a:cubicBezTo>
                  <a:pt x="548" y="828"/>
                  <a:pt x="548" y="828"/>
                  <a:pt x="548" y="828"/>
                </a:cubicBezTo>
                <a:cubicBezTo>
                  <a:pt x="546" y="826"/>
                  <a:pt x="546" y="826"/>
                  <a:pt x="546" y="826"/>
                </a:cubicBezTo>
                <a:cubicBezTo>
                  <a:pt x="545" y="823"/>
                  <a:pt x="545" y="823"/>
                  <a:pt x="545" y="823"/>
                </a:cubicBezTo>
                <a:cubicBezTo>
                  <a:pt x="539" y="817"/>
                  <a:pt x="539" y="817"/>
                  <a:pt x="539" y="817"/>
                </a:cubicBezTo>
                <a:cubicBezTo>
                  <a:pt x="539" y="815"/>
                  <a:pt x="539" y="815"/>
                  <a:pt x="539" y="815"/>
                </a:cubicBezTo>
                <a:cubicBezTo>
                  <a:pt x="538" y="814"/>
                  <a:pt x="538" y="814"/>
                  <a:pt x="538" y="814"/>
                </a:cubicBezTo>
                <a:cubicBezTo>
                  <a:pt x="538" y="812"/>
                  <a:pt x="538" y="812"/>
                  <a:pt x="538" y="812"/>
                </a:cubicBezTo>
                <a:cubicBezTo>
                  <a:pt x="538" y="811"/>
                  <a:pt x="538" y="811"/>
                  <a:pt x="538" y="811"/>
                </a:cubicBezTo>
                <a:cubicBezTo>
                  <a:pt x="537" y="807"/>
                  <a:pt x="537" y="807"/>
                  <a:pt x="537" y="807"/>
                </a:cubicBezTo>
                <a:cubicBezTo>
                  <a:pt x="535" y="805"/>
                  <a:pt x="535" y="805"/>
                  <a:pt x="535" y="805"/>
                </a:cubicBezTo>
                <a:cubicBezTo>
                  <a:pt x="535" y="803"/>
                  <a:pt x="535" y="803"/>
                  <a:pt x="535" y="803"/>
                </a:cubicBezTo>
                <a:cubicBezTo>
                  <a:pt x="538" y="806"/>
                  <a:pt x="538" y="806"/>
                  <a:pt x="538" y="806"/>
                </a:cubicBezTo>
                <a:cubicBezTo>
                  <a:pt x="538" y="810"/>
                  <a:pt x="538" y="810"/>
                  <a:pt x="538" y="810"/>
                </a:cubicBezTo>
                <a:cubicBezTo>
                  <a:pt x="539" y="809"/>
                  <a:pt x="539" y="809"/>
                  <a:pt x="539" y="809"/>
                </a:cubicBezTo>
                <a:cubicBezTo>
                  <a:pt x="539" y="806"/>
                  <a:pt x="539" y="806"/>
                  <a:pt x="539" y="806"/>
                </a:cubicBezTo>
                <a:cubicBezTo>
                  <a:pt x="536" y="802"/>
                  <a:pt x="536" y="802"/>
                  <a:pt x="536" y="802"/>
                </a:cubicBezTo>
                <a:cubicBezTo>
                  <a:pt x="536" y="800"/>
                  <a:pt x="536" y="800"/>
                  <a:pt x="536" y="800"/>
                </a:cubicBezTo>
                <a:cubicBezTo>
                  <a:pt x="536" y="796"/>
                  <a:pt x="536" y="796"/>
                  <a:pt x="536" y="796"/>
                </a:cubicBezTo>
                <a:cubicBezTo>
                  <a:pt x="535" y="794"/>
                  <a:pt x="535" y="794"/>
                  <a:pt x="535" y="794"/>
                </a:cubicBezTo>
                <a:cubicBezTo>
                  <a:pt x="537" y="792"/>
                  <a:pt x="537" y="792"/>
                  <a:pt x="537" y="792"/>
                </a:cubicBezTo>
                <a:cubicBezTo>
                  <a:pt x="537" y="787"/>
                  <a:pt x="537" y="787"/>
                  <a:pt x="537" y="787"/>
                </a:cubicBezTo>
                <a:cubicBezTo>
                  <a:pt x="537" y="784"/>
                  <a:pt x="537" y="784"/>
                  <a:pt x="537" y="784"/>
                </a:cubicBezTo>
                <a:cubicBezTo>
                  <a:pt x="538" y="779"/>
                  <a:pt x="538" y="779"/>
                  <a:pt x="538" y="779"/>
                </a:cubicBezTo>
                <a:cubicBezTo>
                  <a:pt x="538" y="778"/>
                  <a:pt x="538" y="778"/>
                  <a:pt x="538" y="778"/>
                </a:cubicBezTo>
                <a:cubicBezTo>
                  <a:pt x="538" y="776"/>
                  <a:pt x="538" y="776"/>
                  <a:pt x="538" y="776"/>
                </a:cubicBezTo>
                <a:cubicBezTo>
                  <a:pt x="538" y="775"/>
                  <a:pt x="538" y="775"/>
                  <a:pt x="538" y="775"/>
                </a:cubicBezTo>
                <a:cubicBezTo>
                  <a:pt x="538" y="773"/>
                  <a:pt x="538" y="773"/>
                  <a:pt x="538" y="773"/>
                </a:cubicBezTo>
                <a:cubicBezTo>
                  <a:pt x="539" y="772"/>
                  <a:pt x="539" y="772"/>
                  <a:pt x="539" y="772"/>
                </a:cubicBezTo>
                <a:cubicBezTo>
                  <a:pt x="539" y="769"/>
                  <a:pt x="539" y="769"/>
                  <a:pt x="539" y="769"/>
                </a:cubicBezTo>
                <a:cubicBezTo>
                  <a:pt x="540" y="768"/>
                  <a:pt x="540" y="768"/>
                  <a:pt x="540" y="768"/>
                </a:cubicBezTo>
                <a:cubicBezTo>
                  <a:pt x="538" y="767"/>
                  <a:pt x="538" y="767"/>
                  <a:pt x="538" y="767"/>
                </a:cubicBezTo>
                <a:cubicBezTo>
                  <a:pt x="540" y="766"/>
                  <a:pt x="540" y="766"/>
                  <a:pt x="540" y="766"/>
                </a:cubicBezTo>
                <a:cubicBezTo>
                  <a:pt x="540" y="763"/>
                  <a:pt x="540" y="763"/>
                  <a:pt x="540" y="763"/>
                </a:cubicBezTo>
                <a:cubicBezTo>
                  <a:pt x="541" y="763"/>
                  <a:pt x="541" y="763"/>
                  <a:pt x="541" y="763"/>
                </a:cubicBezTo>
                <a:cubicBezTo>
                  <a:pt x="541" y="765"/>
                  <a:pt x="541" y="765"/>
                  <a:pt x="541" y="765"/>
                </a:cubicBezTo>
                <a:cubicBezTo>
                  <a:pt x="541" y="766"/>
                  <a:pt x="541" y="766"/>
                  <a:pt x="541" y="766"/>
                </a:cubicBezTo>
                <a:cubicBezTo>
                  <a:pt x="542" y="766"/>
                  <a:pt x="542" y="766"/>
                  <a:pt x="542" y="766"/>
                </a:cubicBezTo>
                <a:cubicBezTo>
                  <a:pt x="542" y="764"/>
                  <a:pt x="542" y="764"/>
                  <a:pt x="542" y="764"/>
                </a:cubicBezTo>
                <a:cubicBezTo>
                  <a:pt x="544" y="762"/>
                  <a:pt x="544" y="762"/>
                  <a:pt x="544" y="762"/>
                </a:cubicBezTo>
                <a:cubicBezTo>
                  <a:pt x="544" y="759"/>
                  <a:pt x="544" y="759"/>
                  <a:pt x="544" y="759"/>
                </a:cubicBezTo>
                <a:cubicBezTo>
                  <a:pt x="545" y="759"/>
                  <a:pt x="545" y="759"/>
                  <a:pt x="545" y="759"/>
                </a:cubicBezTo>
                <a:cubicBezTo>
                  <a:pt x="545" y="756"/>
                  <a:pt x="545" y="756"/>
                  <a:pt x="545" y="756"/>
                </a:cubicBezTo>
                <a:cubicBezTo>
                  <a:pt x="546" y="755"/>
                  <a:pt x="546" y="755"/>
                  <a:pt x="546" y="755"/>
                </a:cubicBezTo>
                <a:cubicBezTo>
                  <a:pt x="544" y="756"/>
                  <a:pt x="544" y="756"/>
                  <a:pt x="544" y="756"/>
                </a:cubicBezTo>
                <a:cubicBezTo>
                  <a:pt x="544" y="759"/>
                  <a:pt x="544" y="759"/>
                  <a:pt x="544" y="759"/>
                </a:cubicBezTo>
                <a:cubicBezTo>
                  <a:pt x="542" y="760"/>
                  <a:pt x="542" y="760"/>
                  <a:pt x="542" y="760"/>
                </a:cubicBezTo>
                <a:cubicBezTo>
                  <a:pt x="543" y="759"/>
                  <a:pt x="543" y="759"/>
                  <a:pt x="543" y="759"/>
                </a:cubicBezTo>
                <a:cubicBezTo>
                  <a:pt x="544" y="756"/>
                  <a:pt x="544" y="756"/>
                  <a:pt x="544" y="756"/>
                </a:cubicBezTo>
                <a:cubicBezTo>
                  <a:pt x="544" y="753"/>
                  <a:pt x="544" y="753"/>
                  <a:pt x="544" y="753"/>
                </a:cubicBezTo>
                <a:cubicBezTo>
                  <a:pt x="544" y="752"/>
                  <a:pt x="544" y="752"/>
                  <a:pt x="544" y="752"/>
                </a:cubicBezTo>
                <a:cubicBezTo>
                  <a:pt x="544" y="748"/>
                  <a:pt x="544" y="748"/>
                  <a:pt x="544" y="748"/>
                </a:cubicBezTo>
                <a:cubicBezTo>
                  <a:pt x="543" y="746"/>
                  <a:pt x="543" y="746"/>
                  <a:pt x="543" y="746"/>
                </a:cubicBezTo>
                <a:cubicBezTo>
                  <a:pt x="544" y="744"/>
                  <a:pt x="544" y="744"/>
                  <a:pt x="544" y="744"/>
                </a:cubicBezTo>
                <a:cubicBezTo>
                  <a:pt x="545" y="741"/>
                  <a:pt x="545" y="741"/>
                  <a:pt x="545" y="741"/>
                </a:cubicBezTo>
                <a:cubicBezTo>
                  <a:pt x="546" y="739"/>
                  <a:pt x="546" y="739"/>
                  <a:pt x="546" y="739"/>
                </a:cubicBezTo>
                <a:cubicBezTo>
                  <a:pt x="546" y="735"/>
                  <a:pt x="546" y="735"/>
                  <a:pt x="546" y="735"/>
                </a:cubicBezTo>
                <a:cubicBezTo>
                  <a:pt x="547" y="734"/>
                  <a:pt x="547" y="734"/>
                  <a:pt x="547" y="734"/>
                </a:cubicBezTo>
                <a:cubicBezTo>
                  <a:pt x="549" y="733"/>
                  <a:pt x="549" y="733"/>
                  <a:pt x="549" y="733"/>
                </a:cubicBezTo>
                <a:cubicBezTo>
                  <a:pt x="548" y="731"/>
                  <a:pt x="548" y="731"/>
                  <a:pt x="548" y="731"/>
                </a:cubicBezTo>
                <a:cubicBezTo>
                  <a:pt x="550" y="729"/>
                  <a:pt x="550" y="729"/>
                  <a:pt x="550" y="729"/>
                </a:cubicBezTo>
                <a:cubicBezTo>
                  <a:pt x="551" y="730"/>
                  <a:pt x="551" y="730"/>
                  <a:pt x="551" y="730"/>
                </a:cubicBezTo>
                <a:cubicBezTo>
                  <a:pt x="553" y="729"/>
                  <a:pt x="553" y="729"/>
                  <a:pt x="553" y="729"/>
                </a:cubicBezTo>
                <a:cubicBezTo>
                  <a:pt x="553" y="726"/>
                  <a:pt x="553" y="726"/>
                  <a:pt x="553" y="726"/>
                </a:cubicBezTo>
                <a:cubicBezTo>
                  <a:pt x="554" y="727"/>
                  <a:pt x="554" y="727"/>
                  <a:pt x="554" y="727"/>
                </a:cubicBezTo>
                <a:cubicBezTo>
                  <a:pt x="556" y="726"/>
                  <a:pt x="556" y="726"/>
                  <a:pt x="556" y="726"/>
                </a:cubicBezTo>
                <a:cubicBezTo>
                  <a:pt x="555" y="725"/>
                  <a:pt x="555" y="725"/>
                  <a:pt x="555" y="725"/>
                </a:cubicBezTo>
                <a:cubicBezTo>
                  <a:pt x="557" y="724"/>
                  <a:pt x="557" y="724"/>
                  <a:pt x="557" y="724"/>
                </a:cubicBezTo>
                <a:cubicBezTo>
                  <a:pt x="557" y="725"/>
                  <a:pt x="557" y="725"/>
                  <a:pt x="557" y="725"/>
                </a:cubicBezTo>
                <a:cubicBezTo>
                  <a:pt x="558" y="724"/>
                  <a:pt x="558" y="724"/>
                  <a:pt x="558" y="724"/>
                </a:cubicBezTo>
                <a:cubicBezTo>
                  <a:pt x="560" y="725"/>
                  <a:pt x="560" y="725"/>
                  <a:pt x="560" y="725"/>
                </a:cubicBezTo>
                <a:cubicBezTo>
                  <a:pt x="558" y="727"/>
                  <a:pt x="558" y="727"/>
                  <a:pt x="558" y="727"/>
                </a:cubicBezTo>
                <a:cubicBezTo>
                  <a:pt x="560" y="727"/>
                  <a:pt x="560" y="727"/>
                  <a:pt x="560" y="727"/>
                </a:cubicBezTo>
                <a:cubicBezTo>
                  <a:pt x="561" y="725"/>
                  <a:pt x="561" y="725"/>
                  <a:pt x="561" y="725"/>
                </a:cubicBezTo>
                <a:cubicBezTo>
                  <a:pt x="563" y="725"/>
                  <a:pt x="563" y="725"/>
                  <a:pt x="563" y="725"/>
                </a:cubicBezTo>
                <a:cubicBezTo>
                  <a:pt x="567" y="723"/>
                  <a:pt x="567" y="723"/>
                  <a:pt x="567" y="723"/>
                </a:cubicBezTo>
                <a:cubicBezTo>
                  <a:pt x="570" y="720"/>
                  <a:pt x="570" y="720"/>
                  <a:pt x="570" y="720"/>
                </a:cubicBezTo>
                <a:cubicBezTo>
                  <a:pt x="572" y="720"/>
                  <a:pt x="572" y="720"/>
                  <a:pt x="572" y="720"/>
                </a:cubicBezTo>
                <a:cubicBezTo>
                  <a:pt x="573" y="719"/>
                  <a:pt x="573" y="719"/>
                  <a:pt x="573" y="719"/>
                </a:cubicBezTo>
                <a:cubicBezTo>
                  <a:pt x="572" y="717"/>
                  <a:pt x="572" y="717"/>
                  <a:pt x="572" y="717"/>
                </a:cubicBezTo>
                <a:cubicBezTo>
                  <a:pt x="572" y="715"/>
                  <a:pt x="572" y="715"/>
                  <a:pt x="572" y="715"/>
                </a:cubicBezTo>
                <a:cubicBezTo>
                  <a:pt x="571" y="712"/>
                  <a:pt x="571" y="712"/>
                  <a:pt x="571" y="712"/>
                </a:cubicBezTo>
                <a:cubicBezTo>
                  <a:pt x="572" y="714"/>
                  <a:pt x="572" y="714"/>
                  <a:pt x="572" y="714"/>
                </a:cubicBezTo>
                <a:cubicBezTo>
                  <a:pt x="573" y="714"/>
                  <a:pt x="573" y="714"/>
                  <a:pt x="573" y="714"/>
                </a:cubicBezTo>
                <a:cubicBezTo>
                  <a:pt x="575" y="712"/>
                  <a:pt x="575" y="712"/>
                  <a:pt x="575" y="712"/>
                </a:cubicBezTo>
                <a:cubicBezTo>
                  <a:pt x="576" y="711"/>
                  <a:pt x="576" y="711"/>
                  <a:pt x="576" y="711"/>
                </a:cubicBezTo>
                <a:cubicBezTo>
                  <a:pt x="576" y="713"/>
                  <a:pt x="576" y="713"/>
                  <a:pt x="576" y="713"/>
                </a:cubicBezTo>
                <a:cubicBezTo>
                  <a:pt x="575" y="714"/>
                  <a:pt x="575" y="714"/>
                  <a:pt x="575" y="714"/>
                </a:cubicBezTo>
                <a:cubicBezTo>
                  <a:pt x="576" y="716"/>
                  <a:pt x="576" y="716"/>
                  <a:pt x="576" y="716"/>
                </a:cubicBezTo>
                <a:cubicBezTo>
                  <a:pt x="575" y="718"/>
                  <a:pt x="575" y="718"/>
                  <a:pt x="575" y="718"/>
                </a:cubicBezTo>
                <a:cubicBezTo>
                  <a:pt x="578" y="717"/>
                  <a:pt x="578" y="717"/>
                  <a:pt x="578" y="717"/>
                </a:cubicBezTo>
                <a:cubicBezTo>
                  <a:pt x="579" y="715"/>
                  <a:pt x="579" y="715"/>
                  <a:pt x="579" y="715"/>
                </a:cubicBezTo>
                <a:cubicBezTo>
                  <a:pt x="581" y="715"/>
                  <a:pt x="581" y="715"/>
                  <a:pt x="581" y="715"/>
                </a:cubicBezTo>
                <a:cubicBezTo>
                  <a:pt x="582" y="714"/>
                  <a:pt x="582" y="714"/>
                  <a:pt x="582" y="714"/>
                </a:cubicBezTo>
                <a:cubicBezTo>
                  <a:pt x="585" y="713"/>
                  <a:pt x="585" y="713"/>
                  <a:pt x="585" y="713"/>
                </a:cubicBezTo>
                <a:cubicBezTo>
                  <a:pt x="588" y="713"/>
                  <a:pt x="588" y="713"/>
                  <a:pt x="588" y="713"/>
                </a:cubicBezTo>
                <a:cubicBezTo>
                  <a:pt x="593" y="714"/>
                  <a:pt x="593" y="714"/>
                  <a:pt x="593" y="714"/>
                </a:cubicBezTo>
                <a:cubicBezTo>
                  <a:pt x="594" y="715"/>
                  <a:pt x="594" y="715"/>
                  <a:pt x="594" y="715"/>
                </a:cubicBezTo>
                <a:cubicBezTo>
                  <a:pt x="599" y="716"/>
                  <a:pt x="599" y="716"/>
                  <a:pt x="599" y="716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601" y="714"/>
                  <a:pt x="601" y="714"/>
                  <a:pt x="601" y="714"/>
                </a:cubicBezTo>
                <a:cubicBezTo>
                  <a:pt x="601" y="713"/>
                  <a:pt x="601" y="713"/>
                  <a:pt x="601" y="713"/>
                </a:cubicBezTo>
                <a:cubicBezTo>
                  <a:pt x="603" y="713"/>
                  <a:pt x="603" y="713"/>
                  <a:pt x="603" y="713"/>
                </a:cubicBezTo>
                <a:cubicBezTo>
                  <a:pt x="604" y="713"/>
                  <a:pt x="604" y="713"/>
                  <a:pt x="604" y="713"/>
                </a:cubicBezTo>
                <a:cubicBezTo>
                  <a:pt x="603" y="714"/>
                  <a:pt x="603" y="714"/>
                  <a:pt x="603" y="714"/>
                </a:cubicBezTo>
                <a:cubicBezTo>
                  <a:pt x="605" y="715"/>
                  <a:pt x="605" y="715"/>
                  <a:pt x="605" y="715"/>
                </a:cubicBezTo>
                <a:cubicBezTo>
                  <a:pt x="606" y="714"/>
                  <a:pt x="606" y="714"/>
                  <a:pt x="606" y="714"/>
                </a:cubicBezTo>
                <a:cubicBezTo>
                  <a:pt x="607" y="715"/>
                  <a:pt x="607" y="715"/>
                  <a:pt x="607" y="715"/>
                </a:cubicBezTo>
                <a:cubicBezTo>
                  <a:pt x="607" y="716"/>
                  <a:pt x="607" y="716"/>
                  <a:pt x="607" y="716"/>
                </a:cubicBezTo>
                <a:cubicBezTo>
                  <a:pt x="607" y="717"/>
                  <a:pt x="607" y="717"/>
                  <a:pt x="607" y="717"/>
                </a:cubicBezTo>
                <a:cubicBezTo>
                  <a:pt x="609" y="717"/>
                  <a:pt x="609" y="717"/>
                  <a:pt x="609" y="717"/>
                </a:cubicBezTo>
                <a:cubicBezTo>
                  <a:pt x="610" y="718"/>
                  <a:pt x="610" y="718"/>
                  <a:pt x="610" y="718"/>
                </a:cubicBezTo>
                <a:cubicBezTo>
                  <a:pt x="609" y="719"/>
                  <a:pt x="609" y="719"/>
                  <a:pt x="609" y="719"/>
                </a:cubicBezTo>
                <a:cubicBezTo>
                  <a:pt x="608" y="720"/>
                  <a:pt x="608" y="720"/>
                  <a:pt x="608" y="720"/>
                </a:cubicBezTo>
                <a:cubicBezTo>
                  <a:pt x="609" y="721"/>
                  <a:pt x="609" y="721"/>
                  <a:pt x="609" y="721"/>
                </a:cubicBezTo>
                <a:cubicBezTo>
                  <a:pt x="611" y="720"/>
                  <a:pt x="611" y="720"/>
                  <a:pt x="611" y="720"/>
                </a:cubicBezTo>
                <a:cubicBezTo>
                  <a:pt x="612" y="721"/>
                  <a:pt x="612" y="721"/>
                  <a:pt x="612" y="721"/>
                </a:cubicBezTo>
                <a:cubicBezTo>
                  <a:pt x="614" y="722"/>
                  <a:pt x="614" y="722"/>
                  <a:pt x="614" y="722"/>
                </a:cubicBezTo>
                <a:cubicBezTo>
                  <a:pt x="615" y="721"/>
                  <a:pt x="615" y="721"/>
                  <a:pt x="615" y="721"/>
                </a:cubicBezTo>
                <a:cubicBezTo>
                  <a:pt x="617" y="720"/>
                  <a:pt x="617" y="720"/>
                  <a:pt x="617" y="720"/>
                </a:cubicBezTo>
                <a:cubicBezTo>
                  <a:pt x="619" y="721"/>
                  <a:pt x="619" y="721"/>
                  <a:pt x="619" y="721"/>
                </a:cubicBezTo>
                <a:cubicBezTo>
                  <a:pt x="619" y="722"/>
                  <a:pt x="619" y="722"/>
                  <a:pt x="619" y="722"/>
                </a:cubicBezTo>
                <a:cubicBezTo>
                  <a:pt x="621" y="721"/>
                  <a:pt x="621" y="721"/>
                  <a:pt x="621" y="721"/>
                </a:cubicBezTo>
                <a:cubicBezTo>
                  <a:pt x="621" y="719"/>
                  <a:pt x="621" y="719"/>
                  <a:pt x="621" y="719"/>
                </a:cubicBezTo>
                <a:cubicBezTo>
                  <a:pt x="620" y="717"/>
                  <a:pt x="620" y="717"/>
                  <a:pt x="620" y="717"/>
                </a:cubicBezTo>
                <a:cubicBezTo>
                  <a:pt x="622" y="717"/>
                  <a:pt x="622" y="717"/>
                  <a:pt x="622" y="717"/>
                </a:cubicBezTo>
                <a:cubicBezTo>
                  <a:pt x="623" y="719"/>
                  <a:pt x="623" y="719"/>
                  <a:pt x="623" y="719"/>
                </a:cubicBezTo>
                <a:cubicBezTo>
                  <a:pt x="625" y="720"/>
                  <a:pt x="625" y="720"/>
                  <a:pt x="625" y="720"/>
                </a:cubicBezTo>
                <a:cubicBezTo>
                  <a:pt x="626" y="721"/>
                  <a:pt x="626" y="721"/>
                  <a:pt x="626" y="721"/>
                </a:cubicBezTo>
                <a:cubicBezTo>
                  <a:pt x="627" y="721"/>
                  <a:pt x="627" y="721"/>
                  <a:pt x="627" y="721"/>
                </a:cubicBezTo>
                <a:cubicBezTo>
                  <a:pt x="628" y="722"/>
                  <a:pt x="628" y="722"/>
                  <a:pt x="628" y="722"/>
                </a:cubicBezTo>
                <a:cubicBezTo>
                  <a:pt x="628" y="724"/>
                  <a:pt x="628" y="724"/>
                  <a:pt x="628" y="724"/>
                </a:cubicBezTo>
                <a:cubicBezTo>
                  <a:pt x="629" y="722"/>
                  <a:pt x="629" y="722"/>
                  <a:pt x="629" y="722"/>
                </a:cubicBezTo>
                <a:cubicBezTo>
                  <a:pt x="630" y="722"/>
                  <a:pt x="630" y="722"/>
                  <a:pt x="630" y="722"/>
                </a:cubicBezTo>
                <a:cubicBezTo>
                  <a:pt x="631" y="721"/>
                  <a:pt x="631" y="721"/>
                  <a:pt x="631" y="721"/>
                </a:cubicBezTo>
                <a:cubicBezTo>
                  <a:pt x="628" y="719"/>
                  <a:pt x="628" y="719"/>
                  <a:pt x="628" y="719"/>
                </a:cubicBezTo>
                <a:cubicBezTo>
                  <a:pt x="625" y="718"/>
                  <a:pt x="625" y="718"/>
                  <a:pt x="625" y="718"/>
                </a:cubicBezTo>
                <a:cubicBezTo>
                  <a:pt x="624" y="717"/>
                  <a:pt x="624" y="717"/>
                  <a:pt x="624" y="717"/>
                </a:cubicBezTo>
                <a:cubicBezTo>
                  <a:pt x="624" y="715"/>
                  <a:pt x="624" y="715"/>
                  <a:pt x="624" y="715"/>
                </a:cubicBezTo>
                <a:cubicBezTo>
                  <a:pt x="627" y="714"/>
                  <a:pt x="627" y="714"/>
                  <a:pt x="627" y="714"/>
                </a:cubicBezTo>
                <a:cubicBezTo>
                  <a:pt x="628" y="713"/>
                  <a:pt x="628" y="713"/>
                  <a:pt x="628" y="713"/>
                </a:cubicBezTo>
                <a:cubicBezTo>
                  <a:pt x="626" y="712"/>
                  <a:pt x="626" y="712"/>
                  <a:pt x="626" y="712"/>
                </a:cubicBezTo>
                <a:cubicBezTo>
                  <a:pt x="626" y="711"/>
                  <a:pt x="626" y="711"/>
                  <a:pt x="626" y="711"/>
                </a:cubicBezTo>
                <a:cubicBezTo>
                  <a:pt x="625" y="711"/>
                  <a:pt x="625" y="711"/>
                  <a:pt x="625" y="711"/>
                </a:cubicBezTo>
                <a:cubicBezTo>
                  <a:pt x="624" y="712"/>
                  <a:pt x="624" y="712"/>
                  <a:pt x="624" y="712"/>
                </a:cubicBezTo>
                <a:cubicBezTo>
                  <a:pt x="623" y="713"/>
                  <a:pt x="623" y="713"/>
                  <a:pt x="623" y="713"/>
                </a:cubicBezTo>
                <a:cubicBezTo>
                  <a:pt x="623" y="712"/>
                  <a:pt x="623" y="712"/>
                  <a:pt x="623" y="712"/>
                </a:cubicBezTo>
                <a:cubicBezTo>
                  <a:pt x="624" y="710"/>
                  <a:pt x="624" y="710"/>
                  <a:pt x="624" y="710"/>
                </a:cubicBezTo>
                <a:cubicBezTo>
                  <a:pt x="628" y="708"/>
                  <a:pt x="628" y="708"/>
                  <a:pt x="628" y="708"/>
                </a:cubicBezTo>
                <a:cubicBezTo>
                  <a:pt x="629" y="707"/>
                  <a:pt x="629" y="707"/>
                  <a:pt x="629" y="707"/>
                </a:cubicBezTo>
                <a:cubicBezTo>
                  <a:pt x="635" y="706"/>
                  <a:pt x="635" y="706"/>
                  <a:pt x="635" y="706"/>
                </a:cubicBezTo>
                <a:cubicBezTo>
                  <a:pt x="638" y="706"/>
                  <a:pt x="638" y="706"/>
                  <a:pt x="638" y="706"/>
                </a:cubicBezTo>
                <a:cubicBezTo>
                  <a:pt x="639" y="706"/>
                  <a:pt x="639" y="706"/>
                  <a:pt x="639" y="706"/>
                </a:cubicBezTo>
                <a:cubicBezTo>
                  <a:pt x="640" y="706"/>
                  <a:pt x="640" y="706"/>
                  <a:pt x="640" y="706"/>
                </a:cubicBezTo>
                <a:cubicBezTo>
                  <a:pt x="641" y="704"/>
                  <a:pt x="641" y="704"/>
                  <a:pt x="641" y="704"/>
                </a:cubicBezTo>
                <a:cubicBezTo>
                  <a:pt x="642" y="703"/>
                  <a:pt x="642" y="703"/>
                  <a:pt x="642" y="703"/>
                </a:cubicBezTo>
                <a:cubicBezTo>
                  <a:pt x="643" y="703"/>
                  <a:pt x="643" y="703"/>
                  <a:pt x="643" y="703"/>
                </a:cubicBezTo>
                <a:cubicBezTo>
                  <a:pt x="643" y="704"/>
                  <a:pt x="643" y="704"/>
                  <a:pt x="643" y="704"/>
                </a:cubicBezTo>
                <a:cubicBezTo>
                  <a:pt x="643" y="705"/>
                  <a:pt x="643" y="705"/>
                  <a:pt x="643" y="705"/>
                </a:cubicBezTo>
                <a:cubicBezTo>
                  <a:pt x="645" y="707"/>
                  <a:pt x="645" y="707"/>
                  <a:pt x="645" y="707"/>
                </a:cubicBezTo>
                <a:cubicBezTo>
                  <a:pt x="647" y="706"/>
                  <a:pt x="647" y="706"/>
                  <a:pt x="647" y="706"/>
                </a:cubicBezTo>
                <a:cubicBezTo>
                  <a:pt x="650" y="706"/>
                  <a:pt x="650" y="706"/>
                  <a:pt x="650" y="706"/>
                </a:cubicBezTo>
                <a:cubicBezTo>
                  <a:pt x="651" y="706"/>
                  <a:pt x="651" y="706"/>
                  <a:pt x="651" y="706"/>
                </a:cubicBezTo>
                <a:cubicBezTo>
                  <a:pt x="652" y="707"/>
                  <a:pt x="652" y="707"/>
                  <a:pt x="652" y="707"/>
                </a:cubicBezTo>
                <a:cubicBezTo>
                  <a:pt x="655" y="706"/>
                  <a:pt x="655" y="706"/>
                  <a:pt x="655" y="706"/>
                </a:cubicBezTo>
                <a:cubicBezTo>
                  <a:pt x="656" y="707"/>
                  <a:pt x="656" y="707"/>
                  <a:pt x="656" y="707"/>
                </a:cubicBezTo>
                <a:cubicBezTo>
                  <a:pt x="658" y="705"/>
                  <a:pt x="658" y="705"/>
                  <a:pt x="658" y="705"/>
                </a:cubicBezTo>
                <a:cubicBezTo>
                  <a:pt x="661" y="705"/>
                  <a:pt x="661" y="705"/>
                  <a:pt x="661" y="705"/>
                </a:cubicBezTo>
                <a:cubicBezTo>
                  <a:pt x="661" y="706"/>
                  <a:pt x="661" y="706"/>
                  <a:pt x="661" y="706"/>
                </a:cubicBezTo>
                <a:cubicBezTo>
                  <a:pt x="660" y="706"/>
                  <a:pt x="660" y="706"/>
                  <a:pt x="660" y="706"/>
                </a:cubicBezTo>
                <a:cubicBezTo>
                  <a:pt x="657" y="706"/>
                  <a:pt x="657" y="706"/>
                  <a:pt x="657" y="706"/>
                </a:cubicBezTo>
                <a:cubicBezTo>
                  <a:pt x="657" y="707"/>
                  <a:pt x="657" y="707"/>
                  <a:pt x="657" y="707"/>
                </a:cubicBezTo>
                <a:cubicBezTo>
                  <a:pt x="660" y="707"/>
                  <a:pt x="660" y="707"/>
                  <a:pt x="660" y="707"/>
                </a:cubicBezTo>
                <a:cubicBezTo>
                  <a:pt x="662" y="707"/>
                  <a:pt x="662" y="707"/>
                  <a:pt x="662" y="707"/>
                </a:cubicBezTo>
                <a:cubicBezTo>
                  <a:pt x="664" y="708"/>
                  <a:pt x="664" y="708"/>
                  <a:pt x="664" y="708"/>
                </a:cubicBezTo>
                <a:cubicBezTo>
                  <a:pt x="665" y="709"/>
                  <a:pt x="665" y="709"/>
                  <a:pt x="665" y="709"/>
                </a:cubicBezTo>
                <a:cubicBezTo>
                  <a:pt x="664" y="708"/>
                  <a:pt x="664" y="708"/>
                  <a:pt x="664" y="708"/>
                </a:cubicBezTo>
                <a:cubicBezTo>
                  <a:pt x="665" y="707"/>
                  <a:pt x="665" y="707"/>
                  <a:pt x="665" y="707"/>
                </a:cubicBezTo>
                <a:cubicBezTo>
                  <a:pt x="666" y="707"/>
                  <a:pt x="666" y="707"/>
                  <a:pt x="666" y="707"/>
                </a:cubicBezTo>
                <a:cubicBezTo>
                  <a:pt x="666" y="708"/>
                  <a:pt x="666" y="708"/>
                  <a:pt x="666" y="708"/>
                </a:cubicBezTo>
                <a:cubicBezTo>
                  <a:pt x="668" y="710"/>
                  <a:pt x="668" y="710"/>
                  <a:pt x="668" y="710"/>
                </a:cubicBezTo>
                <a:cubicBezTo>
                  <a:pt x="668" y="710"/>
                  <a:pt x="668" y="710"/>
                  <a:pt x="668" y="710"/>
                </a:cubicBezTo>
                <a:cubicBezTo>
                  <a:pt x="666" y="710"/>
                  <a:pt x="666" y="710"/>
                  <a:pt x="666" y="710"/>
                </a:cubicBezTo>
                <a:cubicBezTo>
                  <a:pt x="666" y="710"/>
                  <a:pt x="666" y="710"/>
                  <a:pt x="666" y="710"/>
                </a:cubicBezTo>
                <a:cubicBezTo>
                  <a:pt x="668" y="711"/>
                  <a:pt x="668" y="711"/>
                  <a:pt x="668" y="711"/>
                </a:cubicBezTo>
                <a:cubicBezTo>
                  <a:pt x="669" y="713"/>
                  <a:pt x="669" y="713"/>
                  <a:pt x="669" y="713"/>
                </a:cubicBezTo>
                <a:cubicBezTo>
                  <a:pt x="670" y="714"/>
                  <a:pt x="670" y="714"/>
                  <a:pt x="670" y="714"/>
                </a:cubicBezTo>
                <a:cubicBezTo>
                  <a:pt x="669" y="714"/>
                  <a:pt x="669" y="714"/>
                  <a:pt x="669" y="714"/>
                </a:cubicBezTo>
                <a:cubicBezTo>
                  <a:pt x="669" y="713"/>
                  <a:pt x="669" y="713"/>
                  <a:pt x="669" y="713"/>
                </a:cubicBezTo>
                <a:cubicBezTo>
                  <a:pt x="669" y="714"/>
                  <a:pt x="669" y="714"/>
                  <a:pt x="669" y="714"/>
                </a:cubicBezTo>
                <a:cubicBezTo>
                  <a:pt x="669" y="715"/>
                  <a:pt x="669" y="715"/>
                  <a:pt x="669" y="715"/>
                </a:cubicBezTo>
                <a:cubicBezTo>
                  <a:pt x="672" y="714"/>
                  <a:pt x="672" y="714"/>
                  <a:pt x="672" y="714"/>
                </a:cubicBezTo>
                <a:cubicBezTo>
                  <a:pt x="674" y="714"/>
                  <a:pt x="674" y="714"/>
                  <a:pt x="674" y="714"/>
                </a:cubicBezTo>
                <a:cubicBezTo>
                  <a:pt x="677" y="712"/>
                  <a:pt x="677" y="712"/>
                  <a:pt x="677" y="712"/>
                </a:cubicBezTo>
                <a:cubicBezTo>
                  <a:pt x="678" y="712"/>
                  <a:pt x="678" y="712"/>
                  <a:pt x="678" y="712"/>
                </a:cubicBezTo>
                <a:cubicBezTo>
                  <a:pt x="678" y="712"/>
                  <a:pt x="678" y="712"/>
                  <a:pt x="678" y="712"/>
                </a:cubicBezTo>
                <a:cubicBezTo>
                  <a:pt x="678" y="711"/>
                  <a:pt x="678" y="711"/>
                  <a:pt x="678" y="711"/>
                </a:cubicBezTo>
                <a:cubicBezTo>
                  <a:pt x="679" y="710"/>
                  <a:pt x="679" y="710"/>
                  <a:pt x="679" y="710"/>
                </a:cubicBezTo>
                <a:cubicBezTo>
                  <a:pt x="681" y="710"/>
                  <a:pt x="681" y="710"/>
                  <a:pt x="681" y="710"/>
                </a:cubicBezTo>
                <a:cubicBezTo>
                  <a:pt x="683" y="710"/>
                  <a:pt x="683" y="710"/>
                  <a:pt x="683" y="710"/>
                </a:cubicBezTo>
                <a:cubicBezTo>
                  <a:pt x="685" y="711"/>
                  <a:pt x="685" y="711"/>
                  <a:pt x="685" y="711"/>
                </a:cubicBezTo>
                <a:cubicBezTo>
                  <a:pt x="686" y="715"/>
                  <a:pt x="686" y="715"/>
                  <a:pt x="686" y="715"/>
                </a:cubicBezTo>
                <a:cubicBezTo>
                  <a:pt x="687" y="716"/>
                  <a:pt x="687" y="716"/>
                  <a:pt x="687" y="716"/>
                </a:cubicBezTo>
                <a:cubicBezTo>
                  <a:pt x="688" y="716"/>
                  <a:pt x="688" y="716"/>
                  <a:pt x="688" y="716"/>
                </a:cubicBezTo>
                <a:cubicBezTo>
                  <a:pt x="688" y="718"/>
                  <a:pt x="688" y="718"/>
                  <a:pt x="688" y="718"/>
                </a:cubicBezTo>
                <a:cubicBezTo>
                  <a:pt x="689" y="719"/>
                  <a:pt x="689" y="719"/>
                  <a:pt x="689" y="719"/>
                </a:cubicBezTo>
                <a:cubicBezTo>
                  <a:pt x="690" y="719"/>
                  <a:pt x="690" y="719"/>
                  <a:pt x="690" y="719"/>
                </a:cubicBezTo>
                <a:cubicBezTo>
                  <a:pt x="690" y="720"/>
                  <a:pt x="690" y="720"/>
                  <a:pt x="690" y="720"/>
                </a:cubicBezTo>
                <a:cubicBezTo>
                  <a:pt x="691" y="721"/>
                  <a:pt x="691" y="721"/>
                  <a:pt x="691" y="721"/>
                </a:cubicBezTo>
                <a:cubicBezTo>
                  <a:pt x="693" y="722"/>
                  <a:pt x="693" y="722"/>
                  <a:pt x="693" y="722"/>
                </a:cubicBezTo>
                <a:cubicBezTo>
                  <a:pt x="694" y="724"/>
                  <a:pt x="694" y="724"/>
                  <a:pt x="694" y="724"/>
                </a:cubicBezTo>
                <a:cubicBezTo>
                  <a:pt x="694" y="727"/>
                  <a:pt x="694" y="727"/>
                  <a:pt x="694" y="727"/>
                </a:cubicBezTo>
                <a:cubicBezTo>
                  <a:pt x="692" y="731"/>
                  <a:pt x="692" y="731"/>
                  <a:pt x="692" y="731"/>
                </a:cubicBezTo>
                <a:cubicBezTo>
                  <a:pt x="690" y="735"/>
                  <a:pt x="690" y="735"/>
                  <a:pt x="690" y="735"/>
                </a:cubicBezTo>
                <a:cubicBezTo>
                  <a:pt x="690" y="736"/>
                  <a:pt x="690" y="736"/>
                  <a:pt x="690" y="736"/>
                </a:cubicBezTo>
                <a:cubicBezTo>
                  <a:pt x="691" y="739"/>
                  <a:pt x="691" y="739"/>
                  <a:pt x="691" y="739"/>
                </a:cubicBezTo>
                <a:cubicBezTo>
                  <a:pt x="692" y="738"/>
                  <a:pt x="692" y="738"/>
                  <a:pt x="692" y="738"/>
                </a:cubicBezTo>
                <a:cubicBezTo>
                  <a:pt x="693" y="736"/>
                  <a:pt x="693" y="736"/>
                  <a:pt x="693" y="736"/>
                </a:cubicBezTo>
                <a:cubicBezTo>
                  <a:pt x="693" y="736"/>
                  <a:pt x="693" y="736"/>
                  <a:pt x="693" y="736"/>
                </a:cubicBezTo>
                <a:cubicBezTo>
                  <a:pt x="694" y="735"/>
                  <a:pt x="694" y="735"/>
                  <a:pt x="694" y="735"/>
                </a:cubicBezTo>
                <a:cubicBezTo>
                  <a:pt x="695" y="736"/>
                  <a:pt x="695" y="736"/>
                  <a:pt x="695" y="736"/>
                </a:cubicBezTo>
                <a:cubicBezTo>
                  <a:pt x="695" y="737"/>
                  <a:pt x="695" y="737"/>
                  <a:pt x="695" y="737"/>
                </a:cubicBezTo>
                <a:cubicBezTo>
                  <a:pt x="693" y="741"/>
                  <a:pt x="693" y="741"/>
                  <a:pt x="693" y="741"/>
                </a:cubicBezTo>
                <a:cubicBezTo>
                  <a:pt x="693" y="742"/>
                  <a:pt x="693" y="742"/>
                  <a:pt x="693" y="742"/>
                </a:cubicBezTo>
                <a:cubicBezTo>
                  <a:pt x="693" y="744"/>
                  <a:pt x="693" y="744"/>
                  <a:pt x="693" y="744"/>
                </a:cubicBezTo>
                <a:cubicBezTo>
                  <a:pt x="695" y="746"/>
                  <a:pt x="695" y="746"/>
                  <a:pt x="695" y="746"/>
                </a:cubicBezTo>
                <a:cubicBezTo>
                  <a:pt x="695" y="747"/>
                  <a:pt x="695" y="747"/>
                  <a:pt x="695" y="747"/>
                </a:cubicBezTo>
                <a:cubicBezTo>
                  <a:pt x="696" y="746"/>
                  <a:pt x="696" y="746"/>
                  <a:pt x="696" y="746"/>
                </a:cubicBezTo>
                <a:cubicBezTo>
                  <a:pt x="696" y="748"/>
                  <a:pt x="696" y="748"/>
                  <a:pt x="696" y="748"/>
                </a:cubicBezTo>
                <a:cubicBezTo>
                  <a:pt x="697" y="747"/>
                  <a:pt x="697" y="747"/>
                  <a:pt x="697" y="747"/>
                </a:cubicBezTo>
                <a:cubicBezTo>
                  <a:pt x="697" y="746"/>
                  <a:pt x="697" y="746"/>
                  <a:pt x="697" y="746"/>
                </a:cubicBezTo>
                <a:cubicBezTo>
                  <a:pt x="698" y="747"/>
                  <a:pt x="698" y="747"/>
                  <a:pt x="698" y="747"/>
                </a:cubicBezTo>
                <a:cubicBezTo>
                  <a:pt x="700" y="747"/>
                  <a:pt x="700" y="747"/>
                  <a:pt x="700" y="747"/>
                </a:cubicBezTo>
                <a:cubicBezTo>
                  <a:pt x="698" y="748"/>
                  <a:pt x="698" y="748"/>
                  <a:pt x="698" y="748"/>
                </a:cubicBezTo>
                <a:cubicBezTo>
                  <a:pt x="698" y="750"/>
                  <a:pt x="698" y="750"/>
                  <a:pt x="698" y="750"/>
                </a:cubicBezTo>
                <a:cubicBezTo>
                  <a:pt x="697" y="751"/>
                  <a:pt x="697" y="751"/>
                  <a:pt x="697" y="751"/>
                </a:cubicBezTo>
                <a:cubicBezTo>
                  <a:pt x="697" y="752"/>
                  <a:pt x="697" y="752"/>
                  <a:pt x="697" y="752"/>
                </a:cubicBezTo>
                <a:cubicBezTo>
                  <a:pt x="700" y="754"/>
                  <a:pt x="700" y="754"/>
                  <a:pt x="700" y="754"/>
                </a:cubicBezTo>
                <a:cubicBezTo>
                  <a:pt x="700" y="756"/>
                  <a:pt x="700" y="756"/>
                  <a:pt x="700" y="756"/>
                </a:cubicBezTo>
                <a:cubicBezTo>
                  <a:pt x="700" y="758"/>
                  <a:pt x="700" y="758"/>
                  <a:pt x="700" y="758"/>
                </a:cubicBezTo>
                <a:cubicBezTo>
                  <a:pt x="701" y="759"/>
                  <a:pt x="701" y="759"/>
                  <a:pt x="701" y="759"/>
                </a:cubicBezTo>
                <a:cubicBezTo>
                  <a:pt x="702" y="759"/>
                  <a:pt x="702" y="759"/>
                  <a:pt x="702" y="759"/>
                </a:cubicBezTo>
                <a:cubicBezTo>
                  <a:pt x="703" y="761"/>
                  <a:pt x="703" y="761"/>
                  <a:pt x="703" y="761"/>
                </a:cubicBezTo>
                <a:cubicBezTo>
                  <a:pt x="703" y="762"/>
                  <a:pt x="703" y="762"/>
                  <a:pt x="703" y="762"/>
                </a:cubicBezTo>
                <a:cubicBezTo>
                  <a:pt x="705" y="764"/>
                  <a:pt x="705" y="764"/>
                  <a:pt x="705" y="764"/>
                </a:cubicBezTo>
                <a:cubicBezTo>
                  <a:pt x="704" y="765"/>
                  <a:pt x="704" y="765"/>
                  <a:pt x="704" y="765"/>
                </a:cubicBezTo>
                <a:cubicBezTo>
                  <a:pt x="706" y="765"/>
                  <a:pt x="706" y="765"/>
                  <a:pt x="706" y="765"/>
                </a:cubicBezTo>
                <a:cubicBezTo>
                  <a:pt x="707" y="767"/>
                  <a:pt x="707" y="767"/>
                  <a:pt x="707" y="767"/>
                </a:cubicBezTo>
                <a:cubicBezTo>
                  <a:pt x="709" y="767"/>
                  <a:pt x="709" y="767"/>
                  <a:pt x="709" y="767"/>
                </a:cubicBezTo>
                <a:cubicBezTo>
                  <a:pt x="711" y="766"/>
                  <a:pt x="711" y="766"/>
                  <a:pt x="711" y="766"/>
                </a:cubicBezTo>
                <a:cubicBezTo>
                  <a:pt x="713" y="766"/>
                  <a:pt x="713" y="766"/>
                  <a:pt x="713" y="766"/>
                </a:cubicBezTo>
                <a:cubicBezTo>
                  <a:pt x="713" y="763"/>
                  <a:pt x="713" y="763"/>
                  <a:pt x="713" y="763"/>
                </a:cubicBezTo>
                <a:cubicBezTo>
                  <a:pt x="714" y="762"/>
                  <a:pt x="714" y="762"/>
                  <a:pt x="714" y="762"/>
                </a:cubicBezTo>
                <a:cubicBezTo>
                  <a:pt x="715" y="759"/>
                  <a:pt x="715" y="759"/>
                  <a:pt x="715" y="759"/>
                </a:cubicBezTo>
                <a:cubicBezTo>
                  <a:pt x="717" y="756"/>
                  <a:pt x="717" y="756"/>
                  <a:pt x="717" y="756"/>
                </a:cubicBezTo>
                <a:cubicBezTo>
                  <a:pt x="717" y="754"/>
                  <a:pt x="717" y="754"/>
                  <a:pt x="717" y="754"/>
                </a:cubicBezTo>
                <a:cubicBezTo>
                  <a:pt x="717" y="753"/>
                  <a:pt x="717" y="753"/>
                  <a:pt x="717" y="753"/>
                </a:cubicBezTo>
                <a:cubicBezTo>
                  <a:pt x="718" y="749"/>
                  <a:pt x="718" y="749"/>
                  <a:pt x="718" y="749"/>
                </a:cubicBezTo>
                <a:cubicBezTo>
                  <a:pt x="717" y="749"/>
                  <a:pt x="717" y="749"/>
                  <a:pt x="717" y="749"/>
                </a:cubicBezTo>
                <a:cubicBezTo>
                  <a:pt x="718" y="747"/>
                  <a:pt x="718" y="747"/>
                  <a:pt x="718" y="747"/>
                </a:cubicBezTo>
                <a:cubicBezTo>
                  <a:pt x="718" y="744"/>
                  <a:pt x="718" y="744"/>
                  <a:pt x="718" y="744"/>
                </a:cubicBezTo>
                <a:cubicBezTo>
                  <a:pt x="715" y="743"/>
                  <a:pt x="715" y="743"/>
                  <a:pt x="715" y="743"/>
                </a:cubicBezTo>
                <a:cubicBezTo>
                  <a:pt x="714" y="737"/>
                  <a:pt x="714" y="737"/>
                  <a:pt x="714" y="737"/>
                </a:cubicBezTo>
                <a:cubicBezTo>
                  <a:pt x="714" y="736"/>
                  <a:pt x="714" y="736"/>
                  <a:pt x="714" y="736"/>
                </a:cubicBezTo>
                <a:cubicBezTo>
                  <a:pt x="714" y="732"/>
                  <a:pt x="714" y="732"/>
                  <a:pt x="714" y="732"/>
                </a:cubicBezTo>
                <a:cubicBezTo>
                  <a:pt x="715" y="730"/>
                  <a:pt x="715" y="730"/>
                  <a:pt x="715" y="730"/>
                </a:cubicBezTo>
                <a:cubicBezTo>
                  <a:pt x="714" y="728"/>
                  <a:pt x="714" y="728"/>
                  <a:pt x="714" y="728"/>
                </a:cubicBezTo>
                <a:cubicBezTo>
                  <a:pt x="713" y="727"/>
                  <a:pt x="713" y="727"/>
                  <a:pt x="713" y="727"/>
                </a:cubicBezTo>
                <a:cubicBezTo>
                  <a:pt x="712" y="722"/>
                  <a:pt x="712" y="722"/>
                  <a:pt x="712" y="722"/>
                </a:cubicBezTo>
                <a:cubicBezTo>
                  <a:pt x="711" y="720"/>
                  <a:pt x="711" y="720"/>
                  <a:pt x="711" y="720"/>
                </a:cubicBezTo>
                <a:cubicBezTo>
                  <a:pt x="710" y="716"/>
                  <a:pt x="710" y="716"/>
                  <a:pt x="710" y="716"/>
                </a:cubicBezTo>
                <a:cubicBezTo>
                  <a:pt x="709" y="713"/>
                  <a:pt x="709" y="713"/>
                  <a:pt x="709" y="713"/>
                </a:cubicBezTo>
                <a:cubicBezTo>
                  <a:pt x="710" y="708"/>
                  <a:pt x="710" y="708"/>
                  <a:pt x="710" y="708"/>
                </a:cubicBezTo>
                <a:cubicBezTo>
                  <a:pt x="710" y="706"/>
                  <a:pt x="710" y="706"/>
                  <a:pt x="710" y="706"/>
                </a:cubicBezTo>
                <a:cubicBezTo>
                  <a:pt x="710" y="699"/>
                  <a:pt x="710" y="699"/>
                  <a:pt x="710" y="699"/>
                </a:cubicBezTo>
                <a:cubicBezTo>
                  <a:pt x="710" y="696"/>
                  <a:pt x="710" y="696"/>
                  <a:pt x="710" y="696"/>
                </a:cubicBezTo>
                <a:cubicBezTo>
                  <a:pt x="712" y="693"/>
                  <a:pt x="712" y="693"/>
                  <a:pt x="712" y="693"/>
                </a:cubicBezTo>
                <a:cubicBezTo>
                  <a:pt x="713" y="690"/>
                  <a:pt x="713" y="690"/>
                  <a:pt x="713" y="690"/>
                </a:cubicBezTo>
                <a:cubicBezTo>
                  <a:pt x="715" y="690"/>
                  <a:pt x="715" y="690"/>
                  <a:pt x="715" y="690"/>
                </a:cubicBezTo>
                <a:cubicBezTo>
                  <a:pt x="716" y="688"/>
                  <a:pt x="716" y="688"/>
                  <a:pt x="716" y="688"/>
                </a:cubicBezTo>
                <a:cubicBezTo>
                  <a:pt x="717" y="688"/>
                  <a:pt x="717" y="688"/>
                  <a:pt x="717" y="688"/>
                </a:cubicBezTo>
                <a:cubicBezTo>
                  <a:pt x="718" y="686"/>
                  <a:pt x="718" y="686"/>
                  <a:pt x="718" y="686"/>
                </a:cubicBezTo>
                <a:cubicBezTo>
                  <a:pt x="718" y="685"/>
                  <a:pt x="718" y="685"/>
                  <a:pt x="718" y="685"/>
                </a:cubicBezTo>
                <a:cubicBezTo>
                  <a:pt x="718" y="684"/>
                  <a:pt x="718" y="684"/>
                  <a:pt x="718" y="684"/>
                </a:cubicBezTo>
                <a:cubicBezTo>
                  <a:pt x="718" y="684"/>
                  <a:pt x="718" y="684"/>
                  <a:pt x="718" y="684"/>
                </a:cubicBezTo>
                <a:cubicBezTo>
                  <a:pt x="721" y="684"/>
                  <a:pt x="721" y="684"/>
                  <a:pt x="721" y="684"/>
                </a:cubicBezTo>
                <a:cubicBezTo>
                  <a:pt x="721" y="682"/>
                  <a:pt x="721" y="682"/>
                  <a:pt x="721" y="682"/>
                </a:cubicBezTo>
                <a:cubicBezTo>
                  <a:pt x="723" y="682"/>
                  <a:pt x="723" y="682"/>
                  <a:pt x="723" y="682"/>
                </a:cubicBezTo>
                <a:cubicBezTo>
                  <a:pt x="723" y="681"/>
                  <a:pt x="723" y="681"/>
                  <a:pt x="723" y="681"/>
                </a:cubicBezTo>
                <a:cubicBezTo>
                  <a:pt x="727" y="681"/>
                  <a:pt x="727" y="681"/>
                  <a:pt x="727" y="681"/>
                </a:cubicBezTo>
                <a:cubicBezTo>
                  <a:pt x="728" y="680"/>
                  <a:pt x="728" y="680"/>
                  <a:pt x="728" y="680"/>
                </a:cubicBezTo>
                <a:cubicBezTo>
                  <a:pt x="730" y="680"/>
                  <a:pt x="730" y="680"/>
                  <a:pt x="730" y="680"/>
                </a:cubicBezTo>
                <a:cubicBezTo>
                  <a:pt x="730" y="679"/>
                  <a:pt x="730" y="679"/>
                  <a:pt x="730" y="679"/>
                </a:cubicBezTo>
                <a:cubicBezTo>
                  <a:pt x="731" y="679"/>
                  <a:pt x="731" y="679"/>
                  <a:pt x="731" y="679"/>
                </a:cubicBezTo>
                <a:cubicBezTo>
                  <a:pt x="733" y="679"/>
                  <a:pt x="733" y="679"/>
                  <a:pt x="733" y="679"/>
                </a:cubicBezTo>
                <a:cubicBezTo>
                  <a:pt x="734" y="677"/>
                  <a:pt x="734" y="677"/>
                  <a:pt x="734" y="677"/>
                </a:cubicBezTo>
                <a:cubicBezTo>
                  <a:pt x="734" y="676"/>
                  <a:pt x="734" y="676"/>
                  <a:pt x="734" y="676"/>
                </a:cubicBezTo>
                <a:cubicBezTo>
                  <a:pt x="735" y="676"/>
                  <a:pt x="735" y="676"/>
                  <a:pt x="735" y="676"/>
                </a:cubicBezTo>
                <a:cubicBezTo>
                  <a:pt x="737" y="674"/>
                  <a:pt x="737" y="674"/>
                  <a:pt x="737" y="674"/>
                </a:cubicBezTo>
                <a:cubicBezTo>
                  <a:pt x="737" y="673"/>
                  <a:pt x="737" y="673"/>
                  <a:pt x="737" y="673"/>
                </a:cubicBezTo>
                <a:cubicBezTo>
                  <a:pt x="741" y="668"/>
                  <a:pt x="741" y="668"/>
                  <a:pt x="741" y="668"/>
                </a:cubicBezTo>
                <a:cubicBezTo>
                  <a:pt x="743" y="667"/>
                  <a:pt x="743" y="667"/>
                  <a:pt x="743" y="667"/>
                </a:cubicBezTo>
                <a:cubicBezTo>
                  <a:pt x="746" y="666"/>
                  <a:pt x="746" y="666"/>
                  <a:pt x="746" y="666"/>
                </a:cubicBezTo>
                <a:cubicBezTo>
                  <a:pt x="747" y="667"/>
                  <a:pt x="747" y="667"/>
                  <a:pt x="747" y="667"/>
                </a:cubicBezTo>
                <a:cubicBezTo>
                  <a:pt x="748" y="667"/>
                  <a:pt x="748" y="667"/>
                  <a:pt x="748" y="667"/>
                </a:cubicBezTo>
                <a:cubicBezTo>
                  <a:pt x="749" y="664"/>
                  <a:pt x="749" y="664"/>
                  <a:pt x="749" y="664"/>
                </a:cubicBezTo>
                <a:cubicBezTo>
                  <a:pt x="754" y="659"/>
                  <a:pt x="754" y="659"/>
                  <a:pt x="754" y="659"/>
                </a:cubicBezTo>
                <a:cubicBezTo>
                  <a:pt x="759" y="657"/>
                  <a:pt x="759" y="657"/>
                  <a:pt x="759" y="657"/>
                </a:cubicBezTo>
                <a:cubicBezTo>
                  <a:pt x="762" y="656"/>
                  <a:pt x="762" y="656"/>
                  <a:pt x="762" y="656"/>
                </a:cubicBezTo>
                <a:cubicBezTo>
                  <a:pt x="762" y="656"/>
                  <a:pt x="762" y="656"/>
                  <a:pt x="762" y="656"/>
                </a:cubicBezTo>
                <a:cubicBezTo>
                  <a:pt x="764" y="656"/>
                  <a:pt x="764" y="656"/>
                  <a:pt x="764" y="656"/>
                </a:cubicBezTo>
                <a:cubicBezTo>
                  <a:pt x="764" y="656"/>
                  <a:pt x="764" y="656"/>
                  <a:pt x="764" y="656"/>
                </a:cubicBezTo>
                <a:cubicBezTo>
                  <a:pt x="765" y="656"/>
                  <a:pt x="765" y="656"/>
                  <a:pt x="765" y="656"/>
                </a:cubicBezTo>
                <a:cubicBezTo>
                  <a:pt x="767" y="654"/>
                  <a:pt x="767" y="654"/>
                  <a:pt x="767" y="654"/>
                </a:cubicBezTo>
                <a:cubicBezTo>
                  <a:pt x="767" y="654"/>
                  <a:pt x="767" y="654"/>
                  <a:pt x="767" y="654"/>
                </a:cubicBezTo>
                <a:cubicBezTo>
                  <a:pt x="766" y="653"/>
                  <a:pt x="766" y="653"/>
                  <a:pt x="766" y="653"/>
                </a:cubicBezTo>
                <a:cubicBezTo>
                  <a:pt x="764" y="655"/>
                  <a:pt x="764" y="655"/>
                  <a:pt x="764" y="655"/>
                </a:cubicBezTo>
                <a:cubicBezTo>
                  <a:pt x="762" y="654"/>
                  <a:pt x="762" y="654"/>
                  <a:pt x="762" y="654"/>
                </a:cubicBezTo>
                <a:cubicBezTo>
                  <a:pt x="760" y="653"/>
                  <a:pt x="760" y="653"/>
                  <a:pt x="760" y="653"/>
                </a:cubicBezTo>
                <a:cubicBezTo>
                  <a:pt x="762" y="654"/>
                  <a:pt x="762" y="654"/>
                  <a:pt x="762" y="654"/>
                </a:cubicBezTo>
                <a:cubicBezTo>
                  <a:pt x="765" y="653"/>
                  <a:pt x="765" y="653"/>
                  <a:pt x="765" y="653"/>
                </a:cubicBezTo>
                <a:cubicBezTo>
                  <a:pt x="764" y="652"/>
                  <a:pt x="764" y="652"/>
                  <a:pt x="764" y="652"/>
                </a:cubicBezTo>
                <a:cubicBezTo>
                  <a:pt x="765" y="651"/>
                  <a:pt x="765" y="651"/>
                  <a:pt x="765" y="651"/>
                </a:cubicBezTo>
                <a:cubicBezTo>
                  <a:pt x="765" y="650"/>
                  <a:pt x="765" y="650"/>
                  <a:pt x="765" y="650"/>
                </a:cubicBezTo>
                <a:cubicBezTo>
                  <a:pt x="762" y="650"/>
                  <a:pt x="762" y="650"/>
                  <a:pt x="762" y="650"/>
                </a:cubicBezTo>
                <a:cubicBezTo>
                  <a:pt x="761" y="648"/>
                  <a:pt x="761" y="648"/>
                  <a:pt x="761" y="648"/>
                </a:cubicBezTo>
                <a:cubicBezTo>
                  <a:pt x="763" y="648"/>
                  <a:pt x="763" y="648"/>
                  <a:pt x="763" y="648"/>
                </a:cubicBezTo>
                <a:cubicBezTo>
                  <a:pt x="764" y="649"/>
                  <a:pt x="764" y="649"/>
                  <a:pt x="764" y="649"/>
                </a:cubicBezTo>
                <a:cubicBezTo>
                  <a:pt x="765" y="648"/>
                  <a:pt x="765" y="648"/>
                  <a:pt x="765" y="648"/>
                </a:cubicBezTo>
                <a:cubicBezTo>
                  <a:pt x="766" y="647"/>
                  <a:pt x="766" y="647"/>
                  <a:pt x="766" y="647"/>
                </a:cubicBezTo>
                <a:cubicBezTo>
                  <a:pt x="766" y="649"/>
                  <a:pt x="766" y="649"/>
                  <a:pt x="766" y="649"/>
                </a:cubicBezTo>
                <a:cubicBezTo>
                  <a:pt x="768" y="649"/>
                  <a:pt x="768" y="649"/>
                  <a:pt x="768" y="649"/>
                </a:cubicBezTo>
                <a:cubicBezTo>
                  <a:pt x="769" y="650"/>
                  <a:pt x="769" y="650"/>
                  <a:pt x="769" y="650"/>
                </a:cubicBezTo>
                <a:cubicBezTo>
                  <a:pt x="770" y="649"/>
                  <a:pt x="770" y="649"/>
                  <a:pt x="770" y="649"/>
                </a:cubicBezTo>
                <a:cubicBezTo>
                  <a:pt x="771" y="648"/>
                  <a:pt x="771" y="648"/>
                  <a:pt x="771" y="648"/>
                </a:cubicBezTo>
                <a:cubicBezTo>
                  <a:pt x="773" y="646"/>
                  <a:pt x="773" y="646"/>
                  <a:pt x="773" y="646"/>
                </a:cubicBezTo>
                <a:cubicBezTo>
                  <a:pt x="774" y="646"/>
                  <a:pt x="774" y="646"/>
                  <a:pt x="774" y="646"/>
                </a:cubicBezTo>
                <a:cubicBezTo>
                  <a:pt x="774" y="644"/>
                  <a:pt x="774" y="644"/>
                  <a:pt x="774" y="644"/>
                </a:cubicBezTo>
                <a:cubicBezTo>
                  <a:pt x="773" y="642"/>
                  <a:pt x="773" y="642"/>
                  <a:pt x="773" y="642"/>
                </a:cubicBezTo>
                <a:cubicBezTo>
                  <a:pt x="773" y="642"/>
                  <a:pt x="773" y="642"/>
                  <a:pt x="773" y="642"/>
                </a:cubicBezTo>
                <a:cubicBezTo>
                  <a:pt x="772" y="644"/>
                  <a:pt x="772" y="644"/>
                  <a:pt x="772" y="644"/>
                </a:cubicBezTo>
                <a:cubicBezTo>
                  <a:pt x="772" y="645"/>
                  <a:pt x="772" y="645"/>
                  <a:pt x="772" y="645"/>
                </a:cubicBezTo>
                <a:cubicBezTo>
                  <a:pt x="771" y="645"/>
                  <a:pt x="771" y="645"/>
                  <a:pt x="771" y="645"/>
                </a:cubicBezTo>
                <a:cubicBezTo>
                  <a:pt x="770" y="642"/>
                  <a:pt x="770" y="642"/>
                  <a:pt x="770" y="642"/>
                </a:cubicBezTo>
                <a:cubicBezTo>
                  <a:pt x="770" y="642"/>
                  <a:pt x="770" y="642"/>
                  <a:pt x="770" y="642"/>
                </a:cubicBezTo>
                <a:cubicBezTo>
                  <a:pt x="765" y="642"/>
                  <a:pt x="765" y="642"/>
                  <a:pt x="765" y="642"/>
                </a:cubicBezTo>
                <a:cubicBezTo>
                  <a:pt x="763" y="643"/>
                  <a:pt x="763" y="643"/>
                  <a:pt x="763" y="643"/>
                </a:cubicBezTo>
                <a:cubicBezTo>
                  <a:pt x="764" y="642"/>
                  <a:pt x="764" y="642"/>
                  <a:pt x="764" y="642"/>
                </a:cubicBezTo>
                <a:cubicBezTo>
                  <a:pt x="764" y="639"/>
                  <a:pt x="764" y="639"/>
                  <a:pt x="764" y="639"/>
                </a:cubicBezTo>
                <a:cubicBezTo>
                  <a:pt x="765" y="638"/>
                  <a:pt x="765" y="638"/>
                  <a:pt x="765" y="638"/>
                </a:cubicBezTo>
                <a:cubicBezTo>
                  <a:pt x="766" y="640"/>
                  <a:pt x="766" y="640"/>
                  <a:pt x="766" y="640"/>
                </a:cubicBezTo>
                <a:cubicBezTo>
                  <a:pt x="767" y="641"/>
                  <a:pt x="767" y="641"/>
                  <a:pt x="767" y="641"/>
                </a:cubicBezTo>
                <a:cubicBezTo>
                  <a:pt x="768" y="640"/>
                  <a:pt x="768" y="640"/>
                  <a:pt x="768" y="640"/>
                </a:cubicBezTo>
                <a:cubicBezTo>
                  <a:pt x="771" y="639"/>
                  <a:pt x="771" y="639"/>
                  <a:pt x="771" y="639"/>
                </a:cubicBezTo>
                <a:cubicBezTo>
                  <a:pt x="771" y="638"/>
                  <a:pt x="771" y="638"/>
                  <a:pt x="771" y="638"/>
                </a:cubicBezTo>
                <a:cubicBezTo>
                  <a:pt x="772" y="638"/>
                  <a:pt x="772" y="638"/>
                  <a:pt x="772" y="638"/>
                </a:cubicBezTo>
                <a:cubicBezTo>
                  <a:pt x="773" y="637"/>
                  <a:pt x="773" y="637"/>
                  <a:pt x="773" y="637"/>
                </a:cubicBezTo>
                <a:cubicBezTo>
                  <a:pt x="773" y="635"/>
                  <a:pt x="773" y="635"/>
                  <a:pt x="773" y="635"/>
                </a:cubicBezTo>
                <a:cubicBezTo>
                  <a:pt x="772" y="634"/>
                  <a:pt x="772" y="634"/>
                  <a:pt x="772" y="634"/>
                </a:cubicBezTo>
                <a:cubicBezTo>
                  <a:pt x="772" y="633"/>
                  <a:pt x="772" y="633"/>
                  <a:pt x="772" y="633"/>
                </a:cubicBezTo>
                <a:cubicBezTo>
                  <a:pt x="773" y="634"/>
                  <a:pt x="773" y="634"/>
                  <a:pt x="773" y="634"/>
                </a:cubicBezTo>
                <a:cubicBezTo>
                  <a:pt x="774" y="632"/>
                  <a:pt x="774" y="632"/>
                  <a:pt x="774" y="632"/>
                </a:cubicBezTo>
                <a:cubicBezTo>
                  <a:pt x="773" y="630"/>
                  <a:pt x="773" y="630"/>
                  <a:pt x="773" y="630"/>
                </a:cubicBezTo>
                <a:cubicBezTo>
                  <a:pt x="772" y="629"/>
                  <a:pt x="772" y="629"/>
                  <a:pt x="772" y="629"/>
                </a:cubicBezTo>
                <a:cubicBezTo>
                  <a:pt x="771" y="630"/>
                  <a:pt x="771" y="630"/>
                  <a:pt x="771" y="630"/>
                </a:cubicBezTo>
                <a:cubicBezTo>
                  <a:pt x="769" y="629"/>
                  <a:pt x="769" y="629"/>
                  <a:pt x="769" y="629"/>
                </a:cubicBezTo>
                <a:cubicBezTo>
                  <a:pt x="768" y="627"/>
                  <a:pt x="768" y="627"/>
                  <a:pt x="768" y="627"/>
                </a:cubicBezTo>
                <a:cubicBezTo>
                  <a:pt x="767" y="627"/>
                  <a:pt x="767" y="627"/>
                  <a:pt x="767" y="627"/>
                </a:cubicBezTo>
                <a:cubicBezTo>
                  <a:pt x="765" y="626"/>
                  <a:pt x="765" y="626"/>
                  <a:pt x="765" y="626"/>
                </a:cubicBezTo>
                <a:cubicBezTo>
                  <a:pt x="764" y="624"/>
                  <a:pt x="764" y="624"/>
                  <a:pt x="764" y="624"/>
                </a:cubicBezTo>
                <a:cubicBezTo>
                  <a:pt x="766" y="625"/>
                  <a:pt x="766" y="625"/>
                  <a:pt x="766" y="625"/>
                </a:cubicBezTo>
                <a:cubicBezTo>
                  <a:pt x="768" y="625"/>
                  <a:pt x="768" y="625"/>
                  <a:pt x="768" y="625"/>
                </a:cubicBezTo>
                <a:cubicBezTo>
                  <a:pt x="769" y="627"/>
                  <a:pt x="769" y="627"/>
                  <a:pt x="769" y="627"/>
                </a:cubicBezTo>
                <a:cubicBezTo>
                  <a:pt x="770" y="628"/>
                  <a:pt x="770" y="628"/>
                  <a:pt x="770" y="628"/>
                </a:cubicBezTo>
                <a:cubicBezTo>
                  <a:pt x="771" y="626"/>
                  <a:pt x="771" y="626"/>
                  <a:pt x="771" y="626"/>
                </a:cubicBezTo>
                <a:cubicBezTo>
                  <a:pt x="769" y="624"/>
                  <a:pt x="769" y="624"/>
                  <a:pt x="769" y="624"/>
                </a:cubicBezTo>
                <a:cubicBezTo>
                  <a:pt x="771" y="625"/>
                  <a:pt x="771" y="625"/>
                  <a:pt x="771" y="625"/>
                </a:cubicBezTo>
                <a:cubicBezTo>
                  <a:pt x="771" y="624"/>
                  <a:pt x="771" y="624"/>
                  <a:pt x="771" y="624"/>
                </a:cubicBezTo>
                <a:cubicBezTo>
                  <a:pt x="772" y="623"/>
                  <a:pt x="772" y="623"/>
                  <a:pt x="772" y="623"/>
                </a:cubicBezTo>
                <a:cubicBezTo>
                  <a:pt x="771" y="622"/>
                  <a:pt x="771" y="622"/>
                  <a:pt x="771" y="622"/>
                </a:cubicBezTo>
                <a:cubicBezTo>
                  <a:pt x="769" y="620"/>
                  <a:pt x="769" y="620"/>
                  <a:pt x="769" y="620"/>
                </a:cubicBezTo>
                <a:cubicBezTo>
                  <a:pt x="768" y="618"/>
                  <a:pt x="768" y="618"/>
                  <a:pt x="768" y="618"/>
                </a:cubicBezTo>
                <a:cubicBezTo>
                  <a:pt x="769" y="618"/>
                  <a:pt x="769" y="618"/>
                  <a:pt x="769" y="618"/>
                </a:cubicBezTo>
                <a:cubicBezTo>
                  <a:pt x="770" y="620"/>
                  <a:pt x="770" y="620"/>
                  <a:pt x="770" y="620"/>
                </a:cubicBezTo>
                <a:cubicBezTo>
                  <a:pt x="771" y="620"/>
                  <a:pt x="771" y="620"/>
                  <a:pt x="771" y="620"/>
                </a:cubicBezTo>
                <a:cubicBezTo>
                  <a:pt x="772" y="618"/>
                  <a:pt x="772" y="618"/>
                  <a:pt x="772" y="618"/>
                </a:cubicBezTo>
                <a:cubicBezTo>
                  <a:pt x="771" y="616"/>
                  <a:pt x="771" y="616"/>
                  <a:pt x="771" y="616"/>
                </a:cubicBezTo>
                <a:cubicBezTo>
                  <a:pt x="770" y="615"/>
                  <a:pt x="770" y="615"/>
                  <a:pt x="770" y="615"/>
                </a:cubicBezTo>
                <a:cubicBezTo>
                  <a:pt x="768" y="613"/>
                  <a:pt x="768" y="613"/>
                  <a:pt x="768" y="613"/>
                </a:cubicBezTo>
                <a:cubicBezTo>
                  <a:pt x="765" y="612"/>
                  <a:pt x="765" y="612"/>
                  <a:pt x="765" y="612"/>
                </a:cubicBezTo>
                <a:cubicBezTo>
                  <a:pt x="764" y="610"/>
                  <a:pt x="764" y="610"/>
                  <a:pt x="764" y="610"/>
                </a:cubicBezTo>
                <a:cubicBezTo>
                  <a:pt x="763" y="609"/>
                  <a:pt x="763" y="609"/>
                  <a:pt x="763" y="609"/>
                </a:cubicBezTo>
                <a:cubicBezTo>
                  <a:pt x="763" y="607"/>
                  <a:pt x="763" y="607"/>
                  <a:pt x="763" y="607"/>
                </a:cubicBezTo>
                <a:cubicBezTo>
                  <a:pt x="764" y="605"/>
                  <a:pt x="764" y="605"/>
                  <a:pt x="764" y="605"/>
                </a:cubicBezTo>
                <a:cubicBezTo>
                  <a:pt x="763" y="608"/>
                  <a:pt x="763" y="608"/>
                  <a:pt x="763" y="608"/>
                </a:cubicBezTo>
                <a:cubicBezTo>
                  <a:pt x="764" y="609"/>
                  <a:pt x="764" y="609"/>
                  <a:pt x="764" y="609"/>
                </a:cubicBezTo>
                <a:cubicBezTo>
                  <a:pt x="765" y="609"/>
                  <a:pt x="765" y="609"/>
                  <a:pt x="765" y="609"/>
                </a:cubicBezTo>
                <a:cubicBezTo>
                  <a:pt x="766" y="611"/>
                  <a:pt x="766" y="611"/>
                  <a:pt x="766" y="611"/>
                </a:cubicBezTo>
                <a:cubicBezTo>
                  <a:pt x="768" y="611"/>
                  <a:pt x="768" y="611"/>
                  <a:pt x="768" y="611"/>
                </a:cubicBezTo>
                <a:cubicBezTo>
                  <a:pt x="770" y="614"/>
                  <a:pt x="770" y="614"/>
                  <a:pt x="770" y="614"/>
                </a:cubicBezTo>
                <a:cubicBezTo>
                  <a:pt x="771" y="614"/>
                  <a:pt x="771" y="614"/>
                  <a:pt x="771" y="614"/>
                </a:cubicBezTo>
                <a:cubicBezTo>
                  <a:pt x="771" y="610"/>
                  <a:pt x="771" y="610"/>
                  <a:pt x="771" y="610"/>
                </a:cubicBezTo>
                <a:cubicBezTo>
                  <a:pt x="771" y="608"/>
                  <a:pt x="771" y="608"/>
                  <a:pt x="771" y="608"/>
                </a:cubicBezTo>
                <a:cubicBezTo>
                  <a:pt x="771" y="607"/>
                  <a:pt x="771" y="607"/>
                  <a:pt x="771" y="607"/>
                </a:cubicBezTo>
                <a:cubicBezTo>
                  <a:pt x="771" y="605"/>
                  <a:pt x="771" y="605"/>
                  <a:pt x="771" y="605"/>
                </a:cubicBezTo>
                <a:cubicBezTo>
                  <a:pt x="771" y="603"/>
                  <a:pt x="771" y="603"/>
                  <a:pt x="771" y="603"/>
                </a:cubicBezTo>
                <a:cubicBezTo>
                  <a:pt x="771" y="601"/>
                  <a:pt x="771" y="601"/>
                  <a:pt x="771" y="601"/>
                </a:cubicBezTo>
                <a:cubicBezTo>
                  <a:pt x="770" y="600"/>
                  <a:pt x="770" y="600"/>
                  <a:pt x="770" y="600"/>
                </a:cubicBezTo>
                <a:cubicBezTo>
                  <a:pt x="771" y="600"/>
                  <a:pt x="771" y="600"/>
                  <a:pt x="771" y="600"/>
                </a:cubicBezTo>
                <a:cubicBezTo>
                  <a:pt x="773" y="599"/>
                  <a:pt x="773" y="599"/>
                  <a:pt x="773" y="599"/>
                </a:cubicBezTo>
                <a:cubicBezTo>
                  <a:pt x="775" y="597"/>
                  <a:pt x="775" y="597"/>
                  <a:pt x="775" y="597"/>
                </a:cubicBezTo>
                <a:cubicBezTo>
                  <a:pt x="775" y="596"/>
                  <a:pt x="775" y="596"/>
                  <a:pt x="775" y="596"/>
                </a:cubicBezTo>
                <a:cubicBezTo>
                  <a:pt x="775" y="595"/>
                  <a:pt x="775" y="595"/>
                  <a:pt x="775" y="595"/>
                </a:cubicBezTo>
                <a:cubicBezTo>
                  <a:pt x="776" y="596"/>
                  <a:pt x="776" y="596"/>
                  <a:pt x="776" y="596"/>
                </a:cubicBezTo>
                <a:cubicBezTo>
                  <a:pt x="775" y="598"/>
                  <a:pt x="775" y="598"/>
                  <a:pt x="775" y="598"/>
                </a:cubicBezTo>
                <a:cubicBezTo>
                  <a:pt x="776" y="598"/>
                  <a:pt x="776" y="598"/>
                  <a:pt x="776" y="598"/>
                </a:cubicBezTo>
                <a:cubicBezTo>
                  <a:pt x="774" y="599"/>
                  <a:pt x="774" y="599"/>
                  <a:pt x="774" y="599"/>
                </a:cubicBezTo>
                <a:cubicBezTo>
                  <a:pt x="773" y="602"/>
                  <a:pt x="773" y="602"/>
                  <a:pt x="773" y="602"/>
                </a:cubicBezTo>
                <a:cubicBezTo>
                  <a:pt x="774" y="604"/>
                  <a:pt x="774" y="604"/>
                  <a:pt x="774" y="604"/>
                </a:cubicBezTo>
                <a:cubicBezTo>
                  <a:pt x="774" y="607"/>
                  <a:pt x="774" y="607"/>
                  <a:pt x="774" y="607"/>
                </a:cubicBezTo>
                <a:cubicBezTo>
                  <a:pt x="773" y="609"/>
                  <a:pt x="773" y="609"/>
                  <a:pt x="773" y="609"/>
                </a:cubicBezTo>
                <a:cubicBezTo>
                  <a:pt x="773" y="611"/>
                  <a:pt x="773" y="611"/>
                  <a:pt x="773" y="611"/>
                </a:cubicBezTo>
                <a:cubicBezTo>
                  <a:pt x="774" y="613"/>
                  <a:pt x="774" y="613"/>
                  <a:pt x="774" y="613"/>
                </a:cubicBezTo>
                <a:cubicBezTo>
                  <a:pt x="775" y="612"/>
                  <a:pt x="775" y="612"/>
                  <a:pt x="775" y="612"/>
                </a:cubicBezTo>
                <a:cubicBezTo>
                  <a:pt x="775" y="613"/>
                  <a:pt x="775" y="613"/>
                  <a:pt x="775" y="613"/>
                </a:cubicBezTo>
                <a:cubicBezTo>
                  <a:pt x="776" y="613"/>
                  <a:pt x="776" y="613"/>
                  <a:pt x="776" y="613"/>
                </a:cubicBezTo>
                <a:cubicBezTo>
                  <a:pt x="776" y="614"/>
                  <a:pt x="776" y="614"/>
                  <a:pt x="776" y="614"/>
                </a:cubicBezTo>
                <a:cubicBezTo>
                  <a:pt x="776" y="614"/>
                  <a:pt x="776" y="614"/>
                  <a:pt x="776" y="614"/>
                </a:cubicBezTo>
                <a:cubicBezTo>
                  <a:pt x="776" y="616"/>
                  <a:pt x="776" y="616"/>
                  <a:pt x="776" y="616"/>
                </a:cubicBezTo>
                <a:cubicBezTo>
                  <a:pt x="779" y="616"/>
                  <a:pt x="779" y="616"/>
                  <a:pt x="779" y="616"/>
                </a:cubicBezTo>
                <a:cubicBezTo>
                  <a:pt x="777" y="617"/>
                  <a:pt x="777" y="617"/>
                  <a:pt x="777" y="617"/>
                </a:cubicBezTo>
                <a:cubicBezTo>
                  <a:pt x="777" y="617"/>
                  <a:pt x="777" y="617"/>
                  <a:pt x="777" y="617"/>
                </a:cubicBezTo>
                <a:cubicBezTo>
                  <a:pt x="776" y="619"/>
                  <a:pt x="776" y="619"/>
                  <a:pt x="776" y="619"/>
                </a:cubicBezTo>
                <a:cubicBezTo>
                  <a:pt x="776" y="620"/>
                  <a:pt x="776" y="620"/>
                  <a:pt x="776" y="620"/>
                </a:cubicBezTo>
                <a:cubicBezTo>
                  <a:pt x="775" y="622"/>
                  <a:pt x="775" y="622"/>
                  <a:pt x="775" y="622"/>
                </a:cubicBezTo>
                <a:cubicBezTo>
                  <a:pt x="775" y="624"/>
                  <a:pt x="775" y="624"/>
                  <a:pt x="775" y="624"/>
                </a:cubicBezTo>
                <a:cubicBezTo>
                  <a:pt x="775" y="626"/>
                  <a:pt x="775" y="626"/>
                  <a:pt x="775" y="626"/>
                </a:cubicBezTo>
                <a:cubicBezTo>
                  <a:pt x="775" y="626"/>
                  <a:pt x="775" y="626"/>
                  <a:pt x="775" y="626"/>
                </a:cubicBezTo>
                <a:cubicBezTo>
                  <a:pt x="776" y="625"/>
                  <a:pt x="776" y="625"/>
                  <a:pt x="776" y="625"/>
                </a:cubicBezTo>
                <a:cubicBezTo>
                  <a:pt x="778" y="621"/>
                  <a:pt x="778" y="621"/>
                  <a:pt x="778" y="621"/>
                </a:cubicBezTo>
                <a:cubicBezTo>
                  <a:pt x="778" y="622"/>
                  <a:pt x="778" y="622"/>
                  <a:pt x="778" y="622"/>
                </a:cubicBezTo>
                <a:cubicBezTo>
                  <a:pt x="778" y="622"/>
                  <a:pt x="778" y="622"/>
                  <a:pt x="778" y="622"/>
                </a:cubicBezTo>
                <a:cubicBezTo>
                  <a:pt x="779" y="622"/>
                  <a:pt x="779" y="622"/>
                  <a:pt x="779" y="622"/>
                </a:cubicBezTo>
                <a:cubicBezTo>
                  <a:pt x="779" y="620"/>
                  <a:pt x="779" y="620"/>
                  <a:pt x="779" y="620"/>
                </a:cubicBezTo>
                <a:cubicBezTo>
                  <a:pt x="780" y="618"/>
                  <a:pt x="780" y="618"/>
                  <a:pt x="780" y="618"/>
                </a:cubicBezTo>
                <a:cubicBezTo>
                  <a:pt x="781" y="614"/>
                  <a:pt x="781" y="614"/>
                  <a:pt x="781" y="614"/>
                </a:cubicBezTo>
                <a:cubicBezTo>
                  <a:pt x="784" y="613"/>
                  <a:pt x="784" y="613"/>
                  <a:pt x="784" y="613"/>
                </a:cubicBezTo>
                <a:cubicBezTo>
                  <a:pt x="785" y="609"/>
                  <a:pt x="785" y="609"/>
                  <a:pt x="785" y="609"/>
                </a:cubicBezTo>
                <a:cubicBezTo>
                  <a:pt x="785" y="607"/>
                  <a:pt x="785" y="607"/>
                  <a:pt x="785" y="607"/>
                </a:cubicBezTo>
                <a:cubicBezTo>
                  <a:pt x="784" y="603"/>
                  <a:pt x="784" y="603"/>
                  <a:pt x="784" y="603"/>
                </a:cubicBezTo>
                <a:cubicBezTo>
                  <a:pt x="783" y="602"/>
                  <a:pt x="783" y="602"/>
                  <a:pt x="783" y="602"/>
                </a:cubicBezTo>
                <a:cubicBezTo>
                  <a:pt x="783" y="600"/>
                  <a:pt x="783" y="600"/>
                  <a:pt x="783" y="600"/>
                </a:cubicBezTo>
                <a:cubicBezTo>
                  <a:pt x="782" y="599"/>
                  <a:pt x="782" y="599"/>
                  <a:pt x="782" y="599"/>
                </a:cubicBezTo>
                <a:cubicBezTo>
                  <a:pt x="782" y="597"/>
                  <a:pt x="782" y="597"/>
                  <a:pt x="782" y="597"/>
                </a:cubicBezTo>
                <a:cubicBezTo>
                  <a:pt x="783" y="595"/>
                  <a:pt x="783" y="595"/>
                  <a:pt x="783" y="595"/>
                </a:cubicBezTo>
                <a:cubicBezTo>
                  <a:pt x="784" y="593"/>
                  <a:pt x="784" y="593"/>
                  <a:pt x="784" y="593"/>
                </a:cubicBezTo>
                <a:cubicBezTo>
                  <a:pt x="787" y="592"/>
                  <a:pt x="787" y="592"/>
                  <a:pt x="787" y="592"/>
                </a:cubicBezTo>
                <a:cubicBezTo>
                  <a:pt x="783" y="595"/>
                  <a:pt x="783" y="595"/>
                  <a:pt x="783" y="595"/>
                </a:cubicBezTo>
                <a:cubicBezTo>
                  <a:pt x="783" y="597"/>
                  <a:pt x="783" y="597"/>
                  <a:pt x="783" y="597"/>
                </a:cubicBezTo>
                <a:cubicBezTo>
                  <a:pt x="784" y="598"/>
                  <a:pt x="784" y="598"/>
                  <a:pt x="784" y="598"/>
                </a:cubicBezTo>
                <a:cubicBezTo>
                  <a:pt x="786" y="601"/>
                  <a:pt x="786" y="601"/>
                  <a:pt x="786" y="601"/>
                </a:cubicBezTo>
                <a:cubicBezTo>
                  <a:pt x="787" y="600"/>
                  <a:pt x="787" y="600"/>
                  <a:pt x="787" y="600"/>
                </a:cubicBezTo>
                <a:cubicBezTo>
                  <a:pt x="788" y="601"/>
                  <a:pt x="788" y="601"/>
                  <a:pt x="788" y="601"/>
                </a:cubicBezTo>
                <a:cubicBezTo>
                  <a:pt x="787" y="604"/>
                  <a:pt x="787" y="604"/>
                  <a:pt x="787" y="604"/>
                </a:cubicBezTo>
                <a:cubicBezTo>
                  <a:pt x="789" y="603"/>
                  <a:pt x="789" y="603"/>
                  <a:pt x="789" y="603"/>
                </a:cubicBezTo>
                <a:cubicBezTo>
                  <a:pt x="789" y="603"/>
                  <a:pt x="789" y="603"/>
                  <a:pt x="789" y="603"/>
                </a:cubicBezTo>
                <a:cubicBezTo>
                  <a:pt x="790" y="601"/>
                  <a:pt x="790" y="601"/>
                  <a:pt x="790" y="601"/>
                </a:cubicBezTo>
                <a:cubicBezTo>
                  <a:pt x="791" y="600"/>
                  <a:pt x="791" y="600"/>
                  <a:pt x="791" y="600"/>
                </a:cubicBezTo>
                <a:cubicBezTo>
                  <a:pt x="791" y="600"/>
                  <a:pt x="791" y="600"/>
                  <a:pt x="791" y="600"/>
                </a:cubicBezTo>
                <a:cubicBezTo>
                  <a:pt x="792" y="599"/>
                  <a:pt x="792" y="599"/>
                  <a:pt x="792" y="599"/>
                </a:cubicBezTo>
                <a:cubicBezTo>
                  <a:pt x="794" y="599"/>
                  <a:pt x="794" y="599"/>
                  <a:pt x="794" y="599"/>
                </a:cubicBezTo>
                <a:cubicBezTo>
                  <a:pt x="795" y="595"/>
                  <a:pt x="795" y="595"/>
                  <a:pt x="795" y="595"/>
                </a:cubicBezTo>
                <a:cubicBezTo>
                  <a:pt x="795" y="594"/>
                  <a:pt x="795" y="594"/>
                  <a:pt x="795" y="594"/>
                </a:cubicBezTo>
                <a:cubicBezTo>
                  <a:pt x="796" y="594"/>
                  <a:pt x="796" y="594"/>
                  <a:pt x="796" y="594"/>
                </a:cubicBezTo>
                <a:cubicBezTo>
                  <a:pt x="797" y="592"/>
                  <a:pt x="797" y="592"/>
                  <a:pt x="797" y="592"/>
                </a:cubicBezTo>
                <a:cubicBezTo>
                  <a:pt x="798" y="591"/>
                  <a:pt x="798" y="591"/>
                  <a:pt x="798" y="591"/>
                </a:cubicBezTo>
                <a:cubicBezTo>
                  <a:pt x="798" y="590"/>
                  <a:pt x="798" y="590"/>
                  <a:pt x="798" y="590"/>
                </a:cubicBezTo>
                <a:cubicBezTo>
                  <a:pt x="799" y="588"/>
                  <a:pt x="799" y="588"/>
                  <a:pt x="799" y="588"/>
                </a:cubicBezTo>
                <a:cubicBezTo>
                  <a:pt x="798" y="587"/>
                  <a:pt x="798" y="587"/>
                  <a:pt x="798" y="587"/>
                </a:cubicBezTo>
                <a:cubicBezTo>
                  <a:pt x="800" y="586"/>
                  <a:pt x="800" y="586"/>
                  <a:pt x="800" y="586"/>
                </a:cubicBezTo>
                <a:cubicBezTo>
                  <a:pt x="799" y="585"/>
                  <a:pt x="799" y="585"/>
                  <a:pt x="799" y="585"/>
                </a:cubicBezTo>
                <a:cubicBezTo>
                  <a:pt x="798" y="584"/>
                  <a:pt x="798" y="584"/>
                  <a:pt x="798" y="584"/>
                </a:cubicBezTo>
                <a:cubicBezTo>
                  <a:pt x="797" y="582"/>
                  <a:pt x="797" y="582"/>
                  <a:pt x="797" y="582"/>
                </a:cubicBezTo>
                <a:cubicBezTo>
                  <a:pt x="800" y="581"/>
                  <a:pt x="800" y="581"/>
                  <a:pt x="800" y="581"/>
                </a:cubicBezTo>
                <a:cubicBezTo>
                  <a:pt x="800" y="579"/>
                  <a:pt x="800" y="579"/>
                  <a:pt x="800" y="579"/>
                </a:cubicBezTo>
                <a:cubicBezTo>
                  <a:pt x="802" y="578"/>
                  <a:pt x="802" y="578"/>
                  <a:pt x="802" y="578"/>
                </a:cubicBezTo>
                <a:cubicBezTo>
                  <a:pt x="803" y="577"/>
                  <a:pt x="803" y="577"/>
                  <a:pt x="803" y="577"/>
                </a:cubicBezTo>
                <a:cubicBezTo>
                  <a:pt x="807" y="576"/>
                  <a:pt x="807" y="576"/>
                  <a:pt x="807" y="576"/>
                </a:cubicBezTo>
                <a:cubicBezTo>
                  <a:pt x="809" y="576"/>
                  <a:pt x="809" y="576"/>
                  <a:pt x="809" y="576"/>
                </a:cubicBezTo>
                <a:cubicBezTo>
                  <a:pt x="812" y="573"/>
                  <a:pt x="812" y="573"/>
                  <a:pt x="812" y="573"/>
                </a:cubicBezTo>
                <a:cubicBezTo>
                  <a:pt x="813" y="573"/>
                  <a:pt x="813" y="573"/>
                  <a:pt x="813" y="573"/>
                </a:cubicBezTo>
                <a:cubicBezTo>
                  <a:pt x="814" y="574"/>
                  <a:pt x="814" y="574"/>
                  <a:pt x="814" y="574"/>
                </a:cubicBezTo>
                <a:cubicBezTo>
                  <a:pt x="818" y="574"/>
                  <a:pt x="818" y="574"/>
                  <a:pt x="818" y="574"/>
                </a:cubicBezTo>
                <a:cubicBezTo>
                  <a:pt x="820" y="574"/>
                  <a:pt x="820" y="574"/>
                  <a:pt x="820" y="574"/>
                </a:cubicBezTo>
                <a:cubicBezTo>
                  <a:pt x="822" y="574"/>
                  <a:pt x="822" y="574"/>
                  <a:pt x="822" y="574"/>
                </a:cubicBezTo>
                <a:cubicBezTo>
                  <a:pt x="827" y="573"/>
                  <a:pt x="827" y="573"/>
                  <a:pt x="827" y="573"/>
                </a:cubicBezTo>
                <a:cubicBezTo>
                  <a:pt x="828" y="573"/>
                  <a:pt x="828" y="573"/>
                  <a:pt x="828" y="573"/>
                </a:cubicBezTo>
                <a:cubicBezTo>
                  <a:pt x="827" y="572"/>
                  <a:pt x="827" y="572"/>
                  <a:pt x="827" y="572"/>
                </a:cubicBezTo>
                <a:cubicBezTo>
                  <a:pt x="827" y="569"/>
                  <a:pt x="827" y="569"/>
                  <a:pt x="827" y="569"/>
                </a:cubicBezTo>
                <a:cubicBezTo>
                  <a:pt x="827" y="567"/>
                  <a:pt x="827" y="567"/>
                  <a:pt x="827" y="567"/>
                </a:cubicBezTo>
                <a:cubicBezTo>
                  <a:pt x="829" y="569"/>
                  <a:pt x="829" y="569"/>
                  <a:pt x="829" y="569"/>
                </a:cubicBezTo>
                <a:cubicBezTo>
                  <a:pt x="829" y="571"/>
                  <a:pt x="829" y="571"/>
                  <a:pt x="829" y="571"/>
                </a:cubicBezTo>
                <a:cubicBezTo>
                  <a:pt x="829" y="573"/>
                  <a:pt x="829" y="573"/>
                  <a:pt x="829" y="573"/>
                </a:cubicBezTo>
                <a:cubicBezTo>
                  <a:pt x="830" y="573"/>
                  <a:pt x="830" y="573"/>
                  <a:pt x="830" y="573"/>
                </a:cubicBezTo>
                <a:cubicBezTo>
                  <a:pt x="832" y="571"/>
                  <a:pt x="832" y="571"/>
                  <a:pt x="832" y="571"/>
                </a:cubicBezTo>
                <a:cubicBezTo>
                  <a:pt x="834" y="567"/>
                  <a:pt x="834" y="567"/>
                  <a:pt x="834" y="567"/>
                </a:cubicBezTo>
                <a:cubicBezTo>
                  <a:pt x="835" y="569"/>
                  <a:pt x="835" y="569"/>
                  <a:pt x="835" y="569"/>
                </a:cubicBezTo>
                <a:cubicBezTo>
                  <a:pt x="835" y="571"/>
                  <a:pt x="835" y="571"/>
                  <a:pt x="835" y="571"/>
                </a:cubicBezTo>
                <a:cubicBezTo>
                  <a:pt x="836" y="571"/>
                  <a:pt x="836" y="571"/>
                  <a:pt x="836" y="571"/>
                </a:cubicBezTo>
                <a:cubicBezTo>
                  <a:pt x="841" y="569"/>
                  <a:pt x="841" y="569"/>
                  <a:pt x="841" y="569"/>
                </a:cubicBezTo>
                <a:cubicBezTo>
                  <a:pt x="842" y="567"/>
                  <a:pt x="842" y="567"/>
                  <a:pt x="842" y="567"/>
                </a:cubicBezTo>
                <a:cubicBezTo>
                  <a:pt x="841" y="563"/>
                  <a:pt x="841" y="563"/>
                  <a:pt x="841" y="563"/>
                </a:cubicBezTo>
                <a:cubicBezTo>
                  <a:pt x="840" y="563"/>
                  <a:pt x="840" y="563"/>
                  <a:pt x="840" y="563"/>
                </a:cubicBezTo>
                <a:cubicBezTo>
                  <a:pt x="840" y="565"/>
                  <a:pt x="840" y="565"/>
                  <a:pt x="840" y="565"/>
                </a:cubicBezTo>
                <a:cubicBezTo>
                  <a:pt x="840" y="567"/>
                  <a:pt x="840" y="567"/>
                  <a:pt x="840" y="567"/>
                </a:cubicBezTo>
                <a:cubicBezTo>
                  <a:pt x="837" y="568"/>
                  <a:pt x="837" y="568"/>
                  <a:pt x="837" y="568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35" y="563"/>
                  <a:pt x="835" y="563"/>
                  <a:pt x="835" y="563"/>
                </a:cubicBezTo>
                <a:cubicBezTo>
                  <a:pt x="833" y="561"/>
                  <a:pt x="833" y="561"/>
                  <a:pt x="833" y="561"/>
                </a:cubicBezTo>
                <a:cubicBezTo>
                  <a:pt x="833" y="560"/>
                  <a:pt x="833" y="560"/>
                  <a:pt x="833" y="560"/>
                </a:cubicBezTo>
                <a:cubicBezTo>
                  <a:pt x="836" y="557"/>
                  <a:pt x="836" y="557"/>
                  <a:pt x="836" y="557"/>
                </a:cubicBezTo>
                <a:cubicBezTo>
                  <a:pt x="836" y="555"/>
                  <a:pt x="836" y="555"/>
                  <a:pt x="836" y="555"/>
                </a:cubicBezTo>
                <a:cubicBezTo>
                  <a:pt x="835" y="555"/>
                  <a:pt x="835" y="555"/>
                  <a:pt x="835" y="555"/>
                </a:cubicBezTo>
                <a:cubicBezTo>
                  <a:pt x="835" y="554"/>
                  <a:pt x="835" y="554"/>
                  <a:pt x="835" y="554"/>
                </a:cubicBezTo>
                <a:cubicBezTo>
                  <a:pt x="836" y="553"/>
                  <a:pt x="836" y="553"/>
                  <a:pt x="836" y="553"/>
                </a:cubicBezTo>
                <a:cubicBezTo>
                  <a:pt x="837" y="552"/>
                  <a:pt x="837" y="552"/>
                  <a:pt x="837" y="552"/>
                </a:cubicBezTo>
                <a:cubicBezTo>
                  <a:pt x="838" y="550"/>
                  <a:pt x="838" y="550"/>
                  <a:pt x="838" y="550"/>
                </a:cubicBezTo>
                <a:cubicBezTo>
                  <a:pt x="839" y="547"/>
                  <a:pt x="839" y="547"/>
                  <a:pt x="839" y="547"/>
                </a:cubicBezTo>
                <a:cubicBezTo>
                  <a:pt x="843" y="544"/>
                  <a:pt x="843" y="544"/>
                  <a:pt x="843" y="544"/>
                </a:cubicBezTo>
                <a:cubicBezTo>
                  <a:pt x="844" y="541"/>
                  <a:pt x="844" y="541"/>
                  <a:pt x="844" y="541"/>
                </a:cubicBezTo>
                <a:cubicBezTo>
                  <a:pt x="845" y="541"/>
                  <a:pt x="845" y="541"/>
                  <a:pt x="845" y="541"/>
                </a:cubicBezTo>
                <a:cubicBezTo>
                  <a:pt x="846" y="539"/>
                  <a:pt x="846" y="539"/>
                  <a:pt x="846" y="539"/>
                </a:cubicBezTo>
                <a:cubicBezTo>
                  <a:pt x="846" y="541"/>
                  <a:pt x="846" y="541"/>
                  <a:pt x="846" y="541"/>
                </a:cubicBezTo>
                <a:cubicBezTo>
                  <a:pt x="848" y="541"/>
                  <a:pt x="848" y="541"/>
                  <a:pt x="848" y="541"/>
                </a:cubicBezTo>
                <a:cubicBezTo>
                  <a:pt x="849" y="540"/>
                  <a:pt x="849" y="540"/>
                  <a:pt x="849" y="540"/>
                </a:cubicBezTo>
                <a:cubicBezTo>
                  <a:pt x="850" y="538"/>
                  <a:pt x="850" y="538"/>
                  <a:pt x="850" y="538"/>
                </a:cubicBezTo>
                <a:cubicBezTo>
                  <a:pt x="850" y="540"/>
                  <a:pt x="850" y="540"/>
                  <a:pt x="850" y="540"/>
                </a:cubicBezTo>
                <a:cubicBezTo>
                  <a:pt x="851" y="540"/>
                  <a:pt x="851" y="540"/>
                  <a:pt x="851" y="540"/>
                </a:cubicBezTo>
                <a:cubicBezTo>
                  <a:pt x="853" y="538"/>
                  <a:pt x="853" y="538"/>
                  <a:pt x="853" y="538"/>
                </a:cubicBezTo>
                <a:cubicBezTo>
                  <a:pt x="853" y="539"/>
                  <a:pt x="853" y="539"/>
                  <a:pt x="853" y="539"/>
                </a:cubicBezTo>
                <a:cubicBezTo>
                  <a:pt x="854" y="538"/>
                  <a:pt x="854" y="538"/>
                  <a:pt x="854" y="538"/>
                </a:cubicBezTo>
                <a:cubicBezTo>
                  <a:pt x="856" y="535"/>
                  <a:pt x="856" y="535"/>
                  <a:pt x="856" y="535"/>
                </a:cubicBezTo>
                <a:cubicBezTo>
                  <a:pt x="859" y="531"/>
                  <a:pt x="859" y="531"/>
                  <a:pt x="859" y="531"/>
                </a:cubicBezTo>
                <a:cubicBezTo>
                  <a:pt x="858" y="533"/>
                  <a:pt x="858" y="533"/>
                  <a:pt x="858" y="533"/>
                </a:cubicBezTo>
                <a:cubicBezTo>
                  <a:pt x="859" y="535"/>
                  <a:pt x="859" y="535"/>
                  <a:pt x="859" y="535"/>
                </a:cubicBezTo>
                <a:cubicBezTo>
                  <a:pt x="861" y="535"/>
                  <a:pt x="861" y="535"/>
                  <a:pt x="861" y="535"/>
                </a:cubicBezTo>
                <a:cubicBezTo>
                  <a:pt x="862" y="533"/>
                  <a:pt x="862" y="533"/>
                  <a:pt x="862" y="533"/>
                </a:cubicBezTo>
                <a:cubicBezTo>
                  <a:pt x="865" y="533"/>
                  <a:pt x="865" y="533"/>
                  <a:pt x="865" y="533"/>
                </a:cubicBezTo>
                <a:cubicBezTo>
                  <a:pt x="865" y="535"/>
                  <a:pt x="865" y="535"/>
                  <a:pt x="865" y="535"/>
                </a:cubicBezTo>
                <a:cubicBezTo>
                  <a:pt x="867" y="535"/>
                  <a:pt x="867" y="535"/>
                  <a:pt x="867" y="535"/>
                </a:cubicBezTo>
                <a:cubicBezTo>
                  <a:pt x="868" y="533"/>
                  <a:pt x="868" y="533"/>
                  <a:pt x="868" y="533"/>
                </a:cubicBezTo>
                <a:cubicBezTo>
                  <a:pt x="870" y="534"/>
                  <a:pt x="870" y="534"/>
                  <a:pt x="870" y="534"/>
                </a:cubicBezTo>
                <a:cubicBezTo>
                  <a:pt x="871" y="533"/>
                  <a:pt x="871" y="533"/>
                  <a:pt x="871" y="533"/>
                </a:cubicBezTo>
                <a:cubicBezTo>
                  <a:pt x="873" y="532"/>
                  <a:pt x="873" y="532"/>
                  <a:pt x="873" y="532"/>
                </a:cubicBezTo>
                <a:cubicBezTo>
                  <a:pt x="874" y="532"/>
                  <a:pt x="874" y="532"/>
                  <a:pt x="874" y="532"/>
                </a:cubicBezTo>
                <a:cubicBezTo>
                  <a:pt x="877" y="530"/>
                  <a:pt x="877" y="530"/>
                  <a:pt x="877" y="530"/>
                </a:cubicBezTo>
                <a:cubicBezTo>
                  <a:pt x="877" y="532"/>
                  <a:pt x="877" y="532"/>
                  <a:pt x="877" y="532"/>
                </a:cubicBezTo>
                <a:cubicBezTo>
                  <a:pt x="879" y="531"/>
                  <a:pt x="879" y="531"/>
                  <a:pt x="879" y="531"/>
                </a:cubicBezTo>
                <a:cubicBezTo>
                  <a:pt x="881" y="530"/>
                  <a:pt x="881" y="530"/>
                  <a:pt x="881" y="530"/>
                </a:cubicBezTo>
                <a:cubicBezTo>
                  <a:pt x="879" y="529"/>
                  <a:pt x="879" y="529"/>
                  <a:pt x="879" y="529"/>
                </a:cubicBezTo>
                <a:cubicBezTo>
                  <a:pt x="878" y="530"/>
                  <a:pt x="878" y="530"/>
                  <a:pt x="878" y="530"/>
                </a:cubicBezTo>
                <a:cubicBezTo>
                  <a:pt x="876" y="528"/>
                  <a:pt x="876" y="528"/>
                  <a:pt x="876" y="528"/>
                </a:cubicBezTo>
                <a:cubicBezTo>
                  <a:pt x="877" y="526"/>
                  <a:pt x="877" y="526"/>
                  <a:pt x="877" y="526"/>
                </a:cubicBezTo>
                <a:cubicBezTo>
                  <a:pt x="873" y="524"/>
                  <a:pt x="873" y="524"/>
                  <a:pt x="873" y="524"/>
                </a:cubicBezTo>
                <a:cubicBezTo>
                  <a:pt x="873" y="524"/>
                  <a:pt x="873" y="524"/>
                  <a:pt x="873" y="524"/>
                </a:cubicBezTo>
                <a:cubicBezTo>
                  <a:pt x="876" y="525"/>
                  <a:pt x="876" y="525"/>
                  <a:pt x="876" y="525"/>
                </a:cubicBezTo>
                <a:cubicBezTo>
                  <a:pt x="879" y="524"/>
                  <a:pt x="879" y="524"/>
                  <a:pt x="879" y="524"/>
                </a:cubicBezTo>
                <a:cubicBezTo>
                  <a:pt x="879" y="526"/>
                  <a:pt x="879" y="526"/>
                  <a:pt x="879" y="526"/>
                </a:cubicBezTo>
                <a:cubicBezTo>
                  <a:pt x="880" y="526"/>
                  <a:pt x="880" y="526"/>
                  <a:pt x="880" y="526"/>
                </a:cubicBezTo>
                <a:cubicBezTo>
                  <a:pt x="881" y="525"/>
                  <a:pt x="881" y="525"/>
                  <a:pt x="881" y="525"/>
                </a:cubicBezTo>
                <a:cubicBezTo>
                  <a:pt x="883" y="525"/>
                  <a:pt x="883" y="525"/>
                  <a:pt x="883" y="525"/>
                </a:cubicBezTo>
                <a:cubicBezTo>
                  <a:pt x="885" y="525"/>
                  <a:pt x="885" y="525"/>
                  <a:pt x="885" y="525"/>
                </a:cubicBezTo>
                <a:cubicBezTo>
                  <a:pt x="886" y="523"/>
                  <a:pt x="886" y="523"/>
                  <a:pt x="886" y="523"/>
                </a:cubicBezTo>
                <a:cubicBezTo>
                  <a:pt x="888" y="521"/>
                  <a:pt x="888" y="521"/>
                  <a:pt x="888" y="521"/>
                </a:cubicBezTo>
                <a:cubicBezTo>
                  <a:pt x="887" y="523"/>
                  <a:pt x="887" y="523"/>
                  <a:pt x="887" y="523"/>
                </a:cubicBezTo>
                <a:cubicBezTo>
                  <a:pt x="887" y="523"/>
                  <a:pt x="887" y="523"/>
                  <a:pt x="887" y="523"/>
                </a:cubicBezTo>
                <a:cubicBezTo>
                  <a:pt x="887" y="524"/>
                  <a:pt x="887" y="524"/>
                  <a:pt x="887" y="524"/>
                </a:cubicBezTo>
                <a:cubicBezTo>
                  <a:pt x="888" y="525"/>
                  <a:pt x="888" y="525"/>
                  <a:pt x="888" y="525"/>
                </a:cubicBezTo>
                <a:cubicBezTo>
                  <a:pt x="892" y="524"/>
                  <a:pt x="892" y="524"/>
                  <a:pt x="892" y="524"/>
                </a:cubicBezTo>
                <a:cubicBezTo>
                  <a:pt x="893" y="522"/>
                  <a:pt x="893" y="522"/>
                  <a:pt x="893" y="522"/>
                </a:cubicBezTo>
                <a:cubicBezTo>
                  <a:pt x="895" y="522"/>
                  <a:pt x="895" y="522"/>
                  <a:pt x="895" y="522"/>
                </a:cubicBezTo>
                <a:cubicBezTo>
                  <a:pt x="898" y="520"/>
                  <a:pt x="898" y="520"/>
                  <a:pt x="898" y="520"/>
                </a:cubicBezTo>
                <a:cubicBezTo>
                  <a:pt x="899" y="520"/>
                  <a:pt x="899" y="520"/>
                  <a:pt x="899" y="520"/>
                </a:cubicBezTo>
                <a:cubicBezTo>
                  <a:pt x="901" y="516"/>
                  <a:pt x="901" y="516"/>
                  <a:pt x="901" y="516"/>
                </a:cubicBezTo>
                <a:cubicBezTo>
                  <a:pt x="902" y="518"/>
                  <a:pt x="902" y="518"/>
                  <a:pt x="902" y="518"/>
                </a:cubicBezTo>
                <a:cubicBezTo>
                  <a:pt x="903" y="517"/>
                  <a:pt x="903" y="517"/>
                  <a:pt x="903" y="517"/>
                </a:cubicBezTo>
                <a:cubicBezTo>
                  <a:pt x="903" y="518"/>
                  <a:pt x="903" y="518"/>
                  <a:pt x="903" y="518"/>
                </a:cubicBezTo>
                <a:cubicBezTo>
                  <a:pt x="901" y="520"/>
                  <a:pt x="901" y="520"/>
                  <a:pt x="901" y="520"/>
                </a:cubicBezTo>
                <a:cubicBezTo>
                  <a:pt x="899" y="521"/>
                  <a:pt x="899" y="521"/>
                  <a:pt x="899" y="521"/>
                </a:cubicBezTo>
                <a:cubicBezTo>
                  <a:pt x="897" y="523"/>
                  <a:pt x="897" y="523"/>
                  <a:pt x="897" y="523"/>
                </a:cubicBezTo>
                <a:cubicBezTo>
                  <a:pt x="899" y="524"/>
                  <a:pt x="899" y="524"/>
                  <a:pt x="899" y="524"/>
                </a:cubicBezTo>
                <a:cubicBezTo>
                  <a:pt x="900" y="522"/>
                  <a:pt x="900" y="522"/>
                  <a:pt x="900" y="522"/>
                </a:cubicBezTo>
                <a:cubicBezTo>
                  <a:pt x="902" y="522"/>
                  <a:pt x="902" y="522"/>
                  <a:pt x="902" y="522"/>
                </a:cubicBezTo>
                <a:cubicBezTo>
                  <a:pt x="904" y="523"/>
                  <a:pt x="904" y="523"/>
                  <a:pt x="904" y="523"/>
                </a:cubicBezTo>
                <a:cubicBezTo>
                  <a:pt x="908" y="523"/>
                  <a:pt x="908" y="523"/>
                  <a:pt x="908" y="523"/>
                </a:cubicBezTo>
                <a:cubicBezTo>
                  <a:pt x="911" y="523"/>
                  <a:pt x="911" y="523"/>
                  <a:pt x="911" y="523"/>
                </a:cubicBezTo>
                <a:cubicBezTo>
                  <a:pt x="909" y="524"/>
                  <a:pt x="909" y="524"/>
                  <a:pt x="909" y="524"/>
                </a:cubicBezTo>
                <a:cubicBezTo>
                  <a:pt x="906" y="525"/>
                  <a:pt x="906" y="525"/>
                  <a:pt x="906" y="525"/>
                </a:cubicBezTo>
                <a:cubicBezTo>
                  <a:pt x="904" y="525"/>
                  <a:pt x="904" y="525"/>
                  <a:pt x="904" y="525"/>
                </a:cubicBezTo>
                <a:cubicBezTo>
                  <a:pt x="904" y="526"/>
                  <a:pt x="904" y="526"/>
                  <a:pt x="904" y="526"/>
                </a:cubicBezTo>
                <a:cubicBezTo>
                  <a:pt x="904" y="527"/>
                  <a:pt x="904" y="527"/>
                  <a:pt x="904" y="527"/>
                </a:cubicBezTo>
                <a:cubicBezTo>
                  <a:pt x="903" y="526"/>
                  <a:pt x="903" y="526"/>
                  <a:pt x="903" y="526"/>
                </a:cubicBezTo>
                <a:cubicBezTo>
                  <a:pt x="902" y="524"/>
                  <a:pt x="902" y="524"/>
                  <a:pt x="902" y="524"/>
                </a:cubicBezTo>
                <a:cubicBezTo>
                  <a:pt x="901" y="524"/>
                  <a:pt x="901" y="524"/>
                  <a:pt x="901" y="524"/>
                </a:cubicBezTo>
                <a:cubicBezTo>
                  <a:pt x="898" y="525"/>
                  <a:pt x="898" y="525"/>
                  <a:pt x="898" y="525"/>
                </a:cubicBezTo>
                <a:cubicBezTo>
                  <a:pt x="895" y="527"/>
                  <a:pt x="895" y="527"/>
                  <a:pt x="895" y="527"/>
                </a:cubicBezTo>
                <a:cubicBezTo>
                  <a:pt x="890" y="528"/>
                  <a:pt x="890" y="528"/>
                  <a:pt x="890" y="528"/>
                </a:cubicBezTo>
                <a:cubicBezTo>
                  <a:pt x="886" y="530"/>
                  <a:pt x="886" y="530"/>
                  <a:pt x="886" y="530"/>
                </a:cubicBezTo>
                <a:cubicBezTo>
                  <a:pt x="886" y="532"/>
                  <a:pt x="886" y="532"/>
                  <a:pt x="886" y="532"/>
                </a:cubicBezTo>
                <a:cubicBezTo>
                  <a:pt x="884" y="534"/>
                  <a:pt x="884" y="534"/>
                  <a:pt x="884" y="534"/>
                </a:cubicBezTo>
                <a:cubicBezTo>
                  <a:pt x="882" y="537"/>
                  <a:pt x="882" y="537"/>
                  <a:pt x="882" y="537"/>
                </a:cubicBezTo>
                <a:cubicBezTo>
                  <a:pt x="882" y="539"/>
                  <a:pt x="882" y="539"/>
                  <a:pt x="882" y="539"/>
                </a:cubicBezTo>
                <a:cubicBezTo>
                  <a:pt x="883" y="541"/>
                  <a:pt x="883" y="541"/>
                  <a:pt x="883" y="541"/>
                </a:cubicBezTo>
                <a:cubicBezTo>
                  <a:pt x="883" y="543"/>
                  <a:pt x="883" y="543"/>
                  <a:pt x="883" y="543"/>
                </a:cubicBezTo>
                <a:cubicBezTo>
                  <a:pt x="884" y="543"/>
                  <a:pt x="884" y="543"/>
                  <a:pt x="884" y="543"/>
                </a:cubicBezTo>
                <a:cubicBezTo>
                  <a:pt x="885" y="543"/>
                  <a:pt x="885" y="543"/>
                  <a:pt x="885" y="543"/>
                </a:cubicBezTo>
                <a:cubicBezTo>
                  <a:pt x="885" y="546"/>
                  <a:pt x="885" y="546"/>
                  <a:pt x="885" y="546"/>
                </a:cubicBezTo>
                <a:cubicBezTo>
                  <a:pt x="887" y="547"/>
                  <a:pt x="887" y="547"/>
                  <a:pt x="887" y="547"/>
                </a:cubicBezTo>
                <a:cubicBezTo>
                  <a:pt x="888" y="546"/>
                  <a:pt x="888" y="546"/>
                  <a:pt x="888" y="546"/>
                </a:cubicBezTo>
                <a:cubicBezTo>
                  <a:pt x="889" y="547"/>
                  <a:pt x="889" y="547"/>
                  <a:pt x="889" y="547"/>
                </a:cubicBezTo>
                <a:cubicBezTo>
                  <a:pt x="890" y="546"/>
                  <a:pt x="890" y="546"/>
                  <a:pt x="890" y="546"/>
                </a:cubicBezTo>
                <a:cubicBezTo>
                  <a:pt x="890" y="544"/>
                  <a:pt x="890" y="544"/>
                  <a:pt x="890" y="544"/>
                </a:cubicBezTo>
                <a:cubicBezTo>
                  <a:pt x="891" y="544"/>
                  <a:pt x="891" y="544"/>
                  <a:pt x="891" y="544"/>
                </a:cubicBezTo>
                <a:cubicBezTo>
                  <a:pt x="892" y="544"/>
                  <a:pt x="892" y="544"/>
                  <a:pt x="892" y="544"/>
                </a:cubicBezTo>
                <a:cubicBezTo>
                  <a:pt x="894" y="542"/>
                  <a:pt x="894" y="542"/>
                  <a:pt x="894" y="542"/>
                </a:cubicBezTo>
                <a:cubicBezTo>
                  <a:pt x="896" y="542"/>
                  <a:pt x="896" y="542"/>
                  <a:pt x="896" y="542"/>
                </a:cubicBezTo>
                <a:cubicBezTo>
                  <a:pt x="899" y="538"/>
                  <a:pt x="899" y="538"/>
                  <a:pt x="899" y="538"/>
                </a:cubicBezTo>
                <a:cubicBezTo>
                  <a:pt x="902" y="536"/>
                  <a:pt x="902" y="536"/>
                  <a:pt x="902" y="536"/>
                </a:cubicBezTo>
                <a:cubicBezTo>
                  <a:pt x="901" y="535"/>
                  <a:pt x="901" y="535"/>
                  <a:pt x="901" y="535"/>
                </a:cubicBezTo>
                <a:cubicBezTo>
                  <a:pt x="903" y="532"/>
                  <a:pt x="903" y="532"/>
                  <a:pt x="903" y="532"/>
                </a:cubicBezTo>
                <a:cubicBezTo>
                  <a:pt x="904" y="532"/>
                  <a:pt x="904" y="532"/>
                  <a:pt x="904" y="532"/>
                </a:cubicBezTo>
                <a:cubicBezTo>
                  <a:pt x="905" y="531"/>
                  <a:pt x="905" y="531"/>
                  <a:pt x="905" y="531"/>
                </a:cubicBezTo>
                <a:cubicBezTo>
                  <a:pt x="906" y="531"/>
                  <a:pt x="906" y="531"/>
                  <a:pt x="906" y="531"/>
                </a:cubicBezTo>
                <a:cubicBezTo>
                  <a:pt x="907" y="534"/>
                  <a:pt x="907" y="534"/>
                  <a:pt x="907" y="534"/>
                </a:cubicBezTo>
                <a:cubicBezTo>
                  <a:pt x="909" y="534"/>
                  <a:pt x="909" y="534"/>
                  <a:pt x="909" y="534"/>
                </a:cubicBezTo>
                <a:cubicBezTo>
                  <a:pt x="909" y="533"/>
                  <a:pt x="909" y="533"/>
                  <a:pt x="909" y="533"/>
                </a:cubicBezTo>
                <a:cubicBezTo>
                  <a:pt x="911" y="533"/>
                  <a:pt x="911" y="533"/>
                  <a:pt x="911" y="533"/>
                </a:cubicBezTo>
                <a:cubicBezTo>
                  <a:pt x="914" y="531"/>
                  <a:pt x="914" y="531"/>
                  <a:pt x="914" y="531"/>
                </a:cubicBezTo>
                <a:cubicBezTo>
                  <a:pt x="917" y="530"/>
                  <a:pt x="917" y="530"/>
                  <a:pt x="917" y="530"/>
                </a:cubicBezTo>
                <a:cubicBezTo>
                  <a:pt x="920" y="530"/>
                  <a:pt x="920" y="530"/>
                  <a:pt x="920" y="530"/>
                </a:cubicBezTo>
                <a:cubicBezTo>
                  <a:pt x="922" y="529"/>
                  <a:pt x="922" y="529"/>
                  <a:pt x="922" y="529"/>
                </a:cubicBezTo>
                <a:cubicBezTo>
                  <a:pt x="927" y="527"/>
                  <a:pt x="927" y="527"/>
                  <a:pt x="927" y="527"/>
                </a:cubicBezTo>
                <a:cubicBezTo>
                  <a:pt x="930" y="526"/>
                  <a:pt x="930" y="526"/>
                  <a:pt x="930" y="526"/>
                </a:cubicBezTo>
                <a:cubicBezTo>
                  <a:pt x="932" y="526"/>
                  <a:pt x="932" y="526"/>
                  <a:pt x="932" y="526"/>
                </a:cubicBezTo>
                <a:cubicBezTo>
                  <a:pt x="933" y="526"/>
                  <a:pt x="933" y="526"/>
                  <a:pt x="933" y="526"/>
                </a:cubicBezTo>
                <a:cubicBezTo>
                  <a:pt x="934" y="526"/>
                  <a:pt x="934" y="526"/>
                  <a:pt x="934" y="526"/>
                </a:cubicBezTo>
                <a:cubicBezTo>
                  <a:pt x="933" y="525"/>
                  <a:pt x="933" y="525"/>
                  <a:pt x="933" y="525"/>
                </a:cubicBezTo>
                <a:cubicBezTo>
                  <a:pt x="932" y="525"/>
                  <a:pt x="932" y="525"/>
                  <a:pt x="932" y="525"/>
                </a:cubicBezTo>
                <a:cubicBezTo>
                  <a:pt x="930" y="524"/>
                  <a:pt x="930" y="524"/>
                  <a:pt x="930" y="524"/>
                </a:cubicBezTo>
                <a:cubicBezTo>
                  <a:pt x="930" y="523"/>
                  <a:pt x="930" y="523"/>
                  <a:pt x="930" y="523"/>
                </a:cubicBezTo>
                <a:cubicBezTo>
                  <a:pt x="932" y="523"/>
                  <a:pt x="932" y="523"/>
                  <a:pt x="932" y="523"/>
                </a:cubicBezTo>
                <a:cubicBezTo>
                  <a:pt x="932" y="522"/>
                  <a:pt x="932" y="522"/>
                  <a:pt x="932" y="522"/>
                </a:cubicBezTo>
                <a:cubicBezTo>
                  <a:pt x="928" y="520"/>
                  <a:pt x="928" y="520"/>
                  <a:pt x="928" y="520"/>
                </a:cubicBezTo>
                <a:cubicBezTo>
                  <a:pt x="926" y="520"/>
                  <a:pt x="926" y="520"/>
                  <a:pt x="926" y="520"/>
                </a:cubicBezTo>
                <a:cubicBezTo>
                  <a:pt x="926" y="519"/>
                  <a:pt x="926" y="519"/>
                  <a:pt x="926" y="519"/>
                </a:cubicBezTo>
                <a:cubicBezTo>
                  <a:pt x="926" y="517"/>
                  <a:pt x="926" y="517"/>
                  <a:pt x="926" y="517"/>
                </a:cubicBezTo>
                <a:cubicBezTo>
                  <a:pt x="923" y="519"/>
                  <a:pt x="923" y="519"/>
                  <a:pt x="923" y="519"/>
                </a:cubicBezTo>
                <a:cubicBezTo>
                  <a:pt x="923" y="520"/>
                  <a:pt x="923" y="520"/>
                  <a:pt x="923" y="520"/>
                </a:cubicBezTo>
                <a:cubicBezTo>
                  <a:pt x="919" y="520"/>
                  <a:pt x="919" y="520"/>
                  <a:pt x="919" y="520"/>
                </a:cubicBezTo>
                <a:cubicBezTo>
                  <a:pt x="919" y="519"/>
                  <a:pt x="919" y="519"/>
                  <a:pt x="919" y="519"/>
                </a:cubicBezTo>
                <a:cubicBezTo>
                  <a:pt x="916" y="518"/>
                  <a:pt x="916" y="518"/>
                  <a:pt x="916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3" y="517"/>
                  <a:pt x="913" y="517"/>
                  <a:pt x="913" y="517"/>
                </a:cubicBezTo>
                <a:cubicBezTo>
                  <a:pt x="910" y="517"/>
                  <a:pt x="910" y="517"/>
                  <a:pt x="910" y="517"/>
                </a:cubicBezTo>
                <a:cubicBezTo>
                  <a:pt x="907" y="516"/>
                  <a:pt x="907" y="516"/>
                  <a:pt x="907" y="516"/>
                </a:cubicBezTo>
                <a:cubicBezTo>
                  <a:pt x="909" y="515"/>
                  <a:pt x="909" y="515"/>
                  <a:pt x="909" y="515"/>
                </a:cubicBezTo>
                <a:cubicBezTo>
                  <a:pt x="910" y="513"/>
                  <a:pt x="910" y="513"/>
                  <a:pt x="910" y="513"/>
                </a:cubicBezTo>
                <a:cubicBezTo>
                  <a:pt x="907" y="513"/>
                  <a:pt x="907" y="513"/>
                  <a:pt x="907" y="513"/>
                </a:cubicBezTo>
                <a:cubicBezTo>
                  <a:pt x="906" y="512"/>
                  <a:pt x="906" y="512"/>
                  <a:pt x="906" y="512"/>
                </a:cubicBezTo>
                <a:cubicBezTo>
                  <a:pt x="904" y="512"/>
                  <a:pt x="904" y="512"/>
                  <a:pt x="904" y="512"/>
                </a:cubicBezTo>
                <a:cubicBezTo>
                  <a:pt x="903" y="510"/>
                  <a:pt x="903" y="510"/>
                  <a:pt x="903" y="510"/>
                </a:cubicBezTo>
                <a:cubicBezTo>
                  <a:pt x="902" y="509"/>
                  <a:pt x="902" y="509"/>
                  <a:pt x="902" y="509"/>
                </a:cubicBezTo>
                <a:cubicBezTo>
                  <a:pt x="902" y="506"/>
                  <a:pt x="902" y="506"/>
                  <a:pt x="902" y="506"/>
                </a:cubicBezTo>
                <a:cubicBezTo>
                  <a:pt x="902" y="504"/>
                  <a:pt x="902" y="504"/>
                  <a:pt x="902" y="504"/>
                </a:cubicBezTo>
                <a:cubicBezTo>
                  <a:pt x="901" y="503"/>
                  <a:pt x="901" y="503"/>
                  <a:pt x="901" y="503"/>
                </a:cubicBezTo>
                <a:cubicBezTo>
                  <a:pt x="902" y="501"/>
                  <a:pt x="902" y="501"/>
                  <a:pt x="902" y="501"/>
                </a:cubicBezTo>
                <a:cubicBezTo>
                  <a:pt x="902" y="500"/>
                  <a:pt x="902" y="500"/>
                  <a:pt x="902" y="500"/>
                </a:cubicBezTo>
                <a:cubicBezTo>
                  <a:pt x="898" y="500"/>
                  <a:pt x="898" y="500"/>
                  <a:pt x="898" y="500"/>
                </a:cubicBezTo>
                <a:cubicBezTo>
                  <a:pt x="899" y="499"/>
                  <a:pt x="899" y="499"/>
                  <a:pt x="899" y="499"/>
                </a:cubicBezTo>
                <a:cubicBezTo>
                  <a:pt x="901" y="499"/>
                  <a:pt x="901" y="499"/>
                  <a:pt x="901" y="499"/>
                </a:cubicBezTo>
                <a:cubicBezTo>
                  <a:pt x="903" y="494"/>
                  <a:pt x="903" y="494"/>
                  <a:pt x="903" y="494"/>
                </a:cubicBezTo>
                <a:cubicBezTo>
                  <a:pt x="905" y="492"/>
                  <a:pt x="905" y="492"/>
                  <a:pt x="905" y="492"/>
                </a:cubicBezTo>
                <a:cubicBezTo>
                  <a:pt x="905" y="491"/>
                  <a:pt x="905" y="491"/>
                  <a:pt x="905" y="491"/>
                </a:cubicBezTo>
                <a:cubicBezTo>
                  <a:pt x="903" y="491"/>
                  <a:pt x="903" y="491"/>
                  <a:pt x="903" y="491"/>
                </a:cubicBezTo>
                <a:cubicBezTo>
                  <a:pt x="903" y="490"/>
                  <a:pt x="903" y="490"/>
                  <a:pt x="903" y="490"/>
                </a:cubicBezTo>
                <a:cubicBezTo>
                  <a:pt x="901" y="490"/>
                  <a:pt x="901" y="490"/>
                  <a:pt x="901" y="490"/>
                </a:cubicBezTo>
                <a:cubicBezTo>
                  <a:pt x="899" y="491"/>
                  <a:pt x="899" y="491"/>
                  <a:pt x="899" y="491"/>
                </a:cubicBezTo>
                <a:cubicBezTo>
                  <a:pt x="896" y="492"/>
                  <a:pt x="896" y="492"/>
                  <a:pt x="896" y="492"/>
                </a:cubicBezTo>
                <a:cubicBezTo>
                  <a:pt x="896" y="491"/>
                  <a:pt x="896" y="491"/>
                  <a:pt x="896" y="491"/>
                </a:cubicBezTo>
                <a:cubicBezTo>
                  <a:pt x="895" y="489"/>
                  <a:pt x="895" y="489"/>
                  <a:pt x="895" y="489"/>
                </a:cubicBezTo>
                <a:cubicBezTo>
                  <a:pt x="891" y="488"/>
                  <a:pt x="891" y="488"/>
                  <a:pt x="891" y="488"/>
                </a:cubicBezTo>
                <a:cubicBezTo>
                  <a:pt x="888" y="488"/>
                  <a:pt x="888" y="488"/>
                  <a:pt x="888" y="488"/>
                </a:cubicBezTo>
                <a:cubicBezTo>
                  <a:pt x="886" y="488"/>
                  <a:pt x="886" y="488"/>
                  <a:pt x="886" y="488"/>
                </a:cubicBezTo>
                <a:cubicBezTo>
                  <a:pt x="888" y="487"/>
                  <a:pt x="888" y="487"/>
                  <a:pt x="888" y="487"/>
                </a:cubicBezTo>
                <a:cubicBezTo>
                  <a:pt x="890" y="487"/>
                  <a:pt x="890" y="487"/>
                  <a:pt x="890" y="487"/>
                </a:cubicBezTo>
                <a:cubicBezTo>
                  <a:pt x="893" y="487"/>
                  <a:pt x="893" y="487"/>
                  <a:pt x="893" y="487"/>
                </a:cubicBezTo>
                <a:cubicBezTo>
                  <a:pt x="894" y="486"/>
                  <a:pt x="894" y="486"/>
                  <a:pt x="894" y="486"/>
                </a:cubicBezTo>
                <a:cubicBezTo>
                  <a:pt x="896" y="487"/>
                  <a:pt x="896" y="487"/>
                  <a:pt x="896" y="487"/>
                </a:cubicBezTo>
                <a:cubicBezTo>
                  <a:pt x="898" y="488"/>
                  <a:pt x="898" y="488"/>
                  <a:pt x="898" y="488"/>
                </a:cubicBezTo>
                <a:cubicBezTo>
                  <a:pt x="900" y="488"/>
                  <a:pt x="900" y="488"/>
                  <a:pt x="900" y="488"/>
                </a:cubicBezTo>
                <a:cubicBezTo>
                  <a:pt x="903" y="486"/>
                  <a:pt x="903" y="486"/>
                  <a:pt x="903" y="486"/>
                </a:cubicBezTo>
                <a:cubicBezTo>
                  <a:pt x="904" y="486"/>
                  <a:pt x="904" y="486"/>
                  <a:pt x="904" y="486"/>
                </a:cubicBezTo>
                <a:cubicBezTo>
                  <a:pt x="907" y="484"/>
                  <a:pt x="907" y="484"/>
                  <a:pt x="907" y="484"/>
                </a:cubicBezTo>
                <a:cubicBezTo>
                  <a:pt x="909" y="484"/>
                  <a:pt x="909" y="484"/>
                  <a:pt x="909" y="484"/>
                </a:cubicBezTo>
                <a:cubicBezTo>
                  <a:pt x="910" y="480"/>
                  <a:pt x="910" y="480"/>
                  <a:pt x="910" y="480"/>
                </a:cubicBezTo>
                <a:cubicBezTo>
                  <a:pt x="909" y="480"/>
                  <a:pt x="909" y="480"/>
                  <a:pt x="909" y="480"/>
                </a:cubicBezTo>
                <a:cubicBezTo>
                  <a:pt x="911" y="479"/>
                  <a:pt x="911" y="479"/>
                  <a:pt x="911" y="479"/>
                </a:cubicBezTo>
                <a:cubicBezTo>
                  <a:pt x="910" y="478"/>
                  <a:pt x="910" y="478"/>
                  <a:pt x="910" y="478"/>
                </a:cubicBezTo>
                <a:cubicBezTo>
                  <a:pt x="908" y="477"/>
                  <a:pt x="908" y="477"/>
                  <a:pt x="908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6" y="476"/>
                  <a:pt x="906" y="476"/>
                  <a:pt x="906" y="476"/>
                </a:cubicBezTo>
                <a:cubicBezTo>
                  <a:pt x="906" y="476"/>
                  <a:pt x="906" y="476"/>
                  <a:pt x="906" y="476"/>
                </a:cubicBezTo>
                <a:cubicBezTo>
                  <a:pt x="909" y="477"/>
                  <a:pt x="909" y="477"/>
                  <a:pt x="909" y="477"/>
                </a:cubicBezTo>
                <a:cubicBezTo>
                  <a:pt x="909" y="476"/>
                  <a:pt x="909" y="476"/>
                  <a:pt x="909" y="476"/>
                </a:cubicBezTo>
                <a:cubicBezTo>
                  <a:pt x="905" y="473"/>
                  <a:pt x="905" y="473"/>
                  <a:pt x="905" y="473"/>
                </a:cubicBezTo>
                <a:cubicBezTo>
                  <a:pt x="901" y="472"/>
                  <a:pt x="901" y="472"/>
                  <a:pt x="901" y="472"/>
                </a:cubicBezTo>
                <a:cubicBezTo>
                  <a:pt x="895" y="472"/>
                  <a:pt x="895" y="472"/>
                  <a:pt x="895" y="472"/>
                </a:cubicBezTo>
                <a:cubicBezTo>
                  <a:pt x="893" y="473"/>
                  <a:pt x="893" y="473"/>
                  <a:pt x="893" y="473"/>
                </a:cubicBezTo>
                <a:cubicBezTo>
                  <a:pt x="890" y="473"/>
                  <a:pt x="890" y="473"/>
                  <a:pt x="890" y="473"/>
                </a:cubicBezTo>
                <a:cubicBezTo>
                  <a:pt x="884" y="475"/>
                  <a:pt x="884" y="475"/>
                  <a:pt x="884" y="475"/>
                </a:cubicBezTo>
                <a:cubicBezTo>
                  <a:pt x="879" y="476"/>
                  <a:pt x="879" y="476"/>
                  <a:pt x="879" y="476"/>
                </a:cubicBezTo>
                <a:cubicBezTo>
                  <a:pt x="876" y="478"/>
                  <a:pt x="876" y="478"/>
                  <a:pt x="876" y="478"/>
                </a:cubicBezTo>
                <a:cubicBezTo>
                  <a:pt x="873" y="478"/>
                  <a:pt x="873" y="478"/>
                  <a:pt x="873" y="478"/>
                </a:cubicBezTo>
                <a:cubicBezTo>
                  <a:pt x="869" y="481"/>
                  <a:pt x="869" y="481"/>
                  <a:pt x="869" y="481"/>
                </a:cubicBezTo>
                <a:cubicBezTo>
                  <a:pt x="862" y="486"/>
                  <a:pt x="862" y="486"/>
                  <a:pt x="862" y="486"/>
                </a:cubicBezTo>
                <a:cubicBezTo>
                  <a:pt x="857" y="490"/>
                  <a:pt x="857" y="490"/>
                  <a:pt x="857" y="490"/>
                </a:cubicBezTo>
                <a:cubicBezTo>
                  <a:pt x="855" y="491"/>
                  <a:pt x="855" y="491"/>
                  <a:pt x="855" y="491"/>
                </a:cubicBezTo>
                <a:cubicBezTo>
                  <a:pt x="853" y="493"/>
                  <a:pt x="853" y="493"/>
                  <a:pt x="853" y="493"/>
                </a:cubicBezTo>
                <a:cubicBezTo>
                  <a:pt x="850" y="497"/>
                  <a:pt x="850" y="497"/>
                  <a:pt x="850" y="497"/>
                </a:cubicBezTo>
                <a:cubicBezTo>
                  <a:pt x="847" y="499"/>
                  <a:pt x="847" y="499"/>
                  <a:pt x="847" y="499"/>
                </a:cubicBezTo>
                <a:cubicBezTo>
                  <a:pt x="842" y="501"/>
                  <a:pt x="842" y="501"/>
                  <a:pt x="842" y="501"/>
                </a:cubicBezTo>
                <a:cubicBezTo>
                  <a:pt x="837" y="504"/>
                  <a:pt x="837" y="504"/>
                  <a:pt x="837" y="504"/>
                </a:cubicBezTo>
                <a:cubicBezTo>
                  <a:pt x="835" y="503"/>
                  <a:pt x="835" y="503"/>
                  <a:pt x="835" y="503"/>
                </a:cubicBezTo>
                <a:cubicBezTo>
                  <a:pt x="838" y="503"/>
                  <a:pt x="838" y="503"/>
                  <a:pt x="838" y="503"/>
                </a:cubicBezTo>
                <a:cubicBezTo>
                  <a:pt x="843" y="500"/>
                  <a:pt x="843" y="500"/>
                  <a:pt x="843" y="500"/>
                </a:cubicBezTo>
                <a:cubicBezTo>
                  <a:pt x="843" y="499"/>
                  <a:pt x="843" y="499"/>
                  <a:pt x="843" y="499"/>
                </a:cubicBezTo>
                <a:cubicBezTo>
                  <a:pt x="848" y="496"/>
                  <a:pt x="848" y="496"/>
                  <a:pt x="848" y="496"/>
                </a:cubicBezTo>
                <a:cubicBezTo>
                  <a:pt x="849" y="494"/>
                  <a:pt x="849" y="494"/>
                  <a:pt x="849" y="494"/>
                </a:cubicBezTo>
                <a:cubicBezTo>
                  <a:pt x="850" y="491"/>
                  <a:pt x="850" y="491"/>
                  <a:pt x="850" y="491"/>
                </a:cubicBezTo>
                <a:cubicBezTo>
                  <a:pt x="852" y="491"/>
                  <a:pt x="852" y="491"/>
                  <a:pt x="852" y="491"/>
                </a:cubicBezTo>
                <a:cubicBezTo>
                  <a:pt x="855" y="489"/>
                  <a:pt x="855" y="489"/>
                  <a:pt x="855" y="489"/>
                </a:cubicBezTo>
                <a:cubicBezTo>
                  <a:pt x="857" y="487"/>
                  <a:pt x="857" y="487"/>
                  <a:pt x="857" y="487"/>
                </a:cubicBezTo>
                <a:cubicBezTo>
                  <a:pt x="858" y="484"/>
                  <a:pt x="858" y="484"/>
                  <a:pt x="858" y="484"/>
                </a:cubicBezTo>
                <a:cubicBezTo>
                  <a:pt x="862" y="482"/>
                  <a:pt x="862" y="482"/>
                  <a:pt x="862" y="482"/>
                </a:cubicBezTo>
                <a:cubicBezTo>
                  <a:pt x="865" y="478"/>
                  <a:pt x="865" y="478"/>
                  <a:pt x="865" y="478"/>
                </a:cubicBezTo>
                <a:cubicBezTo>
                  <a:pt x="866" y="478"/>
                  <a:pt x="866" y="478"/>
                  <a:pt x="866" y="478"/>
                </a:cubicBezTo>
                <a:cubicBezTo>
                  <a:pt x="866" y="477"/>
                  <a:pt x="866" y="477"/>
                  <a:pt x="866" y="477"/>
                </a:cubicBezTo>
                <a:cubicBezTo>
                  <a:pt x="868" y="475"/>
                  <a:pt x="868" y="475"/>
                  <a:pt x="868" y="475"/>
                </a:cubicBezTo>
                <a:cubicBezTo>
                  <a:pt x="870" y="475"/>
                  <a:pt x="870" y="475"/>
                  <a:pt x="870" y="475"/>
                </a:cubicBezTo>
                <a:cubicBezTo>
                  <a:pt x="871" y="472"/>
                  <a:pt x="871" y="472"/>
                  <a:pt x="871" y="472"/>
                </a:cubicBezTo>
                <a:cubicBezTo>
                  <a:pt x="873" y="471"/>
                  <a:pt x="873" y="471"/>
                  <a:pt x="873" y="471"/>
                </a:cubicBezTo>
                <a:cubicBezTo>
                  <a:pt x="874" y="472"/>
                  <a:pt x="874" y="472"/>
                  <a:pt x="874" y="472"/>
                </a:cubicBezTo>
                <a:cubicBezTo>
                  <a:pt x="875" y="472"/>
                  <a:pt x="875" y="472"/>
                  <a:pt x="875" y="472"/>
                </a:cubicBezTo>
                <a:cubicBezTo>
                  <a:pt x="876" y="470"/>
                  <a:pt x="876" y="470"/>
                  <a:pt x="876" y="470"/>
                </a:cubicBezTo>
                <a:cubicBezTo>
                  <a:pt x="880" y="469"/>
                  <a:pt x="880" y="469"/>
                  <a:pt x="880" y="469"/>
                </a:cubicBezTo>
                <a:cubicBezTo>
                  <a:pt x="881" y="469"/>
                  <a:pt x="881" y="469"/>
                  <a:pt x="881" y="469"/>
                </a:cubicBezTo>
                <a:cubicBezTo>
                  <a:pt x="885" y="469"/>
                  <a:pt x="885" y="469"/>
                  <a:pt x="885" y="469"/>
                </a:cubicBezTo>
                <a:cubicBezTo>
                  <a:pt x="886" y="467"/>
                  <a:pt x="886" y="467"/>
                  <a:pt x="886" y="467"/>
                </a:cubicBezTo>
                <a:cubicBezTo>
                  <a:pt x="886" y="465"/>
                  <a:pt x="886" y="465"/>
                  <a:pt x="886" y="465"/>
                </a:cubicBezTo>
                <a:cubicBezTo>
                  <a:pt x="887" y="463"/>
                  <a:pt x="887" y="463"/>
                  <a:pt x="887" y="463"/>
                </a:cubicBezTo>
                <a:cubicBezTo>
                  <a:pt x="887" y="462"/>
                  <a:pt x="887" y="462"/>
                  <a:pt x="887" y="462"/>
                </a:cubicBezTo>
                <a:cubicBezTo>
                  <a:pt x="889" y="461"/>
                  <a:pt x="889" y="461"/>
                  <a:pt x="889" y="461"/>
                </a:cubicBezTo>
                <a:cubicBezTo>
                  <a:pt x="893" y="457"/>
                  <a:pt x="893" y="457"/>
                  <a:pt x="893" y="457"/>
                </a:cubicBezTo>
                <a:cubicBezTo>
                  <a:pt x="895" y="457"/>
                  <a:pt x="895" y="457"/>
                  <a:pt x="895" y="457"/>
                </a:cubicBezTo>
                <a:cubicBezTo>
                  <a:pt x="896" y="456"/>
                  <a:pt x="896" y="456"/>
                  <a:pt x="896" y="456"/>
                </a:cubicBezTo>
                <a:cubicBezTo>
                  <a:pt x="895" y="455"/>
                  <a:pt x="895" y="455"/>
                  <a:pt x="895" y="455"/>
                </a:cubicBezTo>
                <a:cubicBezTo>
                  <a:pt x="896" y="454"/>
                  <a:pt x="896" y="454"/>
                  <a:pt x="896" y="454"/>
                </a:cubicBezTo>
                <a:cubicBezTo>
                  <a:pt x="897" y="453"/>
                  <a:pt x="897" y="453"/>
                  <a:pt x="897" y="453"/>
                </a:cubicBezTo>
                <a:cubicBezTo>
                  <a:pt x="899" y="455"/>
                  <a:pt x="899" y="455"/>
                  <a:pt x="899" y="455"/>
                </a:cubicBezTo>
                <a:cubicBezTo>
                  <a:pt x="902" y="456"/>
                  <a:pt x="902" y="456"/>
                  <a:pt x="902" y="456"/>
                </a:cubicBezTo>
                <a:cubicBezTo>
                  <a:pt x="906" y="455"/>
                  <a:pt x="906" y="455"/>
                  <a:pt x="906" y="455"/>
                </a:cubicBezTo>
                <a:cubicBezTo>
                  <a:pt x="909" y="456"/>
                  <a:pt x="909" y="456"/>
                  <a:pt x="909" y="456"/>
                </a:cubicBezTo>
                <a:cubicBezTo>
                  <a:pt x="910" y="456"/>
                  <a:pt x="910" y="456"/>
                  <a:pt x="910" y="456"/>
                </a:cubicBezTo>
                <a:cubicBezTo>
                  <a:pt x="911" y="457"/>
                  <a:pt x="911" y="457"/>
                  <a:pt x="911" y="457"/>
                </a:cubicBezTo>
                <a:cubicBezTo>
                  <a:pt x="914" y="455"/>
                  <a:pt x="914" y="455"/>
                  <a:pt x="914" y="455"/>
                </a:cubicBezTo>
                <a:cubicBezTo>
                  <a:pt x="915" y="457"/>
                  <a:pt x="915" y="457"/>
                  <a:pt x="915" y="457"/>
                </a:cubicBezTo>
                <a:cubicBezTo>
                  <a:pt x="917" y="457"/>
                  <a:pt x="917" y="457"/>
                  <a:pt x="917" y="457"/>
                </a:cubicBezTo>
                <a:cubicBezTo>
                  <a:pt x="919" y="456"/>
                  <a:pt x="919" y="456"/>
                  <a:pt x="919" y="456"/>
                </a:cubicBezTo>
                <a:cubicBezTo>
                  <a:pt x="921" y="457"/>
                  <a:pt x="921" y="457"/>
                  <a:pt x="921" y="457"/>
                </a:cubicBezTo>
                <a:cubicBezTo>
                  <a:pt x="924" y="457"/>
                  <a:pt x="924" y="457"/>
                  <a:pt x="924" y="457"/>
                </a:cubicBezTo>
                <a:cubicBezTo>
                  <a:pt x="925" y="456"/>
                  <a:pt x="925" y="456"/>
                  <a:pt x="925" y="456"/>
                </a:cubicBezTo>
                <a:cubicBezTo>
                  <a:pt x="926" y="456"/>
                  <a:pt x="926" y="456"/>
                  <a:pt x="926" y="456"/>
                </a:cubicBezTo>
                <a:cubicBezTo>
                  <a:pt x="928" y="458"/>
                  <a:pt x="928" y="458"/>
                  <a:pt x="928" y="458"/>
                </a:cubicBezTo>
                <a:cubicBezTo>
                  <a:pt x="930" y="458"/>
                  <a:pt x="930" y="458"/>
                  <a:pt x="930" y="458"/>
                </a:cubicBezTo>
                <a:cubicBezTo>
                  <a:pt x="931" y="458"/>
                  <a:pt x="931" y="458"/>
                  <a:pt x="931" y="458"/>
                </a:cubicBezTo>
                <a:cubicBezTo>
                  <a:pt x="934" y="459"/>
                  <a:pt x="934" y="459"/>
                  <a:pt x="934" y="459"/>
                </a:cubicBezTo>
                <a:cubicBezTo>
                  <a:pt x="936" y="459"/>
                  <a:pt x="936" y="459"/>
                  <a:pt x="936" y="459"/>
                </a:cubicBezTo>
                <a:cubicBezTo>
                  <a:pt x="938" y="458"/>
                  <a:pt x="938" y="458"/>
                  <a:pt x="938" y="458"/>
                </a:cubicBezTo>
                <a:cubicBezTo>
                  <a:pt x="939" y="458"/>
                  <a:pt x="939" y="458"/>
                  <a:pt x="939" y="458"/>
                </a:cubicBezTo>
                <a:cubicBezTo>
                  <a:pt x="939" y="460"/>
                  <a:pt x="939" y="460"/>
                  <a:pt x="939" y="460"/>
                </a:cubicBezTo>
                <a:cubicBezTo>
                  <a:pt x="941" y="460"/>
                  <a:pt x="941" y="460"/>
                  <a:pt x="941" y="460"/>
                </a:cubicBezTo>
                <a:cubicBezTo>
                  <a:pt x="945" y="458"/>
                  <a:pt x="945" y="458"/>
                  <a:pt x="945" y="458"/>
                </a:cubicBezTo>
                <a:cubicBezTo>
                  <a:pt x="946" y="459"/>
                  <a:pt x="946" y="459"/>
                  <a:pt x="946" y="459"/>
                </a:cubicBezTo>
                <a:cubicBezTo>
                  <a:pt x="949" y="458"/>
                  <a:pt x="949" y="458"/>
                  <a:pt x="949" y="458"/>
                </a:cubicBezTo>
                <a:cubicBezTo>
                  <a:pt x="949" y="458"/>
                  <a:pt x="949" y="458"/>
                  <a:pt x="949" y="458"/>
                </a:cubicBezTo>
                <a:cubicBezTo>
                  <a:pt x="953" y="459"/>
                  <a:pt x="953" y="459"/>
                  <a:pt x="953" y="459"/>
                </a:cubicBezTo>
                <a:cubicBezTo>
                  <a:pt x="954" y="459"/>
                  <a:pt x="954" y="459"/>
                  <a:pt x="954" y="459"/>
                </a:cubicBezTo>
                <a:cubicBezTo>
                  <a:pt x="956" y="459"/>
                  <a:pt x="956" y="459"/>
                  <a:pt x="956" y="459"/>
                </a:cubicBezTo>
                <a:cubicBezTo>
                  <a:pt x="956" y="457"/>
                  <a:pt x="956" y="457"/>
                  <a:pt x="956" y="457"/>
                </a:cubicBezTo>
                <a:cubicBezTo>
                  <a:pt x="958" y="457"/>
                  <a:pt x="958" y="457"/>
                  <a:pt x="958" y="457"/>
                </a:cubicBezTo>
                <a:cubicBezTo>
                  <a:pt x="959" y="457"/>
                  <a:pt x="959" y="457"/>
                  <a:pt x="959" y="457"/>
                </a:cubicBezTo>
                <a:cubicBezTo>
                  <a:pt x="960" y="457"/>
                  <a:pt x="960" y="457"/>
                  <a:pt x="960" y="457"/>
                </a:cubicBezTo>
                <a:cubicBezTo>
                  <a:pt x="962" y="455"/>
                  <a:pt x="962" y="455"/>
                  <a:pt x="962" y="455"/>
                </a:cubicBezTo>
                <a:cubicBezTo>
                  <a:pt x="963" y="454"/>
                  <a:pt x="963" y="454"/>
                  <a:pt x="963" y="454"/>
                </a:cubicBezTo>
                <a:cubicBezTo>
                  <a:pt x="964" y="453"/>
                  <a:pt x="964" y="453"/>
                  <a:pt x="964" y="453"/>
                </a:cubicBezTo>
                <a:cubicBezTo>
                  <a:pt x="965" y="453"/>
                  <a:pt x="965" y="453"/>
                  <a:pt x="965" y="453"/>
                </a:cubicBezTo>
                <a:cubicBezTo>
                  <a:pt x="967" y="451"/>
                  <a:pt x="967" y="451"/>
                  <a:pt x="967" y="451"/>
                </a:cubicBezTo>
                <a:cubicBezTo>
                  <a:pt x="967" y="449"/>
                  <a:pt x="967" y="449"/>
                  <a:pt x="967" y="449"/>
                </a:cubicBezTo>
                <a:cubicBezTo>
                  <a:pt x="968" y="449"/>
                  <a:pt x="968" y="449"/>
                  <a:pt x="968" y="449"/>
                </a:cubicBezTo>
                <a:cubicBezTo>
                  <a:pt x="970" y="448"/>
                  <a:pt x="970" y="448"/>
                  <a:pt x="970" y="448"/>
                </a:cubicBezTo>
                <a:cubicBezTo>
                  <a:pt x="970" y="446"/>
                  <a:pt x="970" y="446"/>
                  <a:pt x="970" y="446"/>
                </a:cubicBezTo>
                <a:cubicBezTo>
                  <a:pt x="969" y="446"/>
                  <a:pt x="969" y="446"/>
                  <a:pt x="969" y="446"/>
                </a:cubicBezTo>
                <a:cubicBezTo>
                  <a:pt x="970" y="445"/>
                  <a:pt x="970" y="445"/>
                  <a:pt x="970" y="445"/>
                </a:cubicBezTo>
                <a:cubicBezTo>
                  <a:pt x="972" y="445"/>
                  <a:pt x="972" y="445"/>
                  <a:pt x="972" y="445"/>
                </a:cubicBezTo>
                <a:cubicBezTo>
                  <a:pt x="974" y="445"/>
                  <a:pt x="974" y="445"/>
                  <a:pt x="974" y="445"/>
                </a:cubicBezTo>
                <a:cubicBezTo>
                  <a:pt x="974" y="444"/>
                  <a:pt x="974" y="444"/>
                  <a:pt x="974" y="444"/>
                </a:cubicBezTo>
                <a:cubicBezTo>
                  <a:pt x="974" y="443"/>
                  <a:pt x="974" y="443"/>
                  <a:pt x="974" y="443"/>
                </a:cubicBezTo>
                <a:cubicBezTo>
                  <a:pt x="975" y="445"/>
                  <a:pt x="975" y="445"/>
                  <a:pt x="975" y="445"/>
                </a:cubicBezTo>
                <a:cubicBezTo>
                  <a:pt x="977" y="445"/>
                  <a:pt x="977" y="445"/>
                  <a:pt x="977" y="445"/>
                </a:cubicBezTo>
                <a:cubicBezTo>
                  <a:pt x="979" y="443"/>
                  <a:pt x="979" y="443"/>
                  <a:pt x="979" y="443"/>
                </a:cubicBezTo>
                <a:cubicBezTo>
                  <a:pt x="980" y="444"/>
                  <a:pt x="980" y="444"/>
                  <a:pt x="980" y="444"/>
                </a:cubicBezTo>
                <a:cubicBezTo>
                  <a:pt x="982" y="444"/>
                  <a:pt x="982" y="444"/>
                  <a:pt x="982" y="444"/>
                </a:cubicBezTo>
                <a:cubicBezTo>
                  <a:pt x="983" y="444"/>
                  <a:pt x="983" y="444"/>
                  <a:pt x="983" y="444"/>
                </a:cubicBezTo>
                <a:cubicBezTo>
                  <a:pt x="984" y="445"/>
                  <a:pt x="984" y="445"/>
                  <a:pt x="984" y="445"/>
                </a:cubicBezTo>
                <a:cubicBezTo>
                  <a:pt x="986" y="444"/>
                  <a:pt x="986" y="444"/>
                  <a:pt x="986" y="444"/>
                </a:cubicBezTo>
                <a:cubicBezTo>
                  <a:pt x="986" y="443"/>
                  <a:pt x="986" y="443"/>
                  <a:pt x="986" y="443"/>
                </a:cubicBezTo>
                <a:cubicBezTo>
                  <a:pt x="987" y="443"/>
                  <a:pt x="987" y="443"/>
                  <a:pt x="987" y="443"/>
                </a:cubicBezTo>
                <a:cubicBezTo>
                  <a:pt x="989" y="442"/>
                  <a:pt x="989" y="442"/>
                  <a:pt x="989" y="442"/>
                </a:cubicBezTo>
                <a:cubicBezTo>
                  <a:pt x="990" y="442"/>
                  <a:pt x="990" y="442"/>
                  <a:pt x="990" y="442"/>
                </a:cubicBezTo>
                <a:cubicBezTo>
                  <a:pt x="992" y="440"/>
                  <a:pt x="992" y="440"/>
                  <a:pt x="992" y="440"/>
                </a:cubicBezTo>
                <a:cubicBezTo>
                  <a:pt x="994" y="440"/>
                  <a:pt x="994" y="440"/>
                  <a:pt x="994" y="440"/>
                </a:cubicBezTo>
                <a:cubicBezTo>
                  <a:pt x="997" y="438"/>
                  <a:pt x="997" y="438"/>
                  <a:pt x="997" y="438"/>
                </a:cubicBezTo>
                <a:cubicBezTo>
                  <a:pt x="998" y="436"/>
                  <a:pt x="998" y="436"/>
                  <a:pt x="998" y="436"/>
                </a:cubicBezTo>
                <a:cubicBezTo>
                  <a:pt x="999" y="436"/>
                  <a:pt x="999" y="436"/>
                  <a:pt x="999" y="436"/>
                </a:cubicBezTo>
                <a:cubicBezTo>
                  <a:pt x="999" y="434"/>
                  <a:pt x="999" y="434"/>
                  <a:pt x="999" y="434"/>
                </a:cubicBezTo>
                <a:cubicBezTo>
                  <a:pt x="1000" y="432"/>
                  <a:pt x="1000" y="432"/>
                  <a:pt x="1000" y="432"/>
                </a:cubicBezTo>
                <a:cubicBezTo>
                  <a:pt x="999" y="432"/>
                  <a:pt x="999" y="432"/>
                  <a:pt x="999" y="432"/>
                </a:cubicBezTo>
                <a:cubicBezTo>
                  <a:pt x="997" y="432"/>
                  <a:pt x="997" y="432"/>
                  <a:pt x="997" y="432"/>
                </a:cubicBezTo>
                <a:cubicBezTo>
                  <a:pt x="996" y="431"/>
                  <a:pt x="996" y="431"/>
                  <a:pt x="996" y="431"/>
                </a:cubicBezTo>
                <a:cubicBezTo>
                  <a:pt x="997" y="431"/>
                  <a:pt x="997" y="431"/>
                  <a:pt x="997" y="431"/>
                </a:cubicBezTo>
                <a:cubicBezTo>
                  <a:pt x="999" y="431"/>
                  <a:pt x="999" y="431"/>
                  <a:pt x="999" y="431"/>
                </a:cubicBezTo>
                <a:cubicBezTo>
                  <a:pt x="1000" y="431"/>
                  <a:pt x="1000" y="431"/>
                  <a:pt x="1000" y="431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7" y="429"/>
                  <a:pt x="997" y="429"/>
                  <a:pt x="997" y="429"/>
                </a:cubicBezTo>
                <a:cubicBezTo>
                  <a:pt x="994" y="428"/>
                  <a:pt x="994" y="428"/>
                  <a:pt x="994" y="428"/>
                </a:cubicBezTo>
                <a:cubicBezTo>
                  <a:pt x="993" y="426"/>
                  <a:pt x="993" y="426"/>
                  <a:pt x="993" y="426"/>
                </a:cubicBezTo>
                <a:cubicBezTo>
                  <a:pt x="996" y="428"/>
                  <a:pt x="996" y="428"/>
                  <a:pt x="996" y="428"/>
                </a:cubicBezTo>
                <a:cubicBezTo>
                  <a:pt x="997" y="427"/>
                  <a:pt x="997" y="427"/>
                  <a:pt x="997" y="427"/>
                </a:cubicBezTo>
                <a:cubicBezTo>
                  <a:pt x="998" y="425"/>
                  <a:pt x="998" y="425"/>
                  <a:pt x="998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3"/>
                  <a:pt x="1000" y="423"/>
                  <a:pt x="1000" y="423"/>
                </a:cubicBezTo>
                <a:cubicBezTo>
                  <a:pt x="997" y="422"/>
                  <a:pt x="997" y="422"/>
                  <a:pt x="997" y="422"/>
                </a:cubicBezTo>
                <a:cubicBezTo>
                  <a:pt x="999" y="421"/>
                  <a:pt x="999" y="421"/>
                  <a:pt x="999" y="421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1002" y="420"/>
                  <a:pt x="1002" y="420"/>
                  <a:pt x="1002" y="420"/>
                </a:cubicBezTo>
                <a:cubicBezTo>
                  <a:pt x="1002" y="418"/>
                  <a:pt x="1002" y="418"/>
                  <a:pt x="1002" y="418"/>
                </a:cubicBezTo>
                <a:cubicBezTo>
                  <a:pt x="999" y="417"/>
                  <a:pt x="999" y="417"/>
                  <a:pt x="999" y="417"/>
                </a:cubicBezTo>
                <a:cubicBezTo>
                  <a:pt x="998" y="415"/>
                  <a:pt x="998" y="415"/>
                  <a:pt x="998" y="415"/>
                </a:cubicBezTo>
                <a:cubicBezTo>
                  <a:pt x="999" y="415"/>
                  <a:pt x="999" y="415"/>
                  <a:pt x="999" y="415"/>
                </a:cubicBezTo>
                <a:cubicBezTo>
                  <a:pt x="1001" y="416"/>
                  <a:pt x="1001" y="416"/>
                  <a:pt x="1001" y="416"/>
                </a:cubicBezTo>
                <a:cubicBezTo>
                  <a:pt x="1001" y="415"/>
                  <a:pt x="1001" y="415"/>
                  <a:pt x="1001" y="415"/>
                </a:cubicBezTo>
                <a:cubicBezTo>
                  <a:pt x="998" y="414"/>
                  <a:pt x="998" y="414"/>
                  <a:pt x="998" y="414"/>
                </a:cubicBezTo>
                <a:cubicBezTo>
                  <a:pt x="995" y="414"/>
                  <a:pt x="995" y="414"/>
                  <a:pt x="995" y="414"/>
                </a:cubicBezTo>
                <a:cubicBezTo>
                  <a:pt x="996" y="412"/>
                  <a:pt x="996" y="412"/>
                  <a:pt x="996" y="412"/>
                </a:cubicBezTo>
                <a:cubicBezTo>
                  <a:pt x="996" y="412"/>
                  <a:pt x="996" y="412"/>
                  <a:pt x="996" y="412"/>
                </a:cubicBezTo>
                <a:cubicBezTo>
                  <a:pt x="996" y="411"/>
                  <a:pt x="996" y="411"/>
                  <a:pt x="996" y="411"/>
                </a:cubicBezTo>
                <a:cubicBezTo>
                  <a:pt x="994" y="411"/>
                  <a:pt x="994" y="411"/>
                  <a:pt x="994" y="411"/>
                </a:cubicBezTo>
                <a:cubicBezTo>
                  <a:pt x="991" y="413"/>
                  <a:pt x="991" y="413"/>
                  <a:pt x="991" y="413"/>
                </a:cubicBezTo>
                <a:cubicBezTo>
                  <a:pt x="990" y="414"/>
                  <a:pt x="990" y="414"/>
                  <a:pt x="990" y="414"/>
                </a:cubicBezTo>
                <a:cubicBezTo>
                  <a:pt x="989" y="415"/>
                  <a:pt x="989" y="415"/>
                  <a:pt x="989" y="415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6" y="414"/>
                  <a:pt x="986" y="414"/>
                  <a:pt x="986" y="414"/>
                </a:cubicBezTo>
                <a:cubicBezTo>
                  <a:pt x="987" y="412"/>
                  <a:pt x="987" y="412"/>
                  <a:pt x="987" y="412"/>
                </a:cubicBezTo>
                <a:cubicBezTo>
                  <a:pt x="988" y="412"/>
                  <a:pt x="988" y="412"/>
                  <a:pt x="988" y="412"/>
                </a:cubicBezTo>
                <a:cubicBezTo>
                  <a:pt x="991" y="410"/>
                  <a:pt x="991" y="410"/>
                  <a:pt x="991" y="410"/>
                </a:cubicBezTo>
                <a:cubicBezTo>
                  <a:pt x="991" y="408"/>
                  <a:pt x="991" y="408"/>
                  <a:pt x="991" y="408"/>
                </a:cubicBezTo>
                <a:cubicBezTo>
                  <a:pt x="989" y="405"/>
                  <a:pt x="989" y="405"/>
                  <a:pt x="989" y="405"/>
                </a:cubicBezTo>
                <a:cubicBezTo>
                  <a:pt x="986" y="404"/>
                  <a:pt x="986" y="404"/>
                  <a:pt x="986" y="404"/>
                </a:cubicBezTo>
                <a:cubicBezTo>
                  <a:pt x="982" y="405"/>
                  <a:pt x="982" y="405"/>
                  <a:pt x="982" y="405"/>
                </a:cubicBezTo>
                <a:cubicBezTo>
                  <a:pt x="980" y="405"/>
                  <a:pt x="980" y="405"/>
                  <a:pt x="980" y="405"/>
                </a:cubicBezTo>
                <a:cubicBezTo>
                  <a:pt x="981" y="406"/>
                  <a:pt x="981" y="406"/>
                  <a:pt x="981" y="406"/>
                </a:cubicBezTo>
                <a:cubicBezTo>
                  <a:pt x="983" y="406"/>
                  <a:pt x="983" y="406"/>
                  <a:pt x="983" y="406"/>
                </a:cubicBezTo>
                <a:cubicBezTo>
                  <a:pt x="984" y="406"/>
                  <a:pt x="984" y="406"/>
                  <a:pt x="984" y="406"/>
                </a:cubicBezTo>
                <a:cubicBezTo>
                  <a:pt x="982" y="406"/>
                  <a:pt x="982" y="406"/>
                  <a:pt x="982" y="406"/>
                </a:cubicBezTo>
                <a:cubicBezTo>
                  <a:pt x="979" y="406"/>
                  <a:pt x="979" y="406"/>
                  <a:pt x="979" y="406"/>
                </a:cubicBezTo>
                <a:cubicBezTo>
                  <a:pt x="976" y="408"/>
                  <a:pt x="976" y="408"/>
                  <a:pt x="976" y="408"/>
                </a:cubicBezTo>
                <a:cubicBezTo>
                  <a:pt x="974" y="408"/>
                  <a:pt x="974" y="408"/>
                  <a:pt x="974" y="408"/>
                </a:cubicBezTo>
                <a:cubicBezTo>
                  <a:pt x="972" y="410"/>
                  <a:pt x="972" y="410"/>
                  <a:pt x="972" y="410"/>
                </a:cubicBezTo>
                <a:cubicBezTo>
                  <a:pt x="971" y="412"/>
                  <a:pt x="971" y="412"/>
                  <a:pt x="971" y="412"/>
                </a:cubicBezTo>
                <a:cubicBezTo>
                  <a:pt x="970" y="412"/>
                  <a:pt x="970" y="412"/>
                  <a:pt x="970" y="412"/>
                </a:cubicBezTo>
                <a:cubicBezTo>
                  <a:pt x="968" y="414"/>
                  <a:pt x="968" y="414"/>
                  <a:pt x="968" y="414"/>
                </a:cubicBezTo>
                <a:cubicBezTo>
                  <a:pt x="965" y="414"/>
                  <a:pt x="965" y="414"/>
                  <a:pt x="965" y="414"/>
                </a:cubicBezTo>
                <a:cubicBezTo>
                  <a:pt x="963" y="417"/>
                  <a:pt x="963" y="417"/>
                  <a:pt x="963" y="417"/>
                </a:cubicBezTo>
                <a:cubicBezTo>
                  <a:pt x="962" y="417"/>
                  <a:pt x="962" y="417"/>
                  <a:pt x="962" y="417"/>
                </a:cubicBezTo>
                <a:cubicBezTo>
                  <a:pt x="961" y="418"/>
                  <a:pt x="961" y="418"/>
                  <a:pt x="961" y="418"/>
                </a:cubicBezTo>
                <a:cubicBezTo>
                  <a:pt x="960" y="418"/>
                  <a:pt x="960" y="418"/>
                  <a:pt x="960" y="418"/>
                </a:cubicBezTo>
                <a:cubicBezTo>
                  <a:pt x="959" y="416"/>
                  <a:pt x="959" y="416"/>
                  <a:pt x="959" y="416"/>
                </a:cubicBezTo>
                <a:cubicBezTo>
                  <a:pt x="960" y="415"/>
                  <a:pt x="960" y="415"/>
                  <a:pt x="960" y="415"/>
                </a:cubicBezTo>
                <a:cubicBezTo>
                  <a:pt x="961" y="415"/>
                  <a:pt x="961" y="415"/>
                  <a:pt x="961" y="415"/>
                </a:cubicBezTo>
                <a:cubicBezTo>
                  <a:pt x="962" y="414"/>
                  <a:pt x="962" y="414"/>
                  <a:pt x="962" y="414"/>
                </a:cubicBezTo>
                <a:cubicBezTo>
                  <a:pt x="958" y="411"/>
                  <a:pt x="958" y="411"/>
                  <a:pt x="958" y="411"/>
                </a:cubicBezTo>
                <a:cubicBezTo>
                  <a:pt x="958" y="410"/>
                  <a:pt x="958" y="410"/>
                  <a:pt x="958" y="410"/>
                </a:cubicBezTo>
                <a:cubicBezTo>
                  <a:pt x="956" y="409"/>
                  <a:pt x="956" y="409"/>
                  <a:pt x="956" y="409"/>
                </a:cubicBezTo>
                <a:cubicBezTo>
                  <a:pt x="957" y="408"/>
                  <a:pt x="957" y="408"/>
                  <a:pt x="957" y="408"/>
                </a:cubicBezTo>
                <a:cubicBezTo>
                  <a:pt x="957" y="407"/>
                  <a:pt x="957" y="407"/>
                  <a:pt x="957" y="407"/>
                </a:cubicBezTo>
                <a:cubicBezTo>
                  <a:pt x="959" y="410"/>
                  <a:pt x="959" y="410"/>
                  <a:pt x="959" y="410"/>
                </a:cubicBezTo>
                <a:cubicBezTo>
                  <a:pt x="962" y="413"/>
                  <a:pt x="962" y="413"/>
                  <a:pt x="962" y="413"/>
                </a:cubicBezTo>
                <a:cubicBezTo>
                  <a:pt x="963" y="412"/>
                  <a:pt x="963" y="412"/>
                  <a:pt x="963" y="412"/>
                </a:cubicBezTo>
                <a:cubicBezTo>
                  <a:pt x="963" y="410"/>
                  <a:pt x="963" y="410"/>
                  <a:pt x="963" y="410"/>
                </a:cubicBezTo>
                <a:cubicBezTo>
                  <a:pt x="966" y="410"/>
                  <a:pt x="966" y="410"/>
                  <a:pt x="966" y="410"/>
                </a:cubicBezTo>
                <a:cubicBezTo>
                  <a:pt x="967" y="409"/>
                  <a:pt x="967" y="409"/>
                  <a:pt x="967" y="409"/>
                </a:cubicBezTo>
                <a:cubicBezTo>
                  <a:pt x="970" y="407"/>
                  <a:pt x="970" y="407"/>
                  <a:pt x="970" y="407"/>
                </a:cubicBezTo>
                <a:cubicBezTo>
                  <a:pt x="974" y="406"/>
                  <a:pt x="974" y="406"/>
                  <a:pt x="974" y="406"/>
                </a:cubicBezTo>
                <a:cubicBezTo>
                  <a:pt x="978" y="405"/>
                  <a:pt x="978" y="405"/>
                  <a:pt x="978" y="405"/>
                </a:cubicBezTo>
                <a:cubicBezTo>
                  <a:pt x="978" y="405"/>
                  <a:pt x="978" y="405"/>
                  <a:pt x="978" y="405"/>
                </a:cubicBezTo>
                <a:cubicBezTo>
                  <a:pt x="976" y="404"/>
                  <a:pt x="976" y="404"/>
                  <a:pt x="976" y="404"/>
                </a:cubicBezTo>
                <a:cubicBezTo>
                  <a:pt x="972" y="405"/>
                  <a:pt x="972" y="405"/>
                  <a:pt x="972" y="405"/>
                </a:cubicBezTo>
                <a:cubicBezTo>
                  <a:pt x="969" y="406"/>
                  <a:pt x="969" y="406"/>
                  <a:pt x="969" y="406"/>
                </a:cubicBezTo>
                <a:cubicBezTo>
                  <a:pt x="969" y="405"/>
                  <a:pt x="969" y="405"/>
                  <a:pt x="969" y="405"/>
                </a:cubicBezTo>
                <a:cubicBezTo>
                  <a:pt x="974" y="404"/>
                  <a:pt x="974" y="404"/>
                  <a:pt x="974" y="404"/>
                </a:cubicBezTo>
                <a:cubicBezTo>
                  <a:pt x="978" y="404"/>
                  <a:pt x="978" y="404"/>
                  <a:pt x="978" y="404"/>
                </a:cubicBezTo>
                <a:cubicBezTo>
                  <a:pt x="980" y="402"/>
                  <a:pt x="980" y="402"/>
                  <a:pt x="980" y="402"/>
                </a:cubicBezTo>
                <a:cubicBezTo>
                  <a:pt x="983" y="401"/>
                  <a:pt x="983" y="401"/>
                  <a:pt x="983" y="401"/>
                </a:cubicBezTo>
                <a:cubicBezTo>
                  <a:pt x="984" y="401"/>
                  <a:pt x="984" y="401"/>
                  <a:pt x="984" y="401"/>
                </a:cubicBezTo>
                <a:cubicBezTo>
                  <a:pt x="988" y="401"/>
                  <a:pt x="988" y="401"/>
                  <a:pt x="988" y="401"/>
                </a:cubicBezTo>
                <a:cubicBezTo>
                  <a:pt x="988" y="400"/>
                  <a:pt x="988" y="400"/>
                  <a:pt x="988" y="400"/>
                </a:cubicBezTo>
                <a:cubicBezTo>
                  <a:pt x="991" y="400"/>
                  <a:pt x="991" y="400"/>
                  <a:pt x="991" y="400"/>
                </a:cubicBezTo>
                <a:cubicBezTo>
                  <a:pt x="989" y="398"/>
                  <a:pt x="989" y="398"/>
                  <a:pt x="989" y="398"/>
                </a:cubicBezTo>
                <a:cubicBezTo>
                  <a:pt x="984" y="397"/>
                  <a:pt x="984" y="397"/>
                  <a:pt x="984" y="397"/>
                </a:cubicBezTo>
                <a:cubicBezTo>
                  <a:pt x="985" y="396"/>
                  <a:pt x="985" y="396"/>
                  <a:pt x="985" y="396"/>
                </a:cubicBezTo>
                <a:cubicBezTo>
                  <a:pt x="986" y="396"/>
                  <a:pt x="986" y="396"/>
                  <a:pt x="986" y="396"/>
                </a:cubicBezTo>
                <a:cubicBezTo>
                  <a:pt x="987" y="394"/>
                  <a:pt x="987" y="394"/>
                  <a:pt x="987" y="394"/>
                </a:cubicBezTo>
                <a:cubicBezTo>
                  <a:pt x="986" y="393"/>
                  <a:pt x="986" y="393"/>
                  <a:pt x="986" y="393"/>
                </a:cubicBezTo>
                <a:cubicBezTo>
                  <a:pt x="983" y="394"/>
                  <a:pt x="983" y="394"/>
                  <a:pt x="983" y="394"/>
                </a:cubicBezTo>
                <a:cubicBezTo>
                  <a:pt x="981" y="396"/>
                  <a:pt x="981" y="396"/>
                  <a:pt x="981" y="396"/>
                </a:cubicBezTo>
                <a:cubicBezTo>
                  <a:pt x="979" y="394"/>
                  <a:pt x="979" y="394"/>
                  <a:pt x="979" y="394"/>
                </a:cubicBezTo>
                <a:cubicBezTo>
                  <a:pt x="977" y="395"/>
                  <a:pt x="977" y="395"/>
                  <a:pt x="977" y="395"/>
                </a:cubicBezTo>
                <a:cubicBezTo>
                  <a:pt x="976" y="394"/>
                  <a:pt x="976" y="394"/>
                  <a:pt x="976" y="394"/>
                </a:cubicBezTo>
                <a:cubicBezTo>
                  <a:pt x="978" y="393"/>
                  <a:pt x="978" y="393"/>
                  <a:pt x="978" y="393"/>
                </a:cubicBezTo>
                <a:cubicBezTo>
                  <a:pt x="978" y="390"/>
                  <a:pt x="978" y="390"/>
                  <a:pt x="978" y="390"/>
                </a:cubicBezTo>
                <a:cubicBezTo>
                  <a:pt x="978" y="389"/>
                  <a:pt x="978" y="389"/>
                  <a:pt x="978" y="389"/>
                </a:cubicBezTo>
                <a:cubicBezTo>
                  <a:pt x="975" y="391"/>
                  <a:pt x="975" y="391"/>
                  <a:pt x="975" y="391"/>
                </a:cubicBezTo>
                <a:cubicBezTo>
                  <a:pt x="975" y="390"/>
                  <a:pt x="975" y="390"/>
                  <a:pt x="975" y="390"/>
                </a:cubicBezTo>
                <a:cubicBezTo>
                  <a:pt x="976" y="389"/>
                  <a:pt x="976" y="389"/>
                  <a:pt x="976" y="389"/>
                </a:cubicBezTo>
                <a:cubicBezTo>
                  <a:pt x="976" y="389"/>
                  <a:pt x="976" y="389"/>
                  <a:pt x="976" y="389"/>
                </a:cubicBezTo>
                <a:cubicBezTo>
                  <a:pt x="972" y="392"/>
                  <a:pt x="972" y="392"/>
                  <a:pt x="972" y="392"/>
                </a:cubicBezTo>
                <a:cubicBezTo>
                  <a:pt x="970" y="393"/>
                  <a:pt x="970" y="393"/>
                  <a:pt x="970" y="393"/>
                </a:cubicBezTo>
                <a:cubicBezTo>
                  <a:pt x="969" y="393"/>
                  <a:pt x="969" y="393"/>
                  <a:pt x="969" y="393"/>
                </a:cubicBezTo>
                <a:cubicBezTo>
                  <a:pt x="971" y="391"/>
                  <a:pt x="971" y="391"/>
                  <a:pt x="971" y="391"/>
                </a:cubicBezTo>
                <a:cubicBezTo>
                  <a:pt x="974" y="389"/>
                  <a:pt x="974" y="389"/>
                  <a:pt x="974" y="389"/>
                </a:cubicBezTo>
                <a:cubicBezTo>
                  <a:pt x="973" y="388"/>
                  <a:pt x="973" y="388"/>
                  <a:pt x="973" y="388"/>
                </a:cubicBezTo>
                <a:cubicBezTo>
                  <a:pt x="970" y="390"/>
                  <a:pt x="970" y="390"/>
                  <a:pt x="970" y="390"/>
                </a:cubicBezTo>
                <a:cubicBezTo>
                  <a:pt x="969" y="389"/>
                  <a:pt x="969" y="389"/>
                  <a:pt x="969" y="389"/>
                </a:cubicBezTo>
                <a:cubicBezTo>
                  <a:pt x="970" y="388"/>
                  <a:pt x="970" y="388"/>
                  <a:pt x="970" y="388"/>
                </a:cubicBezTo>
                <a:cubicBezTo>
                  <a:pt x="972" y="387"/>
                  <a:pt x="972" y="387"/>
                  <a:pt x="972" y="387"/>
                </a:cubicBezTo>
                <a:cubicBezTo>
                  <a:pt x="972" y="387"/>
                  <a:pt x="972" y="387"/>
                  <a:pt x="972" y="387"/>
                </a:cubicBezTo>
                <a:cubicBezTo>
                  <a:pt x="970" y="387"/>
                  <a:pt x="970" y="387"/>
                  <a:pt x="970" y="387"/>
                </a:cubicBezTo>
                <a:cubicBezTo>
                  <a:pt x="968" y="389"/>
                  <a:pt x="968" y="389"/>
                  <a:pt x="968" y="389"/>
                </a:cubicBezTo>
                <a:cubicBezTo>
                  <a:pt x="966" y="391"/>
                  <a:pt x="966" y="391"/>
                  <a:pt x="966" y="391"/>
                </a:cubicBezTo>
                <a:cubicBezTo>
                  <a:pt x="965" y="391"/>
                  <a:pt x="965" y="391"/>
                  <a:pt x="965" y="391"/>
                </a:cubicBezTo>
                <a:cubicBezTo>
                  <a:pt x="966" y="389"/>
                  <a:pt x="966" y="389"/>
                  <a:pt x="966" y="389"/>
                </a:cubicBezTo>
                <a:cubicBezTo>
                  <a:pt x="967" y="388"/>
                  <a:pt x="967" y="388"/>
                  <a:pt x="967" y="388"/>
                </a:cubicBezTo>
                <a:cubicBezTo>
                  <a:pt x="967" y="387"/>
                  <a:pt x="967" y="387"/>
                  <a:pt x="967" y="387"/>
                </a:cubicBezTo>
                <a:cubicBezTo>
                  <a:pt x="966" y="387"/>
                  <a:pt x="966" y="387"/>
                  <a:pt x="966" y="387"/>
                </a:cubicBezTo>
                <a:cubicBezTo>
                  <a:pt x="962" y="390"/>
                  <a:pt x="962" y="390"/>
                  <a:pt x="962" y="390"/>
                </a:cubicBezTo>
                <a:cubicBezTo>
                  <a:pt x="960" y="391"/>
                  <a:pt x="960" y="391"/>
                  <a:pt x="960" y="391"/>
                </a:cubicBezTo>
                <a:cubicBezTo>
                  <a:pt x="958" y="390"/>
                  <a:pt x="958" y="390"/>
                  <a:pt x="958" y="390"/>
                </a:cubicBezTo>
                <a:cubicBezTo>
                  <a:pt x="961" y="390"/>
                  <a:pt x="961" y="390"/>
                  <a:pt x="961" y="390"/>
                </a:cubicBezTo>
                <a:cubicBezTo>
                  <a:pt x="962" y="389"/>
                  <a:pt x="962" y="389"/>
                  <a:pt x="962" y="389"/>
                </a:cubicBezTo>
                <a:cubicBezTo>
                  <a:pt x="965" y="385"/>
                  <a:pt x="965" y="385"/>
                  <a:pt x="965" y="385"/>
                </a:cubicBezTo>
                <a:cubicBezTo>
                  <a:pt x="968" y="383"/>
                  <a:pt x="968" y="383"/>
                  <a:pt x="968" y="383"/>
                </a:cubicBezTo>
                <a:cubicBezTo>
                  <a:pt x="967" y="382"/>
                  <a:pt x="967" y="382"/>
                  <a:pt x="967" y="382"/>
                </a:cubicBezTo>
                <a:cubicBezTo>
                  <a:pt x="967" y="380"/>
                  <a:pt x="967" y="380"/>
                  <a:pt x="967" y="380"/>
                </a:cubicBezTo>
                <a:cubicBezTo>
                  <a:pt x="966" y="380"/>
                  <a:pt x="966" y="380"/>
                  <a:pt x="966" y="380"/>
                </a:cubicBezTo>
                <a:cubicBezTo>
                  <a:pt x="964" y="383"/>
                  <a:pt x="964" y="383"/>
                  <a:pt x="964" y="383"/>
                </a:cubicBezTo>
                <a:cubicBezTo>
                  <a:pt x="964" y="383"/>
                  <a:pt x="964" y="383"/>
                  <a:pt x="964" y="383"/>
                </a:cubicBezTo>
                <a:cubicBezTo>
                  <a:pt x="964" y="382"/>
                  <a:pt x="964" y="382"/>
                  <a:pt x="964" y="382"/>
                </a:cubicBezTo>
                <a:cubicBezTo>
                  <a:pt x="964" y="381"/>
                  <a:pt x="964" y="381"/>
                  <a:pt x="964" y="381"/>
                </a:cubicBezTo>
                <a:cubicBezTo>
                  <a:pt x="964" y="378"/>
                  <a:pt x="964" y="378"/>
                  <a:pt x="964" y="378"/>
                </a:cubicBezTo>
                <a:cubicBezTo>
                  <a:pt x="963" y="378"/>
                  <a:pt x="963" y="378"/>
                  <a:pt x="963" y="378"/>
                </a:cubicBezTo>
                <a:cubicBezTo>
                  <a:pt x="962" y="378"/>
                  <a:pt x="962" y="378"/>
                  <a:pt x="962" y="378"/>
                </a:cubicBezTo>
                <a:cubicBezTo>
                  <a:pt x="961" y="379"/>
                  <a:pt x="961" y="379"/>
                  <a:pt x="961" y="379"/>
                </a:cubicBezTo>
                <a:cubicBezTo>
                  <a:pt x="960" y="378"/>
                  <a:pt x="960" y="378"/>
                  <a:pt x="960" y="378"/>
                </a:cubicBezTo>
                <a:cubicBezTo>
                  <a:pt x="960" y="377"/>
                  <a:pt x="960" y="377"/>
                  <a:pt x="960" y="377"/>
                </a:cubicBezTo>
                <a:cubicBezTo>
                  <a:pt x="960" y="376"/>
                  <a:pt x="960" y="376"/>
                  <a:pt x="960" y="376"/>
                </a:cubicBezTo>
                <a:cubicBezTo>
                  <a:pt x="959" y="376"/>
                  <a:pt x="959" y="376"/>
                  <a:pt x="959" y="376"/>
                </a:cubicBezTo>
                <a:cubicBezTo>
                  <a:pt x="960" y="375"/>
                  <a:pt x="960" y="375"/>
                  <a:pt x="960" y="375"/>
                </a:cubicBezTo>
                <a:cubicBezTo>
                  <a:pt x="959" y="374"/>
                  <a:pt x="959" y="374"/>
                  <a:pt x="959" y="374"/>
                </a:cubicBezTo>
                <a:cubicBezTo>
                  <a:pt x="959" y="373"/>
                  <a:pt x="959" y="373"/>
                  <a:pt x="959" y="373"/>
                </a:cubicBezTo>
                <a:cubicBezTo>
                  <a:pt x="958" y="372"/>
                  <a:pt x="958" y="372"/>
                  <a:pt x="958" y="372"/>
                </a:cubicBezTo>
                <a:cubicBezTo>
                  <a:pt x="955" y="373"/>
                  <a:pt x="955" y="373"/>
                  <a:pt x="955" y="373"/>
                </a:cubicBezTo>
                <a:cubicBezTo>
                  <a:pt x="955" y="374"/>
                  <a:pt x="955" y="374"/>
                  <a:pt x="955" y="374"/>
                </a:cubicBezTo>
                <a:cubicBezTo>
                  <a:pt x="953" y="374"/>
                  <a:pt x="953" y="374"/>
                  <a:pt x="953" y="374"/>
                </a:cubicBezTo>
                <a:cubicBezTo>
                  <a:pt x="950" y="373"/>
                  <a:pt x="950" y="373"/>
                  <a:pt x="950" y="373"/>
                </a:cubicBezTo>
                <a:cubicBezTo>
                  <a:pt x="953" y="373"/>
                  <a:pt x="953" y="373"/>
                  <a:pt x="953" y="373"/>
                </a:cubicBezTo>
                <a:cubicBezTo>
                  <a:pt x="953" y="372"/>
                  <a:pt x="953" y="372"/>
                  <a:pt x="953" y="372"/>
                </a:cubicBezTo>
                <a:cubicBezTo>
                  <a:pt x="956" y="372"/>
                  <a:pt x="956" y="372"/>
                  <a:pt x="956" y="372"/>
                </a:cubicBezTo>
                <a:cubicBezTo>
                  <a:pt x="956" y="371"/>
                  <a:pt x="956" y="371"/>
                  <a:pt x="956" y="371"/>
                </a:cubicBezTo>
                <a:cubicBezTo>
                  <a:pt x="955" y="370"/>
                  <a:pt x="955" y="370"/>
                  <a:pt x="955" y="370"/>
                </a:cubicBezTo>
                <a:cubicBezTo>
                  <a:pt x="953" y="368"/>
                  <a:pt x="953" y="368"/>
                  <a:pt x="953" y="368"/>
                </a:cubicBezTo>
                <a:cubicBezTo>
                  <a:pt x="953" y="366"/>
                  <a:pt x="953" y="366"/>
                  <a:pt x="953" y="366"/>
                </a:cubicBezTo>
                <a:cubicBezTo>
                  <a:pt x="950" y="364"/>
                  <a:pt x="950" y="364"/>
                  <a:pt x="950" y="364"/>
                </a:cubicBezTo>
                <a:cubicBezTo>
                  <a:pt x="953" y="364"/>
                  <a:pt x="953" y="364"/>
                  <a:pt x="953" y="364"/>
                </a:cubicBezTo>
                <a:cubicBezTo>
                  <a:pt x="956" y="366"/>
                  <a:pt x="956" y="366"/>
                  <a:pt x="956" y="366"/>
                </a:cubicBezTo>
                <a:cubicBezTo>
                  <a:pt x="958" y="366"/>
                  <a:pt x="958" y="366"/>
                  <a:pt x="958" y="366"/>
                </a:cubicBezTo>
                <a:cubicBezTo>
                  <a:pt x="958" y="364"/>
                  <a:pt x="958" y="364"/>
                  <a:pt x="958" y="364"/>
                </a:cubicBezTo>
                <a:cubicBezTo>
                  <a:pt x="956" y="364"/>
                  <a:pt x="956" y="364"/>
                  <a:pt x="956" y="364"/>
                </a:cubicBezTo>
                <a:cubicBezTo>
                  <a:pt x="957" y="363"/>
                  <a:pt x="957" y="363"/>
                  <a:pt x="957" y="363"/>
                </a:cubicBezTo>
                <a:cubicBezTo>
                  <a:pt x="958" y="363"/>
                  <a:pt x="958" y="363"/>
                  <a:pt x="958" y="363"/>
                </a:cubicBezTo>
                <a:cubicBezTo>
                  <a:pt x="961" y="361"/>
                  <a:pt x="961" y="361"/>
                  <a:pt x="961" y="361"/>
                </a:cubicBezTo>
                <a:cubicBezTo>
                  <a:pt x="962" y="360"/>
                  <a:pt x="962" y="360"/>
                  <a:pt x="962" y="360"/>
                </a:cubicBezTo>
                <a:cubicBezTo>
                  <a:pt x="963" y="359"/>
                  <a:pt x="963" y="359"/>
                  <a:pt x="963" y="359"/>
                </a:cubicBezTo>
                <a:cubicBezTo>
                  <a:pt x="961" y="357"/>
                  <a:pt x="961" y="357"/>
                  <a:pt x="961" y="357"/>
                </a:cubicBezTo>
                <a:cubicBezTo>
                  <a:pt x="959" y="357"/>
                  <a:pt x="959" y="357"/>
                  <a:pt x="959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9" y="356"/>
                  <a:pt x="959" y="356"/>
                  <a:pt x="959" y="356"/>
                </a:cubicBezTo>
                <a:cubicBezTo>
                  <a:pt x="959" y="354"/>
                  <a:pt x="959" y="354"/>
                  <a:pt x="959" y="354"/>
                </a:cubicBezTo>
                <a:cubicBezTo>
                  <a:pt x="958" y="353"/>
                  <a:pt x="958" y="353"/>
                  <a:pt x="958" y="353"/>
                </a:cubicBezTo>
                <a:cubicBezTo>
                  <a:pt x="956" y="353"/>
                  <a:pt x="956" y="353"/>
                  <a:pt x="956" y="353"/>
                </a:cubicBezTo>
                <a:cubicBezTo>
                  <a:pt x="955" y="353"/>
                  <a:pt x="955" y="353"/>
                  <a:pt x="955" y="353"/>
                </a:cubicBezTo>
                <a:cubicBezTo>
                  <a:pt x="954" y="353"/>
                  <a:pt x="954" y="353"/>
                  <a:pt x="954" y="353"/>
                </a:cubicBezTo>
                <a:cubicBezTo>
                  <a:pt x="953" y="352"/>
                  <a:pt x="953" y="352"/>
                  <a:pt x="953" y="352"/>
                </a:cubicBezTo>
                <a:cubicBezTo>
                  <a:pt x="955" y="352"/>
                  <a:pt x="955" y="352"/>
                  <a:pt x="955" y="352"/>
                </a:cubicBezTo>
                <a:cubicBezTo>
                  <a:pt x="956" y="351"/>
                  <a:pt x="956" y="351"/>
                  <a:pt x="956" y="351"/>
                </a:cubicBezTo>
                <a:cubicBezTo>
                  <a:pt x="957" y="351"/>
                  <a:pt x="957" y="351"/>
                  <a:pt x="957" y="351"/>
                </a:cubicBezTo>
                <a:cubicBezTo>
                  <a:pt x="959" y="349"/>
                  <a:pt x="959" y="349"/>
                  <a:pt x="959" y="349"/>
                </a:cubicBezTo>
                <a:cubicBezTo>
                  <a:pt x="958" y="346"/>
                  <a:pt x="958" y="346"/>
                  <a:pt x="958" y="346"/>
                </a:cubicBezTo>
                <a:cubicBezTo>
                  <a:pt x="956" y="344"/>
                  <a:pt x="956" y="344"/>
                  <a:pt x="956" y="344"/>
                </a:cubicBezTo>
                <a:cubicBezTo>
                  <a:pt x="955" y="346"/>
                  <a:pt x="955" y="346"/>
                  <a:pt x="955" y="346"/>
                </a:cubicBezTo>
                <a:cubicBezTo>
                  <a:pt x="953" y="345"/>
                  <a:pt x="953" y="345"/>
                  <a:pt x="953" y="345"/>
                </a:cubicBezTo>
                <a:cubicBezTo>
                  <a:pt x="952" y="346"/>
                  <a:pt x="952" y="346"/>
                  <a:pt x="952" y="346"/>
                </a:cubicBezTo>
                <a:cubicBezTo>
                  <a:pt x="953" y="344"/>
                  <a:pt x="953" y="344"/>
                  <a:pt x="953" y="344"/>
                </a:cubicBezTo>
                <a:cubicBezTo>
                  <a:pt x="955" y="343"/>
                  <a:pt x="955" y="343"/>
                  <a:pt x="955" y="343"/>
                </a:cubicBezTo>
                <a:cubicBezTo>
                  <a:pt x="956" y="343"/>
                  <a:pt x="956" y="343"/>
                  <a:pt x="956" y="343"/>
                </a:cubicBezTo>
                <a:cubicBezTo>
                  <a:pt x="956" y="341"/>
                  <a:pt x="956" y="341"/>
                  <a:pt x="956" y="341"/>
                </a:cubicBezTo>
                <a:cubicBezTo>
                  <a:pt x="954" y="341"/>
                  <a:pt x="954" y="341"/>
                  <a:pt x="954" y="341"/>
                </a:cubicBezTo>
                <a:cubicBezTo>
                  <a:pt x="953" y="341"/>
                  <a:pt x="953" y="341"/>
                  <a:pt x="953" y="341"/>
                </a:cubicBezTo>
                <a:cubicBezTo>
                  <a:pt x="951" y="341"/>
                  <a:pt x="951" y="341"/>
                  <a:pt x="951" y="341"/>
                </a:cubicBezTo>
                <a:cubicBezTo>
                  <a:pt x="948" y="342"/>
                  <a:pt x="948" y="342"/>
                  <a:pt x="948" y="342"/>
                </a:cubicBezTo>
                <a:cubicBezTo>
                  <a:pt x="950" y="339"/>
                  <a:pt x="950" y="339"/>
                  <a:pt x="950" y="339"/>
                </a:cubicBezTo>
                <a:cubicBezTo>
                  <a:pt x="952" y="339"/>
                  <a:pt x="952" y="339"/>
                  <a:pt x="952" y="339"/>
                </a:cubicBezTo>
                <a:cubicBezTo>
                  <a:pt x="954" y="338"/>
                  <a:pt x="954" y="338"/>
                  <a:pt x="954" y="338"/>
                </a:cubicBezTo>
                <a:cubicBezTo>
                  <a:pt x="954" y="337"/>
                  <a:pt x="954" y="337"/>
                  <a:pt x="954" y="337"/>
                </a:cubicBezTo>
                <a:cubicBezTo>
                  <a:pt x="955" y="336"/>
                  <a:pt x="955" y="336"/>
                  <a:pt x="955" y="336"/>
                </a:cubicBezTo>
                <a:cubicBezTo>
                  <a:pt x="955" y="335"/>
                  <a:pt x="955" y="335"/>
                  <a:pt x="955" y="335"/>
                </a:cubicBezTo>
                <a:cubicBezTo>
                  <a:pt x="953" y="336"/>
                  <a:pt x="953" y="336"/>
                  <a:pt x="953" y="336"/>
                </a:cubicBezTo>
                <a:cubicBezTo>
                  <a:pt x="949" y="336"/>
                  <a:pt x="949" y="336"/>
                  <a:pt x="949" y="336"/>
                </a:cubicBezTo>
                <a:cubicBezTo>
                  <a:pt x="947" y="337"/>
                  <a:pt x="947" y="337"/>
                  <a:pt x="947" y="337"/>
                </a:cubicBezTo>
                <a:cubicBezTo>
                  <a:pt x="947" y="335"/>
                  <a:pt x="947" y="335"/>
                  <a:pt x="947" y="335"/>
                </a:cubicBezTo>
                <a:cubicBezTo>
                  <a:pt x="947" y="334"/>
                  <a:pt x="947" y="334"/>
                  <a:pt x="947" y="334"/>
                </a:cubicBezTo>
                <a:cubicBezTo>
                  <a:pt x="948" y="333"/>
                  <a:pt x="948" y="333"/>
                  <a:pt x="948" y="333"/>
                </a:cubicBezTo>
                <a:cubicBezTo>
                  <a:pt x="949" y="334"/>
                  <a:pt x="949" y="334"/>
                  <a:pt x="949" y="334"/>
                </a:cubicBezTo>
                <a:cubicBezTo>
                  <a:pt x="952" y="334"/>
                  <a:pt x="952" y="334"/>
                  <a:pt x="952" y="334"/>
                </a:cubicBezTo>
                <a:cubicBezTo>
                  <a:pt x="954" y="331"/>
                  <a:pt x="954" y="331"/>
                  <a:pt x="954" y="331"/>
                </a:cubicBezTo>
                <a:cubicBezTo>
                  <a:pt x="954" y="329"/>
                  <a:pt x="954" y="329"/>
                  <a:pt x="954" y="329"/>
                </a:cubicBezTo>
                <a:cubicBezTo>
                  <a:pt x="952" y="330"/>
                  <a:pt x="952" y="330"/>
                  <a:pt x="952" y="330"/>
                </a:cubicBezTo>
                <a:cubicBezTo>
                  <a:pt x="951" y="330"/>
                  <a:pt x="951" y="330"/>
                  <a:pt x="951" y="330"/>
                </a:cubicBezTo>
                <a:cubicBezTo>
                  <a:pt x="953" y="327"/>
                  <a:pt x="953" y="327"/>
                  <a:pt x="953" y="327"/>
                </a:cubicBezTo>
                <a:cubicBezTo>
                  <a:pt x="953" y="326"/>
                  <a:pt x="953" y="326"/>
                  <a:pt x="953" y="326"/>
                </a:cubicBezTo>
                <a:cubicBezTo>
                  <a:pt x="952" y="325"/>
                  <a:pt x="952" y="325"/>
                  <a:pt x="952" y="325"/>
                </a:cubicBezTo>
                <a:cubicBezTo>
                  <a:pt x="947" y="327"/>
                  <a:pt x="947" y="327"/>
                  <a:pt x="947" y="327"/>
                </a:cubicBezTo>
                <a:cubicBezTo>
                  <a:pt x="945" y="326"/>
                  <a:pt x="945" y="326"/>
                  <a:pt x="945" y="326"/>
                </a:cubicBezTo>
                <a:cubicBezTo>
                  <a:pt x="946" y="324"/>
                  <a:pt x="946" y="324"/>
                  <a:pt x="946" y="324"/>
                </a:cubicBezTo>
                <a:cubicBezTo>
                  <a:pt x="949" y="325"/>
                  <a:pt x="949" y="325"/>
                  <a:pt x="949" y="325"/>
                </a:cubicBezTo>
                <a:cubicBezTo>
                  <a:pt x="950" y="324"/>
                  <a:pt x="950" y="324"/>
                  <a:pt x="950" y="324"/>
                </a:cubicBezTo>
                <a:cubicBezTo>
                  <a:pt x="952" y="322"/>
                  <a:pt x="952" y="322"/>
                  <a:pt x="952" y="322"/>
                </a:cubicBezTo>
                <a:cubicBezTo>
                  <a:pt x="951" y="321"/>
                  <a:pt x="951" y="321"/>
                  <a:pt x="951" y="321"/>
                </a:cubicBezTo>
                <a:cubicBezTo>
                  <a:pt x="950" y="320"/>
                  <a:pt x="950" y="320"/>
                  <a:pt x="950" y="320"/>
                </a:cubicBezTo>
                <a:cubicBezTo>
                  <a:pt x="949" y="321"/>
                  <a:pt x="949" y="321"/>
                  <a:pt x="949" y="321"/>
                </a:cubicBezTo>
                <a:cubicBezTo>
                  <a:pt x="948" y="321"/>
                  <a:pt x="948" y="321"/>
                  <a:pt x="948" y="321"/>
                </a:cubicBezTo>
                <a:cubicBezTo>
                  <a:pt x="948" y="320"/>
                  <a:pt x="948" y="320"/>
                  <a:pt x="948" y="320"/>
                </a:cubicBezTo>
                <a:cubicBezTo>
                  <a:pt x="946" y="318"/>
                  <a:pt x="946" y="318"/>
                  <a:pt x="946" y="318"/>
                </a:cubicBezTo>
                <a:cubicBezTo>
                  <a:pt x="948" y="318"/>
                  <a:pt x="948" y="318"/>
                  <a:pt x="948" y="318"/>
                </a:cubicBezTo>
                <a:cubicBezTo>
                  <a:pt x="949" y="319"/>
                  <a:pt x="949" y="319"/>
                  <a:pt x="949" y="319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9" y="315"/>
                  <a:pt x="949" y="315"/>
                  <a:pt x="949" y="315"/>
                </a:cubicBezTo>
                <a:cubicBezTo>
                  <a:pt x="947" y="314"/>
                  <a:pt x="947" y="314"/>
                  <a:pt x="947" y="314"/>
                </a:cubicBezTo>
                <a:cubicBezTo>
                  <a:pt x="947" y="312"/>
                  <a:pt x="947" y="312"/>
                  <a:pt x="947" y="312"/>
                </a:cubicBezTo>
                <a:cubicBezTo>
                  <a:pt x="948" y="311"/>
                  <a:pt x="948" y="311"/>
                  <a:pt x="948" y="311"/>
                </a:cubicBezTo>
                <a:cubicBezTo>
                  <a:pt x="948" y="309"/>
                  <a:pt x="948" y="309"/>
                  <a:pt x="948" y="309"/>
                </a:cubicBezTo>
                <a:cubicBezTo>
                  <a:pt x="947" y="309"/>
                  <a:pt x="947" y="309"/>
                  <a:pt x="947" y="309"/>
                </a:cubicBezTo>
                <a:cubicBezTo>
                  <a:pt x="947" y="308"/>
                  <a:pt x="947" y="308"/>
                  <a:pt x="947" y="308"/>
                </a:cubicBezTo>
                <a:cubicBezTo>
                  <a:pt x="948" y="307"/>
                  <a:pt x="948" y="307"/>
                  <a:pt x="948" y="307"/>
                </a:cubicBezTo>
                <a:cubicBezTo>
                  <a:pt x="947" y="307"/>
                  <a:pt x="947" y="307"/>
                  <a:pt x="947" y="307"/>
                </a:cubicBezTo>
                <a:cubicBezTo>
                  <a:pt x="945" y="306"/>
                  <a:pt x="945" y="306"/>
                  <a:pt x="945" y="306"/>
                </a:cubicBezTo>
                <a:cubicBezTo>
                  <a:pt x="946" y="306"/>
                  <a:pt x="946" y="306"/>
                  <a:pt x="946" y="306"/>
                </a:cubicBezTo>
                <a:cubicBezTo>
                  <a:pt x="947" y="306"/>
                  <a:pt x="947" y="306"/>
                  <a:pt x="947" y="306"/>
                </a:cubicBezTo>
                <a:cubicBezTo>
                  <a:pt x="948" y="304"/>
                  <a:pt x="948" y="304"/>
                  <a:pt x="948" y="304"/>
                </a:cubicBezTo>
                <a:cubicBezTo>
                  <a:pt x="946" y="303"/>
                  <a:pt x="946" y="303"/>
                  <a:pt x="946" y="303"/>
                </a:cubicBezTo>
                <a:cubicBezTo>
                  <a:pt x="947" y="302"/>
                  <a:pt x="947" y="302"/>
                  <a:pt x="947" y="302"/>
                </a:cubicBezTo>
                <a:cubicBezTo>
                  <a:pt x="948" y="301"/>
                  <a:pt x="948" y="301"/>
                  <a:pt x="948" y="301"/>
                </a:cubicBezTo>
                <a:cubicBezTo>
                  <a:pt x="947" y="300"/>
                  <a:pt x="947" y="300"/>
                  <a:pt x="947" y="300"/>
                </a:cubicBezTo>
                <a:cubicBezTo>
                  <a:pt x="946" y="301"/>
                  <a:pt x="946" y="301"/>
                  <a:pt x="946" y="301"/>
                </a:cubicBezTo>
                <a:cubicBezTo>
                  <a:pt x="947" y="299"/>
                  <a:pt x="947" y="299"/>
                  <a:pt x="947" y="299"/>
                </a:cubicBezTo>
                <a:cubicBezTo>
                  <a:pt x="946" y="299"/>
                  <a:pt x="946" y="299"/>
                  <a:pt x="946" y="299"/>
                </a:cubicBezTo>
                <a:cubicBezTo>
                  <a:pt x="944" y="299"/>
                  <a:pt x="944" y="299"/>
                  <a:pt x="944" y="299"/>
                </a:cubicBezTo>
                <a:cubicBezTo>
                  <a:pt x="943" y="302"/>
                  <a:pt x="943" y="302"/>
                  <a:pt x="943" y="302"/>
                </a:cubicBezTo>
                <a:cubicBezTo>
                  <a:pt x="943" y="303"/>
                  <a:pt x="943" y="303"/>
                  <a:pt x="943" y="303"/>
                </a:cubicBezTo>
                <a:cubicBezTo>
                  <a:pt x="942" y="305"/>
                  <a:pt x="942" y="305"/>
                  <a:pt x="942" y="305"/>
                </a:cubicBezTo>
                <a:cubicBezTo>
                  <a:pt x="940" y="307"/>
                  <a:pt x="940" y="307"/>
                  <a:pt x="940" y="307"/>
                </a:cubicBezTo>
                <a:cubicBezTo>
                  <a:pt x="940" y="309"/>
                  <a:pt x="940" y="309"/>
                  <a:pt x="940" y="309"/>
                </a:cubicBezTo>
                <a:cubicBezTo>
                  <a:pt x="938" y="309"/>
                  <a:pt x="938" y="309"/>
                  <a:pt x="938" y="309"/>
                </a:cubicBezTo>
                <a:cubicBezTo>
                  <a:pt x="939" y="311"/>
                  <a:pt x="939" y="311"/>
                  <a:pt x="939" y="311"/>
                </a:cubicBezTo>
                <a:cubicBezTo>
                  <a:pt x="937" y="310"/>
                  <a:pt x="937" y="310"/>
                  <a:pt x="937" y="310"/>
                </a:cubicBezTo>
                <a:cubicBezTo>
                  <a:pt x="936" y="311"/>
                  <a:pt x="936" y="311"/>
                  <a:pt x="936" y="311"/>
                </a:cubicBezTo>
                <a:cubicBezTo>
                  <a:pt x="935" y="314"/>
                  <a:pt x="935" y="314"/>
                  <a:pt x="935" y="314"/>
                </a:cubicBezTo>
                <a:cubicBezTo>
                  <a:pt x="935" y="315"/>
                  <a:pt x="935" y="315"/>
                  <a:pt x="935" y="315"/>
                </a:cubicBezTo>
                <a:cubicBezTo>
                  <a:pt x="937" y="315"/>
                  <a:pt x="937" y="315"/>
                  <a:pt x="937" y="315"/>
                </a:cubicBezTo>
                <a:cubicBezTo>
                  <a:pt x="938" y="316"/>
                  <a:pt x="938" y="316"/>
                  <a:pt x="938" y="316"/>
                </a:cubicBezTo>
                <a:cubicBezTo>
                  <a:pt x="938" y="318"/>
                  <a:pt x="938" y="318"/>
                  <a:pt x="938" y="318"/>
                </a:cubicBezTo>
                <a:cubicBezTo>
                  <a:pt x="936" y="316"/>
                  <a:pt x="936" y="316"/>
                  <a:pt x="936" y="316"/>
                </a:cubicBezTo>
                <a:cubicBezTo>
                  <a:pt x="935" y="316"/>
                  <a:pt x="935" y="316"/>
                  <a:pt x="935" y="316"/>
                </a:cubicBezTo>
                <a:cubicBezTo>
                  <a:pt x="934" y="317"/>
                  <a:pt x="934" y="317"/>
                  <a:pt x="934" y="317"/>
                </a:cubicBezTo>
                <a:cubicBezTo>
                  <a:pt x="933" y="319"/>
                  <a:pt x="933" y="319"/>
                  <a:pt x="933" y="319"/>
                </a:cubicBezTo>
                <a:cubicBezTo>
                  <a:pt x="931" y="320"/>
                  <a:pt x="931" y="320"/>
                  <a:pt x="931" y="320"/>
                </a:cubicBezTo>
                <a:cubicBezTo>
                  <a:pt x="931" y="323"/>
                  <a:pt x="931" y="323"/>
                  <a:pt x="931" y="323"/>
                </a:cubicBezTo>
                <a:cubicBezTo>
                  <a:pt x="929" y="323"/>
                  <a:pt x="929" y="323"/>
                  <a:pt x="929" y="323"/>
                </a:cubicBezTo>
                <a:cubicBezTo>
                  <a:pt x="928" y="325"/>
                  <a:pt x="928" y="325"/>
                  <a:pt x="928" y="325"/>
                </a:cubicBezTo>
                <a:cubicBezTo>
                  <a:pt x="928" y="326"/>
                  <a:pt x="928" y="326"/>
                  <a:pt x="928" y="326"/>
                </a:cubicBezTo>
                <a:cubicBezTo>
                  <a:pt x="927" y="326"/>
                  <a:pt x="927" y="326"/>
                  <a:pt x="927" y="326"/>
                </a:cubicBezTo>
                <a:cubicBezTo>
                  <a:pt x="928" y="329"/>
                  <a:pt x="928" y="329"/>
                  <a:pt x="928" y="329"/>
                </a:cubicBezTo>
                <a:cubicBezTo>
                  <a:pt x="926" y="332"/>
                  <a:pt x="926" y="332"/>
                  <a:pt x="926" y="332"/>
                </a:cubicBezTo>
                <a:cubicBezTo>
                  <a:pt x="926" y="330"/>
                  <a:pt x="926" y="330"/>
                  <a:pt x="926" y="330"/>
                </a:cubicBezTo>
                <a:cubicBezTo>
                  <a:pt x="926" y="327"/>
                  <a:pt x="926" y="327"/>
                  <a:pt x="926" y="327"/>
                </a:cubicBezTo>
                <a:cubicBezTo>
                  <a:pt x="925" y="326"/>
                  <a:pt x="925" y="326"/>
                  <a:pt x="925" y="326"/>
                </a:cubicBezTo>
                <a:cubicBezTo>
                  <a:pt x="922" y="328"/>
                  <a:pt x="922" y="328"/>
                  <a:pt x="922" y="328"/>
                </a:cubicBezTo>
                <a:cubicBezTo>
                  <a:pt x="921" y="330"/>
                  <a:pt x="921" y="330"/>
                  <a:pt x="921" y="330"/>
                </a:cubicBezTo>
                <a:cubicBezTo>
                  <a:pt x="920" y="331"/>
                  <a:pt x="920" y="331"/>
                  <a:pt x="920" y="331"/>
                </a:cubicBezTo>
                <a:cubicBezTo>
                  <a:pt x="918" y="332"/>
                  <a:pt x="918" y="332"/>
                  <a:pt x="918" y="332"/>
                </a:cubicBezTo>
                <a:cubicBezTo>
                  <a:pt x="918" y="333"/>
                  <a:pt x="918" y="333"/>
                  <a:pt x="918" y="333"/>
                </a:cubicBezTo>
                <a:cubicBezTo>
                  <a:pt x="917" y="332"/>
                  <a:pt x="917" y="332"/>
                  <a:pt x="917" y="332"/>
                </a:cubicBezTo>
                <a:cubicBezTo>
                  <a:pt x="916" y="332"/>
                  <a:pt x="916" y="332"/>
                  <a:pt x="916" y="332"/>
                </a:cubicBezTo>
                <a:cubicBezTo>
                  <a:pt x="914" y="333"/>
                  <a:pt x="914" y="333"/>
                  <a:pt x="914" y="333"/>
                </a:cubicBezTo>
                <a:cubicBezTo>
                  <a:pt x="912" y="334"/>
                  <a:pt x="912" y="334"/>
                  <a:pt x="912" y="334"/>
                </a:cubicBezTo>
                <a:cubicBezTo>
                  <a:pt x="910" y="335"/>
                  <a:pt x="910" y="335"/>
                  <a:pt x="910" y="335"/>
                </a:cubicBezTo>
                <a:cubicBezTo>
                  <a:pt x="910" y="338"/>
                  <a:pt x="910" y="338"/>
                  <a:pt x="910" y="338"/>
                </a:cubicBezTo>
                <a:cubicBezTo>
                  <a:pt x="908" y="340"/>
                  <a:pt x="908" y="340"/>
                  <a:pt x="908" y="340"/>
                </a:cubicBezTo>
                <a:cubicBezTo>
                  <a:pt x="908" y="338"/>
                  <a:pt x="908" y="338"/>
                  <a:pt x="908" y="338"/>
                </a:cubicBezTo>
                <a:cubicBezTo>
                  <a:pt x="908" y="337"/>
                  <a:pt x="908" y="337"/>
                  <a:pt x="908" y="337"/>
                </a:cubicBezTo>
                <a:cubicBezTo>
                  <a:pt x="909" y="336"/>
                  <a:pt x="909" y="336"/>
                  <a:pt x="909" y="336"/>
                </a:cubicBezTo>
                <a:cubicBezTo>
                  <a:pt x="909" y="332"/>
                  <a:pt x="909" y="332"/>
                  <a:pt x="909" y="332"/>
                </a:cubicBezTo>
                <a:cubicBezTo>
                  <a:pt x="909" y="330"/>
                  <a:pt x="909" y="330"/>
                  <a:pt x="909" y="330"/>
                </a:cubicBezTo>
                <a:cubicBezTo>
                  <a:pt x="908" y="330"/>
                  <a:pt x="908" y="330"/>
                  <a:pt x="908" y="330"/>
                </a:cubicBezTo>
                <a:cubicBezTo>
                  <a:pt x="906" y="332"/>
                  <a:pt x="906" y="332"/>
                  <a:pt x="906" y="332"/>
                </a:cubicBezTo>
                <a:cubicBezTo>
                  <a:pt x="903" y="337"/>
                  <a:pt x="903" y="337"/>
                  <a:pt x="903" y="337"/>
                </a:cubicBezTo>
                <a:cubicBezTo>
                  <a:pt x="901" y="339"/>
                  <a:pt x="901" y="339"/>
                  <a:pt x="901" y="339"/>
                </a:cubicBezTo>
                <a:cubicBezTo>
                  <a:pt x="902" y="337"/>
                  <a:pt x="902" y="337"/>
                  <a:pt x="902" y="337"/>
                </a:cubicBezTo>
                <a:cubicBezTo>
                  <a:pt x="903" y="334"/>
                  <a:pt x="903" y="334"/>
                  <a:pt x="903" y="334"/>
                </a:cubicBezTo>
                <a:cubicBezTo>
                  <a:pt x="905" y="331"/>
                  <a:pt x="905" y="331"/>
                  <a:pt x="905" y="331"/>
                </a:cubicBezTo>
                <a:cubicBezTo>
                  <a:pt x="905" y="329"/>
                  <a:pt x="905" y="329"/>
                  <a:pt x="905" y="329"/>
                </a:cubicBezTo>
                <a:cubicBezTo>
                  <a:pt x="905" y="327"/>
                  <a:pt x="905" y="327"/>
                  <a:pt x="905" y="327"/>
                </a:cubicBezTo>
                <a:cubicBezTo>
                  <a:pt x="904" y="325"/>
                  <a:pt x="904" y="325"/>
                  <a:pt x="904" y="325"/>
                </a:cubicBezTo>
                <a:cubicBezTo>
                  <a:pt x="902" y="323"/>
                  <a:pt x="902" y="323"/>
                  <a:pt x="902" y="323"/>
                </a:cubicBezTo>
                <a:cubicBezTo>
                  <a:pt x="900" y="323"/>
                  <a:pt x="900" y="323"/>
                  <a:pt x="900" y="323"/>
                </a:cubicBezTo>
                <a:cubicBezTo>
                  <a:pt x="901" y="325"/>
                  <a:pt x="901" y="325"/>
                  <a:pt x="901" y="325"/>
                </a:cubicBezTo>
                <a:cubicBezTo>
                  <a:pt x="900" y="325"/>
                  <a:pt x="900" y="325"/>
                  <a:pt x="900" y="325"/>
                </a:cubicBezTo>
                <a:cubicBezTo>
                  <a:pt x="898" y="324"/>
                  <a:pt x="898" y="324"/>
                  <a:pt x="898" y="324"/>
                </a:cubicBezTo>
                <a:cubicBezTo>
                  <a:pt x="896" y="320"/>
                  <a:pt x="896" y="320"/>
                  <a:pt x="896" y="320"/>
                </a:cubicBezTo>
                <a:cubicBezTo>
                  <a:pt x="900" y="322"/>
                  <a:pt x="900" y="322"/>
                  <a:pt x="900" y="322"/>
                </a:cubicBezTo>
                <a:cubicBezTo>
                  <a:pt x="901" y="321"/>
                  <a:pt x="901" y="321"/>
                  <a:pt x="901" y="321"/>
                </a:cubicBezTo>
                <a:cubicBezTo>
                  <a:pt x="899" y="321"/>
                  <a:pt x="899" y="321"/>
                  <a:pt x="899" y="321"/>
                </a:cubicBezTo>
                <a:cubicBezTo>
                  <a:pt x="897" y="317"/>
                  <a:pt x="897" y="317"/>
                  <a:pt x="897" y="317"/>
                </a:cubicBezTo>
                <a:cubicBezTo>
                  <a:pt x="896" y="317"/>
                  <a:pt x="896" y="317"/>
                  <a:pt x="896" y="317"/>
                </a:cubicBezTo>
                <a:cubicBezTo>
                  <a:pt x="898" y="314"/>
                  <a:pt x="898" y="314"/>
                  <a:pt x="898" y="314"/>
                </a:cubicBezTo>
                <a:cubicBezTo>
                  <a:pt x="898" y="313"/>
                  <a:pt x="898" y="313"/>
                  <a:pt x="898" y="313"/>
                </a:cubicBezTo>
                <a:cubicBezTo>
                  <a:pt x="900" y="310"/>
                  <a:pt x="900" y="310"/>
                  <a:pt x="900" y="310"/>
                </a:cubicBezTo>
                <a:cubicBezTo>
                  <a:pt x="900" y="307"/>
                  <a:pt x="900" y="307"/>
                  <a:pt x="900" y="307"/>
                </a:cubicBezTo>
                <a:cubicBezTo>
                  <a:pt x="898" y="304"/>
                  <a:pt x="898" y="304"/>
                  <a:pt x="898" y="30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89" y="301"/>
                  <a:pt x="889" y="301"/>
                  <a:pt x="889" y="301"/>
                </a:cubicBezTo>
                <a:cubicBezTo>
                  <a:pt x="894" y="303"/>
                  <a:pt x="894" y="303"/>
                  <a:pt x="894" y="303"/>
                </a:cubicBezTo>
                <a:cubicBezTo>
                  <a:pt x="899" y="303"/>
                  <a:pt x="899" y="303"/>
                  <a:pt x="899" y="303"/>
                </a:cubicBezTo>
                <a:cubicBezTo>
                  <a:pt x="899" y="300"/>
                  <a:pt x="899" y="300"/>
                  <a:pt x="899" y="300"/>
                </a:cubicBezTo>
                <a:cubicBezTo>
                  <a:pt x="900" y="299"/>
                  <a:pt x="900" y="299"/>
                  <a:pt x="900" y="299"/>
                </a:cubicBezTo>
                <a:cubicBezTo>
                  <a:pt x="901" y="302"/>
                  <a:pt x="901" y="302"/>
                  <a:pt x="901" y="302"/>
                </a:cubicBezTo>
                <a:cubicBezTo>
                  <a:pt x="902" y="300"/>
                  <a:pt x="902" y="300"/>
                  <a:pt x="902" y="300"/>
                </a:cubicBezTo>
                <a:cubicBezTo>
                  <a:pt x="901" y="295"/>
                  <a:pt x="901" y="295"/>
                  <a:pt x="901" y="295"/>
                </a:cubicBezTo>
                <a:cubicBezTo>
                  <a:pt x="903" y="292"/>
                  <a:pt x="903" y="292"/>
                  <a:pt x="903" y="292"/>
                </a:cubicBezTo>
                <a:cubicBezTo>
                  <a:pt x="906" y="292"/>
                  <a:pt x="906" y="292"/>
                  <a:pt x="906" y="292"/>
                </a:cubicBezTo>
                <a:cubicBezTo>
                  <a:pt x="906" y="288"/>
                  <a:pt x="906" y="288"/>
                  <a:pt x="906" y="288"/>
                </a:cubicBezTo>
                <a:cubicBezTo>
                  <a:pt x="906" y="285"/>
                  <a:pt x="906" y="285"/>
                  <a:pt x="906" y="285"/>
                </a:cubicBezTo>
                <a:cubicBezTo>
                  <a:pt x="904" y="285"/>
                  <a:pt x="904" y="285"/>
                  <a:pt x="904" y="285"/>
                </a:cubicBezTo>
                <a:cubicBezTo>
                  <a:pt x="904" y="288"/>
                  <a:pt x="904" y="288"/>
                  <a:pt x="904" y="288"/>
                </a:cubicBezTo>
                <a:cubicBezTo>
                  <a:pt x="902" y="290"/>
                  <a:pt x="902" y="290"/>
                  <a:pt x="902" y="290"/>
                </a:cubicBezTo>
                <a:cubicBezTo>
                  <a:pt x="901" y="288"/>
                  <a:pt x="901" y="288"/>
                  <a:pt x="901" y="288"/>
                </a:cubicBezTo>
                <a:cubicBezTo>
                  <a:pt x="901" y="284"/>
                  <a:pt x="901" y="284"/>
                  <a:pt x="901" y="284"/>
                </a:cubicBezTo>
                <a:cubicBezTo>
                  <a:pt x="898" y="284"/>
                  <a:pt x="898" y="284"/>
                  <a:pt x="898" y="284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6" y="284"/>
                  <a:pt x="896" y="284"/>
                  <a:pt x="896" y="284"/>
                </a:cubicBezTo>
                <a:cubicBezTo>
                  <a:pt x="894" y="284"/>
                  <a:pt x="894" y="284"/>
                  <a:pt x="894" y="284"/>
                </a:cubicBezTo>
                <a:cubicBezTo>
                  <a:pt x="891" y="281"/>
                  <a:pt x="891" y="281"/>
                  <a:pt x="891" y="281"/>
                </a:cubicBezTo>
                <a:cubicBezTo>
                  <a:pt x="890" y="282"/>
                  <a:pt x="890" y="282"/>
                  <a:pt x="890" y="282"/>
                </a:cubicBezTo>
                <a:cubicBezTo>
                  <a:pt x="890" y="281"/>
                  <a:pt x="890" y="281"/>
                  <a:pt x="890" y="281"/>
                </a:cubicBezTo>
                <a:cubicBezTo>
                  <a:pt x="888" y="282"/>
                  <a:pt x="888" y="282"/>
                  <a:pt x="888" y="282"/>
                </a:cubicBezTo>
                <a:cubicBezTo>
                  <a:pt x="888" y="280"/>
                  <a:pt x="888" y="280"/>
                  <a:pt x="888" y="280"/>
                </a:cubicBezTo>
                <a:cubicBezTo>
                  <a:pt x="885" y="278"/>
                  <a:pt x="885" y="278"/>
                  <a:pt x="885" y="278"/>
                </a:cubicBezTo>
                <a:cubicBezTo>
                  <a:pt x="887" y="278"/>
                  <a:pt x="887" y="278"/>
                  <a:pt x="887" y="278"/>
                </a:cubicBezTo>
                <a:cubicBezTo>
                  <a:pt x="888" y="276"/>
                  <a:pt x="888" y="276"/>
                  <a:pt x="888" y="276"/>
                </a:cubicBezTo>
                <a:cubicBezTo>
                  <a:pt x="890" y="277"/>
                  <a:pt x="890" y="277"/>
                  <a:pt x="890" y="277"/>
                </a:cubicBezTo>
                <a:cubicBezTo>
                  <a:pt x="890" y="276"/>
                  <a:pt x="890" y="276"/>
                  <a:pt x="890" y="276"/>
                </a:cubicBezTo>
                <a:cubicBezTo>
                  <a:pt x="888" y="274"/>
                  <a:pt x="888" y="274"/>
                  <a:pt x="888" y="274"/>
                </a:cubicBezTo>
                <a:cubicBezTo>
                  <a:pt x="887" y="275"/>
                  <a:pt x="887" y="275"/>
                  <a:pt x="887" y="275"/>
                </a:cubicBezTo>
                <a:cubicBezTo>
                  <a:pt x="885" y="274"/>
                  <a:pt x="885" y="274"/>
                  <a:pt x="885" y="274"/>
                </a:cubicBezTo>
                <a:cubicBezTo>
                  <a:pt x="887" y="273"/>
                  <a:pt x="887" y="273"/>
                  <a:pt x="887" y="273"/>
                </a:cubicBezTo>
                <a:cubicBezTo>
                  <a:pt x="886" y="271"/>
                  <a:pt x="886" y="271"/>
                  <a:pt x="886" y="271"/>
                </a:cubicBezTo>
                <a:cubicBezTo>
                  <a:pt x="883" y="269"/>
                  <a:pt x="883" y="269"/>
                  <a:pt x="883" y="269"/>
                </a:cubicBezTo>
                <a:cubicBezTo>
                  <a:pt x="882" y="270"/>
                  <a:pt x="882" y="270"/>
                  <a:pt x="882" y="270"/>
                </a:cubicBezTo>
                <a:cubicBezTo>
                  <a:pt x="882" y="268"/>
                  <a:pt x="882" y="268"/>
                  <a:pt x="882" y="268"/>
                </a:cubicBezTo>
                <a:cubicBezTo>
                  <a:pt x="883" y="267"/>
                  <a:pt x="883" y="267"/>
                  <a:pt x="883" y="267"/>
                </a:cubicBezTo>
                <a:cubicBezTo>
                  <a:pt x="883" y="264"/>
                  <a:pt x="883" y="264"/>
                  <a:pt x="883" y="264"/>
                </a:cubicBezTo>
                <a:cubicBezTo>
                  <a:pt x="882" y="264"/>
                  <a:pt x="882" y="264"/>
                  <a:pt x="882" y="264"/>
                </a:cubicBezTo>
                <a:cubicBezTo>
                  <a:pt x="879" y="262"/>
                  <a:pt x="879" y="262"/>
                  <a:pt x="879" y="262"/>
                </a:cubicBezTo>
                <a:cubicBezTo>
                  <a:pt x="879" y="260"/>
                  <a:pt x="879" y="260"/>
                  <a:pt x="879" y="260"/>
                </a:cubicBezTo>
                <a:cubicBezTo>
                  <a:pt x="876" y="257"/>
                  <a:pt x="876" y="257"/>
                  <a:pt x="876" y="257"/>
                </a:cubicBezTo>
                <a:cubicBezTo>
                  <a:pt x="873" y="258"/>
                  <a:pt x="873" y="258"/>
                  <a:pt x="873" y="258"/>
                </a:cubicBezTo>
                <a:cubicBezTo>
                  <a:pt x="871" y="259"/>
                  <a:pt x="871" y="259"/>
                  <a:pt x="871" y="259"/>
                </a:cubicBezTo>
                <a:cubicBezTo>
                  <a:pt x="870" y="260"/>
                  <a:pt x="870" y="260"/>
                  <a:pt x="870" y="260"/>
                </a:cubicBezTo>
                <a:cubicBezTo>
                  <a:pt x="868" y="259"/>
                  <a:pt x="868" y="259"/>
                  <a:pt x="868" y="259"/>
                </a:cubicBezTo>
                <a:cubicBezTo>
                  <a:pt x="868" y="261"/>
                  <a:pt x="868" y="261"/>
                  <a:pt x="868" y="261"/>
                </a:cubicBezTo>
                <a:cubicBezTo>
                  <a:pt x="867" y="259"/>
                  <a:pt x="867" y="259"/>
                  <a:pt x="867" y="259"/>
                </a:cubicBezTo>
                <a:cubicBezTo>
                  <a:pt x="865" y="259"/>
                  <a:pt x="865" y="259"/>
                  <a:pt x="865" y="259"/>
                </a:cubicBezTo>
                <a:cubicBezTo>
                  <a:pt x="864" y="258"/>
                  <a:pt x="864" y="258"/>
                  <a:pt x="864" y="258"/>
                </a:cubicBezTo>
                <a:cubicBezTo>
                  <a:pt x="862" y="258"/>
                  <a:pt x="862" y="258"/>
                  <a:pt x="862" y="258"/>
                </a:cubicBezTo>
                <a:cubicBezTo>
                  <a:pt x="859" y="260"/>
                  <a:pt x="859" y="260"/>
                  <a:pt x="859" y="260"/>
                </a:cubicBezTo>
                <a:cubicBezTo>
                  <a:pt x="856" y="260"/>
                  <a:pt x="856" y="260"/>
                  <a:pt x="856" y="260"/>
                </a:cubicBezTo>
                <a:cubicBezTo>
                  <a:pt x="859" y="259"/>
                  <a:pt x="859" y="259"/>
                  <a:pt x="859" y="259"/>
                </a:cubicBezTo>
                <a:cubicBezTo>
                  <a:pt x="859" y="257"/>
                  <a:pt x="859" y="257"/>
                  <a:pt x="859" y="257"/>
                </a:cubicBezTo>
                <a:cubicBezTo>
                  <a:pt x="857" y="257"/>
                  <a:pt x="857" y="257"/>
                  <a:pt x="857" y="257"/>
                </a:cubicBezTo>
                <a:cubicBezTo>
                  <a:pt x="852" y="254"/>
                  <a:pt x="852" y="254"/>
                  <a:pt x="852" y="254"/>
                </a:cubicBezTo>
                <a:cubicBezTo>
                  <a:pt x="849" y="253"/>
                  <a:pt x="849" y="253"/>
                  <a:pt x="849" y="253"/>
                </a:cubicBezTo>
                <a:cubicBezTo>
                  <a:pt x="846" y="252"/>
                  <a:pt x="846" y="252"/>
                  <a:pt x="846" y="252"/>
                </a:cubicBezTo>
                <a:cubicBezTo>
                  <a:pt x="844" y="251"/>
                  <a:pt x="844" y="251"/>
                  <a:pt x="844" y="251"/>
                </a:cubicBezTo>
                <a:cubicBezTo>
                  <a:pt x="843" y="252"/>
                  <a:pt x="843" y="252"/>
                  <a:pt x="843" y="252"/>
                </a:cubicBezTo>
                <a:cubicBezTo>
                  <a:pt x="842" y="252"/>
                  <a:pt x="842" y="252"/>
                  <a:pt x="842" y="252"/>
                </a:cubicBezTo>
                <a:cubicBezTo>
                  <a:pt x="840" y="254"/>
                  <a:pt x="840" y="254"/>
                  <a:pt x="840" y="254"/>
                </a:cubicBezTo>
                <a:cubicBezTo>
                  <a:pt x="840" y="255"/>
                  <a:pt x="840" y="255"/>
                  <a:pt x="840" y="255"/>
                </a:cubicBezTo>
                <a:cubicBezTo>
                  <a:pt x="839" y="255"/>
                  <a:pt x="839" y="255"/>
                  <a:pt x="839" y="255"/>
                </a:cubicBezTo>
                <a:cubicBezTo>
                  <a:pt x="838" y="254"/>
                  <a:pt x="838" y="254"/>
                  <a:pt x="838" y="254"/>
                </a:cubicBezTo>
                <a:cubicBezTo>
                  <a:pt x="837" y="255"/>
                  <a:pt x="837" y="255"/>
                  <a:pt x="837" y="255"/>
                </a:cubicBezTo>
                <a:cubicBezTo>
                  <a:pt x="837" y="258"/>
                  <a:pt x="837" y="258"/>
                  <a:pt x="837" y="258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5"/>
                  <a:pt x="835" y="265"/>
                  <a:pt x="835" y="265"/>
                </a:cubicBezTo>
                <a:cubicBezTo>
                  <a:pt x="837" y="267"/>
                  <a:pt x="837" y="267"/>
                  <a:pt x="837" y="267"/>
                </a:cubicBezTo>
                <a:cubicBezTo>
                  <a:pt x="838" y="267"/>
                  <a:pt x="838" y="267"/>
                  <a:pt x="838" y="267"/>
                </a:cubicBezTo>
                <a:cubicBezTo>
                  <a:pt x="838" y="268"/>
                  <a:pt x="838" y="268"/>
                  <a:pt x="838" y="268"/>
                </a:cubicBezTo>
                <a:cubicBezTo>
                  <a:pt x="839" y="268"/>
                  <a:pt x="839" y="268"/>
                  <a:pt x="839" y="268"/>
                </a:cubicBezTo>
                <a:cubicBezTo>
                  <a:pt x="839" y="270"/>
                  <a:pt x="839" y="270"/>
                  <a:pt x="839" y="270"/>
                </a:cubicBezTo>
                <a:cubicBezTo>
                  <a:pt x="838" y="271"/>
                  <a:pt x="838" y="271"/>
                  <a:pt x="838" y="271"/>
                </a:cubicBezTo>
                <a:cubicBezTo>
                  <a:pt x="837" y="271"/>
                  <a:pt x="837" y="271"/>
                  <a:pt x="837" y="271"/>
                </a:cubicBezTo>
                <a:cubicBezTo>
                  <a:pt x="836" y="274"/>
                  <a:pt x="836" y="274"/>
                  <a:pt x="836" y="274"/>
                </a:cubicBezTo>
                <a:cubicBezTo>
                  <a:pt x="834" y="277"/>
                  <a:pt x="834" y="277"/>
                  <a:pt x="834" y="277"/>
                </a:cubicBezTo>
                <a:cubicBezTo>
                  <a:pt x="829" y="281"/>
                  <a:pt x="829" y="281"/>
                  <a:pt x="829" y="281"/>
                </a:cubicBezTo>
                <a:cubicBezTo>
                  <a:pt x="829" y="282"/>
                  <a:pt x="829" y="282"/>
                  <a:pt x="829" y="282"/>
                </a:cubicBezTo>
                <a:cubicBezTo>
                  <a:pt x="830" y="283"/>
                  <a:pt x="830" y="283"/>
                  <a:pt x="830" y="283"/>
                </a:cubicBezTo>
                <a:cubicBezTo>
                  <a:pt x="833" y="283"/>
                  <a:pt x="833" y="283"/>
                  <a:pt x="833" y="283"/>
                </a:cubicBezTo>
                <a:cubicBezTo>
                  <a:pt x="835" y="283"/>
                  <a:pt x="835" y="283"/>
                  <a:pt x="835" y="283"/>
                </a:cubicBezTo>
                <a:cubicBezTo>
                  <a:pt x="833" y="284"/>
                  <a:pt x="833" y="284"/>
                  <a:pt x="833" y="284"/>
                </a:cubicBezTo>
                <a:cubicBezTo>
                  <a:pt x="832" y="287"/>
                  <a:pt x="832" y="287"/>
                  <a:pt x="832" y="287"/>
                </a:cubicBezTo>
                <a:cubicBezTo>
                  <a:pt x="832" y="288"/>
                  <a:pt x="832" y="288"/>
                  <a:pt x="832" y="288"/>
                </a:cubicBezTo>
                <a:cubicBezTo>
                  <a:pt x="834" y="288"/>
                  <a:pt x="834" y="288"/>
                  <a:pt x="834" y="288"/>
                </a:cubicBezTo>
                <a:cubicBezTo>
                  <a:pt x="833" y="289"/>
                  <a:pt x="833" y="289"/>
                  <a:pt x="833" y="289"/>
                </a:cubicBezTo>
                <a:cubicBezTo>
                  <a:pt x="831" y="290"/>
                  <a:pt x="831" y="290"/>
                  <a:pt x="831" y="290"/>
                </a:cubicBezTo>
                <a:cubicBezTo>
                  <a:pt x="832" y="292"/>
                  <a:pt x="832" y="292"/>
                  <a:pt x="832" y="292"/>
                </a:cubicBezTo>
                <a:cubicBezTo>
                  <a:pt x="833" y="293"/>
                  <a:pt x="833" y="293"/>
                  <a:pt x="833" y="293"/>
                </a:cubicBezTo>
                <a:cubicBezTo>
                  <a:pt x="831" y="295"/>
                  <a:pt x="831" y="295"/>
                  <a:pt x="831" y="295"/>
                </a:cubicBezTo>
                <a:cubicBezTo>
                  <a:pt x="831" y="296"/>
                  <a:pt x="831" y="296"/>
                  <a:pt x="831" y="296"/>
                </a:cubicBezTo>
                <a:cubicBezTo>
                  <a:pt x="834" y="296"/>
                  <a:pt x="834" y="296"/>
                  <a:pt x="834" y="296"/>
                </a:cubicBezTo>
                <a:cubicBezTo>
                  <a:pt x="834" y="297"/>
                  <a:pt x="834" y="297"/>
                  <a:pt x="834" y="297"/>
                </a:cubicBezTo>
                <a:cubicBezTo>
                  <a:pt x="832" y="301"/>
                  <a:pt x="832" y="301"/>
                  <a:pt x="832" y="301"/>
                </a:cubicBezTo>
                <a:cubicBezTo>
                  <a:pt x="830" y="302"/>
                  <a:pt x="830" y="302"/>
                  <a:pt x="830" y="302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31" y="305"/>
                  <a:pt x="831" y="305"/>
                  <a:pt x="831" y="305"/>
                </a:cubicBezTo>
                <a:cubicBezTo>
                  <a:pt x="829" y="305"/>
                  <a:pt x="829" y="305"/>
                  <a:pt x="829" y="305"/>
                </a:cubicBezTo>
                <a:cubicBezTo>
                  <a:pt x="828" y="302"/>
                  <a:pt x="828" y="302"/>
                  <a:pt x="828" y="302"/>
                </a:cubicBezTo>
                <a:cubicBezTo>
                  <a:pt x="827" y="302"/>
                  <a:pt x="827" y="302"/>
                  <a:pt x="827" y="302"/>
                </a:cubicBezTo>
                <a:cubicBezTo>
                  <a:pt x="825" y="305"/>
                  <a:pt x="825" y="305"/>
                  <a:pt x="825" y="305"/>
                </a:cubicBezTo>
                <a:cubicBezTo>
                  <a:pt x="825" y="306"/>
                  <a:pt x="825" y="306"/>
                  <a:pt x="825" y="306"/>
                </a:cubicBezTo>
                <a:cubicBezTo>
                  <a:pt x="826" y="306"/>
                  <a:pt x="826" y="306"/>
                  <a:pt x="826" y="306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4" y="309"/>
                  <a:pt x="824" y="309"/>
                  <a:pt x="824" y="309"/>
                </a:cubicBezTo>
                <a:cubicBezTo>
                  <a:pt x="823" y="309"/>
                  <a:pt x="823" y="309"/>
                  <a:pt x="823" y="309"/>
                </a:cubicBezTo>
                <a:cubicBezTo>
                  <a:pt x="817" y="315"/>
                  <a:pt x="817" y="315"/>
                  <a:pt x="817" y="315"/>
                </a:cubicBezTo>
                <a:cubicBezTo>
                  <a:pt x="816" y="316"/>
                  <a:pt x="816" y="316"/>
                  <a:pt x="816" y="316"/>
                </a:cubicBezTo>
                <a:cubicBezTo>
                  <a:pt x="814" y="320"/>
                  <a:pt x="814" y="320"/>
                  <a:pt x="814" y="320"/>
                </a:cubicBezTo>
                <a:cubicBezTo>
                  <a:pt x="815" y="321"/>
                  <a:pt x="815" y="321"/>
                  <a:pt x="815" y="321"/>
                </a:cubicBezTo>
                <a:cubicBezTo>
                  <a:pt x="817" y="322"/>
                  <a:pt x="817" y="322"/>
                  <a:pt x="817" y="322"/>
                </a:cubicBezTo>
                <a:cubicBezTo>
                  <a:pt x="818" y="324"/>
                  <a:pt x="818" y="324"/>
                  <a:pt x="818" y="324"/>
                </a:cubicBezTo>
                <a:cubicBezTo>
                  <a:pt x="820" y="326"/>
                  <a:pt x="820" y="326"/>
                  <a:pt x="820" y="326"/>
                </a:cubicBezTo>
                <a:cubicBezTo>
                  <a:pt x="823" y="330"/>
                  <a:pt x="823" y="330"/>
                  <a:pt x="823" y="330"/>
                </a:cubicBezTo>
                <a:cubicBezTo>
                  <a:pt x="823" y="336"/>
                  <a:pt x="823" y="336"/>
                  <a:pt x="823" y="336"/>
                </a:cubicBezTo>
                <a:cubicBezTo>
                  <a:pt x="823" y="342"/>
                  <a:pt x="823" y="342"/>
                  <a:pt x="823" y="342"/>
                </a:cubicBezTo>
                <a:cubicBezTo>
                  <a:pt x="825" y="345"/>
                  <a:pt x="825" y="345"/>
                  <a:pt x="825" y="345"/>
                </a:cubicBezTo>
                <a:cubicBezTo>
                  <a:pt x="824" y="347"/>
                  <a:pt x="824" y="347"/>
                  <a:pt x="824" y="347"/>
                </a:cubicBezTo>
                <a:cubicBezTo>
                  <a:pt x="824" y="351"/>
                  <a:pt x="824" y="351"/>
                  <a:pt x="824" y="351"/>
                </a:cubicBezTo>
                <a:cubicBezTo>
                  <a:pt x="824" y="352"/>
                  <a:pt x="824" y="352"/>
                  <a:pt x="824" y="352"/>
                </a:cubicBezTo>
                <a:cubicBezTo>
                  <a:pt x="822" y="357"/>
                  <a:pt x="822" y="357"/>
                  <a:pt x="822" y="357"/>
                </a:cubicBezTo>
                <a:cubicBezTo>
                  <a:pt x="821" y="359"/>
                  <a:pt x="821" y="359"/>
                  <a:pt x="821" y="359"/>
                </a:cubicBezTo>
                <a:cubicBezTo>
                  <a:pt x="822" y="359"/>
                  <a:pt x="822" y="359"/>
                  <a:pt x="822" y="359"/>
                </a:cubicBezTo>
                <a:cubicBezTo>
                  <a:pt x="823" y="357"/>
                  <a:pt x="823" y="357"/>
                  <a:pt x="823" y="357"/>
                </a:cubicBezTo>
                <a:cubicBezTo>
                  <a:pt x="824" y="356"/>
                  <a:pt x="824" y="356"/>
                  <a:pt x="824" y="356"/>
                </a:cubicBezTo>
                <a:cubicBezTo>
                  <a:pt x="824" y="358"/>
                  <a:pt x="824" y="358"/>
                  <a:pt x="824" y="358"/>
                </a:cubicBezTo>
                <a:cubicBezTo>
                  <a:pt x="826" y="361"/>
                  <a:pt x="826" y="361"/>
                  <a:pt x="826" y="361"/>
                </a:cubicBezTo>
                <a:cubicBezTo>
                  <a:pt x="824" y="362"/>
                  <a:pt x="824" y="362"/>
                  <a:pt x="824" y="362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1" y="362"/>
                  <a:pt x="821" y="362"/>
                  <a:pt x="821" y="362"/>
                </a:cubicBezTo>
                <a:cubicBezTo>
                  <a:pt x="820" y="361"/>
                  <a:pt x="820" y="361"/>
                  <a:pt x="820" y="361"/>
                </a:cubicBezTo>
                <a:cubicBezTo>
                  <a:pt x="817" y="366"/>
                  <a:pt x="817" y="366"/>
                  <a:pt x="817" y="366"/>
                </a:cubicBezTo>
                <a:cubicBezTo>
                  <a:pt x="815" y="367"/>
                  <a:pt x="815" y="367"/>
                  <a:pt x="815" y="367"/>
                </a:cubicBezTo>
                <a:cubicBezTo>
                  <a:pt x="815" y="369"/>
                  <a:pt x="815" y="369"/>
                  <a:pt x="815" y="369"/>
                </a:cubicBezTo>
                <a:cubicBezTo>
                  <a:pt x="810" y="371"/>
                  <a:pt x="810" y="371"/>
                  <a:pt x="810" y="371"/>
                </a:cubicBezTo>
                <a:cubicBezTo>
                  <a:pt x="809" y="372"/>
                  <a:pt x="809" y="372"/>
                  <a:pt x="809" y="372"/>
                </a:cubicBezTo>
                <a:cubicBezTo>
                  <a:pt x="808" y="373"/>
                  <a:pt x="808" y="373"/>
                  <a:pt x="808" y="373"/>
                </a:cubicBezTo>
                <a:cubicBezTo>
                  <a:pt x="802" y="375"/>
                  <a:pt x="802" y="375"/>
                  <a:pt x="802" y="375"/>
                </a:cubicBezTo>
                <a:cubicBezTo>
                  <a:pt x="798" y="377"/>
                  <a:pt x="798" y="377"/>
                  <a:pt x="798" y="377"/>
                </a:cubicBezTo>
                <a:cubicBezTo>
                  <a:pt x="797" y="378"/>
                  <a:pt x="797" y="378"/>
                  <a:pt x="797" y="378"/>
                </a:cubicBezTo>
                <a:cubicBezTo>
                  <a:pt x="795" y="378"/>
                  <a:pt x="795" y="378"/>
                  <a:pt x="795" y="378"/>
                </a:cubicBezTo>
                <a:cubicBezTo>
                  <a:pt x="793" y="379"/>
                  <a:pt x="793" y="379"/>
                  <a:pt x="793" y="379"/>
                </a:cubicBezTo>
                <a:cubicBezTo>
                  <a:pt x="789" y="380"/>
                  <a:pt x="789" y="380"/>
                  <a:pt x="789" y="380"/>
                </a:cubicBezTo>
                <a:cubicBezTo>
                  <a:pt x="786" y="381"/>
                  <a:pt x="786" y="381"/>
                  <a:pt x="786" y="381"/>
                </a:cubicBezTo>
                <a:cubicBezTo>
                  <a:pt x="787" y="382"/>
                  <a:pt x="787" y="382"/>
                  <a:pt x="787" y="382"/>
                </a:cubicBezTo>
                <a:cubicBezTo>
                  <a:pt x="787" y="384"/>
                  <a:pt x="787" y="384"/>
                  <a:pt x="787" y="384"/>
                </a:cubicBezTo>
                <a:cubicBezTo>
                  <a:pt x="788" y="386"/>
                  <a:pt x="788" y="386"/>
                  <a:pt x="788" y="386"/>
                </a:cubicBezTo>
                <a:cubicBezTo>
                  <a:pt x="788" y="388"/>
                  <a:pt x="788" y="388"/>
                  <a:pt x="788" y="388"/>
                </a:cubicBezTo>
                <a:cubicBezTo>
                  <a:pt x="789" y="389"/>
                  <a:pt x="789" y="389"/>
                  <a:pt x="789" y="389"/>
                </a:cubicBezTo>
                <a:cubicBezTo>
                  <a:pt x="788" y="390"/>
                  <a:pt x="788" y="390"/>
                  <a:pt x="788" y="390"/>
                </a:cubicBezTo>
                <a:cubicBezTo>
                  <a:pt x="788" y="391"/>
                  <a:pt x="788" y="391"/>
                  <a:pt x="788" y="391"/>
                </a:cubicBezTo>
                <a:cubicBezTo>
                  <a:pt x="789" y="391"/>
                  <a:pt x="789" y="391"/>
                  <a:pt x="789" y="391"/>
                </a:cubicBezTo>
                <a:cubicBezTo>
                  <a:pt x="788" y="392"/>
                  <a:pt x="788" y="392"/>
                  <a:pt x="788" y="392"/>
                </a:cubicBezTo>
                <a:cubicBezTo>
                  <a:pt x="789" y="394"/>
                  <a:pt x="789" y="394"/>
                  <a:pt x="789" y="394"/>
                </a:cubicBezTo>
                <a:cubicBezTo>
                  <a:pt x="788" y="395"/>
                  <a:pt x="788" y="395"/>
                  <a:pt x="788" y="395"/>
                </a:cubicBezTo>
                <a:cubicBezTo>
                  <a:pt x="788" y="397"/>
                  <a:pt x="788" y="397"/>
                  <a:pt x="788" y="397"/>
                </a:cubicBezTo>
                <a:cubicBezTo>
                  <a:pt x="787" y="398"/>
                  <a:pt x="787" y="398"/>
                  <a:pt x="787" y="398"/>
                </a:cubicBezTo>
                <a:cubicBezTo>
                  <a:pt x="787" y="401"/>
                  <a:pt x="787" y="401"/>
                  <a:pt x="787" y="401"/>
                </a:cubicBezTo>
                <a:cubicBezTo>
                  <a:pt x="787" y="403"/>
                  <a:pt x="787" y="403"/>
                  <a:pt x="787" y="403"/>
                </a:cubicBezTo>
                <a:cubicBezTo>
                  <a:pt x="786" y="408"/>
                  <a:pt x="786" y="408"/>
                  <a:pt x="786" y="408"/>
                </a:cubicBezTo>
                <a:cubicBezTo>
                  <a:pt x="786" y="409"/>
                  <a:pt x="786" y="409"/>
                  <a:pt x="786" y="409"/>
                </a:cubicBezTo>
                <a:cubicBezTo>
                  <a:pt x="787" y="410"/>
                  <a:pt x="787" y="410"/>
                  <a:pt x="787" y="410"/>
                </a:cubicBezTo>
                <a:cubicBezTo>
                  <a:pt x="787" y="411"/>
                  <a:pt x="787" y="411"/>
                  <a:pt x="787" y="411"/>
                </a:cubicBezTo>
                <a:cubicBezTo>
                  <a:pt x="788" y="412"/>
                  <a:pt x="788" y="412"/>
                  <a:pt x="788" y="412"/>
                </a:cubicBezTo>
                <a:cubicBezTo>
                  <a:pt x="786" y="414"/>
                  <a:pt x="786" y="414"/>
                  <a:pt x="786" y="414"/>
                </a:cubicBezTo>
                <a:cubicBezTo>
                  <a:pt x="786" y="416"/>
                  <a:pt x="786" y="416"/>
                  <a:pt x="786" y="416"/>
                </a:cubicBezTo>
                <a:cubicBezTo>
                  <a:pt x="787" y="417"/>
                  <a:pt x="787" y="417"/>
                  <a:pt x="787" y="417"/>
                </a:cubicBezTo>
                <a:cubicBezTo>
                  <a:pt x="787" y="420"/>
                  <a:pt x="787" y="420"/>
                  <a:pt x="787" y="420"/>
                </a:cubicBezTo>
                <a:cubicBezTo>
                  <a:pt x="788" y="421"/>
                  <a:pt x="788" y="421"/>
                  <a:pt x="788" y="421"/>
                </a:cubicBezTo>
                <a:cubicBezTo>
                  <a:pt x="786" y="423"/>
                  <a:pt x="786" y="423"/>
                  <a:pt x="786" y="423"/>
                </a:cubicBezTo>
                <a:cubicBezTo>
                  <a:pt x="785" y="426"/>
                  <a:pt x="785" y="426"/>
                  <a:pt x="785" y="426"/>
                </a:cubicBezTo>
                <a:cubicBezTo>
                  <a:pt x="784" y="426"/>
                  <a:pt x="784" y="426"/>
                  <a:pt x="784" y="426"/>
                </a:cubicBezTo>
                <a:cubicBezTo>
                  <a:pt x="783" y="426"/>
                  <a:pt x="783" y="426"/>
                  <a:pt x="783" y="426"/>
                </a:cubicBezTo>
                <a:cubicBezTo>
                  <a:pt x="783" y="428"/>
                  <a:pt x="783" y="428"/>
                  <a:pt x="783" y="428"/>
                </a:cubicBezTo>
                <a:cubicBezTo>
                  <a:pt x="784" y="429"/>
                  <a:pt x="784" y="429"/>
                  <a:pt x="784" y="429"/>
                </a:cubicBezTo>
                <a:cubicBezTo>
                  <a:pt x="783" y="431"/>
                  <a:pt x="783" y="431"/>
                  <a:pt x="783" y="431"/>
                </a:cubicBezTo>
                <a:cubicBezTo>
                  <a:pt x="782" y="434"/>
                  <a:pt x="782" y="434"/>
                  <a:pt x="782" y="434"/>
                </a:cubicBezTo>
                <a:cubicBezTo>
                  <a:pt x="783" y="436"/>
                  <a:pt x="783" y="436"/>
                  <a:pt x="783" y="436"/>
                </a:cubicBezTo>
                <a:cubicBezTo>
                  <a:pt x="785" y="438"/>
                  <a:pt x="785" y="438"/>
                  <a:pt x="785" y="438"/>
                </a:cubicBezTo>
                <a:cubicBezTo>
                  <a:pt x="787" y="439"/>
                  <a:pt x="787" y="439"/>
                  <a:pt x="787" y="439"/>
                </a:cubicBezTo>
                <a:cubicBezTo>
                  <a:pt x="783" y="439"/>
                  <a:pt x="783" y="439"/>
                  <a:pt x="783" y="439"/>
                </a:cubicBezTo>
                <a:cubicBezTo>
                  <a:pt x="781" y="437"/>
                  <a:pt x="781" y="437"/>
                  <a:pt x="781" y="437"/>
                </a:cubicBezTo>
                <a:cubicBezTo>
                  <a:pt x="781" y="434"/>
                  <a:pt x="781" y="434"/>
                  <a:pt x="781" y="434"/>
                </a:cubicBezTo>
                <a:cubicBezTo>
                  <a:pt x="781" y="431"/>
                  <a:pt x="781" y="431"/>
                  <a:pt x="781" y="431"/>
                </a:cubicBezTo>
                <a:cubicBezTo>
                  <a:pt x="779" y="430"/>
                  <a:pt x="779" y="430"/>
                  <a:pt x="779" y="430"/>
                </a:cubicBezTo>
                <a:cubicBezTo>
                  <a:pt x="779" y="429"/>
                  <a:pt x="779" y="429"/>
                  <a:pt x="779" y="429"/>
                </a:cubicBezTo>
                <a:cubicBezTo>
                  <a:pt x="779" y="428"/>
                  <a:pt x="779" y="428"/>
                  <a:pt x="779" y="428"/>
                </a:cubicBezTo>
                <a:cubicBezTo>
                  <a:pt x="779" y="428"/>
                  <a:pt x="779" y="428"/>
                  <a:pt x="779" y="428"/>
                </a:cubicBezTo>
                <a:cubicBezTo>
                  <a:pt x="775" y="432"/>
                  <a:pt x="775" y="432"/>
                  <a:pt x="775" y="432"/>
                </a:cubicBezTo>
                <a:cubicBezTo>
                  <a:pt x="775" y="434"/>
                  <a:pt x="775" y="434"/>
                  <a:pt x="775" y="434"/>
                </a:cubicBezTo>
                <a:cubicBezTo>
                  <a:pt x="775" y="435"/>
                  <a:pt x="775" y="435"/>
                  <a:pt x="775" y="435"/>
                </a:cubicBezTo>
                <a:cubicBezTo>
                  <a:pt x="773" y="435"/>
                  <a:pt x="773" y="435"/>
                  <a:pt x="773" y="435"/>
                </a:cubicBezTo>
                <a:cubicBezTo>
                  <a:pt x="771" y="433"/>
                  <a:pt x="771" y="433"/>
                  <a:pt x="771" y="433"/>
                </a:cubicBezTo>
                <a:cubicBezTo>
                  <a:pt x="769" y="433"/>
                  <a:pt x="769" y="433"/>
                  <a:pt x="769" y="433"/>
                </a:cubicBezTo>
                <a:cubicBezTo>
                  <a:pt x="766" y="434"/>
                  <a:pt x="766" y="434"/>
                  <a:pt x="766" y="434"/>
                </a:cubicBezTo>
                <a:cubicBezTo>
                  <a:pt x="763" y="436"/>
                  <a:pt x="763" y="436"/>
                  <a:pt x="763" y="436"/>
                </a:cubicBezTo>
                <a:cubicBezTo>
                  <a:pt x="767" y="432"/>
                  <a:pt x="767" y="432"/>
                  <a:pt x="767" y="432"/>
                </a:cubicBezTo>
                <a:cubicBezTo>
                  <a:pt x="768" y="430"/>
                  <a:pt x="768" y="430"/>
                  <a:pt x="768" y="430"/>
                </a:cubicBezTo>
                <a:cubicBezTo>
                  <a:pt x="767" y="428"/>
                  <a:pt x="767" y="428"/>
                  <a:pt x="767" y="428"/>
                </a:cubicBezTo>
                <a:cubicBezTo>
                  <a:pt x="767" y="425"/>
                  <a:pt x="767" y="425"/>
                  <a:pt x="767" y="425"/>
                </a:cubicBezTo>
                <a:cubicBezTo>
                  <a:pt x="766" y="423"/>
                  <a:pt x="766" y="423"/>
                  <a:pt x="766" y="423"/>
                </a:cubicBezTo>
                <a:cubicBezTo>
                  <a:pt x="765" y="422"/>
                  <a:pt x="765" y="422"/>
                  <a:pt x="765" y="422"/>
                </a:cubicBezTo>
                <a:cubicBezTo>
                  <a:pt x="765" y="422"/>
                  <a:pt x="765" y="422"/>
                  <a:pt x="765" y="422"/>
                </a:cubicBezTo>
                <a:cubicBezTo>
                  <a:pt x="763" y="421"/>
                  <a:pt x="763" y="421"/>
                  <a:pt x="763" y="421"/>
                </a:cubicBezTo>
                <a:cubicBezTo>
                  <a:pt x="761" y="420"/>
                  <a:pt x="761" y="420"/>
                  <a:pt x="761" y="420"/>
                </a:cubicBezTo>
                <a:cubicBezTo>
                  <a:pt x="761" y="419"/>
                  <a:pt x="761" y="419"/>
                  <a:pt x="761" y="419"/>
                </a:cubicBezTo>
                <a:cubicBezTo>
                  <a:pt x="760" y="418"/>
                  <a:pt x="760" y="418"/>
                  <a:pt x="760" y="418"/>
                </a:cubicBezTo>
                <a:cubicBezTo>
                  <a:pt x="761" y="416"/>
                  <a:pt x="761" y="416"/>
                  <a:pt x="761" y="416"/>
                </a:cubicBezTo>
                <a:cubicBezTo>
                  <a:pt x="760" y="414"/>
                  <a:pt x="760" y="414"/>
                  <a:pt x="760" y="414"/>
                </a:cubicBezTo>
                <a:cubicBezTo>
                  <a:pt x="758" y="413"/>
                  <a:pt x="758" y="413"/>
                  <a:pt x="758" y="413"/>
                </a:cubicBezTo>
                <a:cubicBezTo>
                  <a:pt x="758" y="411"/>
                  <a:pt x="758" y="411"/>
                  <a:pt x="758" y="411"/>
                </a:cubicBezTo>
                <a:cubicBezTo>
                  <a:pt x="756" y="409"/>
                  <a:pt x="756" y="409"/>
                  <a:pt x="756" y="409"/>
                </a:cubicBezTo>
                <a:cubicBezTo>
                  <a:pt x="755" y="408"/>
                  <a:pt x="755" y="408"/>
                  <a:pt x="755" y="408"/>
                </a:cubicBezTo>
                <a:cubicBezTo>
                  <a:pt x="756" y="404"/>
                  <a:pt x="756" y="404"/>
                  <a:pt x="756" y="404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399"/>
                  <a:pt x="759" y="399"/>
                  <a:pt x="759" y="399"/>
                </a:cubicBezTo>
                <a:cubicBezTo>
                  <a:pt x="759" y="398"/>
                  <a:pt x="759" y="398"/>
                  <a:pt x="759" y="398"/>
                </a:cubicBezTo>
                <a:cubicBezTo>
                  <a:pt x="762" y="394"/>
                  <a:pt x="762" y="394"/>
                  <a:pt x="762" y="394"/>
                </a:cubicBezTo>
                <a:cubicBezTo>
                  <a:pt x="762" y="389"/>
                  <a:pt x="762" y="389"/>
                  <a:pt x="762" y="389"/>
                </a:cubicBezTo>
                <a:cubicBezTo>
                  <a:pt x="761" y="389"/>
                  <a:pt x="761" y="389"/>
                  <a:pt x="761" y="389"/>
                </a:cubicBezTo>
                <a:cubicBezTo>
                  <a:pt x="761" y="386"/>
                  <a:pt x="761" y="386"/>
                  <a:pt x="761" y="386"/>
                </a:cubicBezTo>
                <a:cubicBezTo>
                  <a:pt x="762" y="384"/>
                  <a:pt x="762" y="384"/>
                  <a:pt x="762" y="384"/>
                </a:cubicBezTo>
                <a:cubicBezTo>
                  <a:pt x="763" y="382"/>
                  <a:pt x="763" y="382"/>
                  <a:pt x="763" y="382"/>
                </a:cubicBezTo>
                <a:cubicBezTo>
                  <a:pt x="764" y="380"/>
                  <a:pt x="764" y="380"/>
                  <a:pt x="764" y="380"/>
                </a:cubicBezTo>
                <a:cubicBezTo>
                  <a:pt x="766" y="375"/>
                  <a:pt x="766" y="375"/>
                  <a:pt x="766" y="375"/>
                </a:cubicBezTo>
                <a:cubicBezTo>
                  <a:pt x="766" y="372"/>
                  <a:pt x="766" y="372"/>
                  <a:pt x="766" y="372"/>
                </a:cubicBezTo>
                <a:cubicBezTo>
                  <a:pt x="765" y="372"/>
                  <a:pt x="765" y="372"/>
                  <a:pt x="765" y="372"/>
                </a:cubicBezTo>
                <a:cubicBezTo>
                  <a:pt x="764" y="372"/>
                  <a:pt x="764" y="372"/>
                  <a:pt x="764" y="372"/>
                </a:cubicBezTo>
                <a:cubicBezTo>
                  <a:pt x="764" y="372"/>
                  <a:pt x="764" y="372"/>
                  <a:pt x="764" y="372"/>
                </a:cubicBezTo>
                <a:cubicBezTo>
                  <a:pt x="763" y="372"/>
                  <a:pt x="763" y="372"/>
                  <a:pt x="763" y="372"/>
                </a:cubicBezTo>
                <a:cubicBezTo>
                  <a:pt x="760" y="373"/>
                  <a:pt x="760" y="373"/>
                  <a:pt x="760" y="373"/>
                </a:cubicBezTo>
                <a:cubicBezTo>
                  <a:pt x="757" y="372"/>
                  <a:pt x="757" y="372"/>
                  <a:pt x="757" y="372"/>
                </a:cubicBezTo>
                <a:cubicBezTo>
                  <a:pt x="754" y="371"/>
                  <a:pt x="754" y="371"/>
                  <a:pt x="754" y="371"/>
                </a:cubicBezTo>
                <a:cubicBezTo>
                  <a:pt x="753" y="371"/>
                  <a:pt x="753" y="371"/>
                  <a:pt x="753" y="371"/>
                </a:cubicBezTo>
                <a:cubicBezTo>
                  <a:pt x="752" y="370"/>
                  <a:pt x="752" y="370"/>
                  <a:pt x="752" y="370"/>
                </a:cubicBezTo>
                <a:cubicBezTo>
                  <a:pt x="748" y="370"/>
                  <a:pt x="748" y="370"/>
                  <a:pt x="748" y="370"/>
                </a:cubicBezTo>
                <a:cubicBezTo>
                  <a:pt x="745" y="370"/>
                  <a:pt x="745" y="370"/>
                  <a:pt x="745" y="370"/>
                </a:cubicBezTo>
                <a:cubicBezTo>
                  <a:pt x="744" y="370"/>
                  <a:pt x="744" y="370"/>
                  <a:pt x="744" y="370"/>
                </a:cubicBezTo>
                <a:cubicBezTo>
                  <a:pt x="741" y="370"/>
                  <a:pt x="741" y="370"/>
                  <a:pt x="741" y="370"/>
                </a:cubicBezTo>
                <a:cubicBezTo>
                  <a:pt x="741" y="369"/>
                  <a:pt x="741" y="369"/>
                  <a:pt x="741" y="369"/>
                </a:cubicBezTo>
                <a:cubicBezTo>
                  <a:pt x="741" y="368"/>
                  <a:pt x="741" y="368"/>
                  <a:pt x="741" y="368"/>
                </a:cubicBezTo>
                <a:cubicBezTo>
                  <a:pt x="738" y="366"/>
                  <a:pt x="738" y="366"/>
                  <a:pt x="738" y="366"/>
                </a:cubicBezTo>
                <a:cubicBezTo>
                  <a:pt x="738" y="364"/>
                  <a:pt x="738" y="364"/>
                  <a:pt x="738" y="364"/>
                </a:cubicBezTo>
                <a:cubicBezTo>
                  <a:pt x="735" y="361"/>
                  <a:pt x="735" y="361"/>
                  <a:pt x="735" y="361"/>
                </a:cubicBezTo>
                <a:cubicBezTo>
                  <a:pt x="733" y="361"/>
                  <a:pt x="733" y="361"/>
                  <a:pt x="733" y="361"/>
                </a:cubicBezTo>
                <a:cubicBezTo>
                  <a:pt x="730" y="359"/>
                  <a:pt x="730" y="359"/>
                  <a:pt x="730" y="359"/>
                </a:cubicBezTo>
                <a:cubicBezTo>
                  <a:pt x="729" y="358"/>
                  <a:pt x="729" y="358"/>
                  <a:pt x="729" y="358"/>
                </a:cubicBezTo>
                <a:cubicBezTo>
                  <a:pt x="724" y="356"/>
                  <a:pt x="724" y="356"/>
                  <a:pt x="724" y="356"/>
                </a:cubicBezTo>
                <a:cubicBezTo>
                  <a:pt x="723" y="354"/>
                  <a:pt x="723" y="354"/>
                  <a:pt x="723" y="354"/>
                </a:cubicBezTo>
                <a:cubicBezTo>
                  <a:pt x="722" y="355"/>
                  <a:pt x="722" y="355"/>
                  <a:pt x="722" y="355"/>
                </a:cubicBezTo>
                <a:cubicBezTo>
                  <a:pt x="722" y="354"/>
                  <a:pt x="722" y="354"/>
                  <a:pt x="722" y="354"/>
                </a:cubicBezTo>
                <a:cubicBezTo>
                  <a:pt x="721" y="351"/>
                  <a:pt x="721" y="351"/>
                  <a:pt x="721" y="351"/>
                </a:cubicBezTo>
                <a:cubicBezTo>
                  <a:pt x="719" y="349"/>
                  <a:pt x="719" y="349"/>
                  <a:pt x="719" y="349"/>
                </a:cubicBezTo>
                <a:cubicBezTo>
                  <a:pt x="719" y="347"/>
                  <a:pt x="719" y="347"/>
                  <a:pt x="719" y="347"/>
                </a:cubicBezTo>
                <a:cubicBezTo>
                  <a:pt x="718" y="346"/>
                  <a:pt x="718" y="346"/>
                  <a:pt x="718" y="346"/>
                </a:cubicBezTo>
                <a:cubicBezTo>
                  <a:pt x="716" y="343"/>
                  <a:pt x="716" y="343"/>
                  <a:pt x="716" y="343"/>
                </a:cubicBezTo>
                <a:cubicBezTo>
                  <a:pt x="715" y="343"/>
                  <a:pt x="715" y="343"/>
                  <a:pt x="715" y="343"/>
                </a:cubicBezTo>
                <a:cubicBezTo>
                  <a:pt x="711" y="339"/>
                  <a:pt x="711" y="339"/>
                  <a:pt x="711" y="339"/>
                </a:cubicBezTo>
                <a:cubicBezTo>
                  <a:pt x="709" y="339"/>
                  <a:pt x="709" y="339"/>
                  <a:pt x="709" y="339"/>
                </a:cubicBezTo>
                <a:cubicBezTo>
                  <a:pt x="708" y="338"/>
                  <a:pt x="708" y="338"/>
                  <a:pt x="708" y="338"/>
                </a:cubicBezTo>
                <a:cubicBezTo>
                  <a:pt x="704" y="337"/>
                  <a:pt x="704" y="337"/>
                  <a:pt x="704" y="337"/>
                </a:cubicBezTo>
                <a:cubicBezTo>
                  <a:pt x="701" y="334"/>
                  <a:pt x="701" y="334"/>
                  <a:pt x="701" y="334"/>
                </a:cubicBezTo>
                <a:cubicBezTo>
                  <a:pt x="696" y="331"/>
                  <a:pt x="696" y="331"/>
                  <a:pt x="696" y="331"/>
                </a:cubicBezTo>
                <a:cubicBezTo>
                  <a:pt x="693" y="331"/>
                  <a:pt x="693" y="331"/>
                  <a:pt x="693" y="331"/>
                </a:cubicBezTo>
                <a:cubicBezTo>
                  <a:pt x="685" y="334"/>
                  <a:pt x="685" y="334"/>
                  <a:pt x="685" y="334"/>
                </a:cubicBezTo>
                <a:cubicBezTo>
                  <a:pt x="678" y="336"/>
                  <a:pt x="678" y="336"/>
                  <a:pt x="678" y="336"/>
                </a:cubicBezTo>
                <a:cubicBezTo>
                  <a:pt x="675" y="336"/>
                  <a:pt x="675" y="336"/>
                  <a:pt x="675" y="336"/>
                </a:cubicBezTo>
                <a:cubicBezTo>
                  <a:pt x="673" y="335"/>
                  <a:pt x="673" y="335"/>
                  <a:pt x="673" y="335"/>
                </a:cubicBezTo>
                <a:cubicBezTo>
                  <a:pt x="675" y="335"/>
                  <a:pt x="675" y="335"/>
                  <a:pt x="675" y="335"/>
                </a:cubicBezTo>
                <a:cubicBezTo>
                  <a:pt x="678" y="334"/>
                  <a:pt x="678" y="334"/>
                  <a:pt x="678" y="334"/>
                </a:cubicBezTo>
                <a:cubicBezTo>
                  <a:pt x="684" y="328"/>
                  <a:pt x="684" y="328"/>
                  <a:pt x="684" y="328"/>
                </a:cubicBezTo>
                <a:cubicBezTo>
                  <a:pt x="685" y="326"/>
                  <a:pt x="685" y="326"/>
                  <a:pt x="685" y="326"/>
                </a:cubicBezTo>
                <a:cubicBezTo>
                  <a:pt x="684" y="322"/>
                  <a:pt x="684" y="322"/>
                  <a:pt x="684" y="322"/>
                </a:cubicBezTo>
                <a:cubicBezTo>
                  <a:pt x="683" y="321"/>
                  <a:pt x="683" y="321"/>
                  <a:pt x="683" y="321"/>
                </a:cubicBezTo>
                <a:cubicBezTo>
                  <a:pt x="685" y="317"/>
                  <a:pt x="685" y="317"/>
                  <a:pt x="685" y="317"/>
                </a:cubicBezTo>
                <a:cubicBezTo>
                  <a:pt x="685" y="313"/>
                  <a:pt x="685" y="313"/>
                  <a:pt x="685" y="313"/>
                </a:cubicBezTo>
                <a:cubicBezTo>
                  <a:pt x="684" y="310"/>
                  <a:pt x="684" y="310"/>
                  <a:pt x="684" y="310"/>
                </a:cubicBezTo>
                <a:cubicBezTo>
                  <a:pt x="684" y="308"/>
                  <a:pt x="684" y="308"/>
                  <a:pt x="684" y="308"/>
                </a:cubicBezTo>
                <a:cubicBezTo>
                  <a:pt x="684" y="305"/>
                  <a:pt x="684" y="305"/>
                  <a:pt x="684" y="305"/>
                </a:cubicBezTo>
                <a:cubicBezTo>
                  <a:pt x="684" y="303"/>
                  <a:pt x="684" y="303"/>
                  <a:pt x="684" y="303"/>
                </a:cubicBezTo>
                <a:cubicBezTo>
                  <a:pt x="683" y="303"/>
                  <a:pt x="683" y="303"/>
                  <a:pt x="683" y="303"/>
                </a:cubicBezTo>
                <a:cubicBezTo>
                  <a:pt x="677" y="303"/>
                  <a:pt x="677" y="303"/>
                  <a:pt x="677" y="303"/>
                </a:cubicBezTo>
                <a:cubicBezTo>
                  <a:pt x="674" y="308"/>
                  <a:pt x="674" y="308"/>
                  <a:pt x="674" y="308"/>
                </a:cubicBezTo>
                <a:cubicBezTo>
                  <a:pt x="671" y="312"/>
                  <a:pt x="671" y="312"/>
                  <a:pt x="671" y="312"/>
                </a:cubicBezTo>
                <a:cubicBezTo>
                  <a:pt x="666" y="313"/>
                  <a:pt x="666" y="313"/>
                  <a:pt x="666" y="313"/>
                </a:cubicBezTo>
                <a:cubicBezTo>
                  <a:pt x="663" y="315"/>
                  <a:pt x="663" y="315"/>
                  <a:pt x="663" y="315"/>
                </a:cubicBezTo>
                <a:cubicBezTo>
                  <a:pt x="664" y="313"/>
                  <a:pt x="664" y="313"/>
                  <a:pt x="664" y="313"/>
                </a:cubicBezTo>
                <a:cubicBezTo>
                  <a:pt x="670" y="312"/>
                  <a:pt x="670" y="312"/>
                  <a:pt x="670" y="312"/>
                </a:cubicBezTo>
                <a:cubicBezTo>
                  <a:pt x="672" y="309"/>
                  <a:pt x="672" y="309"/>
                  <a:pt x="672" y="309"/>
                </a:cubicBezTo>
                <a:cubicBezTo>
                  <a:pt x="674" y="304"/>
                  <a:pt x="674" y="304"/>
                  <a:pt x="674" y="304"/>
                </a:cubicBezTo>
                <a:cubicBezTo>
                  <a:pt x="673" y="304"/>
                  <a:pt x="673" y="304"/>
                  <a:pt x="673" y="304"/>
                </a:cubicBezTo>
                <a:cubicBezTo>
                  <a:pt x="673" y="301"/>
                  <a:pt x="673" y="301"/>
                  <a:pt x="673" y="301"/>
                </a:cubicBezTo>
                <a:cubicBezTo>
                  <a:pt x="672" y="300"/>
                  <a:pt x="672" y="300"/>
                  <a:pt x="672" y="300"/>
                </a:cubicBezTo>
                <a:cubicBezTo>
                  <a:pt x="673" y="298"/>
                  <a:pt x="673" y="298"/>
                  <a:pt x="673" y="298"/>
                </a:cubicBezTo>
                <a:cubicBezTo>
                  <a:pt x="672" y="297"/>
                  <a:pt x="672" y="297"/>
                  <a:pt x="672" y="297"/>
                </a:cubicBezTo>
                <a:cubicBezTo>
                  <a:pt x="670" y="296"/>
                  <a:pt x="670" y="296"/>
                  <a:pt x="670" y="296"/>
                </a:cubicBezTo>
                <a:cubicBezTo>
                  <a:pt x="671" y="295"/>
                  <a:pt x="671" y="295"/>
                  <a:pt x="671" y="295"/>
                </a:cubicBezTo>
                <a:cubicBezTo>
                  <a:pt x="673" y="295"/>
                  <a:pt x="673" y="295"/>
                  <a:pt x="673" y="295"/>
                </a:cubicBezTo>
                <a:cubicBezTo>
                  <a:pt x="674" y="293"/>
                  <a:pt x="674" y="293"/>
                  <a:pt x="674" y="293"/>
                </a:cubicBezTo>
                <a:cubicBezTo>
                  <a:pt x="676" y="290"/>
                  <a:pt x="676" y="290"/>
                  <a:pt x="676" y="290"/>
                </a:cubicBezTo>
                <a:cubicBezTo>
                  <a:pt x="676" y="287"/>
                  <a:pt x="676" y="287"/>
                  <a:pt x="676" y="287"/>
                </a:cubicBezTo>
                <a:cubicBezTo>
                  <a:pt x="675" y="286"/>
                  <a:pt x="675" y="286"/>
                  <a:pt x="675" y="286"/>
                </a:cubicBezTo>
                <a:cubicBezTo>
                  <a:pt x="676" y="282"/>
                  <a:pt x="676" y="282"/>
                  <a:pt x="676" y="282"/>
                </a:cubicBezTo>
                <a:cubicBezTo>
                  <a:pt x="678" y="281"/>
                  <a:pt x="678" y="281"/>
                  <a:pt x="678" y="281"/>
                </a:cubicBezTo>
                <a:cubicBezTo>
                  <a:pt x="679" y="279"/>
                  <a:pt x="679" y="279"/>
                  <a:pt x="679" y="279"/>
                </a:cubicBezTo>
                <a:cubicBezTo>
                  <a:pt x="680" y="277"/>
                  <a:pt x="680" y="277"/>
                  <a:pt x="680" y="277"/>
                </a:cubicBezTo>
                <a:cubicBezTo>
                  <a:pt x="681" y="273"/>
                  <a:pt x="681" y="273"/>
                  <a:pt x="681" y="273"/>
                </a:cubicBezTo>
                <a:cubicBezTo>
                  <a:pt x="682" y="271"/>
                  <a:pt x="682" y="271"/>
                  <a:pt x="682" y="271"/>
                </a:cubicBezTo>
                <a:cubicBezTo>
                  <a:pt x="681" y="269"/>
                  <a:pt x="681" y="269"/>
                  <a:pt x="681" y="269"/>
                </a:cubicBezTo>
                <a:cubicBezTo>
                  <a:pt x="682" y="268"/>
                  <a:pt x="682" y="268"/>
                  <a:pt x="682" y="268"/>
                </a:cubicBezTo>
                <a:cubicBezTo>
                  <a:pt x="684" y="269"/>
                  <a:pt x="684" y="269"/>
                  <a:pt x="684" y="269"/>
                </a:cubicBezTo>
                <a:cubicBezTo>
                  <a:pt x="686" y="267"/>
                  <a:pt x="686" y="267"/>
                  <a:pt x="686" y="267"/>
                </a:cubicBezTo>
                <a:cubicBezTo>
                  <a:pt x="686" y="265"/>
                  <a:pt x="686" y="265"/>
                  <a:pt x="686" y="265"/>
                </a:cubicBezTo>
                <a:cubicBezTo>
                  <a:pt x="688" y="265"/>
                  <a:pt x="688" y="265"/>
                  <a:pt x="688" y="265"/>
                </a:cubicBezTo>
                <a:cubicBezTo>
                  <a:pt x="691" y="262"/>
                  <a:pt x="691" y="262"/>
                  <a:pt x="691" y="262"/>
                </a:cubicBezTo>
                <a:cubicBezTo>
                  <a:pt x="693" y="261"/>
                  <a:pt x="693" y="261"/>
                  <a:pt x="693" y="261"/>
                </a:cubicBezTo>
                <a:cubicBezTo>
                  <a:pt x="693" y="259"/>
                  <a:pt x="693" y="259"/>
                  <a:pt x="693" y="259"/>
                </a:cubicBezTo>
                <a:cubicBezTo>
                  <a:pt x="694" y="258"/>
                  <a:pt x="694" y="258"/>
                  <a:pt x="694" y="258"/>
                </a:cubicBezTo>
                <a:cubicBezTo>
                  <a:pt x="695" y="258"/>
                  <a:pt x="695" y="258"/>
                  <a:pt x="695" y="258"/>
                </a:cubicBezTo>
                <a:cubicBezTo>
                  <a:pt x="696" y="256"/>
                  <a:pt x="696" y="256"/>
                  <a:pt x="696" y="256"/>
                </a:cubicBezTo>
                <a:cubicBezTo>
                  <a:pt x="694" y="255"/>
                  <a:pt x="694" y="255"/>
                  <a:pt x="694" y="255"/>
                </a:cubicBezTo>
                <a:cubicBezTo>
                  <a:pt x="697" y="254"/>
                  <a:pt x="697" y="254"/>
                  <a:pt x="697" y="254"/>
                </a:cubicBezTo>
                <a:cubicBezTo>
                  <a:pt x="699" y="251"/>
                  <a:pt x="699" y="251"/>
                  <a:pt x="699" y="251"/>
                </a:cubicBezTo>
                <a:cubicBezTo>
                  <a:pt x="701" y="251"/>
                  <a:pt x="701" y="251"/>
                  <a:pt x="701" y="251"/>
                </a:cubicBezTo>
                <a:cubicBezTo>
                  <a:pt x="701" y="250"/>
                  <a:pt x="701" y="250"/>
                  <a:pt x="701" y="250"/>
                </a:cubicBezTo>
                <a:cubicBezTo>
                  <a:pt x="701" y="249"/>
                  <a:pt x="701" y="249"/>
                  <a:pt x="701" y="249"/>
                </a:cubicBezTo>
                <a:cubicBezTo>
                  <a:pt x="699" y="247"/>
                  <a:pt x="699" y="247"/>
                  <a:pt x="699" y="247"/>
                </a:cubicBezTo>
                <a:cubicBezTo>
                  <a:pt x="700" y="247"/>
                  <a:pt x="700" y="247"/>
                  <a:pt x="700" y="247"/>
                </a:cubicBezTo>
                <a:cubicBezTo>
                  <a:pt x="700" y="245"/>
                  <a:pt x="700" y="245"/>
                  <a:pt x="700" y="245"/>
                </a:cubicBezTo>
                <a:cubicBezTo>
                  <a:pt x="702" y="246"/>
                  <a:pt x="702" y="246"/>
                  <a:pt x="702" y="246"/>
                </a:cubicBezTo>
                <a:cubicBezTo>
                  <a:pt x="704" y="247"/>
                  <a:pt x="704" y="247"/>
                  <a:pt x="704" y="247"/>
                </a:cubicBezTo>
                <a:cubicBezTo>
                  <a:pt x="704" y="248"/>
                  <a:pt x="704" y="248"/>
                  <a:pt x="704" y="248"/>
                </a:cubicBezTo>
                <a:cubicBezTo>
                  <a:pt x="705" y="248"/>
                  <a:pt x="705" y="248"/>
                  <a:pt x="705" y="248"/>
                </a:cubicBezTo>
                <a:cubicBezTo>
                  <a:pt x="705" y="246"/>
                  <a:pt x="705" y="246"/>
                  <a:pt x="705" y="246"/>
                </a:cubicBezTo>
                <a:cubicBezTo>
                  <a:pt x="703" y="245"/>
                  <a:pt x="703" y="245"/>
                  <a:pt x="703" y="245"/>
                </a:cubicBezTo>
                <a:cubicBezTo>
                  <a:pt x="706" y="244"/>
                  <a:pt x="706" y="244"/>
                  <a:pt x="706" y="244"/>
                </a:cubicBezTo>
                <a:cubicBezTo>
                  <a:pt x="707" y="243"/>
                  <a:pt x="707" y="243"/>
                  <a:pt x="707" y="243"/>
                </a:cubicBezTo>
                <a:cubicBezTo>
                  <a:pt x="710" y="243"/>
                  <a:pt x="710" y="243"/>
                  <a:pt x="710" y="243"/>
                </a:cubicBezTo>
                <a:cubicBezTo>
                  <a:pt x="710" y="244"/>
                  <a:pt x="710" y="244"/>
                  <a:pt x="710" y="244"/>
                </a:cubicBezTo>
                <a:cubicBezTo>
                  <a:pt x="711" y="242"/>
                  <a:pt x="711" y="242"/>
                  <a:pt x="711" y="242"/>
                </a:cubicBezTo>
                <a:cubicBezTo>
                  <a:pt x="710" y="241"/>
                  <a:pt x="710" y="241"/>
                  <a:pt x="710" y="241"/>
                </a:cubicBezTo>
                <a:cubicBezTo>
                  <a:pt x="711" y="242"/>
                  <a:pt x="711" y="242"/>
                  <a:pt x="711" y="242"/>
                </a:cubicBezTo>
                <a:cubicBezTo>
                  <a:pt x="712" y="244"/>
                  <a:pt x="712" y="244"/>
                  <a:pt x="712" y="244"/>
                </a:cubicBezTo>
                <a:cubicBezTo>
                  <a:pt x="713" y="242"/>
                  <a:pt x="713" y="242"/>
                  <a:pt x="713" y="242"/>
                </a:cubicBezTo>
                <a:cubicBezTo>
                  <a:pt x="713" y="240"/>
                  <a:pt x="713" y="240"/>
                  <a:pt x="713" y="240"/>
                </a:cubicBezTo>
                <a:cubicBezTo>
                  <a:pt x="712" y="239"/>
                  <a:pt x="712" y="239"/>
                  <a:pt x="712" y="239"/>
                </a:cubicBezTo>
                <a:cubicBezTo>
                  <a:pt x="712" y="238"/>
                  <a:pt x="712" y="238"/>
                  <a:pt x="712" y="238"/>
                </a:cubicBezTo>
                <a:cubicBezTo>
                  <a:pt x="713" y="238"/>
                  <a:pt x="713" y="238"/>
                  <a:pt x="713" y="238"/>
                </a:cubicBezTo>
                <a:cubicBezTo>
                  <a:pt x="717" y="239"/>
                  <a:pt x="717" y="239"/>
                  <a:pt x="717" y="239"/>
                </a:cubicBezTo>
                <a:cubicBezTo>
                  <a:pt x="716" y="238"/>
                  <a:pt x="716" y="238"/>
                  <a:pt x="716" y="238"/>
                </a:cubicBezTo>
                <a:cubicBezTo>
                  <a:pt x="714" y="237"/>
                  <a:pt x="714" y="237"/>
                  <a:pt x="714" y="237"/>
                </a:cubicBezTo>
                <a:cubicBezTo>
                  <a:pt x="714" y="236"/>
                  <a:pt x="714" y="236"/>
                  <a:pt x="714" y="236"/>
                </a:cubicBezTo>
                <a:cubicBezTo>
                  <a:pt x="714" y="235"/>
                  <a:pt x="714" y="235"/>
                  <a:pt x="714" y="235"/>
                </a:cubicBezTo>
                <a:cubicBezTo>
                  <a:pt x="715" y="234"/>
                  <a:pt x="715" y="234"/>
                  <a:pt x="715" y="234"/>
                </a:cubicBezTo>
                <a:cubicBezTo>
                  <a:pt x="715" y="237"/>
                  <a:pt x="715" y="237"/>
                  <a:pt x="715" y="237"/>
                </a:cubicBezTo>
                <a:cubicBezTo>
                  <a:pt x="717" y="236"/>
                  <a:pt x="717" y="236"/>
                  <a:pt x="717" y="236"/>
                </a:cubicBezTo>
                <a:cubicBezTo>
                  <a:pt x="719" y="237"/>
                  <a:pt x="719" y="237"/>
                  <a:pt x="719" y="237"/>
                </a:cubicBezTo>
                <a:cubicBezTo>
                  <a:pt x="720" y="236"/>
                  <a:pt x="720" y="236"/>
                  <a:pt x="720" y="236"/>
                </a:cubicBezTo>
                <a:cubicBezTo>
                  <a:pt x="718" y="232"/>
                  <a:pt x="718" y="232"/>
                  <a:pt x="718" y="232"/>
                </a:cubicBezTo>
                <a:cubicBezTo>
                  <a:pt x="716" y="228"/>
                  <a:pt x="716" y="228"/>
                  <a:pt x="716" y="228"/>
                </a:cubicBezTo>
                <a:cubicBezTo>
                  <a:pt x="714" y="226"/>
                  <a:pt x="714" y="226"/>
                  <a:pt x="714" y="226"/>
                </a:cubicBezTo>
                <a:cubicBezTo>
                  <a:pt x="715" y="224"/>
                  <a:pt x="715" y="224"/>
                  <a:pt x="715" y="224"/>
                </a:cubicBezTo>
                <a:cubicBezTo>
                  <a:pt x="714" y="223"/>
                  <a:pt x="714" y="223"/>
                  <a:pt x="714" y="223"/>
                </a:cubicBezTo>
                <a:cubicBezTo>
                  <a:pt x="715" y="222"/>
                  <a:pt x="715" y="222"/>
                  <a:pt x="715" y="222"/>
                </a:cubicBezTo>
                <a:cubicBezTo>
                  <a:pt x="716" y="223"/>
                  <a:pt x="716" y="223"/>
                  <a:pt x="716" y="223"/>
                </a:cubicBezTo>
                <a:cubicBezTo>
                  <a:pt x="717" y="227"/>
                  <a:pt x="717" y="227"/>
                  <a:pt x="717" y="227"/>
                </a:cubicBezTo>
                <a:cubicBezTo>
                  <a:pt x="720" y="230"/>
                  <a:pt x="720" y="230"/>
                  <a:pt x="720" y="230"/>
                </a:cubicBezTo>
                <a:cubicBezTo>
                  <a:pt x="724" y="231"/>
                  <a:pt x="724" y="231"/>
                  <a:pt x="724" y="231"/>
                </a:cubicBezTo>
                <a:cubicBezTo>
                  <a:pt x="726" y="232"/>
                  <a:pt x="726" y="232"/>
                  <a:pt x="726" y="232"/>
                </a:cubicBezTo>
                <a:cubicBezTo>
                  <a:pt x="728" y="232"/>
                  <a:pt x="728" y="232"/>
                  <a:pt x="728" y="232"/>
                </a:cubicBezTo>
                <a:cubicBezTo>
                  <a:pt x="729" y="231"/>
                  <a:pt x="729" y="231"/>
                  <a:pt x="729" y="231"/>
                </a:cubicBezTo>
                <a:cubicBezTo>
                  <a:pt x="731" y="231"/>
                  <a:pt x="731" y="231"/>
                  <a:pt x="731" y="231"/>
                </a:cubicBezTo>
                <a:cubicBezTo>
                  <a:pt x="734" y="228"/>
                  <a:pt x="734" y="228"/>
                  <a:pt x="734" y="228"/>
                </a:cubicBezTo>
                <a:cubicBezTo>
                  <a:pt x="734" y="224"/>
                  <a:pt x="734" y="224"/>
                  <a:pt x="734" y="224"/>
                </a:cubicBezTo>
                <a:cubicBezTo>
                  <a:pt x="730" y="219"/>
                  <a:pt x="730" y="219"/>
                  <a:pt x="730" y="219"/>
                </a:cubicBezTo>
                <a:cubicBezTo>
                  <a:pt x="730" y="217"/>
                  <a:pt x="730" y="217"/>
                  <a:pt x="730" y="217"/>
                </a:cubicBezTo>
                <a:cubicBezTo>
                  <a:pt x="729" y="215"/>
                  <a:pt x="729" y="215"/>
                  <a:pt x="729" y="215"/>
                </a:cubicBezTo>
                <a:cubicBezTo>
                  <a:pt x="728" y="216"/>
                  <a:pt x="728" y="216"/>
                  <a:pt x="728" y="216"/>
                </a:cubicBezTo>
                <a:cubicBezTo>
                  <a:pt x="726" y="218"/>
                  <a:pt x="726" y="218"/>
                  <a:pt x="726" y="218"/>
                </a:cubicBezTo>
                <a:cubicBezTo>
                  <a:pt x="722" y="218"/>
                  <a:pt x="722" y="218"/>
                  <a:pt x="722" y="218"/>
                </a:cubicBezTo>
                <a:cubicBezTo>
                  <a:pt x="721" y="219"/>
                  <a:pt x="721" y="219"/>
                  <a:pt x="721" y="219"/>
                </a:cubicBezTo>
                <a:cubicBezTo>
                  <a:pt x="721" y="218"/>
                  <a:pt x="721" y="218"/>
                  <a:pt x="721" y="218"/>
                </a:cubicBezTo>
                <a:cubicBezTo>
                  <a:pt x="720" y="217"/>
                  <a:pt x="720" y="217"/>
                  <a:pt x="720" y="217"/>
                </a:cubicBezTo>
                <a:cubicBezTo>
                  <a:pt x="722" y="217"/>
                  <a:pt x="722" y="217"/>
                  <a:pt x="722" y="217"/>
                </a:cubicBezTo>
                <a:cubicBezTo>
                  <a:pt x="724" y="217"/>
                  <a:pt x="724" y="217"/>
                  <a:pt x="724" y="217"/>
                </a:cubicBezTo>
                <a:cubicBezTo>
                  <a:pt x="726" y="215"/>
                  <a:pt x="726" y="215"/>
                  <a:pt x="726" y="215"/>
                </a:cubicBezTo>
                <a:cubicBezTo>
                  <a:pt x="726" y="214"/>
                  <a:pt x="726" y="214"/>
                  <a:pt x="726" y="214"/>
                </a:cubicBezTo>
                <a:cubicBezTo>
                  <a:pt x="722" y="212"/>
                  <a:pt x="722" y="212"/>
                  <a:pt x="722" y="212"/>
                </a:cubicBezTo>
                <a:cubicBezTo>
                  <a:pt x="718" y="208"/>
                  <a:pt x="718" y="208"/>
                  <a:pt x="718" y="208"/>
                </a:cubicBezTo>
                <a:cubicBezTo>
                  <a:pt x="717" y="208"/>
                  <a:pt x="717" y="208"/>
                  <a:pt x="717" y="208"/>
                </a:cubicBezTo>
                <a:cubicBezTo>
                  <a:pt x="717" y="208"/>
                  <a:pt x="717" y="208"/>
                  <a:pt x="717" y="208"/>
                </a:cubicBezTo>
                <a:cubicBezTo>
                  <a:pt x="718" y="210"/>
                  <a:pt x="718" y="210"/>
                  <a:pt x="718" y="210"/>
                </a:cubicBezTo>
                <a:cubicBezTo>
                  <a:pt x="717" y="211"/>
                  <a:pt x="717" y="211"/>
                  <a:pt x="717" y="211"/>
                </a:cubicBezTo>
                <a:cubicBezTo>
                  <a:pt x="715" y="209"/>
                  <a:pt x="715" y="209"/>
                  <a:pt x="715" y="209"/>
                </a:cubicBezTo>
                <a:cubicBezTo>
                  <a:pt x="714" y="206"/>
                  <a:pt x="714" y="206"/>
                  <a:pt x="714" y="206"/>
                </a:cubicBezTo>
                <a:cubicBezTo>
                  <a:pt x="716" y="207"/>
                  <a:pt x="716" y="207"/>
                  <a:pt x="716" y="207"/>
                </a:cubicBezTo>
                <a:cubicBezTo>
                  <a:pt x="716" y="204"/>
                  <a:pt x="716" y="204"/>
                  <a:pt x="716" y="204"/>
                </a:cubicBezTo>
                <a:cubicBezTo>
                  <a:pt x="717" y="205"/>
                  <a:pt x="717" y="205"/>
                  <a:pt x="717" y="205"/>
                </a:cubicBezTo>
                <a:cubicBezTo>
                  <a:pt x="720" y="207"/>
                  <a:pt x="720" y="207"/>
                  <a:pt x="720" y="207"/>
                </a:cubicBezTo>
                <a:cubicBezTo>
                  <a:pt x="722" y="208"/>
                  <a:pt x="722" y="208"/>
                  <a:pt x="722" y="208"/>
                </a:cubicBezTo>
                <a:cubicBezTo>
                  <a:pt x="723" y="211"/>
                  <a:pt x="723" y="211"/>
                  <a:pt x="723" y="211"/>
                </a:cubicBezTo>
                <a:cubicBezTo>
                  <a:pt x="727" y="213"/>
                  <a:pt x="727" y="213"/>
                  <a:pt x="727" y="213"/>
                </a:cubicBezTo>
                <a:cubicBezTo>
                  <a:pt x="731" y="215"/>
                  <a:pt x="731" y="215"/>
                  <a:pt x="731" y="215"/>
                </a:cubicBezTo>
                <a:cubicBezTo>
                  <a:pt x="733" y="217"/>
                  <a:pt x="733" y="217"/>
                  <a:pt x="733" y="217"/>
                </a:cubicBezTo>
                <a:cubicBezTo>
                  <a:pt x="734" y="218"/>
                  <a:pt x="734" y="218"/>
                  <a:pt x="734" y="218"/>
                </a:cubicBezTo>
                <a:cubicBezTo>
                  <a:pt x="735" y="220"/>
                  <a:pt x="735" y="220"/>
                  <a:pt x="735" y="220"/>
                </a:cubicBezTo>
                <a:cubicBezTo>
                  <a:pt x="737" y="221"/>
                  <a:pt x="737" y="221"/>
                  <a:pt x="737" y="221"/>
                </a:cubicBezTo>
                <a:cubicBezTo>
                  <a:pt x="737" y="221"/>
                  <a:pt x="737" y="221"/>
                  <a:pt x="737" y="221"/>
                </a:cubicBezTo>
                <a:cubicBezTo>
                  <a:pt x="738" y="219"/>
                  <a:pt x="738" y="219"/>
                  <a:pt x="738" y="219"/>
                </a:cubicBezTo>
                <a:cubicBezTo>
                  <a:pt x="740" y="218"/>
                  <a:pt x="740" y="218"/>
                  <a:pt x="740" y="218"/>
                </a:cubicBezTo>
                <a:cubicBezTo>
                  <a:pt x="738" y="217"/>
                  <a:pt x="738" y="217"/>
                  <a:pt x="738" y="217"/>
                </a:cubicBezTo>
                <a:cubicBezTo>
                  <a:pt x="739" y="215"/>
                  <a:pt x="739" y="215"/>
                  <a:pt x="739" y="215"/>
                </a:cubicBezTo>
                <a:cubicBezTo>
                  <a:pt x="740" y="218"/>
                  <a:pt x="740" y="218"/>
                  <a:pt x="740" y="218"/>
                </a:cubicBezTo>
                <a:cubicBezTo>
                  <a:pt x="741" y="219"/>
                  <a:pt x="741" y="219"/>
                  <a:pt x="741" y="219"/>
                </a:cubicBezTo>
                <a:cubicBezTo>
                  <a:pt x="742" y="219"/>
                  <a:pt x="742" y="219"/>
                  <a:pt x="742" y="219"/>
                </a:cubicBezTo>
                <a:cubicBezTo>
                  <a:pt x="744" y="216"/>
                  <a:pt x="744" y="216"/>
                  <a:pt x="744" y="216"/>
                </a:cubicBezTo>
                <a:cubicBezTo>
                  <a:pt x="745" y="212"/>
                  <a:pt x="745" y="212"/>
                  <a:pt x="745" y="212"/>
                </a:cubicBezTo>
                <a:cubicBezTo>
                  <a:pt x="744" y="211"/>
                  <a:pt x="744" y="211"/>
                  <a:pt x="744" y="211"/>
                </a:cubicBezTo>
                <a:cubicBezTo>
                  <a:pt x="745" y="208"/>
                  <a:pt x="745" y="208"/>
                  <a:pt x="745" y="208"/>
                </a:cubicBezTo>
                <a:cubicBezTo>
                  <a:pt x="746" y="211"/>
                  <a:pt x="746" y="211"/>
                  <a:pt x="746" y="211"/>
                </a:cubicBezTo>
                <a:cubicBezTo>
                  <a:pt x="746" y="213"/>
                  <a:pt x="746" y="213"/>
                  <a:pt x="746" y="213"/>
                </a:cubicBezTo>
                <a:cubicBezTo>
                  <a:pt x="747" y="209"/>
                  <a:pt x="747" y="209"/>
                  <a:pt x="747" y="209"/>
                </a:cubicBezTo>
                <a:cubicBezTo>
                  <a:pt x="749" y="208"/>
                  <a:pt x="749" y="208"/>
                  <a:pt x="749" y="208"/>
                </a:cubicBezTo>
                <a:cubicBezTo>
                  <a:pt x="750" y="209"/>
                  <a:pt x="750" y="209"/>
                  <a:pt x="750" y="209"/>
                </a:cubicBezTo>
                <a:cubicBezTo>
                  <a:pt x="750" y="209"/>
                  <a:pt x="750" y="209"/>
                  <a:pt x="750" y="209"/>
                </a:cubicBezTo>
                <a:cubicBezTo>
                  <a:pt x="749" y="211"/>
                  <a:pt x="749" y="211"/>
                  <a:pt x="749" y="211"/>
                </a:cubicBezTo>
                <a:cubicBezTo>
                  <a:pt x="750" y="212"/>
                  <a:pt x="750" y="212"/>
                  <a:pt x="750" y="212"/>
                </a:cubicBezTo>
                <a:cubicBezTo>
                  <a:pt x="750" y="213"/>
                  <a:pt x="750" y="213"/>
                  <a:pt x="750" y="213"/>
                </a:cubicBezTo>
                <a:cubicBezTo>
                  <a:pt x="751" y="212"/>
                  <a:pt x="751" y="212"/>
                  <a:pt x="751" y="212"/>
                </a:cubicBezTo>
                <a:cubicBezTo>
                  <a:pt x="753" y="212"/>
                  <a:pt x="753" y="212"/>
                  <a:pt x="753" y="212"/>
                </a:cubicBezTo>
                <a:cubicBezTo>
                  <a:pt x="755" y="215"/>
                  <a:pt x="755" y="215"/>
                  <a:pt x="755" y="215"/>
                </a:cubicBezTo>
                <a:cubicBezTo>
                  <a:pt x="756" y="214"/>
                  <a:pt x="756" y="214"/>
                  <a:pt x="756" y="214"/>
                </a:cubicBezTo>
                <a:cubicBezTo>
                  <a:pt x="757" y="214"/>
                  <a:pt x="757" y="214"/>
                  <a:pt x="757" y="214"/>
                </a:cubicBezTo>
                <a:cubicBezTo>
                  <a:pt x="758" y="215"/>
                  <a:pt x="758" y="215"/>
                  <a:pt x="758" y="215"/>
                </a:cubicBezTo>
                <a:cubicBezTo>
                  <a:pt x="760" y="214"/>
                  <a:pt x="760" y="214"/>
                  <a:pt x="760" y="214"/>
                </a:cubicBezTo>
                <a:cubicBezTo>
                  <a:pt x="761" y="211"/>
                  <a:pt x="761" y="211"/>
                  <a:pt x="761" y="211"/>
                </a:cubicBezTo>
                <a:cubicBezTo>
                  <a:pt x="764" y="210"/>
                  <a:pt x="764" y="210"/>
                  <a:pt x="764" y="210"/>
                </a:cubicBezTo>
                <a:cubicBezTo>
                  <a:pt x="771" y="204"/>
                  <a:pt x="771" y="204"/>
                  <a:pt x="771" y="204"/>
                </a:cubicBezTo>
                <a:cubicBezTo>
                  <a:pt x="771" y="202"/>
                  <a:pt x="771" y="202"/>
                  <a:pt x="771" y="202"/>
                </a:cubicBezTo>
                <a:cubicBezTo>
                  <a:pt x="772" y="202"/>
                  <a:pt x="772" y="202"/>
                  <a:pt x="772" y="202"/>
                </a:cubicBezTo>
                <a:cubicBezTo>
                  <a:pt x="772" y="202"/>
                  <a:pt x="772" y="202"/>
                  <a:pt x="772" y="202"/>
                </a:cubicBezTo>
                <a:cubicBezTo>
                  <a:pt x="775" y="199"/>
                  <a:pt x="775" y="199"/>
                  <a:pt x="775" y="199"/>
                </a:cubicBezTo>
                <a:cubicBezTo>
                  <a:pt x="777" y="198"/>
                  <a:pt x="777" y="198"/>
                  <a:pt x="777" y="198"/>
                </a:cubicBezTo>
                <a:cubicBezTo>
                  <a:pt x="779" y="196"/>
                  <a:pt x="779" y="196"/>
                  <a:pt x="779" y="196"/>
                </a:cubicBezTo>
                <a:cubicBezTo>
                  <a:pt x="780" y="195"/>
                  <a:pt x="780" y="195"/>
                  <a:pt x="780" y="195"/>
                </a:cubicBezTo>
                <a:cubicBezTo>
                  <a:pt x="780" y="193"/>
                  <a:pt x="780" y="193"/>
                  <a:pt x="780" y="193"/>
                </a:cubicBezTo>
                <a:cubicBezTo>
                  <a:pt x="772" y="191"/>
                  <a:pt x="772" y="191"/>
                  <a:pt x="772" y="191"/>
                </a:cubicBezTo>
                <a:cubicBezTo>
                  <a:pt x="769" y="190"/>
                  <a:pt x="769" y="190"/>
                  <a:pt x="769" y="190"/>
                </a:cubicBezTo>
                <a:cubicBezTo>
                  <a:pt x="765" y="189"/>
                  <a:pt x="765" y="189"/>
                  <a:pt x="765" y="189"/>
                </a:cubicBezTo>
                <a:cubicBezTo>
                  <a:pt x="764" y="186"/>
                  <a:pt x="764" y="186"/>
                  <a:pt x="764" y="186"/>
                </a:cubicBezTo>
                <a:cubicBezTo>
                  <a:pt x="761" y="182"/>
                  <a:pt x="761" y="182"/>
                  <a:pt x="761" y="182"/>
                </a:cubicBezTo>
                <a:cubicBezTo>
                  <a:pt x="760" y="182"/>
                  <a:pt x="760" y="182"/>
                  <a:pt x="760" y="182"/>
                </a:cubicBezTo>
                <a:cubicBezTo>
                  <a:pt x="760" y="178"/>
                  <a:pt x="760" y="178"/>
                  <a:pt x="760" y="178"/>
                </a:cubicBezTo>
                <a:cubicBezTo>
                  <a:pt x="760" y="178"/>
                  <a:pt x="760" y="178"/>
                  <a:pt x="760" y="178"/>
                </a:cubicBezTo>
                <a:cubicBezTo>
                  <a:pt x="760" y="177"/>
                  <a:pt x="760" y="177"/>
                  <a:pt x="760" y="177"/>
                </a:cubicBezTo>
                <a:cubicBezTo>
                  <a:pt x="761" y="177"/>
                  <a:pt x="761" y="177"/>
                  <a:pt x="761" y="177"/>
                </a:cubicBezTo>
                <a:cubicBezTo>
                  <a:pt x="761" y="176"/>
                  <a:pt x="761" y="176"/>
                  <a:pt x="761" y="176"/>
                </a:cubicBezTo>
                <a:cubicBezTo>
                  <a:pt x="760" y="175"/>
                  <a:pt x="760" y="175"/>
                  <a:pt x="760" y="175"/>
                </a:cubicBezTo>
                <a:cubicBezTo>
                  <a:pt x="756" y="175"/>
                  <a:pt x="756" y="175"/>
                  <a:pt x="756" y="175"/>
                </a:cubicBezTo>
                <a:cubicBezTo>
                  <a:pt x="751" y="173"/>
                  <a:pt x="751" y="173"/>
                  <a:pt x="751" y="173"/>
                </a:cubicBezTo>
                <a:cubicBezTo>
                  <a:pt x="750" y="174"/>
                  <a:pt x="750" y="174"/>
                  <a:pt x="750" y="174"/>
                </a:cubicBezTo>
                <a:cubicBezTo>
                  <a:pt x="750" y="175"/>
                  <a:pt x="750" y="175"/>
                  <a:pt x="750" y="175"/>
                </a:cubicBezTo>
                <a:cubicBezTo>
                  <a:pt x="748" y="173"/>
                  <a:pt x="748" y="173"/>
                  <a:pt x="748" y="173"/>
                </a:cubicBezTo>
                <a:cubicBezTo>
                  <a:pt x="748" y="172"/>
                  <a:pt x="748" y="172"/>
                  <a:pt x="748" y="172"/>
                </a:cubicBezTo>
                <a:cubicBezTo>
                  <a:pt x="750" y="172"/>
                  <a:pt x="750" y="172"/>
                  <a:pt x="750" y="172"/>
                </a:cubicBezTo>
                <a:cubicBezTo>
                  <a:pt x="755" y="173"/>
                  <a:pt x="755" y="173"/>
                  <a:pt x="755" y="173"/>
                </a:cubicBezTo>
                <a:cubicBezTo>
                  <a:pt x="758" y="174"/>
                  <a:pt x="758" y="174"/>
                  <a:pt x="758" y="174"/>
                </a:cubicBezTo>
                <a:cubicBezTo>
                  <a:pt x="762" y="174"/>
                  <a:pt x="762" y="174"/>
                  <a:pt x="762" y="174"/>
                </a:cubicBezTo>
                <a:cubicBezTo>
                  <a:pt x="764" y="176"/>
                  <a:pt x="764" y="176"/>
                  <a:pt x="764" y="176"/>
                </a:cubicBezTo>
                <a:cubicBezTo>
                  <a:pt x="766" y="180"/>
                  <a:pt x="766" y="180"/>
                  <a:pt x="766" y="180"/>
                </a:cubicBezTo>
                <a:cubicBezTo>
                  <a:pt x="768" y="181"/>
                  <a:pt x="768" y="181"/>
                  <a:pt x="768" y="181"/>
                </a:cubicBezTo>
                <a:cubicBezTo>
                  <a:pt x="769" y="182"/>
                  <a:pt x="769" y="182"/>
                  <a:pt x="769" y="182"/>
                </a:cubicBezTo>
                <a:cubicBezTo>
                  <a:pt x="769" y="183"/>
                  <a:pt x="769" y="183"/>
                  <a:pt x="769" y="183"/>
                </a:cubicBezTo>
                <a:cubicBezTo>
                  <a:pt x="768" y="183"/>
                  <a:pt x="768" y="183"/>
                  <a:pt x="768" y="183"/>
                </a:cubicBezTo>
                <a:cubicBezTo>
                  <a:pt x="767" y="184"/>
                  <a:pt x="767" y="184"/>
                  <a:pt x="767" y="184"/>
                </a:cubicBezTo>
                <a:cubicBezTo>
                  <a:pt x="771" y="185"/>
                  <a:pt x="771" y="185"/>
                  <a:pt x="771" y="185"/>
                </a:cubicBezTo>
                <a:cubicBezTo>
                  <a:pt x="771" y="187"/>
                  <a:pt x="771" y="187"/>
                  <a:pt x="771" y="187"/>
                </a:cubicBezTo>
                <a:cubicBezTo>
                  <a:pt x="773" y="189"/>
                  <a:pt x="773" y="189"/>
                  <a:pt x="773" y="189"/>
                </a:cubicBezTo>
                <a:cubicBezTo>
                  <a:pt x="779" y="191"/>
                  <a:pt x="779" y="191"/>
                  <a:pt x="779" y="191"/>
                </a:cubicBezTo>
                <a:cubicBezTo>
                  <a:pt x="781" y="190"/>
                  <a:pt x="781" y="190"/>
                  <a:pt x="781" y="190"/>
                </a:cubicBezTo>
                <a:cubicBezTo>
                  <a:pt x="782" y="187"/>
                  <a:pt x="782" y="187"/>
                  <a:pt x="782" y="187"/>
                </a:cubicBezTo>
                <a:cubicBezTo>
                  <a:pt x="783" y="186"/>
                  <a:pt x="783" y="186"/>
                  <a:pt x="783" y="186"/>
                </a:cubicBezTo>
                <a:cubicBezTo>
                  <a:pt x="785" y="187"/>
                  <a:pt x="785" y="187"/>
                  <a:pt x="785" y="187"/>
                </a:cubicBezTo>
                <a:cubicBezTo>
                  <a:pt x="787" y="184"/>
                  <a:pt x="787" y="184"/>
                  <a:pt x="787" y="184"/>
                </a:cubicBezTo>
                <a:cubicBezTo>
                  <a:pt x="789" y="181"/>
                  <a:pt x="789" y="181"/>
                  <a:pt x="789" y="181"/>
                </a:cubicBezTo>
                <a:cubicBezTo>
                  <a:pt x="794" y="178"/>
                  <a:pt x="794" y="178"/>
                  <a:pt x="794" y="178"/>
                </a:cubicBezTo>
                <a:cubicBezTo>
                  <a:pt x="795" y="178"/>
                  <a:pt x="795" y="178"/>
                  <a:pt x="795" y="178"/>
                </a:cubicBezTo>
                <a:cubicBezTo>
                  <a:pt x="797" y="175"/>
                  <a:pt x="797" y="175"/>
                  <a:pt x="797" y="175"/>
                </a:cubicBezTo>
                <a:cubicBezTo>
                  <a:pt x="796" y="173"/>
                  <a:pt x="796" y="173"/>
                  <a:pt x="796" y="173"/>
                </a:cubicBezTo>
                <a:cubicBezTo>
                  <a:pt x="793" y="173"/>
                  <a:pt x="793" y="173"/>
                  <a:pt x="793" y="173"/>
                </a:cubicBezTo>
                <a:cubicBezTo>
                  <a:pt x="792" y="171"/>
                  <a:pt x="792" y="171"/>
                  <a:pt x="792" y="171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3" y="169"/>
                  <a:pt x="793" y="169"/>
                  <a:pt x="793" y="169"/>
                </a:cubicBezTo>
                <a:cubicBezTo>
                  <a:pt x="793" y="167"/>
                  <a:pt x="793" y="167"/>
                  <a:pt x="793" y="167"/>
                </a:cubicBezTo>
                <a:cubicBezTo>
                  <a:pt x="793" y="166"/>
                  <a:pt x="793" y="166"/>
                  <a:pt x="793" y="166"/>
                </a:cubicBezTo>
                <a:cubicBezTo>
                  <a:pt x="795" y="167"/>
                  <a:pt x="795" y="167"/>
                  <a:pt x="795" y="167"/>
                </a:cubicBezTo>
                <a:cubicBezTo>
                  <a:pt x="797" y="167"/>
                  <a:pt x="797" y="167"/>
                  <a:pt x="797" y="167"/>
                </a:cubicBezTo>
                <a:cubicBezTo>
                  <a:pt x="798" y="168"/>
                  <a:pt x="798" y="168"/>
                  <a:pt x="798" y="168"/>
                </a:cubicBezTo>
                <a:cubicBezTo>
                  <a:pt x="801" y="168"/>
                  <a:pt x="801" y="168"/>
                  <a:pt x="801" y="168"/>
                </a:cubicBezTo>
                <a:cubicBezTo>
                  <a:pt x="804" y="167"/>
                  <a:pt x="804" y="167"/>
                  <a:pt x="804" y="167"/>
                </a:cubicBezTo>
                <a:cubicBezTo>
                  <a:pt x="804" y="168"/>
                  <a:pt x="804" y="168"/>
                  <a:pt x="804" y="168"/>
                </a:cubicBezTo>
                <a:cubicBezTo>
                  <a:pt x="805" y="168"/>
                  <a:pt x="805" y="168"/>
                  <a:pt x="805" y="168"/>
                </a:cubicBezTo>
                <a:cubicBezTo>
                  <a:pt x="804" y="169"/>
                  <a:pt x="804" y="169"/>
                  <a:pt x="804" y="169"/>
                </a:cubicBezTo>
                <a:cubicBezTo>
                  <a:pt x="803" y="172"/>
                  <a:pt x="803" y="172"/>
                  <a:pt x="803" y="172"/>
                </a:cubicBezTo>
                <a:cubicBezTo>
                  <a:pt x="804" y="173"/>
                  <a:pt x="804" y="173"/>
                  <a:pt x="804" y="173"/>
                </a:cubicBezTo>
                <a:cubicBezTo>
                  <a:pt x="805" y="173"/>
                  <a:pt x="805" y="173"/>
                  <a:pt x="805" y="173"/>
                </a:cubicBezTo>
                <a:cubicBezTo>
                  <a:pt x="805" y="174"/>
                  <a:pt x="805" y="174"/>
                  <a:pt x="805" y="174"/>
                </a:cubicBezTo>
                <a:cubicBezTo>
                  <a:pt x="807" y="174"/>
                  <a:pt x="807" y="174"/>
                  <a:pt x="807" y="174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10" y="174"/>
                  <a:pt x="810" y="174"/>
                  <a:pt x="810" y="174"/>
                </a:cubicBezTo>
                <a:cubicBezTo>
                  <a:pt x="808" y="172"/>
                  <a:pt x="808" y="172"/>
                  <a:pt x="808" y="172"/>
                </a:cubicBezTo>
                <a:cubicBezTo>
                  <a:pt x="809" y="170"/>
                  <a:pt x="809" y="170"/>
                  <a:pt x="809" y="170"/>
                </a:cubicBezTo>
                <a:cubicBezTo>
                  <a:pt x="809" y="172"/>
                  <a:pt x="809" y="172"/>
                  <a:pt x="809" y="172"/>
                </a:cubicBezTo>
                <a:cubicBezTo>
                  <a:pt x="811" y="172"/>
                  <a:pt x="811" y="172"/>
                  <a:pt x="811" y="172"/>
                </a:cubicBezTo>
                <a:cubicBezTo>
                  <a:pt x="811" y="174"/>
                  <a:pt x="811" y="174"/>
                  <a:pt x="811" y="174"/>
                </a:cubicBezTo>
                <a:cubicBezTo>
                  <a:pt x="814" y="177"/>
                  <a:pt x="814" y="177"/>
                  <a:pt x="814" y="177"/>
                </a:cubicBezTo>
                <a:cubicBezTo>
                  <a:pt x="815" y="177"/>
                  <a:pt x="815" y="177"/>
                  <a:pt x="815" y="177"/>
                </a:cubicBezTo>
                <a:cubicBezTo>
                  <a:pt x="815" y="175"/>
                  <a:pt x="815" y="175"/>
                  <a:pt x="815" y="175"/>
                </a:cubicBezTo>
                <a:cubicBezTo>
                  <a:pt x="815" y="174"/>
                  <a:pt x="815" y="174"/>
                  <a:pt x="815" y="174"/>
                </a:cubicBezTo>
                <a:cubicBezTo>
                  <a:pt x="816" y="173"/>
                  <a:pt x="816" y="173"/>
                  <a:pt x="816" y="173"/>
                </a:cubicBezTo>
                <a:cubicBezTo>
                  <a:pt x="815" y="170"/>
                  <a:pt x="815" y="170"/>
                  <a:pt x="815" y="170"/>
                </a:cubicBezTo>
                <a:cubicBezTo>
                  <a:pt x="814" y="170"/>
                  <a:pt x="814" y="170"/>
                  <a:pt x="814" y="170"/>
                </a:cubicBezTo>
                <a:cubicBezTo>
                  <a:pt x="815" y="167"/>
                  <a:pt x="815" y="167"/>
                  <a:pt x="815" y="167"/>
                </a:cubicBezTo>
                <a:cubicBezTo>
                  <a:pt x="813" y="164"/>
                  <a:pt x="813" y="164"/>
                  <a:pt x="813" y="164"/>
                </a:cubicBezTo>
                <a:cubicBezTo>
                  <a:pt x="812" y="163"/>
                  <a:pt x="812" y="163"/>
                  <a:pt x="812" y="163"/>
                </a:cubicBezTo>
                <a:cubicBezTo>
                  <a:pt x="812" y="161"/>
                  <a:pt x="812" y="161"/>
                  <a:pt x="812" y="161"/>
                </a:cubicBezTo>
                <a:cubicBezTo>
                  <a:pt x="811" y="161"/>
                  <a:pt x="811" y="161"/>
                  <a:pt x="811" y="161"/>
                </a:cubicBezTo>
                <a:cubicBezTo>
                  <a:pt x="808" y="162"/>
                  <a:pt x="808" y="162"/>
                  <a:pt x="808" y="162"/>
                </a:cubicBezTo>
                <a:cubicBezTo>
                  <a:pt x="807" y="162"/>
                  <a:pt x="807" y="162"/>
                  <a:pt x="807" y="162"/>
                </a:cubicBezTo>
                <a:cubicBezTo>
                  <a:pt x="809" y="159"/>
                  <a:pt x="809" y="159"/>
                  <a:pt x="809" y="159"/>
                </a:cubicBezTo>
                <a:cubicBezTo>
                  <a:pt x="811" y="159"/>
                  <a:pt x="811" y="159"/>
                  <a:pt x="811" y="159"/>
                </a:cubicBezTo>
                <a:cubicBezTo>
                  <a:pt x="811" y="160"/>
                  <a:pt x="811" y="160"/>
                  <a:pt x="811" y="160"/>
                </a:cubicBezTo>
                <a:cubicBezTo>
                  <a:pt x="813" y="159"/>
                  <a:pt x="813" y="159"/>
                  <a:pt x="813" y="159"/>
                </a:cubicBezTo>
                <a:cubicBezTo>
                  <a:pt x="814" y="161"/>
                  <a:pt x="814" y="161"/>
                  <a:pt x="814" y="161"/>
                </a:cubicBezTo>
                <a:cubicBezTo>
                  <a:pt x="815" y="161"/>
                  <a:pt x="815" y="161"/>
                  <a:pt x="815" y="161"/>
                </a:cubicBezTo>
                <a:cubicBezTo>
                  <a:pt x="816" y="165"/>
                  <a:pt x="816" y="165"/>
                  <a:pt x="816" y="165"/>
                </a:cubicBezTo>
                <a:cubicBezTo>
                  <a:pt x="816" y="165"/>
                  <a:pt x="816" y="165"/>
                  <a:pt x="816" y="165"/>
                </a:cubicBezTo>
                <a:cubicBezTo>
                  <a:pt x="818" y="163"/>
                  <a:pt x="818" y="163"/>
                  <a:pt x="818" y="163"/>
                </a:cubicBezTo>
                <a:cubicBezTo>
                  <a:pt x="817" y="166"/>
                  <a:pt x="817" y="166"/>
                  <a:pt x="817" y="166"/>
                </a:cubicBezTo>
                <a:cubicBezTo>
                  <a:pt x="817" y="167"/>
                  <a:pt x="817" y="167"/>
                  <a:pt x="817" y="167"/>
                </a:cubicBezTo>
                <a:cubicBezTo>
                  <a:pt x="816" y="168"/>
                  <a:pt x="816" y="168"/>
                  <a:pt x="816" y="168"/>
                </a:cubicBezTo>
                <a:cubicBezTo>
                  <a:pt x="816" y="169"/>
                  <a:pt x="816" y="169"/>
                  <a:pt x="816" y="169"/>
                </a:cubicBezTo>
                <a:cubicBezTo>
                  <a:pt x="817" y="170"/>
                  <a:pt x="817" y="170"/>
                  <a:pt x="817" y="170"/>
                </a:cubicBezTo>
                <a:cubicBezTo>
                  <a:pt x="818" y="173"/>
                  <a:pt x="818" y="173"/>
                  <a:pt x="818" y="173"/>
                </a:cubicBezTo>
                <a:cubicBezTo>
                  <a:pt x="817" y="174"/>
                  <a:pt x="817" y="174"/>
                  <a:pt x="817" y="174"/>
                </a:cubicBezTo>
                <a:cubicBezTo>
                  <a:pt x="818" y="175"/>
                  <a:pt x="818" y="175"/>
                  <a:pt x="818" y="175"/>
                </a:cubicBezTo>
                <a:cubicBezTo>
                  <a:pt x="823" y="174"/>
                  <a:pt x="823" y="174"/>
                  <a:pt x="823" y="174"/>
                </a:cubicBezTo>
                <a:cubicBezTo>
                  <a:pt x="824" y="172"/>
                  <a:pt x="824" y="172"/>
                  <a:pt x="824" y="172"/>
                </a:cubicBezTo>
                <a:cubicBezTo>
                  <a:pt x="825" y="172"/>
                  <a:pt x="825" y="172"/>
                  <a:pt x="825" y="172"/>
                </a:cubicBezTo>
                <a:cubicBezTo>
                  <a:pt x="827" y="172"/>
                  <a:pt x="827" y="172"/>
                  <a:pt x="827" y="172"/>
                </a:cubicBezTo>
                <a:cubicBezTo>
                  <a:pt x="829" y="169"/>
                  <a:pt x="829" y="169"/>
                  <a:pt x="829" y="169"/>
                </a:cubicBezTo>
                <a:cubicBezTo>
                  <a:pt x="831" y="169"/>
                  <a:pt x="831" y="169"/>
                  <a:pt x="831" y="169"/>
                </a:cubicBezTo>
                <a:cubicBezTo>
                  <a:pt x="832" y="168"/>
                  <a:pt x="832" y="168"/>
                  <a:pt x="832" y="168"/>
                </a:cubicBezTo>
                <a:cubicBezTo>
                  <a:pt x="834" y="166"/>
                  <a:pt x="834" y="166"/>
                  <a:pt x="834" y="166"/>
                </a:cubicBezTo>
                <a:cubicBezTo>
                  <a:pt x="834" y="164"/>
                  <a:pt x="834" y="164"/>
                  <a:pt x="834" y="164"/>
                </a:cubicBezTo>
                <a:cubicBezTo>
                  <a:pt x="836" y="163"/>
                  <a:pt x="836" y="163"/>
                  <a:pt x="836" y="163"/>
                </a:cubicBezTo>
                <a:cubicBezTo>
                  <a:pt x="839" y="163"/>
                  <a:pt x="839" y="163"/>
                  <a:pt x="839" y="163"/>
                </a:cubicBezTo>
                <a:cubicBezTo>
                  <a:pt x="841" y="164"/>
                  <a:pt x="841" y="164"/>
                  <a:pt x="841" y="164"/>
                </a:cubicBezTo>
                <a:cubicBezTo>
                  <a:pt x="842" y="162"/>
                  <a:pt x="842" y="162"/>
                  <a:pt x="842" y="162"/>
                </a:cubicBezTo>
                <a:cubicBezTo>
                  <a:pt x="841" y="161"/>
                  <a:pt x="841" y="161"/>
                  <a:pt x="841" y="161"/>
                </a:cubicBezTo>
                <a:cubicBezTo>
                  <a:pt x="844" y="158"/>
                  <a:pt x="844" y="158"/>
                  <a:pt x="844" y="158"/>
                </a:cubicBezTo>
                <a:cubicBezTo>
                  <a:pt x="844" y="157"/>
                  <a:pt x="844" y="157"/>
                  <a:pt x="844" y="157"/>
                </a:cubicBezTo>
                <a:cubicBezTo>
                  <a:pt x="845" y="156"/>
                  <a:pt x="845" y="156"/>
                  <a:pt x="845" y="156"/>
                </a:cubicBezTo>
                <a:cubicBezTo>
                  <a:pt x="845" y="154"/>
                  <a:pt x="845" y="154"/>
                  <a:pt x="845" y="154"/>
                </a:cubicBezTo>
                <a:cubicBezTo>
                  <a:pt x="843" y="149"/>
                  <a:pt x="843" y="149"/>
                  <a:pt x="843" y="149"/>
                </a:cubicBezTo>
                <a:cubicBezTo>
                  <a:pt x="843" y="148"/>
                  <a:pt x="843" y="148"/>
                  <a:pt x="843" y="148"/>
                </a:cubicBezTo>
                <a:cubicBezTo>
                  <a:pt x="841" y="146"/>
                  <a:pt x="841" y="146"/>
                  <a:pt x="841" y="146"/>
                </a:cubicBezTo>
                <a:cubicBezTo>
                  <a:pt x="841" y="144"/>
                  <a:pt x="841" y="144"/>
                  <a:pt x="841" y="144"/>
                </a:cubicBezTo>
                <a:cubicBezTo>
                  <a:pt x="841" y="142"/>
                  <a:pt x="841" y="142"/>
                  <a:pt x="841" y="142"/>
                </a:cubicBezTo>
                <a:cubicBezTo>
                  <a:pt x="844" y="141"/>
                  <a:pt x="844" y="141"/>
                  <a:pt x="844" y="141"/>
                </a:cubicBezTo>
                <a:cubicBezTo>
                  <a:pt x="844" y="140"/>
                  <a:pt x="844" y="140"/>
                  <a:pt x="844" y="140"/>
                </a:cubicBezTo>
                <a:cubicBezTo>
                  <a:pt x="844" y="140"/>
                  <a:pt x="844" y="140"/>
                  <a:pt x="844" y="140"/>
                </a:cubicBezTo>
                <a:cubicBezTo>
                  <a:pt x="842" y="141"/>
                  <a:pt x="842" y="141"/>
                  <a:pt x="842" y="141"/>
                </a:cubicBezTo>
                <a:cubicBezTo>
                  <a:pt x="842" y="141"/>
                  <a:pt x="842" y="141"/>
                  <a:pt x="842" y="141"/>
                </a:cubicBezTo>
                <a:cubicBezTo>
                  <a:pt x="842" y="140"/>
                  <a:pt x="842" y="140"/>
                  <a:pt x="842" y="140"/>
                </a:cubicBezTo>
                <a:cubicBezTo>
                  <a:pt x="843" y="138"/>
                  <a:pt x="843" y="138"/>
                  <a:pt x="843" y="138"/>
                </a:cubicBezTo>
                <a:cubicBezTo>
                  <a:pt x="841" y="138"/>
                  <a:pt x="841" y="138"/>
                  <a:pt x="841" y="138"/>
                </a:cubicBezTo>
                <a:cubicBezTo>
                  <a:pt x="842" y="137"/>
                  <a:pt x="842" y="137"/>
                  <a:pt x="842" y="137"/>
                </a:cubicBezTo>
                <a:cubicBezTo>
                  <a:pt x="843" y="135"/>
                  <a:pt x="843" y="135"/>
                  <a:pt x="843" y="135"/>
                </a:cubicBezTo>
                <a:cubicBezTo>
                  <a:pt x="842" y="134"/>
                  <a:pt x="842" y="134"/>
                  <a:pt x="842" y="134"/>
                </a:cubicBezTo>
                <a:cubicBezTo>
                  <a:pt x="840" y="134"/>
                  <a:pt x="840" y="134"/>
                  <a:pt x="840" y="134"/>
                </a:cubicBezTo>
                <a:cubicBezTo>
                  <a:pt x="841" y="133"/>
                  <a:pt x="841" y="133"/>
                  <a:pt x="841" y="133"/>
                </a:cubicBezTo>
                <a:cubicBezTo>
                  <a:pt x="841" y="132"/>
                  <a:pt x="841" y="132"/>
                  <a:pt x="841" y="132"/>
                </a:cubicBezTo>
                <a:cubicBezTo>
                  <a:pt x="842" y="131"/>
                  <a:pt x="842" y="131"/>
                  <a:pt x="842" y="131"/>
                </a:cubicBezTo>
                <a:cubicBezTo>
                  <a:pt x="843" y="133"/>
                  <a:pt x="843" y="133"/>
                  <a:pt x="843" y="133"/>
                </a:cubicBezTo>
                <a:cubicBezTo>
                  <a:pt x="845" y="133"/>
                  <a:pt x="845" y="133"/>
                  <a:pt x="845" y="133"/>
                </a:cubicBezTo>
                <a:cubicBezTo>
                  <a:pt x="846" y="134"/>
                  <a:pt x="846" y="134"/>
                  <a:pt x="846" y="134"/>
                </a:cubicBezTo>
                <a:cubicBezTo>
                  <a:pt x="848" y="135"/>
                  <a:pt x="848" y="135"/>
                  <a:pt x="848" y="135"/>
                </a:cubicBezTo>
                <a:cubicBezTo>
                  <a:pt x="849" y="134"/>
                  <a:pt x="849" y="134"/>
                  <a:pt x="849" y="134"/>
                </a:cubicBezTo>
                <a:cubicBezTo>
                  <a:pt x="850" y="134"/>
                  <a:pt x="850" y="134"/>
                  <a:pt x="850" y="134"/>
                </a:cubicBezTo>
                <a:cubicBezTo>
                  <a:pt x="853" y="133"/>
                  <a:pt x="853" y="133"/>
                  <a:pt x="853" y="133"/>
                </a:cubicBezTo>
                <a:cubicBezTo>
                  <a:pt x="855" y="131"/>
                  <a:pt x="855" y="131"/>
                  <a:pt x="855" y="131"/>
                </a:cubicBezTo>
                <a:cubicBezTo>
                  <a:pt x="855" y="131"/>
                  <a:pt x="855" y="131"/>
                  <a:pt x="855" y="131"/>
                </a:cubicBezTo>
                <a:cubicBezTo>
                  <a:pt x="856" y="129"/>
                  <a:pt x="856" y="129"/>
                  <a:pt x="856" y="129"/>
                </a:cubicBezTo>
                <a:cubicBezTo>
                  <a:pt x="855" y="128"/>
                  <a:pt x="855" y="128"/>
                  <a:pt x="855" y="128"/>
                </a:cubicBezTo>
                <a:cubicBezTo>
                  <a:pt x="854" y="128"/>
                  <a:pt x="854" y="128"/>
                  <a:pt x="854" y="128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3" y="126"/>
                  <a:pt x="853" y="126"/>
                </a:cubicBezTo>
                <a:cubicBezTo>
                  <a:pt x="851" y="126"/>
                  <a:pt x="851" y="126"/>
                  <a:pt x="851" y="126"/>
                </a:cubicBezTo>
                <a:cubicBezTo>
                  <a:pt x="852" y="125"/>
                  <a:pt x="852" y="125"/>
                  <a:pt x="852" y="125"/>
                </a:cubicBezTo>
                <a:cubicBezTo>
                  <a:pt x="854" y="125"/>
                  <a:pt x="854" y="125"/>
                  <a:pt x="854" y="125"/>
                </a:cubicBezTo>
                <a:cubicBezTo>
                  <a:pt x="857" y="123"/>
                  <a:pt x="857" y="123"/>
                  <a:pt x="857" y="123"/>
                </a:cubicBezTo>
                <a:cubicBezTo>
                  <a:pt x="858" y="121"/>
                  <a:pt x="858" y="121"/>
                  <a:pt x="858" y="121"/>
                </a:cubicBezTo>
                <a:cubicBezTo>
                  <a:pt x="858" y="120"/>
                  <a:pt x="858" y="120"/>
                  <a:pt x="858" y="120"/>
                </a:cubicBezTo>
                <a:cubicBezTo>
                  <a:pt x="857" y="119"/>
                  <a:pt x="857" y="119"/>
                  <a:pt x="857" y="119"/>
                </a:cubicBezTo>
                <a:cubicBezTo>
                  <a:pt x="856" y="118"/>
                  <a:pt x="856" y="118"/>
                  <a:pt x="856" y="118"/>
                </a:cubicBezTo>
                <a:cubicBezTo>
                  <a:pt x="853" y="117"/>
                  <a:pt x="853" y="117"/>
                  <a:pt x="853" y="117"/>
                </a:cubicBezTo>
                <a:cubicBezTo>
                  <a:pt x="851" y="118"/>
                  <a:pt x="851" y="118"/>
                  <a:pt x="851" y="118"/>
                </a:cubicBezTo>
                <a:cubicBezTo>
                  <a:pt x="850" y="117"/>
                  <a:pt x="850" y="117"/>
                  <a:pt x="850" y="117"/>
                </a:cubicBezTo>
                <a:cubicBezTo>
                  <a:pt x="852" y="117"/>
                  <a:pt x="852" y="117"/>
                  <a:pt x="852" y="117"/>
                </a:cubicBezTo>
                <a:cubicBezTo>
                  <a:pt x="852" y="115"/>
                  <a:pt x="852" y="115"/>
                  <a:pt x="852" y="115"/>
                </a:cubicBezTo>
                <a:cubicBezTo>
                  <a:pt x="848" y="112"/>
                  <a:pt x="848" y="112"/>
                  <a:pt x="848" y="112"/>
                </a:cubicBezTo>
                <a:cubicBezTo>
                  <a:pt x="847" y="111"/>
                  <a:pt x="847" y="111"/>
                  <a:pt x="847" y="111"/>
                </a:cubicBezTo>
                <a:cubicBezTo>
                  <a:pt x="849" y="111"/>
                  <a:pt x="849" y="111"/>
                  <a:pt x="849" y="111"/>
                </a:cubicBezTo>
                <a:cubicBezTo>
                  <a:pt x="850" y="112"/>
                  <a:pt x="850" y="112"/>
                  <a:pt x="850" y="112"/>
                </a:cubicBezTo>
                <a:cubicBezTo>
                  <a:pt x="851" y="112"/>
                  <a:pt x="851" y="112"/>
                  <a:pt x="851" y="112"/>
                </a:cubicBezTo>
                <a:cubicBezTo>
                  <a:pt x="850" y="110"/>
                  <a:pt x="850" y="110"/>
                  <a:pt x="850" y="110"/>
                </a:cubicBezTo>
                <a:cubicBezTo>
                  <a:pt x="851" y="110"/>
                  <a:pt x="851" y="110"/>
                  <a:pt x="851" y="110"/>
                </a:cubicBezTo>
                <a:cubicBezTo>
                  <a:pt x="851" y="109"/>
                  <a:pt x="851" y="109"/>
                  <a:pt x="851" y="109"/>
                </a:cubicBezTo>
                <a:cubicBezTo>
                  <a:pt x="849" y="108"/>
                  <a:pt x="849" y="108"/>
                  <a:pt x="849" y="108"/>
                </a:cubicBezTo>
                <a:cubicBezTo>
                  <a:pt x="847" y="106"/>
                  <a:pt x="847" y="106"/>
                  <a:pt x="847" y="106"/>
                </a:cubicBezTo>
                <a:cubicBezTo>
                  <a:pt x="845" y="107"/>
                  <a:pt x="845" y="107"/>
                  <a:pt x="845" y="107"/>
                </a:cubicBezTo>
                <a:cubicBezTo>
                  <a:pt x="841" y="105"/>
                  <a:pt x="841" y="105"/>
                  <a:pt x="841" y="105"/>
                </a:cubicBezTo>
                <a:cubicBezTo>
                  <a:pt x="840" y="104"/>
                  <a:pt x="840" y="104"/>
                  <a:pt x="840" y="104"/>
                </a:cubicBezTo>
                <a:cubicBezTo>
                  <a:pt x="840" y="103"/>
                  <a:pt x="840" y="103"/>
                  <a:pt x="840" y="103"/>
                </a:cubicBezTo>
                <a:cubicBezTo>
                  <a:pt x="837" y="101"/>
                  <a:pt x="837" y="101"/>
                  <a:pt x="837" y="101"/>
                </a:cubicBezTo>
                <a:cubicBezTo>
                  <a:pt x="834" y="101"/>
                  <a:pt x="834" y="101"/>
                  <a:pt x="834" y="101"/>
                </a:cubicBezTo>
                <a:cubicBezTo>
                  <a:pt x="833" y="102"/>
                  <a:pt x="833" y="102"/>
                  <a:pt x="833" y="102"/>
                </a:cubicBezTo>
                <a:cubicBezTo>
                  <a:pt x="831" y="102"/>
                  <a:pt x="831" y="102"/>
                  <a:pt x="831" y="102"/>
                </a:cubicBezTo>
                <a:cubicBezTo>
                  <a:pt x="831" y="100"/>
                  <a:pt x="831" y="100"/>
                  <a:pt x="831" y="100"/>
                </a:cubicBezTo>
                <a:cubicBezTo>
                  <a:pt x="828" y="100"/>
                  <a:pt x="828" y="100"/>
                  <a:pt x="828" y="100"/>
                </a:cubicBezTo>
                <a:cubicBezTo>
                  <a:pt x="829" y="101"/>
                  <a:pt x="829" y="101"/>
                  <a:pt x="829" y="101"/>
                </a:cubicBezTo>
                <a:cubicBezTo>
                  <a:pt x="831" y="102"/>
                  <a:pt x="831" y="102"/>
                  <a:pt x="831" y="102"/>
                </a:cubicBezTo>
                <a:cubicBezTo>
                  <a:pt x="830" y="104"/>
                  <a:pt x="830" y="104"/>
                  <a:pt x="830" y="104"/>
                </a:cubicBezTo>
                <a:cubicBezTo>
                  <a:pt x="828" y="104"/>
                  <a:pt x="828" y="104"/>
                  <a:pt x="828" y="104"/>
                </a:cubicBezTo>
                <a:cubicBezTo>
                  <a:pt x="828" y="104"/>
                  <a:pt x="828" y="104"/>
                  <a:pt x="828" y="104"/>
                </a:cubicBezTo>
                <a:cubicBezTo>
                  <a:pt x="829" y="105"/>
                  <a:pt x="829" y="105"/>
                  <a:pt x="829" y="105"/>
                </a:cubicBezTo>
                <a:cubicBezTo>
                  <a:pt x="827" y="106"/>
                  <a:pt x="827" y="106"/>
                  <a:pt x="827" y="106"/>
                </a:cubicBezTo>
                <a:cubicBezTo>
                  <a:pt x="827" y="108"/>
                  <a:pt x="827" y="108"/>
                  <a:pt x="827" y="108"/>
                </a:cubicBezTo>
                <a:cubicBezTo>
                  <a:pt x="828" y="109"/>
                  <a:pt x="828" y="109"/>
                  <a:pt x="828" y="109"/>
                </a:cubicBezTo>
                <a:cubicBezTo>
                  <a:pt x="827" y="109"/>
                  <a:pt x="827" y="109"/>
                  <a:pt x="827" y="109"/>
                </a:cubicBezTo>
                <a:cubicBezTo>
                  <a:pt x="826" y="111"/>
                  <a:pt x="826" y="111"/>
                  <a:pt x="826" y="111"/>
                </a:cubicBezTo>
                <a:cubicBezTo>
                  <a:pt x="825" y="113"/>
                  <a:pt x="825" y="113"/>
                  <a:pt x="825" y="113"/>
                </a:cubicBezTo>
                <a:cubicBezTo>
                  <a:pt x="825" y="116"/>
                  <a:pt x="825" y="116"/>
                  <a:pt x="825" y="116"/>
                </a:cubicBezTo>
                <a:cubicBezTo>
                  <a:pt x="826" y="116"/>
                  <a:pt x="826" y="116"/>
                  <a:pt x="826" y="116"/>
                </a:cubicBezTo>
                <a:cubicBezTo>
                  <a:pt x="827" y="117"/>
                  <a:pt x="827" y="117"/>
                  <a:pt x="827" y="117"/>
                </a:cubicBezTo>
                <a:cubicBezTo>
                  <a:pt x="828" y="118"/>
                  <a:pt x="828" y="118"/>
                  <a:pt x="828" y="118"/>
                </a:cubicBezTo>
                <a:cubicBezTo>
                  <a:pt x="829" y="119"/>
                  <a:pt x="829" y="119"/>
                  <a:pt x="829" y="119"/>
                </a:cubicBezTo>
                <a:cubicBezTo>
                  <a:pt x="828" y="120"/>
                  <a:pt x="828" y="120"/>
                  <a:pt x="828" y="120"/>
                </a:cubicBezTo>
                <a:cubicBezTo>
                  <a:pt x="827" y="120"/>
                  <a:pt x="827" y="120"/>
                  <a:pt x="827" y="120"/>
                </a:cubicBezTo>
                <a:cubicBezTo>
                  <a:pt x="826" y="121"/>
                  <a:pt x="826" y="121"/>
                  <a:pt x="826" y="121"/>
                </a:cubicBezTo>
                <a:cubicBezTo>
                  <a:pt x="825" y="120"/>
                  <a:pt x="825" y="120"/>
                  <a:pt x="825" y="120"/>
                </a:cubicBezTo>
                <a:cubicBezTo>
                  <a:pt x="823" y="120"/>
                  <a:pt x="823" y="120"/>
                  <a:pt x="823" y="120"/>
                </a:cubicBezTo>
                <a:cubicBezTo>
                  <a:pt x="822" y="121"/>
                  <a:pt x="822" y="121"/>
                  <a:pt x="822" y="121"/>
                </a:cubicBezTo>
                <a:cubicBezTo>
                  <a:pt x="824" y="123"/>
                  <a:pt x="824" y="123"/>
                  <a:pt x="824" y="123"/>
                </a:cubicBezTo>
                <a:cubicBezTo>
                  <a:pt x="825" y="123"/>
                  <a:pt x="825" y="123"/>
                  <a:pt x="825" y="123"/>
                </a:cubicBezTo>
                <a:cubicBezTo>
                  <a:pt x="825" y="124"/>
                  <a:pt x="825" y="124"/>
                  <a:pt x="825" y="124"/>
                </a:cubicBezTo>
                <a:cubicBezTo>
                  <a:pt x="823" y="124"/>
                  <a:pt x="823" y="124"/>
                  <a:pt x="823" y="124"/>
                </a:cubicBezTo>
                <a:cubicBezTo>
                  <a:pt x="822" y="124"/>
                  <a:pt x="822" y="124"/>
                  <a:pt x="822" y="124"/>
                </a:cubicBezTo>
                <a:cubicBezTo>
                  <a:pt x="820" y="125"/>
                  <a:pt x="820" y="125"/>
                  <a:pt x="820" y="125"/>
                </a:cubicBezTo>
                <a:cubicBezTo>
                  <a:pt x="819" y="123"/>
                  <a:pt x="819" y="123"/>
                  <a:pt x="819" y="123"/>
                </a:cubicBezTo>
                <a:cubicBezTo>
                  <a:pt x="817" y="124"/>
                  <a:pt x="817" y="124"/>
                  <a:pt x="817" y="124"/>
                </a:cubicBezTo>
                <a:cubicBezTo>
                  <a:pt x="815" y="128"/>
                  <a:pt x="815" y="128"/>
                  <a:pt x="815" y="128"/>
                </a:cubicBezTo>
                <a:cubicBezTo>
                  <a:pt x="814" y="132"/>
                  <a:pt x="814" y="132"/>
                  <a:pt x="814" y="132"/>
                </a:cubicBezTo>
                <a:cubicBezTo>
                  <a:pt x="811" y="136"/>
                  <a:pt x="811" y="136"/>
                  <a:pt x="811" y="136"/>
                </a:cubicBezTo>
                <a:cubicBezTo>
                  <a:pt x="808" y="139"/>
                  <a:pt x="808" y="139"/>
                  <a:pt x="808" y="139"/>
                </a:cubicBezTo>
                <a:cubicBezTo>
                  <a:pt x="806" y="140"/>
                  <a:pt x="806" y="140"/>
                  <a:pt x="806" y="140"/>
                </a:cubicBezTo>
                <a:cubicBezTo>
                  <a:pt x="806" y="140"/>
                  <a:pt x="806" y="140"/>
                  <a:pt x="806" y="140"/>
                </a:cubicBezTo>
                <a:cubicBezTo>
                  <a:pt x="804" y="143"/>
                  <a:pt x="804" y="143"/>
                  <a:pt x="804" y="143"/>
                </a:cubicBezTo>
                <a:cubicBezTo>
                  <a:pt x="802" y="144"/>
                  <a:pt x="802" y="144"/>
                  <a:pt x="802" y="144"/>
                </a:cubicBezTo>
                <a:cubicBezTo>
                  <a:pt x="802" y="147"/>
                  <a:pt x="802" y="147"/>
                  <a:pt x="802" y="147"/>
                </a:cubicBezTo>
                <a:cubicBezTo>
                  <a:pt x="800" y="149"/>
                  <a:pt x="800" y="149"/>
                  <a:pt x="800" y="149"/>
                </a:cubicBezTo>
                <a:cubicBezTo>
                  <a:pt x="800" y="151"/>
                  <a:pt x="800" y="151"/>
                  <a:pt x="800" y="151"/>
                </a:cubicBezTo>
                <a:cubicBezTo>
                  <a:pt x="799" y="151"/>
                  <a:pt x="799" y="151"/>
                  <a:pt x="799" y="151"/>
                </a:cubicBezTo>
                <a:cubicBezTo>
                  <a:pt x="798" y="149"/>
                  <a:pt x="798" y="149"/>
                  <a:pt x="798" y="149"/>
                </a:cubicBezTo>
                <a:cubicBezTo>
                  <a:pt x="797" y="149"/>
                  <a:pt x="797" y="149"/>
                  <a:pt x="797" y="149"/>
                </a:cubicBezTo>
                <a:cubicBezTo>
                  <a:pt x="795" y="150"/>
                  <a:pt x="795" y="150"/>
                  <a:pt x="795" y="150"/>
                </a:cubicBezTo>
                <a:cubicBezTo>
                  <a:pt x="796" y="151"/>
                  <a:pt x="796" y="151"/>
                  <a:pt x="796" y="151"/>
                </a:cubicBezTo>
                <a:cubicBezTo>
                  <a:pt x="796" y="153"/>
                  <a:pt x="796" y="153"/>
                  <a:pt x="796" y="153"/>
                </a:cubicBezTo>
                <a:cubicBezTo>
                  <a:pt x="795" y="153"/>
                  <a:pt x="795" y="153"/>
                  <a:pt x="795" y="153"/>
                </a:cubicBezTo>
                <a:cubicBezTo>
                  <a:pt x="793" y="152"/>
                  <a:pt x="793" y="152"/>
                  <a:pt x="793" y="152"/>
                </a:cubicBezTo>
                <a:cubicBezTo>
                  <a:pt x="794" y="150"/>
                  <a:pt x="794" y="150"/>
                  <a:pt x="794" y="150"/>
                </a:cubicBezTo>
                <a:cubicBezTo>
                  <a:pt x="792" y="147"/>
                  <a:pt x="792" y="147"/>
                  <a:pt x="792" y="147"/>
                </a:cubicBezTo>
                <a:cubicBezTo>
                  <a:pt x="791" y="140"/>
                  <a:pt x="791" y="140"/>
                  <a:pt x="791" y="140"/>
                </a:cubicBezTo>
                <a:cubicBezTo>
                  <a:pt x="791" y="137"/>
                  <a:pt x="791" y="137"/>
                  <a:pt x="791" y="137"/>
                </a:cubicBezTo>
                <a:cubicBezTo>
                  <a:pt x="790" y="135"/>
                  <a:pt x="790" y="135"/>
                  <a:pt x="790" y="135"/>
                </a:cubicBezTo>
                <a:cubicBezTo>
                  <a:pt x="791" y="133"/>
                  <a:pt x="791" y="133"/>
                  <a:pt x="791" y="133"/>
                </a:cubicBezTo>
                <a:cubicBezTo>
                  <a:pt x="792" y="131"/>
                  <a:pt x="792" y="131"/>
                  <a:pt x="792" y="131"/>
                </a:cubicBezTo>
                <a:cubicBezTo>
                  <a:pt x="792" y="129"/>
                  <a:pt x="792" y="129"/>
                  <a:pt x="792" y="129"/>
                </a:cubicBezTo>
                <a:cubicBezTo>
                  <a:pt x="793" y="127"/>
                  <a:pt x="793" y="127"/>
                  <a:pt x="793" y="127"/>
                </a:cubicBezTo>
                <a:cubicBezTo>
                  <a:pt x="794" y="126"/>
                  <a:pt x="794" y="126"/>
                  <a:pt x="794" y="126"/>
                </a:cubicBezTo>
                <a:cubicBezTo>
                  <a:pt x="795" y="127"/>
                  <a:pt x="795" y="127"/>
                  <a:pt x="795" y="127"/>
                </a:cubicBezTo>
                <a:cubicBezTo>
                  <a:pt x="797" y="127"/>
                  <a:pt x="797" y="127"/>
                  <a:pt x="797" y="127"/>
                </a:cubicBezTo>
                <a:cubicBezTo>
                  <a:pt x="798" y="124"/>
                  <a:pt x="798" y="124"/>
                  <a:pt x="798" y="124"/>
                </a:cubicBezTo>
                <a:cubicBezTo>
                  <a:pt x="797" y="120"/>
                  <a:pt x="797" y="120"/>
                  <a:pt x="797" y="120"/>
                </a:cubicBezTo>
                <a:cubicBezTo>
                  <a:pt x="798" y="119"/>
                  <a:pt x="798" y="119"/>
                  <a:pt x="798" y="119"/>
                </a:cubicBezTo>
                <a:cubicBezTo>
                  <a:pt x="798" y="116"/>
                  <a:pt x="798" y="116"/>
                  <a:pt x="798" y="116"/>
                </a:cubicBezTo>
                <a:cubicBezTo>
                  <a:pt x="796" y="114"/>
                  <a:pt x="796" y="114"/>
                  <a:pt x="796" y="114"/>
                </a:cubicBezTo>
                <a:cubicBezTo>
                  <a:pt x="796" y="111"/>
                  <a:pt x="796" y="111"/>
                  <a:pt x="796" y="111"/>
                </a:cubicBezTo>
                <a:cubicBezTo>
                  <a:pt x="794" y="108"/>
                  <a:pt x="794" y="108"/>
                  <a:pt x="794" y="108"/>
                </a:cubicBezTo>
                <a:cubicBezTo>
                  <a:pt x="794" y="106"/>
                  <a:pt x="794" y="106"/>
                  <a:pt x="794" y="106"/>
                </a:cubicBezTo>
                <a:cubicBezTo>
                  <a:pt x="793" y="105"/>
                  <a:pt x="793" y="105"/>
                  <a:pt x="793" y="105"/>
                </a:cubicBezTo>
                <a:cubicBezTo>
                  <a:pt x="792" y="105"/>
                  <a:pt x="792" y="105"/>
                  <a:pt x="792" y="105"/>
                </a:cubicBezTo>
                <a:cubicBezTo>
                  <a:pt x="791" y="107"/>
                  <a:pt x="791" y="107"/>
                  <a:pt x="791" y="107"/>
                </a:cubicBezTo>
                <a:cubicBezTo>
                  <a:pt x="789" y="111"/>
                  <a:pt x="789" y="111"/>
                  <a:pt x="789" y="111"/>
                </a:cubicBezTo>
                <a:cubicBezTo>
                  <a:pt x="786" y="113"/>
                  <a:pt x="786" y="113"/>
                  <a:pt x="786" y="113"/>
                </a:cubicBezTo>
                <a:cubicBezTo>
                  <a:pt x="786" y="115"/>
                  <a:pt x="786" y="115"/>
                  <a:pt x="786" y="115"/>
                </a:cubicBezTo>
                <a:cubicBezTo>
                  <a:pt x="786" y="119"/>
                  <a:pt x="786" y="119"/>
                  <a:pt x="786" y="119"/>
                </a:cubicBezTo>
                <a:cubicBezTo>
                  <a:pt x="785" y="120"/>
                  <a:pt x="785" y="120"/>
                  <a:pt x="785" y="120"/>
                </a:cubicBezTo>
                <a:cubicBezTo>
                  <a:pt x="784" y="119"/>
                  <a:pt x="784" y="119"/>
                  <a:pt x="784" y="119"/>
                </a:cubicBezTo>
                <a:cubicBezTo>
                  <a:pt x="783" y="120"/>
                  <a:pt x="783" y="120"/>
                  <a:pt x="783" y="120"/>
                </a:cubicBezTo>
                <a:cubicBezTo>
                  <a:pt x="783" y="121"/>
                  <a:pt x="783" y="121"/>
                  <a:pt x="783" y="121"/>
                </a:cubicBezTo>
                <a:cubicBezTo>
                  <a:pt x="783" y="121"/>
                  <a:pt x="783" y="121"/>
                  <a:pt x="783" y="121"/>
                </a:cubicBezTo>
                <a:cubicBezTo>
                  <a:pt x="780" y="123"/>
                  <a:pt x="780" y="123"/>
                  <a:pt x="780" y="123"/>
                </a:cubicBezTo>
                <a:cubicBezTo>
                  <a:pt x="779" y="124"/>
                  <a:pt x="779" y="124"/>
                  <a:pt x="779" y="124"/>
                </a:cubicBezTo>
                <a:cubicBezTo>
                  <a:pt x="778" y="126"/>
                  <a:pt x="778" y="126"/>
                  <a:pt x="778" y="126"/>
                </a:cubicBezTo>
                <a:cubicBezTo>
                  <a:pt x="777" y="126"/>
                  <a:pt x="777" y="126"/>
                  <a:pt x="777" y="126"/>
                </a:cubicBezTo>
                <a:cubicBezTo>
                  <a:pt x="776" y="125"/>
                  <a:pt x="776" y="125"/>
                  <a:pt x="776" y="125"/>
                </a:cubicBezTo>
                <a:cubicBezTo>
                  <a:pt x="778" y="124"/>
                  <a:pt x="778" y="124"/>
                  <a:pt x="778" y="124"/>
                </a:cubicBezTo>
                <a:cubicBezTo>
                  <a:pt x="777" y="122"/>
                  <a:pt x="777" y="122"/>
                  <a:pt x="777" y="122"/>
                </a:cubicBezTo>
                <a:cubicBezTo>
                  <a:pt x="777" y="121"/>
                  <a:pt x="777" y="121"/>
                  <a:pt x="777" y="121"/>
                </a:cubicBezTo>
                <a:cubicBezTo>
                  <a:pt x="779" y="118"/>
                  <a:pt x="779" y="118"/>
                  <a:pt x="779" y="118"/>
                </a:cubicBezTo>
                <a:cubicBezTo>
                  <a:pt x="779" y="116"/>
                  <a:pt x="779" y="116"/>
                  <a:pt x="779" y="116"/>
                </a:cubicBezTo>
                <a:cubicBezTo>
                  <a:pt x="779" y="114"/>
                  <a:pt x="779" y="114"/>
                  <a:pt x="779" y="114"/>
                </a:cubicBezTo>
                <a:cubicBezTo>
                  <a:pt x="781" y="114"/>
                  <a:pt x="781" y="114"/>
                  <a:pt x="781" y="114"/>
                </a:cubicBezTo>
                <a:cubicBezTo>
                  <a:pt x="781" y="112"/>
                  <a:pt x="781" y="112"/>
                  <a:pt x="781" y="112"/>
                </a:cubicBezTo>
                <a:cubicBezTo>
                  <a:pt x="781" y="111"/>
                  <a:pt x="781" y="111"/>
                  <a:pt x="781" y="111"/>
                </a:cubicBezTo>
                <a:cubicBezTo>
                  <a:pt x="781" y="109"/>
                  <a:pt x="781" y="109"/>
                  <a:pt x="781" y="109"/>
                </a:cubicBezTo>
                <a:cubicBezTo>
                  <a:pt x="779" y="106"/>
                  <a:pt x="779" y="106"/>
                  <a:pt x="779" y="106"/>
                </a:cubicBezTo>
                <a:cubicBezTo>
                  <a:pt x="779" y="104"/>
                  <a:pt x="779" y="104"/>
                  <a:pt x="779" y="104"/>
                </a:cubicBezTo>
                <a:cubicBezTo>
                  <a:pt x="778" y="102"/>
                  <a:pt x="778" y="102"/>
                  <a:pt x="778" y="102"/>
                </a:cubicBezTo>
                <a:cubicBezTo>
                  <a:pt x="778" y="101"/>
                  <a:pt x="778" y="101"/>
                  <a:pt x="778" y="101"/>
                </a:cubicBezTo>
                <a:cubicBezTo>
                  <a:pt x="779" y="102"/>
                  <a:pt x="779" y="102"/>
                  <a:pt x="779" y="102"/>
                </a:cubicBezTo>
                <a:cubicBezTo>
                  <a:pt x="780" y="102"/>
                  <a:pt x="780" y="102"/>
                  <a:pt x="780" y="102"/>
                </a:cubicBezTo>
                <a:cubicBezTo>
                  <a:pt x="780" y="104"/>
                  <a:pt x="780" y="104"/>
                  <a:pt x="780" y="104"/>
                </a:cubicBezTo>
                <a:cubicBezTo>
                  <a:pt x="781" y="104"/>
                  <a:pt x="781" y="104"/>
                  <a:pt x="781" y="104"/>
                </a:cubicBezTo>
                <a:cubicBezTo>
                  <a:pt x="783" y="101"/>
                  <a:pt x="783" y="101"/>
                  <a:pt x="783" y="101"/>
                </a:cubicBezTo>
                <a:cubicBezTo>
                  <a:pt x="785" y="101"/>
                  <a:pt x="785" y="101"/>
                  <a:pt x="785" y="101"/>
                </a:cubicBezTo>
                <a:cubicBezTo>
                  <a:pt x="786" y="100"/>
                  <a:pt x="786" y="100"/>
                  <a:pt x="786" y="100"/>
                </a:cubicBezTo>
                <a:cubicBezTo>
                  <a:pt x="785" y="99"/>
                  <a:pt x="785" y="99"/>
                  <a:pt x="785" y="99"/>
                </a:cubicBezTo>
                <a:cubicBezTo>
                  <a:pt x="783" y="100"/>
                  <a:pt x="783" y="100"/>
                  <a:pt x="783" y="100"/>
                </a:cubicBezTo>
                <a:cubicBezTo>
                  <a:pt x="782" y="99"/>
                  <a:pt x="782" y="99"/>
                  <a:pt x="782" y="99"/>
                </a:cubicBezTo>
                <a:cubicBezTo>
                  <a:pt x="780" y="98"/>
                  <a:pt x="780" y="98"/>
                  <a:pt x="780" y="98"/>
                </a:cubicBezTo>
                <a:cubicBezTo>
                  <a:pt x="780" y="98"/>
                  <a:pt x="780" y="98"/>
                  <a:pt x="780" y="98"/>
                </a:cubicBezTo>
                <a:cubicBezTo>
                  <a:pt x="781" y="97"/>
                  <a:pt x="781" y="97"/>
                  <a:pt x="781" y="97"/>
                </a:cubicBezTo>
                <a:cubicBezTo>
                  <a:pt x="780" y="96"/>
                  <a:pt x="780" y="96"/>
                  <a:pt x="780" y="96"/>
                </a:cubicBezTo>
                <a:cubicBezTo>
                  <a:pt x="779" y="96"/>
                  <a:pt x="779" y="96"/>
                  <a:pt x="779" y="96"/>
                </a:cubicBezTo>
                <a:cubicBezTo>
                  <a:pt x="778" y="98"/>
                  <a:pt x="778" y="98"/>
                  <a:pt x="778" y="98"/>
                </a:cubicBezTo>
                <a:cubicBezTo>
                  <a:pt x="776" y="99"/>
                  <a:pt x="776" y="99"/>
                  <a:pt x="776" y="99"/>
                </a:cubicBezTo>
                <a:cubicBezTo>
                  <a:pt x="774" y="97"/>
                  <a:pt x="774" y="97"/>
                  <a:pt x="774" y="97"/>
                </a:cubicBezTo>
                <a:cubicBezTo>
                  <a:pt x="774" y="95"/>
                  <a:pt x="774" y="95"/>
                  <a:pt x="774" y="95"/>
                </a:cubicBezTo>
                <a:cubicBezTo>
                  <a:pt x="772" y="95"/>
                  <a:pt x="772" y="95"/>
                  <a:pt x="772" y="95"/>
                </a:cubicBezTo>
                <a:cubicBezTo>
                  <a:pt x="770" y="95"/>
                  <a:pt x="770" y="95"/>
                  <a:pt x="770" y="95"/>
                </a:cubicBezTo>
                <a:cubicBezTo>
                  <a:pt x="769" y="94"/>
                  <a:pt x="769" y="94"/>
                  <a:pt x="769" y="94"/>
                </a:cubicBezTo>
                <a:cubicBezTo>
                  <a:pt x="770" y="92"/>
                  <a:pt x="770" y="92"/>
                  <a:pt x="770" y="92"/>
                </a:cubicBezTo>
                <a:cubicBezTo>
                  <a:pt x="771" y="92"/>
                  <a:pt x="771" y="92"/>
                  <a:pt x="771" y="92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73" y="90"/>
                  <a:pt x="773" y="90"/>
                  <a:pt x="773" y="90"/>
                </a:cubicBezTo>
                <a:cubicBezTo>
                  <a:pt x="778" y="86"/>
                  <a:pt x="778" y="86"/>
                  <a:pt x="778" y="86"/>
                </a:cubicBezTo>
                <a:cubicBezTo>
                  <a:pt x="779" y="85"/>
                  <a:pt x="779" y="85"/>
                  <a:pt x="779" y="85"/>
                </a:cubicBezTo>
                <a:cubicBezTo>
                  <a:pt x="777" y="84"/>
                  <a:pt x="777" y="84"/>
                  <a:pt x="777" y="84"/>
                </a:cubicBezTo>
                <a:cubicBezTo>
                  <a:pt x="775" y="85"/>
                  <a:pt x="775" y="85"/>
                  <a:pt x="775" y="85"/>
                </a:cubicBezTo>
                <a:cubicBezTo>
                  <a:pt x="775" y="84"/>
                  <a:pt x="775" y="84"/>
                  <a:pt x="775" y="84"/>
                </a:cubicBezTo>
                <a:cubicBezTo>
                  <a:pt x="776" y="83"/>
                  <a:pt x="776" y="83"/>
                  <a:pt x="776" y="83"/>
                </a:cubicBezTo>
                <a:cubicBezTo>
                  <a:pt x="777" y="81"/>
                  <a:pt x="777" y="81"/>
                  <a:pt x="777" y="81"/>
                </a:cubicBezTo>
                <a:cubicBezTo>
                  <a:pt x="780" y="80"/>
                  <a:pt x="780" y="80"/>
                  <a:pt x="780" y="80"/>
                </a:cubicBezTo>
                <a:cubicBezTo>
                  <a:pt x="779" y="82"/>
                  <a:pt x="779" y="82"/>
                  <a:pt x="779" y="82"/>
                </a:cubicBezTo>
                <a:cubicBezTo>
                  <a:pt x="780" y="84"/>
                  <a:pt x="780" y="84"/>
                  <a:pt x="780" y="84"/>
                </a:cubicBezTo>
                <a:cubicBezTo>
                  <a:pt x="782" y="84"/>
                  <a:pt x="782" y="84"/>
                  <a:pt x="782" y="84"/>
                </a:cubicBezTo>
                <a:cubicBezTo>
                  <a:pt x="783" y="84"/>
                  <a:pt x="783" y="84"/>
                  <a:pt x="783" y="84"/>
                </a:cubicBezTo>
                <a:cubicBezTo>
                  <a:pt x="785" y="83"/>
                  <a:pt x="785" y="83"/>
                  <a:pt x="785" y="83"/>
                </a:cubicBezTo>
                <a:cubicBezTo>
                  <a:pt x="785" y="81"/>
                  <a:pt x="785" y="81"/>
                  <a:pt x="785" y="81"/>
                </a:cubicBezTo>
                <a:cubicBezTo>
                  <a:pt x="783" y="80"/>
                  <a:pt x="783" y="80"/>
                  <a:pt x="783" y="80"/>
                </a:cubicBezTo>
                <a:cubicBezTo>
                  <a:pt x="782" y="79"/>
                  <a:pt x="782" y="79"/>
                  <a:pt x="782" y="79"/>
                </a:cubicBezTo>
                <a:cubicBezTo>
                  <a:pt x="782" y="78"/>
                  <a:pt x="782" y="78"/>
                  <a:pt x="782" y="78"/>
                </a:cubicBezTo>
                <a:cubicBezTo>
                  <a:pt x="783" y="76"/>
                  <a:pt x="783" y="76"/>
                  <a:pt x="783" y="76"/>
                </a:cubicBezTo>
                <a:cubicBezTo>
                  <a:pt x="782" y="74"/>
                  <a:pt x="782" y="74"/>
                  <a:pt x="782" y="74"/>
                </a:cubicBezTo>
                <a:cubicBezTo>
                  <a:pt x="783" y="74"/>
                  <a:pt x="783" y="74"/>
                  <a:pt x="783" y="74"/>
                </a:cubicBezTo>
                <a:cubicBezTo>
                  <a:pt x="783" y="72"/>
                  <a:pt x="783" y="72"/>
                  <a:pt x="783" y="72"/>
                </a:cubicBezTo>
                <a:cubicBezTo>
                  <a:pt x="781" y="70"/>
                  <a:pt x="781" y="70"/>
                  <a:pt x="781" y="70"/>
                </a:cubicBezTo>
                <a:cubicBezTo>
                  <a:pt x="781" y="68"/>
                  <a:pt x="781" y="68"/>
                  <a:pt x="781" y="68"/>
                </a:cubicBezTo>
                <a:cubicBezTo>
                  <a:pt x="780" y="66"/>
                  <a:pt x="780" y="66"/>
                  <a:pt x="780" y="66"/>
                </a:cubicBezTo>
                <a:cubicBezTo>
                  <a:pt x="781" y="65"/>
                  <a:pt x="781" y="65"/>
                  <a:pt x="781" y="65"/>
                </a:cubicBezTo>
                <a:cubicBezTo>
                  <a:pt x="782" y="63"/>
                  <a:pt x="782" y="63"/>
                  <a:pt x="782" y="63"/>
                </a:cubicBezTo>
                <a:cubicBezTo>
                  <a:pt x="783" y="60"/>
                  <a:pt x="783" y="60"/>
                  <a:pt x="783" y="60"/>
                </a:cubicBezTo>
                <a:cubicBezTo>
                  <a:pt x="783" y="59"/>
                  <a:pt x="783" y="59"/>
                  <a:pt x="783" y="59"/>
                </a:cubicBezTo>
                <a:cubicBezTo>
                  <a:pt x="785" y="57"/>
                  <a:pt x="785" y="57"/>
                  <a:pt x="785" y="57"/>
                </a:cubicBezTo>
                <a:cubicBezTo>
                  <a:pt x="785" y="56"/>
                  <a:pt x="785" y="56"/>
                  <a:pt x="785" y="56"/>
                </a:cubicBezTo>
                <a:cubicBezTo>
                  <a:pt x="783" y="55"/>
                  <a:pt x="783" y="55"/>
                  <a:pt x="783" y="55"/>
                </a:cubicBezTo>
                <a:cubicBezTo>
                  <a:pt x="784" y="51"/>
                  <a:pt x="784" y="51"/>
                  <a:pt x="784" y="51"/>
                </a:cubicBezTo>
                <a:cubicBezTo>
                  <a:pt x="783" y="50"/>
                  <a:pt x="783" y="50"/>
                  <a:pt x="783" y="50"/>
                </a:cubicBezTo>
                <a:cubicBezTo>
                  <a:pt x="781" y="48"/>
                  <a:pt x="781" y="48"/>
                  <a:pt x="781" y="48"/>
                </a:cubicBezTo>
                <a:cubicBezTo>
                  <a:pt x="782" y="47"/>
                  <a:pt x="782" y="47"/>
                  <a:pt x="782" y="47"/>
                </a:cubicBezTo>
                <a:cubicBezTo>
                  <a:pt x="781" y="45"/>
                  <a:pt x="781" y="45"/>
                  <a:pt x="781" y="45"/>
                </a:cubicBezTo>
                <a:cubicBezTo>
                  <a:pt x="782" y="44"/>
                  <a:pt x="782" y="44"/>
                  <a:pt x="782" y="44"/>
                </a:cubicBezTo>
                <a:cubicBezTo>
                  <a:pt x="783" y="42"/>
                  <a:pt x="783" y="42"/>
                  <a:pt x="783" y="42"/>
                </a:cubicBezTo>
                <a:cubicBezTo>
                  <a:pt x="782" y="41"/>
                  <a:pt x="782" y="41"/>
                  <a:pt x="782" y="41"/>
                </a:cubicBezTo>
                <a:cubicBezTo>
                  <a:pt x="780" y="40"/>
                  <a:pt x="780" y="40"/>
                  <a:pt x="780" y="40"/>
                </a:cubicBezTo>
                <a:cubicBezTo>
                  <a:pt x="779" y="39"/>
                  <a:pt x="779" y="39"/>
                  <a:pt x="779" y="39"/>
                </a:cubicBezTo>
                <a:cubicBezTo>
                  <a:pt x="779" y="38"/>
                  <a:pt x="779" y="38"/>
                  <a:pt x="779" y="38"/>
                </a:cubicBezTo>
                <a:cubicBezTo>
                  <a:pt x="779" y="37"/>
                  <a:pt x="779" y="37"/>
                  <a:pt x="779" y="37"/>
                </a:cubicBezTo>
                <a:cubicBezTo>
                  <a:pt x="776" y="36"/>
                  <a:pt x="776" y="36"/>
                  <a:pt x="776" y="36"/>
                </a:cubicBezTo>
                <a:cubicBezTo>
                  <a:pt x="773" y="35"/>
                  <a:pt x="773" y="35"/>
                  <a:pt x="773" y="35"/>
                </a:cubicBezTo>
                <a:cubicBezTo>
                  <a:pt x="772" y="36"/>
                  <a:pt x="772" y="36"/>
                  <a:pt x="772" y="36"/>
                </a:cubicBezTo>
                <a:cubicBezTo>
                  <a:pt x="772" y="37"/>
                  <a:pt x="772" y="37"/>
                  <a:pt x="772" y="37"/>
                </a:cubicBezTo>
                <a:cubicBezTo>
                  <a:pt x="769" y="39"/>
                  <a:pt x="769" y="39"/>
                  <a:pt x="769" y="39"/>
                </a:cubicBezTo>
                <a:cubicBezTo>
                  <a:pt x="768" y="40"/>
                  <a:pt x="768" y="40"/>
                  <a:pt x="768" y="40"/>
                </a:cubicBezTo>
                <a:cubicBezTo>
                  <a:pt x="766" y="40"/>
                  <a:pt x="766" y="40"/>
                  <a:pt x="766" y="40"/>
                </a:cubicBezTo>
                <a:cubicBezTo>
                  <a:pt x="764" y="42"/>
                  <a:pt x="764" y="42"/>
                  <a:pt x="764" y="42"/>
                </a:cubicBezTo>
                <a:cubicBezTo>
                  <a:pt x="765" y="44"/>
                  <a:pt x="765" y="44"/>
                  <a:pt x="765" y="44"/>
                </a:cubicBezTo>
                <a:cubicBezTo>
                  <a:pt x="767" y="45"/>
                  <a:pt x="767" y="45"/>
                  <a:pt x="767" y="45"/>
                </a:cubicBezTo>
                <a:cubicBezTo>
                  <a:pt x="769" y="45"/>
                  <a:pt x="769" y="45"/>
                  <a:pt x="769" y="45"/>
                </a:cubicBezTo>
                <a:cubicBezTo>
                  <a:pt x="769" y="46"/>
                  <a:pt x="769" y="46"/>
                  <a:pt x="769" y="46"/>
                </a:cubicBezTo>
                <a:cubicBezTo>
                  <a:pt x="766" y="49"/>
                  <a:pt x="766" y="49"/>
                  <a:pt x="766" y="49"/>
                </a:cubicBezTo>
                <a:cubicBezTo>
                  <a:pt x="766" y="50"/>
                  <a:pt x="766" y="50"/>
                  <a:pt x="766" y="50"/>
                </a:cubicBezTo>
                <a:cubicBezTo>
                  <a:pt x="764" y="52"/>
                  <a:pt x="764" y="52"/>
                  <a:pt x="764" y="52"/>
                </a:cubicBezTo>
                <a:cubicBezTo>
                  <a:pt x="764" y="50"/>
                  <a:pt x="764" y="50"/>
                  <a:pt x="764" y="50"/>
                </a:cubicBezTo>
                <a:cubicBezTo>
                  <a:pt x="763" y="49"/>
                  <a:pt x="763" y="49"/>
                  <a:pt x="763" y="49"/>
                </a:cubicBezTo>
                <a:cubicBezTo>
                  <a:pt x="764" y="47"/>
                  <a:pt x="764" y="47"/>
                  <a:pt x="764" y="47"/>
                </a:cubicBezTo>
                <a:cubicBezTo>
                  <a:pt x="763" y="46"/>
                  <a:pt x="763" y="46"/>
                  <a:pt x="763" y="46"/>
                </a:cubicBezTo>
                <a:cubicBezTo>
                  <a:pt x="760" y="47"/>
                  <a:pt x="760" y="47"/>
                  <a:pt x="760" y="47"/>
                </a:cubicBezTo>
                <a:cubicBezTo>
                  <a:pt x="759" y="49"/>
                  <a:pt x="759" y="49"/>
                  <a:pt x="759" y="49"/>
                </a:cubicBezTo>
                <a:cubicBezTo>
                  <a:pt x="757" y="49"/>
                  <a:pt x="757" y="49"/>
                  <a:pt x="757" y="49"/>
                </a:cubicBezTo>
                <a:cubicBezTo>
                  <a:pt x="756" y="52"/>
                  <a:pt x="756" y="52"/>
                  <a:pt x="756" y="52"/>
                </a:cubicBezTo>
                <a:cubicBezTo>
                  <a:pt x="755" y="52"/>
                  <a:pt x="755" y="52"/>
                  <a:pt x="755" y="52"/>
                </a:cubicBezTo>
                <a:cubicBezTo>
                  <a:pt x="753" y="56"/>
                  <a:pt x="753" y="56"/>
                  <a:pt x="753" y="56"/>
                </a:cubicBezTo>
                <a:cubicBezTo>
                  <a:pt x="751" y="59"/>
                  <a:pt x="751" y="59"/>
                  <a:pt x="751" y="59"/>
                </a:cubicBezTo>
                <a:cubicBezTo>
                  <a:pt x="750" y="61"/>
                  <a:pt x="750" y="61"/>
                  <a:pt x="750" y="61"/>
                </a:cubicBezTo>
                <a:cubicBezTo>
                  <a:pt x="751" y="63"/>
                  <a:pt x="751" y="63"/>
                  <a:pt x="751" y="63"/>
                </a:cubicBezTo>
                <a:cubicBezTo>
                  <a:pt x="751" y="64"/>
                  <a:pt x="751" y="64"/>
                  <a:pt x="751" y="64"/>
                </a:cubicBezTo>
                <a:cubicBezTo>
                  <a:pt x="752" y="65"/>
                  <a:pt x="752" y="65"/>
                  <a:pt x="752" y="65"/>
                </a:cubicBezTo>
                <a:cubicBezTo>
                  <a:pt x="754" y="63"/>
                  <a:pt x="754" y="63"/>
                  <a:pt x="754" y="63"/>
                </a:cubicBezTo>
                <a:cubicBezTo>
                  <a:pt x="755" y="63"/>
                  <a:pt x="755" y="63"/>
                  <a:pt x="755" y="63"/>
                </a:cubicBezTo>
                <a:cubicBezTo>
                  <a:pt x="755" y="65"/>
                  <a:pt x="755" y="65"/>
                  <a:pt x="755" y="65"/>
                </a:cubicBezTo>
                <a:cubicBezTo>
                  <a:pt x="753" y="66"/>
                  <a:pt x="753" y="66"/>
                  <a:pt x="753" y="66"/>
                </a:cubicBezTo>
                <a:cubicBezTo>
                  <a:pt x="753" y="67"/>
                  <a:pt x="753" y="67"/>
                  <a:pt x="753" y="67"/>
                </a:cubicBezTo>
                <a:cubicBezTo>
                  <a:pt x="751" y="67"/>
                  <a:pt x="751" y="67"/>
                  <a:pt x="751" y="67"/>
                </a:cubicBezTo>
                <a:cubicBezTo>
                  <a:pt x="749" y="67"/>
                  <a:pt x="749" y="67"/>
                  <a:pt x="749" y="67"/>
                </a:cubicBezTo>
                <a:cubicBezTo>
                  <a:pt x="746" y="70"/>
                  <a:pt x="746" y="70"/>
                  <a:pt x="746" y="70"/>
                </a:cubicBezTo>
                <a:cubicBezTo>
                  <a:pt x="744" y="72"/>
                  <a:pt x="744" y="72"/>
                  <a:pt x="744" y="72"/>
                </a:cubicBezTo>
                <a:cubicBezTo>
                  <a:pt x="744" y="77"/>
                  <a:pt x="744" y="77"/>
                  <a:pt x="744" y="77"/>
                </a:cubicBezTo>
                <a:cubicBezTo>
                  <a:pt x="745" y="79"/>
                  <a:pt x="745" y="79"/>
                  <a:pt x="745" y="79"/>
                </a:cubicBezTo>
                <a:cubicBezTo>
                  <a:pt x="745" y="80"/>
                  <a:pt x="745" y="80"/>
                  <a:pt x="745" y="80"/>
                </a:cubicBezTo>
                <a:cubicBezTo>
                  <a:pt x="744" y="82"/>
                  <a:pt x="744" y="82"/>
                  <a:pt x="744" y="82"/>
                </a:cubicBezTo>
                <a:cubicBezTo>
                  <a:pt x="745" y="83"/>
                  <a:pt x="745" y="83"/>
                  <a:pt x="745" y="83"/>
                </a:cubicBezTo>
                <a:cubicBezTo>
                  <a:pt x="745" y="85"/>
                  <a:pt x="745" y="85"/>
                  <a:pt x="745" y="85"/>
                </a:cubicBezTo>
                <a:cubicBezTo>
                  <a:pt x="747" y="84"/>
                  <a:pt x="747" y="84"/>
                  <a:pt x="747" y="84"/>
                </a:cubicBezTo>
                <a:cubicBezTo>
                  <a:pt x="748" y="85"/>
                  <a:pt x="748" y="85"/>
                  <a:pt x="748" y="85"/>
                </a:cubicBezTo>
                <a:cubicBezTo>
                  <a:pt x="748" y="87"/>
                  <a:pt x="748" y="87"/>
                  <a:pt x="748" y="87"/>
                </a:cubicBezTo>
                <a:cubicBezTo>
                  <a:pt x="750" y="88"/>
                  <a:pt x="750" y="88"/>
                  <a:pt x="750" y="88"/>
                </a:cubicBezTo>
                <a:cubicBezTo>
                  <a:pt x="751" y="90"/>
                  <a:pt x="751" y="90"/>
                  <a:pt x="751" y="90"/>
                </a:cubicBezTo>
                <a:cubicBezTo>
                  <a:pt x="752" y="90"/>
                  <a:pt x="752" y="90"/>
                  <a:pt x="752" y="90"/>
                </a:cubicBezTo>
                <a:cubicBezTo>
                  <a:pt x="753" y="88"/>
                  <a:pt x="753" y="88"/>
                  <a:pt x="753" y="88"/>
                </a:cubicBezTo>
                <a:cubicBezTo>
                  <a:pt x="753" y="90"/>
                  <a:pt x="753" y="90"/>
                  <a:pt x="753" y="90"/>
                </a:cubicBezTo>
                <a:cubicBezTo>
                  <a:pt x="754" y="93"/>
                  <a:pt x="754" y="93"/>
                  <a:pt x="754" y="93"/>
                </a:cubicBezTo>
                <a:cubicBezTo>
                  <a:pt x="757" y="94"/>
                  <a:pt x="757" y="94"/>
                  <a:pt x="757" y="94"/>
                </a:cubicBezTo>
                <a:cubicBezTo>
                  <a:pt x="758" y="95"/>
                  <a:pt x="758" y="95"/>
                  <a:pt x="758" y="95"/>
                </a:cubicBezTo>
                <a:cubicBezTo>
                  <a:pt x="760" y="95"/>
                  <a:pt x="760" y="95"/>
                  <a:pt x="760" y="95"/>
                </a:cubicBezTo>
                <a:cubicBezTo>
                  <a:pt x="762" y="95"/>
                  <a:pt x="762" y="95"/>
                  <a:pt x="762" y="95"/>
                </a:cubicBezTo>
                <a:cubicBezTo>
                  <a:pt x="762" y="97"/>
                  <a:pt x="762" y="97"/>
                  <a:pt x="762" y="97"/>
                </a:cubicBezTo>
                <a:cubicBezTo>
                  <a:pt x="760" y="100"/>
                  <a:pt x="760" y="100"/>
                  <a:pt x="760" y="100"/>
                </a:cubicBezTo>
                <a:cubicBezTo>
                  <a:pt x="758" y="101"/>
                  <a:pt x="758" y="101"/>
                  <a:pt x="758" y="101"/>
                </a:cubicBezTo>
                <a:cubicBezTo>
                  <a:pt x="757" y="101"/>
                  <a:pt x="757" y="101"/>
                  <a:pt x="757" y="101"/>
                </a:cubicBezTo>
                <a:cubicBezTo>
                  <a:pt x="758" y="99"/>
                  <a:pt x="758" y="99"/>
                  <a:pt x="758" y="99"/>
                </a:cubicBezTo>
                <a:cubicBezTo>
                  <a:pt x="759" y="98"/>
                  <a:pt x="759" y="98"/>
                  <a:pt x="759" y="98"/>
                </a:cubicBezTo>
                <a:cubicBezTo>
                  <a:pt x="757" y="97"/>
                  <a:pt x="757" y="97"/>
                  <a:pt x="757" y="97"/>
                </a:cubicBezTo>
                <a:cubicBezTo>
                  <a:pt x="755" y="98"/>
                  <a:pt x="755" y="98"/>
                  <a:pt x="755" y="98"/>
                </a:cubicBezTo>
                <a:cubicBezTo>
                  <a:pt x="753" y="100"/>
                  <a:pt x="753" y="100"/>
                  <a:pt x="753" y="100"/>
                </a:cubicBezTo>
                <a:cubicBezTo>
                  <a:pt x="754" y="101"/>
                  <a:pt x="754" y="101"/>
                  <a:pt x="754" y="101"/>
                </a:cubicBezTo>
                <a:cubicBezTo>
                  <a:pt x="754" y="102"/>
                  <a:pt x="754" y="102"/>
                  <a:pt x="754" y="102"/>
                </a:cubicBezTo>
                <a:cubicBezTo>
                  <a:pt x="751" y="103"/>
                  <a:pt x="751" y="103"/>
                  <a:pt x="751" y="103"/>
                </a:cubicBezTo>
                <a:cubicBezTo>
                  <a:pt x="750" y="105"/>
                  <a:pt x="750" y="105"/>
                  <a:pt x="750" y="105"/>
                </a:cubicBezTo>
                <a:cubicBezTo>
                  <a:pt x="749" y="105"/>
                  <a:pt x="749" y="105"/>
                  <a:pt x="749" y="105"/>
                </a:cubicBezTo>
                <a:cubicBezTo>
                  <a:pt x="748" y="107"/>
                  <a:pt x="748" y="107"/>
                  <a:pt x="748" y="107"/>
                </a:cubicBezTo>
                <a:cubicBezTo>
                  <a:pt x="748" y="108"/>
                  <a:pt x="748" y="108"/>
                  <a:pt x="748" y="108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0" y="109"/>
                  <a:pt x="750" y="109"/>
                  <a:pt x="750" y="109"/>
                </a:cubicBezTo>
                <a:cubicBezTo>
                  <a:pt x="752" y="109"/>
                  <a:pt x="752" y="109"/>
                  <a:pt x="752" y="109"/>
                </a:cubicBezTo>
                <a:cubicBezTo>
                  <a:pt x="753" y="107"/>
                  <a:pt x="753" y="107"/>
                  <a:pt x="753" y="107"/>
                </a:cubicBezTo>
                <a:cubicBezTo>
                  <a:pt x="753" y="106"/>
                  <a:pt x="753" y="106"/>
                  <a:pt x="753" y="106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6" y="105"/>
                  <a:pt x="756" y="105"/>
                  <a:pt x="756" y="105"/>
                </a:cubicBezTo>
                <a:cubicBezTo>
                  <a:pt x="756" y="106"/>
                  <a:pt x="756" y="106"/>
                  <a:pt x="756" y="106"/>
                </a:cubicBezTo>
                <a:cubicBezTo>
                  <a:pt x="756" y="108"/>
                  <a:pt x="756" y="108"/>
                  <a:pt x="756" y="108"/>
                </a:cubicBezTo>
                <a:cubicBezTo>
                  <a:pt x="755" y="110"/>
                  <a:pt x="755" y="110"/>
                  <a:pt x="755" y="110"/>
                </a:cubicBezTo>
                <a:cubicBezTo>
                  <a:pt x="754" y="113"/>
                  <a:pt x="754" y="113"/>
                  <a:pt x="754" y="113"/>
                </a:cubicBezTo>
                <a:cubicBezTo>
                  <a:pt x="754" y="114"/>
                  <a:pt x="754" y="114"/>
                  <a:pt x="754" y="114"/>
                </a:cubicBezTo>
                <a:cubicBezTo>
                  <a:pt x="753" y="116"/>
                  <a:pt x="753" y="116"/>
                  <a:pt x="753" y="116"/>
                </a:cubicBezTo>
                <a:cubicBezTo>
                  <a:pt x="750" y="116"/>
                  <a:pt x="750" y="116"/>
                  <a:pt x="750" y="116"/>
                </a:cubicBezTo>
                <a:cubicBezTo>
                  <a:pt x="748" y="118"/>
                  <a:pt x="748" y="118"/>
                  <a:pt x="748" y="118"/>
                </a:cubicBezTo>
                <a:cubicBezTo>
                  <a:pt x="747" y="118"/>
                  <a:pt x="747" y="118"/>
                  <a:pt x="747" y="118"/>
                </a:cubicBezTo>
                <a:cubicBezTo>
                  <a:pt x="747" y="119"/>
                  <a:pt x="747" y="119"/>
                  <a:pt x="747" y="119"/>
                </a:cubicBezTo>
                <a:cubicBezTo>
                  <a:pt x="746" y="121"/>
                  <a:pt x="746" y="121"/>
                  <a:pt x="746" y="121"/>
                </a:cubicBezTo>
                <a:cubicBezTo>
                  <a:pt x="742" y="123"/>
                  <a:pt x="742" y="123"/>
                  <a:pt x="742" y="123"/>
                </a:cubicBezTo>
                <a:cubicBezTo>
                  <a:pt x="740" y="125"/>
                  <a:pt x="740" y="125"/>
                  <a:pt x="740" y="125"/>
                </a:cubicBezTo>
                <a:cubicBezTo>
                  <a:pt x="739" y="125"/>
                  <a:pt x="739" y="125"/>
                  <a:pt x="739" y="125"/>
                </a:cubicBezTo>
                <a:cubicBezTo>
                  <a:pt x="738" y="124"/>
                  <a:pt x="738" y="124"/>
                  <a:pt x="738" y="124"/>
                </a:cubicBezTo>
                <a:cubicBezTo>
                  <a:pt x="737" y="124"/>
                  <a:pt x="737" y="124"/>
                  <a:pt x="737" y="124"/>
                </a:cubicBezTo>
                <a:cubicBezTo>
                  <a:pt x="737" y="123"/>
                  <a:pt x="737" y="123"/>
                  <a:pt x="737" y="123"/>
                </a:cubicBezTo>
                <a:cubicBezTo>
                  <a:pt x="736" y="124"/>
                  <a:pt x="736" y="124"/>
                  <a:pt x="736" y="124"/>
                </a:cubicBezTo>
                <a:cubicBezTo>
                  <a:pt x="734" y="125"/>
                  <a:pt x="734" y="125"/>
                  <a:pt x="734" y="125"/>
                </a:cubicBezTo>
                <a:cubicBezTo>
                  <a:pt x="735" y="124"/>
                  <a:pt x="735" y="124"/>
                  <a:pt x="735" y="124"/>
                </a:cubicBezTo>
                <a:cubicBezTo>
                  <a:pt x="734" y="123"/>
                  <a:pt x="734" y="123"/>
                  <a:pt x="734" y="123"/>
                </a:cubicBezTo>
                <a:cubicBezTo>
                  <a:pt x="732" y="125"/>
                  <a:pt x="732" y="125"/>
                  <a:pt x="732" y="125"/>
                </a:cubicBezTo>
                <a:cubicBezTo>
                  <a:pt x="732" y="127"/>
                  <a:pt x="732" y="127"/>
                  <a:pt x="732" y="127"/>
                </a:cubicBezTo>
                <a:cubicBezTo>
                  <a:pt x="730" y="130"/>
                  <a:pt x="730" y="130"/>
                  <a:pt x="730" y="130"/>
                </a:cubicBezTo>
                <a:cubicBezTo>
                  <a:pt x="729" y="131"/>
                  <a:pt x="729" y="131"/>
                  <a:pt x="729" y="131"/>
                </a:cubicBezTo>
                <a:cubicBezTo>
                  <a:pt x="730" y="132"/>
                  <a:pt x="730" y="132"/>
                  <a:pt x="730" y="132"/>
                </a:cubicBezTo>
                <a:cubicBezTo>
                  <a:pt x="730" y="133"/>
                  <a:pt x="730" y="133"/>
                  <a:pt x="730" y="133"/>
                </a:cubicBezTo>
                <a:cubicBezTo>
                  <a:pt x="729" y="136"/>
                  <a:pt x="729" y="136"/>
                  <a:pt x="729" y="136"/>
                </a:cubicBezTo>
                <a:cubicBezTo>
                  <a:pt x="729" y="138"/>
                  <a:pt x="729" y="138"/>
                  <a:pt x="729" y="138"/>
                </a:cubicBezTo>
                <a:cubicBezTo>
                  <a:pt x="730" y="139"/>
                  <a:pt x="730" y="139"/>
                  <a:pt x="730" y="139"/>
                </a:cubicBezTo>
                <a:cubicBezTo>
                  <a:pt x="729" y="140"/>
                  <a:pt x="729" y="140"/>
                  <a:pt x="729" y="140"/>
                </a:cubicBezTo>
                <a:cubicBezTo>
                  <a:pt x="728" y="142"/>
                  <a:pt x="728" y="142"/>
                  <a:pt x="728" y="142"/>
                </a:cubicBezTo>
                <a:cubicBezTo>
                  <a:pt x="728" y="142"/>
                  <a:pt x="728" y="142"/>
                  <a:pt x="728" y="142"/>
                </a:cubicBezTo>
                <a:cubicBezTo>
                  <a:pt x="730" y="142"/>
                  <a:pt x="730" y="142"/>
                  <a:pt x="730" y="142"/>
                </a:cubicBezTo>
                <a:cubicBezTo>
                  <a:pt x="731" y="140"/>
                  <a:pt x="731" y="140"/>
                  <a:pt x="731" y="140"/>
                </a:cubicBezTo>
                <a:cubicBezTo>
                  <a:pt x="733" y="141"/>
                  <a:pt x="733" y="141"/>
                  <a:pt x="733" y="141"/>
                </a:cubicBezTo>
                <a:cubicBezTo>
                  <a:pt x="734" y="139"/>
                  <a:pt x="734" y="139"/>
                  <a:pt x="734" y="139"/>
                </a:cubicBezTo>
                <a:cubicBezTo>
                  <a:pt x="733" y="141"/>
                  <a:pt x="733" y="141"/>
                  <a:pt x="733" y="141"/>
                </a:cubicBezTo>
                <a:cubicBezTo>
                  <a:pt x="731" y="141"/>
                  <a:pt x="731" y="141"/>
                  <a:pt x="731" y="141"/>
                </a:cubicBezTo>
                <a:cubicBezTo>
                  <a:pt x="729" y="143"/>
                  <a:pt x="729" y="143"/>
                  <a:pt x="729" y="143"/>
                </a:cubicBezTo>
                <a:cubicBezTo>
                  <a:pt x="726" y="144"/>
                  <a:pt x="726" y="144"/>
                  <a:pt x="726" y="144"/>
                </a:cubicBezTo>
                <a:cubicBezTo>
                  <a:pt x="726" y="146"/>
                  <a:pt x="726" y="146"/>
                  <a:pt x="726" y="146"/>
                </a:cubicBezTo>
                <a:cubicBezTo>
                  <a:pt x="725" y="147"/>
                  <a:pt x="725" y="147"/>
                  <a:pt x="725" y="147"/>
                </a:cubicBezTo>
                <a:cubicBezTo>
                  <a:pt x="723" y="146"/>
                  <a:pt x="723" y="146"/>
                  <a:pt x="723" y="146"/>
                </a:cubicBezTo>
                <a:cubicBezTo>
                  <a:pt x="721" y="146"/>
                  <a:pt x="721" y="146"/>
                  <a:pt x="721" y="146"/>
                </a:cubicBezTo>
                <a:cubicBezTo>
                  <a:pt x="720" y="145"/>
                  <a:pt x="720" y="145"/>
                  <a:pt x="720" y="145"/>
                </a:cubicBezTo>
                <a:cubicBezTo>
                  <a:pt x="719" y="146"/>
                  <a:pt x="719" y="146"/>
                  <a:pt x="719" y="146"/>
                </a:cubicBezTo>
                <a:cubicBezTo>
                  <a:pt x="719" y="149"/>
                  <a:pt x="719" y="149"/>
                  <a:pt x="719" y="149"/>
                </a:cubicBezTo>
                <a:cubicBezTo>
                  <a:pt x="717" y="153"/>
                  <a:pt x="717" y="153"/>
                  <a:pt x="717" y="153"/>
                </a:cubicBezTo>
                <a:cubicBezTo>
                  <a:pt x="718" y="149"/>
                  <a:pt x="718" y="149"/>
                  <a:pt x="718" y="149"/>
                </a:cubicBezTo>
                <a:cubicBezTo>
                  <a:pt x="717" y="146"/>
                  <a:pt x="717" y="146"/>
                  <a:pt x="717" y="146"/>
                </a:cubicBezTo>
                <a:cubicBezTo>
                  <a:pt x="716" y="144"/>
                  <a:pt x="716" y="144"/>
                  <a:pt x="716" y="144"/>
                </a:cubicBezTo>
                <a:cubicBezTo>
                  <a:pt x="717" y="141"/>
                  <a:pt x="717" y="141"/>
                  <a:pt x="717" y="141"/>
                </a:cubicBezTo>
                <a:cubicBezTo>
                  <a:pt x="717" y="141"/>
                  <a:pt x="717" y="141"/>
                  <a:pt x="717" y="141"/>
                </a:cubicBezTo>
                <a:cubicBezTo>
                  <a:pt x="718" y="144"/>
                  <a:pt x="718" y="144"/>
                  <a:pt x="718" y="144"/>
                </a:cubicBezTo>
                <a:cubicBezTo>
                  <a:pt x="721" y="143"/>
                  <a:pt x="721" y="143"/>
                  <a:pt x="721" y="143"/>
                </a:cubicBezTo>
                <a:cubicBezTo>
                  <a:pt x="722" y="145"/>
                  <a:pt x="722" y="145"/>
                  <a:pt x="722" y="145"/>
                </a:cubicBezTo>
                <a:cubicBezTo>
                  <a:pt x="724" y="146"/>
                  <a:pt x="724" y="146"/>
                  <a:pt x="724" y="146"/>
                </a:cubicBezTo>
                <a:cubicBezTo>
                  <a:pt x="725" y="144"/>
                  <a:pt x="725" y="144"/>
                  <a:pt x="725" y="144"/>
                </a:cubicBezTo>
                <a:cubicBezTo>
                  <a:pt x="725" y="143"/>
                  <a:pt x="725" y="143"/>
                  <a:pt x="725" y="143"/>
                </a:cubicBezTo>
                <a:cubicBezTo>
                  <a:pt x="726" y="140"/>
                  <a:pt x="726" y="140"/>
                  <a:pt x="726" y="140"/>
                </a:cubicBezTo>
                <a:cubicBezTo>
                  <a:pt x="725" y="141"/>
                  <a:pt x="725" y="141"/>
                  <a:pt x="725" y="141"/>
                </a:cubicBezTo>
                <a:cubicBezTo>
                  <a:pt x="723" y="141"/>
                  <a:pt x="723" y="141"/>
                  <a:pt x="723" y="141"/>
                </a:cubicBezTo>
                <a:cubicBezTo>
                  <a:pt x="725" y="139"/>
                  <a:pt x="725" y="139"/>
                  <a:pt x="725" y="139"/>
                </a:cubicBezTo>
                <a:cubicBezTo>
                  <a:pt x="726" y="137"/>
                  <a:pt x="726" y="137"/>
                  <a:pt x="726" y="137"/>
                </a:cubicBezTo>
                <a:cubicBezTo>
                  <a:pt x="725" y="137"/>
                  <a:pt x="725" y="137"/>
                  <a:pt x="725" y="137"/>
                </a:cubicBezTo>
                <a:cubicBezTo>
                  <a:pt x="723" y="139"/>
                  <a:pt x="723" y="139"/>
                  <a:pt x="723" y="139"/>
                </a:cubicBezTo>
                <a:cubicBezTo>
                  <a:pt x="721" y="139"/>
                  <a:pt x="721" y="139"/>
                  <a:pt x="721" y="139"/>
                </a:cubicBezTo>
                <a:cubicBezTo>
                  <a:pt x="721" y="138"/>
                  <a:pt x="721" y="138"/>
                  <a:pt x="721" y="138"/>
                </a:cubicBezTo>
                <a:cubicBezTo>
                  <a:pt x="723" y="137"/>
                  <a:pt x="723" y="137"/>
                  <a:pt x="723" y="137"/>
                </a:cubicBezTo>
                <a:cubicBezTo>
                  <a:pt x="723" y="135"/>
                  <a:pt x="723" y="135"/>
                  <a:pt x="723" y="135"/>
                </a:cubicBezTo>
                <a:cubicBezTo>
                  <a:pt x="722" y="135"/>
                  <a:pt x="722" y="135"/>
                  <a:pt x="722" y="135"/>
                </a:cubicBezTo>
                <a:cubicBezTo>
                  <a:pt x="720" y="136"/>
                  <a:pt x="720" y="136"/>
                  <a:pt x="720" y="136"/>
                </a:cubicBezTo>
                <a:cubicBezTo>
                  <a:pt x="720" y="135"/>
                  <a:pt x="720" y="135"/>
                  <a:pt x="720" y="135"/>
                </a:cubicBezTo>
                <a:cubicBezTo>
                  <a:pt x="721" y="131"/>
                  <a:pt x="721" y="131"/>
                  <a:pt x="721" y="131"/>
                </a:cubicBezTo>
                <a:cubicBezTo>
                  <a:pt x="722" y="129"/>
                  <a:pt x="722" y="129"/>
                  <a:pt x="722" y="129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3" y="130"/>
                  <a:pt x="723" y="130"/>
                  <a:pt x="723" y="130"/>
                </a:cubicBezTo>
                <a:cubicBezTo>
                  <a:pt x="723" y="129"/>
                  <a:pt x="723" y="129"/>
                  <a:pt x="723" y="129"/>
                </a:cubicBezTo>
                <a:cubicBezTo>
                  <a:pt x="726" y="126"/>
                  <a:pt x="726" y="126"/>
                  <a:pt x="726" y="126"/>
                </a:cubicBezTo>
                <a:cubicBezTo>
                  <a:pt x="726" y="125"/>
                  <a:pt x="726" y="125"/>
                  <a:pt x="726" y="125"/>
                </a:cubicBezTo>
                <a:cubicBezTo>
                  <a:pt x="729" y="123"/>
                  <a:pt x="729" y="123"/>
                  <a:pt x="729" y="123"/>
                </a:cubicBezTo>
                <a:cubicBezTo>
                  <a:pt x="730" y="121"/>
                  <a:pt x="730" y="121"/>
                  <a:pt x="730" y="121"/>
                </a:cubicBezTo>
                <a:cubicBezTo>
                  <a:pt x="731" y="119"/>
                  <a:pt x="731" y="119"/>
                  <a:pt x="731" y="119"/>
                </a:cubicBezTo>
                <a:cubicBezTo>
                  <a:pt x="732" y="119"/>
                  <a:pt x="732" y="119"/>
                  <a:pt x="732" y="119"/>
                </a:cubicBezTo>
                <a:cubicBezTo>
                  <a:pt x="732" y="118"/>
                  <a:pt x="732" y="118"/>
                  <a:pt x="732" y="118"/>
                </a:cubicBezTo>
                <a:cubicBezTo>
                  <a:pt x="730" y="118"/>
                  <a:pt x="730" y="118"/>
                  <a:pt x="730" y="118"/>
                </a:cubicBezTo>
                <a:cubicBezTo>
                  <a:pt x="728" y="119"/>
                  <a:pt x="728" y="119"/>
                  <a:pt x="728" y="119"/>
                </a:cubicBezTo>
                <a:cubicBezTo>
                  <a:pt x="727" y="121"/>
                  <a:pt x="727" y="121"/>
                  <a:pt x="727" y="121"/>
                </a:cubicBezTo>
                <a:cubicBezTo>
                  <a:pt x="724" y="122"/>
                  <a:pt x="724" y="122"/>
                  <a:pt x="724" y="122"/>
                </a:cubicBezTo>
                <a:cubicBezTo>
                  <a:pt x="723" y="122"/>
                  <a:pt x="723" y="122"/>
                  <a:pt x="723" y="122"/>
                </a:cubicBezTo>
                <a:cubicBezTo>
                  <a:pt x="723" y="121"/>
                  <a:pt x="723" y="121"/>
                  <a:pt x="723" y="121"/>
                </a:cubicBezTo>
                <a:cubicBezTo>
                  <a:pt x="726" y="120"/>
                  <a:pt x="726" y="120"/>
                  <a:pt x="726" y="120"/>
                </a:cubicBezTo>
                <a:cubicBezTo>
                  <a:pt x="726" y="118"/>
                  <a:pt x="726" y="118"/>
                  <a:pt x="726" y="118"/>
                </a:cubicBezTo>
                <a:cubicBezTo>
                  <a:pt x="725" y="118"/>
                  <a:pt x="725" y="118"/>
                  <a:pt x="725" y="118"/>
                </a:cubicBezTo>
                <a:cubicBezTo>
                  <a:pt x="723" y="118"/>
                  <a:pt x="723" y="118"/>
                  <a:pt x="723" y="118"/>
                </a:cubicBezTo>
                <a:cubicBezTo>
                  <a:pt x="722" y="117"/>
                  <a:pt x="722" y="117"/>
                  <a:pt x="722" y="117"/>
                </a:cubicBezTo>
                <a:cubicBezTo>
                  <a:pt x="723" y="115"/>
                  <a:pt x="723" y="115"/>
                  <a:pt x="723" y="115"/>
                </a:cubicBezTo>
                <a:cubicBezTo>
                  <a:pt x="723" y="113"/>
                  <a:pt x="723" y="113"/>
                  <a:pt x="723" y="113"/>
                </a:cubicBezTo>
                <a:cubicBezTo>
                  <a:pt x="721" y="112"/>
                  <a:pt x="721" y="112"/>
                  <a:pt x="721" y="112"/>
                </a:cubicBezTo>
                <a:cubicBezTo>
                  <a:pt x="720" y="112"/>
                  <a:pt x="720" y="112"/>
                  <a:pt x="720" y="112"/>
                </a:cubicBezTo>
                <a:cubicBezTo>
                  <a:pt x="720" y="113"/>
                  <a:pt x="720" y="113"/>
                  <a:pt x="720" y="113"/>
                </a:cubicBezTo>
                <a:cubicBezTo>
                  <a:pt x="720" y="112"/>
                  <a:pt x="720" y="112"/>
                  <a:pt x="720" y="112"/>
                </a:cubicBezTo>
                <a:cubicBezTo>
                  <a:pt x="721" y="111"/>
                  <a:pt x="721" y="111"/>
                  <a:pt x="721" y="111"/>
                </a:cubicBezTo>
                <a:cubicBezTo>
                  <a:pt x="720" y="109"/>
                  <a:pt x="720" y="109"/>
                  <a:pt x="720" y="109"/>
                </a:cubicBezTo>
                <a:cubicBezTo>
                  <a:pt x="718" y="109"/>
                  <a:pt x="718" y="109"/>
                  <a:pt x="718" y="109"/>
                </a:cubicBezTo>
                <a:cubicBezTo>
                  <a:pt x="717" y="111"/>
                  <a:pt x="717" y="111"/>
                  <a:pt x="717" y="111"/>
                </a:cubicBezTo>
                <a:cubicBezTo>
                  <a:pt x="715" y="113"/>
                  <a:pt x="715" y="113"/>
                  <a:pt x="715" y="113"/>
                </a:cubicBezTo>
                <a:cubicBezTo>
                  <a:pt x="715" y="113"/>
                  <a:pt x="715" y="113"/>
                  <a:pt x="715" y="113"/>
                </a:cubicBezTo>
                <a:cubicBezTo>
                  <a:pt x="714" y="113"/>
                  <a:pt x="714" y="113"/>
                  <a:pt x="714" y="113"/>
                </a:cubicBezTo>
                <a:cubicBezTo>
                  <a:pt x="714" y="112"/>
                  <a:pt x="714" y="112"/>
                  <a:pt x="714" y="112"/>
                </a:cubicBezTo>
                <a:cubicBezTo>
                  <a:pt x="713" y="110"/>
                  <a:pt x="713" y="110"/>
                  <a:pt x="713" y="110"/>
                </a:cubicBezTo>
                <a:cubicBezTo>
                  <a:pt x="711" y="110"/>
                  <a:pt x="711" y="110"/>
                  <a:pt x="711" y="110"/>
                </a:cubicBezTo>
                <a:cubicBezTo>
                  <a:pt x="711" y="111"/>
                  <a:pt x="711" y="111"/>
                  <a:pt x="711" y="111"/>
                </a:cubicBezTo>
                <a:cubicBezTo>
                  <a:pt x="712" y="112"/>
                  <a:pt x="712" y="112"/>
                  <a:pt x="712" y="112"/>
                </a:cubicBezTo>
                <a:cubicBezTo>
                  <a:pt x="711" y="113"/>
                  <a:pt x="711" y="113"/>
                  <a:pt x="711" y="113"/>
                </a:cubicBezTo>
                <a:cubicBezTo>
                  <a:pt x="712" y="115"/>
                  <a:pt x="712" y="115"/>
                  <a:pt x="712" y="115"/>
                </a:cubicBezTo>
                <a:cubicBezTo>
                  <a:pt x="712" y="116"/>
                  <a:pt x="712" y="116"/>
                  <a:pt x="712" y="116"/>
                </a:cubicBezTo>
                <a:cubicBezTo>
                  <a:pt x="711" y="117"/>
                  <a:pt x="711" y="117"/>
                  <a:pt x="711" y="117"/>
                </a:cubicBezTo>
                <a:cubicBezTo>
                  <a:pt x="710" y="116"/>
                  <a:pt x="710" y="116"/>
                  <a:pt x="710" y="116"/>
                </a:cubicBezTo>
                <a:cubicBezTo>
                  <a:pt x="710" y="115"/>
                  <a:pt x="710" y="115"/>
                  <a:pt x="710" y="115"/>
                </a:cubicBezTo>
                <a:cubicBezTo>
                  <a:pt x="709" y="115"/>
                  <a:pt x="709" y="115"/>
                  <a:pt x="709" y="115"/>
                </a:cubicBezTo>
                <a:cubicBezTo>
                  <a:pt x="708" y="116"/>
                  <a:pt x="708" y="116"/>
                  <a:pt x="708" y="116"/>
                </a:cubicBezTo>
                <a:cubicBezTo>
                  <a:pt x="709" y="120"/>
                  <a:pt x="709" y="120"/>
                  <a:pt x="709" y="120"/>
                </a:cubicBezTo>
                <a:cubicBezTo>
                  <a:pt x="710" y="123"/>
                  <a:pt x="710" y="123"/>
                  <a:pt x="710" y="123"/>
                </a:cubicBezTo>
                <a:cubicBezTo>
                  <a:pt x="713" y="124"/>
                  <a:pt x="713" y="124"/>
                  <a:pt x="713" y="124"/>
                </a:cubicBezTo>
                <a:cubicBezTo>
                  <a:pt x="714" y="126"/>
                  <a:pt x="714" y="126"/>
                  <a:pt x="714" y="126"/>
                </a:cubicBezTo>
                <a:cubicBezTo>
                  <a:pt x="714" y="130"/>
                  <a:pt x="714" y="130"/>
                  <a:pt x="714" y="130"/>
                </a:cubicBezTo>
                <a:cubicBezTo>
                  <a:pt x="713" y="128"/>
                  <a:pt x="713" y="128"/>
                  <a:pt x="713" y="128"/>
                </a:cubicBezTo>
                <a:cubicBezTo>
                  <a:pt x="712" y="127"/>
                  <a:pt x="712" y="127"/>
                  <a:pt x="712" y="127"/>
                </a:cubicBezTo>
                <a:cubicBezTo>
                  <a:pt x="709" y="123"/>
                  <a:pt x="709" y="123"/>
                  <a:pt x="709" y="123"/>
                </a:cubicBezTo>
                <a:cubicBezTo>
                  <a:pt x="708" y="121"/>
                  <a:pt x="708" y="121"/>
                  <a:pt x="708" y="121"/>
                </a:cubicBezTo>
                <a:cubicBezTo>
                  <a:pt x="707" y="117"/>
                  <a:pt x="707" y="117"/>
                  <a:pt x="707" y="117"/>
                </a:cubicBezTo>
                <a:cubicBezTo>
                  <a:pt x="706" y="117"/>
                  <a:pt x="706" y="117"/>
                  <a:pt x="706" y="117"/>
                </a:cubicBezTo>
                <a:cubicBezTo>
                  <a:pt x="705" y="118"/>
                  <a:pt x="705" y="118"/>
                  <a:pt x="705" y="118"/>
                </a:cubicBezTo>
                <a:cubicBezTo>
                  <a:pt x="706" y="121"/>
                  <a:pt x="706" y="121"/>
                  <a:pt x="706" y="121"/>
                </a:cubicBezTo>
                <a:cubicBezTo>
                  <a:pt x="708" y="123"/>
                  <a:pt x="708" y="123"/>
                  <a:pt x="708" y="123"/>
                </a:cubicBezTo>
                <a:cubicBezTo>
                  <a:pt x="708" y="125"/>
                  <a:pt x="708" y="125"/>
                  <a:pt x="708" y="125"/>
                </a:cubicBezTo>
                <a:cubicBezTo>
                  <a:pt x="707" y="125"/>
                  <a:pt x="707" y="125"/>
                  <a:pt x="707" y="125"/>
                </a:cubicBezTo>
                <a:cubicBezTo>
                  <a:pt x="706" y="124"/>
                  <a:pt x="706" y="124"/>
                  <a:pt x="706" y="124"/>
                </a:cubicBezTo>
                <a:cubicBezTo>
                  <a:pt x="702" y="124"/>
                  <a:pt x="702" y="124"/>
                  <a:pt x="702" y="124"/>
                </a:cubicBezTo>
                <a:cubicBezTo>
                  <a:pt x="701" y="125"/>
                  <a:pt x="701" y="125"/>
                  <a:pt x="701" y="125"/>
                </a:cubicBezTo>
                <a:cubicBezTo>
                  <a:pt x="700" y="124"/>
                  <a:pt x="700" y="124"/>
                  <a:pt x="700" y="124"/>
                </a:cubicBezTo>
                <a:cubicBezTo>
                  <a:pt x="698" y="123"/>
                  <a:pt x="698" y="123"/>
                  <a:pt x="698" y="123"/>
                </a:cubicBezTo>
                <a:cubicBezTo>
                  <a:pt x="695" y="121"/>
                  <a:pt x="695" y="121"/>
                  <a:pt x="695" y="121"/>
                </a:cubicBezTo>
                <a:cubicBezTo>
                  <a:pt x="691" y="121"/>
                  <a:pt x="691" y="121"/>
                  <a:pt x="691" y="121"/>
                </a:cubicBezTo>
                <a:cubicBezTo>
                  <a:pt x="690" y="120"/>
                  <a:pt x="690" y="120"/>
                  <a:pt x="690" y="120"/>
                </a:cubicBezTo>
                <a:cubicBezTo>
                  <a:pt x="690" y="120"/>
                  <a:pt x="690" y="120"/>
                  <a:pt x="690" y="120"/>
                </a:cubicBezTo>
                <a:cubicBezTo>
                  <a:pt x="687" y="121"/>
                  <a:pt x="687" y="121"/>
                  <a:pt x="687" y="121"/>
                </a:cubicBezTo>
                <a:cubicBezTo>
                  <a:pt x="686" y="123"/>
                  <a:pt x="686" y="123"/>
                  <a:pt x="686" y="123"/>
                </a:cubicBezTo>
                <a:cubicBezTo>
                  <a:pt x="682" y="123"/>
                  <a:pt x="682" y="123"/>
                  <a:pt x="682" y="123"/>
                </a:cubicBezTo>
                <a:cubicBezTo>
                  <a:pt x="680" y="124"/>
                  <a:pt x="680" y="124"/>
                  <a:pt x="680" y="124"/>
                </a:cubicBezTo>
                <a:cubicBezTo>
                  <a:pt x="678" y="122"/>
                  <a:pt x="678" y="122"/>
                  <a:pt x="678" y="122"/>
                </a:cubicBezTo>
                <a:cubicBezTo>
                  <a:pt x="678" y="122"/>
                  <a:pt x="678" y="122"/>
                  <a:pt x="678" y="122"/>
                </a:cubicBezTo>
                <a:cubicBezTo>
                  <a:pt x="677" y="120"/>
                  <a:pt x="677" y="120"/>
                  <a:pt x="677" y="120"/>
                </a:cubicBezTo>
                <a:cubicBezTo>
                  <a:pt x="677" y="119"/>
                  <a:pt x="677" y="119"/>
                  <a:pt x="677" y="119"/>
                </a:cubicBezTo>
                <a:cubicBezTo>
                  <a:pt x="674" y="121"/>
                  <a:pt x="674" y="121"/>
                  <a:pt x="674" y="121"/>
                </a:cubicBezTo>
                <a:cubicBezTo>
                  <a:pt x="674" y="120"/>
                  <a:pt x="674" y="120"/>
                  <a:pt x="674" y="120"/>
                </a:cubicBezTo>
                <a:cubicBezTo>
                  <a:pt x="672" y="117"/>
                  <a:pt x="672" y="117"/>
                  <a:pt x="672" y="117"/>
                </a:cubicBezTo>
                <a:cubicBezTo>
                  <a:pt x="671" y="116"/>
                  <a:pt x="671" y="116"/>
                  <a:pt x="671" y="116"/>
                </a:cubicBezTo>
                <a:cubicBezTo>
                  <a:pt x="670" y="115"/>
                  <a:pt x="670" y="115"/>
                  <a:pt x="670" y="115"/>
                </a:cubicBezTo>
                <a:cubicBezTo>
                  <a:pt x="670" y="114"/>
                  <a:pt x="670" y="114"/>
                  <a:pt x="670" y="114"/>
                </a:cubicBezTo>
                <a:cubicBezTo>
                  <a:pt x="671" y="113"/>
                  <a:pt x="671" y="113"/>
                  <a:pt x="671" y="113"/>
                </a:cubicBezTo>
                <a:cubicBezTo>
                  <a:pt x="670" y="112"/>
                  <a:pt x="670" y="112"/>
                  <a:pt x="670" y="112"/>
                </a:cubicBezTo>
                <a:cubicBezTo>
                  <a:pt x="669" y="112"/>
                  <a:pt x="669" y="112"/>
                  <a:pt x="669" y="112"/>
                </a:cubicBezTo>
                <a:cubicBezTo>
                  <a:pt x="668" y="112"/>
                  <a:pt x="668" y="112"/>
                  <a:pt x="668" y="112"/>
                </a:cubicBezTo>
                <a:cubicBezTo>
                  <a:pt x="669" y="110"/>
                  <a:pt x="669" y="110"/>
                  <a:pt x="669" y="110"/>
                </a:cubicBezTo>
                <a:cubicBezTo>
                  <a:pt x="668" y="110"/>
                  <a:pt x="668" y="110"/>
                  <a:pt x="668" y="110"/>
                </a:cubicBezTo>
                <a:cubicBezTo>
                  <a:pt x="666" y="111"/>
                  <a:pt x="666" y="111"/>
                  <a:pt x="666" y="111"/>
                </a:cubicBezTo>
                <a:cubicBezTo>
                  <a:pt x="664" y="111"/>
                  <a:pt x="664" y="111"/>
                  <a:pt x="664" y="111"/>
                </a:cubicBezTo>
                <a:cubicBezTo>
                  <a:pt x="663" y="109"/>
                  <a:pt x="663" y="109"/>
                  <a:pt x="663" y="109"/>
                </a:cubicBezTo>
                <a:cubicBezTo>
                  <a:pt x="662" y="109"/>
                  <a:pt x="662" y="109"/>
                  <a:pt x="662" y="109"/>
                </a:cubicBezTo>
                <a:cubicBezTo>
                  <a:pt x="661" y="109"/>
                  <a:pt x="661" y="109"/>
                  <a:pt x="661" y="109"/>
                </a:cubicBezTo>
                <a:cubicBezTo>
                  <a:pt x="660" y="108"/>
                  <a:pt x="660" y="108"/>
                  <a:pt x="660" y="108"/>
                </a:cubicBezTo>
                <a:cubicBezTo>
                  <a:pt x="658" y="108"/>
                  <a:pt x="658" y="108"/>
                  <a:pt x="658" y="108"/>
                </a:cubicBezTo>
                <a:cubicBezTo>
                  <a:pt x="658" y="107"/>
                  <a:pt x="658" y="107"/>
                  <a:pt x="658" y="107"/>
                </a:cubicBezTo>
                <a:cubicBezTo>
                  <a:pt x="659" y="105"/>
                  <a:pt x="659" y="105"/>
                  <a:pt x="659" y="105"/>
                </a:cubicBezTo>
                <a:cubicBezTo>
                  <a:pt x="660" y="104"/>
                  <a:pt x="660" y="104"/>
                  <a:pt x="660" y="104"/>
                </a:cubicBezTo>
                <a:cubicBezTo>
                  <a:pt x="660" y="103"/>
                  <a:pt x="660" y="103"/>
                  <a:pt x="660" y="103"/>
                </a:cubicBezTo>
                <a:cubicBezTo>
                  <a:pt x="659" y="102"/>
                  <a:pt x="659" y="102"/>
                  <a:pt x="659" y="102"/>
                </a:cubicBezTo>
                <a:cubicBezTo>
                  <a:pt x="657" y="102"/>
                  <a:pt x="657" y="102"/>
                  <a:pt x="657" y="102"/>
                </a:cubicBezTo>
                <a:cubicBezTo>
                  <a:pt x="657" y="98"/>
                  <a:pt x="657" y="98"/>
                  <a:pt x="657" y="98"/>
                </a:cubicBezTo>
                <a:cubicBezTo>
                  <a:pt x="656" y="98"/>
                  <a:pt x="656" y="98"/>
                  <a:pt x="656" y="98"/>
                </a:cubicBezTo>
                <a:cubicBezTo>
                  <a:pt x="656" y="97"/>
                  <a:pt x="656" y="97"/>
                  <a:pt x="656" y="97"/>
                </a:cubicBezTo>
                <a:cubicBezTo>
                  <a:pt x="658" y="96"/>
                  <a:pt x="658" y="96"/>
                  <a:pt x="658" y="96"/>
                </a:cubicBezTo>
                <a:cubicBezTo>
                  <a:pt x="658" y="95"/>
                  <a:pt x="658" y="95"/>
                  <a:pt x="658" y="95"/>
                </a:cubicBezTo>
                <a:cubicBezTo>
                  <a:pt x="657" y="95"/>
                  <a:pt x="657" y="95"/>
                  <a:pt x="657" y="95"/>
                </a:cubicBezTo>
                <a:cubicBezTo>
                  <a:pt x="657" y="93"/>
                  <a:pt x="657" y="93"/>
                  <a:pt x="657" y="93"/>
                </a:cubicBezTo>
                <a:cubicBezTo>
                  <a:pt x="658" y="89"/>
                  <a:pt x="658" y="89"/>
                  <a:pt x="658" y="89"/>
                </a:cubicBezTo>
                <a:cubicBezTo>
                  <a:pt x="657" y="88"/>
                  <a:pt x="657" y="88"/>
                  <a:pt x="657" y="88"/>
                </a:cubicBezTo>
                <a:cubicBezTo>
                  <a:pt x="656" y="88"/>
                  <a:pt x="656" y="88"/>
                  <a:pt x="656" y="88"/>
                </a:cubicBezTo>
                <a:cubicBezTo>
                  <a:pt x="655" y="86"/>
                  <a:pt x="655" y="86"/>
                  <a:pt x="655" y="86"/>
                </a:cubicBezTo>
                <a:cubicBezTo>
                  <a:pt x="654" y="85"/>
                  <a:pt x="654" y="85"/>
                  <a:pt x="654" y="85"/>
                </a:cubicBezTo>
                <a:cubicBezTo>
                  <a:pt x="651" y="86"/>
                  <a:pt x="651" y="86"/>
                  <a:pt x="651" y="86"/>
                </a:cubicBezTo>
                <a:cubicBezTo>
                  <a:pt x="650" y="86"/>
                  <a:pt x="650" y="86"/>
                  <a:pt x="650" y="86"/>
                </a:cubicBezTo>
                <a:cubicBezTo>
                  <a:pt x="645" y="87"/>
                  <a:pt x="645" y="87"/>
                  <a:pt x="645" y="87"/>
                </a:cubicBezTo>
                <a:cubicBezTo>
                  <a:pt x="638" y="88"/>
                  <a:pt x="638" y="88"/>
                  <a:pt x="638" y="88"/>
                </a:cubicBezTo>
                <a:cubicBezTo>
                  <a:pt x="635" y="87"/>
                  <a:pt x="635" y="87"/>
                  <a:pt x="635" y="87"/>
                </a:cubicBezTo>
                <a:cubicBezTo>
                  <a:pt x="634" y="87"/>
                  <a:pt x="634" y="87"/>
                  <a:pt x="634" y="87"/>
                </a:cubicBezTo>
                <a:cubicBezTo>
                  <a:pt x="631" y="91"/>
                  <a:pt x="631" y="91"/>
                  <a:pt x="631" y="91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28" y="93"/>
                  <a:pt x="628" y="93"/>
                  <a:pt x="628" y="93"/>
                </a:cubicBezTo>
                <a:cubicBezTo>
                  <a:pt x="630" y="94"/>
                  <a:pt x="630" y="94"/>
                  <a:pt x="630" y="94"/>
                </a:cubicBezTo>
                <a:cubicBezTo>
                  <a:pt x="631" y="93"/>
                  <a:pt x="631" y="93"/>
                  <a:pt x="631" y="93"/>
                </a:cubicBezTo>
                <a:cubicBezTo>
                  <a:pt x="632" y="93"/>
                  <a:pt x="632" y="93"/>
                  <a:pt x="632" y="93"/>
                </a:cubicBezTo>
                <a:cubicBezTo>
                  <a:pt x="631" y="95"/>
                  <a:pt x="631" y="95"/>
                  <a:pt x="631" y="95"/>
                </a:cubicBezTo>
                <a:cubicBezTo>
                  <a:pt x="630" y="96"/>
                  <a:pt x="630" y="96"/>
                  <a:pt x="630" y="96"/>
                </a:cubicBezTo>
                <a:cubicBezTo>
                  <a:pt x="630" y="97"/>
                  <a:pt x="630" y="97"/>
                  <a:pt x="630" y="97"/>
                </a:cubicBezTo>
                <a:cubicBezTo>
                  <a:pt x="633" y="98"/>
                  <a:pt x="633" y="98"/>
                  <a:pt x="633" y="98"/>
                </a:cubicBezTo>
                <a:cubicBezTo>
                  <a:pt x="634" y="99"/>
                  <a:pt x="634" y="99"/>
                  <a:pt x="634" y="99"/>
                </a:cubicBezTo>
                <a:cubicBezTo>
                  <a:pt x="636" y="98"/>
                  <a:pt x="636" y="98"/>
                  <a:pt x="636" y="98"/>
                </a:cubicBezTo>
                <a:cubicBezTo>
                  <a:pt x="636" y="97"/>
                  <a:pt x="636" y="97"/>
                  <a:pt x="636" y="97"/>
                </a:cubicBezTo>
                <a:cubicBezTo>
                  <a:pt x="634" y="95"/>
                  <a:pt x="634" y="95"/>
                  <a:pt x="634" y="95"/>
                </a:cubicBezTo>
                <a:cubicBezTo>
                  <a:pt x="635" y="94"/>
                  <a:pt x="635" y="94"/>
                  <a:pt x="635" y="94"/>
                </a:cubicBezTo>
                <a:cubicBezTo>
                  <a:pt x="636" y="94"/>
                  <a:pt x="636" y="94"/>
                  <a:pt x="636" y="94"/>
                </a:cubicBezTo>
                <a:cubicBezTo>
                  <a:pt x="636" y="95"/>
                  <a:pt x="636" y="95"/>
                  <a:pt x="636" y="95"/>
                </a:cubicBezTo>
                <a:cubicBezTo>
                  <a:pt x="638" y="95"/>
                  <a:pt x="638" y="95"/>
                  <a:pt x="638" y="95"/>
                </a:cubicBezTo>
                <a:cubicBezTo>
                  <a:pt x="640" y="96"/>
                  <a:pt x="640" y="96"/>
                  <a:pt x="640" y="96"/>
                </a:cubicBezTo>
                <a:cubicBezTo>
                  <a:pt x="641" y="96"/>
                  <a:pt x="641" y="96"/>
                  <a:pt x="641" y="96"/>
                </a:cubicBezTo>
                <a:cubicBezTo>
                  <a:pt x="641" y="94"/>
                  <a:pt x="641" y="94"/>
                  <a:pt x="641" y="94"/>
                </a:cubicBezTo>
                <a:cubicBezTo>
                  <a:pt x="643" y="93"/>
                  <a:pt x="643" y="93"/>
                  <a:pt x="643" y="93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44" y="96"/>
                  <a:pt x="644" y="96"/>
                  <a:pt x="644" y="96"/>
                </a:cubicBezTo>
                <a:cubicBezTo>
                  <a:pt x="645" y="95"/>
                  <a:pt x="645" y="95"/>
                  <a:pt x="645" y="95"/>
                </a:cubicBezTo>
                <a:cubicBezTo>
                  <a:pt x="645" y="94"/>
                  <a:pt x="645" y="94"/>
                  <a:pt x="645" y="94"/>
                </a:cubicBezTo>
                <a:cubicBezTo>
                  <a:pt x="646" y="94"/>
                  <a:pt x="646" y="94"/>
                  <a:pt x="646" y="94"/>
                </a:cubicBezTo>
                <a:cubicBezTo>
                  <a:pt x="647" y="93"/>
                  <a:pt x="647" y="93"/>
                  <a:pt x="647" y="93"/>
                </a:cubicBezTo>
                <a:cubicBezTo>
                  <a:pt x="648" y="93"/>
                  <a:pt x="648" y="93"/>
                  <a:pt x="648" y="93"/>
                </a:cubicBezTo>
                <a:cubicBezTo>
                  <a:pt x="652" y="91"/>
                  <a:pt x="652" y="91"/>
                  <a:pt x="652" y="91"/>
                </a:cubicBezTo>
                <a:cubicBezTo>
                  <a:pt x="654" y="91"/>
                  <a:pt x="654" y="91"/>
                  <a:pt x="654" y="91"/>
                </a:cubicBezTo>
                <a:cubicBezTo>
                  <a:pt x="654" y="92"/>
                  <a:pt x="654" y="92"/>
                  <a:pt x="654" y="92"/>
                </a:cubicBezTo>
                <a:cubicBezTo>
                  <a:pt x="656" y="92"/>
                  <a:pt x="656" y="92"/>
                  <a:pt x="656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5" y="95"/>
                  <a:pt x="655" y="95"/>
                  <a:pt x="655" y="95"/>
                </a:cubicBezTo>
                <a:cubicBezTo>
                  <a:pt x="653" y="97"/>
                  <a:pt x="653" y="97"/>
                  <a:pt x="653" y="97"/>
                </a:cubicBezTo>
                <a:cubicBezTo>
                  <a:pt x="652" y="96"/>
                  <a:pt x="652" y="96"/>
                  <a:pt x="652" y="96"/>
                </a:cubicBezTo>
                <a:cubicBezTo>
                  <a:pt x="651" y="97"/>
                  <a:pt x="651" y="97"/>
                  <a:pt x="651" y="97"/>
                </a:cubicBezTo>
                <a:cubicBezTo>
                  <a:pt x="649" y="97"/>
                  <a:pt x="649" y="97"/>
                  <a:pt x="649" y="97"/>
                </a:cubicBezTo>
                <a:cubicBezTo>
                  <a:pt x="648" y="96"/>
                  <a:pt x="648" y="96"/>
                  <a:pt x="648" y="96"/>
                </a:cubicBezTo>
                <a:cubicBezTo>
                  <a:pt x="647" y="96"/>
                  <a:pt x="647" y="96"/>
                  <a:pt x="647" y="96"/>
                </a:cubicBezTo>
                <a:cubicBezTo>
                  <a:pt x="645" y="99"/>
                  <a:pt x="645" y="99"/>
                  <a:pt x="645" y="99"/>
                </a:cubicBezTo>
                <a:cubicBezTo>
                  <a:pt x="646" y="102"/>
                  <a:pt x="646" y="102"/>
                  <a:pt x="646" y="102"/>
                </a:cubicBezTo>
                <a:cubicBezTo>
                  <a:pt x="646" y="104"/>
                  <a:pt x="646" y="104"/>
                  <a:pt x="646" y="104"/>
                </a:cubicBezTo>
                <a:cubicBezTo>
                  <a:pt x="645" y="102"/>
                  <a:pt x="645" y="102"/>
                  <a:pt x="645" y="102"/>
                </a:cubicBezTo>
                <a:cubicBezTo>
                  <a:pt x="644" y="101"/>
                  <a:pt x="644" y="101"/>
                  <a:pt x="644" y="101"/>
                </a:cubicBezTo>
                <a:cubicBezTo>
                  <a:pt x="644" y="100"/>
                  <a:pt x="644" y="100"/>
                  <a:pt x="644" y="100"/>
                </a:cubicBezTo>
                <a:cubicBezTo>
                  <a:pt x="642" y="100"/>
                  <a:pt x="642" y="100"/>
                  <a:pt x="642" y="100"/>
                </a:cubicBezTo>
                <a:cubicBezTo>
                  <a:pt x="641" y="102"/>
                  <a:pt x="641" y="102"/>
                  <a:pt x="641" y="102"/>
                </a:cubicBezTo>
                <a:cubicBezTo>
                  <a:pt x="639" y="102"/>
                  <a:pt x="639" y="102"/>
                  <a:pt x="639" y="102"/>
                </a:cubicBezTo>
                <a:cubicBezTo>
                  <a:pt x="638" y="103"/>
                  <a:pt x="638" y="103"/>
                  <a:pt x="638" y="103"/>
                </a:cubicBezTo>
                <a:cubicBezTo>
                  <a:pt x="638" y="101"/>
                  <a:pt x="638" y="101"/>
                  <a:pt x="638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6" y="103"/>
                  <a:pt x="636" y="103"/>
                  <a:pt x="636" y="103"/>
                </a:cubicBezTo>
                <a:cubicBezTo>
                  <a:pt x="634" y="104"/>
                  <a:pt x="634" y="104"/>
                  <a:pt x="634" y="104"/>
                </a:cubicBezTo>
                <a:cubicBezTo>
                  <a:pt x="634" y="103"/>
                  <a:pt x="634" y="103"/>
                  <a:pt x="634" y="103"/>
                </a:cubicBezTo>
                <a:cubicBezTo>
                  <a:pt x="632" y="103"/>
                  <a:pt x="632" y="103"/>
                  <a:pt x="632" y="103"/>
                </a:cubicBezTo>
                <a:cubicBezTo>
                  <a:pt x="631" y="104"/>
                  <a:pt x="631" y="104"/>
                  <a:pt x="631" y="104"/>
                </a:cubicBezTo>
                <a:cubicBezTo>
                  <a:pt x="631" y="105"/>
                  <a:pt x="631" y="105"/>
                  <a:pt x="631" y="105"/>
                </a:cubicBezTo>
                <a:cubicBezTo>
                  <a:pt x="628" y="105"/>
                  <a:pt x="628" y="105"/>
                  <a:pt x="628" y="105"/>
                </a:cubicBezTo>
                <a:cubicBezTo>
                  <a:pt x="627" y="106"/>
                  <a:pt x="627" y="106"/>
                  <a:pt x="627" y="106"/>
                </a:cubicBezTo>
                <a:cubicBezTo>
                  <a:pt x="627" y="108"/>
                  <a:pt x="627" y="108"/>
                  <a:pt x="627" y="108"/>
                </a:cubicBezTo>
                <a:cubicBezTo>
                  <a:pt x="627" y="109"/>
                  <a:pt x="627" y="109"/>
                  <a:pt x="627" y="109"/>
                </a:cubicBezTo>
                <a:cubicBezTo>
                  <a:pt x="626" y="114"/>
                  <a:pt x="626" y="114"/>
                  <a:pt x="626" y="114"/>
                </a:cubicBezTo>
                <a:cubicBezTo>
                  <a:pt x="625" y="118"/>
                  <a:pt x="625" y="118"/>
                  <a:pt x="625" y="118"/>
                </a:cubicBezTo>
                <a:cubicBezTo>
                  <a:pt x="625" y="120"/>
                  <a:pt x="625" y="120"/>
                  <a:pt x="625" y="120"/>
                </a:cubicBezTo>
                <a:cubicBezTo>
                  <a:pt x="626" y="121"/>
                  <a:pt x="626" y="121"/>
                  <a:pt x="626" y="121"/>
                </a:cubicBezTo>
                <a:cubicBezTo>
                  <a:pt x="626" y="122"/>
                  <a:pt x="626" y="122"/>
                  <a:pt x="626" y="122"/>
                </a:cubicBezTo>
                <a:cubicBezTo>
                  <a:pt x="624" y="123"/>
                  <a:pt x="624" y="123"/>
                  <a:pt x="624" y="123"/>
                </a:cubicBezTo>
                <a:cubicBezTo>
                  <a:pt x="624" y="124"/>
                  <a:pt x="624" y="124"/>
                  <a:pt x="624" y="124"/>
                </a:cubicBezTo>
                <a:cubicBezTo>
                  <a:pt x="625" y="126"/>
                  <a:pt x="625" y="126"/>
                  <a:pt x="625" y="126"/>
                </a:cubicBezTo>
                <a:cubicBezTo>
                  <a:pt x="625" y="128"/>
                  <a:pt x="625" y="128"/>
                  <a:pt x="625" y="128"/>
                </a:cubicBezTo>
                <a:cubicBezTo>
                  <a:pt x="624" y="129"/>
                  <a:pt x="624" y="129"/>
                  <a:pt x="624" y="129"/>
                </a:cubicBezTo>
                <a:cubicBezTo>
                  <a:pt x="624" y="128"/>
                  <a:pt x="624" y="128"/>
                  <a:pt x="624" y="128"/>
                </a:cubicBezTo>
                <a:cubicBezTo>
                  <a:pt x="623" y="129"/>
                  <a:pt x="623" y="129"/>
                  <a:pt x="623" y="129"/>
                </a:cubicBezTo>
                <a:cubicBezTo>
                  <a:pt x="622" y="128"/>
                  <a:pt x="622" y="128"/>
                  <a:pt x="622" y="128"/>
                </a:cubicBezTo>
                <a:cubicBezTo>
                  <a:pt x="622" y="127"/>
                  <a:pt x="622" y="127"/>
                  <a:pt x="622" y="127"/>
                </a:cubicBezTo>
                <a:cubicBezTo>
                  <a:pt x="623" y="126"/>
                  <a:pt x="623" y="126"/>
                  <a:pt x="623" y="126"/>
                </a:cubicBezTo>
                <a:cubicBezTo>
                  <a:pt x="623" y="124"/>
                  <a:pt x="623" y="124"/>
                  <a:pt x="623" y="124"/>
                </a:cubicBezTo>
                <a:cubicBezTo>
                  <a:pt x="621" y="124"/>
                  <a:pt x="621" y="124"/>
                  <a:pt x="621" y="124"/>
                </a:cubicBezTo>
                <a:cubicBezTo>
                  <a:pt x="619" y="129"/>
                  <a:pt x="619" y="129"/>
                  <a:pt x="619" y="129"/>
                </a:cubicBezTo>
                <a:cubicBezTo>
                  <a:pt x="619" y="133"/>
                  <a:pt x="619" y="133"/>
                  <a:pt x="619" y="133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20" y="144"/>
                  <a:pt x="620" y="144"/>
                  <a:pt x="620" y="144"/>
                </a:cubicBezTo>
                <a:cubicBezTo>
                  <a:pt x="619" y="138"/>
                  <a:pt x="619" y="138"/>
                  <a:pt x="619" y="138"/>
                </a:cubicBezTo>
                <a:cubicBezTo>
                  <a:pt x="618" y="135"/>
                  <a:pt x="618" y="135"/>
                  <a:pt x="618" y="135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8" y="132"/>
                  <a:pt x="618" y="132"/>
                  <a:pt x="618" y="132"/>
                </a:cubicBezTo>
                <a:cubicBezTo>
                  <a:pt x="618" y="131"/>
                  <a:pt x="618" y="131"/>
                  <a:pt x="618" y="131"/>
                </a:cubicBezTo>
                <a:cubicBezTo>
                  <a:pt x="616" y="130"/>
                  <a:pt x="616" y="130"/>
                  <a:pt x="616" y="130"/>
                </a:cubicBezTo>
                <a:cubicBezTo>
                  <a:pt x="617" y="127"/>
                  <a:pt x="617" y="127"/>
                  <a:pt x="617" y="127"/>
                </a:cubicBezTo>
                <a:cubicBezTo>
                  <a:pt x="617" y="124"/>
                  <a:pt x="617" y="124"/>
                  <a:pt x="617" y="124"/>
                </a:cubicBezTo>
                <a:cubicBezTo>
                  <a:pt x="615" y="121"/>
                  <a:pt x="615" y="121"/>
                  <a:pt x="615" y="121"/>
                </a:cubicBezTo>
                <a:cubicBezTo>
                  <a:pt x="615" y="118"/>
                  <a:pt x="615" y="118"/>
                  <a:pt x="615" y="118"/>
                </a:cubicBezTo>
                <a:cubicBezTo>
                  <a:pt x="617" y="116"/>
                  <a:pt x="617" y="116"/>
                  <a:pt x="617" y="116"/>
                </a:cubicBezTo>
                <a:cubicBezTo>
                  <a:pt x="618" y="112"/>
                  <a:pt x="618" y="112"/>
                  <a:pt x="618" y="112"/>
                </a:cubicBezTo>
                <a:cubicBezTo>
                  <a:pt x="618" y="110"/>
                  <a:pt x="618" y="110"/>
                  <a:pt x="618" y="110"/>
                </a:cubicBezTo>
                <a:cubicBezTo>
                  <a:pt x="618" y="110"/>
                  <a:pt x="618" y="110"/>
                  <a:pt x="618" y="110"/>
                </a:cubicBezTo>
                <a:cubicBezTo>
                  <a:pt x="617" y="111"/>
                  <a:pt x="617" y="111"/>
                  <a:pt x="617" y="111"/>
                </a:cubicBezTo>
                <a:cubicBezTo>
                  <a:pt x="617" y="113"/>
                  <a:pt x="617" y="113"/>
                  <a:pt x="617" y="113"/>
                </a:cubicBezTo>
                <a:cubicBezTo>
                  <a:pt x="615" y="115"/>
                  <a:pt x="615" y="115"/>
                  <a:pt x="615" y="115"/>
                </a:cubicBezTo>
                <a:cubicBezTo>
                  <a:pt x="615" y="114"/>
                  <a:pt x="615" y="114"/>
                  <a:pt x="615" y="114"/>
                </a:cubicBezTo>
                <a:cubicBezTo>
                  <a:pt x="614" y="112"/>
                  <a:pt x="614" y="112"/>
                  <a:pt x="614" y="112"/>
                </a:cubicBezTo>
                <a:cubicBezTo>
                  <a:pt x="616" y="109"/>
                  <a:pt x="616" y="109"/>
                  <a:pt x="616" y="109"/>
                </a:cubicBezTo>
                <a:cubicBezTo>
                  <a:pt x="616" y="107"/>
                  <a:pt x="616" y="107"/>
                  <a:pt x="616" y="107"/>
                </a:cubicBezTo>
                <a:cubicBezTo>
                  <a:pt x="615" y="106"/>
                  <a:pt x="615" y="106"/>
                  <a:pt x="615" y="106"/>
                </a:cubicBezTo>
                <a:cubicBezTo>
                  <a:pt x="614" y="107"/>
                  <a:pt x="614" y="107"/>
                  <a:pt x="614" y="107"/>
                </a:cubicBezTo>
                <a:cubicBezTo>
                  <a:pt x="613" y="107"/>
                  <a:pt x="613" y="107"/>
                  <a:pt x="613" y="107"/>
                </a:cubicBezTo>
                <a:cubicBezTo>
                  <a:pt x="612" y="106"/>
                  <a:pt x="612" y="106"/>
                  <a:pt x="612" y="106"/>
                </a:cubicBezTo>
                <a:cubicBezTo>
                  <a:pt x="613" y="104"/>
                  <a:pt x="613" y="104"/>
                  <a:pt x="613" y="104"/>
                </a:cubicBezTo>
                <a:cubicBezTo>
                  <a:pt x="613" y="102"/>
                  <a:pt x="613" y="102"/>
                  <a:pt x="613" y="102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101"/>
                  <a:pt x="612" y="101"/>
                  <a:pt x="612" y="101"/>
                </a:cubicBezTo>
                <a:cubicBezTo>
                  <a:pt x="612" y="100"/>
                  <a:pt x="612" y="100"/>
                  <a:pt x="612" y="100"/>
                </a:cubicBezTo>
                <a:cubicBezTo>
                  <a:pt x="612" y="99"/>
                  <a:pt x="612" y="99"/>
                  <a:pt x="612" y="99"/>
                </a:cubicBezTo>
                <a:cubicBezTo>
                  <a:pt x="610" y="99"/>
                  <a:pt x="610" y="99"/>
                  <a:pt x="610" y="99"/>
                </a:cubicBezTo>
                <a:cubicBezTo>
                  <a:pt x="605" y="101"/>
                  <a:pt x="605" y="101"/>
                  <a:pt x="605" y="101"/>
                </a:cubicBezTo>
                <a:cubicBezTo>
                  <a:pt x="602" y="103"/>
                  <a:pt x="602" y="103"/>
                  <a:pt x="602" y="103"/>
                </a:cubicBezTo>
                <a:cubicBezTo>
                  <a:pt x="601" y="102"/>
                  <a:pt x="601" y="102"/>
                  <a:pt x="601" y="102"/>
                </a:cubicBezTo>
                <a:cubicBezTo>
                  <a:pt x="601" y="101"/>
                  <a:pt x="601" y="101"/>
                  <a:pt x="601" y="101"/>
                </a:cubicBezTo>
                <a:cubicBezTo>
                  <a:pt x="600" y="101"/>
                  <a:pt x="600" y="101"/>
                  <a:pt x="600" y="101"/>
                </a:cubicBezTo>
                <a:cubicBezTo>
                  <a:pt x="598" y="103"/>
                  <a:pt x="598" y="103"/>
                  <a:pt x="598" y="103"/>
                </a:cubicBezTo>
                <a:cubicBezTo>
                  <a:pt x="597" y="103"/>
                  <a:pt x="597" y="103"/>
                  <a:pt x="597" y="103"/>
                </a:cubicBezTo>
                <a:cubicBezTo>
                  <a:pt x="596" y="102"/>
                  <a:pt x="596" y="102"/>
                  <a:pt x="596" y="102"/>
                </a:cubicBezTo>
                <a:cubicBezTo>
                  <a:pt x="593" y="104"/>
                  <a:pt x="593" y="104"/>
                  <a:pt x="593" y="104"/>
                </a:cubicBezTo>
                <a:cubicBezTo>
                  <a:pt x="593" y="102"/>
                  <a:pt x="593" y="102"/>
                  <a:pt x="593" y="102"/>
                </a:cubicBezTo>
                <a:cubicBezTo>
                  <a:pt x="592" y="101"/>
                  <a:pt x="592" y="101"/>
                  <a:pt x="592" y="101"/>
                </a:cubicBezTo>
                <a:cubicBezTo>
                  <a:pt x="591" y="102"/>
                  <a:pt x="591" y="102"/>
                  <a:pt x="591" y="102"/>
                </a:cubicBezTo>
                <a:cubicBezTo>
                  <a:pt x="591" y="103"/>
                  <a:pt x="591" y="103"/>
                  <a:pt x="591" y="103"/>
                </a:cubicBezTo>
                <a:cubicBezTo>
                  <a:pt x="588" y="103"/>
                  <a:pt x="588" y="103"/>
                  <a:pt x="588" y="103"/>
                </a:cubicBezTo>
                <a:cubicBezTo>
                  <a:pt x="584" y="101"/>
                  <a:pt x="584" y="101"/>
                  <a:pt x="584" y="101"/>
                </a:cubicBezTo>
                <a:cubicBezTo>
                  <a:pt x="580" y="100"/>
                  <a:pt x="580" y="100"/>
                  <a:pt x="580" y="100"/>
                </a:cubicBezTo>
                <a:cubicBezTo>
                  <a:pt x="577" y="99"/>
                  <a:pt x="577" y="99"/>
                  <a:pt x="577" y="99"/>
                </a:cubicBezTo>
                <a:cubicBezTo>
                  <a:pt x="575" y="99"/>
                  <a:pt x="575" y="99"/>
                  <a:pt x="575" y="99"/>
                </a:cubicBezTo>
                <a:cubicBezTo>
                  <a:pt x="574" y="97"/>
                  <a:pt x="574" y="97"/>
                  <a:pt x="574" y="97"/>
                </a:cubicBezTo>
                <a:cubicBezTo>
                  <a:pt x="572" y="95"/>
                  <a:pt x="572" y="95"/>
                  <a:pt x="572" y="95"/>
                </a:cubicBezTo>
                <a:cubicBezTo>
                  <a:pt x="571" y="96"/>
                  <a:pt x="571" y="96"/>
                  <a:pt x="571" y="96"/>
                </a:cubicBezTo>
                <a:cubicBezTo>
                  <a:pt x="569" y="94"/>
                  <a:pt x="569" y="94"/>
                  <a:pt x="569" y="94"/>
                </a:cubicBezTo>
                <a:cubicBezTo>
                  <a:pt x="569" y="92"/>
                  <a:pt x="569" y="92"/>
                  <a:pt x="569" y="92"/>
                </a:cubicBezTo>
                <a:cubicBezTo>
                  <a:pt x="567" y="91"/>
                  <a:pt x="567" y="91"/>
                  <a:pt x="567" y="91"/>
                </a:cubicBezTo>
                <a:cubicBezTo>
                  <a:pt x="566" y="90"/>
                  <a:pt x="566" y="90"/>
                  <a:pt x="566" y="90"/>
                </a:cubicBezTo>
                <a:cubicBezTo>
                  <a:pt x="568" y="89"/>
                  <a:pt x="568" y="89"/>
                  <a:pt x="568" y="89"/>
                </a:cubicBezTo>
                <a:cubicBezTo>
                  <a:pt x="570" y="90"/>
                  <a:pt x="570" y="90"/>
                  <a:pt x="570" y="90"/>
                </a:cubicBezTo>
                <a:cubicBezTo>
                  <a:pt x="570" y="88"/>
                  <a:pt x="570" y="88"/>
                  <a:pt x="570" y="88"/>
                </a:cubicBezTo>
                <a:cubicBezTo>
                  <a:pt x="572" y="86"/>
                  <a:pt x="572" y="86"/>
                  <a:pt x="572" y="86"/>
                </a:cubicBezTo>
                <a:cubicBezTo>
                  <a:pt x="571" y="85"/>
                  <a:pt x="571" y="85"/>
                  <a:pt x="571" y="85"/>
                </a:cubicBezTo>
                <a:cubicBezTo>
                  <a:pt x="573" y="85"/>
                  <a:pt x="573" y="85"/>
                  <a:pt x="573" y="85"/>
                </a:cubicBezTo>
                <a:cubicBezTo>
                  <a:pt x="575" y="86"/>
                  <a:pt x="575" y="86"/>
                  <a:pt x="575" y="86"/>
                </a:cubicBezTo>
                <a:cubicBezTo>
                  <a:pt x="576" y="85"/>
                  <a:pt x="576" y="85"/>
                  <a:pt x="576" y="85"/>
                </a:cubicBezTo>
                <a:cubicBezTo>
                  <a:pt x="576" y="85"/>
                  <a:pt x="576" y="85"/>
                  <a:pt x="576" y="85"/>
                </a:cubicBezTo>
                <a:cubicBezTo>
                  <a:pt x="579" y="85"/>
                  <a:pt x="579" y="85"/>
                  <a:pt x="579" y="85"/>
                </a:cubicBezTo>
                <a:cubicBezTo>
                  <a:pt x="583" y="86"/>
                  <a:pt x="583" y="86"/>
                  <a:pt x="583" y="86"/>
                </a:cubicBezTo>
                <a:cubicBezTo>
                  <a:pt x="585" y="84"/>
                  <a:pt x="585" y="84"/>
                  <a:pt x="585" y="84"/>
                </a:cubicBezTo>
                <a:cubicBezTo>
                  <a:pt x="585" y="82"/>
                  <a:pt x="585" y="82"/>
                  <a:pt x="585" y="82"/>
                </a:cubicBezTo>
                <a:cubicBezTo>
                  <a:pt x="586" y="80"/>
                  <a:pt x="586" y="80"/>
                  <a:pt x="586" y="80"/>
                </a:cubicBezTo>
                <a:cubicBezTo>
                  <a:pt x="585" y="78"/>
                  <a:pt x="585" y="78"/>
                  <a:pt x="585" y="78"/>
                </a:cubicBezTo>
                <a:cubicBezTo>
                  <a:pt x="585" y="75"/>
                  <a:pt x="585" y="75"/>
                  <a:pt x="585" y="75"/>
                </a:cubicBezTo>
                <a:cubicBezTo>
                  <a:pt x="584" y="74"/>
                  <a:pt x="584" y="74"/>
                  <a:pt x="584" y="74"/>
                </a:cubicBezTo>
                <a:cubicBezTo>
                  <a:pt x="583" y="71"/>
                  <a:pt x="583" y="71"/>
                  <a:pt x="583" y="71"/>
                </a:cubicBezTo>
                <a:cubicBezTo>
                  <a:pt x="582" y="70"/>
                  <a:pt x="582" y="70"/>
                  <a:pt x="582" y="70"/>
                </a:cubicBezTo>
                <a:cubicBezTo>
                  <a:pt x="581" y="69"/>
                  <a:pt x="581" y="69"/>
                  <a:pt x="581" y="69"/>
                </a:cubicBezTo>
                <a:cubicBezTo>
                  <a:pt x="578" y="66"/>
                  <a:pt x="578" y="66"/>
                  <a:pt x="578" y="66"/>
                </a:cubicBezTo>
                <a:cubicBezTo>
                  <a:pt x="578" y="67"/>
                  <a:pt x="578" y="67"/>
                  <a:pt x="578" y="67"/>
                </a:cubicBezTo>
                <a:cubicBezTo>
                  <a:pt x="577" y="68"/>
                  <a:pt x="577" y="68"/>
                  <a:pt x="577" y="68"/>
                </a:cubicBezTo>
                <a:cubicBezTo>
                  <a:pt x="576" y="68"/>
                  <a:pt x="576" y="68"/>
                  <a:pt x="576" y="68"/>
                </a:cubicBezTo>
                <a:cubicBezTo>
                  <a:pt x="575" y="67"/>
                  <a:pt x="575" y="67"/>
                  <a:pt x="575" y="67"/>
                </a:cubicBezTo>
                <a:cubicBezTo>
                  <a:pt x="573" y="65"/>
                  <a:pt x="573" y="65"/>
                  <a:pt x="573" y="65"/>
                </a:cubicBezTo>
                <a:cubicBezTo>
                  <a:pt x="573" y="66"/>
                  <a:pt x="573" y="66"/>
                  <a:pt x="573" y="66"/>
                </a:cubicBezTo>
                <a:cubicBezTo>
                  <a:pt x="574" y="68"/>
                  <a:pt x="574" y="68"/>
                  <a:pt x="574" y="68"/>
                </a:cubicBezTo>
                <a:cubicBezTo>
                  <a:pt x="574" y="69"/>
                  <a:pt x="574" y="69"/>
                  <a:pt x="574" y="69"/>
                </a:cubicBezTo>
                <a:cubicBezTo>
                  <a:pt x="575" y="70"/>
                  <a:pt x="575" y="70"/>
                  <a:pt x="575" y="70"/>
                </a:cubicBezTo>
                <a:cubicBezTo>
                  <a:pt x="574" y="72"/>
                  <a:pt x="574" y="72"/>
                  <a:pt x="574" y="72"/>
                </a:cubicBezTo>
                <a:cubicBezTo>
                  <a:pt x="573" y="70"/>
                  <a:pt x="573" y="70"/>
                  <a:pt x="573" y="70"/>
                </a:cubicBezTo>
                <a:cubicBezTo>
                  <a:pt x="573" y="68"/>
                  <a:pt x="573" y="68"/>
                  <a:pt x="573" y="68"/>
                </a:cubicBezTo>
                <a:cubicBezTo>
                  <a:pt x="571" y="68"/>
                  <a:pt x="571" y="68"/>
                  <a:pt x="571" y="68"/>
                </a:cubicBezTo>
                <a:cubicBezTo>
                  <a:pt x="568" y="66"/>
                  <a:pt x="568" y="66"/>
                  <a:pt x="568" y="66"/>
                </a:cubicBezTo>
                <a:cubicBezTo>
                  <a:pt x="567" y="65"/>
                  <a:pt x="567" y="65"/>
                  <a:pt x="567" y="65"/>
                </a:cubicBezTo>
                <a:cubicBezTo>
                  <a:pt x="566" y="66"/>
                  <a:pt x="566" y="66"/>
                  <a:pt x="566" y="66"/>
                </a:cubicBezTo>
                <a:cubicBezTo>
                  <a:pt x="565" y="65"/>
                  <a:pt x="565" y="65"/>
                  <a:pt x="565" y="65"/>
                </a:cubicBezTo>
                <a:cubicBezTo>
                  <a:pt x="564" y="63"/>
                  <a:pt x="564" y="63"/>
                  <a:pt x="564" y="63"/>
                </a:cubicBezTo>
                <a:cubicBezTo>
                  <a:pt x="562" y="62"/>
                  <a:pt x="562" y="62"/>
                  <a:pt x="562" y="62"/>
                </a:cubicBezTo>
                <a:cubicBezTo>
                  <a:pt x="561" y="62"/>
                  <a:pt x="561" y="62"/>
                  <a:pt x="561" y="62"/>
                </a:cubicBezTo>
                <a:cubicBezTo>
                  <a:pt x="558" y="59"/>
                  <a:pt x="558" y="59"/>
                  <a:pt x="558" y="59"/>
                </a:cubicBezTo>
                <a:cubicBezTo>
                  <a:pt x="556" y="57"/>
                  <a:pt x="556" y="57"/>
                  <a:pt x="556" y="57"/>
                </a:cubicBezTo>
                <a:cubicBezTo>
                  <a:pt x="555" y="55"/>
                  <a:pt x="555" y="55"/>
                  <a:pt x="555" y="55"/>
                </a:cubicBezTo>
                <a:cubicBezTo>
                  <a:pt x="547" y="50"/>
                  <a:pt x="547" y="50"/>
                  <a:pt x="547" y="50"/>
                </a:cubicBezTo>
                <a:cubicBezTo>
                  <a:pt x="544" y="47"/>
                  <a:pt x="544" y="47"/>
                  <a:pt x="544" y="47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43" y="39"/>
                  <a:pt x="543" y="39"/>
                  <a:pt x="543" y="39"/>
                </a:cubicBezTo>
                <a:cubicBezTo>
                  <a:pt x="543" y="38"/>
                  <a:pt x="543" y="38"/>
                  <a:pt x="543" y="38"/>
                </a:cubicBezTo>
                <a:cubicBezTo>
                  <a:pt x="541" y="38"/>
                  <a:pt x="541" y="38"/>
                  <a:pt x="541" y="38"/>
                </a:cubicBezTo>
                <a:cubicBezTo>
                  <a:pt x="538" y="36"/>
                  <a:pt x="538" y="36"/>
                  <a:pt x="538" y="36"/>
                </a:cubicBezTo>
                <a:cubicBezTo>
                  <a:pt x="537" y="35"/>
                  <a:pt x="537" y="35"/>
                  <a:pt x="537" y="35"/>
                </a:cubicBezTo>
                <a:cubicBezTo>
                  <a:pt x="535" y="34"/>
                  <a:pt x="535" y="34"/>
                  <a:pt x="535" y="34"/>
                </a:cubicBezTo>
                <a:cubicBezTo>
                  <a:pt x="533" y="34"/>
                  <a:pt x="533" y="34"/>
                  <a:pt x="533" y="34"/>
                </a:cubicBezTo>
                <a:cubicBezTo>
                  <a:pt x="532" y="33"/>
                  <a:pt x="532" y="33"/>
                  <a:pt x="532" y="33"/>
                </a:cubicBezTo>
                <a:cubicBezTo>
                  <a:pt x="530" y="33"/>
                  <a:pt x="530" y="33"/>
                  <a:pt x="530" y="33"/>
                </a:cubicBezTo>
                <a:cubicBezTo>
                  <a:pt x="527" y="36"/>
                  <a:pt x="527" y="36"/>
                  <a:pt x="527" y="36"/>
                </a:cubicBezTo>
                <a:cubicBezTo>
                  <a:pt x="525" y="39"/>
                  <a:pt x="525" y="39"/>
                  <a:pt x="525" y="39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1" y="41"/>
                  <a:pt x="521" y="41"/>
                  <a:pt x="521" y="41"/>
                </a:cubicBezTo>
                <a:cubicBezTo>
                  <a:pt x="519" y="42"/>
                  <a:pt x="519" y="42"/>
                  <a:pt x="519" y="42"/>
                </a:cubicBezTo>
                <a:cubicBezTo>
                  <a:pt x="518" y="40"/>
                  <a:pt x="518" y="40"/>
                  <a:pt x="518" y="40"/>
                </a:cubicBezTo>
                <a:cubicBezTo>
                  <a:pt x="515" y="40"/>
                  <a:pt x="515" y="40"/>
                  <a:pt x="515" y="40"/>
                </a:cubicBezTo>
                <a:cubicBezTo>
                  <a:pt x="514" y="39"/>
                  <a:pt x="514" y="39"/>
                  <a:pt x="514" y="39"/>
                </a:cubicBezTo>
                <a:cubicBezTo>
                  <a:pt x="515" y="37"/>
                  <a:pt x="515" y="37"/>
                  <a:pt x="515" y="37"/>
                </a:cubicBezTo>
                <a:cubicBezTo>
                  <a:pt x="516" y="36"/>
                  <a:pt x="516" y="36"/>
                  <a:pt x="516" y="36"/>
                </a:cubicBezTo>
                <a:cubicBezTo>
                  <a:pt x="517" y="36"/>
                  <a:pt x="517" y="36"/>
                  <a:pt x="517" y="36"/>
                </a:cubicBezTo>
                <a:cubicBezTo>
                  <a:pt x="519" y="34"/>
                  <a:pt x="519" y="34"/>
                  <a:pt x="519" y="34"/>
                </a:cubicBezTo>
                <a:cubicBezTo>
                  <a:pt x="520" y="34"/>
                  <a:pt x="520" y="34"/>
                  <a:pt x="520" y="34"/>
                </a:cubicBezTo>
                <a:cubicBezTo>
                  <a:pt x="521" y="33"/>
                  <a:pt x="521" y="33"/>
                  <a:pt x="521" y="33"/>
                </a:cubicBezTo>
                <a:cubicBezTo>
                  <a:pt x="520" y="32"/>
                  <a:pt x="520" y="32"/>
                  <a:pt x="520" y="32"/>
                </a:cubicBezTo>
                <a:cubicBezTo>
                  <a:pt x="519" y="32"/>
                  <a:pt x="519" y="32"/>
                  <a:pt x="519" y="32"/>
                </a:cubicBezTo>
                <a:cubicBezTo>
                  <a:pt x="518" y="31"/>
                  <a:pt x="518" y="31"/>
                  <a:pt x="518" y="31"/>
                </a:cubicBezTo>
                <a:cubicBezTo>
                  <a:pt x="518" y="30"/>
                  <a:pt x="518" y="30"/>
                  <a:pt x="518" y="30"/>
                </a:cubicBezTo>
                <a:cubicBezTo>
                  <a:pt x="520" y="28"/>
                  <a:pt x="520" y="28"/>
                  <a:pt x="520" y="28"/>
                </a:cubicBezTo>
                <a:cubicBezTo>
                  <a:pt x="520" y="27"/>
                  <a:pt x="520" y="27"/>
                  <a:pt x="520" y="27"/>
                </a:cubicBezTo>
                <a:cubicBezTo>
                  <a:pt x="522" y="26"/>
                  <a:pt x="522" y="26"/>
                  <a:pt x="522" y="26"/>
                </a:cubicBezTo>
                <a:cubicBezTo>
                  <a:pt x="522" y="24"/>
                  <a:pt x="522" y="24"/>
                  <a:pt x="522" y="24"/>
                </a:cubicBezTo>
                <a:cubicBezTo>
                  <a:pt x="522" y="22"/>
                  <a:pt x="522" y="22"/>
                  <a:pt x="522" y="22"/>
                </a:cubicBezTo>
                <a:cubicBezTo>
                  <a:pt x="519" y="22"/>
                  <a:pt x="519" y="22"/>
                  <a:pt x="519" y="22"/>
                </a:cubicBezTo>
                <a:cubicBezTo>
                  <a:pt x="519" y="24"/>
                  <a:pt x="519" y="24"/>
                  <a:pt x="519" y="24"/>
                </a:cubicBezTo>
                <a:cubicBezTo>
                  <a:pt x="516" y="26"/>
                  <a:pt x="516" y="26"/>
                  <a:pt x="516" y="26"/>
                </a:cubicBezTo>
                <a:cubicBezTo>
                  <a:pt x="514" y="26"/>
                  <a:pt x="514" y="26"/>
                  <a:pt x="514" y="26"/>
                </a:cubicBezTo>
                <a:cubicBezTo>
                  <a:pt x="516" y="30"/>
                  <a:pt x="516" y="30"/>
                  <a:pt x="516" y="30"/>
                </a:cubicBezTo>
                <a:cubicBezTo>
                  <a:pt x="514" y="31"/>
                  <a:pt x="514" y="31"/>
                  <a:pt x="514" y="31"/>
                </a:cubicBezTo>
                <a:cubicBezTo>
                  <a:pt x="514" y="30"/>
                  <a:pt x="514" y="30"/>
                  <a:pt x="514" y="30"/>
                </a:cubicBezTo>
                <a:cubicBezTo>
                  <a:pt x="511" y="29"/>
                  <a:pt x="511" y="29"/>
                  <a:pt x="511" y="29"/>
                </a:cubicBezTo>
                <a:cubicBezTo>
                  <a:pt x="509" y="31"/>
                  <a:pt x="509" y="31"/>
                  <a:pt x="509" y="31"/>
                </a:cubicBezTo>
                <a:cubicBezTo>
                  <a:pt x="510" y="32"/>
                  <a:pt x="510" y="32"/>
                  <a:pt x="510" y="32"/>
                </a:cubicBezTo>
                <a:cubicBezTo>
                  <a:pt x="510" y="34"/>
                  <a:pt x="510" y="34"/>
                  <a:pt x="510" y="34"/>
                </a:cubicBezTo>
                <a:cubicBezTo>
                  <a:pt x="508" y="33"/>
                  <a:pt x="508" y="33"/>
                  <a:pt x="508" y="33"/>
                </a:cubicBezTo>
                <a:cubicBezTo>
                  <a:pt x="506" y="34"/>
                  <a:pt x="506" y="34"/>
                  <a:pt x="506" y="34"/>
                </a:cubicBezTo>
                <a:cubicBezTo>
                  <a:pt x="506" y="36"/>
                  <a:pt x="506" y="36"/>
                  <a:pt x="506" y="36"/>
                </a:cubicBezTo>
                <a:cubicBezTo>
                  <a:pt x="508" y="36"/>
                  <a:pt x="508" y="36"/>
                  <a:pt x="508" y="36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6" y="39"/>
                  <a:pt x="506" y="39"/>
                  <a:pt x="506" y="39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3" y="35"/>
                  <a:pt x="503" y="35"/>
                  <a:pt x="503" y="35"/>
                </a:cubicBezTo>
                <a:cubicBezTo>
                  <a:pt x="502" y="33"/>
                  <a:pt x="502" y="33"/>
                  <a:pt x="502" y="33"/>
                </a:cubicBezTo>
                <a:cubicBezTo>
                  <a:pt x="502" y="24"/>
                  <a:pt x="502" y="24"/>
                  <a:pt x="502" y="24"/>
                </a:cubicBezTo>
                <a:cubicBezTo>
                  <a:pt x="504" y="20"/>
                  <a:pt x="504" y="20"/>
                  <a:pt x="504" y="20"/>
                </a:cubicBezTo>
                <a:cubicBezTo>
                  <a:pt x="503" y="14"/>
                  <a:pt x="503" y="14"/>
                  <a:pt x="503" y="14"/>
                </a:cubicBezTo>
                <a:cubicBezTo>
                  <a:pt x="505" y="12"/>
                  <a:pt x="505" y="12"/>
                  <a:pt x="505" y="12"/>
                </a:cubicBezTo>
                <a:cubicBezTo>
                  <a:pt x="504" y="4"/>
                  <a:pt x="504" y="4"/>
                  <a:pt x="504" y="4"/>
                </a:cubicBezTo>
                <a:cubicBezTo>
                  <a:pt x="504" y="1"/>
                  <a:pt x="504" y="1"/>
                  <a:pt x="504" y="1"/>
                </a:cubicBezTo>
                <a:cubicBezTo>
                  <a:pt x="501" y="2"/>
                  <a:pt x="501" y="2"/>
                  <a:pt x="501" y="2"/>
                </a:cubicBezTo>
                <a:cubicBezTo>
                  <a:pt x="499" y="5"/>
                  <a:pt x="499" y="5"/>
                  <a:pt x="499" y="5"/>
                </a:cubicBezTo>
                <a:cubicBezTo>
                  <a:pt x="501" y="6"/>
                  <a:pt x="501" y="6"/>
                  <a:pt x="501" y="6"/>
                </a:cubicBezTo>
                <a:cubicBezTo>
                  <a:pt x="499" y="7"/>
                  <a:pt x="499" y="7"/>
                  <a:pt x="499" y="7"/>
                </a:cubicBezTo>
                <a:cubicBezTo>
                  <a:pt x="500" y="10"/>
                  <a:pt x="500" y="10"/>
                  <a:pt x="500" y="10"/>
                </a:cubicBezTo>
                <a:cubicBezTo>
                  <a:pt x="500" y="13"/>
                  <a:pt x="500" y="13"/>
                  <a:pt x="500" y="13"/>
                </a:cubicBezTo>
                <a:cubicBezTo>
                  <a:pt x="498" y="12"/>
                  <a:pt x="498" y="12"/>
                  <a:pt x="498" y="12"/>
                </a:cubicBezTo>
                <a:cubicBezTo>
                  <a:pt x="497" y="11"/>
                  <a:pt x="497" y="11"/>
                  <a:pt x="497" y="11"/>
                </a:cubicBezTo>
                <a:cubicBezTo>
                  <a:pt x="496" y="12"/>
                  <a:pt x="496" y="12"/>
                  <a:pt x="496" y="12"/>
                </a:cubicBezTo>
                <a:cubicBezTo>
                  <a:pt x="496" y="14"/>
                  <a:pt x="496" y="14"/>
                  <a:pt x="496" y="14"/>
                </a:cubicBezTo>
                <a:cubicBezTo>
                  <a:pt x="495" y="13"/>
                  <a:pt x="495" y="13"/>
                  <a:pt x="495" y="13"/>
                </a:cubicBezTo>
                <a:cubicBezTo>
                  <a:pt x="493" y="14"/>
                  <a:pt x="493" y="14"/>
                  <a:pt x="493" y="14"/>
                </a:cubicBezTo>
                <a:cubicBezTo>
                  <a:pt x="493" y="16"/>
                  <a:pt x="493" y="16"/>
                  <a:pt x="493" y="16"/>
                </a:cubicBezTo>
                <a:cubicBezTo>
                  <a:pt x="492" y="16"/>
                  <a:pt x="492" y="16"/>
                  <a:pt x="492" y="16"/>
                </a:cubicBezTo>
                <a:cubicBezTo>
                  <a:pt x="487" y="18"/>
                  <a:pt x="487" y="18"/>
                  <a:pt x="487" y="18"/>
                </a:cubicBezTo>
                <a:cubicBezTo>
                  <a:pt x="485" y="21"/>
                  <a:pt x="485" y="21"/>
                  <a:pt x="485" y="21"/>
                </a:cubicBezTo>
                <a:cubicBezTo>
                  <a:pt x="483" y="19"/>
                  <a:pt x="483" y="19"/>
                  <a:pt x="483" y="19"/>
                </a:cubicBezTo>
                <a:cubicBezTo>
                  <a:pt x="483" y="18"/>
                  <a:pt x="483" y="18"/>
                  <a:pt x="483" y="18"/>
                </a:cubicBezTo>
                <a:cubicBezTo>
                  <a:pt x="486" y="17"/>
                  <a:pt x="486" y="17"/>
                  <a:pt x="486" y="17"/>
                </a:cubicBezTo>
                <a:cubicBezTo>
                  <a:pt x="486" y="15"/>
                  <a:pt x="486" y="15"/>
                  <a:pt x="486" y="15"/>
                </a:cubicBezTo>
                <a:cubicBezTo>
                  <a:pt x="485" y="15"/>
                  <a:pt x="485" y="15"/>
                  <a:pt x="485" y="15"/>
                </a:cubicBezTo>
                <a:cubicBezTo>
                  <a:pt x="483" y="16"/>
                  <a:pt x="483" y="16"/>
                  <a:pt x="483" y="16"/>
                </a:cubicBezTo>
                <a:cubicBezTo>
                  <a:pt x="479" y="16"/>
                  <a:pt x="479" y="16"/>
                  <a:pt x="479" y="16"/>
                </a:cubicBezTo>
                <a:cubicBezTo>
                  <a:pt x="477" y="18"/>
                  <a:pt x="477" y="18"/>
                  <a:pt x="477" y="18"/>
                </a:cubicBezTo>
                <a:cubicBezTo>
                  <a:pt x="474" y="18"/>
                  <a:pt x="474" y="18"/>
                  <a:pt x="474" y="18"/>
                </a:cubicBezTo>
                <a:cubicBezTo>
                  <a:pt x="468" y="22"/>
                  <a:pt x="468" y="22"/>
                  <a:pt x="468" y="22"/>
                </a:cubicBezTo>
                <a:cubicBezTo>
                  <a:pt x="465" y="23"/>
                  <a:pt x="465" y="23"/>
                  <a:pt x="465" y="23"/>
                </a:cubicBezTo>
                <a:cubicBezTo>
                  <a:pt x="463" y="26"/>
                  <a:pt x="463" y="26"/>
                  <a:pt x="463" y="26"/>
                </a:cubicBezTo>
                <a:cubicBezTo>
                  <a:pt x="462" y="25"/>
                  <a:pt x="462" y="25"/>
                  <a:pt x="462" y="25"/>
                </a:cubicBezTo>
                <a:cubicBezTo>
                  <a:pt x="465" y="21"/>
                  <a:pt x="465" y="21"/>
                  <a:pt x="465" y="21"/>
                </a:cubicBezTo>
                <a:cubicBezTo>
                  <a:pt x="464" y="20"/>
                  <a:pt x="464" y="20"/>
                  <a:pt x="464" y="20"/>
                </a:cubicBezTo>
                <a:cubicBezTo>
                  <a:pt x="461" y="22"/>
                  <a:pt x="461" y="22"/>
                  <a:pt x="461" y="22"/>
                </a:cubicBezTo>
                <a:cubicBezTo>
                  <a:pt x="461" y="21"/>
                  <a:pt x="461" y="21"/>
                  <a:pt x="461" y="21"/>
                </a:cubicBezTo>
                <a:cubicBezTo>
                  <a:pt x="459" y="22"/>
                  <a:pt x="459" y="22"/>
                  <a:pt x="459" y="22"/>
                </a:cubicBezTo>
                <a:cubicBezTo>
                  <a:pt x="458" y="23"/>
                  <a:pt x="458" y="23"/>
                  <a:pt x="458" y="23"/>
                </a:cubicBezTo>
                <a:cubicBezTo>
                  <a:pt x="457" y="21"/>
                  <a:pt x="457" y="21"/>
                  <a:pt x="457" y="21"/>
                </a:cubicBezTo>
                <a:cubicBezTo>
                  <a:pt x="455" y="22"/>
                  <a:pt x="455" y="22"/>
                  <a:pt x="455" y="22"/>
                </a:cubicBezTo>
                <a:cubicBezTo>
                  <a:pt x="455" y="23"/>
                  <a:pt x="455" y="23"/>
                  <a:pt x="455" y="23"/>
                </a:cubicBezTo>
                <a:cubicBezTo>
                  <a:pt x="449" y="27"/>
                  <a:pt x="449" y="27"/>
                  <a:pt x="449" y="27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4" y="27"/>
                  <a:pt x="444" y="27"/>
                  <a:pt x="444" y="27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42" y="32"/>
                  <a:pt x="442" y="32"/>
                  <a:pt x="442" y="32"/>
                </a:cubicBezTo>
                <a:cubicBezTo>
                  <a:pt x="440" y="31"/>
                  <a:pt x="440" y="31"/>
                  <a:pt x="440" y="31"/>
                </a:cubicBezTo>
                <a:cubicBezTo>
                  <a:pt x="439" y="32"/>
                  <a:pt x="439" y="32"/>
                  <a:pt x="439" y="32"/>
                </a:cubicBezTo>
                <a:cubicBezTo>
                  <a:pt x="438" y="31"/>
                  <a:pt x="438" y="31"/>
                  <a:pt x="438" y="31"/>
                </a:cubicBezTo>
                <a:cubicBezTo>
                  <a:pt x="437" y="32"/>
                  <a:pt x="437" y="32"/>
                  <a:pt x="437" y="32"/>
                </a:cubicBezTo>
                <a:cubicBezTo>
                  <a:pt x="439" y="34"/>
                  <a:pt x="439" y="34"/>
                  <a:pt x="439" y="34"/>
                </a:cubicBezTo>
                <a:cubicBezTo>
                  <a:pt x="437" y="33"/>
                  <a:pt x="437" y="33"/>
                  <a:pt x="437" y="33"/>
                </a:cubicBezTo>
                <a:cubicBezTo>
                  <a:pt x="436" y="31"/>
                  <a:pt x="436" y="31"/>
                  <a:pt x="436" y="31"/>
                </a:cubicBezTo>
                <a:cubicBezTo>
                  <a:pt x="437" y="29"/>
                  <a:pt x="437" y="29"/>
                  <a:pt x="437" y="29"/>
                </a:cubicBezTo>
                <a:cubicBezTo>
                  <a:pt x="438" y="29"/>
                  <a:pt x="438" y="29"/>
                  <a:pt x="438" y="29"/>
                </a:cubicBezTo>
                <a:cubicBezTo>
                  <a:pt x="439" y="27"/>
                  <a:pt x="439" y="27"/>
                  <a:pt x="439" y="27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42" y="27"/>
                  <a:pt x="442" y="27"/>
                  <a:pt x="442" y="27"/>
                </a:cubicBezTo>
                <a:cubicBezTo>
                  <a:pt x="444" y="26"/>
                  <a:pt x="444" y="26"/>
                  <a:pt x="444" y="26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6" y="23"/>
                  <a:pt x="446" y="23"/>
                  <a:pt x="446" y="23"/>
                </a:cubicBezTo>
                <a:cubicBezTo>
                  <a:pt x="447" y="24"/>
                  <a:pt x="447" y="24"/>
                  <a:pt x="447" y="24"/>
                </a:cubicBezTo>
                <a:cubicBezTo>
                  <a:pt x="451" y="22"/>
                  <a:pt x="451" y="22"/>
                  <a:pt x="451" y="22"/>
                </a:cubicBezTo>
                <a:cubicBezTo>
                  <a:pt x="453" y="19"/>
                  <a:pt x="453" y="19"/>
                  <a:pt x="453" y="19"/>
                </a:cubicBezTo>
                <a:cubicBezTo>
                  <a:pt x="455" y="19"/>
                  <a:pt x="455" y="19"/>
                  <a:pt x="455" y="19"/>
                </a:cubicBezTo>
                <a:cubicBezTo>
                  <a:pt x="459" y="19"/>
                  <a:pt x="459" y="19"/>
                  <a:pt x="459" y="19"/>
                </a:cubicBezTo>
                <a:cubicBezTo>
                  <a:pt x="459" y="18"/>
                  <a:pt x="459" y="18"/>
                  <a:pt x="459" y="18"/>
                </a:cubicBezTo>
                <a:cubicBezTo>
                  <a:pt x="462" y="18"/>
                  <a:pt x="462" y="18"/>
                  <a:pt x="462" y="18"/>
                </a:cubicBezTo>
                <a:cubicBezTo>
                  <a:pt x="465" y="17"/>
                  <a:pt x="465" y="17"/>
                  <a:pt x="465" y="17"/>
                </a:cubicBezTo>
                <a:cubicBezTo>
                  <a:pt x="466" y="18"/>
                  <a:pt x="466" y="18"/>
                  <a:pt x="466" y="18"/>
                </a:cubicBezTo>
                <a:cubicBezTo>
                  <a:pt x="467" y="18"/>
                  <a:pt x="467" y="18"/>
                  <a:pt x="467" y="18"/>
                </a:cubicBezTo>
                <a:cubicBezTo>
                  <a:pt x="469" y="17"/>
                  <a:pt x="469" y="17"/>
                  <a:pt x="469" y="17"/>
                </a:cubicBezTo>
                <a:cubicBezTo>
                  <a:pt x="470" y="17"/>
                  <a:pt x="470" y="17"/>
                  <a:pt x="470" y="17"/>
                </a:cubicBezTo>
                <a:cubicBezTo>
                  <a:pt x="473" y="17"/>
                  <a:pt x="473" y="17"/>
                  <a:pt x="473" y="17"/>
                </a:cubicBezTo>
                <a:cubicBezTo>
                  <a:pt x="474" y="15"/>
                  <a:pt x="474" y="15"/>
                  <a:pt x="474" y="15"/>
                </a:cubicBezTo>
                <a:cubicBezTo>
                  <a:pt x="478" y="14"/>
                  <a:pt x="478" y="14"/>
                  <a:pt x="478" y="14"/>
                </a:cubicBezTo>
                <a:cubicBezTo>
                  <a:pt x="482" y="12"/>
                  <a:pt x="482" y="12"/>
                  <a:pt x="482" y="12"/>
                </a:cubicBezTo>
                <a:cubicBezTo>
                  <a:pt x="483" y="11"/>
                  <a:pt x="483" y="11"/>
                  <a:pt x="483" y="11"/>
                </a:cubicBezTo>
                <a:cubicBezTo>
                  <a:pt x="484" y="11"/>
                  <a:pt x="484" y="11"/>
                  <a:pt x="484" y="11"/>
                </a:cubicBezTo>
                <a:cubicBezTo>
                  <a:pt x="485" y="10"/>
                  <a:pt x="485" y="10"/>
                  <a:pt x="485" y="10"/>
                </a:cubicBezTo>
                <a:cubicBezTo>
                  <a:pt x="484" y="9"/>
                  <a:pt x="484" y="9"/>
                  <a:pt x="484" y="9"/>
                </a:cubicBezTo>
                <a:cubicBezTo>
                  <a:pt x="484" y="7"/>
                  <a:pt x="484" y="7"/>
                  <a:pt x="484" y="7"/>
                </a:cubicBezTo>
                <a:cubicBezTo>
                  <a:pt x="482" y="6"/>
                  <a:pt x="482" y="6"/>
                  <a:pt x="482" y="6"/>
                </a:cubicBezTo>
                <a:cubicBezTo>
                  <a:pt x="482" y="7"/>
                  <a:pt x="482" y="7"/>
                  <a:pt x="482" y="7"/>
                </a:cubicBezTo>
                <a:cubicBezTo>
                  <a:pt x="482" y="8"/>
                  <a:pt x="482" y="8"/>
                  <a:pt x="482" y="8"/>
                </a:cubicBezTo>
                <a:cubicBezTo>
                  <a:pt x="480" y="9"/>
                  <a:pt x="480" y="9"/>
                  <a:pt x="480" y="9"/>
                </a:cubicBezTo>
                <a:cubicBezTo>
                  <a:pt x="479" y="8"/>
                  <a:pt x="479" y="8"/>
                  <a:pt x="479" y="8"/>
                </a:cubicBezTo>
                <a:cubicBezTo>
                  <a:pt x="478" y="8"/>
                  <a:pt x="478" y="8"/>
                  <a:pt x="478" y="8"/>
                </a:cubicBezTo>
                <a:cubicBezTo>
                  <a:pt x="478" y="7"/>
                  <a:pt x="478" y="7"/>
                  <a:pt x="478" y="7"/>
                </a:cubicBezTo>
                <a:cubicBezTo>
                  <a:pt x="476" y="7"/>
                  <a:pt x="476" y="7"/>
                  <a:pt x="476" y="7"/>
                </a:cubicBezTo>
                <a:cubicBezTo>
                  <a:pt x="472" y="8"/>
                  <a:pt x="472" y="8"/>
                  <a:pt x="472" y="8"/>
                </a:cubicBezTo>
                <a:cubicBezTo>
                  <a:pt x="472" y="10"/>
                  <a:pt x="472" y="10"/>
                  <a:pt x="472" y="10"/>
                </a:cubicBezTo>
                <a:cubicBezTo>
                  <a:pt x="470" y="11"/>
                  <a:pt x="470" y="11"/>
                  <a:pt x="470" y="11"/>
                </a:cubicBezTo>
                <a:cubicBezTo>
                  <a:pt x="469" y="9"/>
                  <a:pt x="469" y="9"/>
                  <a:pt x="469" y="9"/>
                </a:cubicBezTo>
                <a:cubicBezTo>
                  <a:pt x="468" y="10"/>
                  <a:pt x="468" y="10"/>
                  <a:pt x="468" y="10"/>
                </a:cubicBezTo>
                <a:cubicBezTo>
                  <a:pt x="466" y="11"/>
                  <a:pt x="466" y="11"/>
                  <a:pt x="466" y="11"/>
                </a:cubicBezTo>
                <a:cubicBezTo>
                  <a:pt x="462" y="12"/>
                  <a:pt x="462" y="12"/>
                  <a:pt x="462" y="12"/>
                </a:cubicBezTo>
                <a:cubicBezTo>
                  <a:pt x="456" y="13"/>
                  <a:pt x="456" y="13"/>
                  <a:pt x="456" y="13"/>
                </a:cubicBezTo>
                <a:cubicBezTo>
                  <a:pt x="455" y="12"/>
                  <a:pt x="455" y="12"/>
                  <a:pt x="455" y="12"/>
                </a:cubicBezTo>
                <a:cubicBezTo>
                  <a:pt x="454" y="12"/>
                  <a:pt x="454" y="12"/>
                  <a:pt x="454" y="12"/>
                </a:cubicBezTo>
                <a:cubicBezTo>
                  <a:pt x="454" y="12"/>
                  <a:pt x="454" y="12"/>
                  <a:pt x="454" y="12"/>
                </a:cubicBezTo>
                <a:cubicBezTo>
                  <a:pt x="453" y="13"/>
                  <a:pt x="453" y="13"/>
                  <a:pt x="453" y="13"/>
                </a:cubicBezTo>
                <a:cubicBezTo>
                  <a:pt x="451" y="13"/>
                  <a:pt x="451" y="13"/>
                  <a:pt x="451" y="13"/>
                </a:cubicBezTo>
                <a:cubicBezTo>
                  <a:pt x="450" y="13"/>
                  <a:pt x="450" y="13"/>
                  <a:pt x="450" y="13"/>
                </a:cubicBezTo>
                <a:cubicBezTo>
                  <a:pt x="449" y="15"/>
                  <a:pt x="449" y="15"/>
                  <a:pt x="449" y="15"/>
                </a:cubicBezTo>
                <a:cubicBezTo>
                  <a:pt x="446" y="18"/>
                  <a:pt x="446" y="18"/>
                  <a:pt x="446" y="18"/>
                </a:cubicBezTo>
                <a:cubicBezTo>
                  <a:pt x="445" y="17"/>
                  <a:pt x="445" y="17"/>
                  <a:pt x="445" y="17"/>
                </a:cubicBezTo>
                <a:cubicBezTo>
                  <a:pt x="443" y="17"/>
                  <a:pt x="443" y="17"/>
                  <a:pt x="443" y="17"/>
                </a:cubicBezTo>
                <a:cubicBezTo>
                  <a:pt x="443" y="17"/>
                  <a:pt x="443" y="17"/>
                  <a:pt x="443" y="17"/>
                </a:cubicBezTo>
                <a:cubicBezTo>
                  <a:pt x="440" y="17"/>
                  <a:pt x="440" y="17"/>
                  <a:pt x="440" y="17"/>
                </a:cubicBezTo>
                <a:cubicBezTo>
                  <a:pt x="439" y="18"/>
                  <a:pt x="439" y="18"/>
                  <a:pt x="439" y="18"/>
                </a:cubicBezTo>
                <a:cubicBezTo>
                  <a:pt x="438" y="18"/>
                  <a:pt x="438" y="18"/>
                  <a:pt x="438" y="18"/>
                </a:cubicBezTo>
                <a:cubicBezTo>
                  <a:pt x="437" y="19"/>
                  <a:pt x="437" y="19"/>
                  <a:pt x="437" y="19"/>
                </a:cubicBezTo>
                <a:cubicBezTo>
                  <a:pt x="435" y="20"/>
                  <a:pt x="435" y="20"/>
                  <a:pt x="435" y="20"/>
                </a:cubicBezTo>
                <a:cubicBezTo>
                  <a:pt x="433" y="21"/>
                  <a:pt x="433" y="21"/>
                  <a:pt x="433" y="21"/>
                </a:cubicBezTo>
                <a:cubicBezTo>
                  <a:pt x="431" y="23"/>
                  <a:pt x="431" y="23"/>
                  <a:pt x="431" y="23"/>
                </a:cubicBezTo>
                <a:cubicBezTo>
                  <a:pt x="427" y="24"/>
                  <a:pt x="427" y="24"/>
                  <a:pt x="427" y="24"/>
                </a:cubicBezTo>
                <a:cubicBezTo>
                  <a:pt x="426" y="26"/>
                  <a:pt x="426" y="26"/>
                  <a:pt x="426" y="26"/>
                </a:cubicBezTo>
                <a:cubicBezTo>
                  <a:pt x="426" y="29"/>
                  <a:pt x="426" y="29"/>
                  <a:pt x="426" y="29"/>
                </a:cubicBezTo>
                <a:cubicBezTo>
                  <a:pt x="426" y="35"/>
                  <a:pt x="426" y="35"/>
                  <a:pt x="426" y="35"/>
                </a:cubicBezTo>
                <a:cubicBezTo>
                  <a:pt x="426" y="37"/>
                  <a:pt x="426" y="37"/>
                  <a:pt x="426" y="37"/>
                </a:cubicBezTo>
                <a:cubicBezTo>
                  <a:pt x="425" y="37"/>
                  <a:pt x="425" y="37"/>
                  <a:pt x="425" y="37"/>
                </a:cubicBezTo>
                <a:cubicBezTo>
                  <a:pt x="423" y="38"/>
                  <a:pt x="423" y="38"/>
                  <a:pt x="423" y="38"/>
                </a:cubicBezTo>
                <a:cubicBezTo>
                  <a:pt x="419" y="41"/>
                  <a:pt x="419" y="41"/>
                  <a:pt x="419" y="41"/>
                </a:cubicBezTo>
                <a:cubicBezTo>
                  <a:pt x="420" y="40"/>
                  <a:pt x="420" y="40"/>
                  <a:pt x="420" y="40"/>
                </a:cubicBezTo>
                <a:cubicBezTo>
                  <a:pt x="422" y="37"/>
                  <a:pt x="422" y="37"/>
                  <a:pt x="422" y="37"/>
                </a:cubicBezTo>
                <a:cubicBezTo>
                  <a:pt x="423" y="36"/>
                  <a:pt x="423" y="36"/>
                  <a:pt x="423" y="36"/>
                </a:cubicBezTo>
                <a:cubicBezTo>
                  <a:pt x="422" y="35"/>
                  <a:pt x="422" y="35"/>
                  <a:pt x="422" y="35"/>
                </a:cubicBezTo>
                <a:cubicBezTo>
                  <a:pt x="422" y="34"/>
                  <a:pt x="422" y="34"/>
                  <a:pt x="422" y="34"/>
                </a:cubicBezTo>
                <a:cubicBezTo>
                  <a:pt x="419" y="31"/>
                  <a:pt x="419" y="31"/>
                  <a:pt x="419" y="31"/>
                </a:cubicBezTo>
                <a:cubicBezTo>
                  <a:pt x="418" y="31"/>
                  <a:pt x="418" y="31"/>
                  <a:pt x="418" y="31"/>
                </a:cubicBezTo>
                <a:cubicBezTo>
                  <a:pt x="417" y="29"/>
                  <a:pt x="417" y="29"/>
                  <a:pt x="417" y="29"/>
                </a:cubicBezTo>
                <a:cubicBezTo>
                  <a:pt x="416" y="29"/>
                  <a:pt x="416" y="29"/>
                  <a:pt x="416" y="29"/>
                </a:cubicBezTo>
                <a:cubicBezTo>
                  <a:pt x="416" y="26"/>
                  <a:pt x="416" y="26"/>
                  <a:pt x="416" y="26"/>
                </a:cubicBezTo>
                <a:cubicBezTo>
                  <a:pt x="413" y="23"/>
                  <a:pt x="413" y="23"/>
                  <a:pt x="413" y="23"/>
                </a:cubicBezTo>
                <a:cubicBezTo>
                  <a:pt x="413" y="23"/>
                  <a:pt x="413" y="23"/>
                  <a:pt x="413" y="23"/>
                </a:cubicBezTo>
                <a:cubicBezTo>
                  <a:pt x="412" y="22"/>
                  <a:pt x="412" y="22"/>
                  <a:pt x="412" y="22"/>
                </a:cubicBezTo>
                <a:cubicBezTo>
                  <a:pt x="411" y="21"/>
                  <a:pt x="411" y="21"/>
                  <a:pt x="411" y="21"/>
                </a:cubicBezTo>
                <a:cubicBezTo>
                  <a:pt x="410" y="20"/>
                  <a:pt x="410" y="20"/>
                  <a:pt x="410" y="20"/>
                </a:cubicBezTo>
                <a:cubicBezTo>
                  <a:pt x="409" y="21"/>
                  <a:pt x="409" y="21"/>
                  <a:pt x="409" y="21"/>
                </a:cubicBezTo>
                <a:cubicBezTo>
                  <a:pt x="408" y="19"/>
                  <a:pt x="408" y="19"/>
                  <a:pt x="408" y="19"/>
                </a:cubicBezTo>
                <a:cubicBezTo>
                  <a:pt x="404" y="16"/>
                  <a:pt x="404" y="16"/>
                  <a:pt x="404" y="16"/>
                </a:cubicBezTo>
                <a:cubicBezTo>
                  <a:pt x="403" y="13"/>
                  <a:pt x="403" y="13"/>
                  <a:pt x="403" y="13"/>
                </a:cubicBezTo>
                <a:cubicBezTo>
                  <a:pt x="403" y="10"/>
                  <a:pt x="403" y="10"/>
                  <a:pt x="403" y="10"/>
                </a:cubicBezTo>
                <a:cubicBezTo>
                  <a:pt x="403" y="9"/>
                  <a:pt x="403" y="9"/>
                  <a:pt x="403" y="9"/>
                </a:cubicBezTo>
                <a:cubicBezTo>
                  <a:pt x="402" y="10"/>
                  <a:pt x="402" y="10"/>
                  <a:pt x="402" y="10"/>
                </a:cubicBezTo>
                <a:cubicBezTo>
                  <a:pt x="401" y="10"/>
                  <a:pt x="401" y="10"/>
                  <a:pt x="401" y="10"/>
                </a:cubicBezTo>
                <a:cubicBezTo>
                  <a:pt x="400" y="8"/>
                  <a:pt x="400" y="8"/>
                  <a:pt x="400" y="8"/>
                </a:cubicBezTo>
                <a:cubicBezTo>
                  <a:pt x="401" y="5"/>
                  <a:pt x="401" y="5"/>
                  <a:pt x="401" y="5"/>
                </a:cubicBezTo>
                <a:cubicBezTo>
                  <a:pt x="401" y="5"/>
                  <a:pt x="401" y="5"/>
                  <a:pt x="401" y="5"/>
                </a:cubicBezTo>
                <a:cubicBezTo>
                  <a:pt x="401" y="3"/>
                  <a:pt x="401" y="3"/>
                  <a:pt x="401" y="3"/>
                </a:cubicBezTo>
                <a:cubicBezTo>
                  <a:pt x="399" y="1"/>
                  <a:pt x="399" y="1"/>
                  <a:pt x="399" y="1"/>
                </a:cubicBezTo>
                <a:cubicBezTo>
                  <a:pt x="399" y="0"/>
                  <a:pt x="399" y="0"/>
                  <a:pt x="399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71" y="2"/>
                  <a:pt x="171" y="2"/>
                  <a:pt x="171" y="2"/>
                </a:cubicBezTo>
                <a:cubicBezTo>
                  <a:pt x="176" y="5"/>
                  <a:pt x="176" y="5"/>
                  <a:pt x="176" y="5"/>
                </a:cubicBezTo>
                <a:cubicBezTo>
                  <a:pt x="175" y="6"/>
                  <a:pt x="175" y="6"/>
                  <a:pt x="175" y="6"/>
                </a:cubicBezTo>
                <a:cubicBezTo>
                  <a:pt x="173" y="6"/>
                  <a:pt x="173" y="6"/>
                  <a:pt x="173" y="6"/>
                </a:cubicBezTo>
                <a:cubicBezTo>
                  <a:pt x="173" y="7"/>
                  <a:pt x="173" y="7"/>
                  <a:pt x="173" y="7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15"/>
                  <a:pt x="175" y="15"/>
                  <a:pt x="175" y="15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9" y="15"/>
                  <a:pt x="179" y="15"/>
                  <a:pt x="179" y="15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82" y="15"/>
                  <a:pt x="182" y="15"/>
                  <a:pt x="182" y="15"/>
                </a:cubicBezTo>
                <a:cubicBezTo>
                  <a:pt x="185" y="16"/>
                  <a:pt x="185" y="16"/>
                  <a:pt x="185" y="16"/>
                </a:cubicBezTo>
                <a:cubicBezTo>
                  <a:pt x="188" y="18"/>
                  <a:pt x="188" y="18"/>
                  <a:pt x="188" y="18"/>
                </a:cubicBezTo>
                <a:cubicBezTo>
                  <a:pt x="185" y="19"/>
                  <a:pt x="185" y="19"/>
                  <a:pt x="185" y="19"/>
                </a:cubicBezTo>
                <a:cubicBezTo>
                  <a:pt x="186" y="21"/>
                  <a:pt x="186" y="21"/>
                  <a:pt x="186" y="21"/>
                </a:cubicBezTo>
                <a:cubicBezTo>
                  <a:pt x="185" y="23"/>
                  <a:pt x="185" y="23"/>
                  <a:pt x="185" y="23"/>
                </a:cubicBezTo>
                <a:cubicBezTo>
                  <a:pt x="182" y="24"/>
                  <a:pt x="182" y="24"/>
                  <a:pt x="182" y="24"/>
                </a:cubicBezTo>
                <a:cubicBezTo>
                  <a:pt x="182" y="22"/>
                  <a:pt x="182" y="22"/>
                  <a:pt x="182" y="22"/>
                </a:cubicBezTo>
                <a:cubicBezTo>
                  <a:pt x="180" y="21"/>
                  <a:pt x="180" y="21"/>
                  <a:pt x="180" y="21"/>
                </a:cubicBezTo>
                <a:cubicBezTo>
                  <a:pt x="179" y="22"/>
                  <a:pt x="179" y="22"/>
                  <a:pt x="179" y="22"/>
                </a:cubicBezTo>
                <a:cubicBezTo>
                  <a:pt x="176" y="22"/>
                  <a:pt x="176" y="22"/>
                  <a:pt x="176" y="22"/>
                </a:cubicBezTo>
                <a:cubicBezTo>
                  <a:pt x="175" y="20"/>
                  <a:pt x="175" y="20"/>
                  <a:pt x="175" y="20"/>
                </a:cubicBezTo>
                <a:cubicBezTo>
                  <a:pt x="174" y="18"/>
                  <a:pt x="174" y="18"/>
                  <a:pt x="174" y="18"/>
                </a:cubicBezTo>
                <a:cubicBezTo>
                  <a:pt x="173" y="17"/>
                  <a:pt x="173" y="17"/>
                  <a:pt x="173" y="17"/>
                </a:cubicBezTo>
                <a:cubicBezTo>
                  <a:pt x="172" y="17"/>
                  <a:pt x="172" y="17"/>
                  <a:pt x="172" y="17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2" y="6"/>
                  <a:pt x="172" y="6"/>
                  <a:pt x="172" y="6"/>
                </a:cubicBezTo>
                <a:cubicBezTo>
                  <a:pt x="171" y="4"/>
                  <a:pt x="171" y="4"/>
                  <a:pt x="171" y="4"/>
                </a:cubicBezTo>
                <a:cubicBezTo>
                  <a:pt x="171" y="4"/>
                  <a:pt x="171" y="4"/>
                  <a:pt x="171" y="4"/>
                </a:cubicBezTo>
                <a:cubicBezTo>
                  <a:pt x="169" y="6"/>
                  <a:pt x="169" y="6"/>
                  <a:pt x="169" y="6"/>
                </a:cubicBezTo>
                <a:cubicBezTo>
                  <a:pt x="169" y="12"/>
                  <a:pt x="169" y="12"/>
                  <a:pt x="169" y="12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66" y="19"/>
                  <a:pt x="166" y="19"/>
                  <a:pt x="166" y="19"/>
                </a:cubicBezTo>
                <a:cubicBezTo>
                  <a:pt x="167" y="17"/>
                  <a:pt x="167" y="17"/>
                  <a:pt x="167" y="17"/>
                </a:cubicBezTo>
                <a:cubicBezTo>
                  <a:pt x="169" y="17"/>
                  <a:pt x="169" y="17"/>
                  <a:pt x="169" y="17"/>
                </a:cubicBezTo>
                <a:cubicBezTo>
                  <a:pt x="170" y="18"/>
                  <a:pt x="170" y="18"/>
                  <a:pt x="170" y="18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73" y="21"/>
                  <a:pt x="173" y="21"/>
                  <a:pt x="173" y="21"/>
                </a:cubicBezTo>
                <a:cubicBezTo>
                  <a:pt x="173" y="24"/>
                  <a:pt x="173" y="24"/>
                  <a:pt x="173" y="24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8" y="28"/>
                  <a:pt x="168" y="28"/>
                  <a:pt x="168" y="28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0" y="23"/>
                  <a:pt x="170" y="23"/>
                  <a:pt x="170" y="23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2"/>
                  <a:pt x="168" y="22"/>
                  <a:pt x="168" y="22"/>
                </a:cubicBezTo>
                <a:cubicBezTo>
                  <a:pt x="167" y="23"/>
                  <a:pt x="167" y="23"/>
                  <a:pt x="167" y="23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64" y="27"/>
                  <a:pt x="164" y="27"/>
                  <a:pt x="164" y="27"/>
                </a:cubicBezTo>
                <a:cubicBezTo>
                  <a:pt x="162" y="28"/>
                  <a:pt x="162" y="28"/>
                  <a:pt x="162" y="28"/>
                </a:cubicBezTo>
                <a:cubicBezTo>
                  <a:pt x="160" y="28"/>
                  <a:pt x="160" y="28"/>
                  <a:pt x="160" y="28"/>
                </a:cubicBezTo>
                <a:cubicBezTo>
                  <a:pt x="160" y="26"/>
                  <a:pt x="160" y="26"/>
                  <a:pt x="160" y="26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56" y="26"/>
                  <a:pt x="156" y="26"/>
                  <a:pt x="156" y="26"/>
                </a:cubicBezTo>
                <a:cubicBezTo>
                  <a:pt x="155" y="26"/>
                  <a:pt x="155" y="26"/>
                  <a:pt x="155" y="26"/>
                </a:cubicBezTo>
                <a:cubicBezTo>
                  <a:pt x="155" y="23"/>
                  <a:pt x="155" y="23"/>
                  <a:pt x="155" y="2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2" y="24"/>
                  <a:pt x="152" y="24"/>
                  <a:pt x="152" y="24"/>
                </a:cubicBezTo>
                <a:cubicBezTo>
                  <a:pt x="150" y="23"/>
                  <a:pt x="150" y="23"/>
                  <a:pt x="150" y="23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49" y="21"/>
                  <a:pt x="149" y="21"/>
                  <a:pt x="149" y="21"/>
                </a:cubicBezTo>
                <a:cubicBezTo>
                  <a:pt x="147" y="22"/>
                  <a:pt x="147" y="22"/>
                  <a:pt x="147" y="22"/>
                </a:cubicBezTo>
                <a:cubicBezTo>
                  <a:pt x="147" y="22"/>
                  <a:pt x="147" y="22"/>
                  <a:pt x="147" y="22"/>
                </a:cubicBezTo>
                <a:cubicBezTo>
                  <a:pt x="146" y="19"/>
                  <a:pt x="146" y="19"/>
                  <a:pt x="146" y="19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6" y="17"/>
                  <a:pt x="146" y="17"/>
                  <a:pt x="146" y="17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50" y="13"/>
                  <a:pt x="150" y="13"/>
                  <a:pt x="150" y="13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0"/>
                  <a:pt x="152" y="10"/>
                  <a:pt x="152" y="10"/>
                </a:cubicBezTo>
                <a:cubicBezTo>
                  <a:pt x="149" y="7"/>
                  <a:pt x="149" y="7"/>
                  <a:pt x="149" y="7"/>
                </a:cubicBezTo>
                <a:cubicBezTo>
                  <a:pt x="148" y="7"/>
                  <a:pt x="148" y="7"/>
                  <a:pt x="148" y="7"/>
                </a:cubicBezTo>
                <a:cubicBezTo>
                  <a:pt x="146" y="6"/>
                  <a:pt x="146" y="6"/>
                  <a:pt x="146" y="6"/>
                </a:cubicBezTo>
                <a:cubicBezTo>
                  <a:pt x="143" y="8"/>
                  <a:pt x="143" y="8"/>
                  <a:pt x="143" y="8"/>
                </a:cubicBezTo>
                <a:cubicBezTo>
                  <a:pt x="141" y="8"/>
                  <a:pt x="141" y="8"/>
                  <a:pt x="141" y="8"/>
                </a:cubicBezTo>
                <a:cubicBezTo>
                  <a:pt x="139" y="7"/>
                  <a:pt x="139" y="7"/>
                  <a:pt x="139" y="7"/>
                </a:cubicBezTo>
                <a:cubicBezTo>
                  <a:pt x="137" y="7"/>
                  <a:pt x="137" y="7"/>
                  <a:pt x="137" y="7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0" y="14"/>
                  <a:pt x="130" y="14"/>
                  <a:pt x="130" y="14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19" y="14"/>
                  <a:pt x="119" y="14"/>
                  <a:pt x="119" y="14"/>
                </a:cubicBezTo>
                <a:cubicBezTo>
                  <a:pt x="119" y="15"/>
                  <a:pt x="119" y="15"/>
                  <a:pt x="119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5" y="14"/>
                  <a:pt x="115" y="14"/>
                  <a:pt x="115" y="14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4" y="35"/>
                  <a:pt x="114" y="35"/>
                  <a:pt x="114" y="35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7" y="37"/>
                  <a:pt x="117" y="37"/>
                  <a:pt x="117" y="37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5" y="39"/>
                  <a:pt x="115" y="39"/>
                  <a:pt x="115" y="39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0" y="35"/>
                  <a:pt x="110" y="35"/>
                  <a:pt x="110" y="35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5" y="35"/>
                  <a:pt x="105" y="35"/>
                  <a:pt x="105" y="35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5" y="33"/>
                  <a:pt x="105" y="33"/>
                  <a:pt x="105" y="33"/>
                </a:cubicBezTo>
                <a:cubicBezTo>
                  <a:pt x="104" y="35"/>
                  <a:pt x="104" y="35"/>
                  <a:pt x="104" y="35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5" y="39"/>
                  <a:pt x="105" y="39"/>
                  <a:pt x="105" y="39"/>
                </a:cubicBezTo>
                <a:cubicBezTo>
                  <a:pt x="105" y="41"/>
                  <a:pt x="105" y="41"/>
                  <a:pt x="105" y="41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101" y="46"/>
                  <a:pt x="101" y="46"/>
                  <a:pt x="101" y="46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4" y="55"/>
                  <a:pt x="104" y="55"/>
                  <a:pt x="104" y="55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10" y="59"/>
                  <a:pt x="110" y="59"/>
                  <a:pt x="110" y="59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7" y="56"/>
                  <a:pt x="117" y="56"/>
                  <a:pt x="117" y="5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5" y="59"/>
                  <a:pt x="125" y="59"/>
                  <a:pt x="125" y="59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7" y="62"/>
                  <a:pt x="127" y="62"/>
                  <a:pt x="127" y="62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31" y="58"/>
                  <a:pt x="131" y="58"/>
                  <a:pt x="131" y="58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28" y="62"/>
                  <a:pt x="128" y="62"/>
                  <a:pt x="128" y="6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4"/>
                  <a:pt x="129" y="64"/>
                  <a:pt x="129" y="64"/>
                </a:cubicBezTo>
                <a:cubicBezTo>
                  <a:pt x="132" y="61"/>
                  <a:pt x="132" y="61"/>
                  <a:pt x="132" y="61"/>
                </a:cubicBezTo>
                <a:cubicBezTo>
                  <a:pt x="133" y="60"/>
                  <a:pt x="133" y="60"/>
                  <a:pt x="133" y="60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40" y="57"/>
                  <a:pt x="140" y="57"/>
                  <a:pt x="140" y="57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6" y="56"/>
                  <a:pt x="146" y="56"/>
                  <a:pt x="146" y="56"/>
                </a:cubicBezTo>
                <a:cubicBezTo>
                  <a:pt x="147" y="56"/>
                  <a:pt x="147" y="56"/>
                  <a:pt x="147" y="56"/>
                </a:cubicBezTo>
                <a:cubicBezTo>
                  <a:pt x="150" y="54"/>
                  <a:pt x="150" y="54"/>
                  <a:pt x="150" y="54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154" y="53"/>
                  <a:pt x="154" y="53"/>
                  <a:pt x="154" y="53"/>
                </a:cubicBezTo>
                <a:cubicBezTo>
                  <a:pt x="153" y="55"/>
                  <a:pt x="153" y="55"/>
                  <a:pt x="153" y="55"/>
                </a:cubicBezTo>
                <a:cubicBezTo>
                  <a:pt x="151" y="56"/>
                  <a:pt x="151" y="56"/>
                  <a:pt x="151" y="56"/>
                </a:cubicBezTo>
                <a:cubicBezTo>
                  <a:pt x="151" y="57"/>
                  <a:pt x="151" y="57"/>
                  <a:pt x="151" y="57"/>
                </a:cubicBezTo>
                <a:cubicBezTo>
                  <a:pt x="152" y="58"/>
                  <a:pt x="152" y="58"/>
                  <a:pt x="152" y="58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47" y="62"/>
                  <a:pt x="147" y="62"/>
                  <a:pt x="147" y="62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0"/>
                  <a:pt x="145" y="60"/>
                  <a:pt x="145" y="60"/>
                </a:cubicBezTo>
                <a:cubicBezTo>
                  <a:pt x="142" y="63"/>
                  <a:pt x="142" y="63"/>
                  <a:pt x="142" y="63"/>
                </a:cubicBezTo>
                <a:cubicBezTo>
                  <a:pt x="142" y="63"/>
                  <a:pt x="142" y="63"/>
                  <a:pt x="142" y="63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46" y="65"/>
                  <a:pt x="146" y="65"/>
                  <a:pt x="146" y="65"/>
                </a:cubicBezTo>
                <a:cubicBezTo>
                  <a:pt x="146" y="68"/>
                  <a:pt x="146" y="68"/>
                  <a:pt x="146" y="68"/>
                </a:cubicBezTo>
                <a:cubicBezTo>
                  <a:pt x="142" y="71"/>
                  <a:pt x="142" y="71"/>
                  <a:pt x="142" y="71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41" y="75"/>
                  <a:pt x="141" y="75"/>
                  <a:pt x="141" y="75"/>
                </a:cubicBezTo>
                <a:cubicBezTo>
                  <a:pt x="140" y="76"/>
                  <a:pt x="140" y="76"/>
                  <a:pt x="140" y="76"/>
                </a:cubicBezTo>
                <a:cubicBezTo>
                  <a:pt x="141" y="77"/>
                  <a:pt x="141" y="77"/>
                  <a:pt x="141" y="77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81"/>
                  <a:pt x="141" y="81"/>
                  <a:pt x="141" y="81"/>
                </a:cubicBezTo>
                <a:cubicBezTo>
                  <a:pt x="139" y="83"/>
                  <a:pt x="139" y="83"/>
                  <a:pt x="139" y="83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4" y="85"/>
                  <a:pt x="134" y="85"/>
                  <a:pt x="134" y="85"/>
                </a:cubicBezTo>
                <a:cubicBezTo>
                  <a:pt x="132" y="87"/>
                  <a:pt x="132" y="87"/>
                  <a:pt x="132" y="87"/>
                </a:cubicBezTo>
                <a:cubicBezTo>
                  <a:pt x="130" y="87"/>
                  <a:pt x="130" y="87"/>
                  <a:pt x="130" y="87"/>
                </a:cubicBezTo>
                <a:cubicBezTo>
                  <a:pt x="128" y="87"/>
                  <a:pt x="128" y="87"/>
                  <a:pt x="128" y="87"/>
                </a:cubicBezTo>
                <a:cubicBezTo>
                  <a:pt x="125" y="85"/>
                  <a:pt x="125" y="85"/>
                  <a:pt x="125" y="85"/>
                </a:cubicBezTo>
                <a:cubicBezTo>
                  <a:pt x="124" y="86"/>
                  <a:pt x="124" y="86"/>
                  <a:pt x="124" y="86"/>
                </a:cubicBezTo>
                <a:cubicBezTo>
                  <a:pt x="123" y="85"/>
                  <a:pt x="123" y="85"/>
                  <a:pt x="123" y="85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21" y="83"/>
                  <a:pt x="121" y="83"/>
                  <a:pt x="121" y="83"/>
                </a:cubicBezTo>
                <a:cubicBezTo>
                  <a:pt x="119" y="86"/>
                  <a:pt x="119" y="86"/>
                  <a:pt x="119" y="86"/>
                </a:cubicBezTo>
                <a:cubicBezTo>
                  <a:pt x="117" y="87"/>
                  <a:pt x="117" y="87"/>
                  <a:pt x="117" y="87"/>
                </a:cubicBezTo>
                <a:cubicBezTo>
                  <a:pt x="115" y="89"/>
                  <a:pt x="115" y="89"/>
                  <a:pt x="115" y="89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0" y="92"/>
                  <a:pt x="110" y="92"/>
                  <a:pt x="110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3" y="91"/>
                  <a:pt x="103" y="91"/>
                  <a:pt x="103" y="91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99" y="93"/>
                  <a:pt x="99" y="93"/>
                  <a:pt x="99" y="93"/>
                </a:cubicBezTo>
                <a:cubicBezTo>
                  <a:pt x="97" y="94"/>
                  <a:pt x="97" y="94"/>
                  <a:pt x="97" y="94"/>
                </a:cubicBezTo>
                <a:cubicBezTo>
                  <a:pt x="97" y="97"/>
                  <a:pt x="97" y="97"/>
                  <a:pt x="97" y="97"/>
                </a:cubicBezTo>
                <a:cubicBezTo>
                  <a:pt x="96" y="100"/>
                  <a:pt x="96" y="100"/>
                  <a:pt x="96" y="100"/>
                </a:cubicBezTo>
                <a:cubicBezTo>
                  <a:pt x="94" y="102"/>
                  <a:pt x="94" y="102"/>
                  <a:pt x="94" y="102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92" y="98"/>
                  <a:pt x="92" y="98"/>
                  <a:pt x="92" y="98"/>
                </a:cubicBezTo>
                <a:cubicBezTo>
                  <a:pt x="89" y="98"/>
                  <a:pt x="89" y="98"/>
                  <a:pt x="89" y="98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7" y="103"/>
                  <a:pt x="87" y="103"/>
                  <a:pt x="87" y="103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85" y="99"/>
                  <a:pt x="85" y="99"/>
                  <a:pt x="85" y="99"/>
                </a:cubicBezTo>
                <a:cubicBezTo>
                  <a:pt x="84" y="99"/>
                  <a:pt x="84" y="99"/>
                  <a:pt x="84" y="99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69" y="113"/>
                  <a:pt x="69" y="113"/>
                  <a:pt x="69" y="113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9" y="115"/>
                  <a:pt x="69" y="115"/>
                  <a:pt x="69" y="115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7" y="117"/>
                  <a:pt x="67" y="117"/>
                  <a:pt x="67" y="117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63" y="130"/>
                  <a:pt x="63" y="130"/>
                  <a:pt x="63" y="130"/>
                </a:cubicBezTo>
                <a:cubicBezTo>
                  <a:pt x="63" y="132"/>
                  <a:pt x="63" y="132"/>
                  <a:pt x="63" y="132"/>
                </a:cubicBezTo>
                <a:cubicBezTo>
                  <a:pt x="64" y="131"/>
                  <a:pt x="64" y="131"/>
                  <a:pt x="64" y="131"/>
                </a:cubicBezTo>
                <a:cubicBezTo>
                  <a:pt x="65" y="130"/>
                  <a:pt x="65" y="130"/>
                  <a:pt x="65" y="130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6" y="134"/>
                  <a:pt x="66" y="134"/>
                  <a:pt x="66" y="134"/>
                </a:cubicBezTo>
                <a:cubicBezTo>
                  <a:pt x="65" y="134"/>
                  <a:pt x="65" y="134"/>
                  <a:pt x="65" y="134"/>
                </a:cubicBezTo>
                <a:cubicBezTo>
                  <a:pt x="65" y="135"/>
                  <a:pt x="65" y="135"/>
                  <a:pt x="65" y="135"/>
                </a:cubicBezTo>
                <a:cubicBezTo>
                  <a:pt x="65" y="136"/>
                  <a:pt x="65" y="136"/>
                  <a:pt x="65" y="136"/>
                </a:cubicBezTo>
                <a:cubicBezTo>
                  <a:pt x="66" y="136"/>
                  <a:pt x="66" y="136"/>
                  <a:pt x="66" y="136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6"/>
                  <a:pt x="69" y="136"/>
                  <a:pt x="69" y="136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72" y="137"/>
                  <a:pt x="72" y="137"/>
                  <a:pt x="72" y="137"/>
                </a:cubicBezTo>
                <a:cubicBezTo>
                  <a:pt x="73" y="138"/>
                  <a:pt x="73" y="138"/>
                  <a:pt x="73" y="138"/>
                </a:cubicBezTo>
                <a:cubicBezTo>
                  <a:pt x="75" y="138"/>
                  <a:pt x="75" y="138"/>
                  <a:pt x="75" y="138"/>
                </a:cubicBezTo>
                <a:cubicBezTo>
                  <a:pt x="77" y="136"/>
                  <a:pt x="77" y="136"/>
                  <a:pt x="77" y="136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83" y="131"/>
                  <a:pt x="83" y="131"/>
                  <a:pt x="83" y="131"/>
                </a:cubicBezTo>
                <a:cubicBezTo>
                  <a:pt x="84" y="130"/>
                  <a:pt x="84" y="130"/>
                  <a:pt x="84" y="130"/>
                </a:cubicBezTo>
                <a:cubicBezTo>
                  <a:pt x="82" y="132"/>
                  <a:pt x="82" y="132"/>
                  <a:pt x="82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6" y="139"/>
                  <a:pt x="76" y="139"/>
                  <a:pt x="76" y="139"/>
                </a:cubicBezTo>
                <a:cubicBezTo>
                  <a:pt x="78" y="141"/>
                  <a:pt x="78" y="141"/>
                  <a:pt x="78" y="141"/>
                </a:cubicBezTo>
                <a:cubicBezTo>
                  <a:pt x="78" y="142"/>
                  <a:pt x="78" y="142"/>
                  <a:pt x="78" y="142"/>
                </a:cubicBezTo>
                <a:cubicBezTo>
                  <a:pt x="75" y="143"/>
                  <a:pt x="75" y="143"/>
                  <a:pt x="75" y="143"/>
                </a:cubicBezTo>
                <a:cubicBezTo>
                  <a:pt x="74" y="142"/>
                  <a:pt x="74" y="142"/>
                  <a:pt x="74" y="142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74" y="140"/>
                  <a:pt x="74" y="140"/>
                  <a:pt x="74" y="140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68" y="138"/>
                  <a:pt x="68" y="138"/>
                  <a:pt x="68" y="138"/>
                </a:cubicBezTo>
                <a:cubicBezTo>
                  <a:pt x="67" y="137"/>
                  <a:pt x="67" y="137"/>
                  <a:pt x="67" y="137"/>
                </a:cubicBezTo>
                <a:cubicBezTo>
                  <a:pt x="65" y="138"/>
                  <a:pt x="65" y="138"/>
                  <a:pt x="65" y="138"/>
                </a:cubicBezTo>
                <a:cubicBezTo>
                  <a:pt x="64" y="138"/>
                  <a:pt x="64" y="138"/>
                  <a:pt x="64" y="138"/>
                </a:cubicBezTo>
                <a:cubicBezTo>
                  <a:pt x="63" y="140"/>
                  <a:pt x="63" y="140"/>
                  <a:pt x="63" y="140"/>
                </a:cubicBezTo>
                <a:cubicBezTo>
                  <a:pt x="62" y="141"/>
                  <a:pt x="62" y="141"/>
                  <a:pt x="62" y="141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59" y="142"/>
                  <a:pt x="59" y="142"/>
                  <a:pt x="59" y="142"/>
                </a:cubicBezTo>
                <a:cubicBezTo>
                  <a:pt x="60" y="143"/>
                  <a:pt x="60" y="143"/>
                  <a:pt x="60" y="143"/>
                </a:cubicBezTo>
                <a:cubicBezTo>
                  <a:pt x="61" y="144"/>
                  <a:pt x="61" y="144"/>
                  <a:pt x="61" y="144"/>
                </a:cubicBezTo>
                <a:cubicBezTo>
                  <a:pt x="60" y="145"/>
                  <a:pt x="60" y="145"/>
                  <a:pt x="60" y="145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2" y="150"/>
                  <a:pt x="62" y="150"/>
                  <a:pt x="62" y="150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2" y="154"/>
                  <a:pt x="62" y="154"/>
                  <a:pt x="62" y="154"/>
                </a:cubicBezTo>
                <a:cubicBezTo>
                  <a:pt x="62" y="156"/>
                  <a:pt x="62" y="156"/>
                  <a:pt x="62" y="156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64" y="158"/>
                  <a:pt x="64" y="158"/>
                  <a:pt x="64" y="158"/>
                </a:cubicBezTo>
                <a:cubicBezTo>
                  <a:pt x="62" y="158"/>
                  <a:pt x="62" y="158"/>
                  <a:pt x="62" y="158"/>
                </a:cubicBezTo>
                <a:cubicBezTo>
                  <a:pt x="61" y="160"/>
                  <a:pt x="61" y="160"/>
                  <a:pt x="61" y="160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70" y="163"/>
                  <a:pt x="70" y="163"/>
                  <a:pt x="70" y="163"/>
                </a:cubicBezTo>
                <a:cubicBezTo>
                  <a:pt x="73" y="161"/>
                  <a:pt x="73" y="161"/>
                  <a:pt x="73" y="161"/>
                </a:cubicBezTo>
                <a:cubicBezTo>
                  <a:pt x="75" y="161"/>
                  <a:pt x="75" y="161"/>
                  <a:pt x="75" y="161"/>
                </a:cubicBezTo>
                <a:cubicBezTo>
                  <a:pt x="76" y="161"/>
                  <a:pt x="76" y="161"/>
                  <a:pt x="76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9" y="154"/>
                  <a:pt x="79" y="154"/>
                  <a:pt x="79" y="154"/>
                </a:cubicBezTo>
                <a:cubicBezTo>
                  <a:pt x="79" y="154"/>
                  <a:pt x="79" y="154"/>
                  <a:pt x="79" y="154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85" y="150"/>
                  <a:pt x="85" y="150"/>
                  <a:pt x="85" y="150"/>
                </a:cubicBezTo>
                <a:cubicBezTo>
                  <a:pt x="89" y="147"/>
                  <a:pt x="89" y="147"/>
                  <a:pt x="89" y="147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89" y="148"/>
                  <a:pt x="89" y="148"/>
                  <a:pt x="89" y="148"/>
                </a:cubicBezTo>
                <a:cubicBezTo>
                  <a:pt x="85" y="152"/>
                  <a:pt x="85" y="152"/>
                  <a:pt x="85" y="152"/>
                </a:cubicBezTo>
                <a:cubicBezTo>
                  <a:pt x="82" y="153"/>
                  <a:pt x="82" y="153"/>
                  <a:pt x="82" y="153"/>
                </a:cubicBezTo>
                <a:cubicBezTo>
                  <a:pt x="82" y="154"/>
                  <a:pt x="82" y="154"/>
                  <a:pt x="82" y="154"/>
                </a:cubicBezTo>
                <a:cubicBezTo>
                  <a:pt x="84" y="156"/>
                  <a:pt x="84" y="156"/>
                  <a:pt x="84" y="156"/>
                </a:cubicBezTo>
                <a:cubicBezTo>
                  <a:pt x="84" y="157"/>
                  <a:pt x="84" y="157"/>
                  <a:pt x="84" y="157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0" y="161"/>
                  <a:pt x="80" y="161"/>
                  <a:pt x="80" y="161"/>
                </a:cubicBezTo>
                <a:cubicBezTo>
                  <a:pt x="80" y="163"/>
                  <a:pt x="80" y="163"/>
                  <a:pt x="80" y="163"/>
                </a:cubicBezTo>
                <a:cubicBezTo>
                  <a:pt x="80" y="166"/>
                  <a:pt x="80" y="166"/>
                  <a:pt x="80" y="166"/>
                </a:cubicBezTo>
                <a:cubicBezTo>
                  <a:pt x="79" y="168"/>
                  <a:pt x="79" y="168"/>
                  <a:pt x="79" y="168"/>
                </a:cubicBezTo>
                <a:cubicBezTo>
                  <a:pt x="80" y="169"/>
                  <a:pt x="80" y="169"/>
                  <a:pt x="80" y="169"/>
                </a:cubicBezTo>
                <a:cubicBezTo>
                  <a:pt x="79" y="171"/>
                  <a:pt x="79" y="171"/>
                  <a:pt x="79" y="171"/>
                </a:cubicBezTo>
                <a:cubicBezTo>
                  <a:pt x="80" y="173"/>
                  <a:pt x="80" y="173"/>
                  <a:pt x="80" y="173"/>
                </a:cubicBezTo>
                <a:cubicBezTo>
                  <a:pt x="77" y="174"/>
                  <a:pt x="77" y="174"/>
                  <a:pt x="77" y="174"/>
                </a:cubicBezTo>
                <a:cubicBezTo>
                  <a:pt x="76" y="175"/>
                  <a:pt x="76" y="175"/>
                  <a:pt x="76" y="175"/>
                </a:cubicBezTo>
                <a:cubicBezTo>
                  <a:pt x="75" y="176"/>
                  <a:pt x="75" y="176"/>
                  <a:pt x="75" y="176"/>
                </a:cubicBezTo>
                <a:cubicBezTo>
                  <a:pt x="74" y="176"/>
                  <a:pt x="74" y="176"/>
                  <a:pt x="74" y="176"/>
                </a:cubicBezTo>
                <a:cubicBezTo>
                  <a:pt x="74" y="177"/>
                  <a:pt x="74" y="177"/>
                  <a:pt x="74" y="177"/>
                </a:cubicBezTo>
                <a:cubicBezTo>
                  <a:pt x="74" y="179"/>
                  <a:pt x="74" y="179"/>
                  <a:pt x="74" y="179"/>
                </a:cubicBezTo>
                <a:cubicBezTo>
                  <a:pt x="74" y="181"/>
                  <a:pt x="74" y="181"/>
                  <a:pt x="74" y="181"/>
                </a:cubicBezTo>
                <a:cubicBezTo>
                  <a:pt x="75" y="181"/>
                  <a:pt x="75" y="181"/>
                  <a:pt x="75" y="181"/>
                </a:cubicBezTo>
                <a:cubicBezTo>
                  <a:pt x="77" y="180"/>
                  <a:pt x="77" y="180"/>
                  <a:pt x="77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9" y="182"/>
                  <a:pt x="79" y="182"/>
                  <a:pt x="79" y="182"/>
                </a:cubicBezTo>
                <a:cubicBezTo>
                  <a:pt x="78" y="183"/>
                  <a:pt x="78" y="183"/>
                  <a:pt x="78" y="183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5" y="184"/>
                  <a:pt x="75" y="184"/>
                  <a:pt x="75" y="184"/>
                </a:cubicBezTo>
                <a:cubicBezTo>
                  <a:pt x="75" y="185"/>
                  <a:pt x="75" y="185"/>
                  <a:pt x="75" y="185"/>
                </a:cubicBezTo>
                <a:cubicBezTo>
                  <a:pt x="75" y="186"/>
                  <a:pt x="75" y="186"/>
                  <a:pt x="75" y="186"/>
                </a:cubicBezTo>
                <a:cubicBezTo>
                  <a:pt x="75" y="187"/>
                  <a:pt x="75" y="187"/>
                  <a:pt x="75" y="187"/>
                </a:cubicBezTo>
                <a:cubicBezTo>
                  <a:pt x="74" y="188"/>
                  <a:pt x="74" y="188"/>
                  <a:pt x="74" y="188"/>
                </a:cubicBezTo>
                <a:cubicBezTo>
                  <a:pt x="73" y="188"/>
                  <a:pt x="73" y="188"/>
                  <a:pt x="73" y="188"/>
                </a:cubicBezTo>
                <a:cubicBezTo>
                  <a:pt x="71" y="189"/>
                  <a:pt x="71" y="189"/>
                  <a:pt x="71" y="189"/>
                </a:cubicBezTo>
                <a:cubicBezTo>
                  <a:pt x="69" y="189"/>
                  <a:pt x="69" y="189"/>
                  <a:pt x="69" y="189"/>
                </a:cubicBezTo>
                <a:cubicBezTo>
                  <a:pt x="69" y="189"/>
                  <a:pt x="69" y="189"/>
                  <a:pt x="69" y="189"/>
                </a:cubicBezTo>
                <a:cubicBezTo>
                  <a:pt x="70" y="190"/>
                  <a:pt x="70" y="190"/>
                  <a:pt x="70" y="190"/>
                </a:cubicBezTo>
                <a:cubicBezTo>
                  <a:pt x="72" y="191"/>
                  <a:pt x="72" y="191"/>
                  <a:pt x="72" y="191"/>
                </a:cubicBezTo>
                <a:cubicBezTo>
                  <a:pt x="73" y="192"/>
                  <a:pt x="73" y="192"/>
                  <a:pt x="73" y="192"/>
                </a:cubicBezTo>
                <a:cubicBezTo>
                  <a:pt x="75" y="190"/>
                  <a:pt x="75" y="190"/>
                  <a:pt x="75" y="190"/>
                </a:cubicBezTo>
                <a:cubicBezTo>
                  <a:pt x="79" y="187"/>
                  <a:pt x="79" y="187"/>
                  <a:pt x="79" y="187"/>
                </a:cubicBezTo>
                <a:cubicBezTo>
                  <a:pt x="80" y="187"/>
                  <a:pt x="80" y="187"/>
                  <a:pt x="80" y="187"/>
                </a:cubicBezTo>
                <a:cubicBezTo>
                  <a:pt x="82" y="187"/>
                  <a:pt x="82" y="187"/>
                  <a:pt x="82" y="187"/>
                </a:cubicBezTo>
                <a:cubicBezTo>
                  <a:pt x="83" y="186"/>
                  <a:pt x="83" y="186"/>
                  <a:pt x="83" y="186"/>
                </a:cubicBezTo>
                <a:cubicBezTo>
                  <a:pt x="86" y="185"/>
                  <a:pt x="86" y="185"/>
                  <a:pt x="86" y="185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5" y="187"/>
                  <a:pt x="85" y="187"/>
                  <a:pt x="85" y="187"/>
                </a:cubicBezTo>
                <a:cubicBezTo>
                  <a:pt x="85" y="188"/>
                  <a:pt x="85" y="188"/>
                  <a:pt x="85" y="188"/>
                </a:cubicBezTo>
                <a:cubicBezTo>
                  <a:pt x="86" y="188"/>
                  <a:pt x="86" y="188"/>
                  <a:pt x="86" y="188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91"/>
                  <a:pt x="89" y="191"/>
                  <a:pt x="89" y="191"/>
                </a:cubicBezTo>
                <a:cubicBezTo>
                  <a:pt x="90" y="189"/>
                  <a:pt x="90" y="189"/>
                  <a:pt x="90" y="189"/>
                </a:cubicBezTo>
                <a:cubicBezTo>
                  <a:pt x="91" y="190"/>
                  <a:pt x="91" y="190"/>
                  <a:pt x="91" y="190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92" y="194"/>
                  <a:pt x="92" y="194"/>
                  <a:pt x="92" y="194"/>
                </a:cubicBezTo>
                <a:cubicBezTo>
                  <a:pt x="92" y="197"/>
                  <a:pt x="92" y="197"/>
                  <a:pt x="92" y="197"/>
                </a:cubicBezTo>
                <a:cubicBezTo>
                  <a:pt x="92" y="199"/>
                  <a:pt x="92" y="199"/>
                  <a:pt x="92" y="199"/>
                </a:cubicBezTo>
                <a:cubicBezTo>
                  <a:pt x="93" y="201"/>
                  <a:pt x="93" y="201"/>
                  <a:pt x="93" y="201"/>
                </a:cubicBezTo>
                <a:cubicBezTo>
                  <a:pt x="94" y="201"/>
                  <a:pt x="94" y="201"/>
                  <a:pt x="94" y="201"/>
                </a:cubicBezTo>
                <a:cubicBezTo>
                  <a:pt x="95" y="199"/>
                  <a:pt x="95" y="199"/>
                  <a:pt x="95" y="199"/>
                </a:cubicBezTo>
                <a:cubicBezTo>
                  <a:pt x="95" y="197"/>
                  <a:pt x="95" y="197"/>
                  <a:pt x="95" y="197"/>
                </a:cubicBezTo>
                <a:cubicBezTo>
                  <a:pt x="96" y="194"/>
                  <a:pt x="96" y="194"/>
                  <a:pt x="96" y="194"/>
                </a:cubicBezTo>
                <a:cubicBezTo>
                  <a:pt x="97" y="192"/>
                  <a:pt x="97" y="192"/>
                  <a:pt x="97" y="192"/>
                </a:cubicBezTo>
                <a:cubicBezTo>
                  <a:pt x="99" y="190"/>
                  <a:pt x="99" y="190"/>
                  <a:pt x="99" y="190"/>
                </a:cubicBezTo>
                <a:cubicBezTo>
                  <a:pt x="100" y="190"/>
                  <a:pt x="100" y="190"/>
                  <a:pt x="100" y="190"/>
                </a:cubicBezTo>
                <a:cubicBezTo>
                  <a:pt x="102" y="189"/>
                  <a:pt x="102" y="189"/>
                  <a:pt x="102" y="189"/>
                </a:cubicBezTo>
                <a:cubicBezTo>
                  <a:pt x="105" y="189"/>
                  <a:pt x="105" y="189"/>
                  <a:pt x="105" y="189"/>
                </a:cubicBezTo>
                <a:cubicBezTo>
                  <a:pt x="102" y="190"/>
                  <a:pt x="102" y="190"/>
                  <a:pt x="102" y="190"/>
                </a:cubicBezTo>
                <a:cubicBezTo>
                  <a:pt x="99" y="193"/>
                  <a:pt x="99" y="193"/>
                  <a:pt x="99" y="193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102" y="197"/>
                  <a:pt x="102" y="197"/>
                  <a:pt x="102" y="197"/>
                </a:cubicBezTo>
                <a:cubicBezTo>
                  <a:pt x="103" y="197"/>
                  <a:pt x="103" y="197"/>
                  <a:pt x="103" y="197"/>
                </a:cubicBezTo>
                <a:cubicBezTo>
                  <a:pt x="106" y="196"/>
                  <a:pt x="106" y="196"/>
                  <a:pt x="106" y="196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2" y="194"/>
                  <a:pt x="112" y="194"/>
                  <a:pt x="112" y="194"/>
                </a:cubicBezTo>
                <a:cubicBezTo>
                  <a:pt x="113" y="194"/>
                  <a:pt x="113" y="194"/>
                  <a:pt x="113" y="194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18" y="192"/>
                  <a:pt x="118" y="192"/>
                  <a:pt x="118" y="192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14" y="196"/>
                  <a:pt x="114" y="196"/>
                  <a:pt x="114" y="196"/>
                </a:cubicBezTo>
                <a:cubicBezTo>
                  <a:pt x="113" y="198"/>
                  <a:pt x="113" y="198"/>
                  <a:pt x="113" y="198"/>
                </a:cubicBezTo>
                <a:cubicBezTo>
                  <a:pt x="107" y="201"/>
                  <a:pt x="107" y="201"/>
                  <a:pt x="107" y="201"/>
                </a:cubicBezTo>
                <a:cubicBezTo>
                  <a:pt x="105" y="203"/>
                  <a:pt x="105" y="203"/>
                  <a:pt x="105" y="203"/>
                </a:cubicBezTo>
                <a:cubicBezTo>
                  <a:pt x="103" y="206"/>
                  <a:pt x="103" y="206"/>
                  <a:pt x="103" y="206"/>
                </a:cubicBezTo>
                <a:cubicBezTo>
                  <a:pt x="103" y="208"/>
                  <a:pt x="103" y="208"/>
                  <a:pt x="103" y="208"/>
                </a:cubicBezTo>
                <a:cubicBezTo>
                  <a:pt x="103" y="209"/>
                  <a:pt x="103" y="209"/>
                  <a:pt x="103" y="209"/>
                </a:cubicBezTo>
                <a:cubicBezTo>
                  <a:pt x="105" y="211"/>
                  <a:pt x="105" y="211"/>
                  <a:pt x="105" y="211"/>
                </a:cubicBezTo>
                <a:cubicBezTo>
                  <a:pt x="102" y="210"/>
                  <a:pt x="102" y="210"/>
                  <a:pt x="102" y="210"/>
                </a:cubicBezTo>
                <a:cubicBezTo>
                  <a:pt x="101" y="211"/>
                  <a:pt x="101" y="211"/>
                  <a:pt x="101" y="211"/>
                </a:cubicBezTo>
                <a:cubicBezTo>
                  <a:pt x="99" y="213"/>
                  <a:pt x="99" y="213"/>
                  <a:pt x="99" y="213"/>
                </a:cubicBezTo>
                <a:cubicBezTo>
                  <a:pt x="98" y="215"/>
                  <a:pt x="98" y="215"/>
                  <a:pt x="98" y="215"/>
                </a:cubicBezTo>
                <a:cubicBezTo>
                  <a:pt x="96" y="218"/>
                  <a:pt x="96" y="218"/>
                  <a:pt x="96" y="218"/>
                </a:cubicBezTo>
                <a:cubicBezTo>
                  <a:pt x="94" y="220"/>
                  <a:pt x="94" y="220"/>
                  <a:pt x="94" y="220"/>
                </a:cubicBezTo>
                <a:cubicBezTo>
                  <a:pt x="95" y="221"/>
                  <a:pt x="95" y="221"/>
                  <a:pt x="95" y="221"/>
                </a:cubicBezTo>
                <a:cubicBezTo>
                  <a:pt x="96" y="222"/>
                  <a:pt x="96" y="222"/>
                  <a:pt x="96" y="222"/>
                </a:cubicBezTo>
                <a:cubicBezTo>
                  <a:pt x="95" y="224"/>
                  <a:pt x="95" y="224"/>
                  <a:pt x="95" y="224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4" y="222"/>
                  <a:pt x="94" y="222"/>
                  <a:pt x="94" y="222"/>
                </a:cubicBezTo>
                <a:cubicBezTo>
                  <a:pt x="92" y="222"/>
                  <a:pt x="92" y="222"/>
                  <a:pt x="92" y="222"/>
                </a:cubicBezTo>
                <a:cubicBezTo>
                  <a:pt x="91" y="224"/>
                  <a:pt x="91" y="224"/>
                  <a:pt x="91" y="224"/>
                </a:cubicBezTo>
                <a:cubicBezTo>
                  <a:pt x="88" y="225"/>
                  <a:pt x="88" y="225"/>
                  <a:pt x="88" y="225"/>
                </a:cubicBezTo>
                <a:cubicBezTo>
                  <a:pt x="89" y="226"/>
                  <a:pt x="89" y="226"/>
                  <a:pt x="89" y="226"/>
                </a:cubicBezTo>
                <a:cubicBezTo>
                  <a:pt x="88" y="228"/>
                  <a:pt x="88" y="228"/>
                  <a:pt x="88" y="228"/>
                </a:cubicBezTo>
                <a:cubicBezTo>
                  <a:pt x="87" y="227"/>
                  <a:pt x="87" y="227"/>
                  <a:pt x="87" y="227"/>
                </a:cubicBezTo>
                <a:cubicBezTo>
                  <a:pt x="86" y="226"/>
                  <a:pt x="86" y="226"/>
                  <a:pt x="86" y="226"/>
                </a:cubicBezTo>
                <a:cubicBezTo>
                  <a:pt x="85" y="227"/>
                  <a:pt x="85" y="227"/>
                  <a:pt x="85" y="227"/>
                </a:cubicBezTo>
                <a:cubicBezTo>
                  <a:pt x="81" y="231"/>
                  <a:pt x="81" y="231"/>
                  <a:pt x="81" y="231"/>
                </a:cubicBezTo>
                <a:cubicBezTo>
                  <a:pt x="79" y="233"/>
                  <a:pt x="79" y="233"/>
                  <a:pt x="79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79" y="235"/>
                  <a:pt x="79" y="235"/>
                  <a:pt x="79" y="235"/>
                </a:cubicBezTo>
                <a:cubicBezTo>
                  <a:pt x="77" y="234"/>
                  <a:pt x="77" y="234"/>
                  <a:pt x="77" y="234"/>
                </a:cubicBezTo>
                <a:cubicBezTo>
                  <a:pt x="77" y="232"/>
                  <a:pt x="77" y="232"/>
                  <a:pt x="77" y="232"/>
                </a:cubicBezTo>
                <a:cubicBezTo>
                  <a:pt x="74" y="233"/>
                  <a:pt x="74" y="233"/>
                  <a:pt x="74" y="233"/>
                </a:cubicBezTo>
                <a:cubicBezTo>
                  <a:pt x="72" y="235"/>
                  <a:pt x="72" y="235"/>
                  <a:pt x="72" y="235"/>
                </a:cubicBezTo>
                <a:cubicBezTo>
                  <a:pt x="70" y="236"/>
                  <a:pt x="70" y="236"/>
                  <a:pt x="70" y="236"/>
                </a:cubicBezTo>
                <a:cubicBezTo>
                  <a:pt x="70" y="237"/>
                  <a:pt x="70" y="237"/>
                  <a:pt x="70" y="237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6" y="238"/>
                  <a:pt x="66" y="238"/>
                  <a:pt x="66" y="238"/>
                </a:cubicBezTo>
                <a:cubicBezTo>
                  <a:pt x="63" y="241"/>
                  <a:pt x="63" y="241"/>
                  <a:pt x="63" y="241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55" y="245"/>
                  <a:pt x="55" y="245"/>
                  <a:pt x="55" y="245"/>
                </a:cubicBezTo>
                <a:cubicBezTo>
                  <a:pt x="54" y="248"/>
                  <a:pt x="54" y="248"/>
                  <a:pt x="54" y="248"/>
                </a:cubicBezTo>
                <a:cubicBezTo>
                  <a:pt x="54" y="249"/>
                  <a:pt x="54" y="249"/>
                  <a:pt x="54" y="249"/>
                </a:cubicBezTo>
                <a:cubicBezTo>
                  <a:pt x="54" y="250"/>
                  <a:pt x="54" y="250"/>
                  <a:pt x="54" y="250"/>
                </a:cubicBezTo>
                <a:cubicBezTo>
                  <a:pt x="54" y="252"/>
                  <a:pt x="54" y="252"/>
                  <a:pt x="54" y="252"/>
                </a:cubicBezTo>
                <a:cubicBezTo>
                  <a:pt x="54" y="252"/>
                  <a:pt x="54" y="252"/>
                  <a:pt x="54" y="252"/>
                </a:cubicBezTo>
                <a:cubicBezTo>
                  <a:pt x="52" y="250"/>
                  <a:pt x="52" y="250"/>
                  <a:pt x="52" y="250"/>
                </a:cubicBezTo>
                <a:cubicBezTo>
                  <a:pt x="51" y="250"/>
                  <a:pt x="51" y="250"/>
                  <a:pt x="51" y="250"/>
                </a:cubicBezTo>
                <a:cubicBezTo>
                  <a:pt x="51" y="251"/>
                  <a:pt x="51" y="251"/>
                  <a:pt x="51" y="251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0" y="253"/>
                  <a:pt x="50" y="253"/>
                  <a:pt x="50" y="253"/>
                </a:cubicBezTo>
                <a:cubicBezTo>
                  <a:pt x="49" y="252"/>
                  <a:pt x="49" y="252"/>
                  <a:pt x="49" y="252"/>
                </a:cubicBezTo>
                <a:cubicBezTo>
                  <a:pt x="49" y="250"/>
                  <a:pt x="49" y="250"/>
                  <a:pt x="49" y="250"/>
                </a:cubicBezTo>
                <a:cubicBezTo>
                  <a:pt x="50" y="249"/>
                  <a:pt x="50" y="249"/>
                  <a:pt x="50" y="249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7" y="248"/>
                  <a:pt x="47" y="248"/>
                  <a:pt x="47" y="248"/>
                </a:cubicBezTo>
                <a:cubicBezTo>
                  <a:pt x="46" y="248"/>
                  <a:pt x="46" y="248"/>
                  <a:pt x="46" y="248"/>
                </a:cubicBezTo>
                <a:cubicBezTo>
                  <a:pt x="44" y="248"/>
                  <a:pt x="44" y="248"/>
                  <a:pt x="44" y="248"/>
                </a:cubicBezTo>
                <a:cubicBezTo>
                  <a:pt x="41" y="249"/>
                  <a:pt x="41" y="249"/>
                  <a:pt x="41" y="249"/>
                </a:cubicBezTo>
                <a:cubicBezTo>
                  <a:pt x="39" y="250"/>
                  <a:pt x="39" y="250"/>
                  <a:pt x="39" y="250"/>
                </a:cubicBezTo>
                <a:cubicBezTo>
                  <a:pt x="38" y="251"/>
                  <a:pt x="38" y="251"/>
                  <a:pt x="38" y="251"/>
                </a:cubicBezTo>
                <a:cubicBezTo>
                  <a:pt x="35" y="252"/>
                  <a:pt x="35" y="252"/>
                  <a:pt x="35" y="252"/>
                </a:cubicBezTo>
                <a:cubicBezTo>
                  <a:pt x="33" y="254"/>
                  <a:pt x="33" y="254"/>
                  <a:pt x="33" y="254"/>
                </a:cubicBezTo>
                <a:cubicBezTo>
                  <a:pt x="30" y="256"/>
                  <a:pt x="30" y="256"/>
                  <a:pt x="30" y="256"/>
                </a:cubicBezTo>
                <a:cubicBezTo>
                  <a:pt x="31" y="257"/>
                  <a:pt x="31" y="257"/>
                  <a:pt x="31" y="257"/>
                </a:cubicBezTo>
                <a:cubicBezTo>
                  <a:pt x="30" y="258"/>
                  <a:pt x="30" y="258"/>
                  <a:pt x="30" y="258"/>
                </a:cubicBezTo>
                <a:cubicBezTo>
                  <a:pt x="29" y="258"/>
                  <a:pt x="29" y="258"/>
                  <a:pt x="29" y="258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25" y="260"/>
                  <a:pt x="25" y="260"/>
                  <a:pt x="25" y="260"/>
                </a:cubicBezTo>
                <a:cubicBezTo>
                  <a:pt x="25" y="261"/>
                  <a:pt x="25" y="261"/>
                  <a:pt x="25" y="261"/>
                </a:cubicBezTo>
                <a:cubicBezTo>
                  <a:pt x="24" y="261"/>
                  <a:pt x="24" y="261"/>
                  <a:pt x="24" y="261"/>
                </a:cubicBezTo>
                <a:cubicBezTo>
                  <a:pt x="22" y="261"/>
                  <a:pt x="22" y="261"/>
                  <a:pt x="22" y="261"/>
                </a:cubicBezTo>
                <a:cubicBezTo>
                  <a:pt x="20" y="261"/>
                  <a:pt x="20" y="261"/>
                  <a:pt x="20" y="261"/>
                </a:cubicBezTo>
                <a:cubicBezTo>
                  <a:pt x="20" y="263"/>
                  <a:pt x="20" y="263"/>
                  <a:pt x="20" y="263"/>
                </a:cubicBezTo>
                <a:cubicBezTo>
                  <a:pt x="19" y="265"/>
                  <a:pt x="19" y="265"/>
                  <a:pt x="19" y="265"/>
                </a:cubicBezTo>
                <a:cubicBezTo>
                  <a:pt x="20" y="266"/>
                  <a:pt x="20" y="266"/>
                  <a:pt x="20" y="266"/>
                </a:cubicBezTo>
                <a:cubicBezTo>
                  <a:pt x="21" y="265"/>
                  <a:pt x="21" y="265"/>
                  <a:pt x="21" y="265"/>
                </a:cubicBezTo>
                <a:cubicBezTo>
                  <a:pt x="22" y="264"/>
                  <a:pt x="22" y="264"/>
                  <a:pt x="22" y="264"/>
                </a:cubicBezTo>
                <a:cubicBezTo>
                  <a:pt x="21" y="263"/>
                  <a:pt x="21" y="263"/>
                  <a:pt x="21" y="263"/>
                </a:cubicBezTo>
                <a:cubicBezTo>
                  <a:pt x="23" y="262"/>
                  <a:pt x="23" y="262"/>
                  <a:pt x="23" y="262"/>
                </a:cubicBezTo>
                <a:cubicBezTo>
                  <a:pt x="23" y="263"/>
                  <a:pt x="23" y="263"/>
                  <a:pt x="23" y="263"/>
                </a:cubicBezTo>
                <a:cubicBezTo>
                  <a:pt x="23" y="264"/>
                  <a:pt x="23" y="264"/>
                  <a:pt x="23" y="264"/>
                </a:cubicBezTo>
                <a:cubicBezTo>
                  <a:pt x="23" y="265"/>
                  <a:pt x="23" y="265"/>
                  <a:pt x="23" y="265"/>
                </a:cubicBezTo>
                <a:cubicBezTo>
                  <a:pt x="25" y="265"/>
                  <a:pt x="25" y="265"/>
                  <a:pt x="25" y="265"/>
                </a:cubicBezTo>
                <a:cubicBezTo>
                  <a:pt x="27" y="262"/>
                  <a:pt x="27" y="262"/>
                  <a:pt x="27" y="262"/>
                </a:cubicBezTo>
                <a:cubicBezTo>
                  <a:pt x="28" y="261"/>
                  <a:pt x="28" y="261"/>
                  <a:pt x="28" y="261"/>
                </a:cubicBezTo>
                <a:cubicBezTo>
                  <a:pt x="28" y="263"/>
                  <a:pt x="28" y="263"/>
                  <a:pt x="28" y="263"/>
                </a:cubicBezTo>
                <a:cubicBezTo>
                  <a:pt x="28" y="264"/>
                  <a:pt x="28" y="264"/>
                  <a:pt x="28" y="264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30" y="264"/>
                  <a:pt x="30" y="264"/>
                  <a:pt x="30" y="264"/>
                </a:cubicBezTo>
                <a:cubicBezTo>
                  <a:pt x="31" y="263"/>
                  <a:pt x="31" y="263"/>
                  <a:pt x="31" y="263"/>
                </a:cubicBezTo>
                <a:cubicBezTo>
                  <a:pt x="31" y="264"/>
                  <a:pt x="31" y="264"/>
                  <a:pt x="31" y="264"/>
                </a:cubicBezTo>
                <a:cubicBezTo>
                  <a:pt x="32" y="264"/>
                  <a:pt x="32" y="264"/>
                  <a:pt x="32" y="264"/>
                </a:cubicBezTo>
                <a:cubicBezTo>
                  <a:pt x="32" y="263"/>
                  <a:pt x="32" y="263"/>
                  <a:pt x="32" y="263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38" y="261"/>
                  <a:pt x="38" y="261"/>
                  <a:pt x="38" y="261"/>
                </a:cubicBezTo>
                <a:cubicBezTo>
                  <a:pt x="39" y="258"/>
                  <a:pt x="39" y="258"/>
                  <a:pt x="39" y="258"/>
                </a:cubicBezTo>
                <a:cubicBezTo>
                  <a:pt x="38" y="257"/>
                  <a:pt x="38" y="257"/>
                  <a:pt x="38" y="257"/>
                </a:cubicBezTo>
                <a:cubicBezTo>
                  <a:pt x="40" y="256"/>
                  <a:pt x="40" y="256"/>
                  <a:pt x="40" y="256"/>
                </a:cubicBezTo>
                <a:cubicBezTo>
                  <a:pt x="42" y="254"/>
                  <a:pt x="42" y="254"/>
                  <a:pt x="42" y="254"/>
                </a:cubicBezTo>
                <a:cubicBezTo>
                  <a:pt x="43" y="254"/>
                  <a:pt x="43" y="254"/>
                  <a:pt x="43" y="254"/>
                </a:cubicBezTo>
                <a:cubicBezTo>
                  <a:pt x="45" y="256"/>
                  <a:pt x="45" y="256"/>
                  <a:pt x="45" y="256"/>
                </a:cubicBezTo>
                <a:cubicBezTo>
                  <a:pt x="44" y="256"/>
                  <a:pt x="44" y="256"/>
                  <a:pt x="44" y="256"/>
                </a:cubicBezTo>
                <a:cubicBezTo>
                  <a:pt x="43" y="257"/>
                  <a:pt x="43" y="257"/>
                  <a:pt x="43" y="257"/>
                </a:cubicBezTo>
                <a:cubicBezTo>
                  <a:pt x="41" y="258"/>
                  <a:pt x="41" y="258"/>
                  <a:pt x="41" y="258"/>
                </a:cubicBezTo>
                <a:cubicBezTo>
                  <a:pt x="41" y="260"/>
                  <a:pt x="41" y="260"/>
                  <a:pt x="41" y="260"/>
                </a:cubicBezTo>
                <a:cubicBezTo>
                  <a:pt x="42" y="261"/>
                  <a:pt x="42" y="261"/>
                  <a:pt x="42" y="261"/>
                </a:cubicBezTo>
                <a:cubicBezTo>
                  <a:pt x="45" y="259"/>
                  <a:pt x="45" y="259"/>
                  <a:pt x="45" y="259"/>
                </a:cubicBezTo>
                <a:cubicBezTo>
                  <a:pt x="45" y="257"/>
                  <a:pt x="45" y="257"/>
                  <a:pt x="45" y="257"/>
                </a:cubicBezTo>
                <a:cubicBezTo>
                  <a:pt x="47" y="257"/>
                  <a:pt x="47" y="257"/>
                  <a:pt x="47" y="257"/>
                </a:cubicBezTo>
                <a:cubicBezTo>
                  <a:pt x="47" y="258"/>
                  <a:pt x="47" y="258"/>
                  <a:pt x="47" y="258"/>
                </a:cubicBezTo>
                <a:cubicBezTo>
                  <a:pt x="48" y="256"/>
                  <a:pt x="48" y="256"/>
                  <a:pt x="48" y="256"/>
                </a:cubicBezTo>
                <a:cubicBezTo>
                  <a:pt x="49" y="257"/>
                  <a:pt x="49" y="257"/>
                  <a:pt x="49" y="257"/>
                </a:cubicBezTo>
                <a:cubicBezTo>
                  <a:pt x="49" y="258"/>
                  <a:pt x="49" y="258"/>
                  <a:pt x="49" y="258"/>
                </a:cubicBezTo>
                <a:cubicBezTo>
                  <a:pt x="48" y="259"/>
                  <a:pt x="48" y="259"/>
                  <a:pt x="48" y="259"/>
                </a:cubicBezTo>
                <a:cubicBezTo>
                  <a:pt x="49" y="259"/>
                  <a:pt x="49" y="259"/>
                  <a:pt x="49" y="259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2" y="257"/>
                  <a:pt x="52" y="257"/>
                  <a:pt x="52" y="257"/>
                </a:cubicBezTo>
                <a:cubicBezTo>
                  <a:pt x="54" y="256"/>
                  <a:pt x="54" y="256"/>
                  <a:pt x="54" y="256"/>
                </a:cubicBezTo>
                <a:cubicBezTo>
                  <a:pt x="55" y="256"/>
                  <a:pt x="55" y="256"/>
                  <a:pt x="55" y="256"/>
                </a:cubicBezTo>
                <a:cubicBezTo>
                  <a:pt x="57" y="253"/>
                  <a:pt x="57" y="253"/>
                  <a:pt x="57" y="253"/>
                </a:cubicBezTo>
                <a:cubicBezTo>
                  <a:pt x="59" y="252"/>
                  <a:pt x="59" y="252"/>
                  <a:pt x="59" y="252"/>
                </a:cubicBezTo>
                <a:cubicBezTo>
                  <a:pt x="60" y="253"/>
                  <a:pt x="60" y="253"/>
                  <a:pt x="60" y="253"/>
                </a:cubicBezTo>
                <a:cubicBezTo>
                  <a:pt x="60" y="254"/>
                  <a:pt x="60" y="254"/>
                  <a:pt x="60" y="254"/>
                </a:cubicBezTo>
                <a:cubicBezTo>
                  <a:pt x="59" y="256"/>
                  <a:pt x="59" y="256"/>
                  <a:pt x="59" y="256"/>
                </a:cubicBezTo>
                <a:cubicBezTo>
                  <a:pt x="58" y="258"/>
                  <a:pt x="58" y="258"/>
                  <a:pt x="58" y="258"/>
                </a:cubicBezTo>
                <a:cubicBezTo>
                  <a:pt x="58" y="259"/>
                  <a:pt x="58" y="259"/>
                  <a:pt x="58" y="259"/>
                </a:cubicBezTo>
                <a:cubicBezTo>
                  <a:pt x="59" y="259"/>
                  <a:pt x="59" y="259"/>
                  <a:pt x="59" y="259"/>
                </a:cubicBezTo>
                <a:cubicBezTo>
                  <a:pt x="62" y="256"/>
                  <a:pt x="62" y="256"/>
                  <a:pt x="62" y="256"/>
                </a:cubicBezTo>
                <a:cubicBezTo>
                  <a:pt x="62" y="253"/>
                  <a:pt x="62" y="253"/>
                  <a:pt x="62" y="253"/>
                </a:cubicBezTo>
                <a:cubicBezTo>
                  <a:pt x="62" y="252"/>
                  <a:pt x="62" y="252"/>
                  <a:pt x="62" y="252"/>
                </a:cubicBezTo>
                <a:cubicBezTo>
                  <a:pt x="63" y="254"/>
                  <a:pt x="63" y="254"/>
                  <a:pt x="63" y="254"/>
                </a:cubicBezTo>
                <a:cubicBezTo>
                  <a:pt x="64" y="253"/>
                  <a:pt x="64" y="253"/>
                  <a:pt x="64" y="253"/>
                </a:cubicBezTo>
                <a:cubicBezTo>
                  <a:pt x="66" y="253"/>
                  <a:pt x="66" y="253"/>
                  <a:pt x="66" y="253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70" y="251"/>
                  <a:pt x="70" y="251"/>
                  <a:pt x="70" y="251"/>
                </a:cubicBezTo>
                <a:cubicBezTo>
                  <a:pt x="70" y="251"/>
                  <a:pt x="70" y="251"/>
                  <a:pt x="70" y="251"/>
                </a:cubicBezTo>
                <a:cubicBezTo>
                  <a:pt x="71" y="251"/>
                  <a:pt x="71" y="251"/>
                  <a:pt x="71" y="251"/>
                </a:cubicBezTo>
                <a:cubicBezTo>
                  <a:pt x="72" y="249"/>
                  <a:pt x="72" y="249"/>
                  <a:pt x="72" y="249"/>
                </a:cubicBezTo>
                <a:cubicBezTo>
                  <a:pt x="73" y="248"/>
                  <a:pt x="73" y="248"/>
                  <a:pt x="73" y="248"/>
                </a:cubicBezTo>
                <a:cubicBezTo>
                  <a:pt x="73" y="249"/>
                  <a:pt x="73" y="249"/>
                  <a:pt x="73" y="249"/>
                </a:cubicBezTo>
                <a:cubicBezTo>
                  <a:pt x="73" y="250"/>
                  <a:pt x="73" y="250"/>
                  <a:pt x="73" y="250"/>
                </a:cubicBezTo>
                <a:cubicBezTo>
                  <a:pt x="73" y="252"/>
                  <a:pt x="73" y="252"/>
                  <a:pt x="73" y="252"/>
                </a:cubicBezTo>
                <a:cubicBezTo>
                  <a:pt x="74" y="251"/>
                  <a:pt x="74" y="251"/>
                  <a:pt x="74" y="251"/>
                </a:cubicBezTo>
                <a:cubicBezTo>
                  <a:pt x="76" y="250"/>
                  <a:pt x="76" y="250"/>
                  <a:pt x="76" y="250"/>
                </a:cubicBezTo>
                <a:cubicBezTo>
                  <a:pt x="75" y="249"/>
                  <a:pt x="75" y="249"/>
                  <a:pt x="75" y="249"/>
                </a:cubicBezTo>
                <a:cubicBezTo>
                  <a:pt x="76" y="248"/>
                  <a:pt x="76" y="248"/>
                  <a:pt x="76" y="248"/>
                </a:cubicBezTo>
                <a:cubicBezTo>
                  <a:pt x="76" y="247"/>
                  <a:pt x="76" y="247"/>
                  <a:pt x="76" y="247"/>
                </a:cubicBezTo>
                <a:cubicBezTo>
                  <a:pt x="73" y="247"/>
                  <a:pt x="73" y="247"/>
                  <a:pt x="73" y="247"/>
                </a:cubicBezTo>
                <a:cubicBezTo>
                  <a:pt x="73" y="246"/>
                  <a:pt x="73" y="246"/>
                  <a:pt x="73" y="246"/>
                </a:cubicBezTo>
                <a:cubicBezTo>
                  <a:pt x="75" y="246"/>
                  <a:pt x="75" y="246"/>
                  <a:pt x="75" y="246"/>
                </a:cubicBezTo>
                <a:cubicBezTo>
                  <a:pt x="78" y="244"/>
                  <a:pt x="78" y="244"/>
                  <a:pt x="78" y="244"/>
                </a:cubicBezTo>
                <a:cubicBezTo>
                  <a:pt x="82" y="244"/>
                  <a:pt x="82" y="244"/>
                  <a:pt x="82" y="244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2"/>
                  <a:pt x="83" y="242"/>
                  <a:pt x="83" y="242"/>
                </a:cubicBezTo>
                <a:cubicBezTo>
                  <a:pt x="82" y="242"/>
                  <a:pt x="82" y="242"/>
                  <a:pt x="82" y="242"/>
                </a:cubicBezTo>
                <a:cubicBezTo>
                  <a:pt x="83" y="241"/>
                  <a:pt x="83" y="241"/>
                  <a:pt x="83" y="241"/>
                </a:cubicBezTo>
                <a:cubicBezTo>
                  <a:pt x="85" y="241"/>
                  <a:pt x="85" y="241"/>
                  <a:pt x="85" y="241"/>
                </a:cubicBezTo>
                <a:cubicBezTo>
                  <a:pt x="86" y="240"/>
                  <a:pt x="86" y="240"/>
                  <a:pt x="86" y="240"/>
                </a:cubicBezTo>
                <a:cubicBezTo>
                  <a:pt x="87" y="240"/>
                  <a:pt x="87" y="240"/>
                  <a:pt x="87" y="240"/>
                </a:cubicBezTo>
                <a:cubicBezTo>
                  <a:pt x="87" y="242"/>
                  <a:pt x="87" y="242"/>
                  <a:pt x="87" y="242"/>
                </a:cubicBezTo>
                <a:cubicBezTo>
                  <a:pt x="88" y="242"/>
                  <a:pt x="88" y="242"/>
                  <a:pt x="88" y="242"/>
                </a:cubicBezTo>
                <a:cubicBezTo>
                  <a:pt x="89" y="240"/>
                  <a:pt x="89" y="240"/>
                  <a:pt x="89" y="240"/>
                </a:cubicBezTo>
                <a:cubicBezTo>
                  <a:pt x="89" y="240"/>
                  <a:pt x="89" y="240"/>
                  <a:pt x="89" y="240"/>
                </a:cubicBezTo>
                <a:cubicBezTo>
                  <a:pt x="90" y="238"/>
                  <a:pt x="90" y="238"/>
                  <a:pt x="90" y="238"/>
                </a:cubicBezTo>
                <a:cubicBezTo>
                  <a:pt x="90" y="237"/>
                  <a:pt x="90" y="237"/>
                  <a:pt x="90" y="237"/>
                </a:cubicBezTo>
                <a:cubicBezTo>
                  <a:pt x="91" y="236"/>
                  <a:pt x="91" y="236"/>
                  <a:pt x="91" y="236"/>
                </a:cubicBezTo>
                <a:cubicBezTo>
                  <a:pt x="92" y="237"/>
                  <a:pt x="92" y="237"/>
                  <a:pt x="92" y="237"/>
                </a:cubicBezTo>
                <a:cubicBezTo>
                  <a:pt x="92" y="238"/>
                  <a:pt x="92" y="238"/>
                  <a:pt x="92" y="238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5" y="237"/>
                  <a:pt x="95" y="237"/>
                  <a:pt x="95" y="237"/>
                </a:cubicBezTo>
                <a:cubicBezTo>
                  <a:pt x="96" y="236"/>
                  <a:pt x="96" y="236"/>
                  <a:pt x="96" y="236"/>
                </a:cubicBezTo>
                <a:cubicBezTo>
                  <a:pt x="98" y="236"/>
                  <a:pt x="98" y="236"/>
                  <a:pt x="98" y="236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100" y="235"/>
                  <a:pt x="100" y="235"/>
                  <a:pt x="100" y="235"/>
                </a:cubicBezTo>
                <a:cubicBezTo>
                  <a:pt x="102" y="234"/>
                  <a:pt x="102" y="234"/>
                  <a:pt x="102" y="234"/>
                </a:cubicBezTo>
                <a:cubicBezTo>
                  <a:pt x="104" y="232"/>
                  <a:pt x="104" y="232"/>
                  <a:pt x="104" y="232"/>
                </a:cubicBezTo>
                <a:cubicBezTo>
                  <a:pt x="104" y="230"/>
                  <a:pt x="104" y="230"/>
                  <a:pt x="104" y="230"/>
                </a:cubicBezTo>
                <a:cubicBezTo>
                  <a:pt x="104" y="230"/>
                  <a:pt x="104" y="230"/>
                  <a:pt x="104" y="230"/>
                </a:cubicBezTo>
                <a:cubicBezTo>
                  <a:pt x="102" y="230"/>
                  <a:pt x="102" y="230"/>
                  <a:pt x="102" y="230"/>
                </a:cubicBezTo>
                <a:cubicBezTo>
                  <a:pt x="102" y="230"/>
                  <a:pt x="102" y="230"/>
                  <a:pt x="102" y="230"/>
                </a:cubicBezTo>
                <a:cubicBezTo>
                  <a:pt x="105" y="228"/>
                  <a:pt x="105" y="228"/>
                  <a:pt x="105" y="228"/>
                </a:cubicBezTo>
                <a:cubicBezTo>
                  <a:pt x="106" y="227"/>
                  <a:pt x="106" y="227"/>
                  <a:pt x="106" y="227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9" y="226"/>
                  <a:pt x="109" y="226"/>
                  <a:pt x="109" y="226"/>
                </a:cubicBezTo>
                <a:cubicBezTo>
                  <a:pt x="109" y="226"/>
                  <a:pt x="109" y="226"/>
                  <a:pt x="109" y="226"/>
                </a:cubicBezTo>
                <a:cubicBezTo>
                  <a:pt x="111" y="224"/>
                  <a:pt x="111" y="224"/>
                  <a:pt x="111" y="224"/>
                </a:cubicBezTo>
                <a:cubicBezTo>
                  <a:pt x="113" y="223"/>
                  <a:pt x="113" y="223"/>
                  <a:pt x="113" y="223"/>
                </a:cubicBezTo>
                <a:cubicBezTo>
                  <a:pt x="114" y="222"/>
                  <a:pt x="114" y="222"/>
                  <a:pt x="114" y="222"/>
                </a:cubicBezTo>
                <a:cubicBezTo>
                  <a:pt x="115" y="222"/>
                  <a:pt x="115" y="222"/>
                  <a:pt x="115" y="222"/>
                </a:cubicBezTo>
                <a:cubicBezTo>
                  <a:pt x="116" y="221"/>
                  <a:pt x="116" y="221"/>
                  <a:pt x="116" y="221"/>
                </a:cubicBezTo>
                <a:cubicBezTo>
                  <a:pt x="117" y="220"/>
                  <a:pt x="117" y="220"/>
                  <a:pt x="117" y="220"/>
                </a:cubicBezTo>
                <a:cubicBezTo>
                  <a:pt x="118" y="222"/>
                  <a:pt x="118" y="222"/>
                  <a:pt x="118" y="222"/>
                </a:cubicBezTo>
                <a:cubicBezTo>
                  <a:pt x="118" y="222"/>
                  <a:pt x="118" y="222"/>
                  <a:pt x="118" y="222"/>
                </a:cubicBezTo>
                <a:cubicBezTo>
                  <a:pt x="119" y="221"/>
                  <a:pt x="119" y="221"/>
                  <a:pt x="119" y="221"/>
                </a:cubicBezTo>
                <a:cubicBezTo>
                  <a:pt x="121" y="221"/>
                  <a:pt x="121" y="221"/>
                  <a:pt x="121" y="221"/>
                </a:cubicBezTo>
                <a:cubicBezTo>
                  <a:pt x="121" y="220"/>
                  <a:pt x="121" y="220"/>
                  <a:pt x="121" y="220"/>
                </a:cubicBezTo>
                <a:cubicBezTo>
                  <a:pt x="121" y="219"/>
                  <a:pt x="121" y="219"/>
                  <a:pt x="121" y="219"/>
                </a:cubicBezTo>
                <a:cubicBezTo>
                  <a:pt x="123" y="218"/>
                  <a:pt x="123" y="218"/>
                  <a:pt x="123" y="21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4" y="218"/>
                  <a:pt x="124" y="218"/>
                  <a:pt x="124" y="218"/>
                </a:cubicBezTo>
                <a:cubicBezTo>
                  <a:pt x="127" y="218"/>
                  <a:pt x="127" y="218"/>
                  <a:pt x="127" y="218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9" y="216"/>
                  <a:pt x="129" y="216"/>
                  <a:pt x="129" y="216"/>
                </a:cubicBezTo>
                <a:cubicBezTo>
                  <a:pt x="129" y="217"/>
                  <a:pt x="129" y="217"/>
                  <a:pt x="129" y="217"/>
                </a:cubicBezTo>
                <a:cubicBezTo>
                  <a:pt x="129" y="217"/>
                  <a:pt x="129" y="217"/>
                  <a:pt x="129" y="217"/>
                </a:cubicBezTo>
                <a:cubicBezTo>
                  <a:pt x="131" y="216"/>
                  <a:pt x="131" y="216"/>
                  <a:pt x="131" y="216"/>
                </a:cubicBezTo>
                <a:cubicBezTo>
                  <a:pt x="131" y="217"/>
                  <a:pt x="131" y="217"/>
                  <a:pt x="131" y="217"/>
                </a:cubicBezTo>
                <a:cubicBezTo>
                  <a:pt x="132" y="217"/>
                  <a:pt x="132" y="217"/>
                  <a:pt x="132" y="217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32" y="214"/>
                  <a:pt x="132" y="214"/>
                  <a:pt x="132" y="214"/>
                </a:cubicBezTo>
                <a:cubicBezTo>
                  <a:pt x="131" y="214"/>
                  <a:pt x="131" y="214"/>
                  <a:pt x="131" y="214"/>
                </a:cubicBezTo>
                <a:cubicBezTo>
                  <a:pt x="132" y="213"/>
                  <a:pt x="132" y="213"/>
                  <a:pt x="132" y="213"/>
                </a:cubicBezTo>
                <a:cubicBezTo>
                  <a:pt x="134" y="211"/>
                  <a:pt x="134" y="211"/>
                  <a:pt x="134" y="211"/>
                </a:cubicBezTo>
                <a:cubicBezTo>
                  <a:pt x="135" y="211"/>
                  <a:pt x="135" y="211"/>
                  <a:pt x="135" y="211"/>
                </a:cubicBezTo>
                <a:cubicBezTo>
                  <a:pt x="136" y="212"/>
                  <a:pt x="136" y="212"/>
                  <a:pt x="136" y="212"/>
                </a:cubicBezTo>
                <a:cubicBezTo>
                  <a:pt x="136" y="211"/>
                  <a:pt x="136" y="211"/>
                  <a:pt x="136" y="211"/>
                </a:cubicBezTo>
                <a:cubicBezTo>
                  <a:pt x="135" y="210"/>
                  <a:pt x="135" y="210"/>
                  <a:pt x="135" y="210"/>
                </a:cubicBezTo>
                <a:cubicBezTo>
                  <a:pt x="134" y="210"/>
                  <a:pt x="134" y="210"/>
                  <a:pt x="134" y="210"/>
                </a:cubicBezTo>
                <a:cubicBezTo>
                  <a:pt x="135" y="209"/>
                  <a:pt x="135" y="209"/>
                  <a:pt x="135" y="209"/>
                </a:cubicBezTo>
                <a:cubicBezTo>
                  <a:pt x="137" y="210"/>
                  <a:pt x="137" y="210"/>
                  <a:pt x="137" y="210"/>
                </a:cubicBezTo>
                <a:cubicBezTo>
                  <a:pt x="139" y="208"/>
                  <a:pt x="139" y="208"/>
                  <a:pt x="139" y="208"/>
                </a:cubicBezTo>
                <a:cubicBezTo>
                  <a:pt x="141" y="208"/>
                  <a:pt x="141" y="208"/>
                  <a:pt x="141" y="208"/>
                </a:cubicBezTo>
                <a:cubicBezTo>
                  <a:pt x="143" y="206"/>
                  <a:pt x="143" y="206"/>
                  <a:pt x="143" y="206"/>
                </a:cubicBezTo>
                <a:cubicBezTo>
                  <a:pt x="145" y="206"/>
                  <a:pt x="145" y="206"/>
                  <a:pt x="145" y="206"/>
                </a:cubicBezTo>
                <a:cubicBezTo>
                  <a:pt x="147" y="203"/>
                  <a:pt x="147" y="203"/>
                  <a:pt x="147" y="203"/>
                </a:cubicBezTo>
                <a:cubicBezTo>
                  <a:pt x="147" y="200"/>
                  <a:pt x="147" y="200"/>
                  <a:pt x="147" y="200"/>
                </a:cubicBezTo>
                <a:cubicBezTo>
                  <a:pt x="146" y="200"/>
                  <a:pt x="146" y="200"/>
                  <a:pt x="146" y="200"/>
                </a:cubicBezTo>
                <a:cubicBezTo>
                  <a:pt x="146" y="200"/>
                  <a:pt x="146" y="200"/>
                  <a:pt x="146" y="200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4" y="197"/>
                  <a:pt x="144" y="197"/>
                  <a:pt x="144" y="197"/>
                </a:cubicBezTo>
                <a:cubicBezTo>
                  <a:pt x="141" y="197"/>
                  <a:pt x="141" y="197"/>
                  <a:pt x="141" y="197"/>
                </a:cubicBezTo>
                <a:cubicBezTo>
                  <a:pt x="142" y="195"/>
                  <a:pt x="142" y="195"/>
                  <a:pt x="142" y="195"/>
                </a:cubicBezTo>
                <a:cubicBezTo>
                  <a:pt x="142" y="193"/>
                  <a:pt x="142" y="193"/>
                  <a:pt x="142" y="193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45" y="191"/>
                  <a:pt x="145" y="191"/>
                  <a:pt x="145" y="191"/>
                </a:cubicBezTo>
                <a:cubicBezTo>
                  <a:pt x="146" y="191"/>
                  <a:pt x="146" y="191"/>
                  <a:pt x="146" y="191"/>
                </a:cubicBezTo>
                <a:cubicBezTo>
                  <a:pt x="147" y="189"/>
                  <a:pt x="147" y="189"/>
                  <a:pt x="147" y="189"/>
                </a:cubicBezTo>
                <a:cubicBezTo>
                  <a:pt x="146" y="189"/>
                  <a:pt x="146" y="189"/>
                  <a:pt x="146" y="189"/>
                </a:cubicBezTo>
                <a:cubicBezTo>
                  <a:pt x="147" y="188"/>
                  <a:pt x="147" y="188"/>
                  <a:pt x="147" y="188"/>
                </a:cubicBezTo>
                <a:cubicBezTo>
                  <a:pt x="149" y="189"/>
                  <a:pt x="149" y="189"/>
                  <a:pt x="149" y="189"/>
                </a:cubicBezTo>
                <a:cubicBezTo>
                  <a:pt x="152" y="187"/>
                  <a:pt x="152" y="187"/>
                  <a:pt x="152" y="187"/>
                </a:cubicBezTo>
                <a:cubicBezTo>
                  <a:pt x="154" y="189"/>
                  <a:pt x="154" y="189"/>
                  <a:pt x="154" y="189"/>
                </a:cubicBezTo>
                <a:cubicBezTo>
                  <a:pt x="156" y="187"/>
                  <a:pt x="156" y="187"/>
                  <a:pt x="156" y="187"/>
                </a:cubicBezTo>
                <a:cubicBezTo>
                  <a:pt x="156" y="189"/>
                  <a:pt x="156" y="189"/>
                  <a:pt x="156" y="189"/>
                </a:cubicBezTo>
                <a:cubicBezTo>
                  <a:pt x="157" y="190"/>
                  <a:pt x="157" y="190"/>
                  <a:pt x="157" y="190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60" y="187"/>
                  <a:pt x="160" y="187"/>
                  <a:pt x="160" y="187"/>
                </a:cubicBezTo>
                <a:cubicBezTo>
                  <a:pt x="159" y="186"/>
                  <a:pt x="159" y="186"/>
                  <a:pt x="159" y="186"/>
                </a:cubicBezTo>
                <a:cubicBezTo>
                  <a:pt x="158" y="186"/>
                  <a:pt x="158" y="186"/>
                  <a:pt x="158" y="186"/>
                </a:cubicBezTo>
                <a:cubicBezTo>
                  <a:pt x="158" y="185"/>
                  <a:pt x="158" y="185"/>
                  <a:pt x="158" y="185"/>
                </a:cubicBezTo>
                <a:cubicBezTo>
                  <a:pt x="159" y="185"/>
                  <a:pt x="159" y="185"/>
                  <a:pt x="159" y="185"/>
                </a:cubicBezTo>
                <a:cubicBezTo>
                  <a:pt x="161" y="185"/>
                  <a:pt x="161" y="185"/>
                  <a:pt x="161" y="185"/>
                </a:cubicBezTo>
                <a:cubicBezTo>
                  <a:pt x="164" y="184"/>
                  <a:pt x="164" y="184"/>
                  <a:pt x="164" y="184"/>
                </a:cubicBezTo>
                <a:cubicBezTo>
                  <a:pt x="165" y="182"/>
                  <a:pt x="165" y="182"/>
                  <a:pt x="165" y="182"/>
                </a:cubicBezTo>
                <a:cubicBezTo>
                  <a:pt x="164" y="179"/>
                  <a:pt x="164" y="179"/>
                  <a:pt x="164" y="179"/>
                </a:cubicBezTo>
                <a:cubicBezTo>
                  <a:pt x="161" y="177"/>
                  <a:pt x="161" y="177"/>
                  <a:pt x="161" y="177"/>
                </a:cubicBezTo>
                <a:cubicBezTo>
                  <a:pt x="160" y="178"/>
                  <a:pt x="160" y="178"/>
                  <a:pt x="160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60" y="177"/>
                  <a:pt x="160" y="177"/>
                  <a:pt x="160" y="177"/>
                </a:cubicBezTo>
                <a:cubicBezTo>
                  <a:pt x="163" y="177"/>
                  <a:pt x="163" y="177"/>
                  <a:pt x="163" y="177"/>
                </a:cubicBezTo>
                <a:cubicBezTo>
                  <a:pt x="164" y="178"/>
                  <a:pt x="164" y="178"/>
                  <a:pt x="164" y="178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69" y="176"/>
                  <a:pt x="169" y="176"/>
                  <a:pt x="169" y="176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4" y="172"/>
                  <a:pt x="174" y="172"/>
                  <a:pt x="174" y="172"/>
                </a:cubicBezTo>
                <a:cubicBezTo>
                  <a:pt x="176" y="170"/>
                  <a:pt x="176" y="170"/>
                  <a:pt x="176" y="170"/>
                </a:cubicBezTo>
                <a:cubicBezTo>
                  <a:pt x="178" y="170"/>
                  <a:pt x="178" y="170"/>
                  <a:pt x="178" y="170"/>
                </a:cubicBezTo>
                <a:cubicBezTo>
                  <a:pt x="179" y="169"/>
                  <a:pt x="179" y="169"/>
                  <a:pt x="179" y="169"/>
                </a:cubicBezTo>
                <a:cubicBezTo>
                  <a:pt x="179" y="168"/>
                  <a:pt x="179" y="168"/>
                  <a:pt x="179" y="168"/>
                </a:cubicBezTo>
                <a:cubicBezTo>
                  <a:pt x="183" y="165"/>
                  <a:pt x="183" y="165"/>
                  <a:pt x="183" y="165"/>
                </a:cubicBezTo>
                <a:cubicBezTo>
                  <a:pt x="187" y="164"/>
                  <a:pt x="187" y="164"/>
                  <a:pt x="187" y="164"/>
                </a:cubicBezTo>
                <a:cubicBezTo>
                  <a:pt x="191" y="161"/>
                  <a:pt x="191" y="161"/>
                  <a:pt x="191" y="1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198" y="156"/>
                  <a:pt x="198" y="156"/>
                  <a:pt x="198" y="156"/>
                </a:cubicBezTo>
                <a:cubicBezTo>
                  <a:pt x="196" y="159"/>
                  <a:pt x="196" y="159"/>
                  <a:pt x="196" y="159"/>
                </a:cubicBezTo>
                <a:cubicBezTo>
                  <a:pt x="197" y="161"/>
                  <a:pt x="197" y="161"/>
                  <a:pt x="197" y="161"/>
                </a:cubicBezTo>
                <a:cubicBezTo>
                  <a:pt x="198" y="162"/>
                  <a:pt x="198" y="162"/>
                  <a:pt x="198" y="162"/>
                </a:cubicBezTo>
                <a:cubicBezTo>
                  <a:pt x="199" y="162"/>
                  <a:pt x="199" y="162"/>
                  <a:pt x="199" y="162"/>
                </a:cubicBezTo>
                <a:cubicBezTo>
                  <a:pt x="200" y="163"/>
                  <a:pt x="200" y="163"/>
                  <a:pt x="200" y="163"/>
                </a:cubicBezTo>
                <a:cubicBezTo>
                  <a:pt x="202" y="160"/>
                  <a:pt x="202" y="160"/>
                  <a:pt x="202" y="160"/>
                </a:cubicBezTo>
                <a:cubicBezTo>
                  <a:pt x="204" y="159"/>
                  <a:pt x="204" y="159"/>
                  <a:pt x="204" y="159"/>
                </a:cubicBezTo>
                <a:cubicBezTo>
                  <a:pt x="208" y="158"/>
                  <a:pt x="208" y="158"/>
                  <a:pt x="208" y="158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09" y="159"/>
                  <a:pt x="209" y="159"/>
                  <a:pt x="209" y="159"/>
                </a:cubicBezTo>
                <a:cubicBezTo>
                  <a:pt x="206" y="160"/>
                  <a:pt x="206" y="160"/>
                  <a:pt x="206" y="160"/>
                </a:cubicBezTo>
                <a:cubicBezTo>
                  <a:pt x="203" y="161"/>
                  <a:pt x="203" y="161"/>
                  <a:pt x="203" y="161"/>
                </a:cubicBezTo>
                <a:cubicBezTo>
                  <a:pt x="199" y="165"/>
                  <a:pt x="199" y="165"/>
                  <a:pt x="199" y="165"/>
                </a:cubicBezTo>
                <a:cubicBezTo>
                  <a:pt x="199" y="167"/>
                  <a:pt x="199" y="167"/>
                  <a:pt x="199" y="167"/>
                </a:cubicBezTo>
                <a:cubicBezTo>
                  <a:pt x="201" y="170"/>
                  <a:pt x="201" y="170"/>
                  <a:pt x="201" y="170"/>
                </a:cubicBezTo>
                <a:cubicBezTo>
                  <a:pt x="201" y="172"/>
                  <a:pt x="201" y="172"/>
                  <a:pt x="201" y="172"/>
                </a:cubicBezTo>
                <a:cubicBezTo>
                  <a:pt x="199" y="171"/>
                  <a:pt x="199" y="171"/>
                  <a:pt x="199" y="171"/>
                </a:cubicBezTo>
                <a:cubicBezTo>
                  <a:pt x="198" y="171"/>
                  <a:pt x="198" y="171"/>
                  <a:pt x="198" y="171"/>
                </a:cubicBezTo>
                <a:cubicBezTo>
                  <a:pt x="197" y="171"/>
                  <a:pt x="197" y="171"/>
                  <a:pt x="197" y="171"/>
                </a:cubicBezTo>
                <a:cubicBezTo>
                  <a:pt x="195" y="171"/>
                  <a:pt x="195" y="171"/>
                  <a:pt x="195" y="171"/>
                </a:cubicBezTo>
                <a:cubicBezTo>
                  <a:pt x="193" y="170"/>
                  <a:pt x="193" y="170"/>
                  <a:pt x="193" y="170"/>
                </a:cubicBezTo>
                <a:cubicBezTo>
                  <a:pt x="193" y="167"/>
                  <a:pt x="193" y="167"/>
                  <a:pt x="193" y="167"/>
                </a:cubicBezTo>
                <a:cubicBezTo>
                  <a:pt x="189" y="169"/>
                  <a:pt x="189" y="169"/>
                  <a:pt x="189" y="169"/>
                </a:cubicBezTo>
                <a:cubicBezTo>
                  <a:pt x="188" y="169"/>
                  <a:pt x="188" y="169"/>
                  <a:pt x="188" y="169"/>
                </a:cubicBezTo>
                <a:cubicBezTo>
                  <a:pt x="185" y="171"/>
                  <a:pt x="185" y="171"/>
                  <a:pt x="185" y="171"/>
                </a:cubicBezTo>
                <a:cubicBezTo>
                  <a:pt x="182" y="171"/>
                  <a:pt x="182" y="171"/>
                  <a:pt x="182" y="171"/>
                </a:cubicBezTo>
                <a:cubicBezTo>
                  <a:pt x="180" y="173"/>
                  <a:pt x="180" y="173"/>
                  <a:pt x="180" y="173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80" y="176"/>
                  <a:pt x="180" y="176"/>
                  <a:pt x="180" y="176"/>
                </a:cubicBezTo>
                <a:cubicBezTo>
                  <a:pt x="179" y="179"/>
                  <a:pt x="179" y="179"/>
                  <a:pt x="179" y="179"/>
                </a:cubicBezTo>
                <a:cubicBezTo>
                  <a:pt x="177" y="180"/>
                  <a:pt x="177" y="180"/>
                  <a:pt x="177" y="180"/>
                </a:cubicBezTo>
                <a:cubicBezTo>
                  <a:pt x="176" y="183"/>
                  <a:pt x="176" y="183"/>
                  <a:pt x="176" y="183"/>
                </a:cubicBezTo>
                <a:cubicBezTo>
                  <a:pt x="170" y="188"/>
                  <a:pt x="170" y="188"/>
                  <a:pt x="170" y="188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68" y="191"/>
                  <a:pt x="168" y="191"/>
                  <a:pt x="168" y="191"/>
                </a:cubicBezTo>
                <a:cubicBezTo>
                  <a:pt x="170" y="194"/>
                  <a:pt x="170" y="194"/>
                  <a:pt x="170" y="194"/>
                </a:cubicBezTo>
                <a:cubicBezTo>
                  <a:pt x="171" y="193"/>
                  <a:pt x="171" y="193"/>
                  <a:pt x="171" y="193"/>
                </a:cubicBezTo>
                <a:cubicBezTo>
                  <a:pt x="173" y="193"/>
                  <a:pt x="173" y="193"/>
                  <a:pt x="173" y="193"/>
                </a:cubicBezTo>
                <a:cubicBezTo>
                  <a:pt x="174" y="191"/>
                  <a:pt x="174" y="191"/>
                  <a:pt x="174" y="191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76" y="193"/>
                  <a:pt x="176" y="193"/>
                  <a:pt x="176" y="193"/>
                </a:cubicBezTo>
                <a:cubicBezTo>
                  <a:pt x="172" y="196"/>
                  <a:pt x="172" y="196"/>
                  <a:pt x="172" y="196"/>
                </a:cubicBezTo>
                <a:cubicBezTo>
                  <a:pt x="171" y="196"/>
                  <a:pt x="171" y="196"/>
                  <a:pt x="171" y="196"/>
                </a:cubicBezTo>
                <a:cubicBezTo>
                  <a:pt x="170" y="197"/>
                  <a:pt x="170" y="197"/>
                  <a:pt x="170" y="197"/>
                </a:cubicBezTo>
                <a:cubicBezTo>
                  <a:pt x="168" y="197"/>
                  <a:pt x="168" y="197"/>
                  <a:pt x="168" y="197"/>
                </a:cubicBezTo>
                <a:cubicBezTo>
                  <a:pt x="166" y="197"/>
                  <a:pt x="166" y="197"/>
                  <a:pt x="166" y="197"/>
                </a:cubicBezTo>
                <a:cubicBezTo>
                  <a:pt x="165" y="197"/>
                  <a:pt x="165" y="197"/>
                  <a:pt x="165" y="197"/>
                </a:cubicBezTo>
                <a:cubicBezTo>
                  <a:pt x="165" y="199"/>
                  <a:pt x="165" y="199"/>
                  <a:pt x="165" y="199"/>
                </a:cubicBezTo>
                <a:cubicBezTo>
                  <a:pt x="164" y="199"/>
                  <a:pt x="164" y="199"/>
                  <a:pt x="164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201"/>
                  <a:pt x="162" y="201"/>
                  <a:pt x="162" y="201"/>
                </a:cubicBezTo>
                <a:cubicBezTo>
                  <a:pt x="165" y="205"/>
                  <a:pt x="165" y="205"/>
                  <a:pt x="165" y="205"/>
                </a:cubicBezTo>
                <a:cubicBezTo>
                  <a:pt x="166" y="204"/>
                  <a:pt x="166" y="204"/>
                  <a:pt x="166" y="204"/>
                </a:cubicBezTo>
                <a:cubicBezTo>
                  <a:pt x="167" y="203"/>
                  <a:pt x="167" y="203"/>
                  <a:pt x="167" y="203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168" y="202"/>
                  <a:pt x="168" y="202"/>
                  <a:pt x="168" y="202"/>
                </a:cubicBezTo>
                <a:cubicBezTo>
                  <a:pt x="170" y="202"/>
                  <a:pt x="170" y="202"/>
                  <a:pt x="170" y="202"/>
                </a:cubicBezTo>
                <a:cubicBezTo>
                  <a:pt x="170" y="203"/>
                  <a:pt x="170" y="203"/>
                  <a:pt x="170" y="203"/>
                </a:cubicBezTo>
                <a:cubicBezTo>
                  <a:pt x="171" y="203"/>
                  <a:pt x="171" y="203"/>
                  <a:pt x="171" y="203"/>
                </a:cubicBezTo>
                <a:cubicBezTo>
                  <a:pt x="171" y="201"/>
                  <a:pt x="171" y="201"/>
                  <a:pt x="171" y="201"/>
                </a:cubicBezTo>
                <a:cubicBezTo>
                  <a:pt x="173" y="201"/>
                  <a:pt x="173" y="201"/>
                  <a:pt x="173" y="201"/>
                </a:cubicBezTo>
                <a:cubicBezTo>
                  <a:pt x="175" y="199"/>
                  <a:pt x="175" y="199"/>
                  <a:pt x="175" y="199"/>
                </a:cubicBezTo>
                <a:cubicBezTo>
                  <a:pt x="175" y="197"/>
                  <a:pt x="175" y="197"/>
                  <a:pt x="175" y="197"/>
                </a:cubicBezTo>
                <a:cubicBezTo>
                  <a:pt x="177" y="196"/>
                  <a:pt x="177" y="196"/>
                  <a:pt x="177" y="196"/>
                </a:cubicBezTo>
                <a:cubicBezTo>
                  <a:pt x="177" y="197"/>
                  <a:pt x="177" y="197"/>
                  <a:pt x="177" y="197"/>
                </a:cubicBezTo>
                <a:cubicBezTo>
                  <a:pt x="176" y="198"/>
                  <a:pt x="176" y="198"/>
                  <a:pt x="176" y="198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9" y="199"/>
                  <a:pt x="179" y="199"/>
                  <a:pt x="179" y="199"/>
                </a:cubicBezTo>
                <a:cubicBezTo>
                  <a:pt x="182" y="196"/>
                  <a:pt x="182" y="196"/>
                  <a:pt x="182" y="196"/>
                </a:cubicBezTo>
                <a:cubicBezTo>
                  <a:pt x="184" y="196"/>
                  <a:pt x="184" y="196"/>
                  <a:pt x="184" y="196"/>
                </a:cubicBezTo>
                <a:cubicBezTo>
                  <a:pt x="185" y="197"/>
                  <a:pt x="185" y="197"/>
                  <a:pt x="185" y="197"/>
                </a:cubicBezTo>
                <a:cubicBezTo>
                  <a:pt x="186" y="197"/>
                  <a:pt x="186" y="197"/>
                  <a:pt x="186" y="197"/>
                </a:cubicBezTo>
                <a:cubicBezTo>
                  <a:pt x="187" y="193"/>
                  <a:pt x="187" y="193"/>
                  <a:pt x="187" y="193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90" y="192"/>
                  <a:pt x="190" y="192"/>
                  <a:pt x="190" y="192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88" y="196"/>
                  <a:pt x="188" y="196"/>
                  <a:pt x="188" y="196"/>
                </a:cubicBezTo>
                <a:cubicBezTo>
                  <a:pt x="189" y="195"/>
                  <a:pt x="189" y="195"/>
                  <a:pt x="189" y="195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3" y="189"/>
                  <a:pt x="193" y="189"/>
                  <a:pt x="193" y="189"/>
                </a:cubicBezTo>
                <a:cubicBezTo>
                  <a:pt x="194" y="188"/>
                  <a:pt x="194" y="188"/>
                  <a:pt x="194" y="188"/>
                </a:cubicBezTo>
                <a:cubicBezTo>
                  <a:pt x="194" y="189"/>
                  <a:pt x="194" y="189"/>
                  <a:pt x="194" y="189"/>
                </a:cubicBezTo>
                <a:cubicBezTo>
                  <a:pt x="193" y="192"/>
                  <a:pt x="193" y="192"/>
                  <a:pt x="193" y="192"/>
                </a:cubicBezTo>
                <a:cubicBezTo>
                  <a:pt x="193" y="193"/>
                  <a:pt x="193" y="193"/>
                  <a:pt x="193" y="193"/>
                </a:cubicBezTo>
                <a:cubicBezTo>
                  <a:pt x="195" y="190"/>
                  <a:pt x="195" y="190"/>
                  <a:pt x="195" y="190"/>
                </a:cubicBezTo>
                <a:cubicBezTo>
                  <a:pt x="196" y="191"/>
                  <a:pt x="196" y="191"/>
                  <a:pt x="196" y="191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98" y="193"/>
                  <a:pt x="198" y="193"/>
                  <a:pt x="198" y="193"/>
                </a:cubicBezTo>
                <a:cubicBezTo>
                  <a:pt x="199" y="194"/>
                  <a:pt x="199" y="194"/>
                  <a:pt x="199" y="194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0"/>
                  <a:pt x="201" y="190"/>
                  <a:pt x="201" y="190"/>
                </a:cubicBezTo>
                <a:cubicBezTo>
                  <a:pt x="204" y="190"/>
                  <a:pt x="204" y="190"/>
                  <a:pt x="204" y="190"/>
                </a:cubicBezTo>
                <a:cubicBezTo>
                  <a:pt x="206" y="189"/>
                  <a:pt x="206" y="189"/>
                  <a:pt x="206" y="189"/>
                </a:cubicBezTo>
                <a:cubicBezTo>
                  <a:pt x="205" y="188"/>
                  <a:pt x="205" y="188"/>
                  <a:pt x="205" y="188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9" y="185"/>
                  <a:pt x="209" y="185"/>
                  <a:pt x="209" y="185"/>
                </a:cubicBezTo>
                <a:cubicBezTo>
                  <a:pt x="210" y="183"/>
                  <a:pt x="210" y="183"/>
                  <a:pt x="210" y="183"/>
                </a:cubicBezTo>
                <a:cubicBezTo>
                  <a:pt x="210" y="181"/>
                  <a:pt x="210" y="181"/>
                  <a:pt x="210" y="181"/>
                </a:cubicBezTo>
                <a:cubicBezTo>
                  <a:pt x="208" y="182"/>
                  <a:pt x="208" y="182"/>
                  <a:pt x="208" y="182"/>
                </a:cubicBezTo>
                <a:cubicBezTo>
                  <a:pt x="206" y="181"/>
                  <a:pt x="206" y="181"/>
                  <a:pt x="206" y="181"/>
                </a:cubicBezTo>
                <a:cubicBezTo>
                  <a:pt x="204" y="180"/>
                  <a:pt x="204" y="180"/>
                  <a:pt x="204" y="180"/>
                </a:cubicBezTo>
                <a:cubicBezTo>
                  <a:pt x="205" y="179"/>
                  <a:pt x="205" y="179"/>
                  <a:pt x="205" y="179"/>
                </a:cubicBezTo>
                <a:cubicBezTo>
                  <a:pt x="207" y="179"/>
                  <a:pt x="207" y="179"/>
                  <a:pt x="207" y="179"/>
                </a:cubicBezTo>
                <a:cubicBezTo>
                  <a:pt x="208" y="180"/>
                  <a:pt x="208" y="180"/>
                  <a:pt x="208" y="180"/>
                </a:cubicBezTo>
                <a:cubicBezTo>
                  <a:pt x="209" y="179"/>
                  <a:pt x="209" y="179"/>
                  <a:pt x="209" y="179"/>
                </a:cubicBezTo>
                <a:cubicBezTo>
                  <a:pt x="209" y="177"/>
                  <a:pt x="209" y="177"/>
                  <a:pt x="209" y="177"/>
                </a:cubicBezTo>
                <a:cubicBezTo>
                  <a:pt x="207" y="178"/>
                  <a:pt x="207" y="178"/>
                  <a:pt x="207" y="178"/>
                </a:cubicBezTo>
                <a:cubicBezTo>
                  <a:pt x="205" y="176"/>
                  <a:pt x="205" y="176"/>
                  <a:pt x="205" y="176"/>
                </a:cubicBezTo>
                <a:cubicBezTo>
                  <a:pt x="205" y="174"/>
                  <a:pt x="205" y="174"/>
                  <a:pt x="205" y="174"/>
                </a:cubicBezTo>
                <a:cubicBezTo>
                  <a:pt x="208" y="174"/>
                  <a:pt x="208" y="174"/>
                  <a:pt x="208" y="174"/>
                </a:cubicBezTo>
                <a:cubicBezTo>
                  <a:pt x="209" y="173"/>
                  <a:pt x="209" y="173"/>
                  <a:pt x="209" y="173"/>
                </a:cubicBezTo>
                <a:cubicBezTo>
                  <a:pt x="210" y="174"/>
                  <a:pt x="210" y="174"/>
                  <a:pt x="210" y="174"/>
                </a:cubicBezTo>
                <a:cubicBezTo>
                  <a:pt x="210" y="173"/>
                  <a:pt x="210" y="173"/>
                  <a:pt x="210" y="173"/>
                </a:cubicBezTo>
                <a:cubicBezTo>
                  <a:pt x="210" y="171"/>
                  <a:pt x="210" y="171"/>
                  <a:pt x="210" y="171"/>
                </a:cubicBezTo>
                <a:cubicBezTo>
                  <a:pt x="213" y="169"/>
                  <a:pt x="213" y="169"/>
                  <a:pt x="213" y="169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16" y="170"/>
                  <a:pt x="216" y="170"/>
                  <a:pt x="216" y="170"/>
                </a:cubicBezTo>
                <a:cubicBezTo>
                  <a:pt x="219" y="170"/>
                  <a:pt x="219" y="170"/>
                  <a:pt x="219" y="170"/>
                </a:cubicBezTo>
                <a:cubicBezTo>
                  <a:pt x="215" y="173"/>
                  <a:pt x="215" y="173"/>
                  <a:pt x="215" y="173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6" y="178"/>
                  <a:pt x="216" y="178"/>
                  <a:pt x="216" y="178"/>
                </a:cubicBezTo>
                <a:cubicBezTo>
                  <a:pt x="217" y="178"/>
                  <a:pt x="217" y="178"/>
                  <a:pt x="217" y="178"/>
                </a:cubicBezTo>
                <a:cubicBezTo>
                  <a:pt x="218" y="174"/>
                  <a:pt x="218" y="174"/>
                  <a:pt x="218" y="174"/>
                </a:cubicBezTo>
                <a:cubicBezTo>
                  <a:pt x="219" y="173"/>
                  <a:pt x="219" y="173"/>
                  <a:pt x="219" y="173"/>
                </a:cubicBezTo>
                <a:cubicBezTo>
                  <a:pt x="220" y="173"/>
                  <a:pt x="220" y="173"/>
                  <a:pt x="220" y="173"/>
                </a:cubicBezTo>
                <a:cubicBezTo>
                  <a:pt x="220" y="174"/>
                  <a:pt x="220" y="174"/>
                  <a:pt x="220" y="174"/>
                </a:cubicBezTo>
                <a:cubicBezTo>
                  <a:pt x="219" y="176"/>
                  <a:pt x="219" y="176"/>
                  <a:pt x="219" y="176"/>
                </a:cubicBezTo>
                <a:cubicBezTo>
                  <a:pt x="219" y="177"/>
                  <a:pt x="219" y="177"/>
                  <a:pt x="219" y="177"/>
                </a:cubicBezTo>
                <a:cubicBezTo>
                  <a:pt x="221" y="175"/>
                  <a:pt x="221" y="175"/>
                  <a:pt x="221" y="175"/>
                </a:cubicBezTo>
                <a:cubicBezTo>
                  <a:pt x="222" y="174"/>
                  <a:pt x="222" y="174"/>
                  <a:pt x="222" y="174"/>
                </a:cubicBezTo>
                <a:cubicBezTo>
                  <a:pt x="223" y="175"/>
                  <a:pt x="223" y="175"/>
                  <a:pt x="223" y="175"/>
                </a:cubicBezTo>
                <a:cubicBezTo>
                  <a:pt x="225" y="174"/>
                  <a:pt x="225" y="174"/>
                  <a:pt x="225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8" y="172"/>
                  <a:pt x="228" y="172"/>
                  <a:pt x="228" y="172"/>
                </a:cubicBezTo>
                <a:cubicBezTo>
                  <a:pt x="230" y="172"/>
                  <a:pt x="230" y="172"/>
                  <a:pt x="230" y="172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232" y="173"/>
                  <a:pt x="232" y="173"/>
                  <a:pt x="232" y="173"/>
                </a:cubicBezTo>
                <a:cubicBezTo>
                  <a:pt x="230" y="173"/>
                  <a:pt x="230" y="173"/>
                  <a:pt x="230" y="173"/>
                </a:cubicBezTo>
                <a:cubicBezTo>
                  <a:pt x="228" y="175"/>
                  <a:pt x="228" y="175"/>
                  <a:pt x="228" y="175"/>
                </a:cubicBezTo>
                <a:cubicBezTo>
                  <a:pt x="226" y="175"/>
                  <a:pt x="226" y="175"/>
                  <a:pt x="226" y="175"/>
                </a:cubicBezTo>
                <a:cubicBezTo>
                  <a:pt x="225" y="177"/>
                  <a:pt x="225" y="177"/>
                  <a:pt x="225" y="177"/>
                </a:cubicBezTo>
                <a:cubicBezTo>
                  <a:pt x="226" y="178"/>
                  <a:pt x="226" y="178"/>
                  <a:pt x="226" y="178"/>
                </a:cubicBezTo>
                <a:cubicBezTo>
                  <a:pt x="230" y="179"/>
                  <a:pt x="230" y="179"/>
                  <a:pt x="230" y="179"/>
                </a:cubicBezTo>
                <a:cubicBezTo>
                  <a:pt x="231" y="180"/>
                  <a:pt x="231" y="180"/>
                  <a:pt x="231" y="180"/>
                </a:cubicBezTo>
                <a:cubicBezTo>
                  <a:pt x="231" y="181"/>
                  <a:pt x="231" y="181"/>
                  <a:pt x="231" y="181"/>
                </a:cubicBezTo>
                <a:cubicBezTo>
                  <a:pt x="229" y="179"/>
                  <a:pt x="229" y="179"/>
                  <a:pt x="229" y="179"/>
                </a:cubicBezTo>
                <a:cubicBezTo>
                  <a:pt x="226" y="179"/>
                  <a:pt x="226" y="179"/>
                  <a:pt x="226" y="179"/>
                </a:cubicBezTo>
                <a:cubicBezTo>
                  <a:pt x="224" y="180"/>
                  <a:pt x="224" y="180"/>
                  <a:pt x="224" y="180"/>
                </a:cubicBezTo>
                <a:cubicBezTo>
                  <a:pt x="224" y="181"/>
                  <a:pt x="224" y="181"/>
                  <a:pt x="224" y="181"/>
                </a:cubicBezTo>
                <a:cubicBezTo>
                  <a:pt x="226" y="182"/>
                  <a:pt x="226" y="182"/>
                  <a:pt x="226" y="182"/>
                </a:cubicBezTo>
                <a:cubicBezTo>
                  <a:pt x="227" y="181"/>
                  <a:pt x="227" y="181"/>
                  <a:pt x="227" y="181"/>
                </a:cubicBezTo>
                <a:cubicBezTo>
                  <a:pt x="229" y="182"/>
                  <a:pt x="229" y="182"/>
                  <a:pt x="229" y="182"/>
                </a:cubicBezTo>
                <a:cubicBezTo>
                  <a:pt x="228" y="183"/>
                  <a:pt x="228" y="183"/>
                  <a:pt x="228" y="183"/>
                </a:cubicBezTo>
                <a:cubicBezTo>
                  <a:pt x="226" y="183"/>
                  <a:pt x="226" y="183"/>
                  <a:pt x="226" y="183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9" y="185"/>
                  <a:pt x="229" y="185"/>
                  <a:pt x="229" y="185"/>
                </a:cubicBezTo>
                <a:cubicBezTo>
                  <a:pt x="230" y="186"/>
                  <a:pt x="230" y="186"/>
                  <a:pt x="230" y="186"/>
                </a:cubicBezTo>
                <a:cubicBezTo>
                  <a:pt x="228" y="187"/>
                  <a:pt x="228" y="187"/>
                  <a:pt x="228" y="187"/>
                </a:cubicBezTo>
                <a:cubicBezTo>
                  <a:pt x="227" y="187"/>
                  <a:pt x="227" y="187"/>
                  <a:pt x="227" y="187"/>
                </a:cubicBezTo>
                <a:cubicBezTo>
                  <a:pt x="227" y="188"/>
                  <a:pt x="227" y="188"/>
                  <a:pt x="227" y="188"/>
                </a:cubicBezTo>
                <a:cubicBezTo>
                  <a:pt x="229" y="188"/>
                  <a:pt x="229" y="188"/>
                  <a:pt x="229" y="188"/>
                </a:cubicBezTo>
                <a:cubicBezTo>
                  <a:pt x="231" y="187"/>
                  <a:pt x="231" y="187"/>
                  <a:pt x="231" y="187"/>
                </a:cubicBezTo>
                <a:cubicBezTo>
                  <a:pt x="233" y="189"/>
                  <a:pt x="233" y="189"/>
                  <a:pt x="233" y="189"/>
                </a:cubicBezTo>
                <a:cubicBezTo>
                  <a:pt x="234" y="190"/>
                  <a:pt x="234" y="190"/>
                  <a:pt x="234" y="190"/>
                </a:cubicBezTo>
                <a:cubicBezTo>
                  <a:pt x="237" y="189"/>
                  <a:pt x="237" y="189"/>
                  <a:pt x="237" y="189"/>
                </a:cubicBezTo>
                <a:cubicBezTo>
                  <a:pt x="238" y="190"/>
                  <a:pt x="238" y="190"/>
                  <a:pt x="238" y="190"/>
                </a:cubicBezTo>
                <a:cubicBezTo>
                  <a:pt x="238" y="191"/>
                  <a:pt x="238" y="191"/>
                  <a:pt x="238" y="191"/>
                </a:cubicBezTo>
                <a:cubicBezTo>
                  <a:pt x="237" y="192"/>
                  <a:pt x="237" y="192"/>
                  <a:pt x="237" y="192"/>
                </a:cubicBezTo>
                <a:cubicBezTo>
                  <a:pt x="237" y="193"/>
                  <a:pt x="237" y="193"/>
                  <a:pt x="237" y="193"/>
                </a:cubicBezTo>
                <a:cubicBezTo>
                  <a:pt x="238" y="193"/>
                  <a:pt x="238" y="193"/>
                  <a:pt x="238" y="193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5"/>
                  <a:pt x="240" y="195"/>
                  <a:pt x="240" y="195"/>
                </a:cubicBezTo>
                <a:cubicBezTo>
                  <a:pt x="241" y="193"/>
                  <a:pt x="241" y="193"/>
                  <a:pt x="241" y="193"/>
                </a:cubicBezTo>
                <a:cubicBezTo>
                  <a:pt x="241" y="192"/>
                  <a:pt x="241" y="192"/>
                  <a:pt x="241" y="192"/>
                </a:cubicBezTo>
                <a:cubicBezTo>
                  <a:pt x="241" y="191"/>
                  <a:pt x="241" y="191"/>
                  <a:pt x="241" y="191"/>
                </a:cubicBezTo>
                <a:cubicBezTo>
                  <a:pt x="244" y="191"/>
                  <a:pt x="244" y="191"/>
                  <a:pt x="244" y="191"/>
                </a:cubicBezTo>
                <a:cubicBezTo>
                  <a:pt x="242" y="193"/>
                  <a:pt x="242" y="193"/>
                  <a:pt x="242" y="193"/>
                </a:cubicBezTo>
                <a:cubicBezTo>
                  <a:pt x="242" y="194"/>
                  <a:pt x="242" y="194"/>
                  <a:pt x="242" y="194"/>
                </a:cubicBezTo>
                <a:cubicBezTo>
                  <a:pt x="240" y="197"/>
                  <a:pt x="240" y="197"/>
                  <a:pt x="240" y="197"/>
                </a:cubicBezTo>
                <a:cubicBezTo>
                  <a:pt x="242" y="199"/>
                  <a:pt x="242" y="199"/>
                  <a:pt x="242" y="199"/>
                </a:cubicBezTo>
                <a:cubicBezTo>
                  <a:pt x="241" y="199"/>
                  <a:pt x="241" y="199"/>
                  <a:pt x="241" y="199"/>
                </a:cubicBezTo>
                <a:cubicBezTo>
                  <a:pt x="240" y="199"/>
                  <a:pt x="240" y="199"/>
                  <a:pt x="240" y="199"/>
                </a:cubicBezTo>
                <a:cubicBezTo>
                  <a:pt x="238" y="199"/>
                  <a:pt x="238" y="199"/>
                  <a:pt x="238" y="199"/>
                </a:cubicBezTo>
                <a:cubicBezTo>
                  <a:pt x="239" y="201"/>
                  <a:pt x="239" y="201"/>
                  <a:pt x="239" y="201"/>
                </a:cubicBezTo>
                <a:cubicBezTo>
                  <a:pt x="244" y="202"/>
                  <a:pt x="244" y="202"/>
                  <a:pt x="244" y="202"/>
                </a:cubicBezTo>
                <a:cubicBezTo>
                  <a:pt x="245" y="201"/>
                  <a:pt x="245" y="201"/>
                  <a:pt x="245" y="201"/>
                </a:cubicBezTo>
                <a:cubicBezTo>
                  <a:pt x="247" y="201"/>
                  <a:pt x="247" y="201"/>
                  <a:pt x="247" y="201"/>
                </a:cubicBezTo>
                <a:cubicBezTo>
                  <a:pt x="249" y="201"/>
                  <a:pt x="249" y="201"/>
                  <a:pt x="249" y="201"/>
                </a:cubicBezTo>
                <a:cubicBezTo>
                  <a:pt x="251" y="201"/>
                  <a:pt x="251" y="201"/>
                  <a:pt x="251" y="201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5" y="201"/>
                  <a:pt x="255" y="201"/>
                  <a:pt x="255" y="201"/>
                </a:cubicBezTo>
                <a:cubicBezTo>
                  <a:pt x="255" y="203"/>
                  <a:pt x="255" y="203"/>
                  <a:pt x="255" y="203"/>
                </a:cubicBezTo>
                <a:cubicBezTo>
                  <a:pt x="256" y="203"/>
                  <a:pt x="256" y="203"/>
                  <a:pt x="256" y="203"/>
                </a:cubicBezTo>
                <a:cubicBezTo>
                  <a:pt x="257" y="204"/>
                  <a:pt x="257" y="204"/>
                  <a:pt x="257" y="204"/>
                </a:cubicBezTo>
                <a:cubicBezTo>
                  <a:pt x="259" y="205"/>
                  <a:pt x="259" y="205"/>
                  <a:pt x="259" y="205"/>
                </a:cubicBezTo>
                <a:cubicBezTo>
                  <a:pt x="259" y="207"/>
                  <a:pt x="259" y="207"/>
                  <a:pt x="259" y="207"/>
                </a:cubicBezTo>
                <a:cubicBezTo>
                  <a:pt x="261" y="207"/>
                  <a:pt x="261" y="207"/>
                  <a:pt x="261" y="207"/>
                </a:cubicBezTo>
                <a:cubicBezTo>
                  <a:pt x="264" y="205"/>
                  <a:pt x="264" y="205"/>
                  <a:pt x="264" y="205"/>
                </a:cubicBezTo>
                <a:cubicBezTo>
                  <a:pt x="264" y="205"/>
                  <a:pt x="264" y="205"/>
                  <a:pt x="264" y="205"/>
                </a:cubicBezTo>
                <a:cubicBezTo>
                  <a:pt x="265" y="205"/>
                  <a:pt x="265" y="205"/>
                  <a:pt x="265" y="205"/>
                </a:cubicBezTo>
                <a:cubicBezTo>
                  <a:pt x="265" y="207"/>
                  <a:pt x="265" y="207"/>
                  <a:pt x="265" y="207"/>
                </a:cubicBezTo>
                <a:cubicBezTo>
                  <a:pt x="264" y="208"/>
                  <a:pt x="264" y="208"/>
                  <a:pt x="264" y="208"/>
                </a:cubicBezTo>
                <a:cubicBezTo>
                  <a:pt x="262" y="208"/>
                  <a:pt x="262" y="208"/>
                  <a:pt x="262" y="208"/>
                </a:cubicBezTo>
                <a:cubicBezTo>
                  <a:pt x="262" y="209"/>
                  <a:pt x="262" y="209"/>
                  <a:pt x="262" y="209"/>
                </a:cubicBezTo>
                <a:cubicBezTo>
                  <a:pt x="265" y="210"/>
                  <a:pt x="265" y="210"/>
                  <a:pt x="265" y="210"/>
                </a:cubicBezTo>
                <a:cubicBezTo>
                  <a:pt x="266" y="212"/>
                  <a:pt x="266" y="212"/>
                  <a:pt x="266" y="212"/>
                </a:cubicBezTo>
                <a:cubicBezTo>
                  <a:pt x="267" y="213"/>
                  <a:pt x="267" y="213"/>
                  <a:pt x="267" y="213"/>
                </a:cubicBezTo>
                <a:cubicBezTo>
                  <a:pt x="270" y="214"/>
                  <a:pt x="270" y="214"/>
                  <a:pt x="270" y="214"/>
                </a:cubicBezTo>
                <a:cubicBezTo>
                  <a:pt x="273" y="213"/>
                  <a:pt x="273" y="213"/>
                  <a:pt x="273" y="213"/>
                </a:cubicBezTo>
                <a:cubicBezTo>
                  <a:pt x="275" y="213"/>
                  <a:pt x="275" y="213"/>
                  <a:pt x="275" y="213"/>
                </a:cubicBezTo>
                <a:cubicBezTo>
                  <a:pt x="276" y="214"/>
                  <a:pt x="276" y="214"/>
                  <a:pt x="276" y="214"/>
                </a:cubicBezTo>
                <a:cubicBezTo>
                  <a:pt x="277" y="212"/>
                  <a:pt x="277" y="212"/>
                  <a:pt x="277" y="212"/>
                </a:cubicBezTo>
                <a:cubicBezTo>
                  <a:pt x="279" y="210"/>
                  <a:pt x="279" y="210"/>
                  <a:pt x="279" y="210"/>
                </a:cubicBezTo>
                <a:cubicBezTo>
                  <a:pt x="280" y="210"/>
                  <a:pt x="280" y="210"/>
                  <a:pt x="280" y="210"/>
                </a:cubicBezTo>
                <a:cubicBezTo>
                  <a:pt x="280" y="211"/>
                  <a:pt x="280" y="211"/>
                  <a:pt x="280" y="211"/>
                </a:cubicBezTo>
                <a:cubicBezTo>
                  <a:pt x="278" y="213"/>
                  <a:pt x="278" y="213"/>
                  <a:pt x="278" y="213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6" y="219"/>
                  <a:pt x="276" y="219"/>
                  <a:pt x="276" y="219"/>
                </a:cubicBezTo>
                <a:cubicBezTo>
                  <a:pt x="275" y="219"/>
                  <a:pt x="275" y="219"/>
                  <a:pt x="275" y="219"/>
                </a:cubicBezTo>
                <a:cubicBezTo>
                  <a:pt x="273" y="218"/>
                  <a:pt x="273" y="218"/>
                  <a:pt x="273" y="218"/>
                </a:cubicBezTo>
                <a:cubicBezTo>
                  <a:pt x="272" y="218"/>
                  <a:pt x="272" y="218"/>
                  <a:pt x="272" y="218"/>
                </a:cubicBezTo>
                <a:cubicBezTo>
                  <a:pt x="274" y="220"/>
                  <a:pt x="274" y="220"/>
                  <a:pt x="274" y="220"/>
                </a:cubicBezTo>
                <a:cubicBezTo>
                  <a:pt x="274" y="222"/>
                  <a:pt x="274" y="222"/>
                  <a:pt x="274" y="222"/>
                </a:cubicBezTo>
                <a:cubicBezTo>
                  <a:pt x="275" y="223"/>
                  <a:pt x="275" y="223"/>
                  <a:pt x="275" y="223"/>
                </a:cubicBezTo>
                <a:cubicBezTo>
                  <a:pt x="277" y="223"/>
                  <a:pt x="277" y="223"/>
                  <a:pt x="277" y="223"/>
                </a:cubicBezTo>
                <a:cubicBezTo>
                  <a:pt x="278" y="223"/>
                  <a:pt x="278" y="223"/>
                  <a:pt x="278" y="223"/>
                </a:cubicBezTo>
                <a:cubicBezTo>
                  <a:pt x="278" y="225"/>
                  <a:pt x="278" y="225"/>
                  <a:pt x="278" y="225"/>
                </a:cubicBezTo>
                <a:cubicBezTo>
                  <a:pt x="277" y="225"/>
                  <a:pt x="277" y="225"/>
                  <a:pt x="277" y="225"/>
                </a:cubicBezTo>
                <a:cubicBezTo>
                  <a:pt x="277" y="225"/>
                  <a:pt x="277" y="225"/>
                  <a:pt x="277" y="225"/>
                </a:cubicBezTo>
                <a:cubicBezTo>
                  <a:pt x="279" y="228"/>
                  <a:pt x="279" y="228"/>
                  <a:pt x="279" y="228"/>
                </a:cubicBezTo>
                <a:cubicBezTo>
                  <a:pt x="280" y="228"/>
                  <a:pt x="280" y="228"/>
                  <a:pt x="280" y="228"/>
                </a:cubicBezTo>
                <a:cubicBezTo>
                  <a:pt x="283" y="228"/>
                  <a:pt x="283" y="228"/>
                  <a:pt x="283" y="228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6" y="222"/>
                  <a:pt x="286" y="222"/>
                  <a:pt x="286" y="222"/>
                </a:cubicBezTo>
                <a:cubicBezTo>
                  <a:pt x="285" y="225"/>
                  <a:pt x="285" y="225"/>
                  <a:pt x="285" y="225"/>
                </a:cubicBezTo>
                <a:cubicBezTo>
                  <a:pt x="285" y="227"/>
                  <a:pt x="285" y="227"/>
                  <a:pt x="285" y="227"/>
                </a:cubicBezTo>
                <a:cubicBezTo>
                  <a:pt x="284" y="229"/>
                  <a:pt x="284" y="229"/>
                  <a:pt x="284" y="229"/>
                </a:cubicBezTo>
                <a:cubicBezTo>
                  <a:pt x="283" y="229"/>
                  <a:pt x="283" y="229"/>
                  <a:pt x="283" y="229"/>
                </a:cubicBezTo>
                <a:cubicBezTo>
                  <a:pt x="282" y="231"/>
                  <a:pt x="282" y="231"/>
                  <a:pt x="282" y="231"/>
                </a:cubicBezTo>
                <a:cubicBezTo>
                  <a:pt x="282" y="232"/>
                  <a:pt x="282" y="232"/>
                  <a:pt x="282" y="232"/>
                </a:cubicBezTo>
                <a:cubicBezTo>
                  <a:pt x="284" y="233"/>
                  <a:pt x="284" y="233"/>
                  <a:pt x="284" y="233"/>
                </a:cubicBezTo>
                <a:cubicBezTo>
                  <a:pt x="283" y="234"/>
                  <a:pt x="283" y="234"/>
                  <a:pt x="283" y="234"/>
                </a:cubicBezTo>
                <a:cubicBezTo>
                  <a:pt x="283" y="239"/>
                  <a:pt x="283" y="239"/>
                  <a:pt x="283" y="239"/>
                </a:cubicBezTo>
                <a:cubicBezTo>
                  <a:pt x="284" y="240"/>
                  <a:pt x="284" y="240"/>
                  <a:pt x="284" y="240"/>
                </a:cubicBezTo>
                <a:cubicBezTo>
                  <a:pt x="285" y="240"/>
                  <a:pt x="285" y="240"/>
                  <a:pt x="285" y="240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5" y="243"/>
                  <a:pt x="285" y="243"/>
                  <a:pt x="285" y="243"/>
                </a:cubicBezTo>
                <a:cubicBezTo>
                  <a:pt x="288" y="247"/>
                  <a:pt x="288" y="247"/>
                  <a:pt x="288" y="247"/>
                </a:cubicBezTo>
                <a:cubicBezTo>
                  <a:pt x="289" y="247"/>
                  <a:pt x="289" y="247"/>
                  <a:pt x="289" y="247"/>
                </a:cubicBezTo>
                <a:cubicBezTo>
                  <a:pt x="290" y="248"/>
                  <a:pt x="290" y="248"/>
                  <a:pt x="290" y="248"/>
                </a:cubicBezTo>
                <a:cubicBezTo>
                  <a:pt x="291" y="247"/>
                  <a:pt x="291" y="247"/>
                  <a:pt x="291" y="247"/>
                </a:cubicBezTo>
                <a:cubicBezTo>
                  <a:pt x="292" y="249"/>
                  <a:pt x="292" y="249"/>
                  <a:pt x="292" y="249"/>
                </a:cubicBezTo>
                <a:cubicBezTo>
                  <a:pt x="293" y="248"/>
                  <a:pt x="293" y="248"/>
                  <a:pt x="293" y="248"/>
                </a:cubicBezTo>
                <a:cubicBezTo>
                  <a:pt x="293" y="247"/>
                  <a:pt x="293" y="247"/>
                  <a:pt x="293" y="247"/>
                </a:cubicBezTo>
                <a:cubicBezTo>
                  <a:pt x="293" y="247"/>
                  <a:pt x="293" y="247"/>
                  <a:pt x="293" y="247"/>
                </a:cubicBezTo>
                <a:cubicBezTo>
                  <a:pt x="294" y="248"/>
                  <a:pt x="294" y="248"/>
                  <a:pt x="294" y="248"/>
                </a:cubicBezTo>
                <a:cubicBezTo>
                  <a:pt x="295" y="248"/>
                  <a:pt x="295" y="248"/>
                  <a:pt x="295" y="248"/>
                </a:cubicBezTo>
                <a:cubicBezTo>
                  <a:pt x="296" y="246"/>
                  <a:pt x="296" y="246"/>
                  <a:pt x="296" y="246"/>
                </a:cubicBezTo>
                <a:cubicBezTo>
                  <a:pt x="295" y="243"/>
                  <a:pt x="295" y="243"/>
                  <a:pt x="295" y="243"/>
                </a:cubicBezTo>
                <a:cubicBezTo>
                  <a:pt x="294" y="243"/>
                  <a:pt x="294" y="243"/>
                  <a:pt x="294" y="243"/>
                </a:cubicBezTo>
                <a:cubicBezTo>
                  <a:pt x="293" y="244"/>
                  <a:pt x="293" y="244"/>
                  <a:pt x="293" y="244"/>
                </a:cubicBezTo>
                <a:cubicBezTo>
                  <a:pt x="292" y="243"/>
                  <a:pt x="292" y="243"/>
                  <a:pt x="292" y="243"/>
                </a:cubicBezTo>
                <a:cubicBezTo>
                  <a:pt x="294" y="241"/>
                  <a:pt x="294" y="241"/>
                  <a:pt x="294" y="241"/>
                </a:cubicBezTo>
                <a:cubicBezTo>
                  <a:pt x="294" y="240"/>
                  <a:pt x="294" y="240"/>
                  <a:pt x="294" y="240"/>
                </a:cubicBezTo>
                <a:cubicBezTo>
                  <a:pt x="293" y="239"/>
                  <a:pt x="293" y="239"/>
                  <a:pt x="293" y="239"/>
                </a:cubicBezTo>
                <a:cubicBezTo>
                  <a:pt x="292" y="238"/>
                  <a:pt x="292" y="238"/>
                  <a:pt x="292" y="238"/>
                </a:cubicBezTo>
                <a:cubicBezTo>
                  <a:pt x="291" y="237"/>
                  <a:pt x="291" y="237"/>
                  <a:pt x="291" y="237"/>
                </a:cubicBezTo>
                <a:cubicBezTo>
                  <a:pt x="292" y="236"/>
                  <a:pt x="292" y="236"/>
                  <a:pt x="292" y="236"/>
                </a:cubicBezTo>
                <a:cubicBezTo>
                  <a:pt x="293" y="234"/>
                  <a:pt x="293" y="234"/>
                  <a:pt x="293" y="234"/>
                </a:cubicBezTo>
                <a:cubicBezTo>
                  <a:pt x="294" y="234"/>
                  <a:pt x="294" y="234"/>
                  <a:pt x="294" y="234"/>
                </a:cubicBezTo>
                <a:cubicBezTo>
                  <a:pt x="294" y="236"/>
                  <a:pt x="294" y="236"/>
                  <a:pt x="294" y="236"/>
                </a:cubicBezTo>
                <a:cubicBezTo>
                  <a:pt x="294" y="237"/>
                  <a:pt x="294" y="237"/>
                  <a:pt x="294" y="237"/>
                </a:cubicBezTo>
                <a:cubicBezTo>
                  <a:pt x="296" y="235"/>
                  <a:pt x="296" y="235"/>
                  <a:pt x="296" y="235"/>
                </a:cubicBezTo>
                <a:cubicBezTo>
                  <a:pt x="296" y="237"/>
                  <a:pt x="296" y="237"/>
                  <a:pt x="296" y="237"/>
                </a:cubicBezTo>
                <a:cubicBezTo>
                  <a:pt x="297" y="238"/>
                  <a:pt x="297" y="238"/>
                  <a:pt x="297" y="238"/>
                </a:cubicBezTo>
                <a:cubicBezTo>
                  <a:pt x="296" y="240"/>
                  <a:pt x="296" y="240"/>
                  <a:pt x="296" y="240"/>
                </a:cubicBezTo>
                <a:cubicBezTo>
                  <a:pt x="297" y="242"/>
                  <a:pt x="297" y="242"/>
                  <a:pt x="297" y="242"/>
                </a:cubicBezTo>
                <a:cubicBezTo>
                  <a:pt x="298" y="242"/>
                  <a:pt x="298" y="242"/>
                  <a:pt x="298" y="242"/>
                </a:cubicBezTo>
                <a:cubicBezTo>
                  <a:pt x="300" y="240"/>
                  <a:pt x="300" y="240"/>
                  <a:pt x="300" y="240"/>
                </a:cubicBezTo>
                <a:cubicBezTo>
                  <a:pt x="300" y="240"/>
                  <a:pt x="300" y="240"/>
                  <a:pt x="300" y="240"/>
                </a:cubicBezTo>
                <a:cubicBezTo>
                  <a:pt x="300" y="242"/>
                  <a:pt x="300" y="242"/>
                  <a:pt x="300" y="242"/>
                </a:cubicBezTo>
                <a:cubicBezTo>
                  <a:pt x="298" y="243"/>
                  <a:pt x="298" y="243"/>
                  <a:pt x="298" y="243"/>
                </a:cubicBezTo>
                <a:cubicBezTo>
                  <a:pt x="298" y="244"/>
                  <a:pt x="298" y="244"/>
                  <a:pt x="298" y="244"/>
                </a:cubicBezTo>
                <a:cubicBezTo>
                  <a:pt x="299" y="246"/>
                  <a:pt x="299" y="246"/>
                  <a:pt x="299" y="246"/>
                </a:cubicBezTo>
                <a:cubicBezTo>
                  <a:pt x="298" y="248"/>
                  <a:pt x="298" y="248"/>
                  <a:pt x="298" y="248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301" y="250"/>
                  <a:pt x="301" y="250"/>
                  <a:pt x="301" y="250"/>
                </a:cubicBezTo>
                <a:cubicBezTo>
                  <a:pt x="301" y="249"/>
                  <a:pt x="301" y="249"/>
                  <a:pt x="301" y="249"/>
                </a:cubicBezTo>
                <a:cubicBezTo>
                  <a:pt x="302" y="247"/>
                  <a:pt x="302" y="247"/>
                  <a:pt x="302" y="247"/>
                </a:cubicBezTo>
                <a:cubicBezTo>
                  <a:pt x="302" y="249"/>
                  <a:pt x="302" y="249"/>
                  <a:pt x="302" y="249"/>
                </a:cubicBezTo>
                <a:cubicBezTo>
                  <a:pt x="302" y="250"/>
                  <a:pt x="302" y="250"/>
                  <a:pt x="302" y="250"/>
                </a:cubicBezTo>
                <a:cubicBezTo>
                  <a:pt x="303" y="252"/>
                  <a:pt x="303" y="252"/>
                  <a:pt x="303" y="252"/>
                </a:cubicBezTo>
                <a:cubicBezTo>
                  <a:pt x="304" y="253"/>
                  <a:pt x="304" y="253"/>
                  <a:pt x="304" y="253"/>
                </a:cubicBezTo>
                <a:cubicBezTo>
                  <a:pt x="306" y="250"/>
                  <a:pt x="306" y="250"/>
                  <a:pt x="306" y="250"/>
                </a:cubicBezTo>
                <a:cubicBezTo>
                  <a:pt x="306" y="247"/>
                  <a:pt x="306" y="247"/>
                  <a:pt x="306" y="247"/>
                </a:cubicBezTo>
                <a:cubicBezTo>
                  <a:pt x="307" y="246"/>
                  <a:pt x="307" y="246"/>
                  <a:pt x="307" y="246"/>
                </a:cubicBezTo>
                <a:cubicBezTo>
                  <a:pt x="307" y="241"/>
                  <a:pt x="307" y="241"/>
                  <a:pt x="307" y="241"/>
                </a:cubicBezTo>
                <a:cubicBezTo>
                  <a:pt x="308" y="237"/>
                  <a:pt x="308" y="237"/>
                  <a:pt x="308" y="237"/>
                </a:cubicBezTo>
                <a:cubicBezTo>
                  <a:pt x="308" y="232"/>
                  <a:pt x="308" y="232"/>
                  <a:pt x="308" y="232"/>
                </a:cubicBezTo>
                <a:cubicBezTo>
                  <a:pt x="308" y="229"/>
                  <a:pt x="308" y="229"/>
                  <a:pt x="308" y="229"/>
                </a:cubicBezTo>
                <a:cubicBezTo>
                  <a:pt x="307" y="228"/>
                  <a:pt x="307" y="228"/>
                  <a:pt x="307" y="228"/>
                </a:cubicBezTo>
                <a:cubicBezTo>
                  <a:pt x="307" y="228"/>
                  <a:pt x="307" y="228"/>
                  <a:pt x="307" y="228"/>
                </a:cubicBezTo>
                <a:cubicBezTo>
                  <a:pt x="308" y="228"/>
                  <a:pt x="308" y="228"/>
                  <a:pt x="308" y="228"/>
                </a:cubicBezTo>
                <a:cubicBezTo>
                  <a:pt x="309" y="230"/>
                  <a:pt x="309" y="230"/>
                  <a:pt x="309" y="230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11" y="228"/>
                  <a:pt x="311" y="228"/>
                  <a:pt x="311" y="228"/>
                </a:cubicBezTo>
                <a:cubicBezTo>
                  <a:pt x="313" y="227"/>
                  <a:pt x="313" y="227"/>
                  <a:pt x="313" y="227"/>
                </a:cubicBezTo>
                <a:cubicBezTo>
                  <a:pt x="312" y="230"/>
                  <a:pt x="312" y="230"/>
                  <a:pt x="312" y="230"/>
                </a:cubicBezTo>
                <a:cubicBezTo>
                  <a:pt x="311" y="233"/>
                  <a:pt x="311" y="233"/>
                  <a:pt x="311" y="233"/>
                </a:cubicBezTo>
                <a:cubicBezTo>
                  <a:pt x="312" y="236"/>
                  <a:pt x="312" y="236"/>
                  <a:pt x="312" y="236"/>
                </a:cubicBezTo>
                <a:cubicBezTo>
                  <a:pt x="310" y="240"/>
                  <a:pt x="310" y="240"/>
                  <a:pt x="310" y="240"/>
                </a:cubicBezTo>
                <a:cubicBezTo>
                  <a:pt x="309" y="242"/>
                  <a:pt x="309" y="242"/>
                  <a:pt x="309" y="242"/>
                </a:cubicBezTo>
                <a:cubicBezTo>
                  <a:pt x="310" y="243"/>
                  <a:pt x="310" y="243"/>
                  <a:pt x="310" y="243"/>
                </a:cubicBezTo>
                <a:cubicBezTo>
                  <a:pt x="309" y="245"/>
                  <a:pt x="309" y="245"/>
                  <a:pt x="309" y="245"/>
                </a:cubicBezTo>
                <a:cubicBezTo>
                  <a:pt x="309" y="248"/>
                  <a:pt x="309" y="248"/>
                  <a:pt x="309" y="248"/>
                </a:cubicBezTo>
                <a:cubicBezTo>
                  <a:pt x="309" y="249"/>
                  <a:pt x="309" y="249"/>
                  <a:pt x="309" y="249"/>
                </a:cubicBezTo>
                <a:cubicBezTo>
                  <a:pt x="309" y="251"/>
                  <a:pt x="309" y="251"/>
                  <a:pt x="309" y="251"/>
                </a:cubicBezTo>
                <a:cubicBezTo>
                  <a:pt x="311" y="253"/>
                  <a:pt x="311" y="253"/>
                  <a:pt x="311" y="253"/>
                </a:cubicBezTo>
                <a:cubicBezTo>
                  <a:pt x="311" y="255"/>
                  <a:pt x="311" y="255"/>
                  <a:pt x="311" y="255"/>
                </a:cubicBezTo>
                <a:cubicBezTo>
                  <a:pt x="312" y="255"/>
                  <a:pt x="312" y="255"/>
                  <a:pt x="312" y="255"/>
                </a:cubicBezTo>
                <a:cubicBezTo>
                  <a:pt x="313" y="257"/>
                  <a:pt x="313" y="257"/>
                  <a:pt x="313" y="257"/>
                </a:cubicBezTo>
                <a:cubicBezTo>
                  <a:pt x="314" y="259"/>
                  <a:pt x="314" y="259"/>
                  <a:pt x="314" y="259"/>
                </a:cubicBezTo>
                <a:cubicBezTo>
                  <a:pt x="315" y="258"/>
                  <a:pt x="315" y="258"/>
                  <a:pt x="315" y="258"/>
                </a:cubicBezTo>
                <a:cubicBezTo>
                  <a:pt x="316" y="259"/>
                  <a:pt x="316" y="259"/>
                  <a:pt x="316" y="259"/>
                </a:cubicBezTo>
                <a:cubicBezTo>
                  <a:pt x="318" y="258"/>
                  <a:pt x="318" y="258"/>
                  <a:pt x="318" y="258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318" y="260"/>
                  <a:pt x="318" y="260"/>
                  <a:pt x="318" y="260"/>
                </a:cubicBezTo>
                <a:cubicBezTo>
                  <a:pt x="317" y="260"/>
                  <a:pt x="317" y="260"/>
                  <a:pt x="317" y="260"/>
                </a:cubicBezTo>
                <a:cubicBezTo>
                  <a:pt x="317" y="261"/>
                  <a:pt x="317" y="261"/>
                  <a:pt x="317" y="261"/>
                </a:cubicBezTo>
                <a:cubicBezTo>
                  <a:pt x="318" y="262"/>
                  <a:pt x="318" y="262"/>
                  <a:pt x="318" y="262"/>
                </a:cubicBezTo>
                <a:cubicBezTo>
                  <a:pt x="317" y="263"/>
                  <a:pt x="317" y="263"/>
                  <a:pt x="317" y="263"/>
                </a:cubicBezTo>
                <a:cubicBezTo>
                  <a:pt x="315" y="263"/>
                  <a:pt x="315" y="263"/>
                  <a:pt x="315" y="263"/>
                </a:cubicBezTo>
                <a:cubicBezTo>
                  <a:pt x="316" y="264"/>
                  <a:pt x="316" y="264"/>
                  <a:pt x="316" y="264"/>
                </a:cubicBezTo>
                <a:cubicBezTo>
                  <a:pt x="317" y="267"/>
                  <a:pt x="317" y="267"/>
                  <a:pt x="317" y="267"/>
                </a:cubicBezTo>
                <a:cubicBezTo>
                  <a:pt x="317" y="269"/>
                  <a:pt x="317" y="269"/>
                  <a:pt x="317" y="269"/>
                </a:cubicBezTo>
                <a:cubicBezTo>
                  <a:pt x="316" y="269"/>
                  <a:pt x="316" y="269"/>
                  <a:pt x="316" y="269"/>
                </a:cubicBezTo>
                <a:cubicBezTo>
                  <a:pt x="315" y="268"/>
                  <a:pt x="315" y="268"/>
                  <a:pt x="315" y="268"/>
                </a:cubicBezTo>
                <a:cubicBezTo>
                  <a:pt x="314" y="266"/>
                  <a:pt x="314" y="266"/>
                  <a:pt x="314" y="266"/>
                </a:cubicBezTo>
                <a:cubicBezTo>
                  <a:pt x="313" y="267"/>
                  <a:pt x="313" y="267"/>
                  <a:pt x="313" y="267"/>
                </a:cubicBezTo>
                <a:cubicBezTo>
                  <a:pt x="314" y="268"/>
                  <a:pt x="314" y="268"/>
                  <a:pt x="314" y="268"/>
                </a:cubicBezTo>
                <a:cubicBezTo>
                  <a:pt x="313" y="270"/>
                  <a:pt x="313" y="270"/>
                  <a:pt x="313" y="270"/>
                </a:cubicBezTo>
                <a:cubicBezTo>
                  <a:pt x="313" y="272"/>
                  <a:pt x="313" y="272"/>
                  <a:pt x="313" y="272"/>
                </a:cubicBezTo>
                <a:cubicBezTo>
                  <a:pt x="314" y="273"/>
                  <a:pt x="314" y="273"/>
                  <a:pt x="314" y="273"/>
                </a:cubicBezTo>
                <a:cubicBezTo>
                  <a:pt x="313" y="274"/>
                  <a:pt x="313" y="274"/>
                  <a:pt x="313" y="274"/>
                </a:cubicBezTo>
                <a:cubicBezTo>
                  <a:pt x="312" y="274"/>
                  <a:pt x="312" y="274"/>
                  <a:pt x="312" y="274"/>
                </a:cubicBezTo>
                <a:cubicBezTo>
                  <a:pt x="311" y="275"/>
                  <a:pt x="311" y="275"/>
                  <a:pt x="311" y="275"/>
                </a:cubicBezTo>
                <a:cubicBezTo>
                  <a:pt x="311" y="276"/>
                  <a:pt x="311" y="276"/>
                  <a:pt x="311" y="276"/>
                </a:cubicBezTo>
                <a:cubicBezTo>
                  <a:pt x="312" y="276"/>
                  <a:pt x="312" y="276"/>
                  <a:pt x="312" y="276"/>
                </a:cubicBezTo>
                <a:cubicBezTo>
                  <a:pt x="313" y="276"/>
                  <a:pt x="313" y="276"/>
                  <a:pt x="313" y="276"/>
                </a:cubicBezTo>
                <a:cubicBezTo>
                  <a:pt x="314" y="278"/>
                  <a:pt x="314" y="278"/>
                  <a:pt x="314" y="278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316" y="279"/>
                  <a:pt x="316" y="279"/>
                  <a:pt x="316" y="279"/>
                </a:cubicBezTo>
                <a:cubicBezTo>
                  <a:pt x="317" y="280"/>
                  <a:pt x="317" y="280"/>
                  <a:pt x="317" y="280"/>
                </a:cubicBezTo>
                <a:cubicBezTo>
                  <a:pt x="317" y="280"/>
                  <a:pt x="317" y="280"/>
                  <a:pt x="317" y="280"/>
                </a:cubicBezTo>
                <a:cubicBezTo>
                  <a:pt x="316" y="280"/>
                  <a:pt x="316" y="280"/>
                  <a:pt x="316" y="280"/>
                </a:cubicBezTo>
                <a:cubicBezTo>
                  <a:pt x="315" y="281"/>
                  <a:pt x="315" y="281"/>
                  <a:pt x="315" y="281"/>
                </a:cubicBezTo>
                <a:cubicBezTo>
                  <a:pt x="315" y="282"/>
                  <a:pt x="315" y="282"/>
                  <a:pt x="315" y="282"/>
                </a:cubicBezTo>
                <a:cubicBezTo>
                  <a:pt x="317" y="283"/>
                  <a:pt x="317" y="283"/>
                  <a:pt x="317" y="283"/>
                </a:cubicBezTo>
                <a:cubicBezTo>
                  <a:pt x="318" y="285"/>
                  <a:pt x="318" y="285"/>
                  <a:pt x="318" y="285"/>
                </a:cubicBezTo>
                <a:cubicBezTo>
                  <a:pt x="319" y="286"/>
                  <a:pt x="319" y="286"/>
                  <a:pt x="319" y="286"/>
                </a:cubicBezTo>
                <a:cubicBezTo>
                  <a:pt x="320" y="286"/>
                  <a:pt x="320" y="286"/>
                  <a:pt x="320" y="286"/>
                </a:cubicBezTo>
                <a:cubicBezTo>
                  <a:pt x="319" y="287"/>
                  <a:pt x="319" y="287"/>
                  <a:pt x="319" y="287"/>
                </a:cubicBezTo>
                <a:cubicBezTo>
                  <a:pt x="318" y="287"/>
                  <a:pt x="318" y="287"/>
                  <a:pt x="318" y="287"/>
                </a:cubicBezTo>
                <a:cubicBezTo>
                  <a:pt x="317" y="288"/>
                  <a:pt x="317" y="288"/>
                  <a:pt x="317" y="288"/>
                </a:cubicBezTo>
                <a:cubicBezTo>
                  <a:pt x="317" y="291"/>
                  <a:pt x="317" y="291"/>
                  <a:pt x="317" y="291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0" y="295"/>
                  <a:pt x="320" y="295"/>
                  <a:pt x="320" y="295"/>
                </a:cubicBezTo>
                <a:cubicBezTo>
                  <a:pt x="322" y="295"/>
                  <a:pt x="322" y="295"/>
                  <a:pt x="322" y="295"/>
                </a:cubicBezTo>
                <a:cubicBezTo>
                  <a:pt x="323" y="295"/>
                  <a:pt x="323" y="295"/>
                  <a:pt x="323" y="295"/>
                </a:cubicBezTo>
                <a:cubicBezTo>
                  <a:pt x="321" y="296"/>
                  <a:pt x="321" y="296"/>
                  <a:pt x="321" y="296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7" y="299"/>
                  <a:pt x="317" y="299"/>
                  <a:pt x="317" y="299"/>
                </a:cubicBezTo>
                <a:cubicBezTo>
                  <a:pt x="313" y="302"/>
                  <a:pt x="313" y="302"/>
                  <a:pt x="313" y="302"/>
                </a:cubicBezTo>
                <a:cubicBezTo>
                  <a:pt x="311" y="304"/>
                  <a:pt x="311" y="304"/>
                  <a:pt x="311" y="304"/>
                </a:cubicBezTo>
                <a:cubicBezTo>
                  <a:pt x="311" y="306"/>
                  <a:pt x="311" y="306"/>
                  <a:pt x="311" y="306"/>
                </a:cubicBezTo>
                <a:cubicBezTo>
                  <a:pt x="312" y="308"/>
                  <a:pt x="312" y="308"/>
                  <a:pt x="312" y="308"/>
                </a:cubicBezTo>
                <a:cubicBezTo>
                  <a:pt x="314" y="306"/>
                  <a:pt x="314" y="306"/>
                  <a:pt x="314" y="306"/>
                </a:cubicBezTo>
                <a:cubicBezTo>
                  <a:pt x="315" y="303"/>
                  <a:pt x="315" y="303"/>
                  <a:pt x="315" y="303"/>
                </a:cubicBezTo>
                <a:cubicBezTo>
                  <a:pt x="315" y="302"/>
                  <a:pt x="315" y="302"/>
                  <a:pt x="315" y="302"/>
                </a:cubicBezTo>
                <a:cubicBezTo>
                  <a:pt x="317" y="302"/>
                  <a:pt x="317" y="302"/>
                  <a:pt x="317" y="302"/>
                </a:cubicBezTo>
                <a:cubicBezTo>
                  <a:pt x="319" y="299"/>
                  <a:pt x="319" y="299"/>
                  <a:pt x="319" y="299"/>
                </a:cubicBezTo>
                <a:cubicBezTo>
                  <a:pt x="320" y="300"/>
                  <a:pt x="320" y="300"/>
                  <a:pt x="320" y="300"/>
                </a:cubicBezTo>
                <a:cubicBezTo>
                  <a:pt x="321" y="300"/>
                  <a:pt x="321" y="300"/>
                  <a:pt x="321" y="300"/>
                </a:cubicBezTo>
                <a:cubicBezTo>
                  <a:pt x="324" y="300"/>
                  <a:pt x="324" y="300"/>
                  <a:pt x="324" y="300"/>
                </a:cubicBezTo>
                <a:cubicBezTo>
                  <a:pt x="322" y="302"/>
                  <a:pt x="322" y="302"/>
                  <a:pt x="322" y="302"/>
                </a:cubicBezTo>
                <a:cubicBezTo>
                  <a:pt x="323" y="302"/>
                  <a:pt x="323" y="302"/>
                  <a:pt x="323" y="302"/>
                </a:cubicBezTo>
                <a:cubicBezTo>
                  <a:pt x="325" y="302"/>
                  <a:pt x="325" y="302"/>
                  <a:pt x="325" y="302"/>
                </a:cubicBezTo>
                <a:cubicBezTo>
                  <a:pt x="325" y="303"/>
                  <a:pt x="325" y="303"/>
                  <a:pt x="325" y="303"/>
                </a:cubicBezTo>
                <a:cubicBezTo>
                  <a:pt x="323" y="305"/>
                  <a:pt x="323" y="305"/>
                  <a:pt x="323" y="305"/>
                </a:cubicBezTo>
                <a:cubicBezTo>
                  <a:pt x="323" y="307"/>
                  <a:pt x="323" y="307"/>
                  <a:pt x="323" y="307"/>
                </a:cubicBezTo>
                <a:cubicBezTo>
                  <a:pt x="323" y="308"/>
                  <a:pt x="323" y="308"/>
                  <a:pt x="323" y="308"/>
                </a:cubicBezTo>
                <a:cubicBezTo>
                  <a:pt x="322" y="310"/>
                  <a:pt x="322" y="310"/>
                  <a:pt x="322" y="310"/>
                </a:cubicBezTo>
                <a:cubicBezTo>
                  <a:pt x="321" y="312"/>
                  <a:pt x="321" y="312"/>
                  <a:pt x="321" y="312"/>
                </a:cubicBezTo>
                <a:cubicBezTo>
                  <a:pt x="322" y="313"/>
                  <a:pt x="322" y="313"/>
                  <a:pt x="322" y="313"/>
                </a:cubicBezTo>
                <a:cubicBezTo>
                  <a:pt x="322" y="314"/>
                  <a:pt x="322" y="314"/>
                  <a:pt x="322" y="314"/>
                </a:cubicBezTo>
                <a:cubicBezTo>
                  <a:pt x="321" y="314"/>
                  <a:pt x="321" y="314"/>
                  <a:pt x="321" y="314"/>
                </a:cubicBezTo>
                <a:cubicBezTo>
                  <a:pt x="319" y="314"/>
                  <a:pt x="319" y="314"/>
                  <a:pt x="319" y="314"/>
                </a:cubicBezTo>
                <a:cubicBezTo>
                  <a:pt x="318" y="315"/>
                  <a:pt x="318" y="315"/>
                  <a:pt x="318" y="315"/>
                </a:cubicBezTo>
                <a:cubicBezTo>
                  <a:pt x="318" y="316"/>
                  <a:pt x="318" y="316"/>
                  <a:pt x="318" y="316"/>
                </a:cubicBezTo>
                <a:cubicBezTo>
                  <a:pt x="319" y="316"/>
                  <a:pt x="319" y="316"/>
                  <a:pt x="319" y="316"/>
                </a:cubicBezTo>
                <a:cubicBezTo>
                  <a:pt x="320" y="316"/>
                  <a:pt x="320" y="316"/>
                  <a:pt x="320" y="316"/>
                </a:cubicBezTo>
                <a:cubicBezTo>
                  <a:pt x="322" y="316"/>
                  <a:pt x="322" y="316"/>
                  <a:pt x="322" y="316"/>
                </a:cubicBezTo>
                <a:cubicBezTo>
                  <a:pt x="322" y="317"/>
                  <a:pt x="322" y="317"/>
                  <a:pt x="322" y="317"/>
                </a:cubicBezTo>
                <a:cubicBezTo>
                  <a:pt x="321" y="318"/>
                  <a:pt x="321" y="318"/>
                  <a:pt x="321" y="318"/>
                </a:cubicBezTo>
                <a:cubicBezTo>
                  <a:pt x="319" y="318"/>
                  <a:pt x="319" y="318"/>
                  <a:pt x="319" y="318"/>
                </a:cubicBezTo>
                <a:cubicBezTo>
                  <a:pt x="318" y="318"/>
                  <a:pt x="318" y="318"/>
                  <a:pt x="318" y="318"/>
                </a:cubicBezTo>
                <a:cubicBezTo>
                  <a:pt x="317" y="319"/>
                  <a:pt x="317" y="319"/>
                  <a:pt x="317" y="319"/>
                </a:cubicBezTo>
                <a:cubicBezTo>
                  <a:pt x="317" y="321"/>
                  <a:pt x="317" y="321"/>
                  <a:pt x="317" y="321"/>
                </a:cubicBezTo>
                <a:cubicBezTo>
                  <a:pt x="318" y="323"/>
                  <a:pt x="318" y="323"/>
                  <a:pt x="318" y="323"/>
                </a:cubicBezTo>
                <a:cubicBezTo>
                  <a:pt x="319" y="322"/>
                  <a:pt x="319" y="322"/>
                  <a:pt x="319" y="322"/>
                </a:cubicBezTo>
                <a:cubicBezTo>
                  <a:pt x="319" y="321"/>
                  <a:pt x="319" y="321"/>
                  <a:pt x="319" y="321"/>
                </a:cubicBezTo>
                <a:cubicBezTo>
                  <a:pt x="321" y="321"/>
                  <a:pt x="321" y="321"/>
                  <a:pt x="321" y="321"/>
                </a:cubicBezTo>
                <a:cubicBezTo>
                  <a:pt x="322" y="320"/>
                  <a:pt x="322" y="320"/>
                  <a:pt x="322" y="320"/>
                </a:cubicBezTo>
                <a:cubicBezTo>
                  <a:pt x="325" y="318"/>
                  <a:pt x="325" y="318"/>
                  <a:pt x="325" y="318"/>
                </a:cubicBezTo>
                <a:cubicBezTo>
                  <a:pt x="327" y="314"/>
                  <a:pt x="327" y="314"/>
                  <a:pt x="327" y="314"/>
                </a:cubicBezTo>
                <a:cubicBezTo>
                  <a:pt x="328" y="310"/>
                  <a:pt x="328" y="310"/>
                  <a:pt x="328" y="310"/>
                </a:cubicBezTo>
                <a:cubicBezTo>
                  <a:pt x="330" y="306"/>
                  <a:pt x="330" y="306"/>
                  <a:pt x="330" y="306"/>
                </a:cubicBezTo>
                <a:cubicBezTo>
                  <a:pt x="331" y="305"/>
                  <a:pt x="331" y="305"/>
                  <a:pt x="331" y="305"/>
                </a:cubicBezTo>
                <a:cubicBezTo>
                  <a:pt x="331" y="305"/>
                  <a:pt x="331" y="305"/>
                  <a:pt x="331" y="305"/>
                </a:cubicBezTo>
                <a:cubicBezTo>
                  <a:pt x="331" y="305"/>
                  <a:pt x="331" y="305"/>
                  <a:pt x="331" y="305"/>
                </a:cubicBezTo>
                <a:cubicBezTo>
                  <a:pt x="331" y="307"/>
                  <a:pt x="331" y="307"/>
                  <a:pt x="331" y="307"/>
                </a:cubicBezTo>
                <a:cubicBezTo>
                  <a:pt x="328" y="312"/>
                  <a:pt x="328" y="312"/>
                  <a:pt x="328" y="312"/>
                </a:cubicBezTo>
                <a:cubicBezTo>
                  <a:pt x="328" y="316"/>
                  <a:pt x="328" y="316"/>
                  <a:pt x="328" y="316"/>
                </a:cubicBezTo>
                <a:cubicBezTo>
                  <a:pt x="325" y="318"/>
                  <a:pt x="325" y="318"/>
                  <a:pt x="325" y="318"/>
                </a:cubicBezTo>
                <a:cubicBezTo>
                  <a:pt x="325" y="320"/>
                  <a:pt x="325" y="320"/>
                  <a:pt x="325" y="320"/>
                </a:cubicBezTo>
                <a:cubicBezTo>
                  <a:pt x="326" y="320"/>
                  <a:pt x="326" y="320"/>
                  <a:pt x="326" y="320"/>
                </a:cubicBezTo>
                <a:cubicBezTo>
                  <a:pt x="329" y="316"/>
                  <a:pt x="329" y="316"/>
                  <a:pt x="329" y="316"/>
                </a:cubicBezTo>
                <a:cubicBezTo>
                  <a:pt x="330" y="314"/>
                  <a:pt x="330" y="314"/>
                  <a:pt x="330" y="314"/>
                </a:cubicBezTo>
                <a:cubicBezTo>
                  <a:pt x="332" y="312"/>
                  <a:pt x="332" y="312"/>
                  <a:pt x="332" y="312"/>
                </a:cubicBezTo>
                <a:cubicBezTo>
                  <a:pt x="332" y="313"/>
                  <a:pt x="332" y="313"/>
                  <a:pt x="332" y="313"/>
                </a:cubicBezTo>
                <a:cubicBezTo>
                  <a:pt x="334" y="313"/>
                  <a:pt x="334" y="313"/>
                  <a:pt x="334" y="313"/>
                </a:cubicBezTo>
                <a:cubicBezTo>
                  <a:pt x="333" y="314"/>
                  <a:pt x="333" y="314"/>
                  <a:pt x="333" y="314"/>
                </a:cubicBezTo>
                <a:cubicBezTo>
                  <a:pt x="331" y="316"/>
                  <a:pt x="331" y="316"/>
                  <a:pt x="331" y="316"/>
                </a:cubicBezTo>
                <a:cubicBezTo>
                  <a:pt x="330" y="317"/>
                  <a:pt x="330" y="317"/>
                  <a:pt x="330" y="317"/>
                </a:cubicBezTo>
                <a:cubicBezTo>
                  <a:pt x="327" y="321"/>
                  <a:pt x="327" y="321"/>
                  <a:pt x="327" y="321"/>
                </a:cubicBezTo>
                <a:cubicBezTo>
                  <a:pt x="327" y="321"/>
                  <a:pt x="327" y="321"/>
                  <a:pt x="327" y="321"/>
                </a:cubicBezTo>
                <a:cubicBezTo>
                  <a:pt x="328" y="321"/>
                  <a:pt x="328" y="321"/>
                  <a:pt x="328" y="321"/>
                </a:cubicBezTo>
                <a:cubicBezTo>
                  <a:pt x="327" y="322"/>
                  <a:pt x="327" y="322"/>
                  <a:pt x="327" y="322"/>
                </a:cubicBezTo>
                <a:cubicBezTo>
                  <a:pt x="325" y="322"/>
                  <a:pt x="325" y="322"/>
                  <a:pt x="325" y="322"/>
                </a:cubicBezTo>
                <a:cubicBezTo>
                  <a:pt x="324" y="322"/>
                  <a:pt x="324" y="322"/>
                  <a:pt x="324" y="322"/>
                </a:cubicBezTo>
                <a:cubicBezTo>
                  <a:pt x="322" y="325"/>
                  <a:pt x="322" y="325"/>
                  <a:pt x="322" y="325"/>
                </a:cubicBezTo>
                <a:cubicBezTo>
                  <a:pt x="321" y="327"/>
                  <a:pt x="321" y="327"/>
                  <a:pt x="321" y="327"/>
                </a:cubicBezTo>
                <a:cubicBezTo>
                  <a:pt x="321" y="329"/>
                  <a:pt x="321" y="329"/>
                  <a:pt x="321" y="329"/>
                </a:cubicBezTo>
                <a:cubicBezTo>
                  <a:pt x="320" y="328"/>
                  <a:pt x="320" y="328"/>
                  <a:pt x="320" y="328"/>
                </a:cubicBezTo>
                <a:cubicBezTo>
                  <a:pt x="319" y="327"/>
                  <a:pt x="319" y="327"/>
                  <a:pt x="319" y="327"/>
                </a:cubicBezTo>
                <a:cubicBezTo>
                  <a:pt x="317" y="328"/>
                  <a:pt x="317" y="328"/>
                  <a:pt x="317" y="328"/>
                </a:cubicBezTo>
                <a:cubicBezTo>
                  <a:pt x="318" y="331"/>
                  <a:pt x="318" y="331"/>
                  <a:pt x="318" y="331"/>
                </a:cubicBezTo>
                <a:cubicBezTo>
                  <a:pt x="319" y="331"/>
                  <a:pt x="319" y="331"/>
                  <a:pt x="319" y="331"/>
                </a:cubicBezTo>
                <a:cubicBezTo>
                  <a:pt x="320" y="333"/>
                  <a:pt x="320" y="333"/>
                  <a:pt x="320" y="333"/>
                </a:cubicBezTo>
                <a:cubicBezTo>
                  <a:pt x="319" y="336"/>
                  <a:pt x="319" y="336"/>
                  <a:pt x="319" y="336"/>
                </a:cubicBezTo>
                <a:cubicBezTo>
                  <a:pt x="318" y="341"/>
                  <a:pt x="318" y="341"/>
                  <a:pt x="318" y="341"/>
                </a:cubicBezTo>
                <a:cubicBezTo>
                  <a:pt x="319" y="344"/>
                  <a:pt x="319" y="344"/>
                  <a:pt x="319" y="344"/>
                </a:cubicBezTo>
                <a:cubicBezTo>
                  <a:pt x="321" y="347"/>
                  <a:pt x="321" y="347"/>
                  <a:pt x="321" y="347"/>
                </a:cubicBezTo>
                <a:cubicBezTo>
                  <a:pt x="322" y="347"/>
                  <a:pt x="322" y="347"/>
                  <a:pt x="322" y="347"/>
                </a:cubicBezTo>
                <a:cubicBezTo>
                  <a:pt x="322" y="346"/>
                  <a:pt x="322" y="346"/>
                  <a:pt x="322" y="346"/>
                </a:cubicBezTo>
                <a:cubicBezTo>
                  <a:pt x="324" y="344"/>
                  <a:pt x="324" y="344"/>
                  <a:pt x="324" y="344"/>
                </a:cubicBezTo>
                <a:cubicBezTo>
                  <a:pt x="327" y="343"/>
                  <a:pt x="327" y="343"/>
                  <a:pt x="327" y="343"/>
                </a:cubicBezTo>
                <a:cubicBezTo>
                  <a:pt x="329" y="342"/>
                  <a:pt x="329" y="342"/>
                  <a:pt x="329" y="342"/>
                </a:cubicBezTo>
                <a:cubicBezTo>
                  <a:pt x="330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1" y="342"/>
                  <a:pt x="331" y="342"/>
                  <a:pt x="331" y="342"/>
                </a:cubicBezTo>
                <a:cubicBezTo>
                  <a:pt x="330" y="344"/>
                  <a:pt x="330" y="344"/>
                  <a:pt x="330" y="344"/>
                </a:cubicBezTo>
                <a:cubicBezTo>
                  <a:pt x="329" y="344"/>
                  <a:pt x="329" y="344"/>
                  <a:pt x="329" y="344"/>
                </a:cubicBezTo>
                <a:cubicBezTo>
                  <a:pt x="328" y="346"/>
                  <a:pt x="328" y="346"/>
                  <a:pt x="328" y="346"/>
                </a:cubicBezTo>
                <a:cubicBezTo>
                  <a:pt x="328" y="347"/>
                  <a:pt x="328" y="347"/>
                  <a:pt x="328" y="347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31" y="350"/>
                  <a:pt x="331" y="350"/>
                  <a:pt x="331" y="350"/>
                </a:cubicBezTo>
                <a:cubicBezTo>
                  <a:pt x="333" y="350"/>
                  <a:pt x="333" y="350"/>
                  <a:pt x="333" y="350"/>
                </a:cubicBezTo>
                <a:cubicBezTo>
                  <a:pt x="335" y="350"/>
                  <a:pt x="335" y="350"/>
                  <a:pt x="335" y="350"/>
                </a:cubicBezTo>
                <a:cubicBezTo>
                  <a:pt x="335" y="351"/>
                  <a:pt x="335" y="351"/>
                  <a:pt x="335" y="351"/>
                </a:cubicBezTo>
                <a:cubicBezTo>
                  <a:pt x="333" y="350"/>
                  <a:pt x="333" y="350"/>
                  <a:pt x="333" y="350"/>
                </a:cubicBezTo>
                <a:cubicBezTo>
                  <a:pt x="331" y="350"/>
                  <a:pt x="331" y="350"/>
                  <a:pt x="331" y="350"/>
                </a:cubicBezTo>
                <a:cubicBezTo>
                  <a:pt x="329" y="350"/>
                  <a:pt x="329" y="350"/>
                  <a:pt x="329" y="350"/>
                </a:cubicBezTo>
                <a:cubicBezTo>
                  <a:pt x="326" y="349"/>
                  <a:pt x="326" y="349"/>
                  <a:pt x="326" y="349"/>
                </a:cubicBezTo>
                <a:cubicBezTo>
                  <a:pt x="326" y="351"/>
                  <a:pt x="326" y="351"/>
                  <a:pt x="326" y="351"/>
                </a:cubicBezTo>
                <a:cubicBezTo>
                  <a:pt x="326" y="352"/>
                  <a:pt x="326" y="352"/>
                  <a:pt x="326" y="352"/>
                </a:cubicBezTo>
                <a:cubicBezTo>
                  <a:pt x="327" y="354"/>
                  <a:pt x="327" y="354"/>
                  <a:pt x="327" y="354"/>
                </a:cubicBezTo>
                <a:cubicBezTo>
                  <a:pt x="327" y="358"/>
                  <a:pt x="327" y="358"/>
                  <a:pt x="327" y="358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29" y="360"/>
                  <a:pt x="329" y="360"/>
                  <a:pt x="329" y="360"/>
                </a:cubicBezTo>
                <a:cubicBezTo>
                  <a:pt x="330" y="359"/>
                  <a:pt x="330" y="359"/>
                  <a:pt x="330" y="359"/>
                </a:cubicBezTo>
                <a:cubicBezTo>
                  <a:pt x="331" y="360"/>
                  <a:pt x="331" y="360"/>
                  <a:pt x="331" y="360"/>
                </a:cubicBezTo>
                <a:cubicBezTo>
                  <a:pt x="330" y="360"/>
                  <a:pt x="330" y="360"/>
                  <a:pt x="330" y="360"/>
                </a:cubicBezTo>
                <a:cubicBezTo>
                  <a:pt x="330" y="361"/>
                  <a:pt x="330" y="361"/>
                  <a:pt x="330" y="361"/>
                </a:cubicBezTo>
                <a:cubicBezTo>
                  <a:pt x="331" y="362"/>
                  <a:pt x="331" y="362"/>
                  <a:pt x="331" y="362"/>
                </a:cubicBezTo>
                <a:cubicBezTo>
                  <a:pt x="331" y="363"/>
                  <a:pt x="331" y="363"/>
                  <a:pt x="331" y="363"/>
                </a:cubicBezTo>
                <a:cubicBezTo>
                  <a:pt x="330" y="364"/>
                  <a:pt x="330" y="364"/>
                  <a:pt x="330" y="364"/>
                </a:cubicBezTo>
                <a:cubicBezTo>
                  <a:pt x="329" y="364"/>
                  <a:pt x="329" y="364"/>
                  <a:pt x="329" y="364"/>
                </a:cubicBezTo>
                <a:cubicBezTo>
                  <a:pt x="327" y="364"/>
                  <a:pt x="327" y="364"/>
                  <a:pt x="327" y="364"/>
                </a:cubicBezTo>
                <a:cubicBezTo>
                  <a:pt x="324" y="366"/>
                  <a:pt x="324" y="366"/>
                  <a:pt x="324" y="366"/>
                </a:cubicBezTo>
                <a:cubicBezTo>
                  <a:pt x="324" y="367"/>
                  <a:pt x="324" y="367"/>
                  <a:pt x="324" y="367"/>
                </a:cubicBezTo>
                <a:cubicBezTo>
                  <a:pt x="325" y="368"/>
                  <a:pt x="325" y="368"/>
                  <a:pt x="325" y="368"/>
                </a:cubicBezTo>
                <a:cubicBezTo>
                  <a:pt x="328" y="367"/>
                  <a:pt x="328" y="367"/>
                  <a:pt x="328" y="367"/>
                </a:cubicBezTo>
                <a:cubicBezTo>
                  <a:pt x="329" y="367"/>
                  <a:pt x="329" y="367"/>
                  <a:pt x="329" y="367"/>
                </a:cubicBezTo>
                <a:cubicBezTo>
                  <a:pt x="328" y="368"/>
                  <a:pt x="328" y="368"/>
                  <a:pt x="328" y="368"/>
                </a:cubicBezTo>
                <a:cubicBezTo>
                  <a:pt x="327" y="369"/>
                  <a:pt x="327" y="369"/>
                  <a:pt x="327" y="369"/>
                </a:cubicBezTo>
                <a:cubicBezTo>
                  <a:pt x="329" y="370"/>
                  <a:pt x="329" y="370"/>
                  <a:pt x="329" y="370"/>
                </a:cubicBezTo>
                <a:cubicBezTo>
                  <a:pt x="332" y="369"/>
                  <a:pt x="332" y="369"/>
                  <a:pt x="332" y="369"/>
                </a:cubicBezTo>
                <a:cubicBezTo>
                  <a:pt x="334" y="367"/>
                  <a:pt x="334" y="367"/>
                  <a:pt x="334" y="367"/>
                </a:cubicBezTo>
                <a:cubicBezTo>
                  <a:pt x="336" y="365"/>
                  <a:pt x="336" y="365"/>
                  <a:pt x="336" y="365"/>
                </a:cubicBezTo>
                <a:cubicBezTo>
                  <a:pt x="338" y="365"/>
                  <a:pt x="338" y="365"/>
                  <a:pt x="338" y="365"/>
                </a:cubicBezTo>
                <a:cubicBezTo>
                  <a:pt x="340" y="363"/>
                  <a:pt x="340" y="363"/>
                  <a:pt x="340" y="363"/>
                </a:cubicBezTo>
                <a:cubicBezTo>
                  <a:pt x="340" y="361"/>
                  <a:pt x="340" y="361"/>
                  <a:pt x="340" y="361"/>
                </a:cubicBezTo>
                <a:cubicBezTo>
                  <a:pt x="341" y="361"/>
                  <a:pt x="341" y="361"/>
                  <a:pt x="341" y="361"/>
                </a:cubicBezTo>
                <a:cubicBezTo>
                  <a:pt x="342" y="362"/>
                  <a:pt x="342" y="362"/>
                  <a:pt x="342" y="362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38" y="366"/>
                  <a:pt x="338" y="366"/>
                  <a:pt x="338" y="366"/>
                </a:cubicBezTo>
                <a:cubicBezTo>
                  <a:pt x="336" y="367"/>
                  <a:pt x="336" y="367"/>
                  <a:pt x="336" y="367"/>
                </a:cubicBezTo>
                <a:cubicBezTo>
                  <a:pt x="336" y="369"/>
                  <a:pt x="336" y="369"/>
                  <a:pt x="336" y="369"/>
                </a:cubicBezTo>
                <a:cubicBezTo>
                  <a:pt x="336" y="370"/>
                  <a:pt x="336" y="370"/>
                  <a:pt x="336" y="370"/>
                </a:cubicBezTo>
                <a:cubicBezTo>
                  <a:pt x="338" y="369"/>
                  <a:pt x="338" y="369"/>
                  <a:pt x="338" y="369"/>
                </a:cubicBezTo>
                <a:cubicBezTo>
                  <a:pt x="340" y="369"/>
                  <a:pt x="340" y="369"/>
                  <a:pt x="340" y="369"/>
                </a:cubicBezTo>
                <a:cubicBezTo>
                  <a:pt x="342" y="370"/>
                  <a:pt x="342" y="370"/>
                  <a:pt x="342" y="370"/>
                </a:cubicBezTo>
                <a:cubicBezTo>
                  <a:pt x="340" y="370"/>
                  <a:pt x="340" y="370"/>
                  <a:pt x="340" y="370"/>
                </a:cubicBezTo>
                <a:cubicBezTo>
                  <a:pt x="338" y="371"/>
                  <a:pt x="338" y="371"/>
                  <a:pt x="338" y="371"/>
                </a:cubicBezTo>
                <a:cubicBezTo>
                  <a:pt x="338" y="374"/>
                  <a:pt x="338" y="374"/>
                  <a:pt x="338" y="374"/>
                </a:cubicBezTo>
                <a:cubicBezTo>
                  <a:pt x="339" y="376"/>
                  <a:pt x="339" y="376"/>
                  <a:pt x="339" y="376"/>
                </a:cubicBezTo>
                <a:cubicBezTo>
                  <a:pt x="338" y="377"/>
                  <a:pt x="338" y="377"/>
                  <a:pt x="338" y="377"/>
                </a:cubicBezTo>
                <a:cubicBezTo>
                  <a:pt x="337" y="375"/>
                  <a:pt x="337" y="375"/>
                  <a:pt x="337" y="375"/>
                </a:cubicBezTo>
                <a:cubicBezTo>
                  <a:pt x="337" y="372"/>
                  <a:pt x="337" y="372"/>
                  <a:pt x="337" y="372"/>
                </a:cubicBezTo>
                <a:cubicBezTo>
                  <a:pt x="336" y="371"/>
                  <a:pt x="336" y="371"/>
                  <a:pt x="336" y="371"/>
                </a:cubicBezTo>
                <a:cubicBezTo>
                  <a:pt x="334" y="372"/>
                  <a:pt x="334" y="372"/>
                  <a:pt x="334" y="372"/>
                </a:cubicBezTo>
                <a:cubicBezTo>
                  <a:pt x="330" y="375"/>
                  <a:pt x="330" y="375"/>
                  <a:pt x="330" y="375"/>
                </a:cubicBezTo>
                <a:cubicBezTo>
                  <a:pt x="329" y="376"/>
                  <a:pt x="329" y="376"/>
                  <a:pt x="329" y="376"/>
                </a:cubicBezTo>
                <a:cubicBezTo>
                  <a:pt x="326" y="378"/>
                  <a:pt x="326" y="378"/>
                  <a:pt x="326" y="378"/>
                </a:cubicBezTo>
                <a:cubicBezTo>
                  <a:pt x="325" y="379"/>
                  <a:pt x="325" y="379"/>
                  <a:pt x="325" y="379"/>
                </a:cubicBezTo>
                <a:cubicBezTo>
                  <a:pt x="326" y="381"/>
                  <a:pt x="326" y="381"/>
                  <a:pt x="326" y="381"/>
                </a:cubicBezTo>
                <a:cubicBezTo>
                  <a:pt x="326" y="382"/>
                  <a:pt x="326" y="382"/>
                  <a:pt x="326" y="382"/>
                </a:cubicBezTo>
                <a:cubicBezTo>
                  <a:pt x="326" y="383"/>
                  <a:pt x="326" y="383"/>
                  <a:pt x="326" y="383"/>
                </a:cubicBezTo>
                <a:cubicBezTo>
                  <a:pt x="328" y="382"/>
                  <a:pt x="328" y="382"/>
                  <a:pt x="328" y="382"/>
                </a:cubicBezTo>
                <a:cubicBezTo>
                  <a:pt x="329" y="381"/>
                  <a:pt x="329" y="381"/>
                  <a:pt x="329" y="381"/>
                </a:cubicBezTo>
                <a:cubicBezTo>
                  <a:pt x="330" y="379"/>
                  <a:pt x="330" y="379"/>
                  <a:pt x="330" y="379"/>
                </a:cubicBezTo>
                <a:cubicBezTo>
                  <a:pt x="331" y="380"/>
                  <a:pt x="331" y="380"/>
                  <a:pt x="331" y="380"/>
                </a:cubicBezTo>
                <a:cubicBezTo>
                  <a:pt x="332" y="381"/>
                  <a:pt x="332" y="381"/>
                  <a:pt x="332" y="381"/>
                </a:cubicBezTo>
                <a:cubicBezTo>
                  <a:pt x="335" y="381"/>
                  <a:pt x="335" y="381"/>
                  <a:pt x="335" y="381"/>
                </a:cubicBezTo>
                <a:cubicBezTo>
                  <a:pt x="335" y="382"/>
                  <a:pt x="335" y="382"/>
                  <a:pt x="335" y="382"/>
                </a:cubicBezTo>
                <a:cubicBezTo>
                  <a:pt x="333" y="381"/>
                  <a:pt x="333" y="381"/>
                  <a:pt x="333" y="381"/>
                </a:cubicBezTo>
                <a:cubicBezTo>
                  <a:pt x="331" y="381"/>
                  <a:pt x="331" y="381"/>
                  <a:pt x="331" y="381"/>
                </a:cubicBezTo>
                <a:cubicBezTo>
                  <a:pt x="329" y="382"/>
                  <a:pt x="329" y="382"/>
                  <a:pt x="329" y="382"/>
                </a:cubicBezTo>
                <a:cubicBezTo>
                  <a:pt x="329" y="383"/>
                  <a:pt x="329" y="383"/>
                  <a:pt x="329" y="383"/>
                </a:cubicBezTo>
                <a:cubicBezTo>
                  <a:pt x="330" y="384"/>
                  <a:pt x="330" y="384"/>
                  <a:pt x="330" y="384"/>
                </a:cubicBezTo>
                <a:cubicBezTo>
                  <a:pt x="328" y="385"/>
                  <a:pt x="328" y="385"/>
                  <a:pt x="328" y="385"/>
                </a:cubicBezTo>
                <a:cubicBezTo>
                  <a:pt x="327" y="384"/>
                  <a:pt x="327" y="384"/>
                  <a:pt x="327" y="384"/>
                </a:cubicBezTo>
                <a:cubicBezTo>
                  <a:pt x="325" y="385"/>
                  <a:pt x="325" y="385"/>
                  <a:pt x="325" y="385"/>
                </a:cubicBezTo>
                <a:cubicBezTo>
                  <a:pt x="324" y="386"/>
                  <a:pt x="324" y="386"/>
                  <a:pt x="324" y="386"/>
                </a:cubicBezTo>
                <a:cubicBezTo>
                  <a:pt x="327" y="386"/>
                  <a:pt x="327" y="386"/>
                  <a:pt x="327" y="386"/>
                </a:cubicBezTo>
                <a:cubicBezTo>
                  <a:pt x="328" y="387"/>
                  <a:pt x="328" y="387"/>
                  <a:pt x="328" y="387"/>
                </a:cubicBezTo>
                <a:cubicBezTo>
                  <a:pt x="330" y="387"/>
                  <a:pt x="330" y="387"/>
                  <a:pt x="330" y="387"/>
                </a:cubicBezTo>
                <a:cubicBezTo>
                  <a:pt x="329" y="388"/>
                  <a:pt x="329" y="388"/>
                  <a:pt x="329" y="388"/>
                </a:cubicBezTo>
                <a:cubicBezTo>
                  <a:pt x="327" y="388"/>
                  <a:pt x="327" y="388"/>
                  <a:pt x="327" y="388"/>
                </a:cubicBezTo>
                <a:cubicBezTo>
                  <a:pt x="326" y="387"/>
                  <a:pt x="326" y="387"/>
                  <a:pt x="326" y="387"/>
                </a:cubicBezTo>
                <a:cubicBezTo>
                  <a:pt x="324" y="387"/>
                  <a:pt x="324" y="387"/>
                  <a:pt x="324" y="387"/>
                </a:cubicBezTo>
                <a:cubicBezTo>
                  <a:pt x="324" y="389"/>
                  <a:pt x="324" y="389"/>
                  <a:pt x="324" y="389"/>
                </a:cubicBezTo>
                <a:cubicBezTo>
                  <a:pt x="324" y="390"/>
                  <a:pt x="324" y="390"/>
                  <a:pt x="324" y="390"/>
                </a:cubicBezTo>
                <a:cubicBezTo>
                  <a:pt x="326" y="390"/>
                  <a:pt x="326" y="390"/>
                  <a:pt x="326" y="390"/>
                </a:cubicBezTo>
                <a:cubicBezTo>
                  <a:pt x="328" y="389"/>
                  <a:pt x="328" y="389"/>
                  <a:pt x="328" y="389"/>
                </a:cubicBezTo>
                <a:cubicBezTo>
                  <a:pt x="329" y="390"/>
                  <a:pt x="329" y="390"/>
                  <a:pt x="329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2" y="391"/>
                  <a:pt x="332" y="391"/>
                  <a:pt x="332" y="391"/>
                </a:cubicBezTo>
                <a:cubicBezTo>
                  <a:pt x="330" y="391"/>
                  <a:pt x="330" y="391"/>
                  <a:pt x="330" y="391"/>
                </a:cubicBezTo>
                <a:cubicBezTo>
                  <a:pt x="328" y="391"/>
                  <a:pt x="328" y="391"/>
                  <a:pt x="328" y="391"/>
                </a:cubicBezTo>
                <a:cubicBezTo>
                  <a:pt x="328" y="391"/>
                  <a:pt x="328" y="391"/>
                  <a:pt x="328" y="391"/>
                </a:cubicBezTo>
                <a:cubicBezTo>
                  <a:pt x="328" y="392"/>
                  <a:pt x="328" y="392"/>
                  <a:pt x="328" y="392"/>
                </a:cubicBezTo>
                <a:cubicBezTo>
                  <a:pt x="331" y="392"/>
                  <a:pt x="331" y="392"/>
                  <a:pt x="331" y="392"/>
                </a:cubicBezTo>
                <a:cubicBezTo>
                  <a:pt x="332" y="392"/>
                  <a:pt x="332" y="392"/>
                  <a:pt x="332" y="392"/>
                </a:cubicBezTo>
                <a:cubicBezTo>
                  <a:pt x="332" y="393"/>
                  <a:pt x="332" y="393"/>
                  <a:pt x="332" y="393"/>
                </a:cubicBezTo>
                <a:cubicBezTo>
                  <a:pt x="329" y="393"/>
                  <a:pt x="329" y="393"/>
                  <a:pt x="329" y="393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26" y="392"/>
                  <a:pt x="326" y="392"/>
                  <a:pt x="326" y="392"/>
                </a:cubicBezTo>
                <a:cubicBezTo>
                  <a:pt x="325" y="392"/>
                  <a:pt x="325" y="392"/>
                  <a:pt x="325" y="392"/>
                </a:cubicBezTo>
                <a:cubicBezTo>
                  <a:pt x="326" y="394"/>
                  <a:pt x="326" y="394"/>
                  <a:pt x="326" y="394"/>
                </a:cubicBezTo>
                <a:cubicBezTo>
                  <a:pt x="328" y="396"/>
                  <a:pt x="328" y="396"/>
                  <a:pt x="328" y="396"/>
                </a:cubicBezTo>
                <a:cubicBezTo>
                  <a:pt x="329" y="394"/>
                  <a:pt x="329" y="394"/>
                  <a:pt x="329" y="394"/>
                </a:cubicBezTo>
                <a:cubicBezTo>
                  <a:pt x="330" y="394"/>
                  <a:pt x="330" y="394"/>
                  <a:pt x="330" y="394"/>
                </a:cubicBezTo>
                <a:cubicBezTo>
                  <a:pt x="332" y="395"/>
                  <a:pt x="332" y="395"/>
                  <a:pt x="332" y="395"/>
                </a:cubicBezTo>
                <a:cubicBezTo>
                  <a:pt x="334" y="395"/>
                  <a:pt x="334" y="395"/>
                  <a:pt x="334" y="395"/>
                </a:cubicBezTo>
                <a:cubicBezTo>
                  <a:pt x="335" y="395"/>
                  <a:pt x="335" y="395"/>
                  <a:pt x="335" y="395"/>
                </a:cubicBezTo>
                <a:cubicBezTo>
                  <a:pt x="334" y="396"/>
                  <a:pt x="334" y="396"/>
                  <a:pt x="334" y="396"/>
                </a:cubicBezTo>
                <a:cubicBezTo>
                  <a:pt x="334" y="397"/>
                  <a:pt x="334" y="397"/>
                  <a:pt x="334" y="397"/>
                </a:cubicBezTo>
                <a:cubicBezTo>
                  <a:pt x="335" y="397"/>
                  <a:pt x="335" y="397"/>
                  <a:pt x="335" y="397"/>
                </a:cubicBezTo>
                <a:cubicBezTo>
                  <a:pt x="336" y="398"/>
                  <a:pt x="336" y="398"/>
                  <a:pt x="336" y="398"/>
                </a:cubicBezTo>
                <a:cubicBezTo>
                  <a:pt x="339" y="399"/>
                  <a:pt x="339" y="399"/>
                  <a:pt x="339" y="399"/>
                </a:cubicBezTo>
                <a:cubicBezTo>
                  <a:pt x="340" y="398"/>
                  <a:pt x="340" y="398"/>
                  <a:pt x="340" y="398"/>
                </a:cubicBezTo>
                <a:cubicBezTo>
                  <a:pt x="341" y="396"/>
                  <a:pt x="341" y="396"/>
                  <a:pt x="341" y="396"/>
                </a:cubicBezTo>
                <a:cubicBezTo>
                  <a:pt x="343" y="395"/>
                  <a:pt x="343" y="395"/>
                  <a:pt x="343" y="395"/>
                </a:cubicBezTo>
                <a:cubicBezTo>
                  <a:pt x="343" y="393"/>
                  <a:pt x="343" y="393"/>
                  <a:pt x="343" y="393"/>
                </a:cubicBezTo>
                <a:cubicBezTo>
                  <a:pt x="343" y="395"/>
                  <a:pt x="343" y="395"/>
                  <a:pt x="343" y="395"/>
                </a:cubicBezTo>
                <a:cubicBezTo>
                  <a:pt x="342" y="397"/>
                  <a:pt x="342" y="397"/>
                  <a:pt x="342" y="397"/>
                </a:cubicBezTo>
                <a:cubicBezTo>
                  <a:pt x="340" y="399"/>
                  <a:pt x="340" y="399"/>
                  <a:pt x="340" y="399"/>
                </a:cubicBezTo>
                <a:cubicBezTo>
                  <a:pt x="337" y="400"/>
                  <a:pt x="337" y="400"/>
                  <a:pt x="337" y="400"/>
                </a:cubicBezTo>
                <a:cubicBezTo>
                  <a:pt x="336" y="400"/>
                  <a:pt x="336" y="400"/>
                  <a:pt x="336" y="400"/>
                </a:cubicBezTo>
                <a:cubicBezTo>
                  <a:pt x="334" y="402"/>
                  <a:pt x="334" y="402"/>
                  <a:pt x="334" y="402"/>
                </a:cubicBezTo>
                <a:cubicBezTo>
                  <a:pt x="334" y="402"/>
                  <a:pt x="334" y="402"/>
                  <a:pt x="334" y="402"/>
                </a:cubicBezTo>
                <a:cubicBezTo>
                  <a:pt x="336" y="403"/>
                  <a:pt x="336" y="403"/>
                  <a:pt x="336" y="403"/>
                </a:cubicBezTo>
                <a:cubicBezTo>
                  <a:pt x="337" y="402"/>
                  <a:pt x="337" y="402"/>
                  <a:pt x="337" y="402"/>
                </a:cubicBezTo>
                <a:cubicBezTo>
                  <a:pt x="338" y="402"/>
                  <a:pt x="338" y="402"/>
                  <a:pt x="338" y="402"/>
                </a:cubicBezTo>
                <a:cubicBezTo>
                  <a:pt x="338" y="403"/>
                  <a:pt x="338" y="403"/>
                  <a:pt x="338" y="403"/>
                </a:cubicBezTo>
                <a:cubicBezTo>
                  <a:pt x="339" y="403"/>
                  <a:pt x="339" y="403"/>
                  <a:pt x="339" y="403"/>
                </a:cubicBezTo>
                <a:cubicBezTo>
                  <a:pt x="340" y="402"/>
                  <a:pt x="340" y="402"/>
                  <a:pt x="340" y="402"/>
                </a:cubicBezTo>
                <a:cubicBezTo>
                  <a:pt x="341" y="401"/>
                  <a:pt x="341" y="401"/>
                  <a:pt x="341" y="401"/>
                </a:cubicBezTo>
                <a:cubicBezTo>
                  <a:pt x="341" y="402"/>
                  <a:pt x="341" y="402"/>
                  <a:pt x="341" y="402"/>
                </a:cubicBezTo>
                <a:cubicBezTo>
                  <a:pt x="341" y="403"/>
                  <a:pt x="341" y="403"/>
                  <a:pt x="341" y="403"/>
                </a:cubicBezTo>
                <a:cubicBezTo>
                  <a:pt x="341" y="404"/>
                  <a:pt x="341" y="404"/>
                  <a:pt x="341" y="404"/>
                </a:cubicBezTo>
                <a:cubicBezTo>
                  <a:pt x="342" y="404"/>
                  <a:pt x="342" y="404"/>
                  <a:pt x="342" y="404"/>
                </a:cubicBezTo>
                <a:cubicBezTo>
                  <a:pt x="343" y="405"/>
                  <a:pt x="343" y="405"/>
                  <a:pt x="343" y="405"/>
                </a:cubicBezTo>
                <a:cubicBezTo>
                  <a:pt x="344" y="405"/>
                  <a:pt x="344" y="405"/>
                  <a:pt x="344" y="405"/>
                </a:cubicBezTo>
                <a:cubicBezTo>
                  <a:pt x="347" y="402"/>
                  <a:pt x="347" y="402"/>
                  <a:pt x="347" y="402"/>
                </a:cubicBezTo>
                <a:cubicBezTo>
                  <a:pt x="347" y="398"/>
                  <a:pt x="347" y="398"/>
                  <a:pt x="347" y="398"/>
                </a:cubicBezTo>
                <a:cubicBezTo>
                  <a:pt x="348" y="396"/>
                  <a:pt x="348" y="396"/>
                  <a:pt x="348" y="396"/>
                </a:cubicBezTo>
                <a:cubicBezTo>
                  <a:pt x="349" y="396"/>
                  <a:pt x="349" y="396"/>
                  <a:pt x="349" y="396"/>
                </a:cubicBezTo>
                <a:cubicBezTo>
                  <a:pt x="349" y="397"/>
                  <a:pt x="349" y="397"/>
                  <a:pt x="349" y="397"/>
                </a:cubicBezTo>
                <a:cubicBezTo>
                  <a:pt x="348" y="398"/>
                  <a:pt x="348" y="398"/>
                  <a:pt x="348" y="398"/>
                </a:cubicBezTo>
                <a:cubicBezTo>
                  <a:pt x="348" y="401"/>
                  <a:pt x="348" y="401"/>
                  <a:pt x="348" y="401"/>
                </a:cubicBezTo>
                <a:cubicBezTo>
                  <a:pt x="346" y="404"/>
                  <a:pt x="346" y="404"/>
                  <a:pt x="346" y="404"/>
                </a:cubicBezTo>
                <a:cubicBezTo>
                  <a:pt x="345" y="405"/>
                  <a:pt x="345" y="405"/>
                  <a:pt x="345" y="405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7" y="406"/>
                  <a:pt x="347" y="406"/>
                  <a:pt x="347" y="406"/>
                </a:cubicBezTo>
                <a:cubicBezTo>
                  <a:pt x="349" y="405"/>
                  <a:pt x="349" y="405"/>
                  <a:pt x="349" y="405"/>
                </a:cubicBezTo>
                <a:cubicBezTo>
                  <a:pt x="350" y="406"/>
                  <a:pt x="350" y="406"/>
                  <a:pt x="350" y="406"/>
                </a:cubicBezTo>
                <a:cubicBezTo>
                  <a:pt x="349" y="407"/>
                  <a:pt x="349" y="407"/>
                  <a:pt x="349" y="407"/>
                </a:cubicBezTo>
                <a:cubicBezTo>
                  <a:pt x="348" y="410"/>
                  <a:pt x="348" y="410"/>
                  <a:pt x="348" y="410"/>
                </a:cubicBezTo>
                <a:cubicBezTo>
                  <a:pt x="345" y="412"/>
                  <a:pt x="345" y="412"/>
                  <a:pt x="345" y="412"/>
                </a:cubicBezTo>
                <a:cubicBezTo>
                  <a:pt x="345" y="412"/>
                  <a:pt x="345" y="412"/>
                  <a:pt x="345" y="412"/>
                </a:cubicBezTo>
                <a:cubicBezTo>
                  <a:pt x="346" y="415"/>
                  <a:pt x="346" y="415"/>
                  <a:pt x="346" y="415"/>
                </a:cubicBezTo>
                <a:cubicBezTo>
                  <a:pt x="349" y="416"/>
                  <a:pt x="349" y="416"/>
                  <a:pt x="349" y="416"/>
                </a:cubicBezTo>
                <a:cubicBezTo>
                  <a:pt x="350" y="415"/>
                  <a:pt x="350" y="415"/>
                  <a:pt x="350" y="415"/>
                </a:cubicBezTo>
                <a:cubicBezTo>
                  <a:pt x="351" y="415"/>
                  <a:pt x="351" y="415"/>
                  <a:pt x="351" y="415"/>
                </a:cubicBezTo>
                <a:cubicBezTo>
                  <a:pt x="352" y="417"/>
                  <a:pt x="352" y="417"/>
                  <a:pt x="352" y="417"/>
                </a:cubicBezTo>
                <a:cubicBezTo>
                  <a:pt x="353" y="419"/>
                  <a:pt x="353" y="419"/>
                  <a:pt x="353" y="419"/>
                </a:cubicBezTo>
                <a:cubicBezTo>
                  <a:pt x="353" y="420"/>
                  <a:pt x="353" y="420"/>
                  <a:pt x="353" y="420"/>
                </a:cubicBezTo>
                <a:cubicBezTo>
                  <a:pt x="352" y="420"/>
                  <a:pt x="352" y="420"/>
                  <a:pt x="352" y="420"/>
                </a:cubicBezTo>
                <a:cubicBezTo>
                  <a:pt x="351" y="418"/>
                  <a:pt x="351" y="418"/>
                  <a:pt x="351" y="418"/>
                </a:cubicBezTo>
                <a:cubicBezTo>
                  <a:pt x="350" y="418"/>
                  <a:pt x="350" y="418"/>
                  <a:pt x="350" y="418"/>
                </a:cubicBezTo>
                <a:cubicBezTo>
                  <a:pt x="350" y="420"/>
                  <a:pt x="350" y="420"/>
                  <a:pt x="350" y="420"/>
                </a:cubicBezTo>
                <a:cubicBezTo>
                  <a:pt x="352" y="422"/>
                  <a:pt x="352" y="422"/>
                  <a:pt x="352" y="422"/>
                </a:cubicBezTo>
                <a:cubicBezTo>
                  <a:pt x="354" y="421"/>
                  <a:pt x="354" y="421"/>
                  <a:pt x="354" y="421"/>
                </a:cubicBezTo>
                <a:cubicBezTo>
                  <a:pt x="356" y="420"/>
                  <a:pt x="356" y="420"/>
                  <a:pt x="356" y="420"/>
                </a:cubicBezTo>
                <a:cubicBezTo>
                  <a:pt x="358" y="419"/>
                  <a:pt x="358" y="419"/>
                  <a:pt x="358" y="419"/>
                </a:cubicBezTo>
                <a:cubicBezTo>
                  <a:pt x="357" y="422"/>
                  <a:pt x="357" y="422"/>
                  <a:pt x="357" y="422"/>
                </a:cubicBezTo>
                <a:cubicBezTo>
                  <a:pt x="355" y="426"/>
                  <a:pt x="355" y="426"/>
                  <a:pt x="355" y="426"/>
                </a:cubicBezTo>
                <a:cubicBezTo>
                  <a:pt x="356" y="429"/>
                  <a:pt x="356" y="429"/>
                  <a:pt x="356" y="429"/>
                </a:cubicBezTo>
                <a:cubicBezTo>
                  <a:pt x="357" y="429"/>
                  <a:pt x="357" y="429"/>
                  <a:pt x="357" y="429"/>
                </a:cubicBezTo>
                <a:cubicBezTo>
                  <a:pt x="357" y="429"/>
                  <a:pt x="357" y="429"/>
                  <a:pt x="357" y="429"/>
                </a:cubicBezTo>
                <a:cubicBezTo>
                  <a:pt x="358" y="433"/>
                  <a:pt x="358" y="433"/>
                  <a:pt x="358" y="433"/>
                </a:cubicBezTo>
                <a:cubicBezTo>
                  <a:pt x="360" y="435"/>
                  <a:pt x="360" y="435"/>
                  <a:pt x="360" y="435"/>
                </a:cubicBezTo>
                <a:cubicBezTo>
                  <a:pt x="360" y="436"/>
                  <a:pt x="360" y="436"/>
                  <a:pt x="360" y="436"/>
                </a:cubicBezTo>
                <a:cubicBezTo>
                  <a:pt x="358" y="437"/>
                  <a:pt x="358" y="437"/>
                  <a:pt x="358" y="437"/>
                </a:cubicBezTo>
                <a:cubicBezTo>
                  <a:pt x="359" y="439"/>
                  <a:pt x="359" y="439"/>
                  <a:pt x="359" y="439"/>
                </a:cubicBezTo>
                <a:cubicBezTo>
                  <a:pt x="360" y="440"/>
                  <a:pt x="360" y="440"/>
                  <a:pt x="360" y="440"/>
                </a:cubicBezTo>
                <a:cubicBezTo>
                  <a:pt x="359" y="441"/>
                  <a:pt x="359" y="441"/>
                  <a:pt x="359" y="441"/>
                </a:cubicBezTo>
                <a:cubicBezTo>
                  <a:pt x="358" y="442"/>
                  <a:pt x="358" y="442"/>
                  <a:pt x="358" y="442"/>
                </a:cubicBezTo>
                <a:cubicBezTo>
                  <a:pt x="359" y="443"/>
                  <a:pt x="359" y="443"/>
                  <a:pt x="359" y="443"/>
                </a:cubicBezTo>
                <a:cubicBezTo>
                  <a:pt x="359" y="444"/>
                  <a:pt x="359" y="444"/>
                  <a:pt x="359" y="444"/>
                </a:cubicBezTo>
                <a:cubicBezTo>
                  <a:pt x="360" y="446"/>
                  <a:pt x="360" y="446"/>
                  <a:pt x="360" y="446"/>
                </a:cubicBezTo>
                <a:cubicBezTo>
                  <a:pt x="358" y="448"/>
                  <a:pt x="358" y="448"/>
                  <a:pt x="358" y="448"/>
                </a:cubicBezTo>
                <a:cubicBezTo>
                  <a:pt x="357" y="449"/>
                  <a:pt x="357" y="449"/>
                  <a:pt x="357" y="449"/>
                </a:cubicBezTo>
                <a:cubicBezTo>
                  <a:pt x="356" y="451"/>
                  <a:pt x="356" y="451"/>
                  <a:pt x="356" y="451"/>
                </a:cubicBezTo>
                <a:cubicBezTo>
                  <a:pt x="355" y="452"/>
                  <a:pt x="355" y="452"/>
                  <a:pt x="355" y="452"/>
                </a:cubicBezTo>
                <a:cubicBezTo>
                  <a:pt x="355" y="454"/>
                  <a:pt x="355" y="454"/>
                  <a:pt x="355" y="454"/>
                </a:cubicBezTo>
                <a:cubicBezTo>
                  <a:pt x="354" y="456"/>
                  <a:pt x="354" y="456"/>
                  <a:pt x="354" y="456"/>
                </a:cubicBezTo>
                <a:cubicBezTo>
                  <a:pt x="353" y="457"/>
                  <a:pt x="353" y="457"/>
                  <a:pt x="353" y="457"/>
                </a:cubicBezTo>
                <a:cubicBezTo>
                  <a:pt x="351" y="459"/>
                  <a:pt x="351" y="459"/>
                  <a:pt x="351" y="459"/>
                </a:cubicBezTo>
                <a:cubicBezTo>
                  <a:pt x="349" y="458"/>
                  <a:pt x="349" y="458"/>
                  <a:pt x="349" y="458"/>
                </a:cubicBezTo>
                <a:cubicBezTo>
                  <a:pt x="349" y="457"/>
                  <a:pt x="349" y="457"/>
                  <a:pt x="349" y="457"/>
                </a:cubicBezTo>
                <a:cubicBezTo>
                  <a:pt x="350" y="455"/>
                  <a:pt x="350" y="455"/>
                  <a:pt x="350" y="455"/>
                </a:cubicBezTo>
                <a:cubicBezTo>
                  <a:pt x="351" y="456"/>
                  <a:pt x="351" y="456"/>
                  <a:pt x="351" y="456"/>
                </a:cubicBezTo>
                <a:cubicBezTo>
                  <a:pt x="352" y="455"/>
                  <a:pt x="352" y="455"/>
                  <a:pt x="352" y="455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53" y="456"/>
                  <a:pt x="353" y="456"/>
                  <a:pt x="353" y="456"/>
                </a:cubicBezTo>
                <a:cubicBezTo>
                  <a:pt x="353" y="453"/>
                  <a:pt x="353" y="453"/>
                  <a:pt x="353" y="453"/>
                </a:cubicBezTo>
                <a:cubicBezTo>
                  <a:pt x="354" y="451"/>
                  <a:pt x="354" y="451"/>
                  <a:pt x="354" y="451"/>
                </a:cubicBezTo>
                <a:cubicBezTo>
                  <a:pt x="356" y="450"/>
                  <a:pt x="356" y="450"/>
                  <a:pt x="356" y="450"/>
                </a:cubicBezTo>
                <a:cubicBezTo>
                  <a:pt x="355" y="448"/>
                  <a:pt x="355" y="448"/>
                  <a:pt x="355" y="448"/>
                </a:cubicBezTo>
                <a:cubicBezTo>
                  <a:pt x="354" y="448"/>
                  <a:pt x="354" y="448"/>
                  <a:pt x="354" y="448"/>
                </a:cubicBezTo>
                <a:cubicBezTo>
                  <a:pt x="352" y="450"/>
                  <a:pt x="352" y="450"/>
                  <a:pt x="352" y="450"/>
                </a:cubicBezTo>
                <a:cubicBezTo>
                  <a:pt x="352" y="451"/>
                  <a:pt x="352" y="451"/>
                  <a:pt x="352" y="451"/>
                </a:cubicBezTo>
                <a:cubicBezTo>
                  <a:pt x="350" y="451"/>
                  <a:pt x="350" y="451"/>
                  <a:pt x="350" y="451"/>
                </a:cubicBezTo>
                <a:cubicBezTo>
                  <a:pt x="350" y="450"/>
                  <a:pt x="350" y="450"/>
                  <a:pt x="350" y="450"/>
                </a:cubicBezTo>
                <a:cubicBezTo>
                  <a:pt x="352" y="448"/>
                  <a:pt x="352" y="448"/>
                  <a:pt x="352" y="448"/>
                </a:cubicBezTo>
                <a:cubicBezTo>
                  <a:pt x="354" y="447"/>
                  <a:pt x="354" y="447"/>
                  <a:pt x="354" y="447"/>
                </a:cubicBezTo>
                <a:cubicBezTo>
                  <a:pt x="355" y="446"/>
                  <a:pt x="355" y="446"/>
                  <a:pt x="355" y="446"/>
                </a:cubicBezTo>
                <a:cubicBezTo>
                  <a:pt x="354" y="445"/>
                  <a:pt x="354" y="445"/>
                  <a:pt x="354" y="445"/>
                </a:cubicBezTo>
                <a:cubicBezTo>
                  <a:pt x="353" y="445"/>
                  <a:pt x="353" y="445"/>
                  <a:pt x="353" y="445"/>
                </a:cubicBezTo>
                <a:cubicBezTo>
                  <a:pt x="352" y="445"/>
                  <a:pt x="352" y="445"/>
                  <a:pt x="352" y="445"/>
                </a:cubicBezTo>
                <a:cubicBezTo>
                  <a:pt x="351" y="444"/>
                  <a:pt x="351" y="444"/>
                  <a:pt x="351" y="444"/>
                </a:cubicBezTo>
                <a:cubicBezTo>
                  <a:pt x="349" y="443"/>
                  <a:pt x="349" y="443"/>
                  <a:pt x="349" y="443"/>
                </a:cubicBezTo>
                <a:cubicBezTo>
                  <a:pt x="345" y="442"/>
                  <a:pt x="345" y="442"/>
                  <a:pt x="345" y="442"/>
                </a:cubicBezTo>
                <a:cubicBezTo>
                  <a:pt x="342" y="441"/>
                  <a:pt x="342" y="441"/>
                  <a:pt x="342" y="441"/>
                </a:cubicBezTo>
                <a:cubicBezTo>
                  <a:pt x="338" y="437"/>
                  <a:pt x="338" y="437"/>
                  <a:pt x="338" y="437"/>
                </a:cubicBezTo>
                <a:cubicBezTo>
                  <a:pt x="337" y="437"/>
                  <a:pt x="337" y="437"/>
                  <a:pt x="337" y="437"/>
                </a:cubicBezTo>
                <a:cubicBezTo>
                  <a:pt x="337" y="439"/>
                  <a:pt x="337" y="439"/>
                  <a:pt x="337" y="439"/>
                </a:cubicBezTo>
                <a:cubicBezTo>
                  <a:pt x="335" y="443"/>
                  <a:pt x="335" y="443"/>
                  <a:pt x="335" y="443"/>
                </a:cubicBezTo>
                <a:cubicBezTo>
                  <a:pt x="335" y="445"/>
                  <a:pt x="335" y="445"/>
                  <a:pt x="335" y="445"/>
                </a:cubicBezTo>
                <a:cubicBezTo>
                  <a:pt x="336" y="448"/>
                  <a:pt x="336" y="448"/>
                  <a:pt x="336" y="448"/>
                </a:cubicBezTo>
                <a:cubicBezTo>
                  <a:pt x="335" y="453"/>
                  <a:pt x="335" y="453"/>
                  <a:pt x="335" y="453"/>
                </a:cubicBezTo>
                <a:cubicBezTo>
                  <a:pt x="336" y="456"/>
                  <a:pt x="336" y="456"/>
                  <a:pt x="336" y="456"/>
                </a:cubicBezTo>
                <a:cubicBezTo>
                  <a:pt x="335" y="459"/>
                  <a:pt x="335" y="459"/>
                  <a:pt x="335" y="459"/>
                </a:cubicBezTo>
                <a:cubicBezTo>
                  <a:pt x="336" y="460"/>
                  <a:pt x="336" y="460"/>
                  <a:pt x="336" y="460"/>
                </a:cubicBezTo>
                <a:cubicBezTo>
                  <a:pt x="337" y="460"/>
                  <a:pt x="337" y="460"/>
                  <a:pt x="337" y="460"/>
                </a:cubicBezTo>
                <a:cubicBezTo>
                  <a:pt x="337" y="461"/>
                  <a:pt x="337" y="461"/>
                  <a:pt x="337" y="461"/>
                </a:cubicBezTo>
                <a:cubicBezTo>
                  <a:pt x="336" y="462"/>
                  <a:pt x="336" y="462"/>
                  <a:pt x="336" y="462"/>
                </a:cubicBezTo>
                <a:cubicBezTo>
                  <a:pt x="335" y="462"/>
                  <a:pt x="335" y="462"/>
                  <a:pt x="335" y="462"/>
                </a:cubicBezTo>
                <a:cubicBezTo>
                  <a:pt x="335" y="464"/>
                  <a:pt x="335" y="464"/>
                  <a:pt x="335" y="464"/>
                </a:cubicBezTo>
                <a:cubicBezTo>
                  <a:pt x="335" y="465"/>
                  <a:pt x="335" y="465"/>
                  <a:pt x="335" y="465"/>
                </a:cubicBezTo>
                <a:cubicBezTo>
                  <a:pt x="337" y="465"/>
                  <a:pt x="337" y="465"/>
                  <a:pt x="337" y="465"/>
                </a:cubicBezTo>
                <a:cubicBezTo>
                  <a:pt x="336" y="467"/>
                  <a:pt x="336" y="467"/>
                  <a:pt x="336" y="467"/>
                </a:cubicBezTo>
                <a:cubicBezTo>
                  <a:pt x="336" y="469"/>
                  <a:pt x="336" y="469"/>
                  <a:pt x="336" y="469"/>
                </a:cubicBezTo>
                <a:cubicBezTo>
                  <a:pt x="335" y="470"/>
                  <a:pt x="335" y="470"/>
                  <a:pt x="335" y="470"/>
                </a:cubicBezTo>
                <a:cubicBezTo>
                  <a:pt x="335" y="470"/>
                  <a:pt x="335" y="470"/>
                  <a:pt x="335" y="470"/>
                </a:cubicBezTo>
                <a:cubicBezTo>
                  <a:pt x="334" y="471"/>
                  <a:pt x="334" y="471"/>
                  <a:pt x="334" y="471"/>
                </a:cubicBezTo>
                <a:cubicBezTo>
                  <a:pt x="334" y="472"/>
                  <a:pt x="334" y="472"/>
                  <a:pt x="334" y="472"/>
                </a:cubicBezTo>
                <a:cubicBezTo>
                  <a:pt x="337" y="473"/>
                  <a:pt x="337" y="473"/>
                  <a:pt x="337" y="473"/>
                </a:cubicBezTo>
                <a:cubicBezTo>
                  <a:pt x="340" y="473"/>
                  <a:pt x="340" y="473"/>
                  <a:pt x="340" y="473"/>
                </a:cubicBezTo>
                <a:cubicBezTo>
                  <a:pt x="341" y="474"/>
                  <a:pt x="341" y="474"/>
                  <a:pt x="341" y="474"/>
                </a:cubicBezTo>
                <a:cubicBezTo>
                  <a:pt x="343" y="475"/>
                  <a:pt x="343" y="475"/>
                  <a:pt x="343" y="475"/>
                </a:cubicBezTo>
                <a:cubicBezTo>
                  <a:pt x="344" y="476"/>
                  <a:pt x="344" y="476"/>
                  <a:pt x="344" y="476"/>
                </a:cubicBezTo>
                <a:cubicBezTo>
                  <a:pt x="345" y="478"/>
                  <a:pt x="345" y="478"/>
                  <a:pt x="345" y="478"/>
                </a:cubicBezTo>
                <a:cubicBezTo>
                  <a:pt x="344" y="476"/>
                  <a:pt x="344" y="476"/>
                  <a:pt x="344" y="476"/>
                </a:cubicBezTo>
                <a:cubicBezTo>
                  <a:pt x="342" y="475"/>
                  <a:pt x="342" y="475"/>
                  <a:pt x="342" y="475"/>
                </a:cubicBezTo>
                <a:cubicBezTo>
                  <a:pt x="341" y="475"/>
                  <a:pt x="341" y="475"/>
                  <a:pt x="341" y="475"/>
                </a:cubicBezTo>
                <a:cubicBezTo>
                  <a:pt x="339" y="474"/>
                  <a:pt x="339" y="474"/>
                  <a:pt x="339" y="474"/>
                </a:cubicBezTo>
                <a:cubicBezTo>
                  <a:pt x="336" y="474"/>
                  <a:pt x="336" y="474"/>
                  <a:pt x="336" y="474"/>
                </a:cubicBezTo>
                <a:cubicBezTo>
                  <a:pt x="335" y="473"/>
                  <a:pt x="335" y="473"/>
                  <a:pt x="335" y="473"/>
                </a:cubicBezTo>
                <a:cubicBezTo>
                  <a:pt x="334" y="474"/>
                  <a:pt x="334" y="474"/>
                  <a:pt x="334" y="474"/>
                </a:cubicBezTo>
                <a:cubicBezTo>
                  <a:pt x="334" y="475"/>
                  <a:pt x="334" y="475"/>
                  <a:pt x="334" y="475"/>
                </a:cubicBezTo>
                <a:cubicBezTo>
                  <a:pt x="332" y="478"/>
                  <a:pt x="332" y="478"/>
                  <a:pt x="332" y="478"/>
                </a:cubicBezTo>
                <a:cubicBezTo>
                  <a:pt x="332" y="479"/>
                  <a:pt x="332" y="479"/>
                  <a:pt x="332" y="479"/>
                </a:cubicBezTo>
                <a:cubicBezTo>
                  <a:pt x="332" y="481"/>
                  <a:pt x="332" y="481"/>
                  <a:pt x="332" y="481"/>
                </a:cubicBezTo>
                <a:cubicBezTo>
                  <a:pt x="331" y="484"/>
                  <a:pt x="331" y="484"/>
                  <a:pt x="331" y="484"/>
                </a:cubicBezTo>
                <a:cubicBezTo>
                  <a:pt x="330" y="486"/>
                  <a:pt x="330" y="486"/>
                  <a:pt x="330" y="486"/>
                </a:cubicBezTo>
                <a:cubicBezTo>
                  <a:pt x="327" y="492"/>
                  <a:pt x="327" y="492"/>
                  <a:pt x="327" y="492"/>
                </a:cubicBezTo>
                <a:cubicBezTo>
                  <a:pt x="326" y="496"/>
                  <a:pt x="326" y="496"/>
                  <a:pt x="326" y="496"/>
                </a:cubicBezTo>
                <a:cubicBezTo>
                  <a:pt x="324" y="501"/>
                  <a:pt x="324" y="501"/>
                  <a:pt x="324" y="501"/>
                </a:cubicBezTo>
                <a:cubicBezTo>
                  <a:pt x="323" y="507"/>
                  <a:pt x="323" y="507"/>
                  <a:pt x="323" y="507"/>
                </a:cubicBezTo>
                <a:cubicBezTo>
                  <a:pt x="322" y="509"/>
                  <a:pt x="322" y="509"/>
                  <a:pt x="322" y="509"/>
                </a:cubicBezTo>
                <a:cubicBezTo>
                  <a:pt x="320" y="512"/>
                  <a:pt x="320" y="512"/>
                  <a:pt x="320" y="512"/>
                </a:cubicBezTo>
                <a:cubicBezTo>
                  <a:pt x="319" y="515"/>
                  <a:pt x="319" y="515"/>
                  <a:pt x="319" y="515"/>
                </a:cubicBezTo>
                <a:cubicBezTo>
                  <a:pt x="318" y="516"/>
                  <a:pt x="318" y="516"/>
                  <a:pt x="318" y="516"/>
                </a:cubicBezTo>
                <a:cubicBezTo>
                  <a:pt x="317" y="518"/>
                  <a:pt x="317" y="518"/>
                  <a:pt x="317" y="518"/>
                </a:cubicBezTo>
                <a:cubicBezTo>
                  <a:pt x="315" y="521"/>
                  <a:pt x="315" y="521"/>
                  <a:pt x="315" y="521"/>
                </a:cubicBezTo>
                <a:cubicBezTo>
                  <a:pt x="314" y="523"/>
                  <a:pt x="314" y="523"/>
                  <a:pt x="314" y="523"/>
                </a:cubicBezTo>
                <a:cubicBezTo>
                  <a:pt x="314" y="527"/>
                  <a:pt x="314" y="527"/>
                  <a:pt x="314" y="527"/>
                </a:cubicBezTo>
                <a:cubicBezTo>
                  <a:pt x="313" y="531"/>
                  <a:pt x="313" y="531"/>
                  <a:pt x="313" y="531"/>
                </a:cubicBezTo>
                <a:cubicBezTo>
                  <a:pt x="313" y="533"/>
                  <a:pt x="313" y="533"/>
                  <a:pt x="313" y="533"/>
                </a:cubicBezTo>
                <a:cubicBezTo>
                  <a:pt x="314" y="536"/>
                  <a:pt x="314" y="536"/>
                  <a:pt x="314" y="536"/>
                </a:cubicBezTo>
                <a:cubicBezTo>
                  <a:pt x="314" y="537"/>
                  <a:pt x="314" y="537"/>
                  <a:pt x="314" y="537"/>
                </a:cubicBezTo>
                <a:cubicBezTo>
                  <a:pt x="313" y="538"/>
                  <a:pt x="313" y="538"/>
                  <a:pt x="313" y="538"/>
                </a:cubicBezTo>
                <a:cubicBezTo>
                  <a:pt x="314" y="541"/>
                  <a:pt x="314" y="541"/>
                  <a:pt x="314" y="541"/>
                </a:cubicBezTo>
                <a:cubicBezTo>
                  <a:pt x="314" y="545"/>
                  <a:pt x="314" y="545"/>
                  <a:pt x="314" y="545"/>
                </a:cubicBezTo>
                <a:cubicBezTo>
                  <a:pt x="313" y="547"/>
                  <a:pt x="313" y="547"/>
                  <a:pt x="313" y="547"/>
                </a:cubicBezTo>
                <a:cubicBezTo>
                  <a:pt x="312" y="548"/>
                  <a:pt x="312" y="548"/>
                  <a:pt x="312" y="548"/>
                </a:cubicBezTo>
                <a:cubicBezTo>
                  <a:pt x="312" y="550"/>
                  <a:pt x="312" y="550"/>
                  <a:pt x="312" y="550"/>
                </a:cubicBezTo>
                <a:cubicBezTo>
                  <a:pt x="312" y="550"/>
                  <a:pt x="312" y="550"/>
                  <a:pt x="312" y="550"/>
                </a:cubicBezTo>
                <a:cubicBezTo>
                  <a:pt x="311" y="553"/>
                  <a:pt x="311" y="553"/>
                  <a:pt x="311" y="553"/>
                </a:cubicBezTo>
                <a:cubicBezTo>
                  <a:pt x="308" y="555"/>
                  <a:pt x="308" y="555"/>
                  <a:pt x="308" y="555"/>
                </a:cubicBezTo>
                <a:cubicBezTo>
                  <a:pt x="307" y="557"/>
                  <a:pt x="307" y="557"/>
                  <a:pt x="307" y="557"/>
                </a:cubicBezTo>
                <a:cubicBezTo>
                  <a:pt x="307" y="559"/>
                  <a:pt x="307" y="559"/>
                  <a:pt x="307" y="559"/>
                </a:cubicBezTo>
                <a:cubicBezTo>
                  <a:pt x="309" y="562"/>
                  <a:pt x="309" y="562"/>
                  <a:pt x="309" y="562"/>
                </a:cubicBezTo>
                <a:cubicBezTo>
                  <a:pt x="311" y="566"/>
                  <a:pt x="311" y="566"/>
                  <a:pt x="311" y="566"/>
                </a:cubicBezTo>
                <a:cubicBezTo>
                  <a:pt x="311" y="570"/>
                  <a:pt x="311" y="570"/>
                  <a:pt x="311" y="570"/>
                </a:cubicBezTo>
                <a:cubicBezTo>
                  <a:pt x="311" y="572"/>
                  <a:pt x="311" y="572"/>
                  <a:pt x="311" y="572"/>
                </a:cubicBezTo>
                <a:cubicBezTo>
                  <a:pt x="309" y="574"/>
                  <a:pt x="309" y="574"/>
                  <a:pt x="309" y="574"/>
                </a:cubicBezTo>
                <a:cubicBezTo>
                  <a:pt x="309" y="575"/>
                  <a:pt x="309" y="575"/>
                  <a:pt x="309" y="575"/>
                </a:cubicBezTo>
                <a:cubicBezTo>
                  <a:pt x="310" y="576"/>
                  <a:pt x="310" y="576"/>
                  <a:pt x="310" y="576"/>
                </a:cubicBezTo>
                <a:cubicBezTo>
                  <a:pt x="310" y="579"/>
                  <a:pt x="310" y="579"/>
                  <a:pt x="310" y="579"/>
                </a:cubicBezTo>
                <a:cubicBezTo>
                  <a:pt x="310" y="580"/>
                  <a:pt x="310" y="580"/>
                  <a:pt x="310" y="580"/>
                </a:cubicBezTo>
                <a:cubicBezTo>
                  <a:pt x="309" y="581"/>
                  <a:pt x="309" y="581"/>
                  <a:pt x="309" y="581"/>
                </a:cubicBezTo>
                <a:cubicBezTo>
                  <a:pt x="310" y="583"/>
                  <a:pt x="310" y="583"/>
                  <a:pt x="310" y="583"/>
                </a:cubicBezTo>
                <a:cubicBezTo>
                  <a:pt x="314" y="589"/>
                  <a:pt x="314" y="589"/>
                  <a:pt x="314" y="589"/>
                </a:cubicBezTo>
                <a:cubicBezTo>
                  <a:pt x="314" y="591"/>
                  <a:pt x="314" y="591"/>
                  <a:pt x="314" y="591"/>
                </a:cubicBezTo>
                <a:cubicBezTo>
                  <a:pt x="314" y="592"/>
                  <a:pt x="314" y="592"/>
                  <a:pt x="314" y="592"/>
                </a:cubicBezTo>
                <a:cubicBezTo>
                  <a:pt x="314" y="594"/>
                  <a:pt x="314" y="594"/>
                  <a:pt x="314" y="594"/>
                </a:cubicBezTo>
                <a:cubicBezTo>
                  <a:pt x="316" y="596"/>
                  <a:pt x="316" y="596"/>
                  <a:pt x="316" y="596"/>
                </a:cubicBezTo>
                <a:cubicBezTo>
                  <a:pt x="317" y="597"/>
                  <a:pt x="317" y="597"/>
                  <a:pt x="317" y="597"/>
                </a:cubicBezTo>
                <a:cubicBezTo>
                  <a:pt x="318" y="597"/>
                  <a:pt x="318" y="597"/>
                  <a:pt x="318" y="597"/>
                </a:cubicBezTo>
                <a:cubicBezTo>
                  <a:pt x="318" y="597"/>
                  <a:pt x="318" y="597"/>
                  <a:pt x="318" y="597"/>
                </a:cubicBezTo>
                <a:cubicBezTo>
                  <a:pt x="318" y="595"/>
                  <a:pt x="318" y="595"/>
                  <a:pt x="318" y="595"/>
                </a:cubicBezTo>
                <a:cubicBezTo>
                  <a:pt x="318" y="593"/>
                  <a:pt x="318" y="593"/>
                  <a:pt x="318" y="593"/>
                </a:cubicBezTo>
                <a:cubicBezTo>
                  <a:pt x="319" y="593"/>
                  <a:pt x="319" y="593"/>
                  <a:pt x="319" y="593"/>
                </a:cubicBezTo>
                <a:cubicBezTo>
                  <a:pt x="320" y="593"/>
                  <a:pt x="320" y="593"/>
                  <a:pt x="320" y="593"/>
                </a:cubicBezTo>
                <a:cubicBezTo>
                  <a:pt x="320" y="594"/>
                  <a:pt x="320" y="594"/>
                  <a:pt x="320" y="594"/>
                </a:cubicBezTo>
                <a:cubicBezTo>
                  <a:pt x="322" y="594"/>
                  <a:pt x="322" y="594"/>
                  <a:pt x="322" y="594"/>
                </a:cubicBezTo>
                <a:cubicBezTo>
                  <a:pt x="322" y="595"/>
                  <a:pt x="322" y="595"/>
                  <a:pt x="322" y="595"/>
                </a:cubicBezTo>
                <a:cubicBezTo>
                  <a:pt x="325" y="595"/>
                  <a:pt x="325" y="595"/>
                  <a:pt x="325" y="595"/>
                </a:cubicBezTo>
                <a:cubicBezTo>
                  <a:pt x="323" y="595"/>
                  <a:pt x="323" y="595"/>
                  <a:pt x="323" y="595"/>
                </a:cubicBezTo>
                <a:cubicBezTo>
                  <a:pt x="321" y="596"/>
                  <a:pt x="321" y="596"/>
                  <a:pt x="321" y="596"/>
                </a:cubicBezTo>
                <a:cubicBezTo>
                  <a:pt x="321" y="595"/>
                  <a:pt x="321" y="595"/>
                  <a:pt x="321" y="595"/>
                </a:cubicBezTo>
                <a:cubicBezTo>
                  <a:pt x="320" y="595"/>
                  <a:pt x="320" y="595"/>
                  <a:pt x="320" y="595"/>
                </a:cubicBezTo>
                <a:cubicBezTo>
                  <a:pt x="320" y="597"/>
                  <a:pt x="320" y="597"/>
                  <a:pt x="320" y="597"/>
                </a:cubicBezTo>
                <a:cubicBezTo>
                  <a:pt x="320" y="597"/>
                  <a:pt x="320" y="597"/>
                  <a:pt x="320" y="597"/>
                </a:cubicBezTo>
                <a:cubicBezTo>
                  <a:pt x="321" y="600"/>
                  <a:pt x="321" y="600"/>
                  <a:pt x="321" y="600"/>
                </a:cubicBezTo>
                <a:cubicBezTo>
                  <a:pt x="321" y="601"/>
                  <a:pt x="321" y="601"/>
                  <a:pt x="321" y="601"/>
                </a:cubicBezTo>
                <a:cubicBezTo>
                  <a:pt x="322" y="602"/>
                  <a:pt x="322" y="602"/>
                  <a:pt x="322" y="602"/>
                </a:cubicBezTo>
                <a:cubicBezTo>
                  <a:pt x="320" y="601"/>
                  <a:pt x="320" y="601"/>
                  <a:pt x="320" y="601"/>
                </a:cubicBezTo>
                <a:cubicBezTo>
                  <a:pt x="319" y="599"/>
                  <a:pt x="319" y="599"/>
                  <a:pt x="319" y="599"/>
                </a:cubicBezTo>
                <a:cubicBezTo>
                  <a:pt x="319" y="599"/>
                  <a:pt x="319" y="599"/>
                  <a:pt x="319" y="599"/>
                </a:cubicBezTo>
                <a:cubicBezTo>
                  <a:pt x="318" y="600"/>
                  <a:pt x="318" y="600"/>
                  <a:pt x="318" y="600"/>
                </a:cubicBezTo>
                <a:cubicBezTo>
                  <a:pt x="318" y="601"/>
                  <a:pt x="318" y="601"/>
                  <a:pt x="318" y="601"/>
                </a:cubicBezTo>
                <a:cubicBezTo>
                  <a:pt x="317" y="602"/>
                  <a:pt x="317" y="602"/>
                  <a:pt x="317" y="602"/>
                </a:cubicBezTo>
                <a:cubicBezTo>
                  <a:pt x="317" y="603"/>
                  <a:pt x="317" y="603"/>
                  <a:pt x="317" y="603"/>
                </a:cubicBezTo>
                <a:cubicBezTo>
                  <a:pt x="317" y="605"/>
                  <a:pt x="317" y="605"/>
                  <a:pt x="317" y="605"/>
                </a:cubicBezTo>
                <a:cubicBezTo>
                  <a:pt x="317" y="607"/>
                  <a:pt x="317" y="607"/>
                  <a:pt x="317" y="607"/>
                </a:cubicBezTo>
                <a:cubicBezTo>
                  <a:pt x="318" y="607"/>
                  <a:pt x="318" y="607"/>
                  <a:pt x="318" y="607"/>
                </a:cubicBezTo>
                <a:cubicBezTo>
                  <a:pt x="318" y="609"/>
                  <a:pt x="318" y="609"/>
                  <a:pt x="318" y="609"/>
                </a:cubicBezTo>
                <a:cubicBezTo>
                  <a:pt x="320" y="610"/>
                  <a:pt x="320" y="610"/>
                  <a:pt x="320" y="610"/>
                </a:cubicBezTo>
                <a:cubicBezTo>
                  <a:pt x="321" y="611"/>
                  <a:pt x="321" y="611"/>
                  <a:pt x="321" y="611"/>
                </a:cubicBezTo>
                <a:cubicBezTo>
                  <a:pt x="321" y="613"/>
                  <a:pt x="321" y="613"/>
                  <a:pt x="321" y="613"/>
                </a:cubicBezTo>
                <a:cubicBezTo>
                  <a:pt x="320" y="614"/>
                  <a:pt x="320" y="614"/>
                  <a:pt x="320" y="614"/>
                </a:cubicBezTo>
                <a:cubicBezTo>
                  <a:pt x="319" y="614"/>
                  <a:pt x="319" y="614"/>
                  <a:pt x="319" y="614"/>
                </a:cubicBezTo>
                <a:cubicBezTo>
                  <a:pt x="319" y="615"/>
                  <a:pt x="319" y="615"/>
                  <a:pt x="319" y="615"/>
                </a:cubicBezTo>
                <a:cubicBezTo>
                  <a:pt x="319" y="617"/>
                  <a:pt x="319" y="617"/>
                  <a:pt x="319" y="617"/>
                </a:cubicBezTo>
                <a:cubicBezTo>
                  <a:pt x="319" y="619"/>
                  <a:pt x="319" y="619"/>
                  <a:pt x="319" y="619"/>
                </a:cubicBezTo>
                <a:cubicBezTo>
                  <a:pt x="319" y="620"/>
                  <a:pt x="319" y="620"/>
                  <a:pt x="319" y="620"/>
                </a:cubicBezTo>
                <a:cubicBezTo>
                  <a:pt x="321" y="621"/>
                  <a:pt x="321" y="621"/>
                  <a:pt x="321" y="621"/>
                </a:cubicBezTo>
                <a:cubicBezTo>
                  <a:pt x="322" y="625"/>
                  <a:pt x="322" y="625"/>
                  <a:pt x="322" y="625"/>
                </a:cubicBezTo>
                <a:cubicBezTo>
                  <a:pt x="324" y="629"/>
                  <a:pt x="324" y="629"/>
                  <a:pt x="324" y="629"/>
                </a:cubicBezTo>
                <a:cubicBezTo>
                  <a:pt x="325" y="631"/>
                  <a:pt x="325" y="631"/>
                  <a:pt x="325" y="631"/>
                </a:cubicBezTo>
                <a:cubicBezTo>
                  <a:pt x="326" y="632"/>
                  <a:pt x="326" y="632"/>
                  <a:pt x="326" y="632"/>
                </a:cubicBezTo>
                <a:cubicBezTo>
                  <a:pt x="326" y="633"/>
                  <a:pt x="326" y="633"/>
                  <a:pt x="326" y="633"/>
                </a:cubicBezTo>
                <a:cubicBezTo>
                  <a:pt x="326" y="633"/>
                  <a:pt x="326" y="633"/>
                  <a:pt x="326" y="633"/>
                </a:cubicBezTo>
                <a:cubicBezTo>
                  <a:pt x="327" y="635"/>
                  <a:pt x="327" y="635"/>
                  <a:pt x="327" y="635"/>
                </a:cubicBezTo>
                <a:cubicBezTo>
                  <a:pt x="328" y="637"/>
                  <a:pt x="328" y="637"/>
                  <a:pt x="328" y="637"/>
                </a:cubicBezTo>
                <a:cubicBezTo>
                  <a:pt x="327" y="640"/>
                  <a:pt x="327" y="640"/>
                  <a:pt x="327" y="640"/>
                </a:cubicBezTo>
                <a:cubicBezTo>
                  <a:pt x="327" y="642"/>
                  <a:pt x="327" y="642"/>
                  <a:pt x="327" y="642"/>
                </a:cubicBezTo>
                <a:cubicBezTo>
                  <a:pt x="326" y="642"/>
                  <a:pt x="326" y="642"/>
                  <a:pt x="326" y="642"/>
                </a:cubicBezTo>
                <a:cubicBezTo>
                  <a:pt x="327" y="644"/>
                  <a:pt x="327" y="644"/>
                  <a:pt x="327" y="644"/>
                </a:cubicBezTo>
                <a:cubicBezTo>
                  <a:pt x="328" y="645"/>
                  <a:pt x="328" y="645"/>
                  <a:pt x="328" y="645"/>
                </a:cubicBezTo>
                <a:cubicBezTo>
                  <a:pt x="331" y="645"/>
                  <a:pt x="331" y="645"/>
                  <a:pt x="331" y="645"/>
                </a:cubicBezTo>
                <a:cubicBezTo>
                  <a:pt x="333" y="645"/>
                  <a:pt x="333" y="645"/>
                  <a:pt x="333" y="645"/>
                </a:cubicBezTo>
                <a:cubicBezTo>
                  <a:pt x="335" y="646"/>
                  <a:pt x="335" y="646"/>
                  <a:pt x="335" y="646"/>
                </a:cubicBezTo>
                <a:cubicBezTo>
                  <a:pt x="337" y="646"/>
                  <a:pt x="337" y="646"/>
                  <a:pt x="337" y="646"/>
                </a:cubicBezTo>
                <a:cubicBezTo>
                  <a:pt x="339" y="646"/>
                  <a:pt x="339" y="646"/>
                  <a:pt x="339" y="646"/>
                </a:cubicBezTo>
                <a:cubicBezTo>
                  <a:pt x="340" y="648"/>
                  <a:pt x="340" y="648"/>
                  <a:pt x="340" y="648"/>
                </a:cubicBezTo>
                <a:cubicBezTo>
                  <a:pt x="340" y="650"/>
                  <a:pt x="340" y="650"/>
                  <a:pt x="340" y="650"/>
                </a:cubicBezTo>
                <a:cubicBezTo>
                  <a:pt x="343" y="651"/>
                  <a:pt x="343" y="651"/>
                  <a:pt x="343" y="651"/>
                </a:cubicBezTo>
                <a:cubicBezTo>
                  <a:pt x="345" y="651"/>
                  <a:pt x="345" y="651"/>
                  <a:pt x="345" y="651"/>
                </a:cubicBezTo>
                <a:cubicBezTo>
                  <a:pt x="347" y="652"/>
                  <a:pt x="347" y="652"/>
                  <a:pt x="347" y="652"/>
                </a:cubicBezTo>
                <a:cubicBezTo>
                  <a:pt x="348" y="653"/>
                  <a:pt x="348" y="653"/>
                  <a:pt x="348" y="653"/>
                </a:cubicBezTo>
                <a:cubicBezTo>
                  <a:pt x="348" y="655"/>
                  <a:pt x="348" y="655"/>
                  <a:pt x="348" y="655"/>
                </a:cubicBezTo>
                <a:cubicBezTo>
                  <a:pt x="348" y="655"/>
                  <a:pt x="348" y="655"/>
                  <a:pt x="348" y="655"/>
                </a:cubicBezTo>
                <a:cubicBezTo>
                  <a:pt x="349" y="655"/>
                  <a:pt x="349" y="655"/>
                  <a:pt x="349" y="655"/>
                </a:cubicBezTo>
                <a:cubicBezTo>
                  <a:pt x="351" y="655"/>
                  <a:pt x="351" y="655"/>
                  <a:pt x="351" y="655"/>
                </a:cubicBezTo>
                <a:cubicBezTo>
                  <a:pt x="353" y="657"/>
                  <a:pt x="353" y="657"/>
                  <a:pt x="353" y="657"/>
                </a:cubicBezTo>
                <a:cubicBezTo>
                  <a:pt x="356" y="662"/>
                  <a:pt x="356" y="662"/>
                  <a:pt x="356" y="662"/>
                </a:cubicBezTo>
                <a:cubicBezTo>
                  <a:pt x="357" y="665"/>
                  <a:pt x="357" y="665"/>
                  <a:pt x="357" y="665"/>
                </a:cubicBezTo>
                <a:cubicBezTo>
                  <a:pt x="356" y="668"/>
                  <a:pt x="356" y="668"/>
                  <a:pt x="356" y="668"/>
                </a:cubicBezTo>
                <a:cubicBezTo>
                  <a:pt x="357" y="670"/>
                  <a:pt x="357" y="670"/>
                  <a:pt x="357" y="670"/>
                </a:cubicBezTo>
                <a:cubicBezTo>
                  <a:pt x="357" y="672"/>
                  <a:pt x="357" y="672"/>
                  <a:pt x="357" y="672"/>
                </a:cubicBezTo>
                <a:cubicBezTo>
                  <a:pt x="358" y="677"/>
                  <a:pt x="358" y="677"/>
                  <a:pt x="358" y="677"/>
                </a:cubicBezTo>
                <a:cubicBezTo>
                  <a:pt x="359" y="679"/>
                  <a:pt x="359" y="679"/>
                  <a:pt x="359" y="679"/>
                </a:cubicBezTo>
                <a:cubicBezTo>
                  <a:pt x="361" y="681"/>
                  <a:pt x="361" y="681"/>
                  <a:pt x="361" y="681"/>
                </a:cubicBezTo>
                <a:cubicBezTo>
                  <a:pt x="360" y="681"/>
                  <a:pt x="360" y="681"/>
                  <a:pt x="360" y="681"/>
                </a:cubicBezTo>
                <a:cubicBezTo>
                  <a:pt x="359" y="683"/>
                  <a:pt x="359" y="683"/>
                  <a:pt x="359" y="683"/>
                </a:cubicBezTo>
                <a:cubicBezTo>
                  <a:pt x="360" y="685"/>
                  <a:pt x="360" y="685"/>
                  <a:pt x="360" y="685"/>
                </a:cubicBezTo>
                <a:cubicBezTo>
                  <a:pt x="363" y="688"/>
                  <a:pt x="363" y="688"/>
                  <a:pt x="363" y="688"/>
                </a:cubicBezTo>
                <a:cubicBezTo>
                  <a:pt x="363" y="689"/>
                  <a:pt x="363" y="689"/>
                  <a:pt x="363" y="689"/>
                </a:cubicBezTo>
                <a:cubicBezTo>
                  <a:pt x="362" y="690"/>
                  <a:pt x="362" y="690"/>
                  <a:pt x="362" y="690"/>
                </a:cubicBezTo>
                <a:cubicBezTo>
                  <a:pt x="363" y="691"/>
                  <a:pt x="363" y="691"/>
                  <a:pt x="363" y="691"/>
                </a:cubicBezTo>
                <a:cubicBezTo>
                  <a:pt x="365" y="693"/>
                  <a:pt x="365" y="693"/>
                  <a:pt x="365" y="693"/>
                </a:cubicBezTo>
                <a:cubicBezTo>
                  <a:pt x="365" y="695"/>
                  <a:pt x="365" y="695"/>
                  <a:pt x="365" y="695"/>
                </a:cubicBezTo>
                <a:cubicBezTo>
                  <a:pt x="364" y="696"/>
                  <a:pt x="364" y="696"/>
                  <a:pt x="364" y="696"/>
                </a:cubicBezTo>
                <a:cubicBezTo>
                  <a:pt x="364" y="698"/>
                  <a:pt x="364" y="698"/>
                  <a:pt x="364" y="698"/>
                </a:cubicBezTo>
                <a:cubicBezTo>
                  <a:pt x="365" y="699"/>
                  <a:pt x="365" y="699"/>
                  <a:pt x="365" y="699"/>
                </a:cubicBezTo>
                <a:cubicBezTo>
                  <a:pt x="366" y="700"/>
                  <a:pt x="366" y="700"/>
                  <a:pt x="366" y="700"/>
                </a:cubicBezTo>
                <a:cubicBezTo>
                  <a:pt x="366" y="704"/>
                  <a:pt x="366" y="704"/>
                  <a:pt x="366" y="704"/>
                </a:cubicBezTo>
                <a:cubicBezTo>
                  <a:pt x="367" y="706"/>
                  <a:pt x="367" y="706"/>
                  <a:pt x="367" y="706"/>
                </a:cubicBezTo>
                <a:cubicBezTo>
                  <a:pt x="369" y="708"/>
                  <a:pt x="369" y="708"/>
                  <a:pt x="369" y="708"/>
                </a:cubicBezTo>
                <a:cubicBezTo>
                  <a:pt x="370" y="708"/>
                  <a:pt x="370" y="708"/>
                  <a:pt x="370" y="708"/>
                </a:cubicBezTo>
                <a:cubicBezTo>
                  <a:pt x="373" y="711"/>
                  <a:pt x="373" y="711"/>
                  <a:pt x="373" y="711"/>
                </a:cubicBezTo>
                <a:cubicBezTo>
                  <a:pt x="374" y="713"/>
                  <a:pt x="374" y="713"/>
                  <a:pt x="374" y="713"/>
                </a:cubicBezTo>
                <a:cubicBezTo>
                  <a:pt x="375" y="715"/>
                  <a:pt x="375" y="715"/>
                  <a:pt x="375" y="715"/>
                </a:cubicBezTo>
                <a:cubicBezTo>
                  <a:pt x="377" y="717"/>
                  <a:pt x="377" y="717"/>
                  <a:pt x="377" y="717"/>
                </a:cubicBezTo>
                <a:cubicBezTo>
                  <a:pt x="378" y="720"/>
                  <a:pt x="378" y="720"/>
                  <a:pt x="378" y="720"/>
                </a:cubicBezTo>
                <a:cubicBezTo>
                  <a:pt x="379" y="720"/>
                  <a:pt x="379" y="720"/>
                  <a:pt x="379" y="720"/>
                </a:cubicBezTo>
                <a:cubicBezTo>
                  <a:pt x="380" y="723"/>
                  <a:pt x="380" y="723"/>
                  <a:pt x="380" y="723"/>
                </a:cubicBezTo>
                <a:cubicBezTo>
                  <a:pt x="379" y="724"/>
                  <a:pt x="379" y="724"/>
                  <a:pt x="379" y="724"/>
                </a:cubicBezTo>
                <a:cubicBezTo>
                  <a:pt x="379" y="725"/>
                  <a:pt x="379" y="725"/>
                  <a:pt x="379" y="725"/>
                </a:cubicBezTo>
                <a:cubicBezTo>
                  <a:pt x="380" y="726"/>
                  <a:pt x="380" y="726"/>
                  <a:pt x="380" y="726"/>
                </a:cubicBezTo>
                <a:cubicBezTo>
                  <a:pt x="379" y="728"/>
                  <a:pt x="379" y="728"/>
                  <a:pt x="379" y="728"/>
                </a:cubicBezTo>
                <a:cubicBezTo>
                  <a:pt x="378" y="728"/>
                  <a:pt x="378" y="728"/>
                  <a:pt x="378" y="728"/>
                </a:cubicBezTo>
                <a:cubicBezTo>
                  <a:pt x="377" y="729"/>
                  <a:pt x="377" y="729"/>
                  <a:pt x="377" y="729"/>
                </a:cubicBezTo>
                <a:cubicBezTo>
                  <a:pt x="377" y="729"/>
                  <a:pt x="377" y="729"/>
                  <a:pt x="377" y="729"/>
                </a:cubicBezTo>
                <a:cubicBezTo>
                  <a:pt x="379" y="729"/>
                  <a:pt x="379" y="729"/>
                  <a:pt x="379" y="729"/>
                </a:cubicBezTo>
                <a:cubicBezTo>
                  <a:pt x="379" y="731"/>
                  <a:pt x="379" y="731"/>
                  <a:pt x="379" y="731"/>
                </a:cubicBezTo>
                <a:cubicBezTo>
                  <a:pt x="378" y="732"/>
                  <a:pt x="378" y="732"/>
                  <a:pt x="378" y="732"/>
                </a:cubicBezTo>
                <a:cubicBezTo>
                  <a:pt x="377" y="731"/>
                  <a:pt x="377" y="731"/>
                  <a:pt x="377" y="731"/>
                </a:cubicBezTo>
                <a:cubicBezTo>
                  <a:pt x="374" y="730"/>
                  <a:pt x="374" y="730"/>
                  <a:pt x="374" y="730"/>
                </a:cubicBezTo>
                <a:cubicBezTo>
                  <a:pt x="373" y="730"/>
                  <a:pt x="373" y="730"/>
                  <a:pt x="373" y="730"/>
                </a:cubicBezTo>
                <a:cubicBezTo>
                  <a:pt x="370" y="730"/>
                  <a:pt x="370" y="730"/>
                  <a:pt x="370" y="730"/>
                </a:cubicBezTo>
                <a:cubicBezTo>
                  <a:pt x="369" y="731"/>
                  <a:pt x="369" y="731"/>
                  <a:pt x="369" y="731"/>
                </a:cubicBezTo>
                <a:cubicBezTo>
                  <a:pt x="371" y="733"/>
                  <a:pt x="371" y="733"/>
                  <a:pt x="371" y="733"/>
                </a:cubicBezTo>
                <a:cubicBezTo>
                  <a:pt x="373" y="734"/>
                  <a:pt x="373" y="734"/>
                  <a:pt x="373" y="734"/>
                </a:cubicBezTo>
                <a:cubicBezTo>
                  <a:pt x="373" y="736"/>
                  <a:pt x="373" y="736"/>
                  <a:pt x="373" y="736"/>
                </a:cubicBezTo>
                <a:cubicBezTo>
                  <a:pt x="374" y="738"/>
                  <a:pt x="374" y="738"/>
                  <a:pt x="374" y="738"/>
                </a:cubicBezTo>
                <a:cubicBezTo>
                  <a:pt x="376" y="738"/>
                  <a:pt x="376" y="738"/>
                  <a:pt x="376" y="738"/>
                </a:cubicBezTo>
                <a:cubicBezTo>
                  <a:pt x="379" y="740"/>
                  <a:pt x="379" y="740"/>
                  <a:pt x="379" y="740"/>
                </a:cubicBezTo>
                <a:cubicBezTo>
                  <a:pt x="379" y="741"/>
                  <a:pt x="379" y="741"/>
                  <a:pt x="379" y="741"/>
                </a:cubicBezTo>
                <a:cubicBezTo>
                  <a:pt x="380" y="741"/>
                  <a:pt x="380" y="741"/>
                  <a:pt x="380" y="741"/>
                </a:cubicBezTo>
                <a:cubicBezTo>
                  <a:pt x="381" y="741"/>
                  <a:pt x="381" y="741"/>
                  <a:pt x="381" y="741"/>
                </a:cubicBezTo>
                <a:cubicBezTo>
                  <a:pt x="381" y="742"/>
                  <a:pt x="381" y="742"/>
                  <a:pt x="381" y="742"/>
                </a:cubicBezTo>
                <a:cubicBezTo>
                  <a:pt x="382" y="743"/>
                  <a:pt x="382" y="743"/>
                  <a:pt x="382" y="743"/>
                </a:cubicBezTo>
                <a:cubicBezTo>
                  <a:pt x="383" y="743"/>
                  <a:pt x="383" y="743"/>
                  <a:pt x="383" y="743"/>
                </a:cubicBezTo>
                <a:cubicBezTo>
                  <a:pt x="384" y="743"/>
                  <a:pt x="384" y="743"/>
                  <a:pt x="384" y="743"/>
                </a:cubicBezTo>
                <a:cubicBezTo>
                  <a:pt x="386" y="741"/>
                  <a:pt x="386" y="741"/>
                  <a:pt x="386" y="741"/>
                </a:cubicBezTo>
                <a:cubicBezTo>
                  <a:pt x="387" y="741"/>
                  <a:pt x="387" y="741"/>
                  <a:pt x="387" y="741"/>
                </a:cubicBezTo>
                <a:cubicBezTo>
                  <a:pt x="386" y="742"/>
                  <a:pt x="386" y="742"/>
                  <a:pt x="386" y="742"/>
                </a:cubicBezTo>
                <a:cubicBezTo>
                  <a:pt x="387" y="746"/>
                  <a:pt x="387" y="746"/>
                  <a:pt x="387" y="746"/>
                </a:cubicBezTo>
                <a:cubicBezTo>
                  <a:pt x="390" y="749"/>
                  <a:pt x="390" y="749"/>
                  <a:pt x="390" y="749"/>
                </a:cubicBezTo>
                <a:cubicBezTo>
                  <a:pt x="392" y="750"/>
                  <a:pt x="392" y="750"/>
                  <a:pt x="392" y="750"/>
                </a:cubicBezTo>
                <a:cubicBezTo>
                  <a:pt x="393" y="749"/>
                  <a:pt x="393" y="749"/>
                  <a:pt x="393" y="749"/>
                </a:cubicBezTo>
                <a:cubicBezTo>
                  <a:pt x="394" y="751"/>
                  <a:pt x="394" y="751"/>
                  <a:pt x="394" y="751"/>
                </a:cubicBezTo>
                <a:cubicBezTo>
                  <a:pt x="395" y="755"/>
                  <a:pt x="395" y="755"/>
                  <a:pt x="395" y="755"/>
                </a:cubicBezTo>
                <a:cubicBezTo>
                  <a:pt x="395" y="759"/>
                  <a:pt x="395" y="759"/>
                  <a:pt x="395" y="759"/>
                </a:cubicBezTo>
                <a:cubicBezTo>
                  <a:pt x="395" y="762"/>
                  <a:pt x="395" y="762"/>
                  <a:pt x="395" y="762"/>
                </a:cubicBezTo>
                <a:cubicBezTo>
                  <a:pt x="393" y="765"/>
                  <a:pt x="393" y="765"/>
                  <a:pt x="393" y="765"/>
                </a:cubicBezTo>
                <a:cubicBezTo>
                  <a:pt x="393" y="767"/>
                  <a:pt x="393" y="767"/>
                  <a:pt x="393" y="767"/>
                </a:cubicBezTo>
                <a:cubicBezTo>
                  <a:pt x="395" y="768"/>
                  <a:pt x="395" y="768"/>
                  <a:pt x="395" y="768"/>
                </a:cubicBezTo>
                <a:cubicBezTo>
                  <a:pt x="396" y="768"/>
                  <a:pt x="396" y="768"/>
                  <a:pt x="396" y="768"/>
                </a:cubicBezTo>
                <a:cubicBezTo>
                  <a:pt x="396" y="769"/>
                  <a:pt x="396" y="769"/>
                  <a:pt x="396" y="769"/>
                </a:cubicBezTo>
                <a:cubicBezTo>
                  <a:pt x="398" y="770"/>
                  <a:pt x="398" y="770"/>
                  <a:pt x="398" y="770"/>
                </a:cubicBezTo>
                <a:cubicBezTo>
                  <a:pt x="399" y="772"/>
                  <a:pt x="399" y="772"/>
                  <a:pt x="399" y="772"/>
                </a:cubicBezTo>
                <a:cubicBezTo>
                  <a:pt x="404" y="776"/>
                  <a:pt x="404" y="776"/>
                  <a:pt x="404" y="776"/>
                </a:cubicBezTo>
                <a:cubicBezTo>
                  <a:pt x="405" y="777"/>
                  <a:pt x="405" y="777"/>
                  <a:pt x="405" y="777"/>
                </a:cubicBezTo>
                <a:cubicBezTo>
                  <a:pt x="406" y="778"/>
                  <a:pt x="406" y="778"/>
                  <a:pt x="406" y="778"/>
                </a:cubicBezTo>
                <a:cubicBezTo>
                  <a:pt x="407" y="780"/>
                  <a:pt x="407" y="780"/>
                  <a:pt x="407" y="780"/>
                </a:cubicBezTo>
                <a:cubicBezTo>
                  <a:pt x="410" y="781"/>
                  <a:pt x="410" y="781"/>
                  <a:pt x="410" y="781"/>
                </a:cubicBezTo>
                <a:cubicBezTo>
                  <a:pt x="411" y="782"/>
                  <a:pt x="411" y="782"/>
                  <a:pt x="411" y="782"/>
                </a:cubicBezTo>
                <a:cubicBezTo>
                  <a:pt x="411" y="785"/>
                  <a:pt x="411" y="785"/>
                  <a:pt x="411" y="785"/>
                </a:cubicBezTo>
                <a:cubicBezTo>
                  <a:pt x="412" y="786"/>
                  <a:pt x="412" y="786"/>
                  <a:pt x="412" y="786"/>
                </a:cubicBezTo>
                <a:cubicBezTo>
                  <a:pt x="412" y="787"/>
                  <a:pt x="412" y="787"/>
                  <a:pt x="412" y="787"/>
                </a:cubicBezTo>
                <a:cubicBezTo>
                  <a:pt x="413" y="789"/>
                  <a:pt x="413" y="789"/>
                  <a:pt x="413" y="789"/>
                </a:cubicBezTo>
                <a:cubicBezTo>
                  <a:pt x="414" y="790"/>
                  <a:pt x="414" y="790"/>
                  <a:pt x="414" y="790"/>
                </a:cubicBezTo>
                <a:cubicBezTo>
                  <a:pt x="417" y="788"/>
                  <a:pt x="417" y="788"/>
                  <a:pt x="417" y="788"/>
                </a:cubicBezTo>
                <a:cubicBezTo>
                  <a:pt x="419" y="785"/>
                  <a:pt x="419" y="785"/>
                  <a:pt x="419" y="785"/>
                </a:cubicBezTo>
                <a:cubicBezTo>
                  <a:pt x="419" y="783"/>
                  <a:pt x="419" y="783"/>
                  <a:pt x="419" y="783"/>
                </a:cubicBezTo>
                <a:cubicBezTo>
                  <a:pt x="418" y="782"/>
                  <a:pt x="418" y="782"/>
                  <a:pt x="418" y="782"/>
                </a:cubicBezTo>
                <a:cubicBezTo>
                  <a:pt x="417" y="780"/>
                  <a:pt x="417" y="780"/>
                  <a:pt x="417" y="780"/>
                </a:cubicBezTo>
                <a:cubicBezTo>
                  <a:pt x="416" y="779"/>
                  <a:pt x="416" y="779"/>
                  <a:pt x="416" y="779"/>
                </a:cubicBezTo>
                <a:cubicBezTo>
                  <a:pt x="416" y="777"/>
                  <a:pt x="416" y="777"/>
                  <a:pt x="416" y="777"/>
                </a:cubicBezTo>
                <a:cubicBezTo>
                  <a:pt x="414" y="776"/>
                  <a:pt x="414" y="776"/>
                  <a:pt x="414" y="776"/>
                </a:cubicBezTo>
                <a:cubicBezTo>
                  <a:pt x="414" y="775"/>
                  <a:pt x="414" y="775"/>
                  <a:pt x="414" y="775"/>
                </a:cubicBezTo>
                <a:cubicBezTo>
                  <a:pt x="413" y="774"/>
                  <a:pt x="413" y="774"/>
                  <a:pt x="413" y="774"/>
                </a:cubicBezTo>
                <a:cubicBezTo>
                  <a:pt x="412" y="773"/>
                  <a:pt x="412" y="773"/>
                  <a:pt x="412" y="773"/>
                </a:cubicBezTo>
                <a:cubicBezTo>
                  <a:pt x="411" y="774"/>
                  <a:pt x="411" y="774"/>
                  <a:pt x="411" y="774"/>
                </a:cubicBezTo>
                <a:cubicBezTo>
                  <a:pt x="411" y="775"/>
                  <a:pt x="411" y="775"/>
                  <a:pt x="411" y="775"/>
                </a:cubicBezTo>
                <a:cubicBezTo>
                  <a:pt x="410" y="776"/>
                  <a:pt x="410" y="776"/>
                  <a:pt x="410" y="776"/>
                </a:cubicBezTo>
                <a:cubicBezTo>
                  <a:pt x="410" y="774"/>
                  <a:pt x="410" y="774"/>
                  <a:pt x="410" y="774"/>
                </a:cubicBezTo>
                <a:cubicBezTo>
                  <a:pt x="409" y="773"/>
                  <a:pt x="409" y="773"/>
                  <a:pt x="409" y="773"/>
                </a:cubicBezTo>
                <a:cubicBezTo>
                  <a:pt x="407" y="771"/>
                  <a:pt x="407" y="771"/>
                  <a:pt x="407" y="771"/>
                </a:cubicBezTo>
                <a:cubicBezTo>
                  <a:pt x="407" y="770"/>
                  <a:pt x="407" y="770"/>
                  <a:pt x="407" y="770"/>
                </a:cubicBezTo>
                <a:cubicBezTo>
                  <a:pt x="408" y="768"/>
                  <a:pt x="408" y="768"/>
                  <a:pt x="408" y="768"/>
                </a:cubicBezTo>
                <a:cubicBezTo>
                  <a:pt x="407" y="766"/>
                  <a:pt x="407" y="766"/>
                  <a:pt x="407" y="766"/>
                </a:cubicBezTo>
                <a:cubicBezTo>
                  <a:pt x="406" y="763"/>
                  <a:pt x="406" y="763"/>
                  <a:pt x="406" y="763"/>
                </a:cubicBezTo>
                <a:cubicBezTo>
                  <a:pt x="406" y="762"/>
                  <a:pt x="406" y="762"/>
                  <a:pt x="406" y="762"/>
                </a:cubicBezTo>
                <a:cubicBezTo>
                  <a:pt x="406" y="761"/>
                  <a:pt x="406" y="761"/>
                  <a:pt x="406" y="761"/>
                </a:cubicBezTo>
                <a:cubicBezTo>
                  <a:pt x="405" y="760"/>
                  <a:pt x="405" y="760"/>
                  <a:pt x="405" y="760"/>
                </a:cubicBezTo>
                <a:cubicBezTo>
                  <a:pt x="405" y="758"/>
                  <a:pt x="405" y="758"/>
                  <a:pt x="405" y="758"/>
                </a:cubicBezTo>
                <a:cubicBezTo>
                  <a:pt x="404" y="757"/>
                  <a:pt x="404" y="757"/>
                  <a:pt x="404" y="757"/>
                </a:cubicBezTo>
                <a:cubicBezTo>
                  <a:pt x="404" y="755"/>
                  <a:pt x="404" y="755"/>
                  <a:pt x="404" y="755"/>
                </a:cubicBezTo>
                <a:cubicBezTo>
                  <a:pt x="404" y="754"/>
                  <a:pt x="404" y="754"/>
                  <a:pt x="404" y="754"/>
                </a:cubicBezTo>
                <a:cubicBezTo>
                  <a:pt x="403" y="751"/>
                  <a:pt x="403" y="751"/>
                  <a:pt x="403" y="751"/>
                </a:cubicBezTo>
                <a:cubicBezTo>
                  <a:pt x="404" y="750"/>
                  <a:pt x="404" y="750"/>
                  <a:pt x="404" y="750"/>
                </a:cubicBezTo>
                <a:cubicBezTo>
                  <a:pt x="403" y="746"/>
                  <a:pt x="403" y="746"/>
                  <a:pt x="403" y="746"/>
                </a:cubicBezTo>
                <a:cubicBezTo>
                  <a:pt x="402" y="744"/>
                  <a:pt x="402" y="744"/>
                  <a:pt x="402" y="744"/>
                </a:cubicBezTo>
                <a:cubicBezTo>
                  <a:pt x="402" y="743"/>
                  <a:pt x="402" y="743"/>
                  <a:pt x="402" y="743"/>
                </a:cubicBezTo>
                <a:cubicBezTo>
                  <a:pt x="401" y="743"/>
                  <a:pt x="401" y="743"/>
                  <a:pt x="401" y="743"/>
                </a:cubicBezTo>
                <a:cubicBezTo>
                  <a:pt x="401" y="743"/>
                  <a:pt x="401" y="743"/>
                  <a:pt x="401" y="743"/>
                </a:cubicBezTo>
                <a:cubicBezTo>
                  <a:pt x="401" y="745"/>
                  <a:pt x="401" y="745"/>
                  <a:pt x="401" y="745"/>
                </a:cubicBezTo>
                <a:cubicBezTo>
                  <a:pt x="400" y="745"/>
                  <a:pt x="400" y="745"/>
                  <a:pt x="400" y="745"/>
                </a:cubicBezTo>
                <a:cubicBezTo>
                  <a:pt x="398" y="742"/>
                  <a:pt x="398" y="742"/>
                  <a:pt x="398" y="742"/>
                </a:cubicBezTo>
                <a:cubicBezTo>
                  <a:pt x="398" y="741"/>
                  <a:pt x="398" y="741"/>
                  <a:pt x="398" y="741"/>
                </a:cubicBezTo>
                <a:cubicBezTo>
                  <a:pt x="399" y="740"/>
                  <a:pt x="399" y="740"/>
                  <a:pt x="399" y="740"/>
                </a:cubicBezTo>
                <a:cubicBezTo>
                  <a:pt x="398" y="739"/>
                  <a:pt x="398" y="739"/>
                  <a:pt x="398" y="739"/>
                </a:cubicBezTo>
                <a:cubicBezTo>
                  <a:pt x="397" y="739"/>
                  <a:pt x="397" y="739"/>
                  <a:pt x="397" y="739"/>
                </a:cubicBezTo>
                <a:cubicBezTo>
                  <a:pt x="397" y="735"/>
                  <a:pt x="397" y="735"/>
                  <a:pt x="397" y="735"/>
                </a:cubicBezTo>
                <a:cubicBezTo>
                  <a:pt x="395" y="732"/>
                  <a:pt x="395" y="732"/>
                  <a:pt x="395" y="732"/>
                </a:cubicBezTo>
                <a:cubicBezTo>
                  <a:pt x="394" y="732"/>
                  <a:pt x="394" y="732"/>
                  <a:pt x="394" y="732"/>
                </a:cubicBezTo>
                <a:cubicBezTo>
                  <a:pt x="392" y="730"/>
                  <a:pt x="392" y="730"/>
                  <a:pt x="392" y="730"/>
                </a:cubicBezTo>
                <a:cubicBezTo>
                  <a:pt x="392" y="727"/>
                  <a:pt x="392" y="727"/>
                  <a:pt x="392" y="727"/>
                </a:cubicBezTo>
                <a:cubicBezTo>
                  <a:pt x="392" y="725"/>
                  <a:pt x="392" y="725"/>
                  <a:pt x="392" y="725"/>
                </a:cubicBezTo>
                <a:cubicBezTo>
                  <a:pt x="391" y="723"/>
                  <a:pt x="391" y="723"/>
                  <a:pt x="391" y="723"/>
                </a:cubicBezTo>
                <a:cubicBezTo>
                  <a:pt x="389" y="722"/>
                  <a:pt x="389" y="722"/>
                  <a:pt x="389" y="722"/>
                </a:cubicBezTo>
                <a:cubicBezTo>
                  <a:pt x="389" y="721"/>
                  <a:pt x="389" y="721"/>
                  <a:pt x="389" y="721"/>
                </a:cubicBezTo>
                <a:cubicBezTo>
                  <a:pt x="388" y="719"/>
                  <a:pt x="388" y="719"/>
                  <a:pt x="388" y="719"/>
                </a:cubicBezTo>
                <a:cubicBezTo>
                  <a:pt x="387" y="718"/>
                  <a:pt x="387" y="718"/>
                  <a:pt x="387" y="718"/>
                </a:cubicBezTo>
                <a:cubicBezTo>
                  <a:pt x="385" y="717"/>
                  <a:pt x="385" y="717"/>
                  <a:pt x="385" y="717"/>
                </a:cubicBezTo>
                <a:cubicBezTo>
                  <a:pt x="385" y="715"/>
                  <a:pt x="385" y="715"/>
                  <a:pt x="385" y="715"/>
                </a:cubicBezTo>
                <a:cubicBezTo>
                  <a:pt x="385" y="714"/>
                  <a:pt x="385" y="714"/>
                  <a:pt x="385" y="714"/>
                </a:cubicBezTo>
                <a:cubicBezTo>
                  <a:pt x="385" y="711"/>
                  <a:pt x="385" y="711"/>
                  <a:pt x="385" y="711"/>
                </a:cubicBezTo>
                <a:cubicBezTo>
                  <a:pt x="382" y="709"/>
                  <a:pt x="382" y="709"/>
                  <a:pt x="382" y="709"/>
                </a:cubicBezTo>
                <a:cubicBezTo>
                  <a:pt x="381" y="708"/>
                  <a:pt x="381" y="708"/>
                  <a:pt x="381" y="708"/>
                </a:cubicBezTo>
                <a:cubicBezTo>
                  <a:pt x="380" y="708"/>
                  <a:pt x="380" y="708"/>
                  <a:pt x="380" y="708"/>
                </a:cubicBezTo>
                <a:cubicBezTo>
                  <a:pt x="380" y="706"/>
                  <a:pt x="380" y="706"/>
                  <a:pt x="380" y="706"/>
                </a:cubicBezTo>
                <a:cubicBezTo>
                  <a:pt x="379" y="703"/>
                  <a:pt x="379" y="703"/>
                  <a:pt x="379" y="703"/>
                </a:cubicBezTo>
                <a:cubicBezTo>
                  <a:pt x="378" y="702"/>
                  <a:pt x="378" y="702"/>
                  <a:pt x="378" y="702"/>
                </a:cubicBezTo>
                <a:cubicBezTo>
                  <a:pt x="378" y="700"/>
                  <a:pt x="378" y="700"/>
                  <a:pt x="378" y="700"/>
                </a:cubicBezTo>
                <a:cubicBezTo>
                  <a:pt x="378" y="693"/>
                  <a:pt x="378" y="693"/>
                  <a:pt x="378" y="693"/>
                </a:cubicBezTo>
                <a:cubicBezTo>
                  <a:pt x="378" y="689"/>
                  <a:pt x="378" y="689"/>
                  <a:pt x="378" y="689"/>
                </a:cubicBezTo>
                <a:cubicBezTo>
                  <a:pt x="378" y="686"/>
                  <a:pt x="378" y="686"/>
                  <a:pt x="378" y="686"/>
                </a:cubicBezTo>
                <a:cubicBezTo>
                  <a:pt x="379" y="683"/>
                  <a:pt x="379" y="683"/>
                  <a:pt x="379" y="683"/>
                </a:cubicBezTo>
                <a:cubicBezTo>
                  <a:pt x="379" y="681"/>
                  <a:pt x="379" y="681"/>
                  <a:pt x="379" y="681"/>
                </a:cubicBezTo>
                <a:cubicBezTo>
                  <a:pt x="378" y="679"/>
                  <a:pt x="378" y="679"/>
                  <a:pt x="378" y="679"/>
                </a:cubicBezTo>
                <a:cubicBezTo>
                  <a:pt x="380" y="681"/>
                  <a:pt x="380" y="681"/>
                  <a:pt x="380" y="681"/>
                </a:cubicBezTo>
                <a:cubicBezTo>
                  <a:pt x="382" y="682"/>
                  <a:pt x="382" y="682"/>
                  <a:pt x="382" y="682"/>
                </a:cubicBezTo>
                <a:cubicBezTo>
                  <a:pt x="384" y="685"/>
                  <a:pt x="384" y="685"/>
                  <a:pt x="384" y="685"/>
                </a:cubicBezTo>
                <a:cubicBezTo>
                  <a:pt x="385" y="686"/>
                  <a:pt x="385" y="686"/>
                  <a:pt x="385" y="686"/>
                </a:cubicBezTo>
                <a:cubicBezTo>
                  <a:pt x="387" y="686"/>
                  <a:pt x="387" y="686"/>
                  <a:pt x="387" y="686"/>
                </a:cubicBezTo>
                <a:cubicBezTo>
                  <a:pt x="388" y="685"/>
                  <a:pt x="388" y="685"/>
                  <a:pt x="388" y="685"/>
                </a:cubicBezTo>
                <a:cubicBezTo>
                  <a:pt x="390" y="687"/>
                  <a:pt x="390" y="687"/>
                  <a:pt x="390" y="687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2" y="688"/>
                  <a:pt x="392" y="688"/>
                  <a:pt x="392" y="688"/>
                </a:cubicBezTo>
                <a:cubicBezTo>
                  <a:pt x="394" y="689"/>
                  <a:pt x="394" y="689"/>
                  <a:pt x="394" y="689"/>
                </a:cubicBezTo>
                <a:cubicBezTo>
                  <a:pt x="394" y="690"/>
                  <a:pt x="394" y="690"/>
                  <a:pt x="394" y="690"/>
                </a:cubicBezTo>
                <a:cubicBezTo>
                  <a:pt x="393" y="692"/>
                  <a:pt x="393" y="692"/>
                  <a:pt x="393" y="692"/>
                </a:cubicBezTo>
                <a:cubicBezTo>
                  <a:pt x="393" y="694"/>
                  <a:pt x="393" y="694"/>
                  <a:pt x="393" y="694"/>
                </a:cubicBezTo>
                <a:cubicBezTo>
                  <a:pt x="394" y="696"/>
                  <a:pt x="394" y="696"/>
                  <a:pt x="394" y="696"/>
                </a:cubicBezTo>
                <a:cubicBezTo>
                  <a:pt x="395" y="699"/>
                  <a:pt x="395" y="699"/>
                  <a:pt x="395" y="699"/>
                </a:cubicBezTo>
                <a:cubicBezTo>
                  <a:pt x="395" y="701"/>
                  <a:pt x="395" y="701"/>
                  <a:pt x="395" y="701"/>
                </a:cubicBezTo>
                <a:cubicBezTo>
                  <a:pt x="396" y="703"/>
                  <a:pt x="396" y="703"/>
                  <a:pt x="396" y="703"/>
                </a:cubicBezTo>
                <a:cubicBezTo>
                  <a:pt x="395" y="705"/>
                  <a:pt x="395" y="705"/>
                  <a:pt x="395" y="705"/>
                </a:cubicBezTo>
                <a:cubicBezTo>
                  <a:pt x="396" y="707"/>
                  <a:pt x="396" y="707"/>
                  <a:pt x="396" y="707"/>
                </a:cubicBezTo>
                <a:cubicBezTo>
                  <a:pt x="399" y="710"/>
                  <a:pt x="399" y="710"/>
                  <a:pt x="399" y="710"/>
                </a:cubicBezTo>
                <a:cubicBezTo>
                  <a:pt x="398" y="711"/>
                  <a:pt x="398" y="711"/>
                  <a:pt x="398" y="711"/>
                </a:cubicBezTo>
                <a:cubicBezTo>
                  <a:pt x="398" y="712"/>
                  <a:pt x="398" y="712"/>
                  <a:pt x="398" y="712"/>
                </a:cubicBezTo>
                <a:cubicBezTo>
                  <a:pt x="398" y="713"/>
                  <a:pt x="398" y="713"/>
                  <a:pt x="398" y="713"/>
                </a:cubicBezTo>
                <a:cubicBezTo>
                  <a:pt x="399" y="713"/>
                  <a:pt x="399" y="713"/>
                  <a:pt x="399" y="713"/>
                </a:cubicBezTo>
                <a:cubicBezTo>
                  <a:pt x="400" y="714"/>
                  <a:pt x="400" y="714"/>
                  <a:pt x="400" y="714"/>
                </a:cubicBezTo>
                <a:cubicBezTo>
                  <a:pt x="401" y="718"/>
                  <a:pt x="401" y="718"/>
                  <a:pt x="401" y="718"/>
                </a:cubicBezTo>
                <a:cubicBezTo>
                  <a:pt x="402" y="718"/>
                  <a:pt x="402" y="718"/>
                  <a:pt x="402" y="718"/>
                </a:cubicBezTo>
                <a:cubicBezTo>
                  <a:pt x="403" y="720"/>
                  <a:pt x="403" y="720"/>
                  <a:pt x="403" y="720"/>
                </a:cubicBezTo>
                <a:cubicBezTo>
                  <a:pt x="403" y="722"/>
                  <a:pt x="403" y="722"/>
                  <a:pt x="403" y="722"/>
                </a:cubicBezTo>
                <a:cubicBezTo>
                  <a:pt x="404" y="723"/>
                  <a:pt x="404" y="723"/>
                  <a:pt x="404" y="723"/>
                </a:cubicBezTo>
                <a:cubicBezTo>
                  <a:pt x="405" y="724"/>
                  <a:pt x="405" y="724"/>
                  <a:pt x="405" y="724"/>
                </a:cubicBezTo>
                <a:cubicBezTo>
                  <a:pt x="406" y="726"/>
                  <a:pt x="406" y="726"/>
                  <a:pt x="406" y="726"/>
                </a:cubicBezTo>
                <a:cubicBezTo>
                  <a:pt x="407" y="728"/>
                  <a:pt x="407" y="728"/>
                  <a:pt x="407" y="728"/>
                </a:cubicBezTo>
                <a:cubicBezTo>
                  <a:pt x="408" y="729"/>
                  <a:pt x="408" y="729"/>
                  <a:pt x="408" y="729"/>
                </a:cubicBezTo>
                <a:cubicBezTo>
                  <a:pt x="409" y="730"/>
                  <a:pt x="409" y="730"/>
                  <a:pt x="409" y="730"/>
                </a:cubicBezTo>
                <a:cubicBezTo>
                  <a:pt x="410" y="730"/>
                  <a:pt x="410" y="730"/>
                  <a:pt x="410" y="730"/>
                </a:cubicBezTo>
                <a:cubicBezTo>
                  <a:pt x="411" y="730"/>
                  <a:pt x="411" y="730"/>
                  <a:pt x="411" y="730"/>
                </a:cubicBezTo>
                <a:cubicBezTo>
                  <a:pt x="412" y="730"/>
                  <a:pt x="412" y="730"/>
                  <a:pt x="412" y="730"/>
                </a:cubicBezTo>
                <a:cubicBezTo>
                  <a:pt x="413" y="731"/>
                  <a:pt x="413" y="731"/>
                  <a:pt x="413" y="731"/>
                </a:cubicBezTo>
                <a:cubicBezTo>
                  <a:pt x="413" y="733"/>
                  <a:pt x="413" y="733"/>
                  <a:pt x="413" y="733"/>
                </a:cubicBezTo>
                <a:cubicBezTo>
                  <a:pt x="412" y="734"/>
                  <a:pt x="412" y="734"/>
                  <a:pt x="412" y="734"/>
                </a:cubicBezTo>
                <a:cubicBezTo>
                  <a:pt x="413" y="737"/>
                  <a:pt x="413" y="737"/>
                  <a:pt x="413" y="737"/>
                </a:cubicBezTo>
                <a:cubicBezTo>
                  <a:pt x="416" y="740"/>
                  <a:pt x="416" y="740"/>
                  <a:pt x="416" y="740"/>
                </a:cubicBezTo>
                <a:cubicBezTo>
                  <a:pt x="418" y="740"/>
                  <a:pt x="418" y="740"/>
                  <a:pt x="418" y="740"/>
                </a:cubicBezTo>
                <a:cubicBezTo>
                  <a:pt x="419" y="740"/>
                  <a:pt x="419" y="740"/>
                  <a:pt x="419" y="740"/>
                </a:cubicBezTo>
                <a:cubicBezTo>
                  <a:pt x="418" y="742"/>
                  <a:pt x="418" y="742"/>
                  <a:pt x="418" y="742"/>
                </a:cubicBezTo>
                <a:cubicBezTo>
                  <a:pt x="419" y="744"/>
                  <a:pt x="419" y="744"/>
                  <a:pt x="419" y="744"/>
                </a:cubicBezTo>
                <a:cubicBezTo>
                  <a:pt x="421" y="744"/>
                  <a:pt x="421" y="744"/>
                  <a:pt x="421" y="744"/>
                </a:cubicBezTo>
                <a:cubicBezTo>
                  <a:pt x="423" y="744"/>
                  <a:pt x="423" y="744"/>
                  <a:pt x="423" y="744"/>
                </a:cubicBezTo>
                <a:cubicBezTo>
                  <a:pt x="424" y="746"/>
                  <a:pt x="424" y="746"/>
                  <a:pt x="424" y="746"/>
                </a:cubicBezTo>
                <a:cubicBezTo>
                  <a:pt x="425" y="748"/>
                  <a:pt x="425" y="748"/>
                  <a:pt x="425" y="748"/>
                </a:cubicBezTo>
                <a:cubicBezTo>
                  <a:pt x="426" y="749"/>
                  <a:pt x="426" y="749"/>
                  <a:pt x="426" y="749"/>
                </a:cubicBezTo>
                <a:cubicBezTo>
                  <a:pt x="427" y="748"/>
                  <a:pt x="427" y="748"/>
                  <a:pt x="427" y="748"/>
                </a:cubicBezTo>
                <a:cubicBezTo>
                  <a:pt x="427" y="749"/>
                  <a:pt x="427" y="749"/>
                  <a:pt x="427" y="749"/>
                </a:cubicBezTo>
                <a:cubicBezTo>
                  <a:pt x="427" y="750"/>
                  <a:pt x="427" y="750"/>
                  <a:pt x="427" y="750"/>
                </a:cubicBezTo>
                <a:cubicBezTo>
                  <a:pt x="427" y="751"/>
                  <a:pt x="427" y="751"/>
                  <a:pt x="427" y="751"/>
                </a:cubicBezTo>
                <a:cubicBezTo>
                  <a:pt x="426" y="750"/>
                  <a:pt x="426" y="750"/>
                  <a:pt x="426" y="750"/>
                </a:cubicBezTo>
                <a:cubicBezTo>
                  <a:pt x="424" y="750"/>
                  <a:pt x="424" y="750"/>
                  <a:pt x="424" y="750"/>
                </a:cubicBezTo>
                <a:cubicBezTo>
                  <a:pt x="423" y="752"/>
                  <a:pt x="423" y="752"/>
                  <a:pt x="423" y="752"/>
                </a:cubicBezTo>
                <a:cubicBezTo>
                  <a:pt x="422" y="755"/>
                  <a:pt x="422" y="755"/>
                  <a:pt x="422" y="755"/>
                </a:cubicBezTo>
                <a:cubicBezTo>
                  <a:pt x="422" y="757"/>
                  <a:pt x="422" y="757"/>
                  <a:pt x="422" y="757"/>
                </a:cubicBezTo>
                <a:cubicBezTo>
                  <a:pt x="424" y="758"/>
                  <a:pt x="424" y="758"/>
                  <a:pt x="424" y="758"/>
                </a:cubicBezTo>
                <a:cubicBezTo>
                  <a:pt x="425" y="758"/>
                  <a:pt x="425" y="758"/>
                  <a:pt x="425" y="758"/>
                </a:cubicBezTo>
                <a:cubicBezTo>
                  <a:pt x="427" y="759"/>
                  <a:pt x="427" y="759"/>
                  <a:pt x="427" y="759"/>
                </a:cubicBezTo>
                <a:cubicBezTo>
                  <a:pt x="431" y="762"/>
                  <a:pt x="431" y="762"/>
                  <a:pt x="431" y="762"/>
                </a:cubicBezTo>
                <a:cubicBezTo>
                  <a:pt x="433" y="763"/>
                  <a:pt x="433" y="763"/>
                  <a:pt x="433" y="763"/>
                </a:cubicBezTo>
                <a:cubicBezTo>
                  <a:pt x="434" y="763"/>
                  <a:pt x="434" y="763"/>
                  <a:pt x="434" y="763"/>
                </a:cubicBezTo>
                <a:cubicBezTo>
                  <a:pt x="435" y="764"/>
                  <a:pt x="435" y="764"/>
                  <a:pt x="435" y="764"/>
                </a:cubicBezTo>
                <a:cubicBezTo>
                  <a:pt x="435" y="766"/>
                  <a:pt x="435" y="766"/>
                  <a:pt x="435" y="766"/>
                </a:cubicBezTo>
                <a:cubicBezTo>
                  <a:pt x="436" y="767"/>
                  <a:pt x="436" y="767"/>
                  <a:pt x="436" y="767"/>
                </a:cubicBezTo>
                <a:cubicBezTo>
                  <a:pt x="435" y="769"/>
                  <a:pt x="435" y="769"/>
                  <a:pt x="435" y="769"/>
                </a:cubicBezTo>
                <a:cubicBezTo>
                  <a:pt x="434" y="770"/>
                  <a:pt x="434" y="770"/>
                  <a:pt x="434" y="770"/>
                </a:cubicBezTo>
                <a:cubicBezTo>
                  <a:pt x="434" y="770"/>
                  <a:pt x="434" y="770"/>
                  <a:pt x="434" y="770"/>
                </a:cubicBezTo>
                <a:cubicBezTo>
                  <a:pt x="436" y="771"/>
                  <a:pt x="436" y="771"/>
                  <a:pt x="436" y="771"/>
                </a:cubicBezTo>
                <a:cubicBezTo>
                  <a:pt x="439" y="773"/>
                  <a:pt x="439" y="773"/>
                  <a:pt x="439" y="773"/>
                </a:cubicBezTo>
                <a:cubicBezTo>
                  <a:pt x="439" y="774"/>
                  <a:pt x="439" y="774"/>
                  <a:pt x="439" y="774"/>
                </a:cubicBezTo>
                <a:cubicBezTo>
                  <a:pt x="440" y="774"/>
                  <a:pt x="440" y="774"/>
                  <a:pt x="440" y="774"/>
                </a:cubicBezTo>
                <a:cubicBezTo>
                  <a:pt x="443" y="777"/>
                  <a:pt x="443" y="777"/>
                  <a:pt x="443" y="777"/>
                </a:cubicBezTo>
                <a:cubicBezTo>
                  <a:pt x="446" y="781"/>
                  <a:pt x="446" y="781"/>
                  <a:pt x="446" y="781"/>
                </a:cubicBezTo>
                <a:cubicBezTo>
                  <a:pt x="448" y="785"/>
                  <a:pt x="448" y="785"/>
                  <a:pt x="448" y="785"/>
                </a:cubicBezTo>
                <a:cubicBezTo>
                  <a:pt x="451" y="788"/>
                  <a:pt x="451" y="788"/>
                  <a:pt x="451" y="788"/>
                </a:cubicBezTo>
                <a:cubicBezTo>
                  <a:pt x="451" y="790"/>
                  <a:pt x="451" y="790"/>
                  <a:pt x="451" y="790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55" y="797"/>
                  <a:pt x="455" y="797"/>
                  <a:pt x="455" y="797"/>
                </a:cubicBezTo>
                <a:cubicBezTo>
                  <a:pt x="455" y="799"/>
                  <a:pt x="455" y="799"/>
                  <a:pt x="455" y="799"/>
                </a:cubicBezTo>
                <a:cubicBezTo>
                  <a:pt x="455" y="800"/>
                  <a:pt x="455" y="800"/>
                  <a:pt x="455" y="800"/>
                </a:cubicBezTo>
                <a:cubicBezTo>
                  <a:pt x="457" y="803"/>
                  <a:pt x="457" y="803"/>
                  <a:pt x="457" y="803"/>
                </a:cubicBezTo>
                <a:cubicBezTo>
                  <a:pt x="459" y="809"/>
                  <a:pt x="459" y="809"/>
                  <a:pt x="459" y="809"/>
                </a:cubicBezTo>
                <a:cubicBezTo>
                  <a:pt x="459" y="811"/>
                  <a:pt x="459" y="811"/>
                  <a:pt x="459" y="811"/>
                </a:cubicBezTo>
                <a:cubicBezTo>
                  <a:pt x="458" y="813"/>
                  <a:pt x="458" y="813"/>
                  <a:pt x="458" y="813"/>
                </a:cubicBezTo>
                <a:cubicBezTo>
                  <a:pt x="455" y="815"/>
                  <a:pt x="455" y="815"/>
                  <a:pt x="455" y="815"/>
                </a:cubicBezTo>
                <a:cubicBezTo>
                  <a:pt x="455" y="816"/>
                  <a:pt x="455" y="816"/>
                  <a:pt x="455" y="816"/>
                </a:cubicBezTo>
                <a:cubicBezTo>
                  <a:pt x="456" y="816"/>
                  <a:pt x="456" y="816"/>
                  <a:pt x="456" y="816"/>
                </a:cubicBezTo>
                <a:cubicBezTo>
                  <a:pt x="457" y="817"/>
                  <a:pt x="457" y="817"/>
                  <a:pt x="457" y="817"/>
                </a:cubicBezTo>
                <a:cubicBezTo>
                  <a:pt x="456" y="818"/>
                  <a:pt x="456" y="818"/>
                  <a:pt x="456" y="818"/>
                </a:cubicBezTo>
                <a:cubicBezTo>
                  <a:pt x="454" y="818"/>
                  <a:pt x="454" y="818"/>
                  <a:pt x="454" y="818"/>
                </a:cubicBezTo>
                <a:cubicBezTo>
                  <a:pt x="453" y="819"/>
                  <a:pt x="453" y="819"/>
                  <a:pt x="453" y="819"/>
                </a:cubicBezTo>
                <a:cubicBezTo>
                  <a:pt x="453" y="820"/>
                  <a:pt x="453" y="820"/>
                  <a:pt x="453" y="820"/>
                </a:cubicBezTo>
                <a:cubicBezTo>
                  <a:pt x="454" y="823"/>
                  <a:pt x="454" y="823"/>
                  <a:pt x="454" y="823"/>
                </a:cubicBezTo>
                <a:cubicBezTo>
                  <a:pt x="456" y="825"/>
                  <a:pt x="456" y="825"/>
                  <a:pt x="456" y="825"/>
                </a:cubicBezTo>
                <a:cubicBezTo>
                  <a:pt x="456" y="826"/>
                  <a:pt x="456" y="826"/>
                  <a:pt x="456" y="826"/>
                </a:cubicBezTo>
                <a:cubicBezTo>
                  <a:pt x="458" y="829"/>
                  <a:pt x="458" y="829"/>
                  <a:pt x="458" y="829"/>
                </a:cubicBezTo>
                <a:cubicBezTo>
                  <a:pt x="458" y="831"/>
                  <a:pt x="458" y="831"/>
                  <a:pt x="458" y="831"/>
                </a:cubicBezTo>
                <a:cubicBezTo>
                  <a:pt x="459" y="832"/>
                  <a:pt x="459" y="832"/>
                  <a:pt x="459" y="832"/>
                </a:cubicBezTo>
                <a:cubicBezTo>
                  <a:pt x="461" y="832"/>
                  <a:pt x="461" y="832"/>
                  <a:pt x="461" y="832"/>
                </a:cubicBezTo>
                <a:cubicBezTo>
                  <a:pt x="461" y="833"/>
                  <a:pt x="461" y="833"/>
                  <a:pt x="461" y="833"/>
                </a:cubicBezTo>
                <a:cubicBezTo>
                  <a:pt x="465" y="834"/>
                  <a:pt x="465" y="834"/>
                  <a:pt x="465" y="834"/>
                </a:cubicBezTo>
                <a:cubicBezTo>
                  <a:pt x="467" y="833"/>
                  <a:pt x="467" y="833"/>
                  <a:pt x="467" y="833"/>
                </a:cubicBezTo>
                <a:cubicBezTo>
                  <a:pt x="468" y="834"/>
                  <a:pt x="468" y="834"/>
                  <a:pt x="468" y="834"/>
                </a:cubicBezTo>
                <a:cubicBezTo>
                  <a:pt x="467" y="835"/>
                  <a:pt x="467" y="835"/>
                  <a:pt x="467" y="835"/>
                </a:cubicBezTo>
                <a:cubicBezTo>
                  <a:pt x="467" y="836"/>
                  <a:pt x="467" y="836"/>
                  <a:pt x="467" y="836"/>
                </a:cubicBezTo>
                <a:cubicBezTo>
                  <a:pt x="469" y="837"/>
                  <a:pt x="469" y="837"/>
                  <a:pt x="469" y="837"/>
                </a:cubicBezTo>
                <a:cubicBezTo>
                  <a:pt x="472" y="839"/>
                  <a:pt x="472" y="839"/>
                  <a:pt x="472" y="839"/>
                </a:cubicBezTo>
                <a:cubicBezTo>
                  <a:pt x="474" y="842"/>
                  <a:pt x="474" y="842"/>
                  <a:pt x="474" y="842"/>
                </a:cubicBezTo>
                <a:cubicBezTo>
                  <a:pt x="475" y="844"/>
                  <a:pt x="475" y="844"/>
                  <a:pt x="475" y="844"/>
                </a:cubicBezTo>
                <a:cubicBezTo>
                  <a:pt x="477" y="845"/>
                  <a:pt x="477" y="845"/>
                  <a:pt x="477" y="845"/>
                </a:cubicBezTo>
                <a:cubicBezTo>
                  <a:pt x="478" y="845"/>
                  <a:pt x="478" y="845"/>
                  <a:pt x="478" y="845"/>
                </a:cubicBezTo>
                <a:cubicBezTo>
                  <a:pt x="480" y="845"/>
                  <a:pt x="480" y="845"/>
                  <a:pt x="480" y="845"/>
                </a:cubicBezTo>
                <a:cubicBezTo>
                  <a:pt x="481" y="846"/>
                  <a:pt x="481" y="846"/>
                  <a:pt x="481" y="846"/>
                </a:cubicBezTo>
                <a:cubicBezTo>
                  <a:pt x="485" y="847"/>
                  <a:pt x="485" y="847"/>
                  <a:pt x="485" y="847"/>
                </a:cubicBezTo>
                <a:cubicBezTo>
                  <a:pt x="487" y="847"/>
                  <a:pt x="487" y="847"/>
                  <a:pt x="487" y="847"/>
                </a:cubicBezTo>
                <a:cubicBezTo>
                  <a:pt x="487" y="846"/>
                  <a:pt x="487" y="846"/>
                  <a:pt x="487" y="846"/>
                </a:cubicBezTo>
                <a:cubicBezTo>
                  <a:pt x="488" y="846"/>
                  <a:pt x="488" y="846"/>
                  <a:pt x="488" y="846"/>
                </a:cubicBezTo>
                <a:cubicBezTo>
                  <a:pt x="489" y="847"/>
                  <a:pt x="489" y="847"/>
                  <a:pt x="489" y="847"/>
                </a:cubicBezTo>
                <a:cubicBezTo>
                  <a:pt x="494" y="852"/>
                  <a:pt x="494" y="852"/>
                  <a:pt x="494" y="852"/>
                </a:cubicBezTo>
                <a:cubicBezTo>
                  <a:pt x="496" y="853"/>
                  <a:pt x="496" y="853"/>
                  <a:pt x="496" y="853"/>
                </a:cubicBezTo>
                <a:cubicBezTo>
                  <a:pt x="499" y="855"/>
                  <a:pt x="499" y="855"/>
                  <a:pt x="499" y="855"/>
                </a:cubicBezTo>
                <a:cubicBezTo>
                  <a:pt x="503" y="857"/>
                  <a:pt x="503" y="857"/>
                  <a:pt x="503" y="857"/>
                </a:cubicBezTo>
                <a:cubicBezTo>
                  <a:pt x="508" y="858"/>
                  <a:pt x="508" y="858"/>
                  <a:pt x="508" y="858"/>
                </a:cubicBezTo>
                <a:cubicBezTo>
                  <a:pt x="510" y="859"/>
                  <a:pt x="510" y="859"/>
                  <a:pt x="510" y="859"/>
                </a:cubicBezTo>
                <a:cubicBezTo>
                  <a:pt x="512" y="861"/>
                  <a:pt x="512" y="861"/>
                  <a:pt x="512" y="861"/>
                </a:cubicBezTo>
                <a:cubicBezTo>
                  <a:pt x="514" y="861"/>
                  <a:pt x="514" y="861"/>
                  <a:pt x="514" y="861"/>
                </a:cubicBezTo>
                <a:cubicBezTo>
                  <a:pt x="517" y="863"/>
                  <a:pt x="517" y="863"/>
                  <a:pt x="517" y="863"/>
                </a:cubicBezTo>
                <a:cubicBezTo>
                  <a:pt x="519" y="862"/>
                  <a:pt x="519" y="862"/>
                  <a:pt x="519" y="862"/>
                </a:cubicBezTo>
                <a:cubicBezTo>
                  <a:pt x="519" y="863"/>
                  <a:pt x="519" y="863"/>
                  <a:pt x="519" y="863"/>
                </a:cubicBezTo>
                <a:cubicBezTo>
                  <a:pt x="521" y="865"/>
                  <a:pt x="521" y="865"/>
                  <a:pt x="521" y="865"/>
                </a:cubicBezTo>
                <a:cubicBezTo>
                  <a:pt x="523" y="866"/>
                  <a:pt x="523" y="866"/>
                  <a:pt x="523" y="866"/>
                </a:cubicBezTo>
                <a:cubicBezTo>
                  <a:pt x="525" y="866"/>
                  <a:pt x="525" y="866"/>
                  <a:pt x="525" y="866"/>
                </a:cubicBezTo>
                <a:cubicBezTo>
                  <a:pt x="526" y="866"/>
                  <a:pt x="526" y="866"/>
                  <a:pt x="526" y="866"/>
                </a:cubicBezTo>
                <a:cubicBezTo>
                  <a:pt x="527" y="867"/>
                  <a:pt x="527" y="867"/>
                  <a:pt x="527" y="867"/>
                </a:cubicBezTo>
                <a:cubicBezTo>
                  <a:pt x="531" y="869"/>
                  <a:pt x="531" y="869"/>
                  <a:pt x="531" y="869"/>
                </a:cubicBezTo>
                <a:cubicBezTo>
                  <a:pt x="535" y="869"/>
                  <a:pt x="535" y="869"/>
                  <a:pt x="535" y="869"/>
                </a:cubicBezTo>
                <a:cubicBezTo>
                  <a:pt x="537" y="870"/>
                  <a:pt x="537" y="870"/>
                  <a:pt x="537" y="870"/>
                </a:cubicBezTo>
                <a:cubicBezTo>
                  <a:pt x="542" y="872"/>
                  <a:pt x="542" y="872"/>
                  <a:pt x="542" y="872"/>
                </a:cubicBezTo>
                <a:cubicBezTo>
                  <a:pt x="544" y="872"/>
                  <a:pt x="544" y="872"/>
                  <a:pt x="544" y="872"/>
                </a:cubicBezTo>
                <a:cubicBezTo>
                  <a:pt x="550" y="869"/>
                  <a:pt x="550" y="869"/>
                  <a:pt x="550" y="869"/>
                </a:cubicBezTo>
                <a:cubicBezTo>
                  <a:pt x="552" y="869"/>
                  <a:pt x="552" y="869"/>
                  <a:pt x="552" y="869"/>
                </a:cubicBezTo>
                <a:cubicBezTo>
                  <a:pt x="555" y="868"/>
                  <a:pt x="555" y="868"/>
                  <a:pt x="555" y="868"/>
                </a:cubicBezTo>
                <a:cubicBezTo>
                  <a:pt x="557" y="867"/>
                  <a:pt x="557" y="867"/>
                  <a:pt x="557" y="867"/>
                </a:cubicBezTo>
                <a:cubicBezTo>
                  <a:pt x="559" y="867"/>
                  <a:pt x="559" y="867"/>
                  <a:pt x="559" y="867"/>
                </a:cubicBezTo>
                <a:cubicBezTo>
                  <a:pt x="560" y="867"/>
                  <a:pt x="560" y="867"/>
                  <a:pt x="560" y="867"/>
                </a:cubicBezTo>
                <a:cubicBezTo>
                  <a:pt x="560" y="866"/>
                  <a:pt x="560" y="866"/>
                  <a:pt x="560" y="866"/>
                </a:cubicBezTo>
                <a:cubicBezTo>
                  <a:pt x="558" y="866"/>
                  <a:pt x="558" y="866"/>
                  <a:pt x="558" y="866"/>
                </a:cubicBezTo>
                <a:cubicBezTo>
                  <a:pt x="557" y="866"/>
                  <a:pt x="557" y="866"/>
                  <a:pt x="557" y="866"/>
                </a:cubicBezTo>
                <a:cubicBezTo>
                  <a:pt x="557" y="865"/>
                  <a:pt x="557" y="865"/>
                  <a:pt x="557" y="865"/>
                </a:cubicBezTo>
                <a:cubicBezTo>
                  <a:pt x="559" y="864"/>
                  <a:pt x="559" y="864"/>
                  <a:pt x="559" y="864"/>
                </a:cubicBezTo>
                <a:cubicBezTo>
                  <a:pt x="560" y="864"/>
                  <a:pt x="560" y="864"/>
                  <a:pt x="560" y="864"/>
                </a:cubicBezTo>
                <a:cubicBezTo>
                  <a:pt x="560" y="865"/>
                  <a:pt x="560" y="865"/>
                  <a:pt x="560" y="865"/>
                </a:cubicBezTo>
                <a:cubicBezTo>
                  <a:pt x="561" y="865"/>
                  <a:pt x="561" y="865"/>
                  <a:pt x="561" y="865"/>
                </a:cubicBezTo>
                <a:cubicBezTo>
                  <a:pt x="562" y="865"/>
                  <a:pt x="562" y="865"/>
                  <a:pt x="562" y="865"/>
                </a:cubicBezTo>
                <a:cubicBezTo>
                  <a:pt x="562" y="866"/>
                  <a:pt x="562" y="866"/>
                  <a:pt x="562" y="866"/>
                </a:cubicBezTo>
                <a:cubicBezTo>
                  <a:pt x="561" y="866"/>
                  <a:pt x="561" y="866"/>
                  <a:pt x="561" y="866"/>
                </a:cubicBezTo>
                <a:cubicBezTo>
                  <a:pt x="561" y="866"/>
                  <a:pt x="561" y="866"/>
                  <a:pt x="561" y="866"/>
                </a:cubicBezTo>
                <a:cubicBezTo>
                  <a:pt x="561" y="866"/>
                  <a:pt x="561" y="866"/>
                  <a:pt x="561" y="866"/>
                </a:cubicBezTo>
                <a:cubicBezTo>
                  <a:pt x="563" y="866"/>
                  <a:pt x="563" y="866"/>
                  <a:pt x="563" y="866"/>
                </a:cubicBezTo>
                <a:cubicBezTo>
                  <a:pt x="565" y="867"/>
                  <a:pt x="565" y="867"/>
                  <a:pt x="565" y="867"/>
                </a:cubicBezTo>
                <a:cubicBezTo>
                  <a:pt x="568" y="869"/>
                  <a:pt x="568" y="869"/>
                  <a:pt x="568" y="869"/>
                </a:cubicBezTo>
                <a:cubicBezTo>
                  <a:pt x="569" y="870"/>
                  <a:pt x="569" y="870"/>
                  <a:pt x="569" y="870"/>
                </a:cubicBezTo>
                <a:cubicBezTo>
                  <a:pt x="569" y="870"/>
                  <a:pt x="569" y="870"/>
                  <a:pt x="569" y="870"/>
                </a:cubicBezTo>
                <a:cubicBezTo>
                  <a:pt x="567" y="867"/>
                  <a:pt x="567" y="867"/>
                  <a:pt x="567" y="867"/>
                </a:cubicBezTo>
                <a:cubicBezTo>
                  <a:pt x="564" y="866"/>
                  <a:pt x="564" y="866"/>
                  <a:pt x="564" y="866"/>
                </a:cubicBezTo>
                <a:cubicBezTo>
                  <a:pt x="563" y="865"/>
                  <a:pt x="563" y="865"/>
                  <a:pt x="563" y="865"/>
                </a:cubicBezTo>
                <a:cubicBezTo>
                  <a:pt x="564" y="865"/>
                  <a:pt x="564" y="865"/>
                  <a:pt x="564" y="865"/>
                </a:cubicBezTo>
                <a:cubicBezTo>
                  <a:pt x="564" y="866"/>
                  <a:pt x="564" y="866"/>
                  <a:pt x="564" y="866"/>
                </a:cubicBezTo>
                <a:cubicBezTo>
                  <a:pt x="566" y="866"/>
                  <a:pt x="566" y="866"/>
                  <a:pt x="566" y="866"/>
                </a:cubicBezTo>
                <a:cubicBezTo>
                  <a:pt x="568" y="868"/>
                  <a:pt x="568" y="868"/>
                  <a:pt x="568" y="868"/>
                </a:cubicBezTo>
                <a:cubicBezTo>
                  <a:pt x="570" y="870"/>
                  <a:pt x="570" y="870"/>
                  <a:pt x="570" y="870"/>
                </a:cubicBezTo>
                <a:cubicBezTo>
                  <a:pt x="570" y="871"/>
                  <a:pt x="570" y="871"/>
                  <a:pt x="570" y="871"/>
                </a:cubicBezTo>
                <a:cubicBezTo>
                  <a:pt x="571" y="872"/>
                  <a:pt x="571" y="872"/>
                  <a:pt x="571" y="872"/>
                </a:cubicBezTo>
                <a:cubicBezTo>
                  <a:pt x="578" y="878"/>
                  <a:pt x="578" y="878"/>
                  <a:pt x="578" y="878"/>
                </a:cubicBezTo>
                <a:cubicBezTo>
                  <a:pt x="580" y="878"/>
                  <a:pt x="580" y="878"/>
                  <a:pt x="580" y="878"/>
                </a:cubicBezTo>
                <a:cubicBezTo>
                  <a:pt x="580" y="879"/>
                  <a:pt x="580" y="879"/>
                  <a:pt x="580" y="879"/>
                </a:cubicBezTo>
                <a:cubicBezTo>
                  <a:pt x="583" y="882"/>
                  <a:pt x="583" y="882"/>
                  <a:pt x="583" y="882"/>
                </a:cubicBezTo>
                <a:cubicBezTo>
                  <a:pt x="585" y="884"/>
                  <a:pt x="585" y="884"/>
                  <a:pt x="585" y="884"/>
                </a:cubicBezTo>
                <a:cubicBezTo>
                  <a:pt x="586" y="886"/>
                  <a:pt x="586" y="886"/>
                  <a:pt x="586" y="886"/>
                </a:cubicBezTo>
                <a:cubicBezTo>
                  <a:pt x="588" y="888"/>
                  <a:pt x="588" y="888"/>
                  <a:pt x="588" y="888"/>
                </a:cubicBezTo>
                <a:cubicBezTo>
                  <a:pt x="589" y="888"/>
                  <a:pt x="589" y="888"/>
                  <a:pt x="589" y="888"/>
                </a:cubicBezTo>
                <a:cubicBezTo>
                  <a:pt x="591" y="889"/>
                  <a:pt x="591" y="889"/>
                  <a:pt x="591" y="889"/>
                </a:cubicBezTo>
                <a:cubicBezTo>
                  <a:pt x="596" y="891"/>
                  <a:pt x="596" y="891"/>
                  <a:pt x="596" y="891"/>
                </a:cubicBezTo>
                <a:cubicBezTo>
                  <a:pt x="599" y="892"/>
                  <a:pt x="599" y="892"/>
                  <a:pt x="599" y="892"/>
                </a:cubicBezTo>
                <a:cubicBezTo>
                  <a:pt x="601" y="891"/>
                  <a:pt x="601" y="891"/>
                  <a:pt x="601" y="891"/>
                </a:cubicBezTo>
                <a:cubicBezTo>
                  <a:pt x="605" y="893"/>
                  <a:pt x="605" y="893"/>
                  <a:pt x="605" y="893"/>
                </a:cubicBezTo>
                <a:cubicBezTo>
                  <a:pt x="606" y="893"/>
                  <a:pt x="606" y="893"/>
                  <a:pt x="606" y="893"/>
                </a:cubicBezTo>
                <a:cubicBezTo>
                  <a:pt x="608" y="893"/>
                  <a:pt x="608" y="893"/>
                  <a:pt x="608" y="893"/>
                </a:cubicBezTo>
                <a:cubicBezTo>
                  <a:pt x="610" y="894"/>
                  <a:pt x="610" y="894"/>
                  <a:pt x="610" y="894"/>
                </a:cubicBezTo>
                <a:cubicBezTo>
                  <a:pt x="612" y="895"/>
                  <a:pt x="612" y="895"/>
                  <a:pt x="612" y="895"/>
                </a:cubicBezTo>
                <a:cubicBezTo>
                  <a:pt x="613" y="895"/>
                  <a:pt x="613" y="895"/>
                  <a:pt x="613" y="895"/>
                </a:cubicBezTo>
                <a:cubicBezTo>
                  <a:pt x="617" y="896"/>
                  <a:pt x="617" y="896"/>
                  <a:pt x="617" y="896"/>
                </a:cubicBezTo>
                <a:cubicBezTo>
                  <a:pt x="620" y="898"/>
                  <a:pt x="620" y="898"/>
                  <a:pt x="620" y="898"/>
                </a:cubicBezTo>
                <a:cubicBezTo>
                  <a:pt x="620" y="897"/>
                  <a:pt x="620" y="897"/>
                  <a:pt x="620" y="897"/>
                </a:cubicBezTo>
                <a:cubicBezTo>
                  <a:pt x="619" y="896"/>
                  <a:pt x="619" y="896"/>
                  <a:pt x="619" y="896"/>
                </a:cubicBezTo>
                <a:cubicBezTo>
                  <a:pt x="620" y="896"/>
                  <a:pt x="620" y="896"/>
                  <a:pt x="620" y="896"/>
                </a:cubicBezTo>
                <a:cubicBezTo>
                  <a:pt x="621" y="896"/>
                  <a:pt x="621" y="896"/>
                  <a:pt x="621" y="896"/>
                </a:cubicBezTo>
                <a:cubicBezTo>
                  <a:pt x="623" y="898"/>
                  <a:pt x="623" y="898"/>
                  <a:pt x="623" y="898"/>
                </a:cubicBezTo>
                <a:cubicBezTo>
                  <a:pt x="624" y="899"/>
                  <a:pt x="624" y="899"/>
                  <a:pt x="624" y="899"/>
                </a:cubicBezTo>
                <a:cubicBezTo>
                  <a:pt x="629" y="899"/>
                  <a:pt x="629" y="899"/>
                  <a:pt x="629" y="899"/>
                </a:cubicBezTo>
                <a:cubicBezTo>
                  <a:pt x="630" y="897"/>
                  <a:pt x="630" y="897"/>
                  <a:pt x="630" y="897"/>
                </a:cubicBezTo>
                <a:cubicBezTo>
                  <a:pt x="629" y="896"/>
                  <a:pt x="629" y="896"/>
                  <a:pt x="629" y="896"/>
                </a:cubicBezTo>
                <a:cubicBezTo>
                  <a:pt x="630" y="896"/>
                  <a:pt x="630" y="896"/>
                  <a:pt x="630" y="896"/>
                </a:cubicBezTo>
                <a:cubicBezTo>
                  <a:pt x="630" y="896"/>
                  <a:pt x="630" y="896"/>
                  <a:pt x="630" y="896"/>
                </a:cubicBezTo>
                <a:cubicBezTo>
                  <a:pt x="631" y="896"/>
                  <a:pt x="631" y="896"/>
                  <a:pt x="631" y="896"/>
                </a:cubicBezTo>
                <a:cubicBezTo>
                  <a:pt x="632" y="897"/>
                  <a:pt x="632" y="897"/>
                  <a:pt x="632" y="897"/>
                </a:cubicBezTo>
                <a:cubicBezTo>
                  <a:pt x="633" y="897"/>
                  <a:pt x="633" y="897"/>
                  <a:pt x="633" y="897"/>
                </a:cubicBezTo>
                <a:cubicBezTo>
                  <a:pt x="633" y="896"/>
                  <a:pt x="633" y="896"/>
                  <a:pt x="633" y="896"/>
                </a:cubicBezTo>
                <a:cubicBezTo>
                  <a:pt x="634" y="897"/>
                  <a:pt x="634" y="897"/>
                  <a:pt x="634" y="897"/>
                </a:cubicBezTo>
                <a:cubicBezTo>
                  <a:pt x="634" y="898"/>
                  <a:pt x="634" y="898"/>
                  <a:pt x="634" y="898"/>
                </a:cubicBezTo>
                <a:cubicBezTo>
                  <a:pt x="634" y="899"/>
                  <a:pt x="634" y="899"/>
                  <a:pt x="634" y="899"/>
                </a:cubicBezTo>
                <a:cubicBezTo>
                  <a:pt x="634" y="899"/>
                  <a:pt x="634" y="899"/>
                  <a:pt x="634" y="899"/>
                </a:cubicBezTo>
                <a:cubicBezTo>
                  <a:pt x="634" y="900"/>
                  <a:pt x="634" y="900"/>
                  <a:pt x="634" y="900"/>
                </a:cubicBezTo>
                <a:cubicBezTo>
                  <a:pt x="633" y="900"/>
                  <a:pt x="633" y="900"/>
                  <a:pt x="633" y="900"/>
                </a:cubicBezTo>
                <a:cubicBezTo>
                  <a:pt x="632" y="900"/>
                  <a:pt x="632" y="900"/>
                  <a:pt x="632" y="900"/>
                </a:cubicBezTo>
                <a:cubicBezTo>
                  <a:pt x="631" y="900"/>
                  <a:pt x="631" y="900"/>
                  <a:pt x="631" y="900"/>
                </a:cubicBezTo>
                <a:cubicBezTo>
                  <a:pt x="635" y="905"/>
                  <a:pt x="635" y="905"/>
                  <a:pt x="635" y="905"/>
                </a:cubicBezTo>
                <a:cubicBezTo>
                  <a:pt x="637" y="906"/>
                  <a:pt x="637" y="906"/>
                  <a:pt x="637" y="906"/>
                </a:cubicBezTo>
                <a:cubicBezTo>
                  <a:pt x="637" y="907"/>
                  <a:pt x="637" y="907"/>
                  <a:pt x="637" y="907"/>
                </a:cubicBezTo>
                <a:cubicBezTo>
                  <a:pt x="640" y="910"/>
                  <a:pt x="640" y="910"/>
                  <a:pt x="640" y="910"/>
                </a:cubicBezTo>
                <a:cubicBezTo>
                  <a:pt x="642" y="913"/>
                  <a:pt x="642" y="913"/>
                  <a:pt x="642" y="913"/>
                </a:cubicBezTo>
                <a:cubicBezTo>
                  <a:pt x="647" y="918"/>
                  <a:pt x="647" y="918"/>
                  <a:pt x="647" y="918"/>
                </a:cubicBezTo>
                <a:cubicBezTo>
                  <a:pt x="648" y="919"/>
                  <a:pt x="648" y="919"/>
                  <a:pt x="648" y="919"/>
                </a:cubicBezTo>
                <a:cubicBezTo>
                  <a:pt x="649" y="919"/>
                  <a:pt x="649" y="919"/>
                  <a:pt x="649" y="919"/>
                </a:cubicBezTo>
                <a:cubicBezTo>
                  <a:pt x="649" y="919"/>
                  <a:pt x="649" y="919"/>
                  <a:pt x="649" y="919"/>
                </a:cubicBezTo>
                <a:cubicBezTo>
                  <a:pt x="648" y="922"/>
                  <a:pt x="648" y="922"/>
                  <a:pt x="648" y="922"/>
                </a:cubicBezTo>
                <a:cubicBezTo>
                  <a:pt x="648" y="922"/>
                  <a:pt x="648" y="922"/>
                  <a:pt x="648" y="922"/>
                </a:cubicBezTo>
                <a:cubicBezTo>
                  <a:pt x="648" y="923"/>
                  <a:pt x="648" y="923"/>
                  <a:pt x="648" y="923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50" y="925"/>
                  <a:pt x="650" y="925"/>
                  <a:pt x="650" y="925"/>
                </a:cubicBezTo>
                <a:cubicBezTo>
                  <a:pt x="648" y="926"/>
                  <a:pt x="648" y="926"/>
                  <a:pt x="648" y="926"/>
                </a:cubicBezTo>
                <a:cubicBezTo>
                  <a:pt x="648" y="928"/>
                  <a:pt x="648" y="928"/>
                  <a:pt x="648" y="928"/>
                </a:cubicBezTo>
                <a:cubicBezTo>
                  <a:pt x="648" y="930"/>
                  <a:pt x="648" y="930"/>
                  <a:pt x="648" y="930"/>
                </a:cubicBezTo>
                <a:cubicBezTo>
                  <a:pt x="651" y="933"/>
                  <a:pt x="651" y="933"/>
                  <a:pt x="651" y="933"/>
                </a:cubicBezTo>
                <a:cubicBezTo>
                  <a:pt x="653" y="933"/>
                  <a:pt x="653" y="933"/>
                  <a:pt x="653" y="933"/>
                </a:cubicBezTo>
                <a:cubicBezTo>
                  <a:pt x="655" y="934"/>
                  <a:pt x="655" y="934"/>
                  <a:pt x="655" y="934"/>
                </a:cubicBezTo>
                <a:cubicBezTo>
                  <a:pt x="656" y="935"/>
                  <a:pt x="656" y="935"/>
                  <a:pt x="656" y="935"/>
                </a:cubicBezTo>
                <a:cubicBezTo>
                  <a:pt x="657" y="935"/>
                  <a:pt x="657" y="935"/>
                  <a:pt x="657" y="935"/>
                </a:cubicBezTo>
                <a:cubicBezTo>
                  <a:pt x="658" y="933"/>
                  <a:pt x="658" y="933"/>
                  <a:pt x="658" y="933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655" y="930"/>
                  <a:pt x="655" y="930"/>
                  <a:pt x="655" y="930"/>
                </a:cubicBezTo>
                <a:cubicBezTo>
                  <a:pt x="654" y="929"/>
                  <a:pt x="654" y="929"/>
                  <a:pt x="654" y="929"/>
                </a:cubicBezTo>
                <a:cubicBezTo>
                  <a:pt x="655" y="928"/>
                  <a:pt x="655" y="928"/>
                  <a:pt x="655" y="928"/>
                </a:cubicBezTo>
                <a:cubicBezTo>
                  <a:pt x="657" y="929"/>
                  <a:pt x="657" y="929"/>
                  <a:pt x="657" y="929"/>
                </a:cubicBezTo>
                <a:cubicBezTo>
                  <a:pt x="659" y="930"/>
                  <a:pt x="659" y="930"/>
                  <a:pt x="659" y="930"/>
                </a:cubicBezTo>
                <a:cubicBezTo>
                  <a:pt x="659" y="932"/>
                  <a:pt x="659" y="932"/>
                  <a:pt x="659" y="932"/>
                </a:cubicBezTo>
                <a:cubicBezTo>
                  <a:pt x="661" y="933"/>
                  <a:pt x="661" y="933"/>
                  <a:pt x="661" y="933"/>
                </a:cubicBezTo>
                <a:cubicBezTo>
                  <a:pt x="661" y="935"/>
                  <a:pt x="661" y="935"/>
                  <a:pt x="661" y="935"/>
                </a:cubicBezTo>
                <a:cubicBezTo>
                  <a:pt x="664" y="937"/>
                  <a:pt x="664" y="937"/>
                  <a:pt x="664" y="937"/>
                </a:cubicBezTo>
                <a:cubicBezTo>
                  <a:pt x="666" y="938"/>
                  <a:pt x="666" y="938"/>
                  <a:pt x="666" y="938"/>
                </a:cubicBezTo>
                <a:cubicBezTo>
                  <a:pt x="667" y="939"/>
                  <a:pt x="667" y="939"/>
                  <a:pt x="667" y="939"/>
                </a:cubicBezTo>
                <a:cubicBezTo>
                  <a:pt x="669" y="942"/>
                  <a:pt x="669" y="942"/>
                  <a:pt x="669" y="942"/>
                </a:cubicBezTo>
                <a:cubicBezTo>
                  <a:pt x="669" y="943"/>
                  <a:pt x="669" y="943"/>
                  <a:pt x="669" y="943"/>
                </a:cubicBezTo>
                <a:cubicBezTo>
                  <a:pt x="668" y="944"/>
                  <a:pt x="668" y="944"/>
                  <a:pt x="668" y="944"/>
                </a:cubicBezTo>
                <a:cubicBezTo>
                  <a:pt x="668" y="946"/>
                  <a:pt x="668" y="946"/>
                  <a:pt x="668" y="946"/>
                </a:cubicBezTo>
                <a:cubicBezTo>
                  <a:pt x="669" y="947"/>
                  <a:pt x="669" y="947"/>
                  <a:pt x="669" y="947"/>
                </a:cubicBezTo>
                <a:cubicBezTo>
                  <a:pt x="671" y="948"/>
                  <a:pt x="671" y="948"/>
                  <a:pt x="671" y="948"/>
                </a:cubicBezTo>
                <a:cubicBezTo>
                  <a:pt x="673" y="949"/>
                  <a:pt x="673" y="949"/>
                  <a:pt x="673" y="949"/>
                </a:cubicBezTo>
                <a:cubicBezTo>
                  <a:pt x="674" y="948"/>
                  <a:pt x="674" y="948"/>
                  <a:pt x="674" y="948"/>
                </a:cubicBezTo>
                <a:cubicBezTo>
                  <a:pt x="674" y="947"/>
                  <a:pt x="674" y="947"/>
                  <a:pt x="674" y="947"/>
                </a:cubicBezTo>
                <a:cubicBezTo>
                  <a:pt x="673" y="946"/>
                  <a:pt x="673" y="946"/>
                  <a:pt x="673" y="946"/>
                </a:cubicBezTo>
                <a:cubicBezTo>
                  <a:pt x="671" y="945"/>
                  <a:pt x="671" y="945"/>
                  <a:pt x="671" y="945"/>
                </a:cubicBezTo>
                <a:cubicBezTo>
                  <a:pt x="671" y="944"/>
                  <a:pt x="671" y="944"/>
                  <a:pt x="671" y="944"/>
                </a:cubicBezTo>
                <a:cubicBezTo>
                  <a:pt x="672" y="944"/>
                  <a:pt x="672" y="944"/>
                  <a:pt x="672" y="944"/>
                </a:cubicBezTo>
                <a:cubicBezTo>
                  <a:pt x="673" y="945"/>
                  <a:pt x="673" y="945"/>
                  <a:pt x="673" y="945"/>
                </a:cubicBezTo>
                <a:cubicBezTo>
                  <a:pt x="675" y="947"/>
                  <a:pt x="675" y="947"/>
                  <a:pt x="675" y="947"/>
                </a:cubicBezTo>
                <a:cubicBezTo>
                  <a:pt x="675" y="949"/>
                  <a:pt x="675" y="949"/>
                  <a:pt x="675" y="949"/>
                </a:cubicBezTo>
                <a:cubicBezTo>
                  <a:pt x="675" y="949"/>
                  <a:pt x="675" y="949"/>
                  <a:pt x="675" y="949"/>
                </a:cubicBezTo>
                <a:cubicBezTo>
                  <a:pt x="676" y="949"/>
                  <a:pt x="676" y="949"/>
                  <a:pt x="676" y="949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8" y="950"/>
                  <a:pt x="678" y="950"/>
                  <a:pt x="678" y="950"/>
                </a:cubicBezTo>
                <a:cubicBezTo>
                  <a:pt x="678" y="949"/>
                  <a:pt x="678" y="949"/>
                  <a:pt x="678" y="949"/>
                </a:cubicBezTo>
                <a:cubicBezTo>
                  <a:pt x="678" y="948"/>
                  <a:pt x="678" y="948"/>
                  <a:pt x="678" y="948"/>
                </a:cubicBezTo>
                <a:cubicBezTo>
                  <a:pt x="679" y="948"/>
                  <a:pt x="679" y="948"/>
                  <a:pt x="679" y="948"/>
                </a:cubicBezTo>
                <a:cubicBezTo>
                  <a:pt x="680" y="948"/>
                  <a:pt x="680" y="948"/>
                  <a:pt x="680" y="948"/>
                </a:cubicBezTo>
                <a:cubicBezTo>
                  <a:pt x="682" y="948"/>
                  <a:pt x="682" y="948"/>
                  <a:pt x="682" y="948"/>
                </a:cubicBezTo>
                <a:cubicBezTo>
                  <a:pt x="684" y="948"/>
                  <a:pt x="684" y="948"/>
                  <a:pt x="684" y="948"/>
                </a:cubicBezTo>
                <a:cubicBezTo>
                  <a:pt x="684" y="947"/>
                  <a:pt x="684" y="947"/>
                  <a:pt x="684" y="947"/>
                </a:cubicBezTo>
                <a:cubicBezTo>
                  <a:pt x="685" y="948"/>
                  <a:pt x="685" y="948"/>
                  <a:pt x="685" y="948"/>
                </a:cubicBezTo>
                <a:cubicBezTo>
                  <a:pt x="685" y="949"/>
                  <a:pt x="685" y="949"/>
                  <a:pt x="685" y="949"/>
                </a:cubicBezTo>
                <a:cubicBezTo>
                  <a:pt x="686" y="949"/>
                  <a:pt x="686" y="949"/>
                  <a:pt x="686" y="949"/>
                </a:cubicBezTo>
                <a:cubicBezTo>
                  <a:pt x="690" y="950"/>
                  <a:pt x="690" y="950"/>
                  <a:pt x="690" y="950"/>
                </a:cubicBezTo>
                <a:cubicBezTo>
                  <a:pt x="691" y="952"/>
                  <a:pt x="691" y="952"/>
                  <a:pt x="691" y="952"/>
                </a:cubicBezTo>
                <a:cubicBezTo>
                  <a:pt x="692" y="955"/>
                  <a:pt x="692" y="955"/>
                  <a:pt x="692" y="955"/>
                </a:cubicBezTo>
                <a:cubicBezTo>
                  <a:pt x="693" y="956"/>
                  <a:pt x="693" y="956"/>
                  <a:pt x="693" y="956"/>
                </a:cubicBezTo>
                <a:cubicBezTo>
                  <a:pt x="695" y="956"/>
                  <a:pt x="695" y="956"/>
                  <a:pt x="695" y="956"/>
                </a:cubicBezTo>
                <a:cubicBezTo>
                  <a:pt x="696" y="954"/>
                  <a:pt x="696" y="954"/>
                  <a:pt x="696" y="954"/>
                </a:cubicBezTo>
                <a:cubicBezTo>
                  <a:pt x="695" y="954"/>
                  <a:pt x="695" y="954"/>
                  <a:pt x="695" y="954"/>
                </a:cubicBezTo>
                <a:cubicBezTo>
                  <a:pt x="696" y="953"/>
                  <a:pt x="696" y="953"/>
                  <a:pt x="696" y="953"/>
                </a:cubicBezTo>
                <a:cubicBezTo>
                  <a:pt x="697" y="953"/>
                  <a:pt x="697" y="953"/>
                  <a:pt x="697" y="953"/>
                </a:cubicBezTo>
                <a:cubicBezTo>
                  <a:pt x="698" y="954"/>
                  <a:pt x="698" y="954"/>
                  <a:pt x="698" y="954"/>
                </a:cubicBezTo>
                <a:cubicBezTo>
                  <a:pt x="697" y="955"/>
                  <a:pt x="697" y="955"/>
                  <a:pt x="697" y="955"/>
                </a:cubicBezTo>
                <a:cubicBezTo>
                  <a:pt x="698" y="957"/>
                  <a:pt x="698" y="957"/>
                  <a:pt x="698" y="957"/>
                </a:cubicBezTo>
                <a:cubicBezTo>
                  <a:pt x="697" y="958"/>
                  <a:pt x="697" y="958"/>
                  <a:pt x="697" y="958"/>
                </a:cubicBezTo>
                <a:cubicBezTo>
                  <a:pt x="698" y="959"/>
                  <a:pt x="698" y="959"/>
                  <a:pt x="698" y="959"/>
                </a:cubicBezTo>
                <a:cubicBezTo>
                  <a:pt x="701" y="960"/>
                  <a:pt x="701" y="960"/>
                  <a:pt x="701" y="960"/>
                </a:cubicBezTo>
                <a:cubicBezTo>
                  <a:pt x="702" y="958"/>
                  <a:pt x="702" y="958"/>
                  <a:pt x="702" y="958"/>
                </a:cubicBezTo>
                <a:cubicBezTo>
                  <a:pt x="704" y="957"/>
                  <a:pt x="704" y="957"/>
                  <a:pt x="704" y="957"/>
                </a:cubicBezTo>
                <a:cubicBezTo>
                  <a:pt x="705" y="957"/>
                  <a:pt x="705" y="957"/>
                  <a:pt x="705" y="957"/>
                </a:cubicBezTo>
                <a:cubicBezTo>
                  <a:pt x="706" y="957"/>
                  <a:pt x="706" y="957"/>
                  <a:pt x="706" y="957"/>
                </a:cubicBezTo>
                <a:cubicBezTo>
                  <a:pt x="707" y="954"/>
                  <a:pt x="707" y="954"/>
                  <a:pt x="707" y="954"/>
                </a:cubicBezTo>
                <a:cubicBezTo>
                  <a:pt x="705" y="953"/>
                  <a:pt x="705" y="953"/>
                  <a:pt x="705" y="953"/>
                </a:cubicBezTo>
                <a:cubicBezTo>
                  <a:pt x="703" y="952"/>
                  <a:pt x="703" y="952"/>
                  <a:pt x="703" y="952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49"/>
                  <a:pt x="703" y="949"/>
                  <a:pt x="703" y="949"/>
                </a:cubicBezTo>
                <a:cubicBezTo>
                  <a:pt x="705" y="948"/>
                  <a:pt x="705" y="948"/>
                  <a:pt x="705" y="948"/>
                </a:cubicBezTo>
                <a:cubicBezTo>
                  <a:pt x="708" y="947"/>
                  <a:pt x="708" y="947"/>
                  <a:pt x="708" y="947"/>
                </a:cubicBezTo>
                <a:cubicBezTo>
                  <a:pt x="711" y="945"/>
                  <a:pt x="711" y="945"/>
                  <a:pt x="711" y="945"/>
                </a:cubicBezTo>
                <a:cubicBezTo>
                  <a:pt x="710" y="944"/>
                  <a:pt x="710" y="944"/>
                  <a:pt x="710" y="944"/>
                </a:cubicBezTo>
                <a:cubicBezTo>
                  <a:pt x="710" y="943"/>
                  <a:pt x="710" y="943"/>
                  <a:pt x="710" y="943"/>
                </a:cubicBezTo>
                <a:cubicBezTo>
                  <a:pt x="710" y="942"/>
                  <a:pt x="710" y="942"/>
                  <a:pt x="710" y="942"/>
                </a:cubicBezTo>
                <a:cubicBezTo>
                  <a:pt x="713" y="940"/>
                  <a:pt x="713" y="940"/>
                  <a:pt x="713" y="940"/>
                </a:cubicBezTo>
                <a:cubicBezTo>
                  <a:pt x="716" y="940"/>
                  <a:pt x="716" y="940"/>
                  <a:pt x="716" y="940"/>
                </a:cubicBezTo>
                <a:cubicBezTo>
                  <a:pt x="717" y="940"/>
                  <a:pt x="717" y="940"/>
                  <a:pt x="717" y="940"/>
                </a:cubicBezTo>
                <a:cubicBezTo>
                  <a:pt x="719" y="942"/>
                  <a:pt x="719" y="942"/>
                  <a:pt x="719" y="942"/>
                </a:cubicBezTo>
                <a:cubicBezTo>
                  <a:pt x="720" y="942"/>
                  <a:pt x="720" y="942"/>
                  <a:pt x="720" y="942"/>
                </a:cubicBezTo>
                <a:cubicBezTo>
                  <a:pt x="722" y="945"/>
                  <a:pt x="722" y="945"/>
                  <a:pt x="722" y="945"/>
                </a:cubicBezTo>
                <a:cubicBezTo>
                  <a:pt x="722" y="947"/>
                  <a:pt x="722" y="947"/>
                  <a:pt x="722" y="947"/>
                </a:cubicBezTo>
                <a:cubicBezTo>
                  <a:pt x="724" y="947"/>
                  <a:pt x="724" y="947"/>
                  <a:pt x="724" y="947"/>
                </a:cubicBezTo>
                <a:cubicBezTo>
                  <a:pt x="724" y="947"/>
                  <a:pt x="724" y="947"/>
                  <a:pt x="724" y="947"/>
                </a:cubicBezTo>
                <a:cubicBezTo>
                  <a:pt x="725" y="945"/>
                  <a:pt x="725" y="945"/>
                  <a:pt x="725" y="945"/>
                </a:cubicBezTo>
                <a:cubicBezTo>
                  <a:pt x="727" y="945"/>
                  <a:pt x="727" y="945"/>
                  <a:pt x="727" y="945"/>
                </a:cubicBezTo>
                <a:cubicBezTo>
                  <a:pt x="727" y="947"/>
                  <a:pt x="727" y="947"/>
                  <a:pt x="727" y="947"/>
                </a:cubicBezTo>
                <a:cubicBezTo>
                  <a:pt x="726" y="948"/>
                  <a:pt x="726" y="948"/>
                  <a:pt x="726" y="948"/>
                </a:cubicBezTo>
                <a:cubicBezTo>
                  <a:pt x="725" y="948"/>
                  <a:pt x="725" y="948"/>
                  <a:pt x="725" y="948"/>
                </a:cubicBezTo>
                <a:cubicBezTo>
                  <a:pt x="723" y="950"/>
                  <a:pt x="723" y="950"/>
                  <a:pt x="723" y="950"/>
                </a:cubicBezTo>
                <a:cubicBezTo>
                  <a:pt x="723" y="951"/>
                  <a:pt x="723" y="951"/>
                  <a:pt x="723" y="951"/>
                </a:cubicBezTo>
                <a:cubicBezTo>
                  <a:pt x="724" y="954"/>
                  <a:pt x="724" y="954"/>
                  <a:pt x="724" y="954"/>
                </a:cubicBezTo>
                <a:cubicBezTo>
                  <a:pt x="726" y="957"/>
                  <a:pt x="726" y="957"/>
                  <a:pt x="726" y="957"/>
                </a:cubicBezTo>
                <a:cubicBezTo>
                  <a:pt x="728" y="959"/>
                  <a:pt x="728" y="959"/>
                  <a:pt x="728" y="959"/>
                </a:cubicBezTo>
                <a:cubicBezTo>
                  <a:pt x="728" y="959"/>
                  <a:pt x="728" y="959"/>
                  <a:pt x="728" y="959"/>
                </a:cubicBezTo>
                <a:cubicBezTo>
                  <a:pt x="729" y="962"/>
                  <a:pt x="729" y="962"/>
                  <a:pt x="729" y="962"/>
                </a:cubicBezTo>
                <a:cubicBezTo>
                  <a:pt x="729" y="964"/>
                  <a:pt x="729" y="964"/>
                  <a:pt x="729" y="964"/>
                </a:cubicBezTo>
                <a:cubicBezTo>
                  <a:pt x="731" y="966"/>
                  <a:pt x="731" y="966"/>
                  <a:pt x="731" y="966"/>
                </a:cubicBezTo>
                <a:cubicBezTo>
                  <a:pt x="732" y="966"/>
                  <a:pt x="732" y="966"/>
                  <a:pt x="732" y="966"/>
                </a:cubicBezTo>
                <a:cubicBezTo>
                  <a:pt x="733" y="966"/>
                  <a:pt x="733" y="966"/>
                  <a:pt x="733" y="966"/>
                </a:cubicBezTo>
                <a:cubicBezTo>
                  <a:pt x="733" y="967"/>
                  <a:pt x="733" y="967"/>
                  <a:pt x="733" y="967"/>
                </a:cubicBezTo>
                <a:cubicBezTo>
                  <a:pt x="734" y="969"/>
                  <a:pt x="734" y="969"/>
                  <a:pt x="734" y="969"/>
                </a:cubicBezTo>
                <a:cubicBezTo>
                  <a:pt x="732" y="970"/>
                  <a:pt x="732" y="970"/>
                  <a:pt x="732" y="970"/>
                </a:cubicBezTo>
                <a:cubicBezTo>
                  <a:pt x="732" y="971"/>
                  <a:pt x="732" y="971"/>
                  <a:pt x="732" y="971"/>
                </a:cubicBezTo>
                <a:cubicBezTo>
                  <a:pt x="733" y="972"/>
                  <a:pt x="733" y="972"/>
                  <a:pt x="733" y="972"/>
                </a:cubicBezTo>
                <a:cubicBezTo>
                  <a:pt x="733" y="975"/>
                  <a:pt x="733" y="975"/>
                  <a:pt x="733" y="975"/>
                </a:cubicBezTo>
                <a:cubicBezTo>
                  <a:pt x="732" y="976"/>
                  <a:pt x="732" y="976"/>
                  <a:pt x="732" y="976"/>
                </a:cubicBezTo>
                <a:cubicBezTo>
                  <a:pt x="731" y="978"/>
                  <a:pt x="731" y="978"/>
                  <a:pt x="731" y="978"/>
                </a:cubicBezTo>
                <a:cubicBezTo>
                  <a:pt x="732" y="978"/>
                  <a:pt x="732" y="978"/>
                  <a:pt x="732" y="978"/>
                </a:cubicBezTo>
                <a:cubicBezTo>
                  <a:pt x="733" y="980"/>
                  <a:pt x="733" y="980"/>
                  <a:pt x="733" y="980"/>
                </a:cubicBezTo>
                <a:cubicBezTo>
                  <a:pt x="733" y="983"/>
                  <a:pt x="733" y="983"/>
                  <a:pt x="733" y="983"/>
                </a:cubicBezTo>
                <a:cubicBezTo>
                  <a:pt x="733" y="988"/>
                  <a:pt x="733" y="988"/>
                  <a:pt x="733" y="988"/>
                </a:cubicBezTo>
                <a:cubicBezTo>
                  <a:pt x="731" y="990"/>
                  <a:pt x="731" y="990"/>
                  <a:pt x="731" y="990"/>
                </a:cubicBezTo>
                <a:cubicBezTo>
                  <a:pt x="731" y="991"/>
                  <a:pt x="731" y="991"/>
                  <a:pt x="731" y="991"/>
                </a:cubicBezTo>
                <a:cubicBezTo>
                  <a:pt x="732" y="993"/>
                  <a:pt x="732" y="993"/>
                  <a:pt x="732" y="993"/>
                </a:cubicBezTo>
                <a:cubicBezTo>
                  <a:pt x="734" y="992"/>
                  <a:pt x="734" y="992"/>
                  <a:pt x="734" y="992"/>
                </a:cubicBezTo>
                <a:cubicBezTo>
                  <a:pt x="734" y="993"/>
                  <a:pt x="734" y="993"/>
                  <a:pt x="734" y="993"/>
                </a:cubicBezTo>
                <a:cubicBezTo>
                  <a:pt x="735" y="995"/>
                  <a:pt x="735" y="995"/>
                  <a:pt x="735" y="995"/>
                </a:cubicBezTo>
                <a:cubicBezTo>
                  <a:pt x="736" y="994"/>
                  <a:pt x="736" y="994"/>
                  <a:pt x="736" y="994"/>
                </a:cubicBezTo>
                <a:cubicBezTo>
                  <a:pt x="736" y="995"/>
                  <a:pt x="736" y="995"/>
                  <a:pt x="736" y="995"/>
                </a:cubicBezTo>
                <a:cubicBezTo>
                  <a:pt x="735" y="997"/>
                  <a:pt x="735" y="997"/>
                  <a:pt x="735" y="997"/>
                </a:cubicBezTo>
                <a:cubicBezTo>
                  <a:pt x="734" y="999"/>
                  <a:pt x="734" y="999"/>
                  <a:pt x="734" y="999"/>
                </a:cubicBezTo>
                <a:cubicBezTo>
                  <a:pt x="730" y="1003"/>
                  <a:pt x="730" y="1003"/>
                  <a:pt x="730" y="1003"/>
                </a:cubicBezTo>
                <a:cubicBezTo>
                  <a:pt x="729" y="1005"/>
                  <a:pt x="729" y="1005"/>
                  <a:pt x="729" y="1005"/>
                </a:cubicBezTo>
                <a:cubicBezTo>
                  <a:pt x="727" y="1008"/>
                  <a:pt x="727" y="1008"/>
                  <a:pt x="727" y="1008"/>
                </a:cubicBezTo>
                <a:cubicBezTo>
                  <a:pt x="723" y="1009"/>
                  <a:pt x="723" y="1009"/>
                  <a:pt x="723" y="1009"/>
                </a:cubicBezTo>
                <a:cubicBezTo>
                  <a:pt x="720" y="1011"/>
                  <a:pt x="720" y="1011"/>
                  <a:pt x="720" y="1011"/>
                </a:cubicBezTo>
                <a:cubicBezTo>
                  <a:pt x="717" y="1015"/>
                  <a:pt x="717" y="1015"/>
                  <a:pt x="717" y="1015"/>
                </a:cubicBezTo>
                <a:cubicBezTo>
                  <a:pt x="717" y="1018"/>
                  <a:pt x="717" y="1018"/>
                  <a:pt x="717" y="1018"/>
                </a:cubicBezTo>
                <a:cubicBezTo>
                  <a:pt x="716" y="1020"/>
                  <a:pt x="716" y="1020"/>
                  <a:pt x="716" y="1020"/>
                </a:cubicBezTo>
                <a:cubicBezTo>
                  <a:pt x="716" y="1023"/>
                  <a:pt x="716" y="1023"/>
                  <a:pt x="716" y="1023"/>
                </a:cubicBezTo>
                <a:cubicBezTo>
                  <a:pt x="713" y="1023"/>
                  <a:pt x="713" y="1023"/>
                  <a:pt x="713" y="1023"/>
                </a:cubicBezTo>
                <a:cubicBezTo>
                  <a:pt x="708" y="1026"/>
                  <a:pt x="708" y="1026"/>
                  <a:pt x="708" y="1026"/>
                </a:cubicBezTo>
                <a:cubicBezTo>
                  <a:pt x="705" y="1026"/>
                  <a:pt x="705" y="1026"/>
                  <a:pt x="705" y="1026"/>
                </a:cubicBezTo>
                <a:cubicBezTo>
                  <a:pt x="703" y="1027"/>
                  <a:pt x="703" y="1027"/>
                  <a:pt x="703" y="1027"/>
                </a:cubicBezTo>
                <a:cubicBezTo>
                  <a:pt x="704" y="1030"/>
                  <a:pt x="704" y="1030"/>
                  <a:pt x="704" y="1030"/>
                </a:cubicBezTo>
                <a:cubicBezTo>
                  <a:pt x="704" y="1031"/>
                  <a:pt x="704" y="1031"/>
                  <a:pt x="704" y="1031"/>
                </a:cubicBezTo>
                <a:cubicBezTo>
                  <a:pt x="705" y="1033"/>
                  <a:pt x="705" y="1033"/>
                  <a:pt x="705" y="1033"/>
                </a:cubicBezTo>
                <a:cubicBezTo>
                  <a:pt x="705" y="1036"/>
                  <a:pt x="705" y="1036"/>
                  <a:pt x="705" y="1036"/>
                </a:cubicBezTo>
                <a:cubicBezTo>
                  <a:pt x="701" y="1040"/>
                  <a:pt x="701" y="1040"/>
                  <a:pt x="701" y="1040"/>
                </a:cubicBezTo>
                <a:cubicBezTo>
                  <a:pt x="700" y="1041"/>
                  <a:pt x="700" y="1041"/>
                  <a:pt x="700" y="1041"/>
                </a:cubicBezTo>
                <a:cubicBezTo>
                  <a:pt x="701" y="1043"/>
                  <a:pt x="701" y="1043"/>
                  <a:pt x="701" y="1043"/>
                </a:cubicBezTo>
                <a:cubicBezTo>
                  <a:pt x="699" y="1045"/>
                  <a:pt x="699" y="1045"/>
                  <a:pt x="699" y="1045"/>
                </a:cubicBezTo>
                <a:cubicBezTo>
                  <a:pt x="697" y="1046"/>
                  <a:pt x="697" y="1046"/>
                  <a:pt x="697" y="1046"/>
                </a:cubicBezTo>
                <a:cubicBezTo>
                  <a:pt x="695" y="1048"/>
                  <a:pt x="695" y="1048"/>
                  <a:pt x="695" y="1048"/>
                </a:cubicBezTo>
                <a:cubicBezTo>
                  <a:pt x="696" y="1050"/>
                  <a:pt x="696" y="1050"/>
                  <a:pt x="696" y="1050"/>
                </a:cubicBezTo>
                <a:cubicBezTo>
                  <a:pt x="697" y="1052"/>
                  <a:pt x="697" y="1052"/>
                  <a:pt x="697" y="1052"/>
                </a:cubicBezTo>
                <a:cubicBezTo>
                  <a:pt x="697" y="1053"/>
                  <a:pt x="697" y="1053"/>
                  <a:pt x="697" y="1053"/>
                </a:cubicBezTo>
                <a:cubicBezTo>
                  <a:pt x="697" y="1056"/>
                  <a:pt x="697" y="1056"/>
                  <a:pt x="697" y="1056"/>
                </a:cubicBezTo>
                <a:cubicBezTo>
                  <a:pt x="696" y="1058"/>
                  <a:pt x="696" y="1058"/>
                  <a:pt x="696" y="1058"/>
                </a:cubicBezTo>
                <a:cubicBezTo>
                  <a:pt x="695" y="1059"/>
                  <a:pt x="695" y="1059"/>
                  <a:pt x="695" y="1059"/>
                </a:cubicBezTo>
                <a:cubicBezTo>
                  <a:pt x="696" y="1061"/>
                  <a:pt x="696" y="1061"/>
                  <a:pt x="696" y="1061"/>
                </a:cubicBezTo>
                <a:cubicBezTo>
                  <a:pt x="698" y="1062"/>
                  <a:pt x="698" y="1062"/>
                  <a:pt x="698" y="1062"/>
                </a:cubicBezTo>
                <a:cubicBezTo>
                  <a:pt x="700" y="1064"/>
                  <a:pt x="700" y="1064"/>
                  <a:pt x="700" y="1064"/>
                </a:cubicBezTo>
                <a:cubicBezTo>
                  <a:pt x="702" y="1065"/>
                  <a:pt x="702" y="1065"/>
                  <a:pt x="702" y="1065"/>
                </a:cubicBezTo>
                <a:cubicBezTo>
                  <a:pt x="703" y="1064"/>
                  <a:pt x="703" y="1064"/>
                  <a:pt x="703" y="1064"/>
                </a:cubicBezTo>
                <a:cubicBezTo>
                  <a:pt x="704" y="1062"/>
                  <a:pt x="704" y="1062"/>
                  <a:pt x="704" y="1062"/>
                </a:cubicBezTo>
                <a:cubicBezTo>
                  <a:pt x="704" y="1061"/>
                  <a:pt x="704" y="1061"/>
                  <a:pt x="704" y="1061"/>
                </a:cubicBezTo>
                <a:cubicBezTo>
                  <a:pt x="706" y="1059"/>
                  <a:pt x="706" y="1059"/>
                  <a:pt x="706" y="1059"/>
                </a:cubicBezTo>
                <a:cubicBezTo>
                  <a:pt x="706" y="1061"/>
                  <a:pt x="706" y="1061"/>
                  <a:pt x="706" y="1061"/>
                </a:cubicBezTo>
                <a:cubicBezTo>
                  <a:pt x="706" y="1062"/>
                  <a:pt x="706" y="1062"/>
                  <a:pt x="706" y="1062"/>
                </a:cubicBezTo>
                <a:cubicBezTo>
                  <a:pt x="707" y="1061"/>
                  <a:pt x="707" y="1061"/>
                  <a:pt x="707" y="1061"/>
                </a:cubicBezTo>
                <a:cubicBezTo>
                  <a:pt x="706" y="1060"/>
                  <a:pt x="706" y="1060"/>
                  <a:pt x="706" y="1060"/>
                </a:cubicBezTo>
                <a:cubicBezTo>
                  <a:pt x="707" y="1060"/>
                  <a:pt x="707" y="1060"/>
                  <a:pt x="707" y="1060"/>
                </a:cubicBezTo>
                <a:cubicBezTo>
                  <a:pt x="708" y="1063"/>
                  <a:pt x="708" y="1063"/>
                  <a:pt x="708" y="1063"/>
                </a:cubicBezTo>
                <a:cubicBezTo>
                  <a:pt x="707" y="1065"/>
                  <a:pt x="707" y="1065"/>
                  <a:pt x="707" y="1065"/>
                </a:cubicBezTo>
                <a:cubicBezTo>
                  <a:pt x="707" y="1067"/>
                  <a:pt x="707" y="1067"/>
                  <a:pt x="707" y="1067"/>
                </a:cubicBezTo>
                <a:cubicBezTo>
                  <a:pt x="706" y="1070"/>
                  <a:pt x="706" y="1070"/>
                  <a:pt x="706" y="1070"/>
                </a:cubicBezTo>
                <a:cubicBezTo>
                  <a:pt x="704" y="1072"/>
                  <a:pt x="704" y="1072"/>
                  <a:pt x="704" y="1072"/>
                </a:cubicBezTo>
                <a:cubicBezTo>
                  <a:pt x="704" y="1072"/>
                  <a:pt x="704" y="1072"/>
                  <a:pt x="704" y="1072"/>
                </a:cubicBezTo>
                <a:cubicBezTo>
                  <a:pt x="699" y="1074"/>
                  <a:pt x="699" y="1074"/>
                  <a:pt x="699" y="1074"/>
                </a:cubicBezTo>
                <a:cubicBezTo>
                  <a:pt x="697" y="1076"/>
                  <a:pt x="697" y="1076"/>
                  <a:pt x="697" y="1076"/>
                </a:cubicBezTo>
                <a:cubicBezTo>
                  <a:pt x="693" y="1079"/>
                  <a:pt x="693" y="1079"/>
                  <a:pt x="693" y="1079"/>
                </a:cubicBezTo>
                <a:cubicBezTo>
                  <a:pt x="693" y="1082"/>
                  <a:pt x="693" y="1082"/>
                  <a:pt x="693" y="1082"/>
                </a:cubicBezTo>
                <a:cubicBezTo>
                  <a:pt x="692" y="1084"/>
                  <a:pt x="692" y="1084"/>
                  <a:pt x="692" y="1084"/>
                </a:cubicBezTo>
                <a:cubicBezTo>
                  <a:pt x="692" y="1085"/>
                  <a:pt x="692" y="1085"/>
                  <a:pt x="692" y="1085"/>
                </a:cubicBezTo>
                <a:cubicBezTo>
                  <a:pt x="694" y="1086"/>
                  <a:pt x="694" y="1086"/>
                  <a:pt x="694" y="1086"/>
                </a:cubicBezTo>
                <a:cubicBezTo>
                  <a:pt x="694" y="1087"/>
                  <a:pt x="694" y="1087"/>
                  <a:pt x="694" y="1087"/>
                </a:cubicBezTo>
                <a:cubicBezTo>
                  <a:pt x="693" y="1088"/>
                  <a:pt x="693" y="1088"/>
                  <a:pt x="693" y="1088"/>
                </a:cubicBezTo>
                <a:cubicBezTo>
                  <a:pt x="693" y="1089"/>
                  <a:pt x="693" y="1089"/>
                  <a:pt x="693" y="1089"/>
                </a:cubicBezTo>
                <a:cubicBezTo>
                  <a:pt x="695" y="1091"/>
                  <a:pt x="695" y="1091"/>
                  <a:pt x="695" y="1091"/>
                </a:cubicBezTo>
                <a:cubicBezTo>
                  <a:pt x="696" y="1094"/>
                  <a:pt x="696" y="1094"/>
                  <a:pt x="696" y="1094"/>
                </a:cubicBezTo>
                <a:cubicBezTo>
                  <a:pt x="696" y="1096"/>
                  <a:pt x="696" y="1096"/>
                  <a:pt x="696" y="1096"/>
                </a:cubicBezTo>
                <a:cubicBezTo>
                  <a:pt x="694" y="1096"/>
                  <a:pt x="694" y="1096"/>
                  <a:pt x="694" y="1096"/>
                </a:cubicBezTo>
                <a:cubicBezTo>
                  <a:pt x="693" y="1097"/>
                  <a:pt x="693" y="1097"/>
                  <a:pt x="693" y="1097"/>
                </a:cubicBezTo>
                <a:cubicBezTo>
                  <a:pt x="692" y="1098"/>
                  <a:pt x="692" y="1098"/>
                  <a:pt x="692" y="1098"/>
                </a:cubicBezTo>
                <a:cubicBezTo>
                  <a:pt x="694" y="1100"/>
                  <a:pt x="694" y="1100"/>
                  <a:pt x="694" y="1100"/>
                </a:cubicBezTo>
                <a:cubicBezTo>
                  <a:pt x="696" y="1101"/>
                  <a:pt x="696" y="1101"/>
                  <a:pt x="696" y="1101"/>
                </a:cubicBezTo>
                <a:cubicBezTo>
                  <a:pt x="699" y="1103"/>
                  <a:pt x="699" y="1103"/>
                  <a:pt x="699" y="1103"/>
                </a:cubicBezTo>
                <a:cubicBezTo>
                  <a:pt x="702" y="1104"/>
                  <a:pt x="702" y="1104"/>
                  <a:pt x="702" y="1104"/>
                </a:cubicBezTo>
                <a:cubicBezTo>
                  <a:pt x="706" y="1106"/>
                  <a:pt x="706" y="1106"/>
                  <a:pt x="706" y="1106"/>
                </a:cubicBezTo>
                <a:cubicBezTo>
                  <a:pt x="708" y="1107"/>
                  <a:pt x="708" y="1107"/>
                  <a:pt x="708" y="1107"/>
                </a:cubicBezTo>
                <a:cubicBezTo>
                  <a:pt x="708" y="1109"/>
                  <a:pt x="708" y="1109"/>
                  <a:pt x="708" y="1109"/>
                </a:cubicBezTo>
                <a:cubicBezTo>
                  <a:pt x="711" y="1112"/>
                  <a:pt x="711" y="1112"/>
                  <a:pt x="711" y="1112"/>
                </a:cubicBezTo>
                <a:cubicBezTo>
                  <a:pt x="711" y="1115"/>
                  <a:pt x="711" y="1115"/>
                  <a:pt x="711" y="1115"/>
                </a:cubicBezTo>
                <a:cubicBezTo>
                  <a:pt x="712" y="1117"/>
                  <a:pt x="712" y="1117"/>
                  <a:pt x="712" y="1117"/>
                </a:cubicBezTo>
                <a:cubicBezTo>
                  <a:pt x="716" y="1119"/>
                  <a:pt x="716" y="1119"/>
                  <a:pt x="716" y="1119"/>
                </a:cubicBezTo>
                <a:cubicBezTo>
                  <a:pt x="718" y="1122"/>
                  <a:pt x="718" y="1122"/>
                  <a:pt x="718" y="1122"/>
                </a:cubicBezTo>
                <a:cubicBezTo>
                  <a:pt x="719" y="1125"/>
                  <a:pt x="719" y="1125"/>
                  <a:pt x="719" y="1125"/>
                </a:cubicBezTo>
                <a:cubicBezTo>
                  <a:pt x="720" y="1127"/>
                  <a:pt x="720" y="1127"/>
                  <a:pt x="720" y="1127"/>
                </a:cubicBezTo>
                <a:cubicBezTo>
                  <a:pt x="720" y="1130"/>
                  <a:pt x="720" y="1130"/>
                  <a:pt x="720" y="1130"/>
                </a:cubicBezTo>
                <a:cubicBezTo>
                  <a:pt x="722" y="1132"/>
                  <a:pt x="722" y="1132"/>
                  <a:pt x="722" y="1132"/>
                </a:cubicBezTo>
                <a:cubicBezTo>
                  <a:pt x="723" y="1133"/>
                  <a:pt x="723" y="1133"/>
                  <a:pt x="723" y="1133"/>
                </a:cubicBezTo>
                <a:cubicBezTo>
                  <a:pt x="725" y="1136"/>
                  <a:pt x="725" y="1136"/>
                  <a:pt x="725" y="1136"/>
                </a:cubicBezTo>
                <a:cubicBezTo>
                  <a:pt x="725" y="1139"/>
                  <a:pt x="725" y="1139"/>
                  <a:pt x="725" y="1139"/>
                </a:cubicBezTo>
                <a:cubicBezTo>
                  <a:pt x="725" y="1140"/>
                  <a:pt x="725" y="1140"/>
                  <a:pt x="725" y="1140"/>
                </a:cubicBezTo>
                <a:cubicBezTo>
                  <a:pt x="726" y="1143"/>
                  <a:pt x="726" y="1143"/>
                  <a:pt x="726" y="1143"/>
                </a:cubicBezTo>
                <a:cubicBezTo>
                  <a:pt x="730" y="1147"/>
                  <a:pt x="730" y="1147"/>
                  <a:pt x="730" y="1147"/>
                </a:cubicBezTo>
                <a:cubicBezTo>
                  <a:pt x="731" y="1149"/>
                  <a:pt x="731" y="1149"/>
                  <a:pt x="731" y="1149"/>
                </a:cubicBezTo>
                <a:cubicBezTo>
                  <a:pt x="730" y="1151"/>
                  <a:pt x="730" y="1151"/>
                  <a:pt x="730" y="1151"/>
                </a:cubicBezTo>
                <a:cubicBezTo>
                  <a:pt x="731" y="1152"/>
                  <a:pt x="731" y="1152"/>
                  <a:pt x="731" y="1152"/>
                </a:cubicBezTo>
                <a:cubicBezTo>
                  <a:pt x="732" y="1153"/>
                  <a:pt x="732" y="1153"/>
                  <a:pt x="732" y="1153"/>
                </a:cubicBezTo>
                <a:cubicBezTo>
                  <a:pt x="735" y="1156"/>
                  <a:pt x="735" y="1156"/>
                  <a:pt x="735" y="1156"/>
                </a:cubicBezTo>
                <a:cubicBezTo>
                  <a:pt x="736" y="1158"/>
                  <a:pt x="736" y="1158"/>
                  <a:pt x="736" y="1158"/>
                </a:cubicBezTo>
                <a:cubicBezTo>
                  <a:pt x="737" y="1160"/>
                  <a:pt x="737" y="1160"/>
                  <a:pt x="737" y="1160"/>
                </a:cubicBezTo>
                <a:cubicBezTo>
                  <a:pt x="738" y="1162"/>
                  <a:pt x="738" y="1162"/>
                  <a:pt x="738" y="1162"/>
                </a:cubicBezTo>
                <a:cubicBezTo>
                  <a:pt x="740" y="1163"/>
                  <a:pt x="740" y="1163"/>
                  <a:pt x="740" y="1163"/>
                </a:cubicBezTo>
                <a:cubicBezTo>
                  <a:pt x="741" y="1165"/>
                  <a:pt x="741" y="1165"/>
                  <a:pt x="741" y="1165"/>
                </a:cubicBezTo>
                <a:cubicBezTo>
                  <a:pt x="744" y="1170"/>
                  <a:pt x="744" y="1170"/>
                  <a:pt x="744" y="1170"/>
                </a:cubicBezTo>
                <a:cubicBezTo>
                  <a:pt x="744" y="1172"/>
                  <a:pt x="744" y="1172"/>
                  <a:pt x="744" y="1172"/>
                </a:cubicBezTo>
                <a:cubicBezTo>
                  <a:pt x="748" y="1177"/>
                  <a:pt x="748" y="1177"/>
                  <a:pt x="748" y="1177"/>
                </a:cubicBezTo>
                <a:cubicBezTo>
                  <a:pt x="748" y="1179"/>
                  <a:pt x="748" y="1179"/>
                  <a:pt x="748" y="1179"/>
                </a:cubicBezTo>
                <a:cubicBezTo>
                  <a:pt x="747" y="1179"/>
                  <a:pt x="747" y="1179"/>
                  <a:pt x="747" y="1179"/>
                </a:cubicBezTo>
                <a:cubicBezTo>
                  <a:pt x="746" y="1178"/>
                  <a:pt x="746" y="1178"/>
                  <a:pt x="746" y="1178"/>
                </a:cubicBezTo>
                <a:cubicBezTo>
                  <a:pt x="746" y="1179"/>
                  <a:pt x="746" y="1179"/>
                  <a:pt x="746" y="1179"/>
                </a:cubicBezTo>
                <a:cubicBezTo>
                  <a:pt x="746" y="1181"/>
                  <a:pt x="746" y="1181"/>
                  <a:pt x="746" y="1181"/>
                </a:cubicBezTo>
                <a:cubicBezTo>
                  <a:pt x="746" y="1183"/>
                  <a:pt x="746" y="1183"/>
                  <a:pt x="746" y="1183"/>
                </a:cubicBezTo>
                <a:cubicBezTo>
                  <a:pt x="747" y="1182"/>
                  <a:pt x="747" y="1182"/>
                  <a:pt x="747" y="1182"/>
                </a:cubicBezTo>
                <a:cubicBezTo>
                  <a:pt x="749" y="1183"/>
                  <a:pt x="749" y="1183"/>
                  <a:pt x="749" y="1183"/>
                </a:cubicBezTo>
                <a:cubicBezTo>
                  <a:pt x="749" y="1185"/>
                  <a:pt x="749" y="1185"/>
                  <a:pt x="749" y="1185"/>
                </a:cubicBezTo>
                <a:cubicBezTo>
                  <a:pt x="749" y="1186"/>
                  <a:pt x="749" y="1186"/>
                  <a:pt x="749" y="1186"/>
                </a:cubicBezTo>
                <a:cubicBezTo>
                  <a:pt x="752" y="1188"/>
                  <a:pt x="752" y="1188"/>
                  <a:pt x="752" y="1188"/>
                </a:cubicBezTo>
                <a:cubicBezTo>
                  <a:pt x="755" y="1189"/>
                  <a:pt x="755" y="1189"/>
                  <a:pt x="755" y="1189"/>
                </a:cubicBezTo>
                <a:cubicBezTo>
                  <a:pt x="755" y="1191"/>
                  <a:pt x="755" y="1191"/>
                  <a:pt x="755" y="1191"/>
                </a:cubicBezTo>
                <a:cubicBezTo>
                  <a:pt x="757" y="1193"/>
                  <a:pt x="757" y="1193"/>
                  <a:pt x="757" y="1193"/>
                </a:cubicBezTo>
                <a:cubicBezTo>
                  <a:pt x="759" y="1193"/>
                  <a:pt x="759" y="1193"/>
                  <a:pt x="759" y="1193"/>
                </a:cubicBezTo>
                <a:cubicBezTo>
                  <a:pt x="759" y="1194"/>
                  <a:pt x="759" y="1194"/>
                  <a:pt x="759" y="1194"/>
                </a:cubicBezTo>
                <a:cubicBezTo>
                  <a:pt x="760" y="1196"/>
                  <a:pt x="760" y="1196"/>
                  <a:pt x="760" y="1196"/>
                </a:cubicBezTo>
                <a:cubicBezTo>
                  <a:pt x="761" y="1196"/>
                  <a:pt x="761" y="1196"/>
                  <a:pt x="761" y="1196"/>
                </a:cubicBezTo>
                <a:cubicBezTo>
                  <a:pt x="765" y="1196"/>
                  <a:pt x="765" y="1196"/>
                  <a:pt x="765" y="1196"/>
                </a:cubicBezTo>
                <a:cubicBezTo>
                  <a:pt x="766" y="1195"/>
                  <a:pt x="766" y="1195"/>
                  <a:pt x="766" y="1195"/>
                </a:cubicBezTo>
                <a:cubicBezTo>
                  <a:pt x="765" y="1197"/>
                  <a:pt x="765" y="1197"/>
                  <a:pt x="765" y="1197"/>
                </a:cubicBezTo>
                <a:cubicBezTo>
                  <a:pt x="767" y="1199"/>
                  <a:pt x="767" y="1199"/>
                  <a:pt x="767" y="1199"/>
                </a:cubicBezTo>
                <a:cubicBezTo>
                  <a:pt x="770" y="1201"/>
                  <a:pt x="770" y="1201"/>
                  <a:pt x="770" y="1201"/>
                </a:cubicBezTo>
                <a:cubicBezTo>
                  <a:pt x="771" y="1202"/>
                  <a:pt x="771" y="1202"/>
                  <a:pt x="771" y="1202"/>
                </a:cubicBezTo>
                <a:cubicBezTo>
                  <a:pt x="772" y="1203"/>
                  <a:pt x="772" y="1203"/>
                  <a:pt x="772" y="1203"/>
                </a:cubicBezTo>
                <a:cubicBezTo>
                  <a:pt x="773" y="1204"/>
                  <a:pt x="773" y="1204"/>
                  <a:pt x="773" y="1204"/>
                </a:cubicBezTo>
                <a:cubicBezTo>
                  <a:pt x="776" y="1205"/>
                  <a:pt x="776" y="1205"/>
                  <a:pt x="776" y="1205"/>
                </a:cubicBezTo>
                <a:cubicBezTo>
                  <a:pt x="777" y="1205"/>
                  <a:pt x="777" y="1205"/>
                  <a:pt x="777" y="1205"/>
                </a:cubicBezTo>
                <a:cubicBezTo>
                  <a:pt x="778" y="1205"/>
                  <a:pt x="778" y="1205"/>
                  <a:pt x="778" y="1205"/>
                </a:cubicBezTo>
                <a:cubicBezTo>
                  <a:pt x="782" y="1208"/>
                  <a:pt x="782" y="1208"/>
                  <a:pt x="782" y="1208"/>
                </a:cubicBezTo>
                <a:cubicBezTo>
                  <a:pt x="785" y="1209"/>
                  <a:pt x="785" y="1209"/>
                  <a:pt x="785" y="1209"/>
                </a:cubicBezTo>
                <a:cubicBezTo>
                  <a:pt x="787" y="1209"/>
                  <a:pt x="787" y="1209"/>
                  <a:pt x="787" y="1209"/>
                </a:cubicBezTo>
                <a:cubicBezTo>
                  <a:pt x="788" y="1209"/>
                  <a:pt x="788" y="1209"/>
                  <a:pt x="788" y="1209"/>
                </a:cubicBezTo>
                <a:cubicBezTo>
                  <a:pt x="788" y="1211"/>
                  <a:pt x="788" y="1211"/>
                  <a:pt x="788" y="1211"/>
                </a:cubicBezTo>
                <a:cubicBezTo>
                  <a:pt x="791" y="1213"/>
                  <a:pt x="791" y="1213"/>
                  <a:pt x="791" y="1213"/>
                </a:cubicBezTo>
                <a:cubicBezTo>
                  <a:pt x="792" y="1214"/>
                  <a:pt x="792" y="1214"/>
                  <a:pt x="792" y="1214"/>
                </a:cubicBezTo>
                <a:cubicBezTo>
                  <a:pt x="795" y="1216"/>
                  <a:pt x="795" y="1216"/>
                  <a:pt x="795" y="1216"/>
                </a:cubicBezTo>
                <a:cubicBezTo>
                  <a:pt x="796" y="1216"/>
                  <a:pt x="796" y="1216"/>
                  <a:pt x="796" y="1216"/>
                </a:cubicBezTo>
                <a:cubicBezTo>
                  <a:pt x="797" y="1218"/>
                  <a:pt x="797" y="1218"/>
                  <a:pt x="797" y="1218"/>
                </a:cubicBezTo>
                <a:cubicBezTo>
                  <a:pt x="797" y="1219"/>
                  <a:pt x="797" y="1219"/>
                  <a:pt x="797" y="1219"/>
                </a:cubicBezTo>
                <a:cubicBezTo>
                  <a:pt x="797" y="1220"/>
                  <a:pt x="797" y="1220"/>
                  <a:pt x="797" y="1220"/>
                </a:cubicBezTo>
                <a:cubicBezTo>
                  <a:pt x="799" y="1221"/>
                  <a:pt x="799" y="1221"/>
                  <a:pt x="799" y="1221"/>
                </a:cubicBezTo>
                <a:cubicBezTo>
                  <a:pt x="801" y="1222"/>
                  <a:pt x="801" y="1222"/>
                  <a:pt x="801" y="1222"/>
                </a:cubicBezTo>
                <a:cubicBezTo>
                  <a:pt x="804" y="1224"/>
                  <a:pt x="804" y="1224"/>
                  <a:pt x="804" y="1224"/>
                </a:cubicBezTo>
                <a:cubicBezTo>
                  <a:pt x="807" y="1227"/>
                  <a:pt x="807" y="1227"/>
                  <a:pt x="807" y="1227"/>
                </a:cubicBezTo>
                <a:cubicBezTo>
                  <a:pt x="808" y="1227"/>
                  <a:pt x="808" y="1227"/>
                  <a:pt x="808" y="1227"/>
                </a:cubicBezTo>
                <a:cubicBezTo>
                  <a:pt x="809" y="1228"/>
                  <a:pt x="809" y="1228"/>
                  <a:pt x="809" y="1228"/>
                </a:cubicBezTo>
                <a:cubicBezTo>
                  <a:pt x="810" y="1229"/>
                  <a:pt x="810" y="1229"/>
                  <a:pt x="810" y="1229"/>
                </a:cubicBezTo>
                <a:cubicBezTo>
                  <a:pt x="810" y="1231"/>
                  <a:pt x="810" y="1231"/>
                  <a:pt x="810" y="1231"/>
                </a:cubicBezTo>
                <a:cubicBezTo>
                  <a:pt x="809" y="1234"/>
                  <a:pt x="809" y="1234"/>
                  <a:pt x="809" y="1234"/>
                </a:cubicBezTo>
                <a:cubicBezTo>
                  <a:pt x="810" y="1236"/>
                  <a:pt x="810" y="1236"/>
                  <a:pt x="810" y="1236"/>
                </a:cubicBezTo>
                <a:cubicBezTo>
                  <a:pt x="812" y="1244"/>
                  <a:pt x="812" y="1244"/>
                  <a:pt x="812" y="1244"/>
                </a:cubicBezTo>
                <a:cubicBezTo>
                  <a:pt x="812" y="1247"/>
                  <a:pt x="812" y="1247"/>
                  <a:pt x="812" y="1247"/>
                </a:cubicBezTo>
                <a:cubicBezTo>
                  <a:pt x="811" y="1249"/>
                  <a:pt x="811" y="1249"/>
                  <a:pt x="811" y="1249"/>
                </a:cubicBezTo>
                <a:cubicBezTo>
                  <a:pt x="810" y="1250"/>
                  <a:pt x="810" y="1250"/>
                  <a:pt x="810" y="1250"/>
                </a:cubicBezTo>
                <a:cubicBezTo>
                  <a:pt x="811" y="1254"/>
                  <a:pt x="811" y="1254"/>
                  <a:pt x="811" y="1254"/>
                </a:cubicBezTo>
                <a:cubicBezTo>
                  <a:pt x="812" y="1258"/>
                  <a:pt x="812" y="1258"/>
                  <a:pt x="812" y="1258"/>
                </a:cubicBezTo>
                <a:cubicBezTo>
                  <a:pt x="813" y="1261"/>
                  <a:pt x="813" y="1261"/>
                  <a:pt x="813" y="1261"/>
                </a:cubicBezTo>
                <a:cubicBezTo>
                  <a:pt x="813" y="1266"/>
                  <a:pt x="813" y="1266"/>
                  <a:pt x="813" y="1266"/>
                </a:cubicBezTo>
                <a:cubicBezTo>
                  <a:pt x="813" y="1268"/>
                  <a:pt x="813" y="1268"/>
                  <a:pt x="813" y="1268"/>
                </a:cubicBezTo>
                <a:cubicBezTo>
                  <a:pt x="812" y="1269"/>
                  <a:pt x="812" y="1269"/>
                  <a:pt x="812" y="1269"/>
                </a:cubicBezTo>
                <a:cubicBezTo>
                  <a:pt x="813" y="1276"/>
                  <a:pt x="813" y="1276"/>
                  <a:pt x="813" y="1276"/>
                </a:cubicBezTo>
                <a:cubicBezTo>
                  <a:pt x="813" y="1277"/>
                  <a:pt x="813" y="1277"/>
                  <a:pt x="813" y="1277"/>
                </a:cubicBezTo>
                <a:cubicBezTo>
                  <a:pt x="811" y="1278"/>
                  <a:pt x="811" y="1278"/>
                  <a:pt x="811" y="1278"/>
                </a:cubicBezTo>
                <a:cubicBezTo>
                  <a:pt x="810" y="1279"/>
                  <a:pt x="810" y="1279"/>
                  <a:pt x="810" y="1279"/>
                </a:cubicBezTo>
                <a:cubicBezTo>
                  <a:pt x="810" y="1283"/>
                  <a:pt x="810" y="1283"/>
                  <a:pt x="810" y="1283"/>
                </a:cubicBezTo>
                <a:cubicBezTo>
                  <a:pt x="811" y="1284"/>
                  <a:pt x="811" y="1284"/>
                  <a:pt x="811" y="1284"/>
                </a:cubicBezTo>
                <a:cubicBezTo>
                  <a:pt x="812" y="1283"/>
                  <a:pt x="812" y="1283"/>
                  <a:pt x="812" y="1283"/>
                </a:cubicBezTo>
                <a:cubicBezTo>
                  <a:pt x="813" y="1284"/>
                  <a:pt x="813" y="1284"/>
                  <a:pt x="813" y="1284"/>
                </a:cubicBezTo>
                <a:cubicBezTo>
                  <a:pt x="812" y="1285"/>
                  <a:pt x="812" y="1285"/>
                  <a:pt x="812" y="1285"/>
                </a:cubicBezTo>
                <a:cubicBezTo>
                  <a:pt x="812" y="1296"/>
                  <a:pt x="812" y="1296"/>
                  <a:pt x="812" y="1296"/>
                </a:cubicBezTo>
                <a:cubicBezTo>
                  <a:pt x="813" y="1300"/>
                  <a:pt x="813" y="1300"/>
                  <a:pt x="813" y="1300"/>
                </a:cubicBezTo>
                <a:cubicBezTo>
                  <a:pt x="813" y="1303"/>
                  <a:pt x="813" y="1303"/>
                  <a:pt x="813" y="1303"/>
                </a:cubicBezTo>
                <a:cubicBezTo>
                  <a:pt x="813" y="1306"/>
                  <a:pt x="813" y="1306"/>
                  <a:pt x="813" y="1306"/>
                </a:cubicBezTo>
                <a:cubicBezTo>
                  <a:pt x="811" y="1308"/>
                  <a:pt x="811" y="1308"/>
                  <a:pt x="811" y="1308"/>
                </a:cubicBezTo>
                <a:cubicBezTo>
                  <a:pt x="811" y="1311"/>
                  <a:pt x="811" y="1311"/>
                  <a:pt x="811" y="1311"/>
                </a:cubicBezTo>
                <a:cubicBezTo>
                  <a:pt x="813" y="1314"/>
                  <a:pt x="813" y="1314"/>
                  <a:pt x="813" y="1314"/>
                </a:cubicBezTo>
                <a:cubicBezTo>
                  <a:pt x="813" y="1316"/>
                  <a:pt x="813" y="1316"/>
                  <a:pt x="813" y="1316"/>
                </a:cubicBezTo>
                <a:cubicBezTo>
                  <a:pt x="813" y="1322"/>
                  <a:pt x="813" y="1322"/>
                  <a:pt x="813" y="1322"/>
                </a:cubicBezTo>
                <a:cubicBezTo>
                  <a:pt x="811" y="1323"/>
                  <a:pt x="811" y="1323"/>
                  <a:pt x="811" y="1323"/>
                </a:cubicBezTo>
                <a:cubicBezTo>
                  <a:pt x="811" y="1326"/>
                  <a:pt x="811" y="1326"/>
                  <a:pt x="811" y="1326"/>
                </a:cubicBezTo>
                <a:cubicBezTo>
                  <a:pt x="812" y="1328"/>
                  <a:pt x="812" y="1328"/>
                  <a:pt x="812" y="1328"/>
                </a:cubicBezTo>
                <a:cubicBezTo>
                  <a:pt x="812" y="1329"/>
                  <a:pt x="812" y="1329"/>
                  <a:pt x="812" y="1329"/>
                </a:cubicBezTo>
                <a:cubicBezTo>
                  <a:pt x="810" y="1331"/>
                  <a:pt x="810" y="1331"/>
                  <a:pt x="810" y="1331"/>
                </a:cubicBezTo>
                <a:cubicBezTo>
                  <a:pt x="810" y="1334"/>
                  <a:pt x="810" y="1334"/>
                  <a:pt x="810" y="1334"/>
                </a:cubicBezTo>
                <a:cubicBezTo>
                  <a:pt x="809" y="1336"/>
                  <a:pt x="809" y="1336"/>
                  <a:pt x="809" y="1336"/>
                </a:cubicBezTo>
                <a:cubicBezTo>
                  <a:pt x="810" y="1339"/>
                  <a:pt x="810" y="1339"/>
                  <a:pt x="810" y="1339"/>
                </a:cubicBezTo>
                <a:cubicBezTo>
                  <a:pt x="809" y="1340"/>
                  <a:pt x="809" y="1340"/>
                  <a:pt x="809" y="1340"/>
                </a:cubicBezTo>
                <a:cubicBezTo>
                  <a:pt x="808" y="1344"/>
                  <a:pt x="808" y="1344"/>
                  <a:pt x="808" y="1344"/>
                </a:cubicBezTo>
                <a:cubicBezTo>
                  <a:pt x="808" y="1346"/>
                  <a:pt x="808" y="1346"/>
                  <a:pt x="808" y="1346"/>
                </a:cubicBezTo>
                <a:cubicBezTo>
                  <a:pt x="809" y="1349"/>
                  <a:pt x="809" y="1349"/>
                  <a:pt x="809" y="1349"/>
                </a:cubicBezTo>
                <a:cubicBezTo>
                  <a:pt x="810" y="1352"/>
                  <a:pt x="810" y="1352"/>
                  <a:pt x="810" y="1352"/>
                </a:cubicBezTo>
                <a:cubicBezTo>
                  <a:pt x="811" y="1353"/>
                  <a:pt x="811" y="1353"/>
                  <a:pt x="811" y="1353"/>
                </a:cubicBezTo>
                <a:cubicBezTo>
                  <a:pt x="810" y="1354"/>
                  <a:pt x="810" y="1354"/>
                  <a:pt x="810" y="1354"/>
                </a:cubicBezTo>
                <a:cubicBezTo>
                  <a:pt x="809" y="1357"/>
                  <a:pt x="809" y="1357"/>
                  <a:pt x="809" y="1357"/>
                </a:cubicBezTo>
                <a:cubicBezTo>
                  <a:pt x="810" y="1358"/>
                  <a:pt x="810" y="1358"/>
                  <a:pt x="810" y="1358"/>
                </a:cubicBezTo>
                <a:cubicBezTo>
                  <a:pt x="809" y="1360"/>
                  <a:pt x="809" y="1360"/>
                  <a:pt x="809" y="1360"/>
                </a:cubicBezTo>
                <a:cubicBezTo>
                  <a:pt x="807" y="1361"/>
                  <a:pt x="807" y="1361"/>
                  <a:pt x="807" y="1361"/>
                </a:cubicBezTo>
                <a:cubicBezTo>
                  <a:pt x="807" y="1363"/>
                  <a:pt x="807" y="1363"/>
                  <a:pt x="807" y="1363"/>
                </a:cubicBezTo>
                <a:cubicBezTo>
                  <a:pt x="808" y="1366"/>
                  <a:pt x="808" y="1366"/>
                  <a:pt x="808" y="1366"/>
                </a:cubicBezTo>
                <a:cubicBezTo>
                  <a:pt x="808" y="1368"/>
                  <a:pt x="808" y="1368"/>
                  <a:pt x="808" y="1368"/>
                </a:cubicBezTo>
                <a:cubicBezTo>
                  <a:pt x="810" y="1374"/>
                  <a:pt x="810" y="1374"/>
                  <a:pt x="810" y="1374"/>
                </a:cubicBezTo>
                <a:cubicBezTo>
                  <a:pt x="810" y="1377"/>
                  <a:pt x="810" y="1377"/>
                  <a:pt x="810" y="1377"/>
                </a:cubicBezTo>
                <a:cubicBezTo>
                  <a:pt x="809" y="1378"/>
                  <a:pt x="809" y="1378"/>
                  <a:pt x="809" y="1378"/>
                </a:cubicBezTo>
                <a:cubicBezTo>
                  <a:pt x="809" y="1380"/>
                  <a:pt x="809" y="1380"/>
                  <a:pt x="809" y="1380"/>
                </a:cubicBezTo>
                <a:cubicBezTo>
                  <a:pt x="812" y="1383"/>
                  <a:pt x="812" y="1383"/>
                  <a:pt x="812" y="1383"/>
                </a:cubicBezTo>
                <a:cubicBezTo>
                  <a:pt x="812" y="1387"/>
                  <a:pt x="812" y="1387"/>
                  <a:pt x="812" y="1387"/>
                </a:cubicBezTo>
                <a:cubicBezTo>
                  <a:pt x="811" y="1389"/>
                  <a:pt x="811" y="1389"/>
                  <a:pt x="811" y="1389"/>
                </a:cubicBezTo>
                <a:cubicBezTo>
                  <a:pt x="811" y="1390"/>
                  <a:pt x="811" y="1390"/>
                  <a:pt x="811" y="1390"/>
                </a:cubicBezTo>
                <a:cubicBezTo>
                  <a:pt x="812" y="1392"/>
                  <a:pt x="812" y="1392"/>
                  <a:pt x="812" y="1392"/>
                </a:cubicBezTo>
                <a:cubicBezTo>
                  <a:pt x="811" y="1393"/>
                  <a:pt x="811" y="1393"/>
                  <a:pt x="811" y="1393"/>
                </a:cubicBezTo>
                <a:cubicBezTo>
                  <a:pt x="811" y="1395"/>
                  <a:pt x="811" y="1395"/>
                  <a:pt x="811" y="1395"/>
                </a:cubicBezTo>
                <a:cubicBezTo>
                  <a:pt x="811" y="1396"/>
                  <a:pt x="811" y="1396"/>
                  <a:pt x="811" y="1396"/>
                </a:cubicBezTo>
                <a:cubicBezTo>
                  <a:pt x="814" y="1399"/>
                  <a:pt x="814" y="1399"/>
                  <a:pt x="814" y="1399"/>
                </a:cubicBezTo>
                <a:cubicBezTo>
                  <a:pt x="814" y="1401"/>
                  <a:pt x="814" y="1401"/>
                  <a:pt x="814" y="1401"/>
                </a:cubicBezTo>
                <a:cubicBezTo>
                  <a:pt x="813" y="1403"/>
                  <a:pt x="813" y="1403"/>
                  <a:pt x="813" y="1403"/>
                </a:cubicBezTo>
                <a:cubicBezTo>
                  <a:pt x="811" y="1404"/>
                  <a:pt x="811" y="1404"/>
                  <a:pt x="811" y="1404"/>
                </a:cubicBezTo>
                <a:cubicBezTo>
                  <a:pt x="810" y="1407"/>
                  <a:pt x="810" y="1407"/>
                  <a:pt x="810" y="1407"/>
                </a:cubicBezTo>
                <a:cubicBezTo>
                  <a:pt x="810" y="1408"/>
                  <a:pt x="810" y="1408"/>
                  <a:pt x="810" y="1408"/>
                </a:cubicBezTo>
                <a:cubicBezTo>
                  <a:pt x="811" y="1408"/>
                  <a:pt x="811" y="1408"/>
                  <a:pt x="811" y="1408"/>
                </a:cubicBezTo>
                <a:cubicBezTo>
                  <a:pt x="810" y="1411"/>
                  <a:pt x="810" y="1411"/>
                  <a:pt x="810" y="1411"/>
                </a:cubicBezTo>
                <a:cubicBezTo>
                  <a:pt x="809" y="1412"/>
                  <a:pt x="809" y="1412"/>
                  <a:pt x="809" y="1412"/>
                </a:cubicBezTo>
                <a:cubicBezTo>
                  <a:pt x="809" y="1414"/>
                  <a:pt x="809" y="1414"/>
                  <a:pt x="809" y="1414"/>
                </a:cubicBezTo>
                <a:cubicBezTo>
                  <a:pt x="809" y="1417"/>
                  <a:pt x="809" y="1417"/>
                  <a:pt x="809" y="1417"/>
                </a:cubicBezTo>
                <a:cubicBezTo>
                  <a:pt x="808" y="1419"/>
                  <a:pt x="808" y="1419"/>
                  <a:pt x="808" y="1419"/>
                </a:cubicBezTo>
                <a:cubicBezTo>
                  <a:pt x="808" y="1420"/>
                  <a:pt x="808" y="1420"/>
                  <a:pt x="808" y="1420"/>
                </a:cubicBezTo>
                <a:cubicBezTo>
                  <a:pt x="807" y="1421"/>
                  <a:pt x="807" y="1421"/>
                  <a:pt x="807" y="1421"/>
                </a:cubicBezTo>
                <a:cubicBezTo>
                  <a:pt x="807" y="1424"/>
                  <a:pt x="807" y="1424"/>
                  <a:pt x="807" y="1424"/>
                </a:cubicBezTo>
                <a:cubicBezTo>
                  <a:pt x="806" y="1425"/>
                  <a:pt x="806" y="1425"/>
                  <a:pt x="806" y="1425"/>
                </a:cubicBezTo>
                <a:cubicBezTo>
                  <a:pt x="806" y="1426"/>
                  <a:pt x="806" y="1426"/>
                  <a:pt x="806" y="1426"/>
                </a:cubicBezTo>
                <a:cubicBezTo>
                  <a:pt x="807" y="1427"/>
                  <a:pt x="807" y="1427"/>
                  <a:pt x="807" y="1427"/>
                </a:cubicBezTo>
                <a:cubicBezTo>
                  <a:pt x="806" y="1429"/>
                  <a:pt x="806" y="1429"/>
                  <a:pt x="806" y="1429"/>
                </a:cubicBezTo>
                <a:cubicBezTo>
                  <a:pt x="805" y="1432"/>
                  <a:pt x="805" y="1432"/>
                  <a:pt x="805" y="1432"/>
                </a:cubicBezTo>
                <a:cubicBezTo>
                  <a:pt x="805" y="1434"/>
                  <a:pt x="805" y="1434"/>
                  <a:pt x="805" y="1434"/>
                </a:cubicBezTo>
                <a:cubicBezTo>
                  <a:pt x="804" y="1434"/>
                  <a:pt x="804" y="1434"/>
                  <a:pt x="804" y="1434"/>
                </a:cubicBezTo>
                <a:cubicBezTo>
                  <a:pt x="804" y="1436"/>
                  <a:pt x="804" y="1436"/>
                  <a:pt x="804" y="1436"/>
                </a:cubicBezTo>
                <a:cubicBezTo>
                  <a:pt x="803" y="1438"/>
                  <a:pt x="803" y="1438"/>
                  <a:pt x="803" y="1438"/>
                </a:cubicBezTo>
                <a:cubicBezTo>
                  <a:pt x="803" y="1439"/>
                  <a:pt x="803" y="1439"/>
                  <a:pt x="803" y="1439"/>
                </a:cubicBezTo>
                <a:cubicBezTo>
                  <a:pt x="804" y="1441"/>
                  <a:pt x="804" y="1441"/>
                  <a:pt x="804" y="1441"/>
                </a:cubicBezTo>
                <a:cubicBezTo>
                  <a:pt x="804" y="1443"/>
                  <a:pt x="804" y="1443"/>
                  <a:pt x="804" y="1443"/>
                </a:cubicBezTo>
                <a:cubicBezTo>
                  <a:pt x="803" y="1444"/>
                  <a:pt x="803" y="1444"/>
                  <a:pt x="803" y="1444"/>
                </a:cubicBezTo>
                <a:cubicBezTo>
                  <a:pt x="801" y="1445"/>
                  <a:pt x="801" y="1445"/>
                  <a:pt x="801" y="1445"/>
                </a:cubicBezTo>
                <a:cubicBezTo>
                  <a:pt x="800" y="1444"/>
                  <a:pt x="800" y="1444"/>
                  <a:pt x="800" y="1444"/>
                </a:cubicBezTo>
                <a:cubicBezTo>
                  <a:pt x="799" y="1444"/>
                  <a:pt x="799" y="1444"/>
                  <a:pt x="799" y="1444"/>
                </a:cubicBezTo>
                <a:cubicBezTo>
                  <a:pt x="799" y="1445"/>
                  <a:pt x="799" y="1445"/>
                  <a:pt x="799" y="1445"/>
                </a:cubicBezTo>
                <a:cubicBezTo>
                  <a:pt x="799" y="1447"/>
                  <a:pt x="799" y="1447"/>
                  <a:pt x="799" y="1447"/>
                </a:cubicBezTo>
                <a:cubicBezTo>
                  <a:pt x="799" y="1451"/>
                  <a:pt x="799" y="1451"/>
                  <a:pt x="799" y="1451"/>
                </a:cubicBezTo>
                <a:cubicBezTo>
                  <a:pt x="800" y="1453"/>
                  <a:pt x="800" y="1453"/>
                  <a:pt x="800" y="1453"/>
                </a:cubicBezTo>
                <a:cubicBezTo>
                  <a:pt x="803" y="1454"/>
                  <a:pt x="803" y="1454"/>
                  <a:pt x="803" y="1454"/>
                </a:cubicBezTo>
                <a:cubicBezTo>
                  <a:pt x="803" y="1457"/>
                  <a:pt x="803" y="1457"/>
                  <a:pt x="803" y="1457"/>
                </a:cubicBezTo>
                <a:cubicBezTo>
                  <a:pt x="802" y="1459"/>
                  <a:pt x="802" y="1459"/>
                  <a:pt x="802" y="1459"/>
                </a:cubicBezTo>
                <a:cubicBezTo>
                  <a:pt x="806" y="1465"/>
                  <a:pt x="806" y="1465"/>
                  <a:pt x="806" y="1465"/>
                </a:cubicBezTo>
                <a:cubicBezTo>
                  <a:pt x="806" y="1466"/>
                  <a:pt x="806" y="1466"/>
                  <a:pt x="806" y="1466"/>
                </a:cubicBezTo>
                <a:cubicBezTo>
                  <a:pt x="807" y="1467"/>
                  <a:pt x="807" y="1467"/>
                  <a:pt x="807" y="1467"/>
                </a:cubicBezTo>
                <a:cubicBezTo>
                  <a:pt x="807" y="1471"/>
                  <a:pt x="807" y="1471"/>
                  <a:pt x="807" y="1471"/>
                </a:cubicBezTo>
                <a:cubicBezTo>
                  <a:pt x="806" y="1475"/>
                  <a:pt x="806" y="1475"/>
                  <a:pt x="806" y="1475"/>
                </a:cubicBezTo>
                <a:cubicBezTo>
                  <a:pt x="806" y="1476"/>
                  <a:pt x="806" y="1476"/>
                  <a:pt x="806" y="1476"/>
                </a:cubicBezTo>
                <a:cubicBezTo>
                  <a:pt x="806" y="1477"/>
                  <a:pt x="806" y="1477"/>
                  <a:pt x="806" y="1477"/>
                </a:cubicBezTo>
                <a:cubicBezTo>
                  <a:pt x="806" y="1478"/>
                  <a:pt x="806" y="1478"/>
                  <a:pt x="806" y="1478"/>
                </a:cubicBezTo>
                <a:cubicBezTo>
                  <a:pt x="805" y="1478"/>
                  <a:pt x="805" y="1478"/>
                  <a:pt x="805" y="1478"/>
                </a:cubicBezTo>
                <a:cubicBezTo>
                  <a:pt x="804" y="1478"/>
                  <a:pt x="804" y="1478"/>
                  <a:pt x="804" y="1478"/>
                </a:cubicBezTo>
                <a:cubicBezTo>
                  <a:pt x="803" y="1480"/>
                  <a:pt x="803" y="1480"/>
                  <a:pt x="803" y="1480"/>
                </a:cubicBezTo>
                <a:cubicBezTo>
                  <a:pt x="804" y="1482"/>
                  <a:pt x="804" y="1482"/>
                  <a:pt x="804" y="1482"/>
                </a:cubicBezTo>
                <a:cubicBezTo>
                  <a:pt x="805" y="1483"/>
                  <a:pt x="805" y="1483"/>
                  <a:pt x="805" y="1483"/>
                </a:cubicBezTo>
                <a:cubicBezTo>
                  <a:pt x="804" y="1487"/>
                  <a:pt x="804" y="1487"/>
                  <a:pt x="804" y="1487"/>
                </a:cubicBezTo>
                <a:cubicBezTo>
                  <a:pt x="804" y="1489"/>
                  <a:pt x="804" y="1489"/>
                  <a:pt x="804" y="1489"/>
                </a:cubicBezTo>
                <a:cubicBezTo>
                  <a:pt x="803" y="1490"/>
                  <a:pt x="803" y="1490"/>
                  <a:pt x="803" y="1490"/>
                </a:cubicBezTo>
                <a:cubicBezTo>
                  <a:pt x="804" y="1491"/>
                  <a:pt x="804" y="1491"/>
                  <a:pt x="804" y="1491"/>
                </a:cubicBezTo>
                <a:cubicBezTo>
                  <a:pt x="804" y="1492"/>
                  <a:pt x="804" y="1492"/>
                  <a:pt x="804" y="1492"/>
                </a:cubicBezTo>
                <a:cubicBezTo>
                  <a:pt x="804" y="1493"/>
                  <a:pt x="804" y="1493"/>
                  <a:pt x="804" y="1493"/>
                </a:cubicBezTo>
                <a:cubicBezTo>
                  <a:pt x="804" y="1494"/>
                  <a:pt x="804" y="1494"/>
                  <a:pt x="804" y="1494"/>
                </a:cubicBezTo>
                <a:cubicBezTo>
                  <a:pt x="807" y="1499"/>
                  <a:pt x="807" y="1499"/>
                  <a:pt x="807" y="1499"/>
                </a:cubicBezTo>
                <a:cubicBezTo>
                  <a:pt x="808" y="1500"/>
                  <a:pt x="808" y="1500"/>
                  <a:pt x="808" y="1500"/>
                </a:cubicBezTo>
                <a:cubicBezTo>
                  <a:pt x="809" y="1501"/>
                  <a:pt x="809" y="1501"/>
                  <a:pt x="809" y="1501"/>
                </a:cubicBezTo>
                <a:cubicBezTo>
                  <a:pt x="812" y="1503"/>
                  <a:pt x="812" y="1503"/>
                  <a:pt x="812" y="1503"/>
                </a:cubicBezTo>
                <a:cubicBezTo>
                  <a:pt x="815" y="1502"/>
                  <a:pt x="815" y="1502"/>
                  <a:pt x="815" y="1502"/>
                </a:cubicBezTo>
                <a:cubicBezTo>
                  <a:pt x="815" y="1499"/>
                  <a:pt x="815" y="1499"/>
                  <a:pt x="815" y="1499"/>
                </a:cubicBezTo>
                <a:cubicBezTo>
                  <a:pt x="815" y="1498"/>
                  <a:pt x="815" y="1498"/>
                  <a:pt x="815" y="1498"/>
                </a:cubicBezTo>
                <a:cubicBezTo>
                  <a:pt x="817" y="1499"/>
                  <a:pt x="817" y="1499"/>
                  <a:pt x="817" y="1499"/>
                </a:cubicBezTo>
                <a:cubicBezTo>
                  <a:pt x="819" y="1500"/>
                  <a:pt x="819" y="1500"/>
                  <a:pt x="819" y="1500"/>
                </a:cubicBezTo>
                <a:cubicBezTo>
                  <a:pt x="819" y="1500"/>
                  <a:pt x="819" y="1500"/>
                  <a:pt x="819" y="1500"/>
                </a:cubicBezTo>
                <a:cubicBezTo>
                  <a:pt x="821" y="1500"/>
                  <a:pt x="821" y="1500"/>
                  <a:pt x="821" y="1500"/>
                </a:cubicBezTo>
                <a:cubicBezTo>
                  <a:pt x="820" y="1501"/>
                  <a:pt x="820" y="1501"/>
                  <a:pt x="820" y="1501"/>
                </a:cubicBezTo>
                <a:cubicBezTo>
                  <a:pt x="817" y="1503"/>
                  <a:pt x="817" y="1503"/>
                  <a:pt x="817" y="1503"/>
                </a:cubicBezTo>
                <a:cubicBezTo>
                  <a:pt x="817" y="1505"/>
                  <a:pt x="817" y="1505"/>
                  <a:pt x="817" y="1505"/>
                </a:cubicBezTo>
                <a:cubicBezTo>
                  <a:pt x="819" y="1505"/>
                  <a:pt x="819" y="1505"/>
                  <a:pt x="819" y="1505"/>
                </a:cubicBezTo>
                <a:cubicBezTo>
                  <a:pt x="820" y="1505"/>
                  <a:pt x="820" y="1505"/>
                  <a:pt x="820" y="1505"/>
                </a:cubicBezTo>
                <a:cubicBezTo>
                  <a:pt x="821" y="1506"/>
                  <a:pt x="821" y="1506"/>
                  <a:pt x="821" y="1506"/>
                </a:cubicBezTo>
                <a:cubicBezTo>
                  <a:pt x="821" y="1510"/>
                  <a:pt x="821" y="1510"/>
                  <a:pt x="821" y="1510"/>
                </a:cubicBezTo>
                <a:cubicBezTo>
                  <a:pt x="822" y="1511"/>
                  <a:pt x="822" y="1511"/>
                  <a:pt x="822" y="1511"/>
                </a:cubicBezTo>
                <a:cubicBezTo>
                  <a:pt x="821" y="1511"/>
                  <a:pt x="821" y="1511"/>
                  <a:pt x="821" y="1511"/>
                </a:cubicBezTo>
                <a:cubicBezTo>
                  <a:pt x="820" y="1510"/>
                  <a:pt x="820" y="1510"/>
                  <a:pt x="820" y="1510"/>
                </a:cubicBezTo>
                <a:cubicBezTo>
                  <a:pt x="820" y="1509"/>
                  <a:pt x="820" y="1509"/>
                  <a:pt x="820" y="1509"/>
                </a:cubicBezTo>
                <a:cubicBezTo>
                  <a:pt x="818" y="1508"/>
                  <a:pt x="818" y="1508"/>
                  <a:pt x="818" y="1508"/>
                </a:cubicBezTo>
                <a:cubicBezTo>
                  <a:pt x="818" y="1509"/>
                  <a:pt x="818" y="1509"/>
                  <a:pt x="818" y="1509"/>
                </a:cubicBezTo>
                <a:cubicBezTo>
                  <a:pt x="818" y="1510"/>
                  <a:pt x="818" y="1510"/>
                  <a:pt x="818" y="1510"/>
                </a:cubicBezTo>
                <a:cubicBezTo>
                  <a:pt x="820" y="1511"/>
                  <a:pt x="820" y="1511"/>
                  <a:pt x="820" y="1511"/>
                </a:cubicBezTo>
                <a:cubicBezTo>
                  <a:pt x="820" y="1512"/>
                  <a:pt x="820" y="1512"/>
                  <a:pt x="820" y="1512"/>
                </a:cubicBezTo>
                <a:cubicBezTo>
                  <a:pt x="819" y="1513"/>
                  <a:pt x="819" y="1513"/>
                  <a:pt x="819" y="1513"/>
                </a:cubicBezTo>
                <a:cubicBezTo>
                  <a:pt x="818" y="1514"/>
                  <a:pt x="818" y="1514"/>
                  <a:pt x="818" y="1514"/>
                </a:cubicBezTo>
                <a:cubicBezTo>
                  <a:pt x="818" y="1516"/>
                  <a:pt x="818" y="1516"/>
                  <a:pt x="818" y="1516"/>
                </a:cubicBezTo>
                <a:cubicBezTo>
                  <a:pt x="820" y="1518"/>
                  <a:pt x="820" y="1518"/>
                  <a:pt x="820" y="1518"/>
                </a:cubicBezTo>
                <a:cubicBezTo>
                  <a:pt x="818" y="1519"/>
                  <a:pt x="818" y="1519"/>
                  <a:pt x="818" y="1519"/>
                </a:cubicBezTo>
                <a:cubicBezTo>
                  <a:pt x="818" y="1521"/>
                  <a:pt x="818" y="1521"/>
                  <a:pt x="818" y="1521"/>
                </a:cubicBezTo>
                <a:cubicBezTo>
                  <a:pt x="819" y="1521"/>
                  <a:pt x="819" y="1521"/>
                  <a:pt x="819" y="1521"/>
                </a:cubicBezTo>
                <a:cubicBezTo>
                  <a:pt x="817" y="1523"/>
                  <a:pt x="817" y="1523"/>
                  <a:pt x="817" y="1523"/>
                </a:cubicBezTo>
                <a:cubicBezTo>
                  <a:pt x="817" y="1524"/>
                  <a:pt x="817" y="1524"/>
                  <a:pt x="817" y="1524"/>
                </a:cubicBezTo>
                <a:cubicBezTo>
                  <a:pt x="820" y="1526"/>
                  <a:pt x="820" y="1526"/>
                  <a:pt x="820" y="1526"/>
                </a:cubicBezTo>
                <a:cubicBezTo>
                  <a:pt x="819" y="1527"/>
                  <a:pt x="819" y="1527"/>
                  <a:pt x="819" y="1527"/>
                </a:cubicBezTo>
                <a:cubicBezTo>
                  <a:pt x="819" y="1530"/>
                  <a:pt x="819" y="1530"/>
                  <a:pt x="819" y="1530"/>
                </a:cubicBezTo>
                <a:cubicBezTo>
                  <a:pt x="817" y="1531"/>
                  <a:pt x="817" y="1531"/>
                  <a:pt x="817" y="1531"/>
                </a:cubicBezTo>
                <a:cubicBezTo>
                  <a:pt x="817" y="1533"/>
                  <a:pt x="817" y="1533"/>
                  <a:pt x="817" y="1533"/>
                </a:cubicBezTo>
                <a:cubicBezTo>
                  <a:pt x="818" y="1534"/>
                  <a:pt x="818" y="1534"/>
                  <a:pt x="818" y="1534"/>
                </a:cubicBezTo>
                <a:cubicBezTo>
                  <a:pt x="820" y="1534"/>
                  <a:pt x="820" y="1534"/>
                  <a:pt x="820" y="1534"/>
                </a:cubicBezTo>
                <a:cubicBezTo>
                  <a:pt x="822" y="1535"/>
                  <a:pt x="822" y="1535"/>
                  <a:pt x="822" y="1535"/>
                </a:cubicBezTo>
                <a:cubicBezTo>
                  <a:pt x="822" y="1537"/>
                  <a:pt x="822" y="1537"/>
                  <a:pt x="822" y="1537"/>
                </a:cubicBezTo>
                <a:cubicBezTo>
                  <a:pt x="824" y="1537"/>
                  <a:pt x="824" y="1537"/>
                  <a:pt x="824" y="1537"/>
                </a:cubicBezTo>
                <a:cubicBezTo>
                  <a:pt x="824" y="1538"/>
                  <a:pt x="824" y="1538"/>
                  <a:pt x="824" y="1538"/>
                </a:cubicBezTo>
                <a:cubicBezTo>
                  <a:pt x="824" y="1541"/>
                  <a:pt x="824" y="1541"/>
                  <a:pt x="824" y="1541"/>
                </a:cubicBezTo>
                <a:cubicBezTo>
                  <a:pt x="823" y="1543"/>
                  <a:pt x="823" y="1543"/>
                  <a:pt x="823" y="1543"/>
                </a:cubicBezTo>
                <a:cubicBezTo>
                  <a:pt x="820" y="1545"/>
                  <a:pt x="820" y="1545"/>
                  <a:pt x="820" y="1545"/>
                </a:cubicBezTo>
                <a:cubicBezTo>
                  <a:pt x="819" y="1545"/>
                  <a:pt x="819" y="1545"/>
                  <a:pt x="819" y="1545"/>
                </a:cubicBezTo>
                <a:cubicBezTo>
                  <a:pt x="819" y="1547"/>
                  <a:pt x="819" y="1547"/>
                  <a:pt x="819" y="1547"/>
                </a:cubicBezTo>
                <a:cubicBezTo>
                  <a:pt x="819" y="1549"/>
                  <a:pt x="819" y="1549"/>
                  <a:pt x="819" y="1549"/>
                </a:cubicBezTo>
                <a:cubicBezTo>
                  <a:pt x="819" y="1550"/>
                  <a:pt x="819" y="1550"/>
                  <a:pt x="819" y="1550"/>
                </a:cubicBezTo>
                <a:cubicBezTo>
                  <a:pt x="819" y="1551"/>
                  <a:pt x="819" y="1551"/>
                  <a:pt x="819" y="1551"/>
                </a:cubicBezTo>
                <a:cubicBezTo>
                  <a:pt x="820" y="1552"/>
                  <a:pt x="820" y="1552"/>
                  <a:pt x="820" y="1552"/>
                </a:cubicBezTo>
                <a:cubicBezTo>
                  <a:pt x="818" y="1554"/>
                  <a:pt x="818" y="1554"/>
                  <a:pt x="818" y="1554"/>
                </a:cubicBezTo>
                <a:cubicBezTo>
                  <a:pt x="817" y="1557"/>
                  <a:pt x="817" y="1557"/>
                  <a:pt x="817" y="1557"/>
                </a:cubicBezTo>
                <a:cubicBezTo>
                  <a:pt x="817" y="1559"/>
                  <a:pt x="817" y="1559"/>
                  <a:pt x="817" y="1559"/>
                </a:cubicBezTo>
                <a:cubicBezTo>
                  <a:pt x="818" y="1560"/>
                  <a:pt x="818" y="1560"/>
                  <a:pt x="818" y="1560"/>
                </a:cubicBezTo>
                <a:cubicBezTo>
                  <a:pt x="818" y="1561"/>
                  <a:pt x="818" y="1561"/>
                  <a:pt x="818" y="1561"/>
                </a:cubicBezTo>
                <a:cubicBezTo>
                  <a:pt x="817" y="1565"/>
                  <a:pt x="817" y="1565"/>
                  <a:pt x="817" y="1565"/>
                </a:cubicBezTo>
                <a:cubicBezTo>
                  <a:pt x="816" y="1565"/>
                  <a:pt x="816" y="1565"/>
                  <a:pt x="816" y="1565"/>
                </a:cubicBezTo>
                <a:cubicBezTo>
                  <a:pt x="816" y="1567"/>
                  <a:pt x="816" y="1567"/>
                  <a:pt x="816" y="1567"/>
                </a:cubicBezTo>
                <a:cubicBezTo>
                  <a:pt x="815" y="1566"/>
                  <a:pt x="815" y="1566"/>
                  <a:pt x="815" y="1566"/>
                </a:cubicBezTo>
                <a:cubicBezTo>
                  <a:pt x="816" y="1565"/>
                  <a:pt x="816" y="1565"/>
                  <a:pt x="816" y="1565"/>
                </a:cubicBezTo>
                <a:cubicBezTo>
                  <a:pt x="816" y="1562"/>
                  <a:pt x="816" y="1562"/>
                  <a:pt x="816" y="1562"/>
                </a:cubicBezTo>
                <a:cubicBezTo>
                  <a:pt x="816" y="1560"/>
                  <a:pt x="816" y="1560"/>
                  <a:pt x="816" y="1560"/>
                </a:cubicBezTo>
                <a:cubicBezTo>
                  <a:pt x="816" y="1559"/>
                  <a:pt x="816" y="1559"/>
                  <a:pt x="816" y="1559"/>
                </a:cubicBezTo>
                <a:cubicBezTo>
                  <a:pt x="815" y="1559"/>
                  <a:pt x="815" y="1559"/>
                  <a:pt x="815" y="1559"/>
                </a:cubicBezTo>
                <a:cubicBezTo>
                  <a:pt x="813" y="1560"/>
                  <a:pt x="813" y="1560"/>
                  <a:pt x="813" y="1560"/>
                </a:cubicBezTo>
                <a:cubicBezTo>
                  <a:pt x="811" y="1561"/>
                  <a:pt x="811" y="1561"/>
                  <a:pt x="811" y="1561"/>
                </a:cubicBezTo>
                <a:cubicBezTo>
                  <a:pt x="810" y="1561"/>
                  <a:pt x="810" y="1561"/>
                  <a:pt x="810" y="1561"/>
                </a:cubicBezTo>
                <a:cubicBezTo>
                  <a:pt x="810" y="1560"/>
                  <a:pt x="810" y="1560"/>
                  <a:pt x="810" y="1560"/>
                </a:cubicBezTo>
                <a:cubicBezTo>
                  <a:pt x="812" y="1559"/>
                  <a:pt x="812" y="1559"/>
                  <a:pt x="812" y="1559"/>
                </a:cubicBezTo>
                <a:cubicBezTo>
                  <a:pt x="813" y="1559"/>
                  <a:pt x="813" y="1559"/>
                  <a:pt x="813" y="1559"/>
                </a:cubicBezTo>
                <a:cubicBezTo>
                  <a:pt x="813" y="1556"/>
                  <a:pt x="813" y="1556"/>
                  <a:pt x="813" y="1556"/>
                </a:cubicBezTo>
                <a:cubicBezTo>
                  <a:pt x="812" y="1555"/>
                  <a:pt x="812" y="1555"/>
                  <a:pt x="812" y="1555"/>
                </a:cubicBezTo>
                <a:cubicBezTo>
                  <a:pt x="810" y="1556"/>
                  <a:pt x="810" y="1556"/>
                  <a:pt x="810" y="1556"/>
                </a:cubicBezTo>
                <a:cubicBezTo>
                  <a:pt x="807" y="1556"/>
                  <a:pt x="807" y="1556"/>
                  <a:pt x="807" y="1556"/>
                </a:cubicBezTo>
                <a:cubicBezTo>
                  <a:pt x="805" y="1556"/>
                  <a:pt x="805" y="1556"/>
                  <a:pt x="805" y="1556"/>
                </a:cubicBezTo>
                <a:cubicBezTo>
                  <a:pt x="804" y="1556"/>
                  <a:pt x="804" y="1556"/>
                  <a:pt x="804" y="1556"/>
                </a:cubicBezTo>
                <a:cubicBezTo>
                  <a:pt x="804" y="1557"/>
                  <a:pt x="804" y="1557"/>
                  <a:pt x="804" y="1557"/>
                </a:cubicBezTo>
                <a:cubicBezTo>
                  <a:pt x="805" y="1559"/>
                  <a:pt x="805" y="1559"/>
                  <a:pt x="805" y="1559"/>
                </a:cubicBezTo>
                <a:cubicBezTo>
                  <a:pt x="806" y="1560"/>
                  <a:pt x="806" y="1560"/>
                  <a:pt x="806" y="1560"/>
                </a:cubicBezTo>
                <a:cubicBezTo>
                  <a:pt x="806" y="1561"/>
                  <a:pt x="806" y="1561"/>
                  <a:pt x="806" y="1561"/>
                </a:cubicBezTo>
                <a:cubicBezTo>
                  <a:pt x="805" y="1561"/>
                  <a:pt x="805" y="1561"/>
                  <a:pt x="805" y="1561"/>
                </a:cubicBezTo>
                <a:cubicBezTo>
                  <a:pt x="804" y="1563"/>
                  <a:pt x="804" y="1563"/>
                  <a:pt x="804" y="1563"/>
                </a:cubicBezTo>
                <a:cubicBezTo>
                  <a:pt x="803" y="1564"/>
                  <a:pt x="803" y="1564"/>
                  <a:pt x="803" y="1564"/>
                </a:cubicBezTo>
                <a:cubicBezTo>
                  <a:pt x="802" y="1566"/>
                  <a:pt x="802" y="1566"/>
                  <a:pt x="802" y="1566"/>
                </a:cubicBezTo>
                <a:cubicBezTo>
                  <a:pt x="799" y="1567"/>
                  <a:pt x="799" y="1567"/>
                  <a:pt x="799" y="1567"/>
                </a:cubicBezTo>
                <a:cubicBezTo>
                  <a:pt x="799" y="1569"/>
                  <a:pt x="799" y="1569"/>
                  <a:pt x="799" y="1569"/>
                </a:cubicBezTo>
                <a:cubicBezTo>
                  <a:pt x="802" y="1572"/>
                  <a:pt x="802" y="1572"/>
                  <a:pt x="802" y="1572"/>
                </a:cubicBezTo>
                <a:cubicBezTo>
                  <a:pt x="804" y="1572"/>
                  <a:pt x="804" y="1572"/>
                  <a:pt x="804" y="1572"/>
                </a:cubicBezTo>
                <a:cubicBezTo>
                  <a:pt x="805" y="1571"/>
                  <a:pt x="805" y="1571"/>
                  <a:pt x="805" y="1571"/>
                </a:cubicBezTo>
                <a:cubicBezTo>
                  <a:pt x="804" y="1570"/>
                  <a:pt x="804" y="1570"/>
                  <a:pt x="804" y="1570"/>
                </a:cubicBezTo>
                <a:cubicBezTo>
                  <a:pt x="803" y="1569"/>
                  <a:pt x="803" y="1569"/>
                  <a:pt x="803" y="1569"/>
                </a:cubicBezTo>
                <a:cubicBezTo>
                  <a:pt x="802" y="1568"/>
                  <a:pt x="802" y="1568"/>
                  <a:pt x="802" y="1568"/>
                </a:cubicBezTo>
                <a:cubicBezTo>
                  <a:pt x="803" y="1567"/>
                  <a:pt x="803" y="1567"/>
                  <a:pt x="803" y="1567"/>
                </a:cubicBezTo>
                <a:cubicBezTo>
                  <a:pt x="806" y="1566"/>
                  <a:pt x="806" y="1566"/>
                  <a:pt x="806" y="1566"/>
                </a:cubicBezTo>
                <a:cubicBezTo>
                  <a:pt x="806" y="1566"/>
                  <a:pt x="806" y="1566"/>
                  <a:pt x="806" y="1566"/>
                </a:cubicBezTo>
                <a:cubicBezTo>
                  <a:pt x="807" y="1568"/>
                  <a:pt x="807" y="1568"/>
                  <a:pt x="807" y="1568"/>
                </a:cubicBezTo>
                <a:cubicBezTo>
                  <a:pt x="809" y="1569"/>
                  <a:pt x="809" y="1569"/>
                  <a:pt x="809" y="1569"/>
                </a:cubicBezTo>
                <a:cubicBezTo>
                  <a:pt x="811" y="1569"/>
                  <a:pt x="811" y="1569"/>
                  <a:pt x="811" y="1569"/>
                </a:cubicBezTo>
                <a:cubicBezTo>
                  <a:pt x="812" y="1568"/>
                  <a:pt x="812" y="1568"/>
                  <a:pt x="812" y="1568"/>
                </a:cubicBezTo>
                <a:cubicBezTo>
                  <a:pt x="813" y="1569"/>
                  <a:pt x="813" y="1569"/>
                  <a:pt x="813" y="1569"/>
                </a:cubicBezTo>
                <a:cubicBezTo>
                  <a:pt x="814" y="1570"/>
                  <a:pt x="814" y="1570"/>
                  <a:pt x="814" y="1570"/>
                </a:cubicBezTo>
                <a:cubicBezTo>
                  <a:pt x="817" y="1571"/>
                  <a:pt x="817" y="1571"/>
                  <a:pt x="817" y="1571"/>
                </a:cubicBezTo>
                <a:cubicBezTo>
                  <a:pt x="818" y="1572"/>
                  <a:pt x="818" y="1572"/>
                  <a:pt x="818" y="1572"/>
                </a:cubicBezTo>
                <a:cubicBezTo>
                  <a:pt x="816" y="1572"/>
                  <a:pt x="816" y="1572"/>
                  <a:pt x="816" y="1572"/>
                </a:cubicBezTo>
                <a:cubicBezTo>
                  <a:pt x="816" y="1574"/>
                  <a:pt x="816" y="1574"/>
                  <a:pt x="816" y="1574"/>
                </a:cubicBezTo>
                <a:cubicBezTo>
                  <a:pt x="817" y="1575"/>
                  <a:pt x="817" y="1575"/>
                  <a:pt x="817" y="1575"/>
                </a:cubicBezTo>
                <a:cubicBezTo>
                  <a:pt x="816" y="1576"/>
                  <a:pt x="816" y="1576"/>
                  <a:pt x="816" y="1576"/>
                </a:cubicBezTo>
                <a:cubicBezTo>
                  <a:pt x="815" y="1577"/>
                  <a:pt x="815" y="1577"/>
                  <a:pt x="815" y="1577"/>
                </a:cubicBezTo>
                <a:cubicBezTo>
                  <a:pt x="816" y="1578"/>
                  <a:pt x="816" y="1578"/>
                  <a:pt x="816" y="1578"/>
                </a:cubicBezTo>
                <a:cubicBezTo>
                  <a:pt x="817" y="1579"/>
                  <a:pt x="817" y="1579"/>
                  <a:pt x="817" y="1579"/>
                </a:cubicBezTo>
                <a:cubicBezTo>
                  <a:pt x="817" y="1580"/>
                  <a:pt x="817" y="1580"/>
                  <a:pt x="817" y="1580"/>
                </a:cubicBezTo>
                <a:cubicBezTo>
                  <a:pt x="815" y="1579"/>
                  <a:pt x="815" y="1579"/>
                  <a:pt x="815" y="1579"/>
                </a:cubicBezTo>
                <a:cubicBezTo>
                  <a:pt x="815" y="1578"/>
                  <a:pt x="815" y="1578"/>
                  <a:pt x="815" y="1578"/>
                </a:cubicBezTo>
                <a:cubicBezTo>
                  <a:pt x="814" y="1578"/>
                  <a:pt x="814" y="1578"/>
                  <a:pt x="814" y="1578"/>
                </a:cubicBezTo>
                <a:cubicBezTo>
                  <a:pt x="813" y="1580"/>
                  <a:pt x="813" y="1580"/>
                  <a:pt x="813" y="1580"/>
                </a:cubicBezTo>
                <a:cubicBezTo>
                  <a:pt x="815" y="1581"/>
                  <a:pt x="815" y="1581"/>
                  <a:pt x="815" y="1581"/>
                </a:cubicBezTo>
                <a:cubicBezTo>
                  <a:pt x="816" y="1583"/>
                  <a:pt x="816" y="1583"/>
                  <a:pt x="816" y="1583"/>
                </a:cubicBezTo>
                <a:cubicBezTo>
                  <a:pt x="818" y="1583"/>
                  <a:pt x="818" y="1583"/>
                  <a:pt x="818" y="1583"/>
                </a:cubicBezTo>
                <a:cubicBezTo>
                  <a:pt x="821" y="1582"/>
                  <a:pt x="821" y="1582"/>
                  <a:pt x="821" y="1582"/>
                </a:cubicBezTo>
                <a:cubicBezTo>
                  <a:pt x="822" y="1583"/>
                  <a:pt x="822" y="1583"/>
                  <a:pt x="822" y="1583"/>
                </a:cubicBezTo>
                <a:cubicBezTo>
                  <a:pt x="823" y="1583"/>
                  <a:pt x="823" y="1583"/>
                  <a:pt x="823" y="1583"/>
                </a:cubicBezTo>
                <a:cubicBezTo>
                  <a:pt x="825" y="1582"/>
                  <a:pt x="825" y="1582"/>
                  <a:pt x="825" y="1582"/>
                </a:cubicBezTo>
                <a:cubicBezTo>
                  <a:pt x="824" y="1583"/>
                  <a:pt x="824" y="1583"/>
                  <a:pt x="824" y="1583"/>
                </a:cubicBezTo>
                <a:cubicBezTo>
                  <a:pt x="824" y="1584"/>
                  <a:pt x="824" y="1584"/>
                  <a:pt x="824" y="1584"/>
                </a:cubicBezTo>
                <a:cubicBezTo>
                  <a:pt x="824" y="1584"/>
                  <a:pt x="824" y="1584"/>
                  <a:pt x="824" y="1584"/>
                </a:cubicBezTo>
                <a:cubicBezTo>
                  <a:pt x="822" y="1585"/>
                  <a:pt x="822" y="1585"/>
                  <a:pt x="822" y="1585"/>
                </a:cubicBezTo>
                <a:cubicBezTo>
                  <a:pt x="821" y="1585"/>
                  <a:pt x="821" y="1585"/>
                  <a:pt x="821" y="1585"/>
                </a:cubicBezTo>
                <a:cubicBezTo>
                  <a:pt x="820" y="1584"/>
                  <a:pt x="820" y="1584"/>
                  <a:pt x="820" y="1584"/>
                </a:cubicBezTo>
                <a:cubicBezTo>
                  <a:pt x="817" y="1585"/>
                  <a:pt x="817" y="1585"/>
                  <a:pt x="817" y="1585"/>
                </a:cubicBezTo>
                <a:cubicBezTo>
                  <a:pt x="816" y="1586"/>
                  <a:pt x="816" y="1586"/>
                  <a:pt x="816" y="1586"/>
                </a:cubicBezTo>
                <a:cubicBezTo>
                  <a:pt x="817" y="1587"/>
                  <a:pt x="817" y="1587"/>
                  <a:pt x="817" y="1587"/>
                </a:cubicBezTo>
                <a:cubicBezTo>
                  <a:pt x="819" y="1589"/>
                  <a:pt x="819" y="1589"/>
                  <a:pt x="819" y="1589"/>
                </a:cubicBezTo>
                <a:cubicBezTo>
                  <a:pt x="819" y="1590"/>
                  <a:pt x="819" y="1590"/>
                  <a:pt x="819" y="1590"/>
                </a:cubicBezTo>
                <a:cubicBezTo>
                  <a:pt x="821" y="1591"/>
                  <a:pt x="821" y="1591"/>
                  <a:pt x="821" y="1591"/>
                </a:cubicBezTo>
                <a:cubicBezTo>
                  <a:pt x="822" y="1590"/>
                  <a:pt x="822" y="1590"/>
                  <a:pt x="822" y="1590"/>
                </a:cubicBezTo>
                <a:cubicBezTo>
                  <a:pt x="822" y="1591"/>
                  <a:pt x="822" y="1591"/>
                  <a:pt x="822" y="1591"/>
                </a:cubicBezTo>
                <a:cubicBezTo>
                  <a:pt x="820" y="1593"/>
                  <a:pt x="820" y="1593"/>
                  <a:pt x="820" y="1593"/>
                </a:cubicBezTo>
                <a:cubicBezTo>
                  <a:pt x="820" y="1594"/>
                  <a:pt x="820" y="1594"/>
                  <a:pt x="820" y="1594"/>
                </a:cubicBezTo>
                <a:cubicBezTo>
                  <a:pt x="821" y="1594"/>
                  <a:pt x="821" y="1594"/>
                  <a:pt x="821" y="1594"/>
                </a:cubicBezTo>
                <a:cubicBezTo>
                  <a:pt x="820" y="1596"/>
                  <a:pt x="820" y="1596"/>
                  <a:pt x="820" y="1596"/>
                </a:cubicBezTo>
                <a:cubicBezTo>
                  <a:pt x="819" y="1596"/>
                  <a:pt x="819" y="1596"/>
                  <a:pt x="819" y="1596"/>
                </a:cubicBezTo>
                <a:cubicBezTo>
                  <a:pt x="819" y="1597"/>
                  <a:pt x="819" y="1597"/>
                  <a:pt x="819" y="1597"/>
                </a:cubicBezTo>
                <a:cubicBezTo>
                  <a:pt x="820" y="1602"/>
                  <a:pt x="820" y="1602"/>
                  <a:pt x="820" y="1602"/>
                </a:cubicBezTo>
                <a:cubicBezTo>
                  <a:pt x="821" y="1603"/>
                  <a:pt x="821" y="1603"/>
                  <a:pt x="821" y="1603"/>
                </a:cubicBezTo>
                <a:cubicBezTo>
                  <a:pt x="821" y="1606"/>
                  <a:pt x="821" y="1606"/>
                  <a:pt x="821" y="1606"/>
                </a:cubicBezTo>
                <a:cubicBezTo>
                  <a:pt x="822" y="1608"/>
                  <a:pt x="822" y="1608"/>
                  <a:pt x="822" y="1608"/>
                </a:cubicBezTo>
                <a:cubicBezTo>
                  <a:pt x="824" y="1608"/>
                  <a:pt x="824" y="1608"/>
                  <a:pt x="824" y="1608"/>
                </a:cubicBezTo>
                <a:cubicBezTo>
                  <a:pt x="824" y="1605"/>
                  <a:pt x="824" y="1605"/>
                  <a:pt x="824" y="1605"/>
                </a:cubicBezTo>
                <a:cubicBezTo>
                  <a:pt x="825" y="1601"/>
                  <a:pt x="825" y="1601"/>
                  <a:pt x="825" y="1601"/>
                </a:cubicBezTo>
                <a:cubicBezTo>
                  <a:pt x="826" y="1600"/>
                  <a:pt x="826" y="1600"/>
                  <a:pt x="826" y="1600"/>
                </a:cubicBezTo>
                <a:cubicBezTo>
                  <a:pt x="827" y="1601"/>
                  <a:pt x="827" y="1601"/>
                  <a:pt x="827" y="1601"/>
                </a:cubicBezTo>
                <a:cubicBezTo>
                  <a:pt x="826" y="1601"/>
                  <a:pt x="826" y="1601"/>
                  <a:pt x="826" y="1601"/>
                </a:cubicBezTo>
                <a:cubicBezTo>
                  <a:pt x="825" y="1605"/>
                  <a:pt x="825" y="1605"/>
                  <a:pt x="825" y="1605"/>
                </a:cubicBezTo>
                <a:cubicBezTo>
                  <a:pt x="825" y="1606"/>
                  <a:pt x="825" y="1606"/>
                  <a:pt x="825" y="1606"/>
                </a:cubicBezTo>
                <a:cubicBezTo>
                  <a:pt x="826" y="1607"/>
                  <a:pt x="826" y="1607"/>
                  <a:pt x="826" y="1607"/>
                </a:cubicBezTo>
                <a:cubicBezTo>
                  <a:pt x="828" y="1607"/>
                  <a:pt x="828" y="1607"/>
                  <a:pt x="828" y="1607"/>
                </a:cubicBezTo>
                <a:cubicBezTo>
                  <a:pt x="827" y="1608"/>
                  <a:pt x="827" y="1608"/>
                  <a:pt x="827" y="1608"/>
                </a:cubicBezTo>
                <a:cubicBezTo>
                  <a:pt x="825" y="1608"/>
                  <a:pt x="825" y="1608"/>
                  <a:pt x="825" y="1608"/>
                </a:cubicBezTo>
                <a:cubicBezTo>
                  <a:pt x="823" y="1610"/>
                  <a:pt x="823" y="1610"/>
                  <a:pt x="823" y="1610"/>
                </a:cubicBezTo>
                <a:cubicBezTo>
                  <a:pt x="823" y="1611"/>
                  <a:pt x="823" y="1611"/>
                  <a:pt x="823" y="1611"/>
                </a:cubicBezTo>
                <a:cubicBezTo>
                  <a:pt x="823" y="1613"/>
                  <a:pt x="823" y="1613"/>
                  <a:pt x="823" y="1613"/>
                </a:cubicBezTo>
                <a:cubicBezTo>
                  <a:pt x="823" y="1615"/>
                  <a:pt x="823" y="1615"/>
                  <a:pt x="823" y="1615"/>
                </a:cubicBezTo>
                <a:cubicBezTo>
                  <a:pt x="822" y="1615"/>
                  <a:pt x="822" y="1615"/>
                  <a:pt x="822" y="1615"/>
                </a:cubicBezTo>
                <a:cubicBezTo>
                  <a:pt x="821" y="1617"/>
                  <a:pt x="821" y="1617"/>
                  <a:pt x="821" y="1617"/>
                </a:cubicBezTo>
                <a:cubicBezTo>
                  <a:pt x="821" y="1618"/>
                  <a:pt x="821" y="1618"/>
                  <a:pt x="821" y="1618"/>
                </a:cubicBezTo>
                <a:cubicBezTo>
                  <a:pt x="824" y="1620"/>
                  <a:pt x="824" y="1620"/>
                  <a:pt x="824" y="1620"/>
                </a:cubicBezTo>
                <a:cubicBezTo>
                  <a:pt x="828" y="1621"/>
                  <a:pt x="828" y="1621"/>
                  <a:pt x="828" y="1621"/>
                </a:cubicBezTo>
                <a:cubicBezTo>
                  <a:pt x="829" y="1622"/>
                  <a:pt x="829" y="1622"/>
                  <a:pt x="829" y="1622"/>
                </a:cubicBezTo>
                <a:cubicBezTo>
                  <a:pt x="829" y="1623"/>
                  <a:pt x="829" y="1623"/>
                  <a:pt x="829" y="1623"/>
                </a:cubicBezTo>
                <a:cubicBezTo>
                  <a:pt x="828" y="1623"/>
                  <a:pt x="828" y="1623"/>
                  <a:pt x="828" y="1623"/>
                </a:cubicBezTo>
                <a:cubicBezTo>
                  <a:pt x="829" y="1625"/>
                  <a:pt x="829" y="1625"/>
                  <a:pt x="829" y="1625"/>
                </a:cubicBezTo>
                <a:cubicBezTo>
                  <a:pt x="830" y="1626"/>
                  <a:pt x="830" y="1626"/>
                  <a:pt x="830" y="1626"/>
                </a:cubicBezTo>
                <a:cubicBezTo>
                  <a:pt x="831" y="1624"/>
                  <a:pt x="831" y="1624"/>
                  <a:pt x="831" y="1624"/>
                </a:cubicBezTo>
                <a:cubicBezTo>
                  <a:pt x="831" y="1626"/>
                  <a:pt x="831" y="1626"/>
                  <a:pt x="831" y="1626"/>
                </a:cubicBezTo>
                <a:cubicBezTo>
                  <a:pt x="831" y="1627"/>
                  <a:pt x="831" y="1627"/>
                  <a:pt x="831" y="1627"/>
                </a:cubicBezTo>
                <a:cubicBezTo>
                  <a:pt x="829" y="1628"/>
                  <a:pt x="829" y="1628"/>
                  <a:pt x="829" y="1628"/>
                </a:cubicBezTo>
                <a:cubicBezTo>
                  <a:pt x="828" y="1629"/>
                  <a:pt x="828" y="1629"/>
                  <a:pt x="828" y="1629"/>
                </a:cubicBezTo>
                <a:cubicBezTo>
                  <a:pt x="829" y="1630"/>
                  <a:pt x="829" y="1630"/>
                  <a:pt x="829" y="1630"/>
                </a:cubicBezTo>
                <a:cubicBezTo>
                  <a:pt x="830" y="1630"/>
                  <a:pt x="830" y="1630"/>
                  <a:pt x="830" y="1630"/>
                </a:cubicBezTo>
                <a:cubicBezTo>
                  <a:pt x="830" y="1631"/>
                  <a:pt x="830" y="1631"/>
                  <a:pt x="830" y="1631"/>
                </a:cubicBezTo>
                <a:cubicBezTo>
                  <a:pt x="832" y="1633"/>
                  <a:pt x="832" y="1633"/>
                  <a:pt x="832" y="1633"/>
                </a:cubicBezTo>
                <a:cubicBezTo>
                  <a:pt x="833" y="1633"/>
                  <a:pt x="833" y="1633"/>
                  <a:pt x="833" y="1633"/>
                </a:cubicBezTo>
                <a:cubicBezTo>
                  <a:pt x="834" y="1632"/>
                  <a:pt x="834" y="1632"/>
                  <a:pt x="834" y="1632"/>
                </a:cubicBezTo>
                <a:cubicBezTo>
                  <a:pt x="834" y="1634"/>
                  <a:pt x="834" y="1634"/>
                  <a:pt x="834" y="1634"/>
                </a:cubicBezTo>
                <a:cubicBezTo>
                  <a:pt x="834" y="1636"/>
                  <a:pt x="834" y="1636"/>
                  <a:pt x="834" y="1636"/>
                </a:cubicBezTo>
                <a:cubicBezTo>
                  <a:pt x="833" y="1636"/>
                  <a:pt x="833" y="1636"/>
                  <a:pt x="833" y="1636"/>
                </a:cubicBezTo>
                <a:cubicBezTo>
                  <a:pt x="833" y="1635"/>
                  <a:pt x="833" y="1635"/>
                  <a:pt x="833" y="1635"/>
                </a:cubicBezTo>
                <a:cubicBezTo>
                  <a:pt x="832" y="1635"/>
                  <a:pt x="832" y="1635"/>
                  <a:pt x="832" y="1635"/>
                </a:cubicBezTo>
                <a:cubicBezTo>
                  <a:pt x="831" y="1636"/>
                  <a:pt x="831" y="1636"/>
                  <a:pt x="831" y="1636"/>
                </a:cubicBezTo>
                <a:cubicBezTo>
                  <a:pt x="833" y="1639"/>
                  <a:pt x="833" y="1639"/>
                  <a:pt x="833" y="1639"/>
                </a:cubicBezTo>
                <a:cubicBezTo>
                  <a:pt x="834" y="1639"/>
                  <a:pt x="834" y="1639"/>
                  <a:pt x="834" y="1639"/>
                </a:cubicBezTo>
                <a:cubicBezTo>
                  <a:pt x="834" y="1641"/>
                  <a:pt x="834" y="1641"/>
                  <a:pt x="834" y="1641"/>
                </a:cubicBezTo>
                <a:cubicBezTo>
                  <a:pt x="835" y="1642"/>
                  <a:pt x="835" y="1642"/>
                  <a:pt x="835" y="1642"/>
                </a:cubicBezTo>
                <a:cubicBezTo>
                  <a:pt x="837" y="1644"/>
                  <a:pt x="837" y="1644"/>
                  <a:pt x="837" y="1644"/>
                </a:cubicBezTo>
                <a:cubicBezTo>
                  <a:pt x="838" y="1643"/>
                  <a:pt x="838" y="1643"/>
                  <a:pt x="838" y="1643"/>
                </a:cubicBezTo>
                <a:cubicBezTo>
                  <a:pt x="837" y="1641"/>
                  <a:pt x="837" y="1641"/>
                  <a:pt x="837" y="1641"/>
                </a:cubicBezTo>
                <a:cubicBezTo>
                  <a:pt x="838" y="1640"/>
                  <a:pt x="838" y="1640"/>
                  <a:pt x="838" y="1640"/>
                </a:cubicBezTo>
                <a:cubicBezTo>
                  <a:pt x="837" y="1638"/>
                  <a:pt x="837" y="1638"/>
                  <a:pt x="837" y="1638"/>
                </a:cubicBezTo>
                <a:cubicBezTo>
                  <a:pt x="839" y="1639"/>
                  <a:pt x="839" y="1639"/>
                  <a:pt x="839" y="1639"/>
                </a:cubicBezTo>
                <a:cubicBezTo>
                  <a:pt x="839" y="1641"/>
                  <a:pt x="839" y="1641"/>
                  <a:pt x="839" y="1641"/>
                </a:cubicBezTo>
                <a:cubicBezTo>
                  <a:pt x="840" y="1642"/>
                  <a:pt x="840" y="1642"/>
                  <a:pt x="840" y="1642"/>
                </a:cubicBezTo>
                <a:cubicBezTo>
                  <a:pt x="841" y="1640"/>
                  <a:pt x="841" y="1640"/>
                  <a:pt x="841" y="1640"/>
                </a:cubicBezTo>
                <a:cubicBezTo>
                  <a:pt x="842" y="1639"/>
                  <a:pt x="842" y="1639"/>
                  <a:pt x="842" y="1639"/>
                </a:cubicBezTo>
                <a:cubicBezTo>
                  <a:pt x="842" y="1638"/>
                  <a:pt x="842" y="1638"/>
                  <a:pt x="842" y="1638"/>
                </a:cubicBezTo>
                <a:cubicBezTo>
                  <a:pt x="841" y="1637"/>
                  <a:pt x="841" y="1637"/>
                  <a:pt x="841" y="1637"/>
                </a:cubicBezTo>
                <a:cubicBezTo>
                  <a:pt x="839" y="1637"/>
                  <a:pt x="839" y="1637"/>
                  <a:pt x="839" y="1637"/>
                </a:cubicBezTo>
                <a:cubicBezTo>
                  <a:pt x="839" y="1636"/>
                  <a:pt x="839" y="1636"/>
                  <a:pt x="839" y="1636"/>
                </a:cubicBezTo>
                <a:cubicBezTo>
                  <a:pt x="840" y="1636"/>
                  <a:pt x="840" y="1636"/>
                  <a:pt x="840" y="1636"/>
                </a:cubicBezTo>
                <a:cubicBezTo>
                  <a:pt x="843" y="1637"/>
                  <a:pt x="843" y="1637"/>
                  <a:pt x="843" y="1637"/>
                </a:cubicBezTo>
                <a:cubicBezTo>
                  <a:pt x="844" y="1638"/>
                  <a:pt x="844" y="1638"/>
                  <a:pt x="844" y="1638"/>
                </a:cubicBezTo>
                <a:cubicBezTo>
                  <a:pt x="846" y="1638"/>
                  <a:pt x="846" y="1638"/>
                  <a:pt x="846" y="1638"/>
                </a:cubicBezTo>
                <a:cubicBezTo>
                  <a:pt x="845" y="1636"/>
                  <a:pt x="845" y="1636"/>
                  <a:pt x="845" y="1636"/>
                </a:cubicBezTo>
                <a:cubicBezTo>
                  <a:pt x="843" y="1635"/>
                  <a:pt x="843" y="1635"/>
                  <a:pt x="843" y="1635"/>
                </a:cubicBezTo>
                <a:cubicBezTo>
                  <a:pt x="840" y="1635"/>
                  <a:pt x="840" y="1635"/>
                  <a:pt x="840" y="1635"/>
                </a:cubicBezTo>
                <a:cubicBezTo>
                  <a:pt x="840" y="1634"/>
                  <a:pt x="840" y="1634"/>
                  <a:pt x="840" y="1634"/>
                </a:cubicBezTo>
                <a:cubicBezTo>
                  <a:pt x="841" y="1634"/>
                  <a:pt x="841" y="1634"/>
                  <a:pt x="841" y="1634"/>
                </a:cubicBezTo>
                <a:cubicBezTo>
                  <a:pt x="844" y="1635"/>
                  <a:pt x="844" y="1635"/>
                  <a:pt x="844" y="1635"/>
                </a:cubicBezTo>
                <a:cubicBezTo>
                  <a:pt x="847" y="1637"/>
                  <a:pt x="847" y="1637"/>
                  <a:pt x="847" y="1637"/>
                </a:cubicBezTo>
                <a:cubicBezTo>
                  <a:pt x="848" y="1639"/>
                  <a:pt x="848" y="1639"/>
                  <a:pt x="848" y="1639"/>
                </a:cubicBezTo>
                <a:cubicBezTo>
                  <a:pt x="846" y="1641"/>
                  <a:pt x="846" y="1641"/>
                  <a:pt x="846" y="1641"/>
                </a:cubicBezTo>
                <a:cubicBezTo>
                  <a:pt x="846" y="1642"/>
                  <a:pt x="846" y="1642"/>
                  <a:pt x="846" y="1642"/>
                </a:cubicBezTo>
                <a:cubicBezTo>
                  <a:pt x="848" y="1645"/>
                  <a:pt x="848" y="1645"/>
                  <a:pt x="848" y="1645"/>
                </a:cubicBezTo>
                <a:cubicBezTo>
                  <a:pt x="847" y="1646"/>
                  <a:pt x="847" y="1646"/>
                  <a:pt x="847" y="1646"/>
                </a:cubicBezTo>
                <a:cubicBezTo>
                  <a:pt x="846" y="1647"/>
                  <a:pt x="846" y="1647"/>
                  <a:pt x="846" y="1647"/>
                </a:cubicBezTo>
                <a:cubicBezTo>
                  <a:pt x="847" y="1645"/>
                  <a:pt x="847" y="1645"/>
                  <a:pt x="847" y="1645"/>
                </a:cubicBezTo>
                <a:cubicBezTo>
                  <a:pt x="845" y="1642"/>
                  <a:pt x="845" y="1642"/>
                  <a:pt x="845" y="1642"/>
                </a:cubicBezTo>
                <a:cubicBezTo>
                  <a:pt x="844" y="1641"/>
                  <a:pt x="844" y="1641"/>
                  <a:pt x="844" y="1641"/>
                </a:cubicBezTo>
                <a:cubicBezTo>
                  <a:pt x="843" y="1642"/>
                  <a:pt x="843" y="1642"/>
                  <a:pt x="843" y="1642"/>
                </a:cubicBezTo>
                <a:cubicBezTo>
                  <a:pt x="843" y="1644"/>
                  <a:pt x="843" y="1644"/>
                  <a:pt x="843" y="1644"/>
                </a:cubicBezTo>
                <a:cubicBezTo>
                  <a:pt x="844" y="1645"/>
                  <a:pt x="844" y="1645"/>
                  <a:pt x="844" y="1645"/>
                </a:cubicBezTo>
                <a:cubicBezTo>
                  <a:pt x="843" y="1646"/>
                  <a:pt x="843" y="1646"/>
                  <a:pt x="843" y="1646"/>
                </a:cubicBezTo>
                <a:cubicBezTo>
                  <a:pt x="842" y="1645"/>
                  <a:pt x="842" y="1645"/>
                  <a:pt x="842" y="1645"/>
                </a:cubicBezTo>
                <a:cubicBezTo>
                  <a:pt x="842" y="1644"/>
                  <a:pt x="842" y="1644"/>
                  <a:pt x="842" y="1644"/>
                </a:cubicBezTo>
                <a:cubicBezTo>
                  <a:pt x="841" y="1644"/>
                  <a:pt x="841" y="1644"/>
                  <a:pt x="841" y="1644"/>
                </a:cubicBezTo>
                <a:cubicBezTo>
                  <a:pt x="839" y="1645"/>
                  <a:pt x="839" y="1645"/>
                  <a:pt x="839" y="1645"/>
                </a:cubicBezTo>
                <a:cubicBezTo>
                  <a:pt x="837" y="1645"/>
                  <a:pt x="837" y="1645"/>
                  <a:pt x="837" y="1645"/>
                </a:cubicBezTo>
                <a:cubicBezTo>
                  <a:pt x="835" y="1646"/>
                  <a:pt x="835" y="1646"/>
                  <a:pt x="835" y="1646"/>
                </a:cubicBezTo>
                <a:cubicBezTo>
                  <a:pt x="837" y="1647"/>
                  <a:pt x="837" y="1647"/>
                  <a:pt x="837" y="1647"/>
                </a:cubicBezTo>
                <a:cubicBezTo>
                  <a:pt x="837" y="1649"/>
                  <a:pt x="837" y="1649"/>
                  <a:pt x="837" y="1649"/>
                </a:cubicBezTo>
                <a:cubicBezTo>
                  <a:pt x="838" y="1651"/>
                  <a:pt x="838" y="1651"/>
                  <a:pt x="838" y="1651"/>
                </a:cubicBezTo>
                <a:cubicBezTo>
                  <a:pt x="838" y="1652"/>
                  <a:pt x="838" y="1652"/>
                  <a:pt x="838" y="1652"/>
                </a:cubicBezTo>
                <a:cubicBezTo>
                  <a:pt x="838" y="1653"/>
                  <a:pt x="838" y="1653"/>
                  <a:pt x="838" y="1653"/>
                </a:cubicBezTo>
                <a:cubicBezTo>
                  <a:pt x="838" y="1654"/>
                  <a:pt x="838" y="1654"/>
                  <a:pt x="838" y="1654"/>
                </a:cubicBezTo>
                <a:cubicBezTo>
                  <a:pt x="839" y="1654"/>
                  <a:pt x="839" y="1654"/>
                  <a:pt x="839" y="1654"/>
                </a:cubicBezTo>
                <a:cubicBezTo>
                  <a:pt x="840" y="1653"/>
                  <a:pt x="840" y="1653"/>
                  <a:pt x="840" y="1653"/>
                </a:cubicBezTo>
                <a:cubicBezTo>
                  <a:pt x="841" y="1653"/>
                  <a:pt x="841" y="1653"/>
                  <a:pt x="841" y="1653"/>
                </a:cubicBezTo>
                <a:cubicBezTo>
                  <a:pt x="843" y="1654"/>
                  <a:pt x="843" y="1654"/>
                  <a:pt x="843" y="1654"/>
                </a:cubicBezTo>
                <a:cubicBezTo>
                  <a:pt x="843" y="1654"/>
                  <a:pt x="843" y="1654"/>
                  <a:pt x="843" y="1654"/>
                </a:cubicBezTo>
                <a:cubicBezTo>
                  <a:pt x="841" y="1655"/>
                  <a:pt x="841" y="1655"/>
                  <a:pt x="841" y="1655"/>
                </a:cubicBezTo>
                <a:cubicBezTo>
                  <a:pt x="840" y="1656"/>
                  <a:pt x="840" y="1656"/>
                  <a:pt x="840" y="1656"/>
                </a:cubicBezTo>
                <a:cubicBezTo>
                  <a:pt x="840" y="1657"/>
                  <a:pt x="840" y="1657"/>
                  <a:pt x="840" y="1657"/>
                </a:cubicBezTo>
                <a:cubicBezTo>
                  <a:pt x="843" y="1657"/>
                  <a:pt x="843" y="1657"/>
                  <a:pt x="843" y="1657"/>
                </a:cubicBezTo>
                <a:cubicBezTo>
                  <a:pt x="845" y="1659"/>
                  <a:pt x="845" y="1659"/>
                  <a:pt x="845" y="1659"/>
                </a:cubicBezTo>
                <a:cubicBezTo>
                  <a:pt x="846" y="1658"/>
                  <a:pt x="846" y="1658"/>
                  <a:pt x="846" y="1658"/>
                </a:cubicBezTo>
                <a:cubicBezTo>
                  <a:pt x="847" y="1657"/>
                  <a:pt x="847" y="1657"/>
                  <a:pt x="847" y="1657"/>
                </a:cubicBezTo>
                <a:cubicBezTo>
                  <a:pt x="846" y="1655"/>
                  <a:pt x="846" y="1655"/>
                  <a:pt x="846" y="1655"/>
                </a:cubicBezTo>
                <a:cubicBezTo>
                  <a:pt x="847" y="1654"/>
                  <a:pt x="847" y="1654"/>
                  <a:pt x="847" y="1654"/>
                </a:cubicBezTo>
                <a:cubicBezTo>
                  <a:pt x="846" y="1652"/>
                  <a:pt x="846" y="1652"/>
                  <a:pt x="846" y="1652"/>
                </a:cubicBezTo>
                <a:cubicBezTo>
                  <a:pt x="845" y="1652"/>
                  <a:pt x="845" y="1652"/>
                  <a:pt x="845" y="1652"/>
                </a:cubicBezTo>
                <a:cubicBezTo>
                  <a:pt x="844" y="1652"/>
                  <a:pt x="844" y="1652"/>
                  <a:pt x="844" y="1652"/>
                </a:cubicBezTo>
                <a:cubicBezTo>
                  <a:pt x="845" y="1652"/>
                  <a:pt x="845" y="1652"/>
                  <a:pt x="845" y="1652"/>
                </a:cubicBezTo>
                <a:cubicBezTo>
                  <a:pt x="846" y="1651"/>
                  <a:pt x="846" y="1651"/>
                  <a:pt x="846" y="1651"/>
                </a:cubicBezTo>
                <a:cubicBezTo>
                  <a:pt x="846" y="1650"/>
                  <a:pt x="846" y="1650"/>
                  <a:pt x="846" y="1650"/>
                </a:cubicBezTo>
                <a:cubicBezTo>
                  <a:pt x="846" y="1649"/>
                  <a:pt x="846" y="1649"/>
                  <a:pt x="846" y="1649"/>
                </a:cubicBezTo>
                <a:cubicBezTo>
                  <a:pt x="849" y="1650"/>
                  <a:pt x="849" y="1650"/>
                  <a:pt x="849" y="1650"/>
                </a:cubicBezTo>
                <a:cubicBezTo>
                  <a:pt x="850" y="1649"/>
                  <a:pt x="850" y="1649"/>
                  <a:pt x="850" y="1649"/>
                </a:cubicBezTo>
                <a:cubicBezTo>
                  <a:pt x="850" y="1650"/>
                  <a:pt x="850" y="1650"/>
                  <a:pt x="850" y="1650"/>
                </a:cubicBezTo>
                <a:cubicBezTo>
                  <a:pt x="851" y="1651"/>
                  <a:pt x="851" y="1651"/>
                  <a:pt x="851" y="1651"/>
                </a:cubicBezTo>
                <a:cubicBezTo>
                  <a:pt x="852" y="1650"/>
                  <a:pt x="852" y="1650"/>
                  <a:pt x="852" y="1650"/>
                </a:cubicBezTo>
                <a:cubicBezTo>
                  <a:pt x="854" y="1649"/>
                  <a:pt x="854" y="1649"/>
                  <a:pt x="854" y="1649"/>
                </a:cubicBezTo>
                <a:cubicBezTo>
                  <a:pt x="855" y="1650"/>
                  <a:pt x="855" y="1650"/>
                  <a:pt x="855" y="1650"/>
                </a:cubicBezTo>
                <a:cubicBezTo>
                  <a:pt x="857" y="1650"/>
                  <a:pt x="857" y="1650"/>
                  <a:pt x="857" y="1650"/>
                </a:cubicBezTo>
                <a:cubicBezTo>
                  <a:pt x="859" y="1650"/>
                  <a:pt x="859" y="1650"/>
                  <a:pt x="859" y="1650"/>
                </a:cubicBezTo>
                <a:cubicBezTo>
                  <a:pt x="859" y="1651"/>
                  <a:pt x="859" y="1651"/>
                  <a:pt x="859" y="1651"/>
                </a:cubicBezTo>
                <a:cubicBezTo>
                  <a:pt x="858" y="1651"/>
                  <a:pt x="858" y="1651"/>
                  <a:pt x="858" y="1651"/>
                </a:cubicBezTo>
                <a:cubicBezTo>
                  <a:pt x="857" y="1652"/>
                  <a:pt x="857" y="1652"/>
                  <a:pt x="857" y="1652"/>
                </a:cubicBezTo>
                <a:cubicBezTo>
                  <a:pt x="856" y="1652"/>
                  <a:pt x="856" y="1652"/>
                  <a:pt x="856" y="1652"/>
                </a:cubicBezTo>
                <a:cubicBezTo>
                  <a:pt x="855" y="1651"/>
                  <a:pt x="855" y="1651"/>
                  <a:pt x="855" y="1651"/>
                </a:cubicBezTo>
                <a:cubicBezTo>
                  <a:pt x="853" y="1652"/>
                  <a:pt x="853" y="1652"/>
                  <a:pt x="853" y="1652"/>
                </a:cubicBezTo>
                <a:cubicBezTo>
                  <a:pt x="850" y="1654"/>
                  <a:pt x="850" y="1654"/>
                  <a:pt x="850" y="1654"/>
                </a:cubicBezTo>
                <a:cubicBezTo>
                  <a:pt x="850" y="1654"/>
                  <a:pt x="850" y="1654"/>
                  <a:pt x="850" y="1654"/>
                </a:cubicBezTo>
                <a:cubicBezTo>
                  <a:pt x="849" y="1654"/>
                  <a:pt x="849" y="1654"/>
                  <a:pt x="849" y="1654"/>
                </a:cubicBezTo>
                <a:cubicBezTo>
                  <a:pt x="847" y="1656"/>
                  <a:pt x="847" y="1656"/>
                  <a:pt x="847" y="1656"/>
                </a:cubicBezTo>
                <a:cubicBezTo>
                  <a:pt x="848" y="1657"/>
                  <a:pt x="848" y="1657"/>
                  <a:pt x="848" y="1657"/>
                </a:cubicBezTo>
                <a:cubicBezTo>
                  <a:pt x="847" y="1658"/>
                  <a:pt x="847" y="1658"/>
                  <a:pt x="847" y="1658"/>
                </a:cubicBezTo>
                <a:cubicBezTo>
                  <a:pt x="847" y="1659"/>
                  <a:pt x="847" y="1659"/>
                  <a:pt x="847" y="1659"/>
                </a:cubicBezTo>
                <a:cubicBezTo>
                  <a:pt x="847" y="1660"/>
                  <a:pt x="847" y="1660"/>
                  <a:pt x="847" y="1660"/>
                </a:cubicBezTo>
                <a:cubicBezTo>
                  <a:pt x="847" y="1660"/>
                  <a:pt x="847" y="1660"/>
                  <a:pt x="847" y="1660"/>
                </a:cubicBezTo>
                <a:cubicBezTo>
                  <a:pt x="847" y="1661"/>
                  <a:pt x="847" y="1661"/>
                  <a:pt x="847" y="1661"/>
                </a:cubicBezTo>
                <a:cubicBezTo>
                  <a:pt x="847" y="1662"/>
                  <a:pt x="847" y="1662"/>
                  <a:pt x="847" y="1662"/>
                </a:cubicBezTo>
                <a:cubicBezTo>
                  <a:pt x="850" y="1663"/>
                  <a:pt x="850" y="1663"/>
                  <a:pt x="850" y="1663"/>
                </a:cubicBezTo>
                <a:cubicBezTo>
                  <a:pt x="852" y="1665"/>
                  <a:pt x="852" y="1665"/>
                  <a:pt x="852" y="1665"/>
                </a:cubicBezTo>
                <a:cubicBezTo>
                  <a:pt x="852" y="1665"/>
                  <a:pt x="852" y="1665"/>
                  <a:pt x="852" y="1665"/>
                </a:cubicBezTo>
                <a:cubicBezTo>
                  <a:pt x="853" y="1664"/>
                  <a:pt x="853" y="1664"/>
                  <a:pt x="853" y="1664"/>
                </a:cubicBezTo>
                <a:cubicBezTo>
                  <a:pt x="852" y="1662"/>
                  <a:pt x="852" y="1662"/>
                  <a:pt x="852" y="1662"/>
                </a:cubicBezTo>
                <a:cubicBezTo>
                  <a:pt x="854" y="1661"/>
                  <a:pt x="854" y="1661"/>
                  <a:pt x="854" y="1661"/>
                </a:cubicBezTo>
                <a:cubicBezTo>
                  <a:pt x="855" y="1661"/>
                  <a:pt x="855" y="1661"/>
                  <a:pt x="855" y="1661"/>
                </a:cubicBezTo>
                <a:cubicBezTo>
                  <a:pt x="855" y="1660"/>
                  <a:pt x="855" y="1660"/>
                  <a:pt x="855" y="1660"/>
                </a:cubicBezTo>
                <a:cubicBezTo>
                  <a:pt x="854" y="1658"/>
                  <a:pt x="854" y="1658"/>
                  <a:pt x="854" y="1658"/>
                </a:cubicBezTo>
                <a:cubicBezTo>
                  <a:pt x="856" y="1657"/>
                  <a:pt x="856" y="1657"/>
                  <a:pt x="856" y="1657"/>
                </a:cubicBezTo>
                <a:cubicBezTo>
                  <a:pt x="858" y="1656"/>
                  <a:pt x="858" y="1656"/>
                  <a:pt x="858" y="1656"/>
                </a:cubicBezTo>
                <a:cubicBezTo>
                  <a:pt x="860" y="1654"/>
                  <a:pt x="860" y="1654"/>
                  <a:pt x="860" y="1654"/>
                </a:cubicBezTo>
                <a:cubicBezTo>
                  <a:pt x="861" y="1653"/>
                  <a:pt x="861" y="1653"/>
                  <a:pt x="861" y="1653"/>
                </a:cubicBezTo>
                <a:cubicBezTo>
                  <a:pt x="861" y="1653"/>
                  <a:pt x="861" y="1653"/>
                  <a:pt x="861" y="1653"/>
                </a:cubicBezTo>
                <a:cubicBezTo>
                  <a:pt x="863" y="1654"/>
                  <a:pt x="863" y="1654"/>
                  <a:pt x="863" y="1654"/>
                </a:cubicBezTo>
                <a:cubicBezTo>
                  <a:pt x="864" y="1654"/>
                  <a:pt x="864" y="1654"/>
                  <a:pt x="864" y="1654"/>
                </a:cubicBezTo>
                <a:cubicBezTo>
                  <a:pt x="864" y="1655"/>
                  <a:pt x="864" y="1655"/>
                  <a:pt x="864" y="1655"/>
                </a:cubicBezTo>
                <a:cubicBezTo>
                  <a:pt x="863" y="1655"/>
                  <a:pt x="863" y="1655"/>
                  <a:pt x="863" y="1655"/>
                </a:cubicBezTo>
                <a:cubicBezTo>
                  <a:pt x="862" y="1657"/>
                  <a:pt x="862" y="1657"/>
                  <a:pt x="862" y="1657"/>
                </a:cubicBezTo>
                <a:cubicBezTo>
                  <a:pt x="861" y="1658"/>
                  <a:pt x="861" y="1658"/>
                  <a:pt x="861" y="1658"/>
                </a:cubicBezTo>
                <a:cubicBezTo>
                  <a:pt x="859" y="1660"/>
                  <a:pt x="859" y="1660"/>
                  <a:pt x="859" y="1660"/>
                </a:cubicBezTo>
                <a:cubicBezTo>
                  <a:pt x="859" y="1662"/>
                  <a:pt x="859" y="1662"/>
                  <a:pt x="859" y="1662"/>
                </a:cubicBezTo>
                <a:cubicBezTo>
                  <a:pt x="860" y="1663"/>
                  <a:pt x="860" y="1663"/>
                  <a:pt x="860" y="1663"/>
                </a:cubicBezTo>
                <a:cubicBezTo>
                  <a:pt x="859" y="1664"/>
                  <a:pt x="859" y="1664"/>
                  <a:pt x="859" y="1664"/>
                </a:cubicBezTo>
                <a:cubicBezTo>
                  <a:pt x="857" y="1665"/>
                  <a:pt x="857" y="1665"/>
                  <a:pt x="857" y="1665"/>
                </a:cubicBezTo>
                <a:cubicBezTo>
                  <a:pt x="857" y="1664"/>
                  <a:pt x="857" y="1664"/>
                  <a:pt x="857" y="1664"/>
                </a:cubicBezTo>
                <a:cubicBezTo>
                  <a:pt x="858" y="1664"/>
                  <a:pt x="858" y="1664"/>
                  <a:pt x="858" y="1664"/>
                </a:cubicBezTo>
                <a:cubicBezTo>
                  <a:pt x="858" y="1661"/>
                  <a:pt x="858" y="1661"/>
                  <a:pt x="858" y="1661"/>
                </a:cubicBezTo>
                <a:cubicBezTo>
                  <a:pt x="858" y="1661"/>
                  <a:pt x="858" y="1661"/>
                  <a:pt x="858" y="1661"/>
                </a:cubicBezTo>
                <a:cubicBezTo>
                  <a:pt x="857" y="1661"/>
                  <a:pt x="857" y="1661"/>
                  <a:pt x="857" y="1661"/>
                </a:cubicBezTo>
                <a:cubicBezTo>
                  <a:pt x="856" y="1663"/>
                  <a:pt x="856" y="1663"/>
                  <a:pt x="856" y="1663"/>
                </a:cubicBezTo>
                <a:cubicBezTo>
                  <a:pt x="856" y="1662"/>
                  <a:pt x="856" y="1662"/>
                  <a:pt x="856" y="1662"/>
                </a:cubicBezTo>
                <a:cubicBezTo>
                  <a:pt x="855" y="1662"/>
                  <a:pt x="855" y="1662"/>
                  <a:pt x="855" y="1662"/>
                </a:cubicBezTo>
                <a:cubicBezTo>
                  <a:pt x="854" y="1663"/>
                  <a:pt x="854" y="1663"/>
                  <a:pt x="854" y="1663"/>
                </a:cubicBezTo>
                <a:cubicBezTo>
                  <a:pt x="855" y="1665"/>
                  <a:pt x="855" y="1665"/>
                  <a:pt x="855" y="1665"/>
                </a:cubicBezTo>
                <a:cubicBezTo>
                  <a:pt x="858" y="1668"/>
                  <a:pt x="858" y="1668"/>
                  <a:pt x="858" y="1668"/>
                </a:cubicBezTo>
                <a:cubicBezTo>
                  <a:pt x="861" y="1669"/>
                  <a:pt x="861" y="1669"/>
                  <a:pt x="861" y="1669"/>
                </a:cubicBezTo>
                <a:cubicBezTo>
                  <a:pt x="863" y="1670"/>
                  <a:pt x="863" y="1670"/>
                  <a:pt x="863" y="1670"/>
                </a:cubicBezTo>
                <a:cubicBezTo>
                  <a:pt x="864" y="1670"/>
                  <a:pt x="864" y="1670"/>
                  <a:pt x="864" y="1670"/>
                </a:cubicBezTo>
                <a:cubicBezTo>
                  <a:pt x="865" y="1670"/>
                  <a:pt x="865" y="1670"/>
                  <a:pt x="865" y="1670"/>
                </a:cubicBezTo>
                <a:cubicBezTo>
                  <a:pt x="866" y="1669"/>
                  <a:pt x="866" y="1669"/>
                  <a:pt x="866" y="1669"/>
                </a:cubicBezTo>
                <a:cubicBezTo>
                  <a:pt x="868" y="1667"/>
                  <a:pt x="868" y="1667"/>
                  <a:pt x="868" y="1667"/>
                </a:cubicBezTo>
                <a:cubicBezTo>
                  <a:pt x="867" y="1664"/>
                  <a:pt x="867" y="1664"/>
                  <a:pt x="867" y="1664"/>
                </a:cubicBezTo>
                <a:cubicBezTo>
                  <a:pt x="867" y="1663"/>
                  <a:pt x="867" y="1663"/>
                  <a:pt x="867" y="1663"/>
                </a:cubicBezTo>
                <a:cubicBezTo>
                  <a:pt x="867" y="1661"/>
                  <a:pt x="867" y="1661"/>
                  <a:pt x="867" y="1661"/>
                </a:cubicBezTo>
                <a:cubicBezTo>
                  <a:pt x="867" y="1659"/>
                  <a:pt x="867" y="1659"/>
                  <a:pt x="867" y="1659"/>
                </a:cubicBezTo>
                <a:cubicBezTo>
                  <a:pt x="867" y="1656"/>
                  <a:pt x="867" y="1656"/>
                  <a:pt x="867" y="1656"/>
                </a:cubicBezTo>
                <a:cubicBezTo>
                  <a:pt x="867" y="1654"/>
                  <a:pt x="867" y="1654"/>
                  <a:pt x="867" y="1654"/>
                </a:cubicBezTo>
                <a:cubicBezTo>
                  <a:pt x="867" y="1652"/>
                  <a:pt x="867" y="1652"/>
                  <a:pt x="867" y="1652"/>
                </a:cubicBezTo>
                <a:cubicBezTo>
                  <a:pt x="869" y="1651"/>
                  <a:pt x="869" y="1651"/>
                  <a:pt x="869" y="1651"/>
                </a:cubicBezTo>
                <a:cubicBezTo>
                  <a:pt x="872" y="1648"/>
                  <a:pt x="872" y="1648"/>
                  <a:pt x="872" y="1648"/>
                </a:cubicBezTo>
                <a:cubicBezTo>
                  <a:pt x="873" y="1647"/>
                  <a:pt x="873" y="1647"/>
                  <a:pt x="873" y="1647"/>
                </a:cubicBezTo>
                <a:cubicBezTo>
                  <a:pt x="875" y="1647"/>
                  <a:pt x="875" y="1647"/>
                  <a:pt x="875" y="1647"/>
                </a:cubicBezTo>
                <a:cubicBezTo>
                  <a:pt x="876" y="1647"/>
                  <a:pt x="876" y="1647"/>
                  <a:pt x="876" y="1647"/>
                </a:cubicBezTo>
                <a:cubicBezTo>
                  <a:pt x="876" y="1644"/>
                  <a:pt x="876" y="1644"/>
                  <a:pt x="876" y="1644"/>
                </a:cubicBezTo>
                <a:cubicBezTo>
                  <a:pt x="877" y="1643"/>
                  <a:pt x="877" y="1643"/>
                  <a:pt x="877" y="1643"/>
                </a:cubicBezTo>
                <a:cubicBezTo>
                  <a:pt x="879" y="1642"/>
                  <a:pt x="879" y="1642"/>
                  <a:pt x="879" y="1642"/>
                </a:cubicBezTo>
                <a:cubicBezTo>
                  <a:pt x="882" y="1644"/>
                  <a:pt x="882" y="1644"/>
                  <a:pt x="882" y="1644"/>
                </a:cubicBezTo>
                <a:cubicBezTo>
                  <a:pt x="883" y="1643"/>
                  <a:pt x="883" y="1643"/>
                  <a:pt x="883" y="1643"/>
                </a:cubicBezTo>
                <a:cubicBezTo>
                  <a:pt x="883" y="1643"/>
                  <a:pt x="883" y="1643"/>
                  <a:pt x="883" y="1643"/>
                </a:cubicBezTo>
                <a:cubicBezTo>
                  <a:pt x="886" y="1644"/>
                  <a:pt x="886" y="1644"/>
                  <a:pt x="886" y="1644"/>
                </a:cubicBezTo>
                <a:cubicBezTo>
                  <a:pt x="887" y="1644"/>
                  <a:pt x="887" y="1644"/>
                  <a:pt x="887" y="1644"/>
                </a:cubicBezTo>
                <a:cubicBezTo>
                  <a:pt x="886" y="1643"/>
                  <a:pt x="886" y="1643"/>
                  <a:pt x="886" y="1643"/>
                </a:cubicBezTo>
                <a:cubicBezTo>
                  <a:pt x="884" y="1641"/>
                  <a:pt x="884" y="1641"/>
                  <a:pt x="884" y="1641"/>
                </a:cubicBezTo>
                <a:cubicBezTo>
                  <a:pt x="881" y="1639"/>
                  <a:pt x="881" y="1639"/>
                  <a:pt x="881" y="1639"/>
                </a:cubicBezTo>
                <a:cubicBezTo>
                  <a:pt x="881" y="1637"/>
                  <a:pt x="881" y="1637"/>
                  <a:pt x="881" y="1637"/>
                </a:cubicBezTo>
                <a:cubicBezTo>
                  <a:pt x="879" y="1635"/>
                  <a:pt x="879" y="1635"/>
                  <a:pt x="879" y="1635"/>
                </a:cubicBezTo>
                <a:cubicBezTo>
                  <a:pt x="878" y="1636"/>
                  <a:pt x="878" y="1636"/>
                  <a:pt x="878" y="1636"/>
                </a:cubicBezTo>
                <a:cubicBezTo>
                  <a:pt x="877" y="1634"/>
                  <a:pt x="877" y="1634"/>
                  <a:pt x="877" y="1634"/>
                </a:cubicBezTo>
                <a:cubicBezTo>
                  <a:pt x="878" y="1634"/>
                  <a:pt x="878" y="1634"/>
                  <a:pt x="878" y="1634"/>
                </a:cubicBezTo>
                <a:cubicBezTo>
                  <a:pt x="879" y="1632"/>
                  <a:pt x="879" y="1632"/>
                  <a:pt x="879" y="1632"/>
                </a:cubicBezTo>
                <a:cubicBezTo>
                  <a:pt x="878" y="1632"/>
                  <a:pt x="878" y="1632"/>
                  <a:pt x="878" y="1632"/>
                </a:cubicBezTo>
                <a:cubicBezTo>
                  <a:pt x="878" y="1631"/>
                  <a:pt x="878" y="1631"/>
                  <a:pt x="878" y="1631"/>
                </a:cubicBezTo>
                <a:cubicBezTo>
                  <a:pt x="876" y="1626"/>
                  <a:pt x="876" y="1626"/>
                  <a:pt x="876" y="1626"/>
                </a:cubicBezTo>
                <a:cubicBezTo>
                  <a:pt x="874" y="1623"/>
                  <a:pt x="874" y="1623"/>
                  <a:pt x="874" y="1623"/>
                </a:cubicBezTo>
                <a:cubicBezTo>
                  <a:pt x="874" y="1620"/>
                  <a:pt x="874" y="1620"/>
                  <a:pt x="874" y="1620"/>
                </a:cubicBezTo>
                <a:cubicBezTo>
                  <a:pt x="875" y="1616"/>
                  <a:pt x="875" y="1616"/>
                  <a:pt x="875" y="1616"/>
                </a:cubicBezTo>
                <a:cubicBezTo>
                  <a:pt x="878" y="1614"/>
                  <a:pt x="878" y="1614"/>
                  <a:pt x="878" y="1614"/>
                </a:cubicBezTo>
                <a:cubicBezTo>
                  <a:pt x="878" y="1613"/>
                  <a:pt x="878" y="1613"/>
                  <a:pt x="878" y="1613"/>
                </a:cubicBezTo>
                <a:cubicBezTo>
                  <a:pt x="878" y="1612"/>
                  <a:pt x="878" y="1612"/>
                  <a:pt x="878" y="1612"/>
                </a:cubicBezTo>
                <a:cubicBezTo>
                  <a:pt x="878" y="1610"/>
                  <a:pt x="878" y="1610"/>
                  <a:pt x="878" y="1610"/>
                </a:cubicBezTo>
                <a:cubicBezTo>
                  <a:pt x="877" y="1609"/>
                  <a:pt x="877" y="1609"/>
                  <a:pt x="877" y="1609"/>
                </a:cubicBezTo>
                <a:cubicBezTo>
                  <a:pt x="878" y="1610"/>
                  <a:pt x="878" y="1610"/>
                  <a:pt x="878" y="1610"/>
                </a:cubicBezTo>
                <a:cubicBezTo>
                  <a:pt x="879" y="1611"/>
                  <a:pt x="879" y="1611"/>
                  <a:pt x="879" y="1611"/>
                </a:cubicBezTo>
                <a:cubicBezTo>
                  <a:pt x="881" y="1612"/>
                  <a:pt x="881" y="1612"/>
                  <a:pt x="881" y="1612"/>
                </a:cubicBezTo>
                <a:cubicBezTo>
                  <a:pt x="883" y="1610"/>
                  <a:pt x="883" y="1610"/>
                  <a:pt x="883" y="1610"/>
                </a:cubicBezTo>
                <a:cubicBezTo>
                  <a:pt x="883" y="1608"/>
                  <a:pt x="883" y="1608"/>
                  <a:pt x="883" y="1608"/>
                </a:cubicBezTo>
                <a:cubicBezTo>
                  <a:pt x="885" y="1606"/>
                  <a:pt x="885" y="1606"/>
                  <a:pt x="885" y="1606"/>
                </a:cubicBezTo>
                <a:cubicBezTo>
                  <a:pt x="886" y="1605"/>
                  <a:pt x="886" y="1605"/>
                  <a:pt x="886" y="1605"/>
                </a:cubicBezTo>
                <a:cubicBezTo>
                  <a:pt x="885" y="1602"/>
                  <a:pt x="885" y="1602"/>
                  <a:pt x="885" y="1602"/>
                </a:cubicBezTo>
                <a:cubicBezTo>
                  <a:pt x="884" y="1601"/>
                  <a:pt x="884" y="1601"/>
                  <a:pt x="884" y="1601"/>
                </a:cubicBezTo>
                <a:cubicBezTo>
                  <a:pt x="883" y="1602"/>
                  <a:pt x="883" y="1602"/>
                  <a:pt x="883" y="1602"/>
                </a:cubicBezTo>
                <a:cubicBezTo>
                  <a:pt x="883" y="1601"/>
                  <a:pt x="883" y="1601"/>
                  <a:pt x="883" y="1601"/>
                </a:cubicBezTo>
                <a:cubicBezTo>
                  <a:pt x="885" y="1599"/>
                  <a:pt x="885" y="1599"/>
                  <a:pt x="885" y="1599"/>
                </a:cubicBezTo>
                <a:cubicBezTo>
                  <a:pt x="886" y="1597"/>
                  <a:pt x="886" y="1597"/>
                  <a:pt x="886" y="1597"/>
                </a:cubicBezTo>
                <a:cubicBezTo>
                  <a:pt x="886" y="1594"/>
                  <a:pt x="886" y="1594"/>
                  <a:pt x="886" y="1594"/>
                </a:cubicBezTo>
                <a:cubicBezTo>
                  <a:pt x="888" y="1592"/>
                  <a:pt x="888" y="1592"/>
                  <a:pt x="888" y="1592"/>
                </a:cubicBezTo>
                <a:cubicBezTo>
                  <a:pt x="890" y="1592"/>
                  <a:pt x="890" y="1592"/>
                  <a:pt x="890" y="1592"/>
                </a:cubicBezTo>
                <a:cubicBezTo>
                  <a:pt x="891" y="1590"/>
                  <a:pt x="891" y="1590"/>
                  <a:pt x="891" y="1590"/>
                </a:cubicBezTo>
                <a:cubicBezTo>
                  <a:pt x="892" y="1588"/>
                  <a:pt x="892" y="1588"/>
                  <a:pt x="892" y="1588"/>
                </a:cubicBezTo>
                <a:cubicBezTo>
                  <a:pt x="893" y="1587"/>
                  <a:pt x="893" y="1587"/>
                  <a:pt x="893" y="1587"/>
                </a:cubicBezTo>
                <a:cubicBezTo>
                  <a:pt x="894" y="1586"/>
                  <a:pt x="894" y="1586"/>
                  <a:pt x="894" y="1586"/>
                </a:cubicBezTo>
                <a:cubicBezTo>
                  <a:pt x="895" y="1585"/>
                  <a:pt x="895" y="1585"/>
                  <a:pt x="895" y="1585"/>
                </a:cubicBezTo>
                <a:cubicBezTo>
                  <a:pt x="897" y="1583"/>
                  <a:pt x="897" y="1583"/>
                  <a:pt x="897" y="1583"/>
                </a:cubicBezTo>
                <a:cubicBezTo>
                  <a:pt x="897" y="1582"/>
                  <a:pt x="897" y="1582"/>
                  <a:pt x="897" y="1582"/>
                </a:cubicBezTo>
                <a:cubicBezTo>
                  <a:pt x="897" y="1581"/>
                  <a:pt x="897" y="1581"/>
                  <a:pt x="897" y="1581"/>
                </a:cubicBezTo>
                <a:cubicBezTo>
                  <a:pt x="898" y="1580"/>
                  <a:pt x="898" y="1580"/>
                  <a:pt x="898" y="1580"/>
                </a:cubicBezTo>
                <a:cubicBezTo>
                  <a:pt x="896" y="1579"/>
                  <a:pt x="896" y="1579"/>
                  <a:pt x="896" y="1579"/>
                </a:cubicBezTo>
                <a:cubicBezTo>
                  <a:pt x="895" y="1579"/>
                  <a:pt x="895" y="1579"/>
                  <a:pt x="895" y="1579"/>
                </a:cubicBezTo>
                <a:cubicBezTo>
                  <a:pt x="897" y="1577"/>
                  <a:pt x="897" y="1577"/>
                  <a:pt x="897" y="1577"/>
                </a:cubicBezTo>
                <a:cubicBezTo>
                  <a:pt x="897" y="1575"/>
                  <a:pt x="897" y="1575"/>
                  <a:pt x="897" y="1575"/>
                </a:cubicBezTo>
                <a:cubicBezTo>
                  <a:pt x="896" y="1573"/>
                  <a:pt x="896" y="1573"/>
                  <a:pt x="896" y="1573"/>
                </a:cubicBezTo>
                <a:cubicBezTo>
                  <a:pt x="896" y="1572"/>
                  <a:pt x="896" y="1572"/>
                  <a:pt x="896" y="1572"/>
                </a:cubicBezTo>
                <a:cubicBezTo>
                  <a:pt x="896" y="1571"/>
                  <a:pt x="896" y="1571"/>
                  <a:pt x="896" y="1571"/>
                </a:cubicBezTo>
                <a:cubicBezTo>
                  <a:pt x="896" y="1570"/>
                  <a:pt x="896" y="1570"/>
                  <a:pt x="896" y="1570"/>
                </a:cubicBezTo>
                <a:cubicBezTo>
                  <a:pt x="894" y="1569"/>
                  <a:pt x="894" y="1569"/>
                  <a:pt x="894" y="1569"/>
                </a:cubicBezTo>
                <a:cubicBezTo>
                  <a:pt x="893" y="1570"/>
                  <a:pt x="893" y="1570"/>
                  <a:pt x="893" y="1570"/>
                </a:cubicBezTo>
                <a:cubicBezTo>
                  <a:pt x="891" y="1570"/>
                  <a:pt x="891" y="1570"/>
                  <a:pt x="891" y="1570"/>
                </a:cubicBezTo>
                <a:cubicBezTo>
                  <a:pt x="888" y="1570"/>
                  <a:pt x="888" y="1570"/>
                  <a:pt x="888" y="1570"/>
                </a:cubicBezTo>
                <a:cubicBezTo>
                  <a:pt x="884" y="1566"/>
                  <a:pt x="884" y="1566"/>
                  <a:pt x="884" y="1566"/>
                </a:cubicBezTo>
                <a:cubicBezTo>
                  <a:pt x="881" y="1564"/>
                  <a:pt x="881" y="1564"/>
                  <a:pt x="881" y="1564"/>
                </a:cubicBezTo>
                <a:cubicBezTo>
                  <a:pt x="880" y="1564"/>
                  <a:pt x="880" y="1564"/>
                  <a:pt x="880" y="1564"/>
                </a:cubicBezTo>
                <a:cubicBezTo>
                  <a:pt x="878" y="1562"/>
                  <a:pt x="878" y="1562"/>
                  <a:pt x="878" y="1562"/>
                </a:cubicBezTo>
                <a:cubicBezTo>
                  <a:pt x="876" y="1558"/>
                  <a:pt x="876" y="1558"/>
                  <a:pt x="876" y="1558"/>
                </a:cubicBezTo>
                <a:cubicBezTo>
                  <a:pt x="876" y="1556"/>
                  <a:pt x="876" y="1556"/>
                  <a:pt x="876" y="1556"/>
                </a:cubicBezTo>
                <a:cubicBezTo>
                  <a:pt x="875" y="1554"/>
                  <a:pt x="875" y="1554"/>
                  <a:pt x="875" y="1554"/>
                </a:cubicBezTo>
                <a:cubicBezTo>
                  <a:pt x="875" y="1553"/>
                  <a:pt x="875" y="1553"/>
                  <a:pt x="875" y="1553"/>
                </a:cubicBezTo>
                <a:cubicBezTo>
                  <a:pt x="877" y="1552"/>
                  <a:pt x="877" y="1552"/>
                  <a:pt x="877" y="1552"/>
                </a:cubicBezTo>
                <a:cubicBezTo>
                  <a:pt x="878" y="1550"/>
                  <a:pt x="878" y="1550"/>
                  <a:pt x="878" y="1550"/>
                </a:cubicBezTo>
                <a:cubicBezTo>
                  <a:pt x="879" y="1547"/>
                  <a:pt x="879" y="1547"/>
                  <a:pt x="879" y="1547"/>
                </a:cubicBezTo>
                <a:cubicBezTo>
                  <a:pt x="880" y="1547"/>
                  <a:pt x="880" y="1547"/>
                  <a:pt x="880" y="1547"/>
                </a:cubicBezTo>
                <a:cubicBezTo>
                  <a:pt x="881" y="1545"/>
                  <a:pt x="881" y="1545"/>
                  <a:pt x="881" y="1545"/>
                </a:cubicBezTo>
                <a:cubicBezTo>
                  <a:pt x="884" y="1545"/>
                  <a:pt x="884" y="1545"/>
                  <a:pt x="884" y="1545"/>
                </a:cubicBezTo>
                <a:cubicBezTo>
                  <a:pt x="886" y="1543"/>
                  <a:pt x="886" y="1543"/>
                  <a:pt x="886" y="1543"/>
                </a:cubicBezTo>
                <a:cubicBezTo>
                  <a:pt x="889" y="1542"/>
                  <a:pt x="889" y="1542"/>
                  <a:pt x="889" y="1542"/>
                </a:cubicBezTo>
                <a:cubicBezTo>
                  <a:pt x="890" y="1543"/>
                  <a:pt x="890" y="1543"/>
                  <a:pt x="890" y="1543"/>
                </a:cubicBezTo>
                <a:cubicBezTo>
                  <a:pt x="894" y="1542"/>
                  <a:pt x="894" y="1542"/>
                  <a:pt x="894" y="1542"/>
                </a:cubicBezTo>
                <a:cubicBezTo>
                  <a:pt x="894" y="1541"/>
                  <a:pt x="894" y="1541"/>
                  <a:pt x="894" y="1541"/>
                </a:cubicBezTo>
                <a:cubicBezTo>
                  <a:pt x="893" y="1540"/>
                  <a:pt x="893" y="1540"/>
                  <a:pt x="893" y="1540"/>
                </a:cubicBezTo>
                <a:cubicBezTo>
                  <a:pt x="891" y="1539"/>
                  <a:pt x="891" y="1539"/>
                  <a:pt x="891" y="1539"/>
                </a:cubicBezTo>
                <a:cubicBezTo>
                  <a:pt x="891" y="1539"/>
                  <a:pt x="891" y="1539"/>
                  <a:pt x="891" y="1539"/>
                </a:cubicBezTo>
                <a:cubicBezTo>
                  <a:pt x="891" y="1537"/>
                  <a:pt x="891" y="1537"/>
                  <a:pt x="891" y="1537"/>
                </a:cubicBezTo>
                <a:cubicBezTo>
                  <a:pt x="894" y="1535"/>
                  <a:pt x="894" y="1535"/>
                  <a:pt x="894" y="1535"/>
                </a:cubicBezTo>
                <a:cubicBezTo>
                  <a:pt x="894" y="1535"/>
                  <a:pt x="894" y="1535"/>
                  <a:pt x="894" y="1535"/>
                </a:cubicBezTo>
                <a:cubicBezTo>
                  <a:pt x="895" y="1533"/>
                  <a:pt x="895" y="1533"/>
                  <a:pt x="895" y="1533"/>
                </a:cubicBezTo>
                <a:cubicBezTo>
                  <a:pt x="895" y="1532"/>
                  <a:pt x="895" y="1532"/>
                  <a:pt x="895" y="1532"/>
                </a:cubicBezTo>
                <a:cubicBezTo>
                  <a:pt x="892" y="1530"/>
                  <a:pt x="892" y="1530"/>
                  <a:pt x="892" y="1530"/>
                </a:cubicBezTo>
                <a:cubicBezTo>
                  <a:pt x="893" y="1528"/>
                  <a:pt x="893" y="1528"/>
                  <a:pt x="893" y="1528"/>
                </a:cubicBezTo>
                <a:cubicBezTo>
                  <a:pt x="893" y="1527"/>
                  <a:pt x="893" y="1527"/>
                  <a:pt x="893" y="1527"/>
                </a:cubicBezTo>
                <a:cubicBezTo>
                  <a:pt x="892" y="1526"/>
                  <a:pt x="892" y="1526"/>
                  <a:pt x="892" y="1526"/>
                </a:cubicBezTo>
                <a:cubicBezTo>
                  <a:pt x="891" y="1523"/>
                  <a:pt x="891" y="1523"/>
                  <a:pt x="891" y="1523"/>
                </a:cubicBezTo>
                <a:cubicBezTo>
                  <a:pt x="893" y="1522"/>
                  <a:pt x="893" y="1522"/>
                  <a:pt x="893" y="1522"/>
                </a:cubicBezTo>
                <a:cubicBezTo>
                  <a:pt x="894" y="1520"/>
                  <a:pt x="894" y="1520"/>
                  <a:pt x="894" y="1520"/>
                </a:cubicBezTo>
                <a:cubicBezTo>
                  <a:pt x="893" y="1519"/>
                  <a:pt x="893" y="1519"/>
                  <a:pt x="893" y="1519"/>
                </a:cubicBezTo>
                <a:cubicBezTo>
                  <a:pt x="894" y="1518"/>
                  <a:pt x="894" y="1518"/>
                  <a:pt x="894" y="1518"/>
                </a:cubicBezTo>
                <a:cubicBezTo>
                  <a:pt x="897" y="1517"/>
                  <a:pt x="897" y="1517"/>
                  <a:pt x="897" y="1517"/>
                </a:cubicBezTo>
                <a:cubicBezTo>
                  <a:pt x="900" y="1514"/>
                  <a:pt x="900" y="1514"/>
                  <a:pt x="900" y="1514"/>
                </a:cubicBezTo>
                <a:cubicBezTo>
                  <a:pt x="899" y="1513"/>
                  <a:pt x="899" y="1513"/>
                  <a:pt x="899" y="1513"/>
                </a:cubicBezTo>
                <a:cubicBezTo>
                  <a:pt x="896" y="1513"/>
                  <a:pt x="896" y="1513"/>
                  <a:pt x="896" y="1513"/>
                </a:cubicBezTo>
                <a:cubicBezTo>
                  <a:pt x="894" y="1512"/>
                  <a:pt x="894" y="1512"/>
                  <a:pt x="894" y="1512"/>
                </a:cubicBezTo>
                <a:cubicBezTo>
                  <a:pt x="894" y="1511"/>
                  <a:pt x="894" y="1511"/>
                  <a:pt x="894" y="1511"/>
                </a:cubicBezTo>
                <a:cubicBezTo>
                  <a:pt x="894" y="1510"/>
                  <a:pt x="894" y="1510"/>
                  <a:pt x="894" y="1510"/>
                </a:cubicBezTo>
                <a:cubicBezTo>
                  <a:pt x="896" y="1509"/>
                  <a:pt x="896" y="1509"/>
                  <a:pt x="896" y="1509"/>
                </a:cubicBezTo>
                <a:cubicBezTo>
                  <a:pt x="898" y="1508"/>
                  <a:pt x="898" y="1508"/>
                  <a:pt x="898" y="1508"/>
                </a:cubicBezTo>
                <a:cubicBezTo>
                  <a:pt x="901" y="1509"/>
                  <a:pt x="901" y="1509"/>
                  <a:pt x="901" y="1509"/>
                </a:cubicBezTo>
                <a:cubicBezTo>
                  <a:pt x="901" y="1510"/>
                  <a:pt x="901" y="1510"/>
                  <a:pt x="901" y="1510"/>
                </a:cubicBezTo>
                <a:cubicBezTo>
                  <a:pt x="901" y="1511"/>
                  <a:pt x="901" y="1511"/>
                  <a:pt x="901" y="1511"/>
                </a:cubicBezTo>
                <a:cubicBezTo>
                  <a:pt x="901" y="1513"/>
                  <a:pt x="901" y="1513"/>
                  <a:pt x="901" y="1513"/>
                </a:cubicBezTo>
                <a:cubicBezTo>
                  <a:pt x="903" y="1513"/>
                  <a:pt x="903" y="1513"/>
                  <a:pt x="903" y="1513"/>
                </a:cubicBezTo>
                <a:cubicBezTo>
                  <a:pt x="907" y="1511"/>
                  <a:pt x="907" y="1511"/>
                  <a:pt x="907" y="1511"/>
                </a:cubicBezTo>
                <a:cubicBezTo>
                  <a:pt x="907" y="1509"/>
                  <a:pt x="907" y="1509"/>
                  <a:pt x="907" y="1509"/>
                </a:cubicBezTo>
                <a:cubicBezTo>
                  <a:pt x="906" y="1507"/>
                  <a:pt x="906" y="1507"/>
                  <a:pt x="906" y="1507"/>
                </a:cubicBezTo>
                <a:cubicBezTo>
                  <a:pt x="905" y="1505"/>
                  <a:pt x="905" y="1505"/>
                  <a:pt x="905" y="1505"/>
                </a:cubicBezTo>
                <a:cubicBezTo>
                  <a:pt x="906" y="1505"/>
                  <a:pt x="906" y="1505"/>
                  <a:pt x="906" y="1505"/>
                </a:cubicBezTo>
                <a:cubicBezTo>
                  <a:pt x="906" y="1503"/>
                  <a:pt x="906" y="1503"/>
                  <a:pt x="906" y="1503"/>
                </a:cubicBezTo>
                <a:cubicBezTo>
                  <a:pt x="905" y="1501"/>
                  <a:pt x="905" y="1501"/>
                  <a:pt x="905" y="1501"/>
                </a:cubicBezTo>
                <a:cubicBezTo>
                  <a:pt x="903" y="1501"/>
                  <a:pt x="903" y="1501"/>
                  <a:pt x="903" y="1501"/>
                </a:cubicBezTo>
                <a:cubicBezTo>
                  <a:pt x="901" y="1502"/>
                  <a:pt x="901" y="1502"/>
                  <a:pt x="901" y="1502"/>
                </a:cubicBezTo>
                <a:cubicBezTo>
                  <a:pt x="900" y="1502"/>
                  <a:pt x="900" y="1502"/>
                  <a:pt x="900" y="1502"/>
                </a:cubicBezTo>
                <a:cubicBezTo>
                  <a:pt x="899" y="1503"/>
                  <a:pt x="899" y="1503"/>
                  <a:pt x="899" y="1503"/>
                </a:cubicBezTo>
                <a:cubicBezTo>
                  <a:pt x="900" y="1503"/>
                  <a:pt x="900" y="1503"/>
                  <a:pt x="900" y="1503"/>
                </a:cubicBezTo>
                <a:cubicBezTo>
                  <a:pt x="901" y="1504"/>
                  <a:pt x="901" y="1504"/>
                  <a:pt x="901" y="1504"/>
                </a:cubicBezTo>
                <a:cubicBezTo>
                  <a:pt x="901" y="1505"/>
                  <a:pt x="901" y="1505"/>
                  <a:pt x="901" y="1505"/>
                </a:cubicBezTo>
                <a:cubicBezTo>
                  <a:pt x="898" y="1506"/>
                  <a:pt x="898" y="1506"/>
                  <a:pt x="898" y="1506"/>
                </a:cubicBezTo>
                <a:cubicBezTo>
                  <a:pt x="896" y="1505"/>
                  <a:pt x="896" y="1505"/>
                  <a:pt x="896" y="1505"/>
                </a:cubicBezTo>
                <a:cubicBezTo>
                  <a:pt x="897" y="1504"/>
                  <a:pt x="897" y="1504"/>
                  <a:pt x="897" y="1504"/>
                </a:cubicBezTo>
                <a:cubicBezTo>
                  <a:pt x="898" y="1504"/>
                  <a:pt x="898" y="1504"/>
                  <a:pt x="898" y="1504"/>
                </a:cubicBezTo>
                <a:cubicBezTo>
                  <a:pt x="897" y="1503"/>
                  <a:pt x="897" y="1503"/>
                  <a:pt x="897" y="1503"/>
                </a:cubicBezTo>
                <a:cubicBezTo>
                  <a:pt x="894" y="1503"/>
                  <a:pt x="894" y="1503"/>
                  <a:pt x="894" y="1503"/>
                </a:cubicBezTo>
                <a:cubicBezTo>
                  <a:pt x="892" y="1502"/>
                  <a:pt x="892" y="1502"/>
                  <a:pt x="892" y="1502"/>
                </a:cubicBezTo>
                <a:cubicBezTo>
                  <a:pt x="891" y="1500"/>
                  <a:pt x="891" y="1500"/>
                  <a:pt x="891" y="1500"/>
                </a:cubicBezTo>
                <a:cubicBezTo>
                  <a:pt x="891" y="1495"/>
                  <a:pt x="891" y="1495"/>
                  <a:pt x="891" y="1495"/>
                </a:cubicBezTo>
                <a:cubicBezTo>
                  <a:pt x="890" y="1492"/>
                  <a:pt x="890" y="1492"/>
                  <a:pt x="890" y="1492"/>
                </a:cubicBezTo>
                <a:cubicBezTo>
                  <a:pt x="888" y="1490"/>
                  <a:pt x="888" y="1490"/>
                  <a:pt x="888" y="1490"/>
                </a:cubicBezTo>
                <a:cubicBezTo>
                  <a:pt x="888" y="1486"/>
                  <a:pt x="888" y="1486"/>
                  <a:pt x="888" y="1486"/>
                </a:cubicBezTo>
                <a:cubicBezTo>
                  <a:pt x="890" y="1484"/>
                  <a:pt x="890" y="1484"/>
                  <a:pt x="890" y="1484"/>
                </a:cubicBezTo>
                <a:cubicBezTo>
                  <a:pt x="892" y="1484"/>
                  <a:pt x="892" y="1484"/>
                  <a:pt x="892" y="1484"/>
                </a:cubicBezTo>
                <a:cubicBezTo>
                  <a:pt x="891" y="1485"/>
                  <a:pt x="891" y="1485"/>
                  <a:pt x="891" y="1485"/>
                </a:cubicBezTo>
                <a:cubicBezTo>
                  <a:pt x="892" y="1486"/>
                  <a:pt x="892" y="1486"/>
                  <a:pt x="892" y="1486"/>
                </a:cubicBezTo>
                <a:cubicBezTo>
                  <a:pt x="894" y="1485"/>
                  <a:pt x="894" y="1485"/>
                  <a:pt x="894" y="1485"/>
                </a:cubicBezTo>
                <a:cubicBezTo>
                  <a:pt x="898" y="1487"/>
                  <a:pt x="898" y="1487"/>
                  <a:pt x="898" y="1487"/>
                </a:cubicBezTo>
                <a:cubicBezTo>
                  <a:pt x="901" y="1490"/>
                  <a:pt x="901" y="1490"/>
                  <a:pt x="901" y="1490"/>
                </a:cubicBezTo>
                <a:cubicBezTo>
                  <a:pt x="904" y="1490"/>
                  <a:pt x="904" y="1490"/>
                  <a:pt x="904" y="1490"/>
                </a:cubicBezTo>
                <a:cubicBezTo>
                  <a:pt x="910" y="1490"/>
                  <a:pt x="910" y="1490"/>
                  <a:pt x="910" y="1490"/>
                </a:cubicBezTo>
                <a:cubicBezTo>
                  <a:pt x="914" y="1488"/>
                  <a:pt x="914" y="1488"/>
                  <a:pt x="914" y="1488"/>
                </a:cubicBezTo>
                <a:cubicBezTo>
                  <a:pt x="913" y="1487"/>
                  <a:pt x="913" y="1487"/>
                  <a:pt x="913" y="1487"/>
                </a:cubicBezTo>
                <a:cubicBezTo>
                  <a:pt x="916" y="1486"/>
                  <a:pt x="916" y="1486"/>
                  <a:pt x="916" y="1486"/>
                </a:cubicBezTo>
                <a:cubicBezTo>
                  <a:pt x="916" y="1484"/>
                  <a:pt x="916" y="1484"/>
                  <a:pt x="916" y="1484"/>
                </a:cubicBezTo>
                <a:cubicBezTo>
                  <a:pt x="916" y="1482"/>
                  <a:pt x="916" y="1482"/>
                  <a:pt x="916" y="1482"/>
                </a:cubicBezTo>
                <a:cubicBezTo>
                  <a:pt x="916" y="1481"/>
                  <a:pt x="916" y="1481"/>
                  <a:pt x="916" y="1481"/>
                </a:cubicBezTo>
                <a:cubicBezTo>
                  <a:pt x="917" y="1480"/>
                  <a:pt x="917" y="1480"/>
                  <a:pt x="917" y="1480"/>
                </a:cubicBezTo>
                <a:cubicBezTo>
                  <a:pt x="915" y="1479"/>
                  <a:pt x="915" y="1479"/>
                  <a:pt x="915" y="1479"/>
                </a:cubicBezTo>
                <a:cubicBezTo>
                  <a:pt x="914" y="1477"/>
                  <a:pt x="914" y="1477"/>
                  <a:pt x="914" y="1477"/>
                </a:cubicBezTo>
                <a:cubicBezTo>
                  <a:pt x="914" y="1475"/>
                  <a:pt x="914" y="1475"/>
                  <a:pt x="914" y="1475"/>
                </a:cubicBezTo>
                <a:cubicBezTo>
                  <a:pt x="914" y="1474"/>
                  <a:pt x="914" y="1474"/>
                  <a:pt x="914" y="1474"/>
                </a:cubicBezTo>
                <a:cubicBezTo>
                  <a:pt x="914" y="1473"/>
                  <a:pt x="914" y="1473"/>
                  <a:pt x="914" y="1473"/>
                </a:cubicBezTo>
                <a:cubicBezTo>
                  <a:pt x="916" y="1471"/>
                  <a:pt x="916" y="1471"/>
                  <a:pt x="916" y="1471"/>
                </a:cubicBezTo>
                <a:cubicBezTo>
                  <a:pt x="916" y="1470"/>
                  <a:pt x="916" y="1470"/>
                  <a:pt x="916" y="1470"/>
                </a:cubicBezTo>
                <a:cubicBezTo>
                  <a:pt x="916" y="1470"/>
                  <a:pt x="916" y="1470"/>
                  <a:pt x="916" y="1470"/>
                </a:cubicBezTo>
                <a:cubicBezTo>
                  <a:pt x="917" y="1469"/>
                  <a:pt x="917" y="1469"/>
                  <a:pt x="917" y="1469"/>
                </a:cubicBezTo>
                <a:cubicBezTo>
                  <a:pt x="916" y="1467"/>
                  <a:pt x="916" y="1467"/>
                  <a:pt x="916" y="1467"/>
                </a:cubicBezTo>
                <a:cubicBezTo>
                  <a:pt x="915" y="1467"/>
                  <a:pt x="915" y="1467"/>
                  <a:pt x="915" y="1467"/>
                </a:cubicBezTo>
                <a:cubicBezTo>
                  <a:pt x="915" y="1466"/>
                  <a:pt x="915" y="1466"/>
                  <a:pt x="915" y="1466"/>
                </a:cubicBezTo>
                <a:cubicBezTo>
                  <a:pt x="914" y="1464"/>
                  <a:pt x="914" y="1464"/>
                  <a:pt x="914" y="1464"/>
                </a:cubicBezTo>
                <a:cubicBezTo>
                  <a:pt x="914" y="1461"/>
                  <a:pt x="914" y="1461"/>
                  <a:pt x="914" y="1461"/>
                </a:cubicBezTo>
                <a:cubicBezTo>
                  <a:pt x="914" y="1460"/>
                  <a:pt x="914" y="1460"/>
                  <a:pt x="914" y="1460"/>
                </a:cubicBezTo>
                <a:cubicBezTo>
                  <a:pt x="914" y="1458"/>
                  <a:pt x="914" y="1458"/>
                  <a:pt x="914" y="1458"/>
                </a:cubicBezTo>
                <a:cubicBezTo>
                  <a:pt x="914" y="1457"/>
                  <a:pt x="914" y="1457"/>
                  <a:pt x="914" y="1457"/>
                </a:cubicBezTo>
                <a:cubicBezTo>
                  <a:pt x="915" y="1458"/>
                  <a:pt x="915" y="1458"/>
                  <a:pt x="915" y="1458"/>
                </a:cubicBezTo>
                <a:cubicBezTo>
                  <a:pt x="916" y="1458"/>
                  <a:pt x="916" y="1458"/>
                  <a:pt x="916" y="1458"/>
                </a:cubicBezTo>
                <a:cubicBezTo>
                  <a:pt x="919" y="1459"/>
                  <a:pt x="919" y="1459"/>
                  <a:pt x="919" y="1459"/>
                </a:cubicBezTo>
                <a:cubicBezTo>
                  <a:pt x="922" y="1461"/>
                  <a:pt x="922" y="1461"/>
                  <a:pt x="922" y="1461"/>
                </a:cubicBezTo>
                <a:cubicBezTo>
                  <a:pt x="923" y="1461"/>
                  <a:pt x="923" y="1461"/>
                  <a:pt x="923" y="1461"/>
                </a:cubicBezTo>
                <a:cubicBezTo>
                  <a:pt x="927" y="1460"/>
                  <a:pt x="927" y="1460"/>
                  <a:pt x="927" y="1460"/>
                </a:cubicBezTo>
                <a:cubicBezTo>
                  <a:pt x="930" y="1461"/>
                  <a:pt x="930" y="1461"/>
                  <a:pt x="930" y="1461"/>
                </a:cubicBezTo>
                <a:cubicBezTo>
                  <a:pt x="934" y="1461"/>
                  <a:pt x="934" y="1461"/>
                  <a:pt x="934" y="1461"/>
                </a:cubicBezTo>
                <a:cubicBezTo>
                  <a:pt x="941" y="1459"/>
                  <a:pt x="941" y="1459"/>
                  <a:pt x="941" y="1459"/>
                </a:cubicBezTo>
                <a:cubicBezTo>
                  <a:pt x="947" y="1456"/>
                  <a:pt x="947" y="1456"/>
                  <a:pt x="947" y="1456"/>
                </a:cubicBezTo>
                <a:cubicBezTo>
                  <a:pt x="948" y="1455"/>
                  <a:pt x="948" y="1455"/>
                  <a:pt x="948" y="1455"/>
                </a:cubicBezTo>
                <a:cubicBezTo>
                  <a:pt x="949" y="1456"/>
                  <a:pt x="949" y="1456"/>
                  <a:pt x="949" y="1456"/>
                </a:cubicBezTo>
                <a:cubicBezTo>
                  <a:pt x="953" y="1455"/>
                  <a:pt x="953" y="1455"/>
                  <a:pt x="953" y="1455"/>
                </a:cubicBezTo>
                <a:cubicBezTo>
                  <a:pt x="958" y="1451"/>
                  <a:pt x="958" y="1451"/>
                  <a:pt x="958" y="1451"/>
                </a:cubicBezTo>
                <a:cubicBezTo>
                  <a:pt x="959" y="1449"/>
                  <a:pt x="959" y="1449"/>
                  <a:pt x="959" y="1449"/>
                </a:cubicBezTo>
                <a:cubicBezTo>
                  <a:pt x="959" y="1447"/>
                  <a:pt x="959" y="1447"/>
                  <a:pt x="959" y="1447"/>
                </a:cubicBezTo>
                <a:cubicBezTo>
                  <a:pt x="960" y="1444"/>
                  <a:pt x="960" y="1444"/>
                  <a:pt x="960" y="1444"/>
                </a:cubicBezTo>
                <a:cubicBezTo>
                  <a:pt x="960" y="1443"/>
                  <a:pt x="960" y="1443"/>
                  <a:pt x="960" y="1443"/>
                </a:cubicBezTo>
                <a:cubicBezTo>
                  <a:pt x="961" y="1444"/>
                  <a:pt x="961" y="1444"/>
                  <a:pt x="961" y="1444"/>
                </a:cubicBezTo>
                <a:cubicBezTo>
                  <a:pt x="961" y="1443"/>
                  <a:pt x="961" y="1443"/>
                  <a:pt x="961" y="1443"/>
                </a:cubicBezTo>
                <a:cubicBezTo>
                  <a:pt x="962" y="1440"/>
                  <a:pt x="962" y="1440"/>
                  <a:pt x="962" y="1440"/>
                </a:cubicBezTo>
                <a:cubicBezTo>
                  <a:pt x="964" y="1437"/>
                  <a:pt x="964" y="1437"/>
                  <a:pt x="964" y="1437"/>
                </a:cubicBezTo>
                <a:cubicBezTo>
                  <a:pt x="965" y="1435"/>
                  <a:pt x="965" y="1435"/>
                  <a:pt x="965" y="1435"/>
                </a:cubicBezTo>
                <a:cubicBezTo>
                  <a:pt x="965" y="1430"/>
                  <a:pt x="965" y="1430"/>
                  <a:pt x="965" y="1430"/>
                </a:cubicBezTo>
                <a:cubicBezTo>
                  <a:pt x="964" y="1429"/>
                  <a:pt x="964" y="1429"/>
                  <a:pt x="964" y="1429"/>
                </a:cubicBezTo>
                <a:cubicBezTo>
                  <a:pt x="964" y="1429"/>
                  <a:pt x="964" y="1429"/>
                  <a:pt x="964" y="1429"/>
                </a:cubicBezTo>
                <a:cubicBezTo>
                  <a:pt x="962" y="1430"/>
                  <a:pt x="962" y="1430"/>
                  <a:pt x="962" y="1430"/>
                </a:cubicBezTo>
                <a:cubicBezTo>
                  <a:pt x="960" y="1430"/>
                  <a:pt x="960" y="1430"/>
                  <a:pt x="960" y="1430"/>
                </a:cubicBezTo>
                <a:cubicBezTo>
                  <a:pt x="957" y="1428"/>
                  <a:pt x="957" y="1428"/>
                  <a:pt x="957" y="1428"/>
                </a:cubicBezTo>
                <a:cubicBezTo>
                  <a:pt x="956" y="1425"/>
                  <a:pt x="956" y="1425"/>
                  <a:pt x="956" y="1425"/>
                </a:cubicBezTo>
                <a:cubicBezTo>
                  <a:pt x="956" y="1424"/>
                  <a:pt x="956" y="1424"/>
                  <a:pt x="956" y="1424"/>
                </a:cubicBezTo>
                <a:cubicBezTo>
                  <a:pt x="959" y="1419"/>
                  <a:pt x="959" y="1419"/>
                  <a:pt x="959" y="1419"/>
                </a:cubicBezTo>
                <a:cubicBezTo>
                  <a:pt x="959" y="1417"/>
                  <a:pt x="959" y="1417"/>
                  <a:pt x="959" y="1417"/>
                </a:cubicBezTo>
                <a:cubicBezTo>
                  <a:pt x="958" y="1415"/>
                  <a:pt x="958" y="1415"/>
                  <a:pt x="958" y="1415"/>
                </a:cubicBezTo>
                <a:cubicBezTo>
                  <a:pt x="952" y="1411"/>
                  <a:pt x="952" y="1411"/>
                  <a:pt x="952" y="1411"/>
                </a:cubicBezTo>
                <a:cubicBezTo>
                  <a:pt x="948" y="1410"/>
                  <a:pt x="948" y="1410"/>
                  <a:pt x="948" y="1410"/>
                </a:cubicBezTo>
                <a:cubicBezTo>
                  <a:pt x="944" y="1406"/>
                  <a:pt x="944" y="1406"/>
                  <a:pt x="944" y="1406"/>
                </a:cubicBezTo>
                <a:cubicBezTo>
                  <a:pt x="943" y="1405"/>
                  <a:pt x="943" y="1405"/>
                  <a:pt x="943" y="1405"/>
                </a:cubicBezTo>
                <a:cubicBezTo>
                  <a:pt x="943" y="1404"/>
                  <a:pt x="943" y="1404"/>
                  <a:pt x="943" y="1404"/>
                </a:cubicBezTo>
                <a:cubicBezTo>
                  <a:pt x="943" y="1402"/>
                  <a:pt x="943" y="1402"/>
                  <a:pt x="943" y="1402"/>
                </a:cubicBezTo>
                <a:cubicBezTo>
                  <a:pt x="942" y="1401"/>
                  <a:pt x="942" y="1401"/>
                  <a:pt x="942" y="1401"/>
                </a:cubicBezTo>
                <a:cubicBezTo>
                  <a:pt x="943" y="1400"/>
                  <a:pt x="943" y="1400"/>
                  <a:pt x="943" y="1400"/>
                </a:cubicBezTo>
                <a:cubicBezTo>
                  <a:pt x="942" y="1396"/>
                  <a:pt x="942" y="1396"/>
                  <a:pt x="942" y="1396"/>
                </a:cubicBezTo>
                <a:cubicBezTo>
                  <a:pt x="942" y="1392"/>
                  <a:pt x="942" y="1392"/>
                  <a:pt x="942" y="1392"/>
                </a:cubicBezTo>
                <a:cubicBezTo>
                  <a:pt x="942" y="1392"/>
                  <a:pt x="942" y="1392"/>
                  <a:pt x="942" y="1392"/>
                </a:cubicBezTo>
                <a:cubicBezTo>
                  <a:pt x="942" y="1396"/>
                  <a:pt x="942" y="1396"/>
                  <a:pt x="942" y="1396"/>
                </a:cubicBezTo>
                <a:cubicBezTo>
                  <a:pt x="944" y="1400"/>
                  <a:pt x="944" y="1400"/>
                  <a:pt x="944" y="1400"/>
                </a:cubicBezTo>
                <a:cubicBezTo>
                  <a:pt x="947" y="1404"/>
                  <a:pt x="947" y="1404"/>
                  <a:pt x="947" y="1404"/>
                </a:cubicBezTo>
                <a:cubicBezTo>
                  <a:pt x="948" y="1404"/>
                  <a:pt x="948" y="1404"/>
                  <a:pt x="948" y="1404"/>
                </a:cubicBezTo>
                <a:cubicBezTo>
                  <a:pt x="951" y="1407"/>
                  <a:pt x="951" y="1407"/>
                  <a:pt x="951" y="1407"/>
                </a:cubicBezTo>
                <a:cubicBezTo>
                  <a:pt x="952" y="1408"/>
                  <a:pt x="952" y="1408"/>
                  <a:pt x="952" y="1408"/>
                </a:cubicBezTo>
                <a:cubicBezTo>
                  <a:pt x="957" y="1407"/>
                  <a:pt x="957" y="1407"/>
                  <a:pt x="957" y="1407"/>
                </a:cubicBezTo>
                <a:cubicBezTo>
                  <a:pt x="959" y="1407"/>
                  <a:pt x="959" y="1407"/>
                  <a:pt x="959" y="1407"/>
                </a:cubicBezTo>
                <a:cubicBezTo>
                  <a:pt x="962" y="1409"/>
                  <a:pt x="962" y="1409"/>
                  <a:pt x="962" y="1409"/>
                </a:cubicBezTo>
                <a:cubicBezTo>
                  <a:pt x="963" y="1409"/>
                  <a:pt x="963" y="1409"/>
                  <a:pt x="963" y="1409"/>
                </a:cubicBezTo>
                <a:cubicBezTo>
                  <a:pt x="965" y="1409"/>
                  <a:pt x="965" y="1409"/>
                  <a:pt x="965" y="1409"/>
                </a:cubicBezTo>
                <a:cubicBezTo>
                  <a:pt x="965" y="1410"/>
                  <a:pt x="965" y="1410"/>
                  <a:pt x="965" y="1410"/>
                </a:cubicBezTo>
                <a:cubicBezTo>
                  <a:pt x="965" y="1411"/>
                  <a:pt x="965" y="1411"/>
                  <a:pt x="965" y="1411"/>
                </a:cubicBezTo>
                <a:cubicBezTo>
                  <a:pt x="965" y="1412"/>
                  <a:pt x="965" y="1412"/>
                  <a:pt x="965" y="1412"/>
                </a:cubicBezTo>
                <a:cubicBezTo>
                  <a:pt x="967" y="1412"/>
                  <a:pt x="967" y="1412"/>
                  <a:pt x="967" y="1412"/>
                </a:cubicBezTo>
                <a:cubicBezTo>
                  <a:pt x="969" y="1410"/>
                  <a:pt x="969" y="1410"/>
                  <a:pt x="969" y="1410"/>
                </a:cubicBezTo>
                <a:cubicBezTo>
                  <a:pt x="972" y="1410"/>
                  <a:pt x="972" y="1410"/>
                  <a:pt x="972" y="1410"/>
                </a:cubicBezTo>
                <a:cubicBezTo>
                  <a:pt x="974" y="1411"/>
                  <a:pt x="974" y="1411"/>
                  <a:pt x="974" y="1411"/>
                </a:cubicBezTo>
                <a:cubicBezTo>
                  <a:pt x="975" y="1411"/>
                  <a:pt x="975" y="1411"/>
                  <a:pt x="975" y="1411"/>
                </a:cubicBezTo>
                <a:cubicBezTo>
                  <a:pt x="976" y="1411"/>
                  <a:pt x="976" y="1411"/>
                  <a:pt x="976" y="1411"/>
                </a:cubicBezTo>
                <a:cubicBezTo>
                  <a:pt x="978" y="1412"/>
                  <a:pt x="978" y="1412"/>
                  <a:pt x="978" y="1412"/>
                </a:cubicBezTo>
                <a:cubicBezTo>
                  <a:pt x="979" y="1412"/>
                  <a:pt x="979" y="1412"/>
                  <a:pt x="979" y="1412"/>
                </a:cubicBezTo>
                <a:cubicBezTo>
                  <a:pt x="980" y="1411"/>
                  <a:pt x="980" y="1411"/>
                  <a:pt x="980" y="1411"/>
                </a:cubicBezTo>
                <a:cubicBezTo>
                  <a:pt x="981" y="1410"/>
                  <a:pt x="981" y="1410"/>
                  <a:pt x="981" y="1410"/>
                </a:cubicBezTo>
                <a:cubicBezTo>
                  <a:pt x="981" y="1410"/>
                  <a:pt x="981" y="1410"/>
                  <a:pt x="981" y="1410"/>
                </a:cubicBezTo>
                <a:cubicBezTo>
                  <a:pt x="982" y="1410"/>
                  <a:pt x="982" y="1410"/>
                  <a:pt x="982" y="1410"/>
                </a:cubicBezTo>
                <a:cubicBezTo>
                  <a:pt x="986" y="1409"/>
                  <a:pt x="986" y="1409"/>
                  <a:pt x="986" y="1409"/>
                </a:cubicBezTo>
                <a:cubicBezTo>
                  <a:pt x="988" y="1406"/>
                  <a:pt x="988" y="1406"/>
                  <a:pt x="988" y="1406"/>
                </a:cubicBezTo>
                <a:cubicBezTo>
                  <a:pt x="989" y="1405"/>
                  <a:pt x="989" y="1405"/>
                  <a:pt x="989" y="1405"/>
                </a:cubicBezTo>
                <a:cubicBezTo>
                  <a:pt x="988" y="1405"/>
                  <a:pt x="988" y="1405"/>
                  <a:pt x="988" y="1405"/>
                </a:cubicBezTo>
                <a:cubicBezTo>
                  <a:pt x="989" y="1403"/>
                  <a:pt x="989" y="1403"/>
                  <a:pt x="989" y="1403"/>
                </a:cubicBezTo>
                <a:cubicBezTo>
                  <a:pt x="991" y="1401"/>
                  <a:pt x="991" y="1401"/>
                  <a:pt x="991" y="1401"/>
                </a:cubicBezTo>
                <a:cubicBezTo>
                  <a:pt x="991" y="1398"/>
                  <a:pt x="991" y="1398"/>
                  <a:pt x="991" y="1398"/>
                </a:cubicBezTo>
                <a:cubicBezTo>
                  <a:pt x="993" y="1397"/>
                  <a:pt x="993" y="1397"/>
                  <a:pt x="993" y="1397"/>
                </a:cubicBezTo>
                <a:cubicBezTo>
                  <a:pt x="994" y="1396"/>
                  <a:pt x="994" y="1396"/>
                  <a:pt x="994" y="1396"/>
                </a:cubicBezTo>
                <a:cubicBezTo>
                  <a:pt x="998" y="1393"/>
                  <a:pt x="998" y="1393"/>
                  <a:pt x="998" y="1393"/>
                </a:cubicBezTo>
                <a:cubicBezTo>
                  <a:pt x="999" y="1390"/>
                  <a:pt x="999" y="1390"/>
                  <a:pt x="999" y="1390"/>
                </a:cubicBezTo>
                <a:cubicBezTo>
                  <a:pt x="1001" y="1383"/>
                  <a:pt x="1001" y="1383"/>
                  <a:pt x="1001" y="1383"/>
                </a:cubicBezTo>
                <a:cubicBezTo>
                  <a:pt x="1002" y="1378"/>
                  <a:pt x="1002" y="1378"/>
                  <a:pt x="1002" y="1378"/>
                </a:cubicBezTo>
                <a:cubicBezTo>
                  <a:pt x="1003" y="1377"/>
                  <a:pt x="1003" y="1377"/>
                  <a:pt x="1003" y="1377"/>
                </a:cubicBezTo>
                <a:cubicBezTo>
                  <a:pt x="1002" y="1376"/>
                  <a:pt x="1002" y="1376"/>
                  <a:pt x="1002" y="1376"/>
                </a:cubicBezTo>
                <a:cubicBezTo>
                  <a:pt x="1000" y="1373"/>
                  <a:pt x="1000" y="1373"/>
                  <a:pt x="1000" y="1373"/>
                </a:cubicBezTo>
                <a:cubicBezTo>
                  <a:pt x="1001" y="1371"/>
                  <a:pt x="1001" y="1371"/>
                  <a:pt x="1001" y="1371"/>
                </a:cubicBezTo>
                <a:cubicBezTo>
                  <a:pt x="1003" y="1371"/>
                  <a:pt x="1003" y="1371"/>
                  <a:pt x="1003" y="1371"/>
                </a:cubicBezTo>
                <a:cubicBezTo>
                  <a:pt x="1003" y="1369"/>
                  <a:pt x="1003" y="1369"/>
                  <a:pt x="1003" y="1369"/>
                </a:cubicBezTo>
                <a:cubicBezTo>
                  <a:pt x="1004" y="1367"/>
                  <a:pt x="1004" y="1367"/>
                  <a:pt x="1004" y="1367"/>
                </a:cubicBezTo>
                <a:cubicBezTo>
                  <a:pt x="1004" y="1366"/>
                  <a:pt x="1004" y="1366"/>
                  <a:pt x="1004" y="1366"/>
                </a:cubicBezTo>
                <a:cubicBezTo>
                  <a:pt x="1005" y="1367"/>
                  <a:pt x="1005" y="1367"/>
                  <a:pt x="1005" y="1367"/>
                </a:cubicBezTo>
                <a:cubicBezTo>
                  <a:pt x="1007" y="1367"/>
                  <a:pt x="1007" y="1367"/>
                  <a:pt x="1007" y="1367"/>
                </a:cubicBezTo>
                <a:cubicBezTo>
                  <a:pt x="1008" y="1365"/>
                  <a:pt x="1008" y="1365"/>
                  <a:pt x="1008" y="1365"/>
                </a:cubicBezTo>
                <a:cubicBezTo>
                  <a:pt x="1009" y="1363"/>
                  <a:pt x="1009" y="1363"/>
                  <a:pt x="1009" y="1363"/>
                </a:cubicBezTo>
                <a:cubicBezTo>
                  <a:pt x="1009" y="1362"/>
                  <a:pt x="1009" y="1362"/>
                  <a:pt x="1009" y="1362"/>
                </a:cubicBezTo>
                <a:cubicBezTo>
                  <a:pt x="1009" y="1360"/>
                  <a:pt x="1009" y="1360"/>
                  <a:pt x="1009" y="1360"/>
                </a:cubicBezTo>
                <a:cubicBezTo>
                  <a:pt x="1010" y="1359"/>
                  <a:pt x="1010" y="1359"/>
                  <a:pt x="1010" y="1359"/>
                </a:cubicBezTo>
                <a:cubicBezTo>
                  <a:pt x="1011" y="1359"/>
                  <a:pt x="1011" y="1359"/>
                  <a:pt x="1011" y="1359"/>
                </a:cubicBezTo>
                <a:cubicBezTo>
                  <a:pt x="1012" y="1357"/>
                  <a:pt x="1012" y="1357"/>
                  <a:pt x="1012" y="1357"/>
                </a:cubicBezTo>
                <a:cubicBezTo>
                  <a:pt x="1011" y="1356"/>
                  <a:pt x="1011" y="1356"/>
                  <a:pt x="1011" y="1356"/>
                </a:cubicBezTo>
                <a:cubicBezTo>
                  <a:pt x="1010" y="1354"/>
                  <a:pt x="1010" y="1354"/>
                  <a:pt x="1010" y="1354"/>
                </a:cubicBezTo>
                <a:cubicBezTo>
                  <a:pt x="1010" y="1351"/>
                  <a:pt x="1010" y="1351"/>
                  <a:pt x="1010" y="1351"/>
                </a:cubicBezTo>
                <a:cubicBezTo>
                  <a:pt x="1010" y="1350"/>
                  <a:pt x="1010" y="1350"/>
                  <a:pt x="1010" y="1350"/>
                </a:cubicBezTo>
                <a:cubicBezTo>
                  <a:pt x="1011" y="1351"/>
                  <a:pt x="1011" y="1351"/>
                  <a:pt x="1011" y="1351"/>
                </a:cubicBezTo>
                <a:cubicBezTo>
                  <a:pt x="1012" y="1353"/>
                  <a:pt x="1012" y="1353"/>
                  <a:pt x="1012" y="1353"/>
                </a:cubicBezTo>
                <a:cubicBezTo>
                  <a:pt x="1014" y="1356"/>
                  <a:pt x="1014" y="1356"/>
                  <a:pt x="1014" y="1356"/>
                </a:cubicBezTo>
                <a:cubicBezTo>
                  <a:pt x="1015" y="1356"/>
                  <a:pt x="1015" y="1356"/>
                  <a:pt x="1015" y="1356"/>
                </a:cubicBezTo>
                <a:cubicBezTo>
                  <a:pt x="1016" y="1355"/>
                  <a:pt x="1016" y="1355"/>
                  <a:pt x="1016" y="1355"/>
                </a:cubicBezTo>
                <a:cubicBezTo>
                  <a:pt x="1017" y="1356"/>
                  <a:pt x="1017" y="1356"/>
                  <a:pt x="1017" y="1356"/>
                </a:cubicBezTo>
                <a:cubicBezTo>
                  <a:pt x="1017" y="1358"/>
                  <a:pt x="1017" y="1358"/>
                  <a:pt x="1017" y="1358"/>
                </a:cubicBezTo>
                <a:cubicBezTo>
                  <a:pt x="1016" y="1358"/>
                  <a:pt x="1016" y="1358"/>
                  <a:pt x="1016" y="1358"/>
                </a:cubicBezTo>
                <a:cubicBezTo>
                  <a:pt x="1015" y="1361"/>
                  <a:pt x="1015" y="1361"/>
                  <a:pt x="1015" y="1361"/>
                </a:cubicBezTo>
                <a:cubicBezTo>
                  <a:pt x="1013" y="1365"/>
                  <a:pt x="1013" y="1365"/>
                  <a:pt x="1013" y="1365"/>
                </a:cubicBezTo>
                <a:cubicBezTo>
                  <a:pt x="1011" y="1365"/>
                  <a:pt x="1011" y="1365"/>
                  <a:pt x="1011" y="1365"/>
                </a:cubicBezTo>
                <a:cubicBezTo>
                  <a:pt x="1011" y="1368"/>
                  <a:pt x="1011" y="1368"/>
                  <a:pt x="1011" y="1368"/>
                </a:cubicBezTo>
                <a:cubicBezTo>
                  <a:pt x="1010" y="1369"/>
                  <a:pt x="1010" y="1369"/>
                  <a:pt x="1010" y="1369"/>
                </a:cubicBezTo>
                <a:cubicBezTo>
                  <a:pt x="1009" y="1369"/>
                  <a:pt x="1009" y="1369"/>
                  <a:pt x="1009" y="1369"/>
                </a:cubicBezTo>
                <a:cubicBezTo>
                  <a:pt x="1007" y="1370"/>
                  <a:pt x="1007" y="1370"/>
                  <a:pt x="1007" y="1370"/>
                </a:cubicBezTo>
                <a:cubicBezTo>
                  <a:pt x="1006" y="1372"/>
                  <a:pt x="1006" y="1372"/>
                  <a:pt x="1006" y="1372"/>
                </a:cubicBezTo>
                <a:cubicBezTo>
                  <a:pt x="1005" y="1373"/>
                  <a:pt x="1005" y="1373"/>
                  <a:pt x="1005" y="1373"/>
                </a:cubicBezTo>
                <a:cubicBezTo>
                  <a:pt x="1004" y="1373"/>
                  <a:pt x="1004" y="1373"/>
                  <a:pt x="1004" y="1373"/>
                </a:cubicBezTo>
                <a:cubicBezTo>
                  <a:pt x="1003" y="1374"/>
                  <a:pt x="1003" y="1374"/>
                  <a:pt x="1003" y="1374"/>
                </a:cubicBezTo>
                <a:cubicBezTo>
                  <a:pt x="1003" y="1375"/>
                  <a:pt x="1003" y="1375"/>
                  <a:pt x="1003" y="1375"/>
                </a:cubicBezTo>
                <a:cubicBezTo>
                  <a:pt x="1005" y="1375"/>
                  <a:pt x="1005" y="1375"/>
                  <a:pt x="1005" y="1375"/>
                </a:cubicBezTo>
                <a:cubicBezTo>
                  <a:pt x="1011" y="1370"/>
                  <a:pt x="1011" y="1370"/>
                  <a:pt x="1011" y="1370"/>
                </a:cubicBezTo>
                <a:cubicBezTo>
                  <a:pt x="1015" y="1367"/>
                  <a:pt x="1015" y="1367"/>
                  <a:pt x="1015" y="1367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21" y="1355"/>
                  <a:pt x="1021" y="1355"/>
                  <a:pt x="1021" y="1355"/>
                </a:cubicBezTo>
                <a:cubicBezTo>
                  <a:pt x="1023" y="1349"/>
                  <a:pt x="1023" y="1349"/>
                  <a:pt x="1023" y="1349"/>
                </a:cubicBezTo>
                <a:cubicBezTo>
                  <a:pt x="1028" y="1341"/>
                  <a:pt x="1028" y="1341"/>
                  <a:pt x="1028" y="1341"/>
                </a:cubicBezTo>
                <a:cubicBezTo>
                  <a:pt x="1032" y="1335"/>
                  <a:pt x="1032" y="1335"/>
                  <a:pt x="1032" y="1335"/>
                </a:cubicBezTo>
                <a:cubicBezTo>
                  <a:pt x="1033" y="1334"/>
                  <a:pt x="1033" y="1334"/>
                  <a:pt x="1033" y="1334"/>
                </a:cubicBezTo>
                <a:cubicBezTo>
                  <a:pt x="1032" y="1333"/>
                  <a:pt x="1032" y="1333"/>
                  <a:pt x="1032" y="1333"/>
                </a:cubicBezTo>
                <a:cubicBezTo>
                  <a:pt x="1033" y="1332"/>
                  <a:pt x="1033" y="1332"/>
                  <a:pt x="1033" y="1332"/>
                </a:cubicBezTo>
                <a:cubicBezTo>
                  <a:pt x="1034" y="1331"/>
                  <a:pt x="1034" y="1331"/>
                  <a:pt x="1034" y="1331"/>
                </a:cubicBezTo>
                <a:cubicBezTo>
                  <a:pt x="1034" y="1329"/>
                  <a:pt x="1034" y="1329"/>
                  <a:pt x="1034" y="1329"/>
                </a:cubicBezTo>
                <a:cubicBezTo>
                  <a:pt x="1036" y="1328"/>
                  <a:pt x="1036" y="1328"/>
                  <a:pt x="1036" y="1328"/>
                </a:cubicBezTo>
                <a:cubicBezTo>
                  <a:pt x="1035" y="1326"/>
                  <a:pt x="1035" y="1326"/>
                  <a:pt x="1035" y="1326"/>
                </a:cubicBezTo>
                <a:cubicBezTo>
                  <a:pt x="1036" y="1325"/>
                  <a:pt x="1036" y="1325"/>
                  <a:pt x="1036" y="1325"/>
                </a:cubicBezTo>
                <a:cubicBezTo>
                  <a:pt x="1035" y="1325"/>
                  <a:pt x="1035" y="1325"/>
                  <a:pt x="1035" y="1325"/>
                </a:cubicBezTo>
                <a:cubicBezTo>
                  <a:pt x="1034" y="1324"/>
                  <a:pt x="1034" y="1324"/>
                  <a:pt x="1034" y="1324"/>
                </a:cubicBezTo>
                <a:cubicBezTo>
                  <a:pt x="1035" y="1322"/>
                  <a:pt x="1035" y="1322"/>
                  <a:pt x="1035" y="1322"/>
                </a:cubicBezTo>
                <a:cubicBezTo>
                  <a:pt x="1033" y="1319"/>
                  <a:pt x="1033" y="1319"/>
                  <a:pt x="1033" y="1319"/>
                </a:cubicBezTo>
                <a:cubicBezTo>
                  <a:pt x="1033" y="1318"/>
                  <a:pt x="1033" y="1318"/>
                  <a:pt x="1033" y="1318"/>
                </a:cubicBezTo>
                <a:cubicBezTo>
                  <a:pt x="1033" y="1317"/>
                  <a:pt x="1033" y="1317"/>
                  <a:pt x="1033" y="1317"/>
                </a:cubicBezTo>
                <a:cubicBezTo>
                  <a:pt x="1033" y="1315"/>
                  <a:pt x="1033" y="1315"/>
                  <a:pt x="1033" y="1315"/>
                </a:cubicBezTo>
                <a:cubicBezTo>
                  <a:pt x="1032" y="1312"/>
                  <a:pt x="1032" y="1312"/>
                  <a:pt x="1032" y="1312"/>
                </a:cubicBezTo>
                <a:cubicBezTo>
                  <a:pt x="1031" y="1309"/>
                  <a:pt x="1031" y="1309"/>
                  <a:pt x="1031" y="1309"/>
                </a:cubicBezTo>
                <a:cubicBezTo>
                  <a:pt x="1032" y="1309"/>
                  <a:pt x="1032" y="1309"/>
                  <a:pt x="1032" y="1309"/>
                </a:cubicBezTo>
                <a:cubicBezTo>
                  <a:pt x="1034" y="1308"/>
                  <a:pt x="1034" y="1308"/>
                  <a:pt x="1034" y="1308"/>
                </a:cubicBezTo>
                <a:cubicBezTo>
                  <a:pt x="1034" y="1306"/>
                  <a:pt x="1034" y="1306"/>
                  <a:pt x="1034" y="1306"/>
                </a:cubicBezTo>
                <a:cubicBezTo>
                  <a:pt x="1032" y="1306"/>
                  <a:pt x="1032" y="1306"/>
                  <a:pt x="1032" y="1306"/>
                </a:cubicBezTo>
                <a:cubicBezTo>
                  <a:pt x="1035" y="1305"/>
                  <a:pt x="1035" y="1305"/>
                  <a:pt x="1035" y="1305"/>
                </a:cubicBezTo>
                <a:cubicBezTo>
                  <a:pt x="1035" y="1303"/>
                  <a:pt x="1035" y="1303"/>
                  <a:pt x="1035" y="1303"/>
                </a:cubicBezTo>
                <a:cubicBezTo>
                  <a:pt x="1032" y="1302"/>
                  <a:pt x="1032" y="1302"/>
                  <a:pt x="1032" y="1302"/>
                </a:cubicBezTo>
                <a:cubicBezTo>
                  <a:pt x="1034" y="1301"/>
                  <a:pt x="1034" y="1301"/>
                  <a:pt x="1034" y="1301"/>
                </a:cubicBezTo>
                <a:cubicBezTo>
                  <a:pt x="1036" y="1300"/>
                  <a:pt x="1036" y="1300"/>
                  <a:pt x="1036" y="1300"/>
                </a:cubicBezTo>
                <a:cubicBezTo>
                  <a:pt x="1037" y="1300"/>
                  <a:pt x="1037" y="1300"/>
                  <a:pt x="1037" y="1300"/>
                </a:cubicBezTo>
                <a:cubicBezTo>
                  <a:pt x="1040" y="1297"/>
                  <a:pt x="1040" y="1297"/>
                  <a:pt x="1040" y="1297"/>
                </a:cubicBezTo>
                <a:cubicBezTo>
                  <a:pt x="1042" y="1296"/>
                  <a:pt x="1042" y="1296"/>
                  <a:pt x="1042" y="1296"/>
                </a:cubicBezTo>
                <a:cubicBezTo>
                  <a:pt x="1042" y="1295"/>
                  <a:pt x="1042" y="1295"/>
                  <a:pt x="1042" y="1295"/>
                </a:cubicBezTo>
                <a:cubicBezTo>
                  <a:pt x="1044" y="1293"/>
                  <a:pt x="1044" y="1293"/>
                  <a:pt x="1044" y="1293"/>
                </a:cubicBezTo>
                <a:cubicBezTo>
                  <a:pt x="1048" y="1291"/>
                  <a:pt x="1048" y="1291"/>
                  <a:pt x="1048" y="1291"/>
                </a:cubicBezTo>
                <a:cubicBezTo>
                  <a:pt x="1052" y="1286"/>
                  <a:pt x="1052" y="1286"/>
                  <a:pt x="1052" y="1286"/>
                </a:cubicBezTo>
                <a:cubicBezTo>
                  <a:pt x="1055" y="1286"/>
                  <a:pt x="1055" y="1286"/>
                  <a:pt x="1055" y="1286"/>
                </a:cubicBezTo>
                <a:cubicBezTo>
                  <a:pt x="1057" y="1284"/>
                  <a:pt x="1057" y="1284"/>
                  <a:pt x="1057" y="1284"/>
                </a:cubicBezTo>
                <a:cubicBezTo>
                  <a:pt x="1060" y="1282"/>
                  <a:pt x="1060" y="1282"/>
                  <a:pt x="1060" y="1282"/>
                </a:cubicBezTo>
                <a:cubicBezTo>
                  <a:pt x="1062" y="1282"/>
                  <a:pt x="1062" y="1282"/>
                  <a:pt x="1062" y="1282"/>
                </a:cubicBezTo>
                <a:cubicBezTo>
                  <a:pt x="1063" y="1283"/>
                  <a:pt x="1063" y="1283"/>
                  <a:pt x="1063" y="1283"/>
                </a:cubicBezTo>
                <a:cubicBezTo>
                  <a:pt x="1064" y="1283"/>
                  <a:pt x="1064" y="1283"/>
                  <a:pt x="1064" y="1283"/>
                </a:cubicBezTo>
                <a:cubicBezTo>
                  <a:pt x="1065" y="1282"/>
                  <a:pt x="1065" y="1282"/>
                  <a:pt x="1065" y="1282"/>
                </a:cubicBezTo>
                <a:cubicBezTo>
                  <a:pt x="1066" y="1279"/>
                  <a:pt x="1066" y="1279"/>
                  <a:pt x="1066" y="1279"/>
                </a:cubicBezTo>
                <a:cubicBezTo>
                  <a:pt x="1070" y="1276"/>
                  <a:pt x="1070" y="1276"/>
                  <a:pt x="1070" y="1276"/>
                </a:cubicBezTo>
                <a:cubicBezTo>
                  <a:pt x="1072" y="1276"/>
                  <a:pt x="1072" y="1276"/>
                  <a:pt x="1072" y="1276"/>
                </a:cubicBezTo>
                <a:cubicBezTo>
                  <a:pt x="1072" y="1275"/>
                  <a:pt x="1072" y="1275"/>
                  <a:pt x="1072" y="1275"/>
                </a:cubicBezTo>
                <a:cubicBezTo>
                  <a:pt x="1071" y="1275"/>
                  <a:pt x="1071" y="1275"/>
                  <a:pt x="1071" y="1275"/>
                </a:cubicBezTo>
                <a:cubicBezTo>
                  <a:pt x="1070" y="1274"/>
                  <a:pt x="1070" y="1274"/>
                  <a:pt x="1070" y="1274"/>
                </a:cubicBezTo>
                <a:cubicBezTo>
                  <a:pt x="1069" y="1273"/>
                  <a:pt x="1069" y="1273"/>
                  <a:pt x="1069" y="1273"/>
                </a:cubicBezTo>
                <a:cubicBezTo>
                  <a:pt x="1070" y="1273"/>
                  <a:pt x="1070" y="1273"/>
                  <a:pt x="1070" y="1273"/>
                </a:cubicBezTo>
                <a:cubicBezTo>
                  <a:pt x="1073" y="1271"/>
                  <a:pt x="1073" y="1271"/>
                  <a:pt x="1073" y="1271"/>
                </a:cubicBezTo>
                <a:cubicBezTo>
                  <a:pt x="1075" y="1271"/>
                  <a:pt x="1075" y="1271"/>
                  <a:pt x="1075" y="1271"/>
                </a:cubicBezTo>
                <a:cubicBezTo>
                  <a:pt x="1076" y="1271"/>
                  <a:pt x="1076" y="1271"/>
                  <a:pt x="1076" y="1271"/>
                </a:cubicBezTo>
                <a:cubicBezTo>
                  <a:pt x="1078" y="1270"/>
                  <a:pt x="1078" y="1270"/>
                  <a:pt x="1078" y="1270"/>
                </a:cubicBezTo>
                <a:cubicBezTo>
                  <a:pt x="1079" y="1270"/>
                  <a:pt x="1079" y="1270"/>
                  <a:pt x="1079" y="1270"/>
                </a:cubicBezTo>
                <a:cubicBezTo>
                  <a:pt x="1079" y="1271"/>
                  <a:pt x="1079" y="1271"/>
                  <a:pt x="1079" y="1271"/>
                </a:cubicBezTo>
                <a:cubicBezTo>
                  <a:pt x="1077" y="1273"/>
                  <a:pt x="1077" y="1273"/>
                  <a:pt x="1077" y="1273"/>
                </a:cubicBezTo>
                <a:cubicBezTo>
                  <a:pt x="1074" y="1273"/>
                  <a:pt x="1074" y="1273"/>
                  <a:pt x="1074" y="1273"/>
                </a:cubicBezTo>
                <a:cubicBezTo>
                  <a:pt x="1074" y="1274"/>
                  <a:pt x="1074" y="1274"/>
                  <a:pt x="1074" y="1274"/>
                </a:cubicBezTo>
                <a:cubicBezTo>
                  <a:pt x="1075" y="1274"/>
                  <a:pt x="1075" y="1274"/>
                  <a:pt x="1075" y="1274"/>
                </a:cubicBezTo>
                <a:cubicBezTo>
                  <a:pt x="1078" y="1273"/>
                  <a:pt x="1078" y="1273"/>
                  <a:pt x="1078" y="1273"/>
                </a:cubicBezTo>
                <a:cubicBezTo>
                  <a:pt x="1083" y="1271"/>
                  <a:pt x="1083" y="1271"/>
                  <a:pt x="1083" y="1271"/>
                </a:cubicBezTo>
                <a:cubicBezTo>
                  <a:pt x="1083" y="1270"/>
                  <a:pt x="1083" y="1270"/>
                  <a:pt x="1083" y="1270"/>
                </a:cubicBezTo>
                <a:cubicBezTo>
                  <a:pt x="1084" y="1269"/>
                  <a:pt x="1084" y="1269"/>
                  <a:pt x="1084" y="1269"/>
                </a:cubicBezTo>
                <a:cubicBezTo>
                  <a:pt x="1085" y="1269"/>
                  <a:pt x="1085" y="1269"/>
                  <a:pt x="1085" y="1269"/>
                </a:cubicBezTo>
                <a:cubicBezTo>
                  <a:pt x="1085" y="1271"/>
                  <a:pt x="1085" y="1271"/>
                  <a:pt x="1085" y="1271"/>
                </a:cubicBezTo>
                <a:cubicBezTo>
                  <a:pt x="1085" y="1271"/>
                  <a:pt x="1085" y="1272"/>
                  <a:pt x="1085" y="1272"/>
                </a:cubicBezTo>
                <a:cubicBezTo>
                  <a:pt x="1085" y="1272"/>
                  <a:pt x="1088" y="1273"/>
                  <a:pt x="1088" y="1273"/>
                </a:cubicBezTo>
                <a:cubicBezTo>
                  <a:pt x="1090" y="1272"/>
                  <a:pt x="1090" y="1272"/>
                  <a:pt x="1090" y="1272"/>
                </a:cubicBezTo>
                <a:cubicBezTo>
                  <a:pt x="1092" y="1272"/>
                  <a:pt x="1092" y="1272"/>
                  <a:pt x="1092" y="1272"/>
                </a:cubicBezTo>
                <a:cubicBezTo>
                  <a:pt x="1096" y="1272"/>
                  <a:pt x="1096" y="1272"/>
                  <a:pt x="1096" y="1272"/>
                </a:cubicBezTo>
                <a:cubicBezTo>
                  <a:pt x="1098" y="1271"/>
                  <a:pt x="1098" y="1271"/>
                  <a:pt x="1098" y="1271"/>
                </a:cubicBezTo>
                <a:cubicBezTo>
                  <a:pt x="1098" y="1270"/>
                  <a:pt x="1098" y="1270"/>
                  <a:pt x="1098" y="1270"/>
                </a:cubicBezTo>
                <a:cubicBezTo>
                  <a:pt x="1097" y="1269"/>
                  <a:pt x="1097" y="1269"/>
                  <a:pt x="1097" y="1269"/>
                </a:cubicBezTo>
                <a:cubicBezTo>
                  <a:pt x="1098" y="1268"/>
                  <a:pt x="1098" y="1268"/>
                  <a:pt x="1098" y="1268"/>
                </a:cubicBezTo>
                <a:cubicBezTo>
                  <a:pt x="1102" y="1265"/>
                  <a:pt x="1102" y="1265"/>
                  <a:pt x="1102" y="1265"/>
                </a:cubicBezTo>
                <a:cubicBezTo>
                  <a:pt x="1106" y="1264"/>
                  <a:pt x="1106" y="1264"/>
                  <a:pt x="1106" y="1264"/>
                </a:cubicBezTo>
                <a:cubicBezTo>
                  <a:pt x="1108" y="1263"/>
                  <a:pt x="1108" y="1263"/>
                  <a:pt x="1108" y="1263"/>
                </a:cubicBezTo>
                <a:cubicBezTo>
                  <a:pt x="1109" y="1261"/>
                  <a:pt x="1109" y="1261"/>
                  <a:pt x="1109" y="1261"/>
                </a:cubicBezTo>
                <a:cubicBezTo>
                  <a:pt x="1108" y="1261"/>
                  <a:pt x="1108" y="1261"/>
                  <a:pt x="1108" y="1261"/>
                </a:cubicBezTo>
                <a:cubicBezTo>
                  <a:pt x="1106" y="1257"/>
                  <a:pt x="1106" y="1257"/>
                  <a:pt x="1106" y="1257"/>
                </a:cubicBezTo>
                <a:cubicBezTo>
                  <a:pt x="1108" y="1254"/>
                  <a:pt x="1108" y="1254"/>
                  <a:pt x="1108" y="1254"/>
                </a:cubicBezTo>
                <a:cubicBezTo>
                  <a:pt x="1109" y="1252"/>
                  <a:pt x="1109" y="1252"/>
                  <a:pt x="1109" y="1252"/>
                </a:cubicBezTo>
                <a:cubicBezTo>
                  <a:pt x="1109" y="1250"/>
                  <a:pt x="1109" y="1250"/>
                  <a:pt x="1109" y="1250"/>
                </a:cubicBezTo>
                <a:cubicBezTo>
                  <a:pt x="1110" y="1250"/>
                  <a:pt x="1110" y="1250"/>
                  <a:pt x="1110" y="1250"/>
                </a:cubicBezTo>
                <a:cubicBezTo>
                  <a:pt x="1112" y="1248"/>
                  <a:pt x="1112" y="1248"/>
                  <a:pt x="1112" y="1248"/>
                </a:cubicBezTo>
                <a:cubicBezTo>
                  <a:pt x="1112" y="1246"/>
                  <a:pt x="1112" y="1246"/>
                  <a:pt x="1112" y="1246"/>
                </a:cubicBezTo>
                <a:cubicBezTo>
                  <a:pt x="1112" y="1246"/>
                  <a:pt x="1112" y="1246"/>
                  <a:pt x="1112" y="1246"/>
                </a:cubicBezTo>
                <a:cubicBezTo>
                  <a:pt x="1114" y="1241"/>
                  <a:pt x="1114" y="1241"/>
                  <a:pt x="1114" y="1241"/>
                </a:cubicBezTo>
                <a:cubicBezTo>
                  <a:pt x="1118" y="1237"/>
                  <a:pt x="1118" y="1237"/>
                  <a:pt x="1118" y="1237"/>
                </a:cubicBezTo>
                <a:cubicBezTo>
                  <a:pt x="1118" y="1235"/>
                  <a:pt x="1118" y="1235"/>
                  <a:pt x="1118" y="1235"/>
                </a:cubicBezTo>
                <a:cubicBezTo>
                  <a:pt x="1118" y="1229"/>
                  <a:pt x="1118" y="1229"/>
                  <a:pt x="1118" y="1229"/>
                </a:cubicBezTo>
                <a:cubicBezTo>
                  <a:pt x="1117" y="1227"/>
                  <a:pt x="1117" y="1227"/>
                  <a:pt x="1117" y="1227"/>
                </a:cubicBezTo>
                <a:cubicBezTo>
                  <a:pt x="1118" y="1223"/>
                  <a:pt x="1118" y="1223"/>
                  <a:pt x="1118" y="1223"/>
                </a:cubicBezTo>
                <a:cubicBezTo>
                  <a:pt x="1119" y="1222"/>
                  <a:pt x="1119" y="1222"/>
                  <a:pt x="1119" y="1222"/>
                </a:cubicBezTo>
                <a:cubicBezTo>
                  <a:pt x="1119" y="1221"/>
                  <a:pt x="1119" y="1221"/>
                  <a:pt x="1119" y="1221"/>
                </a:cubicBezTo>
                <a:cubicBezTo>
                  <a:pt x="1122" y="1218"/>
                  <a:pt x="1122" y="1218"/>
                  <a:pt x="1122" y="1218"/>
                </a:cubicBezTo>
                <a:cubicBezTo>
                  <a:pt x="1123" y="1217"/>
                  <a:pt x="1123" y="1217"/>
                  <a:pt x="1123" y="1217"/>
                </a:cubicBezTo>
                <a:cubicBezTo>
                  <a:pt x="1122" y="1213"/>
                  <a:pt x="1122" y="1213"/>
                  <a:pt x="1122" y="1213"/>
                </a:cubicBezTo>
                <a:cubicBezTo>
                  <a:pt x="1124" y="1209"/>
                  <a:pt x="1124" y="1209"/>
                  <a:pt x="1124" y="1209"/>
                </a:cubicBezTo>
                <a:cubicBezTo>
                  <a:pt x="1123" y="1205"/>
                  <a:pt x="1123" y="1205"/>
                  <a:pt x="1123" y="1205"/>
                </a:cubicBezTo>
                <a:cubicBezTo>
                  <a:pt x="1124" y="1203"/>
                  <a:pt x="1124" y="1203"/>
                  <a:pt x="1124" y="1203"/>
                </a:cubicBezTo>
                <a:cubicBezTo>
                  <a:pt x="1124" y="1201"/>
                  <a:pt x="1124" y="1201"/>
                  <a:pt x="1124" y="1201"/>
                </a:cubicBezTo>
                <a:cubicBezTo>
                  <a:pt x="1125" y="1197"/>
                  <a:pt x="1125" y="1197"/>
                  <a:pt x="1125" y="1197"/>
                </a:cubicBezTo>
                <a:cubicBezTo>
                  <a:pt x="1123" y="1184"/>
                  <a:pt x="1123" y="1184"/>
                  <a:pt x="1123" y="1184"/>
                </a:cubicBezTo>
                <a:cubicBezTo>
                  <a:pt x="1123" y="1181"/>
                  <a:pt x="1123" y="1181"/>
                  <a:pt x="1123" y="1181"/>
                </a:cubicBezTo>
                <a:cubicBezTo>
                  <a:pt x="1124" y="1179"/>
                  <a:pt x="1124" y="1179"/>
                  <a:pt x="1124" y="1179"/>
                </a:cubicBezTo>
                <a:cubicBezTo>
                  <a:pt x="1124" y="1177"/>
                  <a:pt x="1124" y="1177"/>
                  <a:pt x="1124" y="1177"/>
                </a:cubicBezTo>
                <a:cubicBezTo>
                  <a:pt x="1123" y="1178"/>
                  <a:pt x="1123" y="1178"/>
                  <a:pt x="1123" y="1178"/>
                </a:cubicBezTo>
                <a:cubicBezTo>
                  <a:pt x="1122" y="1177"/>
                  <a:pt x="1122" y="1177"/>
                  <a:pt x="1122" y="1177"/>
                </a:cubicBezTo>
                <a:cubicBezTo>
                  <a:pt x="1122" y="1176"/>
                  <a:pt x="1122" y="1176"/>
                  <a:pt x="1122" y="1176"/>
                </a:cubicBezTo>
                <a:cubicBezTo>
                  <a:pt x="1123" y="1174"/>
                  <a:pt x="1123" y="1174"/>
                  <a:pt x="1123" y="1174"/>
                </a:cubicBezTo>
                <a:cubicBezTo>
                  <a:pt x="1123" y="1171"/>
                  <a:pt x="1123" y="1171"/>
                  <a:pt x="1123" y="1171"/>
                </a:cubicBezTo>
                <a:cubicBezTo>
                  <a:pt x="1123" y="1170"/>
                  <a:pt x="1123" y="1170"/>
                  <a:pt x="1123" y="1170"/>
                </a:cubicBezTo>
                <a:cubicBezTo>
                  <a:pt x="1125" y="1170"/>
                  <a:pt x="1125" y="1170"/>
                  <a:pt x="1125" y="1170"/>
                </a:cubicBezTo>
                <a:cubicBezTo>
                  <a:pt x="1125" y="1167"/>
                  <a:pt x="1125" y="1167"/>
                  <a:pt x="1125" y="1167"/>
                </a:cubicBezTo>
                <a:cubicBezTo>
                  <a:pt x="1123" y="1165"/>
                  <a:pt x="1123" y="1165"/>
                  <a:pt x="1123" y="1165"/>
                </a:cubicBezTo>
                <a:cubicBezTo>
                  <a:pt x="1121" y="1164"/>
                  <a:pt x="1121" y="1164"/>
                  <a:pt x="1121" y="1164"/>
                </a:cubicBezTo>
                <a:cubicBezTo>
                  <a:pt x="1122" y="1163"/>
                  <a:pt x="1122" y="1163"/>
                  <a:pt x="1122" y="1163"/>
                </a:cubicBezTo>
                <a:cubicBezTo>
                  <a:pt x="1122" y="1162"/>
                  <a:pt x="1122" y="1162"/>
                  <a:pt x="1122" y="1162"/>
                </a:cubicBezTo>
                <a:cubicBezTo>
                  <a:pt x="1122" y="1164"/>
                  <a:pt x="1122" y="1164"/>
                  <a:pt x="1122" y="1164"/>
                </a:cubicBezTo>
                <a:cubicBezTo>
                  <a:pt x="1124" y="1164"/>
                  <a:pt x="1124" y="1164"/>
                  <a:pt x="1124" y="1164"/>
                </a:cubicBezTo>
                <a:cubicBezTo>
                  <a:pt x="1125" y="1165"/>
                  <a:pt x="1125" y="1165"/>
                  <a:pt x="1125" y="1165"/>
                </a:cubicBezTo>
                <a:cubicBezTo>
                  <a:pt x="1126" y="1163"/>
                  <a:pt x="1126" y="1163"/>
                  <a:pt x="1126" y="1163"/>
                </a:cubicBezTo>
                <a:cubicBezTo>
                  <a:pt x="1127" y="1163"/>
                  <a:pt x="1127" y="1163"/>
                  <a:pt x="1127" y="1163"/>
                </a:cubicBezTo>
                <a:cubicBezTo>
                  <a:pt x="1128" y="1164"/>
                  <a:pt x="1128" y="1164"/>
                  <a:pt x="1128" y="1164"/>
                </a:cubicBezTo>
                <a:cubicBezTo>
                  <a:pt x="1129" y="1165"/>
                  <a:pt x="1129" y="1165"/>
                  <a:pt x="1129" y="1165"/>
                </a:cubicBezTo>
                <a:cubicBezTo>
                  <a:pt x="1128" y="1166"/>
                  <a:pt x="1128" y="1166"/>
                  <a:pt x="1128" y="1166"/>
                </a:cubicBezTo>
                <a:cubicBezTo>
                  <a:pt x="1126" y="1167"/>
                  <a:pt x="1126" y="1167"/>
                  <a:pt x="1126" y="1167"/>
                </a:cubicBezTo>
                <a:cubicBezTo>
                  <a:pt x="1126" y="1169"/>
                  <a:pt x="1126" y="1169"/>
                  <a:pt x="1126" y="1169"/>
                </a:cubicBezTo>
                <a:cubicBezTo>
                  <a:pt x="1127" y="1169"/>
                  <a:pt x="1127" y="1169"/>
                  <a:pt x="1127" y="1169"/>
                </a:cubicBezTo>
                <a:cubicBezTo>
                  <a:pt x="1129" y="1167"/>
                  <a:pt x="1129" y="1167"/>
                  <a:pt x="1129" y="1167"/>
                </a:cubicBezTo>
                <a:cubicBezTo>
                  <a:pt x="1132" y="1165"/>
                  <a:pt x="1132" y="1165"/>
                  <a:pt x="1132" y="1165"/>
                </a:cubicBezTo>
                <a:cubicBezTo>
                  <a:pt x="1135" y="1160"/>
                  <a:pt x="1135" y="1160"/>
                  <a:pt x="1135" y="1160"/>
                </a:cubicBezTo>
                <a:cubicBezTo>
                  <a:pt x="1137" y="1156"/>
                  <a:pt x="1137" y="1156"/>
                  <a:pt x="1137" y="1156"/>
                </a:cubicBezTo>
                <a:cubicBezTo>
                  <a:pt x="1137" y="1154"/>
                  <a:pt x="1137" y="1154"/>
                  <a:pt x="1137" y="1154"/>
                </a:cubicBezTo>
                <a:cubicBezTo>
                  <a:pt x="1139" y="1153"/>
                  <a:pt x="1139" y="1153"/>
                  <a:pt x="1139" y="1153"/>
                </a:cubicBezTo>
                <a:cubicBezTo>
                  <a:pt x="1140" y="1149"/>
                  <a:pt x="1140" y="1149"/>
                  <a:pt x="1140" y="1149"/>
                </a:cubicBezTo>
                <a:cubicBezTo>
                  <a:pt x="1141" y="1146"/>
                  <a:pt x="1141" y="1146"/>
                  <a:pt x="1141" y="1146"/>
                </a:cubicBezTo>
                <a:cubicBezTo>
                  <a:pt x="1147" y="1143"/>
                  <a:pt x="1147" y="1143"/>
                  <a:pt x="1147" y="1143"/>
                </a:cubicBezTo>
                <a:cubicBezTo>
                  <a:pt x="1147" y="1141"/>
                  <a:pt x="1147" y="1141"/>
                  <a:pt x="1147" y="1141"/>
                </a:cubicBezTo>
                <a:cubicBezTo>
                  <a:pt x="1149" y="1140"/>
                  <a:pt x="1149" y="1140"/>
                  <a:pt x="1149" y="1140"/>
                </a:cubicBezTo>
                <a:cubicBezTo>
                  <a:pt x="1150" y="1138"/>
                  <a:pt x="1150" y="1138"/>
                  <a:pt x="1150" y="1138"/>
                </a:cubicBezTo>
                <a:cubicBezTo>
                  <a:pt x="1155" y="1134"/>
                  <a:pt x="1155" y="1134"/>
                  <a:pt x="1155" y="1134"/>
                </a:cubicBezTo>
                <a:cubicBezTo>
                  <a:pt x="1159" y="1129"/>
                  <a:pt x="1159" y="1129"/>
                  <a:pt x="1159" y="1129"/>
                </a:cubicBezTo>
                <a:cubicBezTo>
                  <a:pt x="1160" y="1128"/>
                  <a:pt x="1160" y="1128"/>
                  <a:pt x="1160" y="1128"/>
                </a:cubicBezTo>
                <a:cubicBezTo>
                  <a:pt x="1162" y="1122"/>
                  <a:pt x="1162" y="1122"/>
                  <a:pt x="1162" y="1122"/>
                </a:cubicBezTo>
                <a:cubicBezTo>
                  <a:pt x="1163" y="1120"/>
                  <a:pt x="1163" y="1120"/>
                  <a:pt x="1163" y="1120"/>
                </a:cubicBezTo>
                <a:cubicBezTo>
                  <a:pt x="1164" y="1118"/>
                  <a:pt x="1164" y="1118"/>
                  <a:pt x="1164" y="1118"/>
                </a:cubicBezTo>
                <a:cubicBezTo>
                  <a:pt x="1164" y="1116"/>
                  <a:pt x="1164" y="1116"/>
                  <a:pt x="1164" y="1116"/>
                </a:cubicBezTo>
                <a:cubicBezTo>
                  <a:pt x="1163" y="1114"/>
                  <a:pt x="1163" y="1114"/>
                  <a:pt x="1163" y="1114"/>
                </a:cubicBezTo>
                <a:cubicBezTo>
                  <a:pt x="1163" y="1112"/>
                  <a:pt x="1163" y="1112"/>
                  <a:pt x="1163" y="1112"/>
                </a:cubicBezTo>
                <a:lnTo>
                  <a:pt x="1164" y="1111"/>
                </a:lnTo>
                <a:close/>
                <a:moveTo>
                  <a:pt x="503" y="0"/>
                </a:moveTo>
                <a:cubicBezTo>
                  <a:pt x="501" y="0"/>
                  <a:pt x="501" y="0"/>
                  <a:pt x="501" y="0"/>
                </a:cubicBezTo>
                <a:cubicBezTo>
                  <a:pt x="502" y="1"/>
                  <a:pt x="502" y="1"/>
                  <a:pt x="502" y="1"/>
                </a:cubicBezTo>
                <a:lnTo>
                  <a:pt x="503" y="0"/>
                </a:lnTo>
                <a:close/>
                <a:moveTo>
                  <a:pt x="3030" y="1049"/>
                </a:moveTo>
                <a:cubicBezTo>
                  <a:pt x="3032" y="1051"/>
                  <a:pt x="3032" y="1051"/>
                  <a:pt x="3032" y="1051"/>
                </a:cubicBezTo>
                <a:cubicBezTo>
                  <a:pt x="3032" y="1049"/>
                  <a:pt x="3032" y="1049"/>
                  <a:pt x="3032" y="1049"/>
                </a:cubicBezTo>
                <a:cubicBezTo>
                  <a:pt x="3031" y="1048"/>
                  <a:pt x="3031" y="1048"/>
                  <a:pt x="3031" y="1048"/>
                </a:cubicBezTo>
                <a:cubicBezTo>
                  <a:pt x="3029" y="1048"/>
                  <a:pt x="3029" y="1048"/>
                  <a:pt x="3029" y="1048"/>
                </a:cubicBezTo>
                <a:lnTo>
                  <a:pt x="3030" y="1049"/>
                </a:lnTo>
                <a:close/>
                <a:moveTo>
                  <a:pt x="3164" y="1265"/>
                </a:moveTo>
                <a:cubicBezTo>
                  <a:pt x="3167" y="1270"/>
                  <a:pt x="3167" y="1270"/>
                  <a:pt x="3167" y="1270"/>
                </a:cubicBezTo>
                <a:cubicBezTo>
                  <a:pt x="3169" y="1271"/>
                  <a:pt x="3169" y="1271"/>
                  <a:pt x="3169" y="1271"/>
                </a:cubicBezTo>
                <a:cubicBezTo>
                  <a:pt x="3169" y="1273"/>
                  <a:pt x="3169" y="1273"/>
                  <a:pt x="3169" y="1273"/>
                </a:cubicBezTo>
                <a:cubicBezTo>
                  <a:pt x="3170" y="1275"/>
                  <a:pt x="3170" y="1275"/>
                  <a:pt x="3170" y="1275"/>
                </a:cubicBezTo>
                <a:cubicBezTo>
                  <a:pt x="3172" y="1275"/>
                  <a:pt x="3172" y="1275"/>
                  <a:pt x="3172" y="1275"/>
                </a:cubicBezTo>
                <a:cubicBezTo>
                  <a:pt x="3172" y="1276"/>
                  <a:pt x="3172" y="1276"/>
                  <a:pt x="3172" y="1276"/>
                </a:cubicBezTo>
                <a:cubicBezTo>
                  <a:pt x="3175" y="1278"/>
                  <a:pt x="3175" y="1278"/>
                  <a:pt x="3175" y="1278"/>
                </a:cubicBezTo>
                <a:cubicBezTo>
                  <a:pt x="3176" y="1281"/>
                  <a:pt x="3176" y="1281"/>
                  <a:pt x="3176" y="1281"/>
                </a:cubicBezTo>
                <a:cubicBezTo>
                  <a:pt x="3177" y="1281"/>
                  <a:pt x="3177" y="1281"/>
                  <a:pt x="3177" y="1281"/>
                </a:cubicBezTo>
                <a:cubicBezTo>
                  <a:pt x="3178" y="1281"/>
                  <a:pt x="3178" y="1281"/>
                  <a:pt x="3178" y="1281"/>
                </a:cubicBezTo>
                <a:cubicBezTo>
                  <a:pt x="3179" y="1284"/>
                  <a:pt x="3179" y="1284"/>
                  <a:pt x="3179" y="1284"/>
                </a:cubicBezTo>
                <a:cubicBezTo>
                  <a:pt x="3181" y="1284"/>
                  <a:pt x="3181" y="1284"/>
                  <a:pt x="3181" y="1284"/>
                </a:cubicBezTo>
                <a:cubicBezTo>
                  <a:pt x="3182" y="1286"/>
                  <a:pt x="3182" y="1286"/>
                  <a:pt x="3182" y="1286"/>
                </a:cubicBezTo>
                <a:cubicBezTo>
                  <a:pt x="3184" y="1288"/>
                  <a:pt x="3184" y="1288"/>
                  <a:pt x="3184" y="1288"/>
                </a:cubicBezTo>
                <a:cubicBezTo>
                  <a:pt x="3186" y="1287"/>
                  <a:pt x="3186" y="1287"/>
                  <a:pt x="3186" y="1287"/>
                </a:cubicBezTo>
                <a:cubicBezTo>
                  <a:pt x="3187" y="1288"/>
                  <a:pt x="3187" y="1288"/>
                  <a:pt x="3187" y="1288"/>
                </a:cubicBezTo>
                <a:cubicBezTo>
                  <a:pt x="3188" y="1288"/>
                  <a:pt x="3188" y="1288"/>
                  <a:pt x="3188" y="1288"/>
                </a:cubicBezTo>
                <a:cubicBezTo>
                  <a:pt x="3190" y="1289"/>
                  <a:pt x="3190" y="1289"/>
                  <a:pt x="3190" y="1289"/>
                </a:cubicBezTo>
                <a:cubicBezTo>
                  <a:pt x="3190" y="1286"/>
                  <a:pt x="3190" y="1286"/>
                  <a:pt x="3190" y="1286"/>
                </a:cubicBezTo>
                <a:cubicBezTo>
                  <a:pt x="3188" y="1285"/>
                  <a:pt x="3188" y="1285"/>
                  <a:pt x="3188" y="1285"/>
                </a:cubicBezTo>
                <a:cubicBezTo>
                  <a:pt x="3185" y="1283"/>
                  <a:pt x="3185" y="1283"/>
                  <a:pt x="3185" y="1283"/>
                </a:cubicBezTo>
                <a:cubicBezTo>
                  <a:pt x="3182" y="1278"/>
                  <a:pt x="3182" y="1278"/>
                  <a:pt x="3182" y="1278"/>
                </a:cubicBezTo>
                <a:cubicBezTo>
                  <a:pt x="3181" y="1277"/>
                  <a:pt x="3181" y="1277"/>
                  <a:pt x="3181" y="1277"/>
                </a:cubicBezTo>
                <a:cubicBezTo>
                  <a:pt x="3179" y="1278"/>
                  <a:pt x="3179" y="1278"/>
                  <a:pt x="3179" y="1278"/>
                </a:cubicBezTo>
                <a:cubicBezTo>
                  <a:pt x="3177" y="1274"/>
                  <a:pt x="3177" y="1274"/>
                  <a:pt x="3177" y="1274"/>
                </a:cubicBezTo>
                <a:cubicBezTo>
                  <a:pt x="3173" y="1269"/>
                  <a:pt x="3173" y="1269"/>
                  <a:pt x="3173" y="1269"/>
                </a:cubicBezTo>
                <a:cubicBezTo>
                  <a:pt x="3172" y="1268"/>
                  <a:pt x="3172" y="1268"/>
                  <a:pt x="3172" y="1268"/>
                </a:cubicBezTo>
                <a:cubicBezTo>
                  <a:pt x="3171" y="1266"/>
                  <a:pt x="3171" y="1266"/>
                  <a:pt x="3171" y="1266"/>
                </a:cubicBezTo>
                <a:cubicBezTo>
                  <a:pt x="3169" y="1265"/>
                  <a:pt x="3169" y="1265"/>
                  <a:pt x="3169" y="1265"/>
                </a:cubicBezTo>
                <a:cubicBezTo>
                  <a:pt x="3168" y="1263"/>
                  <a:pt x="3168" y="1263"/>
                  <a:pt x="3168" y="1263"/>
                </a:cubicBezTo>
                <a:cubicBezTo>
                  <a:pt x="3167" y="1262"/>
                  <a:pt x="3167" y="1262"/>
                  <a:pt x="3167" y="1262"/>
                </a:cubicBezTo>
                <a:cubicBezTo>
                  <a:pt x="3166" y="1263"/>
                  <a:pt x="3166" y="1263"/>
                  <a:pt x="3166" y="1263"/>
                </a:cubicBezTo>
                <a:cubicBezTo>
                  <a:pt x="3164" y="1260"/>
                  <a:pt x="3164" y="1260"/>
                  <a:pt x="3164" y="1260"/>
                </a:cubicBezTo>
                <a:cubicBezTo>
                  <a:pt x="3163" y="1262"/>
                  <a:pt x="3163" y="1262"/>
                  <a:pt x="3163" y="1262"/>
                </a:cubicBezTo>
                <a:cubicBezTo>
                  <a:pt x="3164" y="1263"/>
                  <a:pt x="3164" y="1263"/>
                  <a:pt x="3164" y="1263"/>
                </a:cubicBezTo>
                <a:lnTo>
                  <a:pt x="3164" y="1265"/>
                </a:lnTo>
                <a:close/>
                <a:moveTo>
                  <a:pt x="3198" y="1566"/>
                </a:moveTo>
                <a:cubicBezTo>
                  <a:pt x="3198" y="1565"/>
                  <a:pt x="3198" y="1565"/>
                  <a:pt x="3198" y="1565"/>
                </a:cubicBezTo>
                <a:cubicBezTo>
                  <a:pt x="3197" y="1565"/>
                  <a:pt x="3197" y="1565"/>
                  <a:pt x="3197" y="1565"/>
                </a:cubicBezTo>
                <a:cubicBezTo>
                  <a:pt x="3196" y="1566"/>
                  <a:pt x="3196" y="1566"/>
                  <a:pt x="3196" y="1566"/>
                </a:cubicBezTo>
                <a:cubicBezTo>
                  <a:pt x="3196" y="1568"/>
                  <a:pt x="3196" y="1568"/>
                  <a:pt x="3196" y="1568"/>
                </a:cubicBezTo>
                <a:cubicBezTo>
                  <a:pt x="3195" y="1568"/>
                  <a:pt x="3195" y="1568"/>
                  <a:pt x="3195" y="1568"/>
                </a:cubicBezTo>
                <a:cubicBezTo>
                  <a:pt x="3196" y="1568"/>
                  <a:pt x="3196" y="1568"/>
                  <a:pt x="3196" y="1568"/>
                </a:cubicBezTo>
                <a:cubicBezTo>
                  <a:pt x="3197" y="1567"/>
                  <a:pt x="3197" y="1567"/>
                  <a:pt x="3197" y="1567"/>
                </a:cubicBezTo>
                <a:lnTo>
                  <a:pt x="3198" y="1566"/>
                </a:lnTo>
                <a:close/>
                <a:moveTo>
                  <a:pt x="3260" y="1520"/>
                </a:moveTo>
                <a:cubicBezTo>
                  <a:pt x="3257" y="1519"/>
                  <a:pt x="3257" y="1519"/>
                  <a:pt x="3257" y="1519"/>
                </a:cubicBezTo>
                <a:cubicBezTo>
                  <a:pt x="3256" y="1518"/>
                  <a:pt x="3256" y="1518"/>
                  <a:pt x="3256" y="1518"/>
                </a:cubicBezTo>
                <a:cubicBezTo>
                  <a:pt x="3257" y="1518"/>
                  <a:pt x="3257" y="1518"/>
                  <a:pt x="3257" y="1518"/>
                </a:cubicBezTo>
                <a:cubicBezTo>
                  <a:pt x="3257" y="1517"/>
                  <a:pt x="3257" y="1517"/>
                  <a:pt x="3257" y="1517"/>
                </a:cubicBezTo>
                <a:cubicBezTo>
                  <a:pt x="3255" y="1517"/>
                  <a:pt x="3255" y="1517"/>
                  <a:pt x="3255" y="1517"/>
                </a:cubicBezTo>
                <a:cubicBezTo>
                  <a:pt x="3253" y="1518"/>
                  <a:pt x="3253" y="1518"/>
                  <a:pt x="3253" y="1518"/>
                </a:cubicBezTo>
                <a:cubicBezTo>
                  <a:pt x="3249" y="1522"/>
                  <a:pt x="3249" y="1522"/>
                  <a:pt x="3249" y="1522"/>
                </a:cubicBezTo>
                <a:cubicBezTo>
                  <a:pt x="3247" y="1522"/>
                  <a:pt x="3247" y="1522"/>
                  <a:pt x="3247" y="1522"/>
                </a:cubicBezTo>
                <a:cubicBezTo>
                  <a:pt x="3245" y="1523"/>
                  <a:pt x="3245" y="1523"/>
                  <a:pt x="3245" y="1523"/>
                </a:cubicBezTo>
                <a:cubicBezTo>
                  <a:pt x="3244" y="1522"/>
                  <a:pt x="3244" y="1522"/>
                  <a:pt x="3244" y="1522"/>
                </a:cubicBezTo>
                <a:cubicBezTo>
                  <a:pt x="3239" y="1518"/>
                  <a:pt x="3239" y="1518"/>
                  <a:pt x="3239" y="1518"/>
                </a:cubicBezTo>
                <a:cubicBezTo>
                  <a:pt x="3238" y="1518"/>
                  <a:pt x="3238" y="1518"/>
                  <a:pt x="3238" y="1518"/>
                </a:cubicBezTo>
                <a:cubicBezTo>
                  <a:pt x="3237" y="1516"/>
                  <a:pt x="3237" y="1516"/>
                  <a:pt x="3237" y="1516"/>
                </a:cubicBezTo>
                <a:cubicBezTo>
                  <a:pt x="3236" y="1515"/>
                  <a:pt x="3236" y="1515"/>
                  <a:pt x="3236" y="1515"/>
                </a:cubicBezTo>
                <a:cubicBezTo>
                  <a:pt x="3237" y="1514"/>
                  <a:pt x="3237" y="1514"/>
                  <a:pt x="3237" y="1514"/>
                </a:cubicBezTo>
                <a:cubicBezTo>
                  <a:pt x="3237" y="1511"/>
                  <a:pt x="3237" y="1511"/>
                  <a:pt x="3237" y="1511"/>
                </a:cubicBezTo>
                <a:cubicBezTo>
                  <a:pt x="3236" y="1508"/>
                  <a:pt x="3236" y="1508"/>
                  <a:pt x="3236" y="1508"/>
                </a:cubicBezTo>
                <a:cubicBezTo>
                  <a:pt x="3236" y="1507"/>
                  <a:pt x="3236" y="1507"/>
                  <a:pt x="3236" y="1507"/>
                </a:cubicBezTo>
                <a:cubicBezTo>
                  <a:pt x="3235" y="1506"/>
                  <a:pt x="3235" y="1506"/>
                  <a:pt x="3235" y="1506"/>
                </a:cubicBezTo>
                <a:cubicBezTo>
                  <a:pt x="3236" y="1504"/>
                  <a:pt x="3236" y="1504"/>
                  <a:pt x="3236" y="1504"/>
                </a:cubicBezTo>
                <a:cubicBezTo>
                  <a:pt x="3236" y="1502"/>
                  <a:pt x="3236" y="1502"/>
                  <a:pt x="3236" y="1502"/>
                </a:cubicBezTo>
                <a:cubicBezTo>
                  <a:pt x="3235" y="1502"/>
                  <a:pt x="3235" y="1502"/>
                  <a:pt x="3235" y="1502"/>
                </a:cubicBezTo>
                <a:cubicBezTo>
                  <a:pt x="3235" y="1500"/>
                  <a:pt x="3235" y="1500"/>
                  <a:pt x="3235" y="1500"/>
                </a:cubicBezTo>
                <a:cubicBezTo>
                  <a:pt x="3234" y="1498"/>
                  <a:pt x="3234" y="1498"/>
                  <a:pt x="3234" y="1498"/>
                </a:cubicBezTo>
                <a:cubicBezTo>
                  <a:pt x="3233" y="1499"/>
                  <a:pt x="3233" y="1499"/>
                  <a:pt x="3233" y="1499"/>
                </a:cubicBezTo>
                <a:cubicBezTo>
                  <a:pt x="3232" y="1498"/>
                  <a:pt x="3232" y="1498"/>
                  <a:pt x="3232" y="1498"/>
                </a:cubicBezTo>
                <a:cubicBezTo>
                  <a:pt x="3231" y="1499"/>
                  <a:pt x="3231" y="1499"/>
                  <a:pt x="3231" y="1499"/>
                </a:cubicBezTo>
                <a:cubicBezTo>
                  <a:pt x="3233" y="1500"/>
                  <a:pt x="3233" y="1500"/>
                  <a:pt x="3233" y="1500"/>
                </a:cubicBezTo>
                <a:cubicBezTo>
                  <a:pt x="3233" y="1502"/>
                  <a:pt x="3233" y="1502"/>
                  <a:pt x="3233" y="1502"/>
                </a:cubicBezTo>
                <a:cubicBezTo>
                  <a:pt x="3233" y="1503"/>
                  <a:pt x="3233" y="1503"/>
                  <a:pt x="3233" y="1503"/>
                </a:cubicBezTo>
                <a:cubicBezTo>
                  <a:pt x="3232" y="1504"/>
                  <a:pt x="3232" y="1504"/>
                  <a:pt x="3232" y="1504"/>
                </a:cubicBezTo>
                <a:cubicBezTo>
                  <a:pt x="3232" y="1506"/>
                  <a:pt x="3232" y="1506"/>
                  <a:pt x="3232" y="1506"/>
                </a:cubicBezTo>
                <a:cubicBezTo>
                  <a:pt x="3233" y="1508"/>
                  <a:pt x="3233" y="1508"/>
                  <a:pt x="3233" y="1508"/>
                </a:cubicBezTo>
                <a:cubicBezTo>
                  <a:pt x="3233" y="1509"/>
                  <a:pt x="3233" y="1509"/>
                  <a:pt x="3233" y="1509"/>
                </a:cubicBezTo>
                <a:cubicBezTo>
                  <a:pt x="3231" y="1509"/>
                  <a:pt x="3231" y="1509"/>
                  <a:pt x="3231" y="1509"/>
                </a:cubicBezTo>
                <a:cubicBezTo>
                  <a:pt x="3230" y="1508"/>
                  <a:pt x="3230" y="1508"/>
                  <a:pt x="3230" y="1508"/>
                </a:cubicBezTo>
                <a:cubicBezTo>
                  <a:pt x="3230" y="1506"/>
                  <a:pt x="3230" y="1506"/>
                  <a:pt x="3230" y="1506"/>
                </a:cubicBezTo>
                <a:cubicBezTo>
                  <a:pt x="3228" y="1506"/>
                  <a:pt x="3228" y="1506"/>
                  <a:pt x="3228" y="1506"/>
                </a:cubicBezTo>
                <a:cubicBezTo>
                  <a:pt x="3228" y="1505"/>
                  <a:pt x="3228" y="1505"/>
                  <a:pt x="3228" y="1505"/>
                </a:cubicBezTo>
                <a:cubicBezTo>
                  <a:pt x="3226" y="1504"/>
                  <a:pt x="3226" y="1504"/>
                  <a:pt x="3226" y="1504"/>
                </a:cubicBezTo>
                <a:cubicBezTo>
                  <a:pt x="3225" y="1504"/>
                  <a:pt x="3225" y="1504"/>
                  <a:pt x="3225" y="1504"/>
                </a:cubicBezTo>
                <a:cubicBezTo>
                  <a:pt x="3225" y="1503"/>
                  <a:pt x="3225" y="1503"/>
                  <a:pt x="3225" y="1503"/>
                </a:cubicBezTo>
                <a:cubicBezTo>
                  <a:pt x="3226" y="1503"/>
                  <a:pt x="3226" y="1503"/>
                  <a:pt x="3226" y="1503"/>
                </a:cubicBezTo>
                <a:cubicBezTo>
                  <a:pt x="3227" y="1501"/>
                  <a:pt x="3227" y="1501"/>
                  <a:pt x="3227" y="1501"/>
                </a:cubicBezTo>
                <a:cubicBezTo>
                  <a:pt x="3225" y="1500"/>
                  <a:pt x="3225" y="1500"/>
                  <a:pt x="3225" y="1500"/>
                </a:cubicBezTo>
                <a:cubicBezTo>
                  <a:pt x="3227" y="1498"/>
                  <a:pt x="3227" y="1498"/>
                  <a:pt x="3227" y="1498"/>
                </a:cubicBezTo>
                <a:cubicBezTo>
                  <a:pt x="3228" y="1497"/>
                  <a:pt x="3228" y="1497"/>
                  <a:pt x="3228" y="1497"/>
                </a:cubicBezTo>
                <a:cubicBezTo>
                  <a:pt x="3229" y="1495"/>
                  <a:pt x="3229" y="1495"/>
                  <a:pt x="3229" y="1495"/>
                </a:cubicBezTo>
                <a:cubicBezTo>
                  <a:pt x="3228" y="1494"/>
                  <a:pt x="3228" y="1494"/>
                  <a:pt x="3228" y="1494"/>
                </a:cubicBezTo>
                <a:cubicBezTo>
                  <a:pt x="3228" y="1493"/>
                  <a:pt x="3228" y="1493"/>
                  <a:pt x="3228" y="1493"/>
                </a:cubicBezTo>
                <a:cubicBezTo>
                  <a:pt x="3228" y="1491"/>
                  <a:pt x="3228" y="1491"/>
                  <a:pt x="3228" y="1491"/>
                </a:cubicBezTo>
                <a:cubicBezTo>
                  <a:pt x="3228" y="1489"/>
                  <a:pt x="3228" y="1489"/>
                  <a:pt x="3228" y="1489"/>
                </a:cubicBezTo>
                <a:cubicBezTo>
                  <a:pt x="3226" y="1487"/>
                  <a:pt x="3226" y="1487"/>
                  <a:pt x="3226" y="1487"/>
                </a:cubicBezTo>
                <a:cubicBezTo>
                  <a:pt x="3226" y="1486"/>
                  <a:pt x="3226" y="1486"/>
                  <a:pt x="3226" y="1486"/>
                </a:cubicBezTo>
                <a:cubicBezTo>
                  <a:pt x="3227" y="1487"/>
                  <a:pt x="3227" y="1487"/>
                  <a:pt x="3227" y="1487"/>
                </a:cubicBezTo>
                <a:cubicBezTo>
                  <a:pt x="3229" y="1486"/>
                  <a:pt x="3229" y="1486"/>
                  <a:pt x="3229" y="1486"/>
                </a:cubicBezTo>
                <a:cubicBezTo>
                  <a:pt x="3229" y="1484"/>
                  <a:pt x="3229" y="1484"/>
                  <a:pt x="3229" y="1484"/>
                </a:cubicBezTo>
                <a:cubicBezTo>
                  <a:pt x="3230" y="1484"/>
                  <a:pt x="3230" y="1484"/>
                  <a:pt x="3230" y="1484"/>
                </a:cubicBezTo>
                <a:cubicBezTo>
                  <a:pt x="3230" y="1481"/>
                  <a:pt x="3230" y="1481"/>
                  <a:pt x="3230" y="1481"/>
                </a:cubicBezTo>
                <a:cubicBezTo>
                  <a:pt x="3229" y="1478"/>
                  <a:pt x="3229" y="1478"/>
                  <a:pt x="3229" y="1478"/>
                </a:cubicBezTo>
                <a:cubicBezTo>
                  <a:pt x="3229" y="1476"/>
                  <a:pt x="3229" y="1476"/>
                  <a:pt x="3229" y="1476"/>
                </a:cubicBezTo>
                <a:cubicBezTo>
                  <a:pt x="3229" y="1477"/>
                  <a:pt x="3229" y="1477"/>
                  <a:pt x="3229" y="1477"/>
                </a:cubicBezTo>
                <a:cubicBezTo>
                  <a:pt x="3226" y="1478"/>
                  <a:pt x="3226" y="1478"/>
                  <a:pt x="3226" y="1478"/>
                </a:cubicBezTo>
                <a:cubicBezTo>
                  <a:pt x="3224" y="1476"/>
                  <a:pt x="3224" y="1476"/>
                  <a:pt x="3224" y="1476"/>
                </a:cubicBezTo>
                <a:cubicBezTo>
                  <a:pt x="3225" y="1475"/>
                  <a:pt x="3225" y="1475"/>
                  <a:pt x="3225" y="1475"/>
                </a:cubicBezTo>
                <a:cubicBezTo>
                  <a:pt x="3224" y="1474"/>
                  <a:pt x="3224" y="1474"/>
                  <a:pt x="3224" y="1474"/>
                </a:cubicBezTo>
                <a:cubicBezTo>
                  <a:pt x="3224" y="1474"/>
                  <a:pt x="3224" y="1474"/>
                  <a:pt x="3224" y="1474"/>
                </a:cubicBezTo>
                <a:cubicBezTo>
                  <a:pt x="3224" y="1473"/>
                  <a:pt x="3224" y="1473"/>
                  <a:pt x="3224" y="1473"/>
                </a:cubicBezTo>
                <a:cubicBezTo>
                  <a:pt x="3226" y="1472"/>
                  <a:pt x="3226" y="1472"/>
                  <a:pt x="3226" y="1472"/>
                </a:cubicBezTo>
                <a:cubicBezTo>
                  <a:pt x="3226" y="1471"/>
                  <a:pt x="3226" y="1471"/>
                  <a:pt x="3226" y="1471"/>
                </a:cubicBezTo>
                <a:cubicBezTo>
                  <a:pt x="3224" y="1470"/>
                  <a:pt x="3224" y="1470"/>
                  <a:pt x="3224" y="1470"/>
                </a:cubicBezTo>
                <a:cubicBezTo>
                  <a:pt x="3222" y="1469"/>
                  <a:pt x="3222" y="1469"/>
                  <a:pt x="3222" y="1469"/>
                </a:cubicBezTo>
                <a:cubicBezTo>
                  <a:pt x="3221" y="1470"/>
                  <a:pt x="3221" y="1470"/>
                  <a:pt x="3221" y="1470"/>
                </a:cubicBezTo>
                <a:cubicBezTo>
                  <a:pt x="3221" y="1468"/>
                  <a:pt x="3221" y="1468"/>
                  <a:pt x="3221" y="1468"/>
                </a:cubicBezTo>
                <a:cubicBezTo>
                  <a:pt x="3222" y="1468"/>
                  <a:pt x="3222" y="1468"/>
                  <a:pt x="3222" y="1468"/>
                </a:cubicBezTo>
                <a:cubicBezTo>
                  <a:pt x="3222" y="1467"/>
                  <a:pt x="3222" y="1467"/>
                  <a:pt x="3222" y="1467"/>
                </a:cubicBezTo>
                <a:cubicBezTo>
                  <a:pt x="3221" y="1467"/>
                  <a:pt x="3221" y="1467"/>
                  <a:pt x="3221" y="1467"/>
                </a:cubicBezTo>
                <a:cubicBezTo>
                  <a:pt x="3220" y="1467"/>
                  <a:pt x="3220" y="1467"/>
                  <a:pt x="3220" y="1467"/>
                </a:cubicBezTo>
                <a:cubicBezTo>
                  <a:pt x="3220" y="1468"/>
                  <a:pt x="3220" y="1468"/>
                  <a:pt x="3220" y="1468"/>
                </a:cubicBezTo>
                <a:cubicBezTo>
                  <a:pt x="3220" y="1470"/>
                  <a:pt x="3220" y="1470"/>
                  <a:pt x="3220" y="1470"/>
                </a:cubicBezTo>
                <a:cubicBezTo>
                  <a:pt x="3218" y="1469"/>
                  <a:pt x="3218" y="1469"/>
                  <a:pt x="3218" y="1469"/>
                </a:cubicBezTo>
                <a:cubicBezTo>
                  <a:pt x="3219" y="1468"/>
                  <a:pt x="3219" y="1468"/>
                  <a:pt x="3219" y="1468"/>
                </a:cubicBezTo>
                <a:cubicBezTo>
                  <a:pt x="3218" y="1466"/>
                  <a:pt x="3218" y="1466"/>
                  <a:pt x="3218" y="1466"/>
                </a:cubicBezTo>
                <a:cubicBezTo>
                  <a:pt x="3217" y="1464"/>
                  <a:pt x="3217" y="1464"/>
                  <a:pt x="3217" y="1464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8" y="1461"/>
                  <a:pt x="3218" y="1461"/>
                  <a:pt x="3218" y="1461"/>
                </a:cubicBezTo>
                <a:cubicBezTo>
                  <a:pt x="3218" y="1461"/>
                  <a:pt x="3218" y="1461"/>
                  <a:pt x="3218" y="1461"/>
                </a:cubicBezTo>
                <a:cubicBezTo>
                  <a:pt x="3217" y="1460"/>
                  <a:pt x="3217" y="1460"/>
                  <a:pt x="3217" y="1460"/>
                </a:cubicBezTo>
                <a:cubicBezTo>
                  <a:pt x="3216" y="1461"/>
                  <a:pt x="3216" y="1461"/>
                  <a:pt x="3216" y="1461"/>
                </a:cubicBezTo>
                <a:cubicBezTo>
                  <a:pt x="3213" y="1461"/>
                  <a:pt x="3213" y="1461"/>
                  <a:pt x="3213" y="1461"/>
                </a:cubicBezTo>
                <a:cubicBezTo>
                  <a:pt x="3213" y="1461"/>
                  <a:pt x="3213" y="1461"/>
                  <a:pt x="3213" y="1461"/>
                </a:cubicBezTo>
                <a:cubicBezTo>
                  <a:pt x="3215" y="1463"/>
                  <a:pt x="3215" y="1463"/>
                  <a:pt x="3215" y="1463"/>
                </a:cubicBezTo>
                <a:cubicBezTo>
                  <a:pt x="3217" y="1468"/>
                  <a:pt x="3217" y="1468"/>
                  <a:pt x="3217" y="1468"/>
                </a:cubicBezTo>
                <a:cubicBezTo>
                  <a:pt x="3217" y="1470"/>
                  <a:pt x="3217" y="1470"/>
                  <a:pt x="3217" y="1470"/>
                </a:cubicBezTo>
                <a:cubicBezTo>
                  <a:pt x="3217" y="1473"/>
                  <a:pt x="3217" y="1473"/>
                  <a:pt x="3217" y="1473"/>
                </a:cubicBezTo>
                <a:cubicBezTo>
                  <a:pt x="3216" y="1474"/>
                  <a:pt x="3216" y="1474"/>
                  <a:pt x="3216" y="1474"/>
                </a:cubicBezTo>
                <a:cubicBezTo>
                  <a:pt x="3215" y="1474"/>
                  <a:pt x="3215" y="1474"/>
                  <a:pt x="3215" y="1474"/>
                </a:cubicBezTo>
                <a:cubicBezTo>
                  <a:pt x="3215" y="1475"/>
                  <a:pt x="3215" y="1475"/>
                  <a:pt x="3215" y="1475"/>
                </a:cubicBezTo>
                <a:cubicBezTo>
                  <a:pt x="3216" y="1479"/>
                  <a:pt x="3216" y="1479"/>
                  <a:pt x="3216" y="1479"/>
                </a:cubicBezTo>
                <a:cubicBezTo>
                  <a:pt x="3217" y="1479"/>
                  <a:pt x="3217" y="1479"/>
                  <a:pt x="3217" y="1479"/>
                </a:cubicBezTo>
                <a:cubicBezTo>
                  <a:pt x="3218" y="1478"/>
                  <a:pt x="3218" y="1478"/>
                  <a:pt x="3218" y="1478"/>
                </a:cubicBezTo>
                <a:cubicBezTo>
                  <a:pt x="3220" y="1478"/>
                  <a:pt x="3220" y="1478"/>
                  <a:pt x="3220" y="1478"/>
                </a:cubicBezTo>
                <a:cubicBezTo>
                  <a:pt x="3219" y="1479"/>
                  <a:pt x="3219" y="1479"/>
                  <a:pt x="3219" y="1479"/>
                </a:cubicBezTo>
                <a:cubicBezTo>
                  <a:pt x="3217" y="1480"/>
                  <a:pt x="3217" y="1480"/>
                  <a:pt x="3217" y="1480"/>
                </a:cubicBezTo>
                <a:cubicBezTo>
                  <a:pt x="3218" y="1483"/>
                  <a:pt x="3218" y="1483"/>
                  <a:pt x="3218" y="1483"/>
                </a:cubicBezTo>
                <a:cubicBezTo>
                  <a:pt x="3219" y="1486"/>
                  <a:pt x="3219" y="1486"/>
                  <a:pt x="3219" y="1486"/>
                </a:cubicBezTo>
                <a:cubicBezTo>
                  <a:pt x="3220" y="1491"/>
                  <a:pt x="3220" y="1491"/>
                  <a:pt x="3220" y="1491"/>
                </a:cubicBezTo>
                <a:cubicBezTo>
                  <a:pt x="3220" y="1494"/>
                  <a:pt x="3220" y="1494"/>
                  <a:pt x="3220" y="1494"/>
                </a:cubicBezTo>
                <a:cubicBezTo>
                  <a:pt x="3220" y="1496"/>
                  <a:pt x="3220" y="1496"/>
                  <a:pt x="3220" y="1496"/>
                </a:cubicBezTo>
                <a:cubicBezTo>
                  <a:pt x="3221" y="1495"/>
                  <a:pt x="3221" y="1495"/>
                  <a:pt x="3221" y="1495"/>
                </a:cubicBezTo>
                <a:cubicBezTo>
                  <a:pt x="3221" y="1494"/>
                  <a:pt x="3221" y="1494"/>
                  <a:pt x="3221" y="1494"/>
                </a:cubicBezTo>
                <a:cubicBezTo>
                  <a:pt x="3221" y="1492"/>
                  <a:pt x="3221" y="1492"/>
                  <a:pt x="3221" y="1492"/>
                </a:cubicBezTo>
                <a:cubicBezTo>
                  <a:pt x="3221" y="1492"/>
                  <a:pt x="3221" y="1492"/>
                  <a:pt x="3221" y="1492"/>
                </a:cubicBezTo>
                <a:cubicBezTo>
                  <a:pt x="3222" y="1493"/>
                  <a:pt x="3222" y="1493"/>
                  <a:pt x="3222" y="1493"/>
                </a:cubicBezTo>
                <a:cubicBezTo>
                  <a:pt x="3222" y="1495"/>
                  <a:pt x="3222" y="1495"/>
                  <a:pt x="3222" y="1495"/>
                </a:cubicBezTo>
                <a:cubicBezTo>
                  <a:pt x="3223" y="1495"/>
                  <a:pt x="3223" y="1495"/>
                  <a:pt x="3223" y="1495"/>
                </a:cubicBezTo>
                <a:cubicBezTo>
                  <a:pt x="3223" y="1494"/>
                  <a:pt x="3223" y="1494"/>
                  <a:pt x="3223" y="1494"/>
                </a:cubicBezTo>
                <a:cubicBezTo>
                  <a:pt x="3223" y="1493"/>
                  <a:pt x="3223" y="1493"/>
                  <a:pt x="3223" y="1493"/>
                </a:cubicBezTo>
                <a:cubicBezTo>
                  <a:pt x="3224" y="1493"/>
                  <a:pt x="3224" y="1493"/>
                  <a:pt x="3224" y="1493"/>
                </a:cubicBezTo>
                <a:cubicBezTo>
                  <a:pt x="3224" y="1494"/>
                  <a:pt x="3224" y="1494"/>
                  <a:pt x="3224" y="1494"/>
                </a:cubicBezTo>
                <a:cubicBezTo>
                  <a:pt x="3223" y="1496"/>
                  <a:pt x="3223" y="1496"/>
                  <a:pt x="3223" y="1496"/>
                </a:cubicBezTo>
                <a:cubicBezTo>
                  <a:pt x="3222" y="1498"/>
                  <a:pt x="3222" y="1498"/>
                  <a:pt x="3222" y="1498"/>
                </a:cubicBezTo>
                <a:cubicBezTo>
                  <a:pt x="3222" y="1499"/>
                  <a:pt x="3222" y="1499"/>
                  <a:pt x="3222" y="1499"/>
                </a:cubicBezTo>
                <a:cubicBezTo>
                  <a:pt x="3221" y="1499"/>
                  <a:pt x="3221" y="1499"/>
                  <a:pt x="3221" y="1499"/>
                </a:cubicBezTo>
                <a:cubicBezTo>
                  <a:pt x="3221" y="1498"/>
                  <a:pt x="3221" y="1498"/>
                  <a:pt x="3221" y="1498"/>
                </a:cubicBezTo>
                <a:cubicBezTo>
                  <a:pt x="3220" y="1498"/>
                  <a:pt x="3220" y="1498"/>
                  <a:pt x="3220" y="1498"/>
                </a:cubicBezTo>
                <a:cubicBezTo>
                  <a:pt x="3220" y="1501"/>
                  <a:pt x="3220" y="1501"/>
                  <a:pt x="3220" y="1501"/>
                </a:cubicBezTo>
                <a:cubicBezTo>
                  <a:pt x="3222" y="1505"/>
                  <a:pt x="3222" y="1505"/>
                  <a:pt x="3222" y="1505"/>
                </a:cubicBezTo>
                <a:cubicBezTo>
                  <a:pt x="3222" y="1505"/>
                  <a:pt x="3222" y="1505"/>
                  <a:pt x="3222" y="1505"/>
                </a:cubicBezTo>
                <a:cubicBezTo>
                  <a:pt x="3223" y="1505"/>
                  <a:pt x="3223" y="1505"/>
                  <a:pt x="3223" y="1505"/>
                </a:cubicBezTo>
                <a:cubicBezTo>
                  <a:pt x="3224" y="1506"/>
                  <a:pt x="3224" y="1506"/>
                  <a:pt x="3224" y="1506"/>
                </a:cubicBezTo>
                <a:cubicBezTo>
                  <a:pt x="3224" y="1507"/>
                  <a:pt x="3224" y="1507"/>
                  <a:pt x="3224" y="1507"/>
                </a:cubicBezTo>
                <a:cubicBezTo>
                  <a:pt x="3225" y="1508"/>
                  <a:pt x="3225" y="1508"/>
                  <a:pt x="3225" y="1508"/>
                </a:cubicBezTo>
                <a:cubicBezTo>
                  <a:pt x="3223" y="1509"/>
                  <a:pt x="3223" y="1509"/>
                  <a:pt x="3223" y="1509"/>
                </a:cubicBezTo>
                <a:cubicBezTo>
                  <a:pt x="3223" y="1510"/>
                  <a:pt x="3223" y="1510"/>
                  <a:pt x="3223" y="1510"/>
                </a:cubicBezTo>
                <a:cubicBezTo>
                  <a:pt x="3224" y="1511"/>
                  <a:pt x="3224" y="1511"/>
                  <a:pt x="3224" y="1511"/>
                </a:cubicBezTo>
                <a:cubicBezTo>
                  <a:pt x="3223" y="1512"/>
                  <a:pt x="3223" y="1512"/>
                  <a:pt x="3223" y="1512"/>
                </a:cubicBezTo>
                <a:cubicBezTo>
                  <a:pt x="3222" y="1515"/>
                  <a:pt x="3222" y="1515"/>
                  <a:pt x="3222" y="1515"/>
                </a:cubicBezTo>
                <a:cubicBezTo>
                  <a:pt x="3222" y="1517"/>
                  <a:pt x="3222" y="1517"/>
                  <a:pt x="3222" y="1517"/>
                </a:cubicBezTo>
                <a:cubicBezTo>
                  <a:pt x="3221" y="1518"/>
                  <a:pt x="3221" y="1518"/>
                  <a:pt x="3221" y="1518"/>
                </a:cubicBezTo>
                <a:cubicBezTo>
                  <a:pt x="3222" y="1519"/>
                  <a:pt x="3222" y="1519"/>
                  <a:pt x="3222" y="1519"/>
                </a:cubicBezTo>
                <a:cubicBezTo>
                  <a:pt x="3222" y="1520"/>
                  <a:pt x="3222" y="1520"/>
                  <a:pt x="3222" y="1520"/>
                </a:cubicBezTo>
                <a:cubicBezTo>
                  <a:pt x="3220" y="1520"/>
                  <a:pt x="3220" y="1520"/>
                  <a:pt x="3220" y="1520"/>
                </a:cubicBezTo>
                <a:cubicBezTo>
                  <a:pt x="3220" y="1521"/>
                  <a:pt x="3220" y="1521"/>
                  <a:pt x="3220" y="1521"/>
                </a:cubicBezTo>
                <a:cubicBezTo>
                  <a:pt x="3220" y="1522"/>
                  <a:pt x="3220" y="1522"/>
                  <a:pt x="3220" y="1522"/>
                </a:cubicBezTo>
                <a:cubicBezTo>
                  <a:pt x="3221" y="1523"/>
                  <a:pt x="3221" y="1523"/>
                  <a:pt x="3221" y="1523"/>
                </a:cubicBezTo>
                <a:cubicBezTo>
                  <a:pt x="3220" y="1524"/>
                  <a:pt x="3220" y="1524"/>
                  <a:pt x="3220" y="1524"/>
                </a:cubicBezTo>
                <a:cubicBezTo>
                  <a:pt x="3218" y="1524"/>
                  <a:pt x="3218" y="1524"/>
                  <a:pt x="3218" y="1524"/>
                </a:cubicBezTo>
                <a:cubicBezTo>
                  <a:pt x="3217" y="1526"/>
                  <a:pt x="3217" y="1526"/>
                  <a:pt x="3217" y="1526"/>
                </a:cubicBezTo>
                <a:cubicBezTo>
                  <a:pt x="3216" y="1534"/>
                  <a:pt x="3216" y="1534"/>
                  <a:pt x="3216" y="1534"/>
                </a:cubicBezTo>
                <a:cubicBezTo>
                  <a:pt x="3216" y="1535"/>
                  <a:pt x="3216" y="1535"/>
                  <a:pt x="3216" y="1535"/>
                </a:cubicBezTo>
                <a:cubicBezTo>
                  <a:pt x="3214" y="1536"/>
                  <a:pt x="3214" y="1536"/>
                  <a:pt x="3214" y="1536"/>
                </a:cubicBezTo>
                <a:cubicBezTo>
                  <a:pt x="3213" y="1536"/>
                  <a:pt x="3213" y="1536"/>
                  <a:pt x="3213" y="1536"/>
                </a:cubicBezTo>
                <a:cubicBezTo>
                  <a:pt x="3211" y="1536"/>
                  <a:pt x="3211" y="1536"/>
                  <a:pt x="3211" y="1536"/>
                </a:cubicBezTo>
                <a:cubicBezTo>
                  <a:pt x="3209" y="1536"/>
                  <a:pt x="3209" y="1536"/>
                  <a:pt x="3209" y="1536"/>
                </a:cubicBezTo>
                <a:cubicBezTo>
                  <a:pt x="3206" y="1538"/>
                  <a:pt x="3206" y="1538"/>
                  <a:pt x="3206" y="1538"/>
                </a:cubicBezTo>
                <a:cubicBezTo>
                  <a:pt x="3204" y="1540"/>
                  <a:pt x="3204" y="1540"/>
                  <a:pt x="3204" y="1540"/>
                </a:cubicBezTo>
                <a:cubicBezTo>
                  <a:pt x="3203" y="1542"/>
                  <a:pt x="3203" y="1542"/>
                  <a:pt x="3203" y="1542"/>
                </a:cubicBezTo>
                <a:cubicBezTo>
                  <a:pt x="3204" y="1545"/>
                  <a:pt x="3204" y="1545"/>
                  <a:pt x="3204" y="1545"/>
                </a:cubicBezTo>
                <a:cubicBezTo>
                  <a:pt x="3205" y="1547"/>
                  <a:pt x="3205" y="1547"/>
                  <a:pt x="3205" y="1547"/>
                </a:cubicBezTo>
                <a:cubicBezTo>
                  <a:pt x="3208" y="1549"/>
                  <a:pt x="3208" y="1549"/>
                  <a:pt x="3208" y="1549"/>
                </a:cubicBezTo>
                <a:cubicBezTo>
                  <a:pt x="3210" y="1551"/>
                  <a:pt x="3210" y="1551"/>
                  <a:pt x="3210" y="1551"/>
                </a:cubicBezTo>
                <a:cubicBezTo>
                  <a:pt x="3212" y="1552"/>
                  <a:pt x="3212" y="1552"/>
                  <a:pt x="3212" y="1552"/>
                </a:cubicBezTo>
                <a:cubicBezTo>
                  <a:pt x="3213" y="1553"/>
                  <a:pt x="3213" y="1553"/>
                  <a:pt x="3213" y="1553"/>
                </a:cubicBezTo>
                <a:cubicBezTo>
                  <a:pt x="3214" y="1557"/>
                  <a:pt x="3214" y="1557"/>
                  <a:pt x="3214" y="1557"/>
                </a:cubicBezTo>
                <a:cubicBezTo>
                  <a:pt x="3214" y="1558"/>
                  <a:pt x="3214" y="1558"/>
                  <a:pt x="3214" y="1558"/>
                </a:cubicBezTo>
                <a:cubicBezTo>
                  <a:pt x="3214" y="1558"/>
                  <a:pt x="3214" y="1558"/>
                  <a:pt x="3214" y="1558"/>
                </a:cubicBezTo>
                <a:cubicBezTo>
                  <a:pt x="3214" y="1561"/>
                  <a:pt x="3214" y="1561"/>
                  <a:pt x="3214" y="1561"/>
                </a:cubicBezTo>
                <a:cubicBezTo>
                  <a:pt x="3213" y="1563"/>
                  <a:pt x="3213" y="1563"/>
                  <a:pt x="3213" y="1563"/>
                </a:cubicBezTo>
                <a:cubicBezTo>
                  <a:pt x="3209" y="1568"/>
                  <a:pt x="3209" y="1568"/>
                  <a:pt x="3209" y="1568"/>
                </a:cubicBezTo>
                <a:cubicBezTo>
                  <a:pt x="3206" y="1571"/>
                  <a:pt x="3206" y="1571"/>
                  <a:pt x="3206" y="1571"/>
                </a:cubicBezTo>
                <a:cubicBezTo>
                  <a:pt x="3203" y="1573"/>
                  <a:pt x="3203" y="1573"/>
                  <a:pt x="3203" y="1573"/>
                </a:cubicBezTo>
                <a:cubicBezTo>
                  <a:pt x="3202" y="1575"/>
                  <a:pt x="3202" y="1575"/>
                  <a:pt x="3202" y="1575"/>
                </a:cubicBezTo>
                <a:cubicBezTo>
                  <a:pt x="3202" y="1576"/>
                  <a:pt x="3202" y="1576"/>
                  <a:pt x="3202" y="1576"/>
                </a:cubicBezTo>
                <a:cubicBezTo>
                  <a:pt x="3204" y="1576"/>
                  <a:pt x="3204" y="1576"/>
                  <a:pt x="3204" y="1576"/>
                </a:cubicBezTo>
                <a:cubicBezTo>
                  <a:pt x="3205" y="1575"/>
                  <a:pt x="3205" y="1575"/>
                  <a:pt x="3205" y="1575"/>
                </a:cubicBezTo>
                <a:cubicBezTo>
                  <a:pt x="3205" y="1575"/>
                  <a:pt x="3205" y="1575"/>
                  <a:pt x="3205" y="1575"/>
                </a:cubicBezTo>
                <a:cubicBezTo>
                  <a:pt x="3206" y="1577"/>
                  <a:pt x="3206" y="1577"/>
                  <a:pt x="3206" y="1577"/>
                </a:cubicBezTo>
                <a:cubicBezTo>
                  <a:pt x="3205" y="1578"/>
                  <a:pt x="3205" y="1578"/>
                  <a:pt x="3205" y="1578"/>
                </a:cubicBezTo>
                <a:cubicBezTo>
                  <a:pt x="3206" y="1578"/>
                  <a:pt x="3206" y="1578"/>
                  <a:pt x="3206" y="1578"/>
                </a:cubicBezTo>
                <a:cubicBezTo>
                  <a:pt x="3207" y="1578"/>
                  <a:pt x="3207" y="1578"/>
                  <a:pt x="3207" y="1578"/>
                </a:cubicBezTo>
                <a:cubicBezTo>
                  <a:pt x="3207" y="1578"/>
                  <a:pt x="3207" y="1578"/>
                  <a:pt x="3207" y="1578"/>
                </a:cubicBezTo>
                <a:cubicBezTo>
                  <a:pt x="3207" y="1580"/>
                  <a:pt x="3207" y="1580"/>
                  <a:pt x="3207" y="1580"/>
                </a:cubicBezTo>
                <a:cubicBezTo>
                  <a:pt x="3208" y="1580"/>
                  <a:pt x="3208" y="1580"/>
                  <a:pt x="3208" y="1580"/>
                </a:cubicBezTo>
                <a:cubicBezTo>
                  <a:pt x="3209" y="1580"/>
                  <a:pt x="3209" y="1580"/>
                  <a:pt x="3209" y="1580"/>
                </a:cubicBezTo>
                <a:cubicBezTo>
                  <a:pt x="3213" y="1578"/>
                  <a:pt x="3213" y="1578"/>
                  <a:pt x="3213" y="1578"/>
                </a:cubicBezTo>
                <a:cubicBezTo>
                  <a:pt x="3216" y="1575"/>
                  <a:pt x="3216" y="1575"/>
                  <a:pt x="3216" y="1575"/>
                </a:cubicBezTo>
                <a:cubicBezTo>
                  <a:pt x="3219" y="1572"/>
                  <a:pt x="3219" y="1572"/>
                  <a:pt x="3219" y="1572"/>
                </a:cubicBezTo>
                <a:cubicBezTo>
                  <a:pt x="3222" y="1569"/>
                  <a:pt x="3222" y="1569"/>
                  <a:pt x="3222" y="1569"/>
                </a:cubicBezTo>
                <a:cubicBezTo>
                  <a:pt x="3225" y="1564"/>
                  <a:pt x="3225" y="1564"/>
                  <a:pt x="3225" y="1564"/>
                </a:cubicBezTo>
                <a:cubicBezTo>
                  <a:pt x="3227" y="1563"/>
                  <a:pt x="3227" y="1563"/>
                  <a:pt x="3227" y="1563"/>
                </a:cubicBezTo>
                <a:cubicBezTo>
                  <a:pt x="3228" y="1563"/>
                  <a:pt x="3228" y="1563"/>
                  <a:pt x="3228" y="1563"/>
                </a:cubicBezTo>
                <a:cubicBezTo>
                  <a:pt x="3229" y="1562"/>
                  <a:pt x="3229" y="1562"/>
                  <a:pt x="3229" y="1562"/>
                </a:cubicBezTo>
                <a:cubicBezTo>
                  <a:pt x="3229" y="1560"/>
                  <a:pt x="3229" y="1560"/>
                  <a:pt x="3229" y="1560"/>
                </a:cubicBezTo>
                <a:cubicBezTo>
                  <a:pt x="3230" y="1559"/>
                  <a:pt x="3230" y="1559"/>
                  <a:pt x="3230" y="1559"/>
                </a:cubicBezTo>
                <a:cubicBezTo>
                  <a:pt x="3232" y="1559"/>
                  <a:pt x="3232" y="1559"/>
                  <a:pt x="3232" y="1559"/>
                </a:cubicBezTo>
                <a:cubicBezTo>
                  <a:pt x="3233" y="1555"/>
                  <a:pt x="3233" y="1555"/>
                  <a:pt x="3233" y="1555"/>
                </a:cubicBezTo>
                <a:cubicBezTo>
                  <a:pt x="3236" y="1552"/>
                  <a:pt x="3236" y="1552"/>
                  <a:pt x="3236" y="1552"/>
                </a:cubicBezTo>
                <a:cubicBezTo>
                  <a:pt x="3236" y="1551"/>
                  <a:pt x="3236" y="1551"/>
                  <a:pt x="3236" y="1551"/>
                </a:cubicBezTo>
                <a:cubicBezTo>
                  <a:pt x="3237" y="1550"/>
                  <a:pt x="3237" y="1550"/>
                  <a:pt x="3237" y="1550"/>
                </a:cubicBezTo>
                <a:cubicBezTo>
                  <a:pt x="3235" y="1548"/>
                  <a:pt x="3235" y="1548"/>
                  <a:pt x="3235" y="1548"/>
                </a:cubicBezTo>
                <a:cubicBezTo>
                  <a:pt x="3233" y="1548"/>
                  <a:pt x="3233" y="1548"/>
                  <a:pt x="3233" y="1548"/>
                </a:cubicBezTo>
                <a:cubicBezTo>
                  <a:pt x="3232" y="1548"/>
                  <a:pt x="3232" y="1548"/>
                  <a:pt x="3232" y="1548"/>
                </a:cubicBezTo>
                <a:cubicBezTo>
                  <a:pt x="3233" y="1547"/>
                  <a:pt x="3233" y="1547"/>
                  <a:pt x="3233" y="1547"/>
                </a:cubicBezTo>
                <a:cubicBezTo>
                  <a:pt x="3235" y="1547"/>
                  <a:pt x="3235" y="1547"/>
                  <a:pt x="3235" y="1547"/>
                </a:cubicBezTo>
                <a:cubicBezTo>
                  <a:pt x="3239" y="1542"/>
                  <a:pt x="3239" y="1542"/>
                  <a:pt x="3239" y="1542"/>
                </a:cubicBezTo>
                <a:cubicBezTo>
                  <a:pt x="3241" y="1541"/>
                  <a:pt x="3241" y="1541"/>
                  <a:pt x="3241" y="1541"/>
                </a:cubicBezTo>
                <a:cubicBezTo>
                  <a:pt x="3244" y="1542"/>
                  <a:pt x="3244" y="1542"/>
                  <a:pt x="3244" y="1542"/>
                </a:cubicBezTo>
                <a:cubicBezTo>
                  <a:pt x="3246" y="1542"/>
                  <a:pt x="3246" y="1542"/>
                  <a:pt x="3246" y="1542"/>
                </a:cubicBezTo>
                <a:cubicBezTo>
                  <a:pt x="3246" y="1543"/>
                  <a:pt x="3246" y="1543"/>
                  <a:pt x="3246" y="1543"/>
                </a:cubicBezTo>
                <a:cubicBezTo>
                  <a:pt x="3246" y="1544"/>
                  <a:pt x="3246" y="1544"/>
                  <a:pt x="3246" y="1544"/>
                </a:cubicBezTo>
                <a:cubicBezTo>
                  <a:pt x="3248" y="1543"/>
                  <a:pt x="3248" y="1543"/>
                  <a:pt x="3248" y="1543"/>
                </a:cubicBezTo>
                <a:cubicBezTo>
                  <a:pt x="3249" y="1542"/>
                  <a:pt x="3249" y="1542"/>
                  <a:pt x="3249" y="1542"/>
                </a:cubicBezTo>
                <a:cubicBezTo>
                  <a:pt x="3246" y="1541"/>
                  <a:pt x="3246" y="1541"/>
                  <a:pt x="3246" y="1541"/>
                </a:cubicBezTo>
                <a:cubicBezTo>
                  <a:pt x="3247" y="1539"/>
                  <a:pt x="3247" y="1539"/>
                  <a:pt x="3247" y="1539"/>
                </a:cubicBezTo>
                <a:cubicBezTo>
                  <a:pt x="3248" y="1536"/>
                  <a:pt x="3248" y="1536"/>
                  <a:pt x="3248" y="1536"/>
                </a:cubicBezTo>
                <a:cubicBezTo>
                  <a:pt x="3249" y="1535"/>
                  <a:pt x="3249" y="1535"/>
                  <a:pt x="3249" y="1535"/>
                </a:cubicBezTo>
                <a:cubicBezTo>
                  <a:pt x="3251" y="1535"/>
                  <a:pt x="3251" y="1535"/>
                  <a:pt x="3251" y="1535"/>
                </a:cubicBezTo>
                <a:cubicBezTo>
                  <a:pt x="3251" y="1535"/>
                  <a:pt x="3251" y="1535"/>
                  <a:pt x="3251" y="1535"/>
                </a:cubicBezTo>
                <a:cubicBezTo>
                  <a:pt x="3252" y="1535"/>
                  <a:pt x="3252" y="1535"/>
                  <a:pt x="3252" y="1535"/>
                </a:cubicBezTo>
                <a:cubicBezTo>
                  <a:pt x="3253" y="1533"/>
                  <a:pt x="3253" y="1533"/>
                  <a:pt x="3253" y="1533"/>
                </a:cubicBezTo>
                <a:cubicBezTo>
                  <a:pt x="3256" y="1529"/>
                  <a:pt x="3256" y="1529"/>
                  <a:pt x="3256" y="1529"/>
                </a:cubicBezTo>
                <a:cubicBezTo>
                  <a:pt x="3256" y="1527"/>
                  <a:pt x="3256" y="1527"/>
                  <a:pt x="3256" y="1527"/>
                </a:cubicBezTo>
                <a:cubicBezTo>
                  <a:pt x="3256" y="1526"/>
                  <a:pt x="3256" y="1526"/>
                  <a:pt x="3256" y="1526"/>
                </a:cubicBezTo>
                <a:cubicBezTo>
                  <a:pt x="3257" y="1524"/>
                  <a:pt x="3257" y="1524"/>
                  <a:pt x="3257" y="1524"/>
                </a:cubicBezTo>
                <a:cubicBezTo>
                  <a:pt x="3258" y="1522"/>
                  <a:pt x="3258" y="1522"/>
                  <a:pt x="3258" y="1522"/>
                </a:cubicBezTo>
                <a:cubicBezTo>
                  <a:pt x="3260" y="1521"/>
                  <a:pt x="3260" y="1521"/>
                  <a:pt x="3260" y="1521"/>
                </a:cubicBezTo>
                <a:lnTo>
                  <a:pt x="3260" y="1520"/>
                </a:lnTo>
                <a:close/>
                <a:moveTo>
                  <a:pt x="3190" y="1266"/>
                </a:moveTo>
                <a:cubicBezTo>
                  <a:pt x="3190" y="1265"/>
                  <a:pt x="3190" y="1265"/>
                  <a:pt x="3190" y="1265"/>
                </a:cubicBezTo>
                <a:cubicBezTo>
                  <a:pt x="3188" y="1265"/>
                  <a:pt x="3188" y="1265"/>
                  <a:pt x="3188" y="1265"/>
                </a:cubicBezTo>
                <a:cubicBezTo>
                  <a:pt x="3188" y="1266"/>
                  <a:pt x="3188" y="1266"/>
                  <a:pt x="3188" y="1266"/>
                </a:cubicBezTo>
                <a:cubicBezTo>
                  <a:pt x="3187" y="1268"/>
                  <a:pt x="3187" y="1268"/>
                  <a:pt x="3187" y="1268"/>
                </a:cubicBezTo>
                <a:cubicBezTo>
                  <a:pt x="3189" y="1268"/>
                  <a:pt x="3189" y="1268"/>
                  <a:pt x="3189" y="1268"/>
                </a:cubicBezTo>
                <a:lnTo>
                  <a:pt x="3190" y="1266"/>
                </a:lnTo>
                <a:close/>
                <a:moveTo>
                  <a:pt x="3194" y="1273"/>
                </a:moveTo>
                <a:cubicBezTo>
                  <a:pt x="3196" y="1274"/>
                  <a:pt x="3196" y="1274"/>
                  <a:pt x="3196" y="1274"/>
                </a:cubicBezTo>
                <a:cubicBezTo>
                  <a:pt x="3197" y="1273"/>
                  <a:pt x="3197" y="1273"/>
                  <a:pt x="3197" y="1273"/>
                </a:cubicBezTo>
                <a:cubicBezTo>
                  <a:pt x="3195" y="1271"/>
                  <a:pt x="3195" y="1271"/>
                  <a:pt x="3195" y="1271"/>
                </a:cubicBezTo>
                <a:cubicBezTo>
                  <a:pt x="3196" y="1270"/>
                  <a:pt x="3196" y="1270"/>
                  <a:pt x="3196" y="1270"/>
                </a:cubicBezTo>
                <a:cubicBezTo>
                  <a:pt x="3196" y="1268"/>
                  <a:pt x="3196" y="1268"/>
                  <a:pt x="3196" y="1268"/>
                </a:cubicBezTo>
                <a:cubicBezTo>
                  <a:pt x="3195" y="1267"/>
                  <a:pt x="3195" y="1267"/>
                  <a:pt x="3195" y="1267"/>
                </a:cubicBezTo>
                <a:cubicBezTo>
                  <a:pt x="3193" y="1269"/>
                  <a:pt x="3193" y="1269"/>
                  <a:pt x="3193" y="1269"/>
                </a:cubicBezTo>
                <a:cubicBezTo>
                  <a:pt x="3193" y="1270"/>
                  <a:pt x="3193" y="1270"/>
                  <a:pt x="3193" y="1270"/>
                </a:cubicBezTo>
                <a:cubicBezTo>
                  <a:pt x="3193" y="1271"/>
                  <a:pt x="3193" y="1271"/>
                  <a:pt x="3193" y="1271"/>
                </a:cubicBezTo>
                <a:lnTo>
                  <a:pt x="3194" y="1273"/>
                </a:lnTo>
                <a:close/>
                <a:moveTo>
                  <a:pt x="3192" y="1152"/>
                </a:moveTo>
                <a:cubicBezTo>
                  <a:pt x="3194" y="1151"/>
                  <a:pt x="3194" y="1151"/>
                  <a:pt x="3194" y="1151"/>
                </a:cubicBezTo>
                <a:cubicBezTo>
                  <a:pt x="3193" y="1150"/>
                  <a:pt x="3193" y="1150"/>
                  <a:pt x="3193" y="1150"/>
                </a:cubicBezTo>
                <a:cubicBezTo>
                  <a:pt x="3191" y="1150"/>
                  <a:pt x="3191" y="1150"/>
                  <a:pt x="3191" y="1150"/>
                </a:cubicBezTo>
                <a:cubicBezTo>
                  <a:pt x="3190" y="1151"/>
                  <a:pt x="3190" y="1151"/>
                  <a:pt x="3190" y="1151"/>
                </a:cubicBezTo>
                <a:cubicBezTo>
                  <a:pt x="3190" y="1152"/>
                  <a:pt x="3190" y="1152"/>
                  <a:pt x="3190" y="1152"/>
                </a:cubicBezTo>
                <a:lnTo>
                  <a:pt x="3192" y="1152"/>
                </a:lnTo>
                <a:close/>
                <a:moveTo>
                  <a:pt x="3212" y="1201"/>
                </a:moveTo>
                <a:cubicBezTo>
                  <a:pt x="3211" y="1197"/>
                  <a:pt x="3211" y="1197"/>
                  <a:pt x="3211" y="1197"/>
                </a:cubicBezTo>
                <a:cubicBezTo>
                  <a:pt x="3211" y="1201"/>
                  <a:pt x="3211" y="1201"/>
                  <a:pt x="3211" y="1201"/>
                </a:cubicBezTo>
                <a:cubicBezTo>
                  <a:pt x="3211" y="1203"/>
                  <a:pt x="3211" y="1203"/>
                  <a:pt x="3211" y="1203"/>
                </a:cubicBezTo>
                <a:lnTo>
                  <a:pt x="3212" y="1201"/>
                </a:lnTo>
                <a:close/>
                <a:moveTo>
                  <a:pt x="3207" y="1216"/>
                </a:moveTo>
                <a:cubicBezTo>
                  <a:pt x="3208" y="1217"/>
                  <a:pt x="3208" y="1217"/>
                  <a:pt x="3208" y="1217"/>
                </a:cubicBezTo>
                <a:cubicBezTo>
                  <a:pt x="3209" y="1217"/>
                  <a:pt x="3209" y="1217"/>
                  <a:pt x="3209" y="1217"/>
                </a:cubicBezTo>
                <a:cubicBezTo>
                  <a:pt x="3210" y="1216"/>
                  <a:pt x="3210" y="1216"/>
                  <a:pt x="3210" y="1216"/>
                </a:cubicBezTo>
                <a:cubicBezTo>
                  <a:pt x="3211" y="1216"/>
                  <a:pt x="3211" y="1216"/>
                  <a:pt x="3211" y="1216"/>
                </a:cubicBezTo>
                <a:cubicBezTo>
                  <a:pt x="3211" y="1215"/>
                  <a:pt x="3211" y="1215"/>
                  <a:pt x="3211" y="1215"/>
                </a:cubicBezTo>
                <a:cubicBezTo>
                  <a:pt x="3210" y="1214"/>
                  <a:pt x="3210" y="1214"/>
                  <a:pt x="3210" y="1214"/>
                </a:cubicBezTo>
                <a:cubicBezTo>
                  <a:pt x="3210" y="1213"/>
                  <a:pt x="3210" y="1213"/>
                  <a:pt x="3210" y="1213"/>
                </a:cubicBezTo>
                <a:cubicBezTo>
                  <a:pt x="3207" y="1215"/>
                  <a:pt x="3207" y="1215"/>
                  <a:pt x="3207" y="1215"/>
                </a:cubicBezTo>
                <a:lnTo>
                  <a:pt x="3207" y="1216"/>
                </a:lnTo>
                <a:close/>
                <a:moveTo>
                  <a:pt x="3217" y="1255"/>
                </a:moveTo>
                <a:cubicBezTo>
                  <a:pt x="3218" y="1253"/>
                  <a:pt x="3218" y="1253"/>
                  <a:pt x="3218" y="1253"/>
                </a:cubicBezTo>
                <a:cubicBezTo>
                  <a:pt x="3217" y="1251"/>
                  <a:pt x="3217" y="1251"/>
                  <a:pt x="3217" y="1251"/>
                </a:cubicBezTo>
                <a:cubicBezTo>
                  <a:pt x="3217" y="1253"/>
                  <a:pt x="3217" y="1253"/>
                  <a:pt x="3217" y="1253"/>
                </a:cubicBezTo>
                <a:lnTo>
                  <a:pt x="3217" y="1255"/>
                </a:lnTo>
                <a:close/>
                <a:moveTo>
                  <a:pt x="3209" y="1203"/>
                </a:moveTo>
                <a:cubicBezTo>
                  <a:pt x="3209" y="1202"/>
                  <a:pt x="3209" y="1202"/>
                  <a:pt x="3209" y="1202"/>
                </a:cubicBezTo>
                <a:cubicBezTo>
                  <a:pt x="3207" y="1203"/>
                  <a:pt x="3207" y="1203"/>
                  <a:pt x="3207" y="1203"/>
                </a:cubicBezTo>
                <a:cubicBezTo>
                  <a:pt x="3207" y="1203"/>
                  <a:pt x="3206" y="1204"/>
                  <a:pt x="3206" y="1204"/>
                </a:cubicBezTo>
                <a:cubicBezTo>
                  <a:pt x="3207" y="1204"/>
                  <a:pt x="3207" y="1204"/>
                  <a:pt x="3207" y="1204"/>
                </a:cubicBezTo>
                <a:lnTo>
                  <a:pt x="3209" y="1203"/>
                </a:lnTo>
                <a:close/>
                <a:moveTo>
                  <a:pt x="3216" y="1247"/>
                </a:moveTo>
                <a:cubicBezTo>
                  <a:pt x="3217" y="1244"/>
                  <a:pt x="3217" y="1244"/>
                  <a:pt x="3217" y="1244"/>
                </a:cubicBezTo>
                <a:cubicBezTo>
                  <a:pt x="3215" y="1242"/>
                  <a:pt x="3215" y="1242"/>
                  <a:pt x="3215" y="1242"/>
                </a:cubicBezTo>
                <a:cubicBezTo>
                  <a:pt x="3215" y="1243"/>
                  <a:pt x="3215" y="1243"/>
                  <a:pt x="3215" y="1243"/>
                </a:cubicBezTo>
                <a:cubicBezTo>
                  <a:pt x="3215" y="1245"/>
                  <a:pt x="3215" y="1245"/>
                  <a:pt x="3215" y="1245"/>
                </a:cubicBezTo>
                <a:lnTo>
                  <a:pt x="3216" y="1247"/>
                </a:lnTo>
                <a:close/>
                <a:moveTo>
                  <a:pt x="3212" y="1220"/>
                </a:moveTo>
                <a:cubicBezTo>
                  <a:pt x="3210" y="1219"/>
                  <a:pt x="3210" y="1219"/>
                  <a:pt x="3210" y="1219"/>
                </a:cubicBezTo>
                <a:cubicBezTo>
                  <a:pt x="3209" y="1221"/>
                  <a:pt x="3209" y="1221"/>
                  <a:pt x="3209" y="1221"/>
                </a:cubicBezTo>
                <a:cubicBezTo>
                  <a:pt x="3210" y="1221"/>
                  <a:pt x="3210" y="1221"/>
                  <a:pt x="3210" y="1221"/>
                </a:cubicBezTo>
                <a:cubicBezTo>
                  <a:pt x="3212" y="1221"/>
                  <a:pt x="3212" y="1221"/>
                  <a:pt x="3212" y="1221"/>
                </a:cubicBezTo>
                <a:lnTo>
                  <a:pt x="3212" y="1220"/>
                </a:lnTo>
                <a:close/>
                <a:moveTo>
                  <a:pt x="3208" y="1231"/>
                </a:moveTo>
                <a:cubicBezTo>
                  <a:pt x="3210" y="1233"/>
                  <a:pt x="3210" y="1233"/>
                  <a:pt x="3210" y="1233"/>
                </a:cubicBezTo>
                <a:cubicBezTo>
                  <a:pt x="3212" y="1232"/>
                  <a:pt x="3212" y="1232"/>
                  <a:pt x="3212" y="1232"/>
                </a:cubicBezTo>
                <a:cubicBezTo>
                  <a:pt x="3212" y="1230"/>
                  <a:pt x="3212" y="1230"/>
                  <a:pt x="3212" y="1230"/>
                </a:cubicBezTo>
                <a:cubicBezTo>
                  <a:pt x="3211" y="1229"/>
                  <a:pt x="3211" y="1229"/>
                  <a:pt x="3211" y="1229"/>
                </a:cubicBezTo>
                <a:cubicBezTo>
                  <a:pt x="3208" y="1230"/>
                  <a:pt x="3208" y="1230"/>
                  <a:pt x="3208" y="1230"/>
                </a:cubicBezTo>
                <a:lnTo>
                  <a:pt x="3208" y="1231"/>
                </a:lnTo>
                <a:close/>
                <a:moveTo>
                  <a:pt x="2794" y="661"/>
                </a:moveTo>
                <a:cubicBezTo>
                  <a:pt x="2794" y="660"/>
                  <a:pt x="2794" y="660"/>
                  <a:pt x="2794" y="660"/>
                </a:cubicBezTo>
                <a:cubicBezTo>
                  <a:pt x="2793" y="660"/>
                  <a:pt x="2793" y="660"/>
                  <a:pt x="2793" y="660"/>
                </a:cubicBezTo>
                <a:cubicBezTo>
                  <a:pt x="2793" y="661"/>
                  <a:pt x="2793" y="661"/>
                  <a:pt x="2793" y="661"/>
                </a:cubicBezTo>
                <a:cubicBezTo>
                  <a:pt x="2793" y="663"/>
                  <a:pt x="2793" y="663"/>
                  <a:pt x="2793" y="663"/>
                </a:cubicBezTo>
                <a:cubicBezTo>
                  <a:pt x="2794" y="664"/>
                  <a:pt x="2794" y="664"/>
                  <a:pt x="2794" y="664"/>
                </a:cubicBezTo>
                <a:cubicBezTo>
                  <a:pt x="2795" y="664"/>
                  <a:pt x="2795" y="664"/>
                  <a:pt x="2795" y="664"/>
                </a:cubicBezTo>
                <a:cubicBezTo>
                  <a:pt x="2795" y="663"/>
                  <a:pt x="2795" y="663"/>
                  <a:pt x="2795" y="663"/>
                </a:cubicBezTo>
                <a:lnTo>
                  <a:pt x="2794" y="661"/>
                </a:lnTo>
                <a:close/>
                <a:moveTo>
                  <a:pt x="3212" y="1210"/>
                </a:moveTo>
                <a:cubicBezTo>
                  <a:pt x="3212" y="1208"/>
                  <a:pt x="3212" y="1208"/>
                  <a:pt x="3212" y="1208"/>
                </a:cubicBezTo>
                <a:cubicBezTo>
                  <a:pt x="3212" y="1206"/>
                  <a:pt x="3212" y="1206"/>
                  <a:pt x="3212" y="1206"/>
                </a:cubicBezTo>
                <a:cubicBezTo>
                  <a:pt x="3211" y="1205"/>
                  <a:pt x="3211" y="1205"/>
                  <a:pt x="3211" y="1205"/>
                </a:cubicBezTo>
                <a:cubicBezTo>
                  <a:pt x="3211" y="1205"/>
                  <a:pt x="3210" y="1208"/>
                  <a:pt x="3210" y="1208"/>
                </a:cubicBezTo>
                <a:cubicBezTo>
                  <a:pt x="3211" y="1210"/>
                  <a:pt x="3211" y="1210"/>
                  <a:pt x="3211" y="1210"/>
                </a:cubicBezTo>
                <a:lnTo>
                  <a:pt x="3212" y="1210"/>
                </a:lnTo>
                <a:close/>
                <a:moveTo>
                  <a:pt x="3057" y="1088"/>
                </a:moveTo>
                <a:cubicBezTo>
                  <a:pt x="3059" y="1086"/>
                  <a:pt x="3059" y="1086"/>
                  <a:pt x="3059" y="1086"/>
                </a:cubicBezTo>
                <a:cubicBezTo>
                  <a:pt x="3059" y="1081"/>
                  <a:pt x="3059" y="1081"/>
                  <a:pt x="3059" y="1081"/>
                </a:cubicBezTo>
                <a:cubicBezTo>
                  <a:pt x="3057" y="1079"/>
                  <a:pt x="3057" y="1079"/>
                  <a:pt x="3057" y="1079"/>
                </a:cubicBezTo>
                <a:cubicBezTo>
                  <a:pt x="3056" y="1080"/>
                  <a:pt x="3056" y="1080"/>
                  <a:pt x="3056" y="1080"/>
                </a:cubicBezTo>
                <a:cubicBezTo>
                  <a:pt x="3055" y="1081"/>
                  <a:pt x="3055" y="1081"/>
                  <a:pt x="3055" y="1081"/>
                </a:cubicBezTo>
                <a:cubicBezTo>
                  <a:pt x="3054" y="1080"/>
                  <a:pt x="3054" y="1080"/>
                  <a:pt x="3054" y="1080"/>
                </a:cubicBezTo>
                <a:cubicBezTo>
                  <a:pt x="3051" y="1080"/>
                  <a:pt x="3051" y="1080"/>
                  <a:pt x="3051" y="1080"/>
                </a:cubicBezTo>
                <a:cubicBezTo>
                  <a:pt x="3050" y="1081"/>
                  <a:pt x="3050" y="1081"/>
                  <a:pt x="3050" y="1081"/>
                </a:cubicBezTo>
                <a:cubicBezTo>
                  <a:pt x="3051" y="1086"/>
                  <a:pt x="3051" y="1086"/>
                  <a:pt x="3051" y="1086"/>
                </a:cubicBezTo>
                <a:cubicBezTo>
                  <a:pt x="3052" y="1087"/>
                  <a:pt x="3052" y="1087"/>
                  <a:pt x="3052" y="1087"/>
                </a:cubicBezTo>
                <a:cubicBezTo>
                  <a:pt x="3051" y="1088"/>
                  <a:pt x="3051" y="1088"/>
                  <a:pt x="3051" y="1088"/>
                </a:cubicBezTo>
                <a:cubicBezTo>
                  <a:pt x="3049" y="1088"/>
                  <a:pt x="3049" y="1088"/>
                  <a:pt x="3049" y="1088"/>
                </a:cubicBezTo>
                <a:cubicBezTo>
                  <a:pt x="3045" y="1091"/>
                  <a:pt x="3045" y="1091"/>
                  <a:pt x="3045" y="1091"/>
                </a:cubicBezTo>
                <a:cubicBezTo>
                  <a:pt x="3045" y="1093"/>
                  <a:pt x="3045" y="1093"/>
                  <a:pt x="3045" y="1093"/>
                </a:cubicBezTo>
                <a:cubicBezTo>
                  <a:pt x="3043" y="1094"/>
                  <a:pt x="3043" y="1094"/>
                  <a:pt x="3043" y="1094"/>
                </a:cubicBezTo>
                <a:cubicBezTo>
                  <a:pt x="3042" y="1093"/>
                  <a:pt x="3042" y="1093"/>
                  <a:pt x="3042" y="1093"/>
                </a:cubicBezTo>
                <a:cubicBezTo>
                  <a:pt x="3041" y="1094"/>
                  <a:pt x="3041" y="1094"/>
                  <a:pt x="3041" y="1094"/>
                </a:cubicBezTo>
                <a:cubicBezTo>
                  <a:pt x="3040" y="1093"/>
                  <a:pt x="3040" y="1093"/>
                  <a:pt x="3040" y="1093"/>
                </a:cubicBezTo>
                <a:cubicBezTo>
                  <a:pt x="3038" y="1093"/>
                  <a:pt x="3038" y="1093"/>
                  <a:pt x="3038" y="1093"/>
                </a:cubicBezTo>
                <a:cubicBezTo>
                  <a:pt x="3037" y="1095"/>
                  <a:pt x="3037" y="1095"/>
                  <a:pt x="3037" y="1095"/>
                </a:cubicBezTo>
                <a:cubicBezTo>
                  <a:pt x="3036" y="1094"/>
                  <a:pt x="3036" y="1094"/>
                  <a:pt x="3036" y="1094"/>
                </a:cubicBezTo>
                <a:cubicBezTo>
                  <a:pt x="3035" y="1092"/>
                  <a:pt x="3035" y="1092"/>
                  <a:pt x="3035" y="1092"/>
                </a:cubicBezTo>
                <a:cubicBezTo>
                  <a:pt x="3035" y="1090"/>
                  <a:pt x="3035" y="1090"/>
                  <a:pt x="3035" y="1090"/>
                </a:cubicBezTo>
                <a:cubicBezTo>
                  <a:pt x="3034" y="1089"/>
                  <a:pt x="3034" y="1089"/>
                  <a:pt x="3034" y="1089"/>
                </a:cubicBezTo>
                <a:cubicBezTo>
                  <a:pt x="3033" y="1090"/>
                  <a:pt x="3033" y="1090"/>
                  <a:pt x="3033" y="1090"/>
                </a:cubicBezTo>
                <a:cubicBezTo>
                  <a:pt x="3033" y="1092"/>
                  <a:pt x="3033" y="1092"/>
                  <a:pt x="3033" y="1092"/>
                </a:cubicBezTo>
                <a:cubicBezTo>
                  <a:pt x="3032" y="1093"/>
                  <a:pt x="3032" y="1093"/>
                  <a:pt x="3032" y="1093"/>
                </a:cubicBezTo>
                <a:cubicBezTo>
                  <a:pt x="3030" y="1092"/>
                  <a:pt x="3030" y="1092"/>
                  <a:pt x="3030" y="1092"/>
                </a:cubicBezTo>
                <a:cubicBezTo>
                  <a:pt x="3027" y="1093"/>
                  <a:pt x="3027" y="1093"/>
                  <a:pt x="3027" y="1093"/>
                </a:cubicBezTo>
                <a:cubicBezTo>
                  <a:pt x="3026" y="1093"/>
                  <a:pt x="3026" y="1093"/>
                  <a:pt x="3026" y="1093"/>
                </a:cubicBezTo>
                <a:cubicBezTo>
                  <a:pt x="3024" y="1093"/>
                  <a:pt x="3024" y="1093"/>
                  <a:pt x="3024" y="1093"/>
                </a:cubicBezTo>
                <a:cubicBezTo>
                  <a:pt x="3022" y="1093"/>
                  <a:pt x="3022" y="1093"/>
                  <a:pt x="3022" y="1093"/>
                </a:cubicBezTo>
                <a:cubicBezTo>
                  <a:pt x="3020" y="1093"/>
                  <a:pt x="3020" y="1093"/>
                  <a:pt x="3020" y="1093"/>
                </a:cubicBezTo>
                <a:cubicBezTo>
                  <a:pt x="3018" y="1092"/>
                  <a:pt x="3018" y="1092"/>
                  <a:pt x="3018" y="1092"/>
                </a:cubicBezTo>
                <a:cubicBezTo>
                  <a:pt x="3016" y="1095"/>
                  <a:pt x="3016" y="1095"/>
                  <a:pt x="3016" y="1095"/>
                </a:cubicBezTo>
                <a:cubicBezTo>
                  <a:pt x="3018" y="1097"/>
                  <a:pt x="3018" y="1097"/>
                  <a:pt x="3018" y="1097"/>
                </a:cubicBezTo>
                <a:cubicBezTo>
                  <a:pt x="3020" y="1097"/>
                  <a:pt x="3020" y="1097"/>
                  <a:pt x="3020" y="1097"/>
                </a:cubicBezTo>
                <a:cubicBezTo>
                  <a:pt x="3024" y="1100"/>
                  <a:pt x="3024" y="1100"/>
                  <a:pt x="3024" y="1100"/>
                </a:cubicBezTo>
                <a:cubicBezTo>
                  <a:pt x="3024" y="1101"/>
                  <a:pt x="3024" y="1101"/>
                  <a:pt x="3024" y="1101"/>
                </a:cubicBezTo>
                <a:cubicBezTo>
                  <a:pt x="3025" y="1100"/>
                  <a:pt x="3025" y="1100"/>
                  <a:pt x="3025" y="1100"/>
                </a:cubicBezTo>
                <a:cubicBezTo>
                  <a:pt x="3029" y="1100"/>
                  <a:pt x="3029" y="1100"/>
                  <a:pt x="3029" y="1100"/>
                </a:cubicBezTo>
                <a:cubicBezTo>
                  <a:pt x="3030" y="1102"/>
                  <a:pt x="3030" y="1102"/>
                  <a:pt x="3030" y="1102"/>
                </a:cubicBezTo>
                <a:cubicBezTo>
                  <a:pt x="3032" y="1102"/>
                  <a:pt x="3032" y="1102"/>
                  <a:pt x="3032" y="1102"/>
                </a:cubicBezTo>
                <a:cubicBezTo>
                  <a:pt x="3034" y="1102"/>
                  <a:pt x="3034" y="1102"/>
                  <a:pt x="3034" y="1102"/>
                </a:cubicBezTo>
                <a:cubicBezTo>
                  <a:pt x="3037" y="1101"/>
                  <a:pt x="3037" y="1101"/>
                  <a:pt x="3037" y="1101"/>
                </a:cubicBezTo>
                <a:cubicBezTo>
                  <a:pt x="3039" y="1102"/>
                  <a:pt x="3039" y="1102"/>
                  <a:pt x="3039" y="1102"/>
                </a:cubicBezTo>
                <a:cubicBezTo>
                  <a:pt x="3041" y="1101"/>
                  <a:pt x="3041" y="1101"/>
                  <a:pt x="3041" y="1101"/>
                </a:cubicBezTo>
                <a:cubicBezTo>
                  <a:pt x="3044" y="1102"/>
                  <a:pt x="3044" y="1102"/>
                  <a:pt x="3044" y="1102"/>
                </a:cubicBezTo>
                <a:cubicBezTo>
                  <a:pt x="3044" y="1101"/>
                  <a:pt x="3044" y="1101"/>
                  <a:pt x="3044" y="1101"/>
                </a:cubicBezTo>
                <a:cubicBezTo>
                  <a:pt x="3044" y="1099"/>
                  <a:pt x="3044" y="1099"/>
                  <a:pt x="3044" y="1099"/>
                </a:cubicBezTo>
                <a:cubicBezTo>
                  <a:pt x="3047" y="1099"/>
                  <a:pt x="3047" y="1099"/>
                  <a:pt x="3047" y="1099"/>
                </a:cubicBezTo>
                <a:cubicBezTo>
                  <a:pt x="3051" y="1095"/>
                  <a:pt x="3051" y="1095"/>
                  <a:pt x="3051" y="1095"/>
                </a:cubicBezTo>
                <a:cubicBezTo>
                  <a:pt x="3051" y="1094"/>
                  <a:pt x="3051" y="1094"/>
                  <a:pt x="3051" y="1094"/>
                </a:cubicBezTo>
                <a:cubicBezTo>
                  <a:pt x="3052" y="1093"/>
                  <a:pt x="3052" y="1093"/>
                  <a:pt x="3052" y="1093"/>
                </a:cubicBezTo>
                <a:cubicBezTo>
                  <a:pt x="3053" y="1094"/>
                  <a:pt x="3053" y="1094"/>
                  <a:pt x="3053" y="1094"/>
                </a:cubicBezTo>
                <a:cubicBezTo>
                  <a:pt x="3056" y="1093"/>
                  <a:pt x="3056" y="1093"/>
                  <a:pt x="3056" y="1093"/>
                </a:cubicBezTo>
                <a:cubicBezTo>
                  <a:pt x="3057" y="1092"/>
                  <a:pt x="3057" y="1092"/>
                  <a:pt x="3057" y="1092"/>
                </a:cubicBezTo>
                <a:cubicBezTo>
                  <a:pt x="3055" y="1090"/>
                  <a:pt x="3055" y="1090"/>
                  <a:pt x="3055" y="1090"/>
                </a:cubicBezTo>
                <a:cubicBezTo>
                  <a:pt x="3055" y="1088"/>
                  <a:pt x="3055" y="1088"/>
                  <a:pt x="3055" y="1088"/>
                </a:cubicBezTo>
                <a:cubicBezTo>
                  <a:pt x="3056" y="1087"/>
                  <a:pt x="3056" y="1087"/>
                  <a:pt x="3056" y="1087"/>
                </a:cubicBezTo>
                <a:lnTo>
                  <a:pt x="3057" y="1088"/>
                </a:lnTo>
                <a:close/>
                <a:moveTo>
                  <a:pt x="2699" y="948"/>
                </a:moveTo>
                <a:cubicBezTo>
                  <a:pt x="2699" y="947"/>
                  <a:pt x="2699" y="947"/>
                  <a:pt x="2699" y="947"/>
                </a:cubicBezTo>
                <a:cubicBezTo>
                  <a:pt x="2698" y="948"/>
                  <a:pt x="2698" y="948"/>
                  <a:pt x="2698" y="948"/>
                </a:cubicBezTo>
                <a:lnTo>
                  <a:pt x="2699" y="948"/>
                </a:lnTo>
                <a:close/>
                <a:moveTo>
                  <a:pt x="2695" y="950"/>
                </a:moveTo>
                <a:cubicBezTo>
                  <a:pt x="2695" y="952"/>
                  <a:pt x="2695" y="952"/>
                  <a:pt x="2695" y="952"/>
                </a:cubicBezTo>
                <a:cubicBezTo>
                  <a:pt x="2696" y="954"/>
                  <a:pt x="2696" y="954"/>
                  <a:pt x="2696" y="954"/>
                </a:cubicBezTo>
                <a:cubicBezTo>
                  <a:pt x="2697" y="954"/>
                  <a:pt x="2697" y="954"/>
                  <a:pt x="2697" y="954"/>
                </a:cubicBezTo>
                <a:cubicBezTo>
                  <a:pt x="2697" y="951"/>
                  <a:pt x="2697" y="951"/>
                  <a:pt x="2697" y="951"/>
                </a:cubicBezTo>
                <a:cubicBezTo>
                  <a:pt x="2698" y="950"/>
                  <a:pt x="2698" y="950"/>
                  <a:pt x="2698" y="950"/>
                </a:cubicBezTo>
                <a:cubicBezTo>
                  <a:pt x="2697" y="950"/>
                  <a:pt x="2697" y="950"/>
                  <a:pt x="2697" y="950"/>
                </a:cubicBezTo>
                <a:lnTo>
                  <a:pt x="2695" y="950"/>
                </a:lnTo>
                <a:close/>
                <a:moveTo>
                  <a:pt x="2700" y="949"/>
                </a:moveTo>
                <a:cubicBezTo>
                  <a:pt x="2700" y="947"/>
                  <a:pt x="2700" y="947"/>
                  <a:pt x="2700" y="947"/>
                </a:cubicBezTo>
                <a:cubicBezTo>
                  <a:pt x="2699" y="948"/>
                  <a:pt x="2699" y="948"/>
                  <a:pt x="2699" y="948"/>
                </a:cubicBezTo>
                <a:lnTo>
                  <a:pt x="2700" y="949"/>
                </a:lnTo>
                <a:close/>
                <a:moveTo>
                  <a:pt x="2732" y="833"/>
                </a:moveTo>
                <a:cubicBezTo>
                  <a:pt x="2734" y="832"/>
                  <a:pt x="2734" y="832"/>
                  <a:pt x="2734" y="832"/>
                </a:cubicBezTo>
                <a:cubicBezTo>
                  <a:pt x="2731" y="832"/>
                  <a:pt x="2731" y="832"/>
                  <a:pt x="2731" y="832"/>
                </a:cubicBezTo>
                <a:lnTo>
                  <a:pt x="2732" y="833"/>
                </a:lnTo>
                <a:close/>
                <a:moveTo>
                  <a:pt x="2691" y="1073"/>
                </a:moveTo>
                <a:cubicBezTo>
                  <a:pt x="2691" y="1073"/>
                  <a:pt x="2691" y="1073"/>
                  <a:pt x="2691" y="1073"/>
                </a:cubicBezTo>
                <a:cubicBezTo>
                  <a:pt x="2690" y="1073"/>
                  <a:pt x="2690" y="1073"/>
                  <a:pt x="2690" y="1073"/>
                </a:cubicBezTo>
                <a:cubicBezTo>
                  <a:pt x="2691" y="1076"/>
                  <a:pt x="2691" y="1076"/>
                  <a:pt x="2691" y="1076"/>
                </a:cubicBezTo>
                <a:cubicBezTo>
                  <a:pt x="2691" y="1076"/>
                  <a:pt x="2691" y="1076"/>
                  <a:pt x="2691" y="1076"/>
                </a:cubicBezTo>
                <a:lnTo>
                  <a:pt x="2691" y="1073"/>
                </a:lnTo>
                <a:close/>
                <a:moveTo>
                  <a:pt x="2729" y="829"/>
                </a:moveTo>
                <a:cubicBezTo>
                  <a:pt x="2731" y="829"/>
                  <a:pt x="2731" y="829"/>
                  <a:pt x="2731" y="829"/>
                </a:cubicBezTo>
                <a:cubicBezTo>
                  <a:pt x="2730" y="828"/>
                  <a:pt x="2730" y="828"/>
                  <a:pt x="2730" y="828"/>
                </a:cubicBezTo>
                <a:lnTo>
                  <a:pt x="2729" y="829"/>
                </a:lnTo>
                <a:close/>
                <a:moveTo>
                  <a:pt x="2695" y="960"/>
                </a:moveTo>
                <a:cubicBezTo>
                  <a:pt x="2697" y="959"/>
                  <a:pt x="2697" y="959"/>
                  <a:pt x="2697" y="959"/>
                </a:cubicBezTo>
                <a:cubicBezTo>
                  <a:pt x="2697" y="958"/>
                  <a:pt x="2697" y="958"/>
                  <a:pt x="2697" y="958"/>
                </a:cubicBezTo>
                <a:cubicBezTo>
                  <a:pt x="2694" y="960"/>
                  <a:pt x="2694" y="960"/>
                  <a:pt x="2694" y="960"/>
                </a:cubicBezTo>
                <a:lnTo>
                  <a:pt x="2695" y="960"/>
                </a:lnTo>
                <a:close/>
                <a:moveTo>
                  <a:pt x="2686" y="1112"/>
                </a:moveTo>
                <a:cubicBezTo>
                  <a:pt x="2685" y="1112"/>
                  <a:pt x="2685" y="1112"/>
                  <a:pt x="2685" y="1112"/>
                </a:cubicBezTo>
                <a:cubicBezTo>
                  <a:pt x="2684" y="1112"/>
                  <a:pt x="2684" y="1112"/>
                  <a:pt x="2684" y="1112"/>
                </a:cubicBezTo>
                <a:cubicBezTo>
                  <a:pt x="2684" y="1113"/>
                  <a:pt x="2684" y="1113"/>
                  <a:pt x="2684" y="1113"/>
                </a:cubicBezTo>
                <a:cubicBezTo>
                  <a:pt x="2685" y="1113"/>
                  <a:pt x="2685" y="1113"/>
                  <a:pt x="2685" y="1113"/>
                </a:cubicBezTo>
                <a:lnTo>
                  <a:pt x="2686" y="1112"/>
                </a:lnTo>
                <a:close/>
                <a:moveTo>
                  <a:pt x="2692" y="1124"/>
                </a:moveTo>
                <a:cubicBezTo>
                  <a:pt x="2689" y="1123"/>
                  <a:pt x="2689" y="1123"/>
                  <a:pt x="2689" y="1123"/>
                </a:cubicBezTo>
                <a:cubicBezTo>
                  <a:pt x="2687" y="1125"/>
                  <a:pt x="2687" y="1125"/>
                  <a:pt x="2687" y="1125"/>
                </a:cubicBezTo>
                <a:cubicBezTo>
                  <a:pt x="2686" y="1127"/>
                  <a:pt x="2686" y="1127"/>
                  <a:pt x="2686" y="1127"/>
                </a:cubicBezTo>
                <a:cubicBezTo>
                  <a:pt x="2685" y="1127"/>
                  <a:pt x="2685" y="1127"/>
                  <a:pt x="2685" y="1127"/>
                </a:cubicBezTo>
                <a:cubicBezTo>
                  <a:pt x="2684" y="1128"/>
                  <a:pt x="2684" y="1128"/>
                  <a:pt x="2684" y="1128"/>
                </a:cubicBezTo>
                <a:cubicBezTo>
                  <a:pt x="2684" y="1129"/>
                  <a:pt x="2684" y="1129"/>
                  <a:pt x="2684" y="1129"/>
                </a:cubicBezTo>
                <a:cubicBezTo>
                  <a:pt x="2688" y="1130"/>
                  <a:pt x="2688" y="1130"/>
                  <a:pt x="2688" y="1130"/>
                </a:cubicBezTo>
                <a:cubicBezTo>
                  <a:pt x="2690" y="1129"/>
                  <a:pt x="2690" y="1129"/>
                  <a:pt x="2690" y="1129"/>
                </a:cubicBezTo>
                <a:cubicBezTo>
                  <a:pt x="2691" y="1130"/>
                  <a:pt x="2691" y="1130"/>
                  <a:pt x="2691" y="1130"/>
                </a:cubicBezTo>
                <a:cubicBezTo>
                  <a:pt x="2691" y="1128"/>
                  <a:pt x="2691" y="1128"/>
                  <a:pt x="2691" y="1128"/>
                </a:cubicBezTo>
                <a:cubicBezTo>
                  <a:pt x="2692" y="1127"/>
                  <a:pt x="2692" y="1127"/>
                  <a:pt x="2692" y="1127"/>
                </a:cubicBezTo>
                <a:lnTo>
                  <a:pt x="2692" y="1124"/>
                </a:lnTo>
                <a:close/>
                <a:moveTo>
                  <a:pt x="2690" y="1076"/>
                </a:moveTo>
                <a:cubicBezTo>
                  <a:pt x="2690" y="1073"/>
                  <a:pt x="2690" y="1073"/>
                  <a:pt x="2690" y="1073"/>
                </a:cubicBezTo>
                <a:cubicBezTo>
                  <a:pt x="2689" y="1072"/>
                  <a:pt x="2689" y="1072"/>
                  <a:pt x="2689" y="1072"/>
                </a:cubicBezTo>
                <a:cubicBezTo>
                  <a:pt x="2689" y="1073"/>
                  <a:pt x="2689" y="1073"/>
                  <a:pt x="2689" y="1073"/>
                </a:cubicBezTo>
                <a:cubicBezTo>
                  <a:pt x="2687" y="1075"/>
                  <a:pt x="2687" y="1075"/>
                  <a:pt x="2687" y="1075"/>
                </a:cubicBezTo>
                <a:cubicBezTo>
                  <a:pt x="2687" y="1078"/>
                  <a:pt x="2687" y="1078"/>
                  <a:pt x="2687" y="1078"/>
                </a:cubicBezTo>
                <a:cubicBezTo>
                  <a:pt x="2688" y="1079"/>
                  <a:pt x="2688" y="1079"/>
                  <a:pt x="2688" y="1079"/>
                </a:cubicBezTo>
                <a:cubicBezTo>
                  <a:pt x="2690" y="1078"/>
                  <a:pt x="2690" y="1078"/>
                  <a:pt x="2690" y="1078"/>
                </a:cubicBezTo>
                <a:lnTo>
                  <a:pt x="2690" y="1076"/>
                </a:lnTo>
                <a:close/>
                <a:moveTo>
                  <a:pt x="2704" y="1002"/>
                </a:moveTo>
                <a:cubicBezTo>
                  <a:pt x="2704" y="1002"/>
                  <a:pt x="2704" y="1002"/>
                  <a:pt x="2704" y="1002"/>
                </a:cubicBezTo>
                <a:cubicBezTo>
                  <a:pt x="2704" y="1000"/>
                  <a:pt x="2704" y="1000"/>
                  <a:pt x="2704" y="1000"/>
                </a:cubicBezTo>
                <a:cubicBezTo>
                  <a:pt x="2703" y="1000"/>
                  <a:pt x="2703" y="1000"/>
                  <a:pt x="2703" y="1000"/>
                </a:cubicBezTo>
                <a:lnTo>
                  <a:pt x="2704" y="1002"/>
                </a:lnTo>
                <a:close/>
                <a:moveTo>
                  <a:pt x="2704" y="994"/>
                </a:moveTo>
                <a:cubicBezTo>
                  <a:pt x="2705" y="994"/>
                  <a:pt x="2705" y="994"/>
                  <a:pt x="2705" y="994"/>
                </a:cubicBezTo>
                <a:cubicBezTo>
                  <a:pt x="2704" y="993"/>
                  <a:pt x="2704" y="993"/>
                  <a:pt x="2704" y="993"/>
                </a:cubicBezTo>
                <a:lnTo>
                  <a:pt x="2704" y="994"/>
                </a:lnTo>
                <a:close/>
                <a:moveTo>
                  <a:pt x="2706" y="998"/>
                </a:moveTo>
                <a:cubicBezTo>
                  <a:pt x="2704" y="998"/>
                  <a:pt x="2704" y="998"/>
                  <a:pt x="2704" y="998"/>
                </a:cubicBezTo>
                <a:cubicBezTo>
                  <a:pt x="2705" y="999"/>
                  <a:pt x="2705" y="999"/>
                  <a:pt x="2705" y="999"/>
                </a:cubicBezTo>
                <a:lnTo>
                  <a:pt x="2706" y="998"/>
                </a:lnTo>
                <a:close/>
                <a:moveTo>
                  <a:pt x="2707" y="993"/>
                </a:moveTo>
                <a:cubicBezTo>
                  <a:pt x="2707" y="993"/>
                  <a:pt x="2707" y="993"/>
                  <a:pt x="2707" y="993"/>
                </a:cubicBezTo>
                <a:cubicBezTo>
                  <a:pt x="2704" y="992"/>
                  <a:pt x="2704" y="992"/>
                  <a:pt x="2704" y="992"/>
                </a:cubicBezTo>
                <a:cubicBezTo>
                  <a:pt x="2704" y="992"/>
                  <a:pt x="2704" y="992"/>
                  <a:pt x="2704" y="992"/>
                </a:cubicBezTo>
                <a:cubicBezTo>
                  <a:pt x="2705" y="993"/>
                  <a:pt x="2705" y="993"/>
                  <a:pt x="2705" y="993"/>
                </a:cubicBezTo>
                <a:lnTo>
                  <a:pt x="2707" y="993"/>
                </a:lnTo>
                <a:close/>
                <a:moveTo>
                  <a:pt x="2734" y="827"/>
                </a:moveTo>
                <a:cubicBezTo>
                  <a:pt x="2734" y="825"/>
                  <a:pt x="2734" y="825"/>
                  <a:pt x="2734" y="825"/>
                </a:cubicBezTo>
                <a:cubicBezTo>
                  <a:pt x="2733" y="826"/>
                  <a:pt x="2733" y="826"/>
                  <a:pt x="2733" y="826"/>
                </a:cubicBezTo>
                <a:lnTo>
                  <a:pt x="2734" y="827"/>
                </a:lnTo>
                <a:close/>
                <a:moveTo>
                  <a:pt x="2785" y="924"/>
                </a:moveTo>
                <a:cubicBezTo>
                  <a:pt x="2784" y="925"/>
                  <a:pt x="2784" y="925"/>
                  <a:pt x="2784" y="925"/>
                </a:cubicBezTo>
                <a:cubicBezTo>
                  <a:pt x="2783" y="927"/>
                  <a:pt x="2783" y="927"/>
                  <a:pt x="2783" y="927"/>
                </a:cubicBezTo>
                <a:cubicBezTo>
                  <a:pt x="2784" y="929"/>
                  <a:pt x="2784" y="929"/>
                  <a:pt x="2784" y="929"/>
                </a:cubicBezTo>
                <a:cubicBezTo>
                  <a:pt x="2784" y="930"/>
                  <a:pt x="2784" y="930"/>
                  <a:pt x="2784" y="930"/>
                </a:cubicBezTo>
                <a:cubicBezTo>
                  <a:pt x="2784" y="931"/>
                  <a:pt x="2784" y="931"/>
                  <a:pt x="2784" y="931"/>
                </a:cubicBezTo>
                <a:cubicBezTo>
                  <a:pt x="2785" y="932"/>
                  <a:pt x="2785" y="932"/>
                  <a:pt x="2785" y="932"/>
                </a:cubicBezTo>
                <a:cubicBezTo>
                  <a:pt x="2786" y="929"/>
                  <a:pt x="2786" y="929"/>
                  <a:pt x="2786" y="929"/>
                </a:cubicBezTo>
                <a:cubicBezTo>
                  <a:pt x="2784" y="928"/>
                  <a:pt x="2784" y="928"/>
                  <a:pt x="2784" y="928"/>
                </a:cubicBezTo>
                <a:cubicBezTo>
                  <a:pt x="2784" y="926"/>
                  <a:pt x="2784" y="926"/>
                  <a:pt x="2784" y="926"/>
                </a:cubicBezTo>
                <a:cubicBezTo>
                  <a:pt x="2785" y="925"/>
                  <a:pt x="2785" y="925"/>
                  <a:pt x="2785" y="925"/>
                </a:cubicBezTo>
                <a:lnTo>
                  <a:pt x="2785" y="924"/>
                </a:lnTo>
                <a:close/>
                <a:moveTo>
                  <a:pt x="2785" y="919"/>
                </a:moveTo>
                <a:cubicBezTo>
                  <a:pt x="2785" y="920"/>
                  <a:pt x="2785" y="920"/>
                  <a:pt x="2785" y="920"/>
                </a:cubicBezTo>
                <a:cubicBezTo>
                  <a:pt x="2786" y="920"/>
                  <a:pt x="2786" y="920"/>
                  <a:pt x="2786" y="920"/>
                </a:cubicBezTo>
                <a:cubicBezTo>
                  <a:pt x="2786" y="919"/>
                  <a:pt x="2786" y="919"/>
                  <a:pt x="2786" y="919"/>
                </a:cubicBezTo>
                <a:lnTo>
                  <a:pt x="2785" y="919"/>
                </a:lnTo>
                <a:close/>
                <a:moveTo>
                  <a:pt x="2784" y="932"/>
                </a:moveTo>
                <a:cubicBezTo>
                  <a:pt x="2784" y="932"/>
                  <a:pt x="2784" y="932"/>
                  <a:pt x="2784" y="932"/>
                </a:cubicBezTo>
                <a:cubicBezTo>
                  <a:pt x="2782" y="932"/>
                  <a:pt x="2782" y="932"/>
                  <a:pt x="2782" y="932"/>
                </a:cubicBezTo>
                <a:cubicBezTo>
                  <a:pt x="2782" y="934"/>
                  <a:pt x="2782" y="934"/>
                  <a:pt x="2782" y="934"/>
                </a:cubicBezTo>
                <a:cubicBezTo>
                  <a:pt x="2783" y="938"/>
                  <a:pt x="2783" y="938"/>
                  <a:pt x="2783" y="938"/>
                </a:cubicBezTo>
                <a:cubicBezTo>
                  <a:pt x="2783" y="939"/>
                  <a:pt x="2783" y="939"/>
                  <a:pt x="2783" y="939"/>
                </a:cubicBezTo>
                <a:cubicBezTo>
                  <a:pt x="2781" y="938"/>
                  <a:pt x="2781" y="938"/>
                  <a:pt x="2781" y="938"/>
                </a:cubicBezTo>
                <a:cubicBezTo>
                  <a:pt x="2780" y="938"/>
                  <a:pt x="2780" y="938"/>
                  <a:pt x="2780" y="938"/>
                </a:cubicBezTo>
                <a:cubicBezTo>
                  <a:pt x="2780" y="941"/>
                  <a:pt x="2780" y="941"/>
                  <a:pt x="2780" y="941"/>
                </a:cubicBezTo>
                <a:cubicBezTo>
                  <a:pt x="2780" y="941"/>
                  <a:pt x="2780" y="941"/>
                  <a:pt x="2780" y="941"/>
                </a:cubicBezTo>
                <a:cubicBezTo>
                  <a:pt x="2779" y="941"/>
                  <a:pt x="2779" y="941"/>
                  <a:pt x="2779" y="941"/>
                </a:cubicBezTo>
                <a:cubicBezTo>
                  <a:pt x="2777" y="940"/>
                  <a:pt x="2777" y="940"/>
                  <a:pt x="2777" y="940"/>
                </a:cubicBezTo>
                <a:cubicBezTo>
                  <a:pt x="2776" y="944"/>
                  <a:pt x="2776" y="944"/>
                  <a:pt x="2776" y="944"/>
                </a:cubicBezTo>
                <a:cubicBezTo>
                  <a:pt x="2776" y="944"/>
                  <a:pt x="2776" y="944"/>
                  <a:pt x="2776" y="944"/>
                </a:cubicBezTo>
                <a:cubicBezTo>
                  <a:pt x="2776" y="946"/>
                  <a:pt x="2776" y="946"/>
                  <a:pt x="2776" y="946"/>
                </a:cubicBezTo>
                <a:cubicBezTo>
                  <a:pt x="2775" y="946"/>
                  <a:pt x="2775" y="946"/>
                  <a:pt x="2775" y="946"/>
                </a:cubicBezTo>
                <a:cubicBezTo>
                  <a:pt x="2774" y="944"/>
                  <a:pt x="2774" y="944"/>
                  <a:pt x="2774" y="944"/>
                </a:cubicBezTo>
                <a:cubicBezTo>
                  <a:pt x="2772" y="945"/>
                  <a:pt x="2772" y="945"/>
                  <a:pt x="2772" y="945"/>
                </a:cubicBezTo>
                <a:cubicBezTo>
                  <a:pt x="2771" y="948"/>
                  <a:pt x="2771" y="948"/>
                  <a:pt x="2771" y="948"/>
                </a:cubicBezTo>
                <a:cubicBezTo>
                  <a:pt x="2768" y="950"/>
                  <a:pt x="2768" y="950"/>
                  <a:pt x="2768" y="950"/>
                </a:cubicBezTo>
                <a:cubicBezTo>
                  <a:pt x="2766" y="950"/>
                  <a:pt x="2766" y="950"/>
                  <a:pt x="2766" y="950"/>
                </a:cubicBezTo>
                <a:cubicBezTo>
                  <a:pt x="2765" y="952"/>
                  <a:pt x="2765" y="952"/>
                  <a:pt x="2765" y="952"/>
                </a:cubicBezTo>
                <a:cubicBezTo>
                  <a:pt x="2767" y="949"/>
                  <a:pt x="2767" y="949"/>
                  <a:pt x="2767" y="949"/>
                </a:cubicBezTo>
                <a:cubicBezTo>
                  <a:pt x="2767" y="945"/>
                  <a:pt x="2767" y="945"/>
                  <a:pt x="2767" y="945"/>
                </a:cubicBezTo>
                <a:cubicBezTo>
                  <a:pt x="2764" y="943"/>
                  <a:pt x="2764" y="943"/>
                  <a:pt x="2764" y="943"/>
                </a:cubicBezTo>
                <a:cubicBezTo>
                  <a:pt x="2762" y="943"/>
                  <a:pt x="2762" y="943"/>
                  <a:pt x="2762" y="943"/>
                </a:cubicBezTo>
                <a:cubicBezTo>
                  <a:pt x="2761" y="945"/>
                  <a:pt x="2761" y="945"/>
                  <a:pt x="2761" y="945"/>
                </a:cubicBezTo>
                <a:cubicBezTo>
                  <a:pt x="2759" y="946"/>
                  <a:pt x="2759" y="946"/>
                  <a:pt x="2759" y="946"/>
                </a:cubicBezTo>
                <a:cubicBezTo>
                  <a:pt x="2758" y="948"/>
                  <a:pt x="2758" y="948"/>
                  <a:pt x="2758" y="948"/>
                </a:cubicBezTo>
                <a:cubicBezTo>
                  <a:pt x="2759" y="950"/>
                  <a:pt x="2759" y="950"/>
                  <a:pt x="2759" y="950"/>
                </a:cubicBezTo>
                <a:cubicBezTo>
                  <a:pt x="2756" y="950"/>
                  <a:pt x="2756" y="950"/>
                  <a:pt x="2756" y="950"/>
                </a:cubicBezTo>
                <a:cubicBezTo>
                  <a:pt x="2754" y="950"/>
                  <a:pt x="2754" y="950"/>
                  <a:pt x="2754" y="950"/>
                </a:cubicBezTo>
                <a:cubicBezTo>
                  <a:pt x="2752" y="951"/>
                  <a:pt x="2752" y="951"/>
                  <a:pt x="2752" y="951"/>
                </a:cubicBezTo>
                <a:cubicBezTo>
                  <a:pt x="2750" y="951"/>
                  <a:pt x="2750" y="951"/>
                  <a:pt x="2750" y="951"/>
                </a:cubicBezTo>
                <a:cubicBezTo>
                  <a:pt x="2749" y="954"/>
                  <a:pt x="2749" y="954"/>
                  <a:pt x="2749" y="954"/>
                </a:cubicBezTo>
                <a:cubicBezTo>
                  <a:pt x="2749" y="955"/>
                  <a:pt x="2749" y="955"/>
                  <a:pt x="2749" y="955"/>
                </a:cubicBezTo>
                <a:cubicBezTo>
                  <a:pt x="2749" y="958"/>
                  <a:pt x="2749" y="958"/>
                  <a:pt x="2749" y="958"/>
                </a:cubicBezTo>
                <a:cubicBezTo>
                  <a:pt x="2747" y="961"/>
                  <a:pt x="2747" y="961"/>
                  <a:pt x="2747" y="961"/>
                </a:cubicBezTo>
                <a:cubicBezTo>
                  <a:pt x="2749" y="963"/>
                  <a:pt x="2749" y="963"/>
                  <a:pt x="2749" y="963"/>
                </a:cubicBezTo>
                <a:cubicBezTo>
                  <a:pt x="2750" y="962"/>
                  <a:pt x="2750" y="962"/>
                  <a:pt x="2750" y="962"/>
                </a:cubicBezTo>
                <a:cubicBezTo>
                  <a:pt x="2752" y="958"/>
                  <a:pt x="2752" y="958"/>
                  <a:pt x="2752" y="958"/>
                </a:cubicBezTo>
                <a:cubicBezTo>
                  <a:pt x="2753" y="957"/>
                  <a:pt x="2753" y="957"/>
                  <a:pt x="2753" y="957"/>
                </a:cubicBezTo>
                <a:cubicBezTo>
                  <a:pt x="2754" y="954"/>
                  <a:pt x="2754" y="954"/>
                  <a:pt x="2754" y="954"/>
                </a:cubicBezTo>
                <a:cubicBezTo>
                  <a:pt x="2755" y="954"/>
                  <a:pt x="2755" y="954"/>
                  <a:pt x="2755" y="954"/>
                </a:cubicBezTo>
                <a:cubicBezTo>
                  <a:pt x="2757" y="955"/>
                  <a:pt x="2757" y="955"/>
                  <a:pt x="2757" y="955"/>
                </a:cubicBezTo>
                <a:cubicBezTo>
                  <a:pt x="2756" y="957"/>
                  <a:pt x="2756" y="957"/>
                  <a:pt x="2756" y="957"/>
                </a:cubicBezTo>
                <a:cubicBezTo>
                  <a:pt x="2757" y="957"/>
                  <a:pt x="2757" y="957"/>
                  <a:pt x="2757" y="957"/>
                </a:cubicBezTo>
                <a:cubicBezTo>
                  <a:pt x="2758" y="957"/>
                  <a:pt x="2758" y="957"/>
                  <a:pt x="2758" y="957"/>
                </a:cubicBezTo>
                <a:cubicBezTo>
                  <a:pt x="2759" y="958"/>
                  <a:pt x="2759" y="958"/>
                  <a:pt x="2759" y="958"/>
                </a:cubicBezTo>
                <a:cubicBezTo>
                  <a:pt x="2759" y="956"/>
                  <a:pt x="2759" y="956"/>
                  <a:pt x="2759" y="956"/>
                </a:cubicBezTo>
                <a:cubicBezTo>
                  <a:pt x="2760" y="955"/>
                  <a:pt x="2760" y="955"/>
                  <a:pt x="2760" y="955"/>
                </a:cubicBezTo>
                <a:cubicBezTo>
                  <a:pt x="2761" y="956"/>
                  <a:pt x="2761" y="956"/>
                  <a:pt x="2761" y="956"/>
                </a:cubicBezTo>
                <a:cubicBezTo>
                  <a:pt x="2760" y="957"/>
                  <a:pt x="2760" y="957"/>
                  <a:pt x="2760" y="957"/>
                </a:cubicBezTo>
                <a:cubicBezTo>
                  <a:pt x="2761" y="957"/>
                  <a:pt x="2761" y="957"/>
                  <a:pt x="2761" y="957"/>
                </a:cubicBezTo>
                <a:cubicBezTo>
                  <a:pt x="2763" y="958"/>
                  <a:pt x="2763" y="958"/>
                  <a:pt x="2763" y="958"/>
                </a:cubicBezTo>
                <a:cubicBezTo>
                  <a:pt x="2764" y="958"/>
                  <a:pt x="2764" y="958"/>
                  <a:pt x="2764" y="958"/>
                </a:cubicBezTo>
                <a:cubicBezTo>
                  <a:pt x="2762" y="956"/>
                  <a:pt x="2762" y="956"/>
                  <a:pt x="2762" y="956"/>
                </a:cubicBezTo>
                <a:cubicBezTo>
                  <a:pt x="2763" y="955"/>
                  <a:pt x="2763" y="955"/>
                  <a:pt x="2763" y="955"/>
                </a:cubicBezTo>
                <a:cubicBezTo>
                  <a:pt x="2763" y="955"/>
                  <a:pt x="2763" y="955"/>
                  <a:pt x="2763" y="955"/>
                </a:cubicBezTo>
                <a:cubicBezTo>
                  <a:pt x="2763" y="954"/>
                  <a:pt x="2763" y="954"/>
                  <a:pt x="2763" y="954"/>
                </a:cubicBezTo>
                <a:cubicBezTo>
                  <a:pt x="2764" y="954"/>
                  <a:pt x="2764" y="954"/>
                  <a:pt x="2764" y="954"/>
                </a:cubicBezTo>
                <a:cubicBezTo>
                  <a:pt x="2766" y="955"/>
                  <a:pt x="2766" y="955"/>
                  <a:pt x="2766" y="955"/>
                </a:cubicBezTo>
                <a:cubicBezTo>
                  <a:pt x="2768" y="956"/>
                  <a:pt x="2768" y="956"/>
                  <a:pt x="2768" y="956"/>
                </a:cubicBezTo>
                <a:cubicBezTo>
                  <a:pt x="2770" y="957"/>
                  <a:pt x="2770" y="957"/>
                  <a:pt x="2770" y="957"/>
                </a:cubicBezTo>
                <a:cubicBezTo>
                  <a:pt x="2770" y="959"/>
                  <a:pt x="2770" y="959"/>
                  <a:pt x="2770" y="959"/>
                </a:cubicBezTo>
                <a:cubicBezTo>
                  <a:pt x="2772" y="961"/>
                  <a:pt x="2772" y="961"/>
                  <a:pt x="2772" y="961"/>
                </a:cubicBezTo>
                <a:cubicBezTo>
                  <a:pt x="2770" y="960"/>
                  <a:pt x="2770" y="960"/>
                  <a:pt x="2770" y="960"/>
                </a:cubicBezTo>
                <a:cubicBezTo>
                  <a:pt x="2769" y="960"/>
                  <a:pt x="2769" y="960"/>
                  <a:pt x="2769" y="960"/>
                </a:cubicBezTo>
                <a:cubicBezTo>
                  <a:pt x="2770" y="961"/>
                  <a:pt x="2770" y="961"/>
                  <a:pt x="2770" y="961"/>
                </a:cubicBezTo>
                <a:cubicBezTo>
                  <a:pt x="2769" y="963"/>
                  <a:pt x="2769" y="963"/>
                  <a:pt x="2769" y="963"/>
                </a:cubicBezTo>
                <a:cubicBezTo>
                  <a:pt x="2770" y="964"/>
                  <a:pt x="2770" y="964"/>
                  <a:pt x="2770" y="964"/>
                </a:cubicBezTo>
                <a:cubicBezTo>
                  <a:pt x="2770" y="965"/>
                  <a:pt x="2770" y="965"/>
                  <a:pt x="2770" y="965"/>
                </a:cubicBezTo>
                <a:cubicBezTo>
                  <a:pt x="2769" y="967"/>
                  <a:pt x="2769" y="967"/>
                  <a:pt x="2769" y="967"/>
                </a:cubicBezTo>
                <a:cubicBezTo>
                  <a:pt x="2771" y="968"/>
                  <a:pt x="2771" y="968"/>
                  <a:pt x="2771" y="968"/>
                </a:cubicBezTo>
                <a:cubicBezTo>
                  <a:pt x="2771" y="970"/>
                  <a:pt x="2771" y="970"/>
                  <a:pt x="2771" y="970"/>
                </a:cubicBezTo>
                <a:cubicBezTo>
                  <a:pt x="2773" y="972"/>
                  <a:pt x="2773" y="972"/>
                  <a:pt x="2773" y="972"/>
                </a:cubicBezTo>
                <a:cubicBezTo>
                  <a:pt x="2775" y="972"/>
                  <a:pt x="2775" y="972"/>
                  <a:pt x="2775" y="972"/>
                </a:cubicBezTo>
                <a:cubicBezTo>
                  <a:pt x="2777" y="974"/>
                  <a:pt x="2777" y="974"/>
                  <a:pt x="2777" y="974"/>
                </a:cubicBezTo>
                <a:cubicBezTo>
                  <a:pt x="2779" y="975"/>
                  <a:pt x="2779" y="975"/>
                  <a:pt x="2779" y="975"/>
                </a:cubicBezTo>
                <a:cubicBezTo>
                  <a:pt x="2781" y="974"/>
                  <a:pt x="2781" y="974"/>
                  <a:pt x="2781" y="974"/>
                </a:cubicBezTo>
                <a:cubicBezTo>
                  <a:pt x="2781" y="973"/>
                  <a:pt x="2781" y="973"/>
                  <a:pt x="2781" y="973"/>
                </a:cubicBezTo>
                <a:cubicBezTo>
                  <a:pt x="2782" y="972"/>
                  <a:pt x="2782" y="972"/>
                  <a:pt x="2782" y="972"/>
                </a:cubicBezTo>
                <a:cubicBezTo>
                  <a:pt x="2783" y="973"/>
                  <a:pt x="2783" y="973"/>
                  <a:pt x="2783" y="973"/>
                </a:cubicBezTo>
                <a:cubicBezTo>
                  <a:pt x="2782" y="974"/>
                  <a:pt x="2782" y="974"/>
                  <a:pt x="2782" y="974"/>
                </a:cubicBezTo>
                <a:cubicBezTo>
                  <a:pt x="2783" y="976"/>
                  <a:pt x="2783" y="976"/>
                  <a:pt x="2783" y="976"/>
                </a:cubicBezTo>
                <a:cubicBezTo>
                  <a:pt x="2783" y="977"/>
                  <a:pt x="2783" y="977"/>
                  <a:pt x="2783" y="977"/>
                </a:cubicBezTo>
                <a:cubicBezTo>
                  <a:pt x="2785" y="976"/>
                  <a:pt x="2785" y="976"/>
                  <a:pt x="2785" y="976"/>
                </a:cubicBezTo>
                <a:cubicBezTo>
                  <a:pt x="2787" y="972"/>
                  <a:pt x="2787" y="972"/>
                  <a:pt x="2787" y="972"/>
                </a:cubicBezTo>
                <a:cubicBezTo>
                  <a:pt x="2788" y="970"/>
                  <a:pt x="2788" y="970"/>
                  <a:pt x="2788" y="970"/>
                </a:cubicBezTo>
                <a:cubicBezTo>
                  <a:pt x="2787" y="969"/>
                  <a:pt x="2787" y="969"/>
                  <a:pt x="2787" y="969"/>
                </a:cubicBezTo>
                <a:cubicBezTo>
                  <a:pt x="2786" y="966"/>
                  <a:pt x="2786" y="966"/>
                  <a:pt x="2786" y="966"/>
                </a:cubicBezTo>
                <a:cubicBezTo>
                  <a:pt x="2784" y="965"/>
                  <a:pt x="2784" y="965"/>
                  <a:pt x="2784" y="965"/>
                </a:cubicBezTo>
                <a:cubicBezTo>
                  <a:pt x="2784" y="963"/>
                  <a:pt x="2784" y="963"/>
                  <a:pt x="2784" y="963"/>
                </a:cubicBezTo>
                <a:cubicBezTo>
                  <a:pt x="2787" y="959"/>
                  <a:pt x="2787" y="959"/>
                  <a:pt x="2787" y="959"/>
                </a:cubicBezTo>
                <a:cubicBezTo>
                  <a:pt x="2788" y="958"/>
                  <a:pt x="2788" y="958"/>
                  <a:pt x="2788" y="958"/>
                </a:cubicBezTo>
                <a:cubicBezTo>
                  <a:pt x="2789" y="960"/>
                  <a:pt x="2789" y="960"/>
                  <a:pt x="2789" y="960"/>
                </a:cubicBezTo>
                <a:cubicBezTo>
                  <a:pt x="2790" y="962"/>
                  <a:pt x="2790" y="962"/>
                  <a:pt x="2790" y="962"/>
                </a:cubicBezTo>
                <a:cubicBezTo>
                  <a:pt x="2791" y="964"/>
                  <a:pt x="2791" y="964"/>
                  <a:pt x="2791" y="964"/>
                </a:cubicBezTo>
                <a:cubicBezTo>
                  <a:pt x="2791" y="965"/>
                  <a:pt x="2791" y="965"/>
                  <a:pt x="2791" y="965"/>
                </a:cubicBezTo>
                <a:cubicBezTo>
                  <a:pt x="2792" y="968"/>
                  <a:pt x="2792" y="968"/>
                  <a:pt x="2792" y="968"/>
                </a:cubicBezTo>
                <a:cubicBezTo>
                  <a:pt x="2792" y="970"/>
                  <a:pt x="2792" y="970"/>
                  <a:pt x="2792" y="970"/>
                </a:cubicBezTo>
                <a:cubicBezTo>
                  <a:pt x="2792" y="968"/>
                  <a:pt x="2792" y="968"/>
                  <a:pt x="2792" y="968"/>
                </a:cubicBezTo>
                <a:cubicBezTo>
                  <a:pt x="2793" y="966"/>
                  <a:pt x="2793" y="966"/>
                  <a:pt x="2793" y="966"/>
                </a:cubicBezTo>
                <a:cubicBezTo>
                  <a:pt x="2792" y="963"/>
                  <a:pt x="2792" y="963"/>
                  <a:pt x="2792" y="963"/>
                </a:cubicBezTo>
                <a:cubicBezTo>
                  <a:pt x="2792" y="962"/>
                  <a:pt x="2792" y="962"/>
                  <a:pt x="2792" y="962"/>
                </a:cubicBezTo>
                <a:cubicBezTo>
                  <a:pt x="2793" y="962"/>
                  <a:pt x="2793" y="962"/>
                  <a:pt x="2793" y="962"/>
                </a:cubicBezTo>
                <a:cubicBezTo>
                  <a:pt x="2794" y="963"/>
                  <a:pt x="2794" y="963"/>
                  <a:pt x="2794" y="963"/>
                </a:cubicBezTo>
                <a:cubicBezTo>
                  <a:pt x="2794" y="962"/>
                  <a:pt x="2794" y="962"/>
                  <a:pt x="2794" y="962"/>
                </a:cubicBezTo>
                <a:cubicBezTo>
                  <a:pt x="2795" y="962"/>
                  <a:pt x="2795" y="962"/>
                  <a:pt x="2795" y="962"/>
                </a:cubicBezTo>
                <a:cubicBezTo>
                  <a:pt x="2796" y="959"/>
                  <a:pt x="2796" y="959"/>
                  <a:pt x="2796" y="959"/>
                </a:cubicBezTo>
                <a:cubicBezTo>
                  <a:pt x="2796" y="956"/>
                  <a:pt x="2796" y="956"/>
                  <a:pt x="2796" y="956"/>
                </a:cubicBezTo>
                <a:cubicBezTo>
                  <a:pt x="2794" y="954"/>
                  <a:pt x="2794" y="954"/>
                  <a:pt x="2794" y="954"/>
                </a:cubicBezTo>
                <a:cubicBezTo>
                  <a:pt x="2793" y="952"/>
                  <a:pt x="2793" y="952"/>
                  <a:pt x="2793" y="952"/>
                </a:cubicBezTo>
                <a:cubicBezTo>
                  <a:pt x="2793" y="950"/>
                  <a:pt x="2793" y="950"/>
                  <a:pt x="2793" y="950"/>
                </a:cubicBezTo>
                <a:cubicBezTo>
                  <a:pt x="2793" y="948"/>
                  <a:pt x="2793" y="948"/>
                  <a:pt x="2793" y="948"/>
                </a:cubicBezTo>
                <a:cubicBezTo>
                  <a:pt x="2792" y="949"/>
                  <a:pt x="2792" y="949"/>
                  <a:pt x="2792" y="949"/>
                </a:cubicBezTo>
                <a:cubicBezTo>
                  <a:pt x="2792" y="947"/>
                  <a:pt x="2792" y="947"/>
                  <a:pt x="2792" y="947"/>
                </a:cubicBezTo>
                <a:cubicBezTo>
                  <a:pt x="2792" y="945"/>
                  <a:pt x="2792" y="945"/>
                  <a:pt x="2792" y="945"/>
                </a:cubicBezTo>
                <a:cubicBezTo>
                  <a:pt x="2792" y="945"/>
                  <a:pt x="2792" y="945"/>
                  <a:pt x="2792" y="945"/>
                </a:cubicBezTo>
                <a:cubicBezTo>
                  <a:pt x="2790" y="944"/>
                  <a:pt x="2790" y="944"/>
                  <a:pt x="2790" y="944"/>
                </a:cubicBezTo>
                <a:cubicBezTo>
                  <a:pt x="2791" y="943"/>
                  <a:pt x="2791" y="943"/>
                  <a:pt x="2791" y="943"/>
                </a:cubicBezTo>
                <a:cubicBezTo>
                  <a:pt x="2792" y="943"/>
                  <a:pt x="2792" y="943"/>
                  <a:pt x="2792" y="943"/>
                </a:cubicBezTo>
                <a:cubicBezTo>
                  <a:pt x="2792" y="940"/>
                  <a:pt x="2792" y="940"/>
                  <a:pt x="2792" y="940"/>
                </a:cubicBezTo>
                <a:cubicBezTo>
                  <a:pt x="2791" y="938"/>
                  <a:pt x="2791" y="938"/>
                  <a:pt x="2791" y="938"/>
                </a:cubicBezTo>
                <a:cubicBezTo>
                  <a:pt x="2791" y="937"/>
                  <a:pt x="2791" y="937"/>
                  <a:pt x="2791" y="937"/>
                </a:cubicBezTo>
                <a:cubicBezTo>
                  <a:pt x="2789" y="938"/>
                  <a:pt x="2789" y="938"/>
                  <a:pt x="2789" y="938"/>
                </a:cubicBezTo>
                <a:cubicBezTo>
                  <a:pt x="2787" y="936"/>
                  <a:pt x="2787" y="936"/>
                  <a:pt x="2787" y="936"/>
                </a:cubicBezTo>
                <a:cubicBezTo>
                  <a:pt x="2785" y="934"/>
                  <a:pt x="2785" y="934"/>
                  <a:pt x="2785" y="934"/>
                </a:cubicBezTo>
                <a:lnTo>
                  <a:pt x="2784" y="932"/>
                </a:lnTo>
                <a:close/>
                <a:moveTo>
                  <a:pt x="2785" y="652"/>
                </a:moveTo>
                <a:cubicBezTo>
                  <a:pt x="2785" y="652"/>
                  <a:pt x="2785" y="652"/>
                  <a:pt x="2785" y="652"/>
                </a:cubicBezTo>
                <a:cubicBezTo>
                  <a:pt x="2786" y="653"/>
                  <a:pt x="2786" y="653"/>
                  <a:pt x="2786" y="653"/>
                </a:cubicBezTo>
                <a:cubicBezTo>
                  <a:pt x="2787" y="653"/>
                  <a:pt x="2787" y="653"/>
                  <a:pt x="2787" y="653"/>
                </a:cubicBezTo>
                <a:cubicBezTo>
                  <a:pt x="2785" y="652"/>
                  <a:pt x="2785" y="652"/>
                  <a:pt x="2785" y="652"/>
                </a:cubicBezTo>
                <a:close/>
                <a:moveTo>
                  <a:pt x="2787" y="933"/>
                </a:moveTo>
                <a:cubicBezTo>
                  <a:pt x="2788" y="934"/>
                  <a:pt x="2788" y="934"/>
                  <a:pt x="2788" y="934"/>
                </a:cubicBezTo>
                <a:cubicBezTo>
                  <a:pt x="2788" y="933"/>
                  <a:pt x="2788" y="933"/>
                  <a:pt x="2788" y="933"/>
                </a:cubicBezTo>
                <a:cubicBezTo>
                  <a:pt x="2787" y="932"/>
                  <a:pt x="2787" y="932"/>
                  <a:pt x="2787" y="932"/>
                </a:cubicBezTo>
                <a:lnTo>
                  <a:pt x="2787" y="933"/>
                </a:lnTo>
                <a:close/>
                <a:moveTo>
                  <a:pt x="2797" y="661"/>
                </a:moveTo>
                <a:cubicBezTo>
                  <a:pt x="2796" y="660"/>
                  <a:pt x="2796" y="660"/>
                  <a:pt x="2796" y="660"/>
                </a:cubicBezTo>
                <a:cubicBezTo>
                  <a:pt x="2796" y="661"/>
                  <a:pt x="2796" y="661"/>
                  <a:pt x="2796" y="661"/>
                </a:cubicBezTo>
                <a:cubicBezTo>
                  <a:pt x="2796" y="662"/>
                  <a:pt x="2796" y="662"/>
                  <a:pt x="2796" y="662"/>
                </a:cubicBezTo>
                <a:cubicBezTo>
                  <a:pt x="2797" y="662"/>
                  <a:pt x="2797" y="662"/>
                  <a:pt x="2797" y="662"/>
                </a:cubicBezTo>
                <a:lnTo>
                  <a:pt x="2797" y="661"/>
                </a:lnTo>
                <a:close/>
                <a:moveTo>
                  <a:pt x="2789" y="928"/>
                </a:moveTo>
                <a:cubicBezTo>
                  <a:pt x="2789" y="930"/>
                  <a:pt x="2789" y="930"/>
                  <a:pt x="2789" y="930"/>
                </a:cubicBezTo>
                <a:cubicBezTo>
                  <a:pt x="2788" y="931"/>
                  <a:pt x="2788" y="931"/>
                  <a:pt x="2788" y="931"/>
                </a:cubicBezTo>
                <a:cubicBezTo>
                  <a:pt x="2789" y="932"/>
                  <a:pt x="2789" y="932"/>
                  <a:pt x="2789" y="932"/>
                </a:cubicBezTo>
                <a:cubicBezTo>
                  <a:pt x="2791" y="932"/>
                  <a:pt x="2791" y="932"/>
                  <a:pt x="2791" y="932"/>
                </a:cubicBezTo>
                <a:cubicBezTo>
                  <a:pt x="2790" y="930"/>
                  <a:pt x="2790" y="930"/>
                  <a:pt x="2790" y="930"/>
                </a:cubicBezTo>
                <a:lnTo>
                  <a:pt x="2789" y="928"/>
                </a:lnTo>
                <a:close/>
                <a:moveTo>
                  <a:pt x="2781" y="641"/>
                </a:moveTo>
                <a:cubicBezTo>
                  <a:pt x="2782" y="641"/>
                  <a:pt x="2782" y="641"/>
                  <a:pt x="2782" y="641"/>
                </a:cubicBezTo>
                <a:cubicBezTo>
                  <a:pt x="2783" y="640"/>
                  <a:pt x="2783" y="640"/>
                  <a:pt x="2783" y="640"/>
                </a:cubicBezTo>
                <a:cubicBezTo>
                  <a:pt x="2783" y="639"/>
                  <a:pt x="2783" y="639"/>
                  <a:pt x="2783" y="639"/>
                </a:cubicBezTo>
                <a:cubicBezTo>
                  <a:pt x="2781" y="639"/>
                  <a:pt x="2781" y="639"/>
                  <a:pt x="2781" y="639"/>
                </a:cubicBezTo>
                <a:cubicBezTo>
                  <a:pt x="2781" y="640"/>
                  <a:pt x="2781" y="640"/>
                  <a:pt x="2781" y="640"/>
                </a:cubicBezTo>
                <a:lnTo>
                  <a:pt x="2781" y="641"/>
                </a:lnTo>
                <a:close/>
                <a:moveTo>
                  <a:pt x="2782" y="657"/>
                </a:moveTo>
                <a:cubicBezTo>
                  <a:pt x="2783" y="656"/>
                  <a:pt x="2783" y="656"/>
                  <a:pt x="2783" y="656"/>
                </a:cubicBezTo>
                <a:cubicBezTo>
                  <a:pt x="2782" y="656"/>
                  <a:pt x="2782" y="656"/>
                  <a:pt x="2782" y="656"/>
                </a:cubicBezTo>
                <a:lnTo>
                  <a:pt x="2782" y="657"/>
                </a:lnTo>
                <a:close/>
                <a:moveTo>
                  <a:pt x="2478" y="862"/>
                </a:moveTo>
                <a:cubicBezTo>
                  <a:pt x="2480" y="862"/>
                  <a:pt x="2480" y="862"/>
                  <a:pt x="2480" y="862"/>
                </a:cubicBezTo>
                <a:cubicBezTo>
                  <a:pt x="2482" y="861"/>
                  <a:pt x="2482" y="861"/>
                  <a:pt x="2482" y="861"/>
                </a:cubicBezTo>
                <a:cubicBezTo>
                  <a:pt x="2480" y="861"/>
                  <a:pt x="2480" y="861"/>
                  <a:pt x="2480" y="861"/>
                </a:cubicBezTo>
                <a:cubicBezTo>
                  <a:pt x="2480" y="860"/>
                  <a:pt x="2480" y="860"/>
                  <a:pt x="2480" y="860"/>
                </a:cubicBezTo>
                <a:cubicBezTo>
                  <a:pt x="2480" y="858"/>
                  <a:pt x="2480" y="858"/>
                  <a:pt x="2480" y="858"/>
                </a:cubicBezTo>
                <a:cubicBezTo>
                  <a:pt x="2480" y="858"/>
                  <a:pt x="2480" y="858"/>
                  <a:pt x="2480" y="858"/>
                </a:cubicBezTo>
                <a:cubicBezTo>
                  <a:pt x="2481" y="860"/>
                  <a:pt x="2481" y="860"/>
                  <a:pt x="2481" y="860"/>
                </a:cubicBezTo>
                <a:cubicBezTo>
                  <a:pt x="2483" y="860"/>
                  <a:pt x="2483" y="860"/>
                  <a:pt x="2483" y="860"/>
                </a:cubicBezTo>
                <a:cubicBezTo>
                  <a:pt x="2486" y="858"/>
                  <a:pt x="2486" y="858"/>
                  <a:pt x="2486" y="858"/>
                </a:cubicBezTo>
                <a:cubicBezTo>
                  <a:pt x="2485" y="857"/>
                  <a:pt x="2485" y="857"/>
                  <a:pt x="2485" y="857"/>
                </a:cubicBezTo>
                <a:cubicBezTo>
                  <a:pt x="2486" y="856"/>
                  <a:pt x="2486" y="856"/>
                  <a:pt x="2486" y="856"/>
                </a:cubicBezTo>
                <a:cubicBezTo>
                  <a:pt x="2486" y="854"/>
                  <a:pt x="2486" y="854"/>
                  <a:pt x="2486" y="854"/>
                </a:cubicBezTo>
                <a:cubicBezTo>
                  <a:pt x="2485" y="853"/>
                  <a:pt x="2485" y="853"/>
                  <a:pt x="2485" y="853"/>
                </a:cubicBezTo>
                <a:cubicBezTo>
                  <a:pt x="2485" y="852"/>
                  <a:pt x="2485" y="852"/>
                  <a:pt x="2485" y="852"/>
                </a:cubicBezTo>
                <a:cubicBezTo>
                  <a:pt x="2486" y="851"/>
                  <a:pt x="2486" y="851"/>
                  <a:pt x="2486" y="851"/>
                </a:cubicBezTo>
                <a:cubicBezTo>
                  <a:pt x="2485" y="850"/>
                  <a:pt x="2485" y="850"/>
                  <a:pt x="2485" y="850"/>
                </a:cubicBezTo>
                <a:cubicBezTo>
                  <a:pt x="2487" y="851"/>
                  <a:pt x="2487" y="851"/>
                  <a:pt x="2487" y="851"/>
                </a:cubicBezTo>
                <a:cubicBezTo>
                  <a:pt x="2487" y="852"/>
                  <a:pt x="2487" y="852"/>
                  <a:pt x="2487" y="852"/>
                </a:cubicBezTo>
                <a:cubicBezTo>
                  <a:pt x="2488" y="852"/>
                  <a:pt x="2488" y="852"/>
                  <a:pt x="2488" y="852"/>
                </a:cubicBezTo>
                <a:cubicBezTo>
                  <a:pt x="2488" y="853"/>
                  <a:pt x="2488" y="853"/>
                  <a:pt x="2488" y="853"/>
                </a:cubicBezTo>
                <a:cubicBezTo>
                  <a:pt x="2490" y="857"/>
                  <a:pt x="2490" y="857"/>
                  <a:pt x="2490" y="857"/>
                </a:cubicBezTo>
                <a:cubicBezTo>
                  <a:pt x="2491" y="858"/>
                  <a:pt x="2491" y="858"/>
                  <a:pt x="2491" y="858"/>
                </a:cubicBezTo>
                <a:cubicBezTo>
                  <a:pt x="2491" y="861"/>
                  <a:pt x="2491" y="861"/>
                  <a:pt x="2491" y="861"/>
                </a:cubicBezTo>
                <a:cubicBezTo>
                  <a:pt x="2493" y="861"/>
                  <a:pt x="2493" y="861"/>
                  <a:pt x="2493" y="861"/>
                </a:cubicBezTo>
                <a:cubicBezTo>
                  <a:pt x="2494" y="860"/>
                  <a:pt x="2494" y="860"/>
                  <a:pt x="2494" y="860"/>
                </a:cubicBezTo>
                <a:cubicBezTo>
                  <a:pt x="2495" y="859"/>
                  <a:pt x="2495" y="859"/>
                  <a:pt x="2495" y="859"/>
                </a:cubicBezTo>
                <a:cubicBezTo>
                  <a:pt x="2495" y="860"/>
                  <a:pt x="2495" y="860"/>
                  <a:pt x="2495" y="860"/>
                </a:cubicBezTo>
                <a:cubicBezTo>
                  <a:pt x="2494" y="861"/>
                  <a:pt x="2494" y="861"/>
                  <a:pt x="2494" y="861"/>
                </a:cubicBezTo>
                <a:cubicBezTo>
                  <a:pt x="2496" y="863"/>
                  <a:pt x="2496" y="863"/>
                  <a:pt x="2496" y="863"/>
                </a:cubicBezTo>
                <a:cubicBezTo>
                  <a:pt x="2496" y="864"/>
                  <a:pt x="2496" y="864"/>
                  <a:pt x="2496" y="864"/>
                </a:cubicBezTo>
                <a:cubicBezTo>
                  <a:pt x="2495" y="865"/>
                  <a:pt x="2495" y="865"/>
                  <a:pt x="2495" y="865"/>
                </a:cubicBezTo>
                <a:cubicBezTo>
                  <a:pt x="2495" y="867"/>
                  <a:pt x="2495" y="867"/>
                  <a:pt x="2495" y="867"/>
                </a:cubicBezTo>
                <a:cubicBezTo>
                  <a:pt x="2497" y="868"/>
                  <a:pt x="2497" y="868"/>
                  <a:pt x="2497" y="868"/>
                </a:cubicBezTo>
                <a:cubicBezTo>
                  <a:pt x="2497" y="875"/>
                  <a:pt x="2497" y="875"/>
                  <a:pt x="2497" y="875"/>
                </a:cubicBezTo>
                <a:cubicBezTo>
                  <a:pt x="2498" y="875"/>
                  <a:pt x="2498" y="875"/>
                  <a:pt x="2498" y="875"/>
                </a:cubicBezTo>
                <a:cubicBezTo>
                  <a:pt x="2498" y="879"/>
                  <a:pt x="2498" y="879"/>
                  <a:pt x="2498" y="879"/>
                </a:cubicBezTo>
                <a:cubicBezTo>
                  <a:pt x="2501" y="880"/>
                  <a:pt x="2501" y="880"/>
                  <a:pt x="2501" y="880"/>
                </a:cubicBezTo>
                <a:cubicBezTo>
                  <a:pt x="2500" y="881"/>
                  <a:pt x="2500" y="881"/>
                  <a:pt x="2500" y="881"/>
                </a:cubicBezTo>
                <a:cubicBezTo>
                  <a:pt x="2500" y="883"/>
                  <a:pt x="2500" y="883"/>
                  <a:pt x="2500" y="883"/>
                </a:cubicBezTo>
                <a:cubicBezTo>
                  <a:pt x="2502" y="885"/>
                  <a:pt x="2502" y="885"/>
                  <a:pt x="2502" y="885"/>
                </a:cubicBezTo>
                <a:cubicBezTo>
                  <a:pt x="2501" y="889"/>
                  <a:pt x="2501" y="889"/>
                  <a:pt x="2501" y="889"/>
                </a:cubicBezTo>
                <a:cubicBezTo>
                  <a:pt x="2502" y="891"/>
                  <a:pt x="2502" y="891"/>
                  <a:pt x="2502" y="891"/>
                </a:cubicBezTo>
                <a:cubicBezTo>
                  <a:pt x="2502" y="893"/>
                  <a:pt x="2502" y="893"/>
                  <a:pt x="2502" y="893"/>
                </a:cubicBezTo>
                <a:cubicBezTo>
                  <a:pt x="2503" y="892"/>
                  <a:pt x="2503" y="892"/>
                  <a:pt x="2503" y="892"/>
                </a:cubicBezTo>
                <a:cubicBezTo>
                  <a:pt x="2503" y="889"/>
                  <a:pt x="2503" y="889"/>
                  <a:pt x="2503" y="889"/>
                </a:cubicBezTo>
                <a:cubicBezTo>
                  <a:pt x="2505" y="891"/>
                  <a:pt x="2505" y="891"/>
                  <a:pt x="2505" y="891"/>
                </a:cubicBezTo>
                <a:cubicBezTo>
                  <a:pt x="2505" y="894"/>
                  <a:pt x="2505" y="894"/>
                  <a:pt x="2505" y="894"/>
                </a:cubicBezTo>
                <a:cubicBezTo>
                  <a:pt x="2507" y="895"/>
                  <a:pt x="2507" y="895"/>
                  <a:pt x="2507" y="895"/>
                </a:cubicBezTo>
                <a:cubicBezTo>
                  <a:pt x="2507" y="901"/>
                  <a:pt x="2507" y="901"/>
                  <a:pt x="2507" y="901"/>
                </a:cubicBezTo>
                <a:cubicBezTo>
                  <a:pt x="2508" y="902"/>
                  <a:pt x="2508" y="902"/>
                  <a:pt x="2508" y="902"/>
                </a:cubicBezTo>
                <a:cubicBezTo>
                  <a:pt x="2509" y="904"/>
                  <a:pt x="2509" y="904"/>
                  <a:pt x="2509" y="904"/>
                </a:cubicBezTo>
                <a:cubicBezTo>
                  <a:pt x="2508" y="905"/>
                  <a:pt x="2508" y="905"/>
                  <a:pt x="2508" y="905"/>
                </a:cubicBezTo>
                <a:cubicBezTo>
                  <a:pt x="2508" y="907"/>
                  <a:pt x="2508" y="907"/>
                  <a:pt x="2508" y="907"/>
                </a:cubicBezTo>
                <a:cubicBezTo>
                  <a:pt x="2509" y="909"/>
                  <a:pt x="2509" y="909"/>
                  <a:pt x="2509" y="909"/>
                </a:cubicBezTo>
                <a:cubicBezTo>
                  <a:pt x="2511" y="910"/>
                  <a:pt x="2511" y="910"/>
                  <a:pt x="2511" y="910"/>
                </a:cubicBezTo>
                <a:cubicBezTo>
                  <a:pt x="2509" y="911"/>
                  <a:pt x="2509" y="911"/>
                  <a:pt x="2509" y="911"/>
                </a:cubicBezTo>
                <a:cubicBezTo>
                  <a:pt x="2510" y="914"/>
                  <a:pt x="2510" y="914"/>
                  <a:pt x="2510" y="914"/>
                </a:cubicBezTo>
                <a:cubicBezTo>
                  <a:pt x="2510" y="915"/>
                  <a:pt x="2510" y="915"/>
                  <a:pt x="2510" y="915"/>
                </a:cubicBezTo>
                <a:cubicBezTo>
                  <a:pt x="2509" y="916"/>
                  <a:pt x="2509" y="916"/>
                  <a:pt x="2509" y="916"/>
                </a:cubicBezTo>
                <a:cubicBezTo>
                  <a:pt x="2509" y="918"/>
                  <a:pt x="2509" y="918"/>
                  <a:pt x="2509" y="918"/>
                </a:cubicBezTo>
                <a:cubicBezTo>
                  <a:pt x="2509" y="919"/>
                  <a:pt x="2509" y="919"/>
                  <a:pt x="2509" y="919"/>
                </a:cubicBezTo>
                <a:cubicBezTo>
                  <a:pt x="2509" y="921"/>
                  <a:pt x="2509" y="921"/>
                  <a:pt x="2509" y="921"/>
                </a:cubicBezTo>
                <a:cubicBezTo>
                  <a:pt x="2508" y="923"/>
                  <a:pt x="2508" y="923"/>
                  <a:pt x="2508" y="923"/>
                </a:cubicBezTo>
                <a:cubicBezTo>
                  <a:pt x="2507" y="923"/>
                  <a:pt x="2507" y="923"/>
                  <a:pt x="2507" y="923"/>
                </a:cubicBezTo>
                <a:cubicBezTo>
                  <a:pt x="2507" y="923"/>
                  <a:pt x="2507" y="923"/>
                  <a:pt x="2507" y="923"/>
                </a:cubicBezTo>
                <a:cubicBezTo>
                  <a:pt x="2507" y="924"/>
                  <a:pt x="2507" y="924"/>
                  <a:pt x="2507" y="924"/>
                </a:cubicBezTo>
                <a:cubicBezTo>
                  <a:pt x="2507" y="925"/>
                  <a:pt x="2507" y="925"/>
                  <a:pt x="2507" y="925"/>
                </a:cubicBezTo>
                <a:cubicBezTo>
                  <a:pt x="2507" y="928"/>
                  <a:pt x="2507" y="928"/>
                  <a:pt x="2507" y="928"/>
                </a:cubicBezTo>
                <a:cubicBezTo>
                  <a:pt x="2508" y="931"/>
                  <a:pt x="2508" y="931"/>
                  <a:pt x="2508" y="931"/>
                </a:cubicBezTo>
                <a:cubicBezTo>
                  <a:pt x="2509" y="928"/>
                  <a:pt x="2509" y="928"/>
                  <a:pt x="2509" y="928"/>
                </a:cubicBezTo>
                <a:cubicBezTo>
                  <a:pt x="2510" y="926"/>
                  <a:pt x="2510" y="926"/>
                  <a:pt x="2510" y="926"/>
                </a:cubicBezTo>
                <a:cubicBezTo>
                  <a:pt x="2510" y="926"/>
                  <a:pt x="2510" y="926"/>
                  <a:pt x="2510" y="926"/>
                </a:cubicBezTo>
                <a:cubicBezTo>
                  <a:pt x="2509" y="930"/>
                  <a:pt x="2509" y="930"/>
                  <a:pt x="2509" y="930"/>
                </a:cubicBezTo>
                <a:cubicBezTo>
                  <a:pt x="2510" y="930"/>
                  <a:pt x="2510" y="930"/>
                  <a:pt x="2510" y="930"/>
                </a:cubicBezTo>
                <a:cubicBezTo>
                  <a:pt x="2509" y="932"/>
                  <a:pt x="2509" y="932"/>
                  <a:pt x="2509" y="932"/>
                </a:cubicBezTo>
                <a:cubicBezTo>
                  <a:pt x="2509" y="933"/>
                  <a:pt x="2509" y="933"/>
                  <a:pt x="2509" y="933"/>
                </a:cubicBezTo>
                <a:cubicBezTo>
                  <a:pt x="2508" y="935"/>
                  <a:pt x="2508" y="935"/>
                  <a:pt x="2508" y="935"/>
                </a:cubicBezTo>
                <a:cubicBezTo>
                  <a:pt x="2509" y="935"/>
                  <a:pt x="2509" y="935"/>
                  <a:pt x="2509" y="935"/>
                </a:cubicBezTo>
                <a:cubicBezTo>
                  <a:pt x="2508" y="937"/>
                  <a:pt x="2508" y="937"/>
                  <a:pt x="2508" y="937"/>
                </a:cubicBezTo>
                <a:cubicBezTo>
                  <a:pt x="2507" y="936"/>
                  <a:pt x="2507" y="936"/>
                  <a:pt x="2507" y="936"/>
                </a:cubicBezTo>
                <a:cubicBezTo>
                  <a:pt x="2507" y="940"/>
                  <a:pt x="2507" y="940"/>
                  <a:pt x="2507" y="940"/>
                </a:cubicBezTo>
                <a:cubicBezTo>
                  <a:pt x="2506" y="941"/>
                  <a:pt x="2506" y="941"/>
                  <a:pt x="2506" y="941"/>
                </a:cubicBezTo>
                <a:cubicBezTo>
                  <a:pt x="2506" y="944"/>
                  <a:pt x="2506" y="944"/>
                  <a:pt x="2506" y="944"/>
                </a:cubicBezTo>
                <a:cubicBezTo>
                  <a:pt x="2506" y="945"/>
                  <a:pt x="2506" y="945"/>
                  <a:pt x="2506" y="945"/>
                </a:cubicBezTo>
                <a:cubicBezTo>
                  <a:pt x="2506" y="948"/>
                  <a:pt x="2506" y="948"/>
                  <a:pt x="2506" y="948"/>
                </a:cubicBezTo>
                <a:cubicBezTo>
                  <a:pt x="2507" y="949"/>
                  <a:pt x="2507" y="949"/>
                  <a:pt x="2507" y="949"/>
                </a:cubicBezTo>
                <a:cubicBezTo>
                  <a:pt x="2509" y="950"/>
                  <a:pt x="2509" y="950"/>
                  <a:pt x="2509" y="950"/>
                </a:cubicBezTo>
                <a:cubicBezTo>
                  <a:pt x="2509" y="948"/>
                  <a:pt x="2509" y="948"/>
                  <a:pt x="2509" y="948"/>
                </a:cubicBezTo>
                <a:cubicBezTo>
                  <a:pt x="2510" y="947"/>
                  <a:pt x="2510" y="947"/>
                  <a:pt x="2510" y="947"/>
                </a:cubicBezTo>
                <a:cubicBezTo>
                  <a:pt x="2510" y="948"/>
                  <a:pt x="2510" y="948"/>
                  <a:pt x="2510" y="948"/>
                </a:cubicBezTo>
                <a:cubicBezTo>
                  <a:pt x="2512" y="949"/>
                  <a:pt x="2512" y="949"/>
                  <a:pt x="2512" y="949"/>
                </a:cubicBezTo>
                <a:cubicBezTo>
                  <a:pt x="2512" y="950"/>
                  <a:pt x="2512" y="950"/>
                  <a:pt x="2512" y="950"/>
                </a:cubicBezTo>
                <a:cubicBezTo>
                  <a:pt x="2513" y="950"/>
                  <a:pt x="2513" y="950"/>
                  <a:pt x="2513" y="950"/>
                </a:cubicBezTo>
                <a:cubicBezTo>
                  <a:pt x="2515" y="954"/>
                  <a:pt x="2515" y="954"/>
                  <a:pt x="2515" y="954"/>
                </a:cubicBezTo>
                <a:cubicBezTo>
                  <a:pt x="2516" y="954"/>
                  <a:pt x="2516" y="954"/>
                  <a:pt x="2516" y="954"/>
                </a:cubicBezTo>
                <a:cubicBezTo>
                  <a:pt x="2518" y="957"/>
                  <a:pt x="2518" y="957"/>
                  <a:pt x="2518" y="957"/>
                </a:cubicBezTo>
                <a:cubicBezTo>
                  <a:pt x="2518" y="959"/>
                  <a:pt x="2518" y="959"/>
                  <a:pt x="2518" y="959"/>
                </a:cubicBezTo>
                <a:cubicBezTo>
                  <a:pt x="2520" y="959"/>
                  <a:pt x="2520" y="959"/>
                  <a:pt x="2520" y="959"/>
                </a:cubicBezTo>
                <a:cubicBezTo>
                  <a:pt x="2521" y="961"/>
                  <a:pt x="2521" y="961"/>
                  <a:pt x="2521" y="961"/>
                </a:cubicBezTo>
                <a:cubicBezTo>
                  <a:pt x="2522" y="961"/>
                  <a:pt x="2522" y="961"/>
                  <a:pt x="2522" y="961"/>
                </a:cubicBezTo>
                <a:cubicBezTo>
                  <a:pt x="2522" y="962"/>
                  <a:pt x="2522" y="962"/>
                  <a:pt x="2522" y="962"/>
                </a:cubicBezTo>
                <a:cubicBezTo>
                  <a:pt x="2521" y="963"/>
                  <a:pt x="2521" y="963"/>
                  <a:pt x="2521" y="963"/>
                </a:cubicBezTo>
                <a:cubicBezTo>
                  <a:pt x="2521" y="964"/>
                  <a:pt x="2521" y="964"/>
                  <a:pt x="2521" y="964"/>
                </a:cubicBezTo>
                <a:cubicBezTo>
                  <a:pt x="2526" y="967"/>
                  <a:pt x="2526" y="967"/>
                  <a:pt x="2526" y="967"/>
                </a:cubicBezTo>
                <a:cubicBezTo>
                  <a:pt x="2526" y="968"/>
                  <a:pt x="2526" y="968"/>
                  <a:pt x="2526" y="968"/>
                </a:cubicBezTo>
                <a:cubicBezTo>
                  <a:pt x="2529" y="972"/>
                  <a:pt x="2529" y="972"/>
                  <a:pt x="2529" y="972"/>
                </a:cubicBezTo>
                <a:cubicBezTo>
                  <a:pt x="2530" y="980"/>
                  <a:pt x="2530" y="980"/>
                  <a:pt x="2530" y="980"/>
                </a:cubicBezTo>
                <a:cubicBezTo>
                  <a:pt x="2531" y="983"/>
                  <a:pt x="2531" y="983"/>
                  <a:pt x="2531" y="983"/>
                </a:cubicBezTo>
                <a:cubicBezTo>
                  <a:pt x="2532" y="985"/>
                  <a:pt x="2532" y="985"/>
                  <a:pt x="2532" y="985"/>
                </a:cubicBezTo>
                <a:cubicBezTo>
                  <a:pt x="2532" y="988"/>
                  <a:pt x="2532" y="988"/>
                  <a:pt x="2532" y="988"/>
                </a:cubicBezTo>
                <a:cubicBezTo>
                  <a:pt x="2531" y="989"/>
                  <a:pt x="2531" y="989"/>
                  <a:pt x="2531" y="989"/>
                </a:cubicBezTo>
                <a:cubicBezTo>
                  <a:pt x="2531" y="991"/>
                  <a:pt x="2531" y="991"/>
                  <a:pt x="2531" y="991"/>
                </a:cubicBezTo>
                <a:cubicBezTo>
                  <a:pt x="2533" y="993"/>
                  <a:pt x="2533" y="993"/>
                  <a:pt x="2533" y="993"/>
                </a:cubicBezTo>
                <a:cubicBezTo>
                  <a:pt x="2532" y="994"/>
                  <a:pt x="2532" y="994"/>
                  <a:pt x="2532" y="994"/>
                </a:cubicBezTo>
                <a:cubicBezTo>
                  <a:pt x="2533" y="995"/>
                  <a:pt x="2533" y="995"/>
                  <a:pt x="2533" y="995"/>
                </a:cubicBezTo>
                <a:cubicBezTo>
                  <a:pt x="2536" y="997"/>
                  <a:pt x="2536" y="997"/>
                  <a:pt x="2536" y="997"/>
                </a:cubicBezTo>
                <a:cubicBezTo>
                  <a:pt x="2538" y="1000"/>
                  <a:pt x="2538" y="1000"/>
                  <a:pt x="2538" y="1000"/>
                </a:cubicBezTo>
                <a:cubicBezTo>
                  <a:pt x="2540" y="1001"/>
                  <a:pt x="2540" y="1001"/>
                  <a:pt x="2540" y="1001"/>
                </a:cubicBezTo>
                <a:cubicBezTo>
                  <a:pt x="2541" y="1003"/>
                  <a:pt x="2541" y="1003"/>
                  <a:pt x="2541" y="1003"/>
                </a:cubicBezTo>
                <a:cubicBezTo>
                  <a:pt x="2539" y="1004"/>
                  <a:pt x="2539" y="1004"/>
                  <a:pt x="2539" y="1004"/>
                </a:cubicBezTo>
                <a:cubicBezTo>
                  <a:pt x="2539" y="1005"/>
                  <a:pt x="2539" y="1005"/>
                  <a:pt x="2539" y="1005"/>
                </a:cubicBezTo>
                <a:cubicBezTo>
                  <a:pt x="2541" y="1007"/>
                  <a:pt x="2541" y="1007"/>
                  <a:pt x="2541" y="1007"/>
                </a:cubicBezTo>
                <a:cubicBezTo>
                  <a:pt x="2544" y="1008"/>
                  <a:pt x="2544" y="1008"/>
                  <a:pt x="2544" y="1008"/>
                </a:cubicBezTo>
                <a:cubicBezTo>
                  <a:pt x="2547" y="1010"/>
                  <a:pt x="2547" y="1010"/>
                  <a:pt x="2547" y="1010"/>
                </a:cubicBezTo>
                <a:cubicBezTo>
                  <a:pt x="2547" y="1012"/>
                  <a:pt x="2547" y="1012"/>
                  <a:pt x="2547" y="1012"/>
                </a:cubicBezTo>
                <a:cubicBezTo>
                  <a:pt x="2549" y="1015"/>
                  <a:pt x="2549" y="1015"/>
                  <a:pt x="2549" y="1015"/>
                </a:cubicBezTo>
                <a:cubicBezTo>
                  <a:pt x="2551" y="1015"/>
                  <a:pt x="2551" y="1015"/>
                  <a:pt x="2551" y="1015"/>
                </a:cubicBezTo>
                <a:cubicBezTo>
                  <a:pt x="2552" y="1015"/>
                  <a:pt x="2552" y="1015"/>
                  <a:pt x="2552" y="1015"/>
                </a:cubicBezTo>
                <a:cubicBezTo>
                  <a:pt x="2553" y="1016"/>
                  <a:pt x="2553" y="1016"/>
                  <a:pt x="2553" y="1016"/>
                </a:cubicBezTo>
                <a:cubicBezTo>
                  <a:pt x="2555" y="1017"/>
                  <a:pt x="2555" y="1017"/>
                  <a:pt x="2555" y="1017"/>
                </a:cubicBezTo>
                <a:cubicBezTo>
                  <a:pt x="2558" y="1019"/>
                  <a:pt x="2558" y="1019"/>
                  <a:pt x="2558" y="1019"/>
                </a:cubicBezTo>
                <a:cubicBezTo>
                  <a:pt x="2561" y="1019"/>
                  <a:pt x="2561" y="1019"/>
                  <a:pt x="2561" y="1019"/>
                </a:cubicBezTo>
                <a:cubicBezTo>
                  <a:pt x="2563" y="1021"/>
                  <a:pt x="2563" y="1021"/>
                  <a:pt x="2563" y="1021"/>
                </a:cubicBezTo>
                <a:cubicBezTo>
                  <a:pt x="2565" y="1022"/>
                  <a:pt x="2565" y="1022"/>
                  <a:pt x="2565" y="1022"/>
                </a:cubicBezTo>
                <a:cubicBezTo>
                  <a:pt x="2565" y="1021"/>
                  <a:pt x="2565" y="1021"/>
                  <a:pt x="2565" y="1021"/>
                </a:cubicBezTo>
                <a:cubicBezTo>
                  <a:pt x="2566" y="1022"/>
                  <a:pt x="2566" y="1022"/>
                  <a:pt x="2566" y="1022"/>
                </a:cubicBezTo>
                <a:cubicBezTo>
                  <a:pt x="2568" y="1021"/>
                  <a:pt x="2568" y="1021"/>
                  <a:pt x="2568" y="1021"/>
                </a:cubicBezTo>
                <a:cubicBezTo>
                  <a:pt x="2568" y="1021"/>
                  <a:pt x="2568" y="1021"/>
                  <a:pt x="2568" y="1021"/>
                </a:cubicBezTo>
                <a:cubicBezTo>
                  <a:pt x="2567" y="1020"/>
                  <a:pt x="2567" y="1020"/>
                  <a:pt x="2567" y="1020"/>
                </a:cubicBezTo>
                <a:cubicBezTo>
                  <a:pt x="2568" y="1020"/>
                  <a:pt x="2568" y="1020"/>
                  <a:pt x="2568" y="1020"/>
                </a:cubicBezTo>
                <a:cubicBezTo>
                  <a:pt x="2568" y="1019"/>
                  <a:pt x="2568" y="1019"/>
                  <a:pt x="2568" y="1019"/>
                </a:cubicBezTo>
                <a:cubicBezTo>
                  <a:pt x="2567" y="1018"/>
                  <a:pt x="2567" y="1018"/>
                  <a:pt x="2567" y="1018"/>
                </a:cubicBezTo>
                <a:cubicBezTo>
                  <a:pt x="2568" y="1019"/>
                  <a:pt x="2568" y="1019"/>
                  <a:pt x="2568" y="1019"/>
                </a:cubicBezTo>
                <a:cubicBezTo>
                  <a:pt x="2568" y="1020"/>
                  <a:pt x="2568" y="1020"/>
                  <a:pt x="2568" y="1020"/>
                </a:cubicBezTo>
                <a:cubicBezTo>
                  <a:pt x="2569" y="1021"/>
                  <a:pt x="2569" y="1021"/>
                  <a:pt x="2569" y="1021"/>
                </a:cubicBezTo>
                <a:cubicBezTo>
                  <a:pt x="2570" y="1021"/>
                  <a:pt x="2570" y="1021"/>
                  <a:pt x="2570" y="1021"/>
                </a:cubicBezTo>
                <a:cubicBezTo>
                  <a:pt x="2570" y="1019"/>
                  <a:pt x="2570" y="1019"/>
                  <a:pt x="2570" y="1019"/>
                </a:cubicBezTo>
                <a:cubicBezTo>
                  <a:pt x="2568" y="1015"/>
                  <a:pt x="2568" y="1015"/>
                  <a:pt x="2568" y="1015"/>
                </a:cubicBezTo>
                <a:cubicBezTo>
                  <a:pt x="2567" y="1014"/>
                  <a:pt x="2567" y="1014"/>
                  <a:pt x="2567" y="1014"/>
                </a:cubicBezTo>
                <a:cubicBezTo>
                  <a:pt x="2567" y="1014"/>
                  <a:pt x="2567" y="1014"/>
                  <a:pt x="2567" y="1014"/>
                </a:cubicBezTo>
                <a:cubicBezTo>
                  <a:pt x="2567" y="1013"/>
                  <a:pt x="2567" y="1013"/>
                  <a:pt x="2567" y="1013"/>
                </a:cubicBezTo>
                <a:cubicBezTo>
                  <a:pt x="2566" y="1012"/>
                  <a:pt x="2566" y="1012"/>
                  <a:pt x="2566" y="1012"/>
                </a:cubicBezTo>
                <a:cubicBezTo>
                  <a:pt x="2566" y="1009"/>
                  <a:pt x="2566" y="1009"/>
                  <a:pt x="2566" y="1009"/>
                </a:cubicBezTo>
                <a:cubicBezTo>
                  <a:pt x="2566" y="1009"/>
                  <a:pt x="2566" y="1009"/>
                  <a:pt x="2566" y="1009"/>
                </a:cubicBezTo>
                <a:cubicBezTo>
                  <a:pt x="2566" y="1008"/>
                  <a:pt x="2566" y="1008"/>
                  <a:pt x="2566" y="1008"/>
                </a:cubicBezTo>
                <a:cubicBezTo>
                  <a:pt x="2564" y="1008"/>
                  <a:pt x="2564" y="1008"/>
                  <a:pt x="2564" y="1008"/>
                </a:cubicBezTo>
                <a:cubicBezTo>
                  <a:pt x="2562" y="1006"/>
                  <a:pt x="2562" y="1006"/>
                  <a:pt x="2562" y="1006"/>
                </a:cubicBezTo>
                <a:cubicBezTo>
                  <a:pt x="2561" y="1003"/>
                  <a:pt x="2561" y="1003"/>
                  <a:pt x="2561" y="1003"/>
                </a:cubicBezTo>
                <a:cubicBezTo>
                  <a:pt x="2561" y="998"/>
                  <a:pt x="2561" y="998"/>
                  <a:pt x="2561" y="998"/>
                </a:cubicBezTo>
                <a:cubicBezTo>
                  <a:pt x="2560" y="997"/>
                  <a:pt x="2560" y="997"/>
                  <a:pt x="2560" y="997"/>
                </a:cubicBezTo>
                <a:cubicBezTo>
                  <a:pt x="2560" y="995"/>
                  <a:pt x="2560" y="995"/>
                  <a:pt x="2560" y="995"/>
                </a:cubicBezTo>
                <a:cubicBezTo>
                  <a:pt x="2560" y="994"/>
                  <a:pt x="2560" y="994"/>
                  <a:pt x="2560" y="994"/>
                </a:cubicBezTo>
                <a:cubicBezTo>
                  <a:pt x="2560" y="989"/>
                  <a:pt x="2560" y="989"/>
                  <a:pt x="2560" y="989"/>
                </a:cubicBezTo>
                <a:cubicBezTo>
                  <a:pt x="2561" y="988"/>
                  <a:pt x="2561" y="988"/>
                  <a:pt x="2561" y="988"/>
                </a:cubicBezTo>
                <a:cubicBezTo>
                  <a:pt x="2560" y="984"/>
                  <a:pt x="2560" y="984"/>
                  <a:pt x="2560" y="984"/>
                </a:cubicBezTo>
                <a:cubicBezTo>
                  <a:pt x="2558" y="980"/>
                  <a:pt x="2558" y="980"/>
                  <a:pt x="2558" y="980"/>
                </a:cubicBezTo>
                <a:cubicBezTo>
                  <a:pt x="2550" y="973"/>
                  <a:pt x="2550" y="973"/>
                  <a:pt x="2550" y="973"/>
                </a:cubicBezTo>
                <a:cubicBezTo>
                  <a:pt x="2549" y="970"/>
                  <a:pt x="2549" y="970"/>
                  <a:pt x="2549" y="970"/>
                </a:cubicBezTo>
                <a:cubicBezTo>
                  <a:pt x="2548" y="970"/>
                  <a:pt x="2548" y="970"/>
                  <a:pt x="2548" y="970"/>
                </a:cubicBezTo>
                <a:cubicBezTo>
                  <a:pt x="2547" y="971"/>
                  <a:pt x="2547" y="971"/>
                  <a:pt x="2547" y="971"/>
                </a:cubicBezTo>
                <a:cubicBezTo>
                  <a:pt x="2546" y="971"/>
                  <a:pt x="2546" y="971"/>
                  <a:pt x="2546" y="971"/>
                </a:cubicBezTo>
                <a:cubicBezTo>
                  <a:pt x="2546" y="971"/>
                  <a:pt x="2546" y="971"/>
                  <a:pt x="2546" y="971"/>
                </a:cubicBezTo>
                <a:cubicBezTo>
                  <a:pt x="2545" y="970"/>
                  <a:pt x="2545" y="970"/>
                  <a:pt x="2545" y="970"/>
                </a:cubicBezTo>
                <a:cubicBezTo>
                  <a:pt x="2543" y="969"/>
                  <a:pt x="2543" y="969"/>
                  <a:pt x="2543" y="969"/>
                </a:cubicBezTo>
                <a:cubicBezTo>
                  <a:pt x="2542" y="968"/>
                  <a:pt x="2542" y="968"/>
                  <a:pt x="2542" y="968"/>
                </a:cubicBezTo>
                <a:cubicBezTo>
                  <a:pt x="2541" y="965"/>
                  <a:pt x="2541" y="965"/>
                  <a:pt x="2541" y="965"/>
                </a:cubicBezTo>
                <a:cubicBezTo>
                  <a:pt x="2539" y="964"/>
                  <a:pt x="2539" y="964"/>
                  <a:pt x="2539" y="964"/>
                </a:cubicBezTo>
                <a:cubicBezTo>
                  <a:pt x="2537" y="964"/>
                  <a:pt x="2537" y="964"/>
                  <a:pt x="2537" y="964"/>
                </a:cubicBezTo>
                <a:cubicBezTo>
                  <a:pt x="2536" y="964"/>
                  <a:pt x="2536" y="964"/>
                  <a:pt x="2536" y="964"/>
                </a:cubicBezTo>
                <a:cubicBezTo>
                  <a:pt x="2535" y="963"/>
                  <a:pt x="2535" y="963"/>
                  <a:pt x="2535" y="963"/>
                </a:cubicBezTo>
                <a:cubicBezTo>
                  <a:pt x="2532" y="961"/>
                  <a:pt x="2532" y="961"/>
                  <a:pt x="2532" y="961"/>
                </a:cubicBezTo>
                <a:cubicBezTo>
                  <a:pt x="2531" y="959"/>
                  <a:pt x="2531" y="959"/>
                  <a:pt x="2531" y="959"/>
                </a:cubicBezTo>
                <a:cubicBezTo>
                  <a:pt x="2531" y="958"/>
                  <a:pt x="2531" y="958"/>
                  <a:pt x="2531" y="958"/>
                </a:cubicBezTo>
                <a:cubicBezTo>
                  <a:pt x="2530" y="957"/>
                  <a:pt x="2530" y="957"/>
                  <a:pt x="2530" y="957"/>
                </a:cubicBezTo>
                <a:cubicBezTo>
                  <a:pt x="2530" y="959"/>
                  <a:pt x="2530" y="959"/>
                  <a:pt x="2530" y="959"/>
                </a:cubicBezTo>
                <a:cubicBezTo>
                  <a:pt x="2527" y="958"/>
                  <a:pt x="2527" y="958"/>
                  <a:pt x="2527" y="958"/>
                </a:cubicBezTo>
                <a:cubicBezTo>
                  <a:pt x="2527" y="956"/>
                  <a:pt x="2527" y="956"/>
                  <a:pt x="2527" y="956"/>
                </a:cubicBezTo>
                <a:cubicBezTo>
                  <a:pt x="2529" y="955"/>
                  <a:pt x="2529" y="955"/>
                  <a:pt x="2529" y="955"/>
                </a:cubicBezTo>
                <a:cubicBezTo>
                  <a:pt x="2529" y="956"/>
                  <a:pt x="2529" y="956"/>
                  <a:pt x="2529" y="956"/>
                </a:cubicBezTo>
                <a:cubicBezTo>
                  <a:pt x="2529" y="955"/>
                  <a:pt x="2529" y="955"/>
                  <a:pt x="2529" y="955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529" y="950"/>
                  <a:pt x="2529" y="950"/>
                  <a:pt x="2529" y="950"/>
                </a:cubicBezTo>
                <a:cubicBezTo>
                  <a:pt x="2528" y="950"/>
                  <a:pt x="2528" y="950"/>
                  <a:pt x="2528" y="950"/>
                </a:cubicBezTo>
                <a:cubicBezTo>
                  <a:pt x="2528" y="948"/>
                  <a:pt x="2528" y="948"/>
                  <a:pt x="2528" y="948"/>
                </a:cubicBezTo>
                <a:cubicBezTo>
                  <a:pt x="2527" y="946"/>
                  <a:pt x="2527" y="946"/>
                  <a:pt x="2527" y="946"/>
                </a:cubicBezTo>
                <a:cubicBezTo>
                  <a:pt x="2526" y="945"/>
                  <a:pt x="2526" y="945"/>
                  <a:pt x="2526" y="945"/>
                </a:cubicBezTo>
                <a:cubicBezTo>
                  <a:pt x="2526" y="946"/>
                  <a:pt x="2526" y="946"/>
                  <a:pt x="2526" y="946"/>
                </a:cubicBezTo>
                <a:cubicBezTo>
                  <a:pt x="2526" y="947"/>
                  <a:pt x="2526" y="947"/>
                  <a:pt x="2526" y="947"/>
                </a:cubicBezTo>
                <a:cubicBezTo>
                  <a:pt x="2525" y="947"/>
                  <a:pt x="2525" y="947"/>
                  <a:pt x="2525" y="947"/>
                </a:cubicBezTo>
                <a:cubicBezTo>
                  <a:pt x="2524" y="945"/>
                  <a:pt x="2524" y="945"/>
                  <a:pt x="2524" y="945"/>
                </a:cubicBezTo>
                <a:cubicBezTo>
                  <a:pt x="2523" y="944"/>
                  <a:pt x="2523" y="944"/>
                  <a:pt x="2523" y="944"/>
                </a:cubicBezTo>
                <a:cubicBezTo>
                  <a:pt x="2523" y="942"/>
                  <a:pt x="2523" y="942"/>
                  <a:pt x="2523" y="942"/>
                </a:cubicBezTo>
                <a:cubicBezTo>
                  <a:pt x="2522" y="941"/>
                  <a:pt x="2522" y="941"/>
                  <a:pt x="2522" y="941"/>
                </a:cubicBezTo>
                <a:cubicBezTo>
                  <a:pt x="2522" y="939"/>
                  <a:pt x="2522" y="939"/>
                  <a:pt x="2522" y="939"/>
                </a:cubicBezTo>
                <a:cubicBezTo>
                  <a:pt x="2521" y="938"/>
                  <a:pt x="2521" y="938"/>
                  <a:pt x="2521" y="938"/>
                </a:cubicBezTo>
                <a:cubicBezTo>
                  <a:pt x="2520" y="938"/>
                  <a:pt x="2520" y="938"/>
                  <a:pt x="2520" y="938"/>
                </a:cubicBezTo>
                <a:cubicBezTo>
                  <a:pt x="2519" y="937"/>
                  <a:pt x="2519" y="937"/>
                  <a:pt x="2519" y="937"/>
                </a:cubicBezTo>
                <a:cubicBezTo>
                  <a:pt x="2518" y="938"/>
                  <a:pt x="2518" y="938"/>
                  <a:pt x="2518" y="938"/>
                </a:cubicBezTo>
                <a:cubicBezTo>
                  <a:pt x="2518" y="939"/>
                  <a:pt x="2518" y="939"/>
                  <a:pt x="2518" y="939"/>
                </a:cubicBezTo>
                <a:cubicBezTo>
                  <a:pt x="2517" y="939"/>
                  <a:pt x="2517" y="939"/>
                  <a:pt x="2517" y="939"/>
                </a:cubicBezTo>
                <a:cubicBezTo>
                  <a:pt x="2516" y="939"/>
                  <a:pt x="2516" y="939"/>
                  <a:pt x="2516" y="939"/>
                </a:cubicBezTo>
                <a:cubicBezTo>
                  <a:pt x="2517" y="937"/>
                  <a:pt x="2517" y="937"/>
                  <a:pt x="2517" y="937"/>
                </a:cubicBezTo>
                <a:cubicBezTo>
                  <a:pt x="2515" y="934"/>
                  <a:pt x="2515" y="934"/>
                  <a:pt x="2515" y="934"/>
                </a:cubicBezTo>
                <a:cubicBezTo>
                  <a:pt x="2515" y="933"/>
                  <a:pt x="2515" y="933"/>
                  <a:pt x="2515" y="933"/>
                </a:cubicBezTo>
                <a:cubicBezTo>
                  <a:pt x="2515" y="930"/>
                  <a:pt x="2515" y="930"/>
                  <a:pt x="2515" y="930"/>
                </a:cubicBezTo>
                <a:cubicBezTo>
                  <a:pt x="2515" y="930"/>
                  <a:pt x="2515" y="930"/>
                  <a:pt x="2515" y="930"/>
                </a:cubicBezTo>
                <a:cubicBezTo>
                  <a:pt x="2516" y="928"/>
                  <a:pt x="2516" y="928"/>
                  <a:pt x="2516" y="928"/>
                </a:cubicBezTo>
                <a:cubicBezTo>
                  <a:pt x="2515" y="928"/>
                  <a:pt x="2515" y="928"/>
                  <a:pt x="2515" y="928"/>
                </a:cubicBezTo>
                <a:cubicBezTo>
                  <a:pt x="2514" y="928"/>
                  <a:pt x="2514" y="928"/>
                  <a:pt x="2514" y="928"/>
                </a:cubicBezTo>
                <a:cubicBezTo>
                  <a:pt x="2515" y="926"/>
                  <a:pt x="2515" y="926"/>
                  <a:pt x="2515" y="926"/>
                </a:cubicBezTo>
                <a:cubicBezTo>
                  <a:pt x="2515" y="923"/>
                  <a:pt x="2515" y="923"/>
                  <a:pt x="2515" y="923"/>
                </a:cubicBezTo>
                <a:cubicBezTo>
                  <a:pt x="2518" y="920"/>
                  <a:pt x="2518" y="920"/>
                  <a:pt x="2518" y="920"/>
                </a:cubicBezTo>
                <a:cubicBezTo>
                  <a:pt x="2518" y="913"/>
                  <a:pt x="2518" y="913"/>
                  <a:pt x="2518" y="913"/>
                </a:cubicBezTo>
                <a:cubicBezTo>
                  <a:pt x="2520" y="911"/>
                  <a:pt x="2520" y="911"/>
                  <a:pt x="2520" y="911"/>
                </a:cubicBezTo>
                <a:cubicBezTo>
                  <a:pt x="2520" y="908"/>
                  <a:pt x="2520" y="908"/>
                  <a:pt x="2520" y="908"/>
                </a:cubicBezTo>
                <a:cubicBezTo>
                  <a:pt x="2521" y="907"/>
                  <a:pt x="2521" y="907"/>
                  <a:pt x="2521" y="907"/>
                </a:cubicBezTo>
                <a:cubicBezTo>
                  <a:pt x="2522" y="904"/>
                  <a:pt x="2522" y="904"/>
                  <a:pt x="2522" y="904"/>
                </a:cubicBezTo>
                <a:cubicBezTo>
                  <a:pt x="2521" y="903"/>
                  <a:pt x="2521" y="903"/>
                  <a:pt x="2521" y="903"/>
                </a:cubicBezTo>
                <a:cubicBezTo>
                  <a:pt x="2521" y="902"/>
                  <a:pt x="2521" y="902"/>
                  <a:pt x="2521" y="902"/>
                </a:cubicBezTo>
                <a:cubicBezTo>
                  <a:pt x="2521" y="900"/>
                  <a:pt x="2521" y="900"/>
                  <a:pt x="2521" y="900"/>
                </a:cubicBezTo>
                <a:cubicBezTo>
                  <a:pt x="2522" y="898"/>
                  <a:pt x="2522" y="898"/>
                  <a:pt x="2522" y="898"/>
                </a:cubicBezTo>
                <a:cubicBezTo>
                  <a:pt x="2522" y="896"/>
                  <a:pt x="2522" y="896"/>
                  <a:pt x="2522" y="896"/>
                </a:cubicBezTo>
                <a:cubicBezTo>
                  <a:pt x="2520" y="895"/>
                  <a:pt x="2520" y="895"/>
                  <a:pt x="2520" y="895"/>
                </a:cubicBezTo>
                <a:cubicBezTo>
                  <a:pt x="2521" y="894"/>
                  <a:pt x="2521" y="894"/>
                  <a:pt x="2521" y="894"/>
                </a:cubicBezTo>
                <a:cubicBezTo>
                  <a:pt x="2521" y="893"/>
                  <a:pt x="2521" y="893"/>
                  <a:pt x="2521" y="893"/>
                </a:cubicBezTo>
                <a:cubicBezTo>
                  <a:pt x="2521" y="894"/>
                  <a:pt x="2521" y="894"/>
                  <a:pt x="2521" y="894"/>
                </a:cubicBezTo>
                <a:cubicBezTo>
                  <a:pt x="2522" y="894"/>
                  <a:pt x="2522" y="894"/>
                  <a:pt x="2522" y="894"/>
                </a:cubicBezTo>
                <a:cubicBezTo>
                  <a:pt x="2523" y="893"/>
                  <a:pt x="2523" y="893"/>
                  <a:pt x="2523" y="893"/>
                </a:cubicBezTo>
                <a:cubicBezTo>
                  <a:pt x="2524" y="894"/>
                  <a:pt x="2524" y="894"/>
                  <a:pt x="2524" y="894"/>
                </a:cubicBezTo>
                <a:cubicBezTo>
                  <a:pt x="2525" y="893"/>
                  <a:pt x="2525" y="893"/>
                  <a:pt x="2525" y="893"/>
                </a:cubicBezTo>
                <a:cubicBezTo>
                  <a:pt x="2527" y="893"/>
                  <a:pt x="2527" y="893"/>
                  <a:pt x="2527" y="893"/>
                </a:cubicBezTo>
                <a:cubicBezTo>
                  <a:pt x="2527" y="893"/>
                  <a:pt x="2527" y="893"/>
                  <a:pt x="2527" y="893"/>
                </a:cubicBezTo>
                <a:cubicBezTo>
                  <a:pt x="2528" y="893"/>
                  <a:pt x="2528" y="893"/>
                  <a:pt x="2528" y="893"/>
                </a:cubicBezTo>
                <a:cubicBezTo>
                  <a:pt x="2528" y="893"/>
                  <a:pt x="2528" y="893"/>
                  <a:pt x="2528" y="893"/>
                </a:cubicBezTo>
                <a:cubicBezTo>
                  <a:pt x="2530" y="894"/>
                  <a:pt x="2530" y="894"/>
                  <a:pt x="2530" y="894"/>
                </a:cubicBezTo>
                <a:cubicBezTo>
                  <a:pt x="2531" y="895"/>
                  <a:pt x="2531" y="895"/>
                  <a:pt x="2531" y="895"/>
                </a:cubicBezTo>
                <a:cubicBezTo>
                  <a:pt x="2530" y="896"/>
                  <a:pt x="2530" y="896"/>
                  <a:pt x="2530" y="896"/>
                </a:cubicBezTo>
                <a:cubicBezTo>
                  <a:pt x="2530" y="898"/>
                  <a:pt x="2530" y="898"/>
                  <a:pt x="2530" y="898"/>
                </a:cubicBezTo>
                <a:cubicBezTo>
                  <a:pt x="2531" y="900"/>
                  <a:pt x="2531" y="900"/>
                  <a:pt x="2531" y="900"/>
                </a:cubicBezTo>
                <a:cubicBezTo>
                  <a:pt x="2530" y="901"/>
                  <a:pt x="2530" y="901"/>
                  <a:pt x="2530" y="901"/>
                </a:cubicBezTo>
                <a:cubicBezTo>
                  <a:pt x="2530" y="902"/>
                  <a:pt x="2530" y="902"/>
                  <a:pt x="2530" y="902"/>
                </a:cubicBezTo>
                <a:cubicBezTo>
                  <a:pt x="2531" y="902"/>
                  <a:pt x="2531" y="902"/>
                  <a:pt x="2531" y="902"/>
                </a:cubicBezTo>
                <a:cubicBezTo>
                  <a:pt x="2533" y="903"/>
                  <a:pt x="2533" y="903"/>
                  <a:pt x="2533" y="903"/>
                </a:cubicBezTo>
                <a:cubicBezTo>
                  <a:pt x="2535" y="902"/>
                  <a:pt x="2535" y="902"/>
                  <a:pt x="2535" y="902"/>
                </a:cubicBezTo>
                <a:cubicBezTo>
                  <a:pt x="2537" y="903"/>
                  <a:pt x="2537" y="903"/>
                  <a:pt x="2537" y="903"/>
                </a:cubicBezTo>
                <a:cubicBezTo>
                  <a:pt x="2538" y="903"/>
                  <a:pt x="2538" y="903"/>
                  <a:pt x="2538" y="903"/>
                </a:cubicBezTo>
                <a:cubicBezTo>
                  <a:pt x="2538" y="903"/>
                  <a:pt x="2538" y="903"/>
                  <a:pt x="2538" y="903"/>
                </a:cubicBezTo>
                <a:cubicBezTo>
                  <a:pt x="2538" y="902"/>
                  <a:pt x="2538" y="902"/>
                  <a:pt x="2538" y="902"/>
                </a:cubicBezTo>
                <a:cubicBezTo>
                  <a:pt x="2539" y="901"/>
                  <a:pt x="2539" y="901"/>
                  <a:pt x="2539" y="901"/>
                </a:cubicBezTo>
                <a:cubicBezTo>
                  <a:pt x="2540" y="902"/>
                  <a:pt x="2540" y="902"/>
                  <a:pt x="2540" y="902"/>
                </a:cubicBezTo>
                <a:cubicBezTo>
                  <a:pt x="2543" y="905"/>
                  <a:pt x="2543" y="905"/>
                  <a:pt x="2543" y="905"/>
                </a:cubicBezTo>
                <a:cubicBezTo>
                  <a:pt x="2544" y="905"/>
                  <a:pt x="2544" y="905"/>
                  <a:pt x="2544" y="905"/>
                </a:cubicBezTo>
                <a:cubicBezTo>
                  <a:pt x="2544" y="906"/>
                  <a:pt x="2544" y="906"/>
                  <a:pt x="2544" y="906"/>
                </a:cubicBezTo>
                <a:cubicBezTo>
                  <a:pt x="2545" y="906"/>
                  <a:pt x="2545" y="906"/>
                  <a:pt x="2545" y="906"/>
                </a:cubicBezTo>
                <a:cubicBezTo>
                  <a:pt x="2547" y="908"/>
                  <a:pt x="2547" y="908"/>
                  <a:pt x="2547" y="908"/>
                </a:cubicBezTo>
                <a:cubicBezTo>
                  <a:pt x="2547" y="908"/>
                  <a:pt x="2547" y="908"/>
                  <a:pt x="2547" y="908"/>
                </a:cubicBezTo>
                <a:cubicBezTo>
                  <a:pt x="2548" y="908"/>
                  <a:pt x="2548" y="908"/>
                  <a:pt x="2548" y="908"/>
                </a:cubicBezTo>
                <a:cubicBezTo>
                  <a:pt x="2548" y="907"/>
                  <a:pt x="2548" y="907"/>
                  <a:pt x="2548" y="907"/>
                </a:cubicBezTo>
                <a:cubicBezTo>
                  <a:pt x="2549" y="907"/>
                  <a:pt x="2549" y="907"/>
                  <a:pt x="2549" y="907"/>
                </a:cubicBezTo>
                <a:cubicBezTo>
                  <a:pt x="2549" y="907"/>
                  <a:pt x="2549" y="907"/>
                  <a:pt x="2549" y="907"/>
                </a:cubicBezTo>
                <a:cubicBezTo>
                  <a:pt x="2550" y="909"/>
                  <a:pt x="2550" y="909"/>
                  <a:pt x="2550" y="909"/>
                </a:cubicBezTo>
                <a:cubicBezTo>
                  <a:pt x="2550" y="910"/>
                  <a:pt x="2550" y="910"/>
                  <a:pt x="2550" y="910"/>
                </a:cubicBezTo>
                <a:cubicBezTo>
                  <a:pt x="2552" y="912"/>
                  <a:pt x="2552" y="912"/>
                  <a:pt x="2552" y="912"/>
                </a:cubicBezTo>
                <a:cubicBezTo>
                  <a:pt x="2552" y="914"/>
                  <a:pt x="2552" y="914"/>
                  <a:pt x="2552" y="914"/>
                </a:cubicBezTo>
                <a:cubicBezTo>
                  <a:pt x="2553" y="916"/>
                  <a:pt x="2553" y="916"/>
                  <a:pt x="2553" y="916"/>
                </a:cubicBezTo>
                <a:cubicBezTo>
                  <a:pt x="2554" y="915"/>
                  <a:pt x="2554" y="915"/>
                  <a:pt x="2554" y="915"/>
                </a:cubicBezTo>
                <a:cubicBezTo>
                  <a:pt x="2555" y="917"/>
                  <a:pt x="2555" y="917"/>
                  <a:pt x="2555" y="917"/>
                </a:cubicBezTo>
                <a:cubicBezTo>
                  <a:pt x="2554" y="918"/>
                  <a:pt x="2554" y="918"/>
                  <a:pt x="2554" y="918"/>
                </a:cubicBezTo>
                <a:cubicBezTo>
                  <a:pt x="2555" y="920"/>
                  <a:pt x="2555" y="920"/>
                  <a:pt x="2555" y="920"/>
                </a:cubicBezTo>
                <a:cubicBezTo>
                  <a:pt x="2555" y="921"/>
                  <a:pt x="2555" y="921"/>
                  <a:pt x="2555" y="921"/>
                </a:cubicBezTo>
                <a:cubicBezTo>
                  <a:pt x="2557" y="921"/>
                  <a:pt x="2557" y="921"/>
                  <a:pt x="2557" y="921"/>
                </a:cubicBezTo>
                <a:cubicBezTo>
                  <a:pt x="2558" y="921"/>
                  <a:pt x="2558" y="921"/>
                  <a:pt x="2558" y="921"/>
                </a:cubicBezTo>
                <a:cubicBezTo>
                  <a:pt x="2558" y="919"/>
                  <a:pt x="2558" y="919"/>
                  <a:pt x="2558" y="919"/>
                </a:cubicBezTo>
                <a:cubicBezTo>
                  <a:pt x="2559" y="918"/>
                  <a:pt x="2559" y="918"/>
                  <a:pt x="2559" y="918"/>
                </a:cubicBezTo>
                <a:cubicBezTo>
                  <a:pt x="2560" y="918"/>
                  <a:pt x="2560" y="918"/>
                  <a:pt x="2560" y="918"/>
                </a:cubicBezTo>
                <a:cubicBezTo>
                  <a:pt x="2560" y="919"/>
                  <a:pt x="2560" y="919"/>
                  <a:pt x="2560" y="919"/>
                </a:cubicBezTo>
                <a:cubicBezTo>
                  <a:pt x="2561" y="920"/>
                  <a:pt x="2561" y="920"/>
                  <a:pt x="2561" y="920"/>
                </a:cubicBezTo>
                <a:cubicBezTo>
                  <a:pt x="2561" y="922"/>
                  <a:pt x="2561" y="922"/>
                  <a:pt x="2561" y="922"/>
                </a:cubicBezTo>
                <a:cubicBezTo>
                  <a:pt x="2560" y="923"/>
                  <a:pt x="2560" y="923"/>
                  <a:pt x="2560" y="923"/>
                </a:cubicBezTo>
                <a:cubicBezTo>
                  <a:pt x="2560" y="924"/>
                  <a:pt x="2560" y="924"/>
                  <a:pt x="2560" y="924"/>
                </a:cubicBezTo>
                <a:cubicBezTo>
                  <a:pt x="2560" y="925"/>
                  <a:pt x="2560" y="925"/>
                  <a:pt x="2560" y="925"/>
                </a:cubicBezTo>
                <a:cubicBezTo>
                  <a:pt x="2562" y="925"/>
                  <a:pt x="2562" y="925"/>
                  <a:pt x="2562" y="925"/>
                </a:cubicBezTo>
                <a:cubicBezTo>
                  <a:pt x="2563" y="923"/>
                  <a:pt x="2563" y="923"/>
                  <a:pt x="2563" y="923"/>
                </a:cubicBezTo>
                <a:cubicBezTo>
                  <a:pt x="2563" y="923"/>
                  <a:pt x="2563" y="923"/>
                  <a:pt x="2563" y="923"/>
                </a:cubicBezTo>
                <a:cubicBezTo>
                  <a:pt x="2565" y="924"/>
                  <a:pt x="2565" y="924"/>
                  <a:pt x="2565" y="924"/>
                </a:cubicBezTo>
                <a:cubicBezTo>
                  <a:pt x="2567" y="924"/>
                  <a:pt x="2567" y="924"/>
                  <a:pt x="2567" y="924"/>
                </a:cubicBezTo>
                <a:cubicBezTo>
                  <a:pt x="2567" y="924"/>
                  <a:pt x="2567" y="924"/>
                  <a:pt x="2567" y="924"/>
                </a:cubicBezTo>
                <a:cubicBezTo>
                  <a:pt x="2569" y="925"/>
                  <a:pt x="2569" y="925"/>
                  <a:pt x="2569" y="925"/>
                </a:cubicBezTo>
                <a:cubicBezTo>
                  <a:pt x="2569" y="926"/>
                  <a:pt x="2569" y="926"/>
                  <a:pt x="2569" y="926"/>
                </a:cubicBezTo>
                <a:cubicBezTo>
                  <a:pt x="2570" y="927"/>
                  <a:pt x="2570" y="927"/>
                  <a:pt x="2570" y="927"/>
                </a:cubicBezTo>
                <a:cubicBezTo>
                  <a:pt x="2569" y="928"/>
                  <a:pt x="2569" y="928"/>
                  <a:pt x="2569" y="928"/>
                </a:cubicBezTo>
                <a:cubicBezTo>
                  <a:pt x="2571" y="928"/>
                  <a:pt x="2571" y="928"/>
                  <a:pt x="2571" y="928"/>
                </a:cubicBezTo>
                <a:cubicBezTo>
                  <a:pt x="2572" y="928"/>
                  <a:pt x="2572" y="928"/>
                  <a:pt x="2572" y="928"/>
                </a:cubicBezTo>
                <a:cubicBezTo>
                  <a:pt x="2573" y="929"/>
                  <a:pt x="2573" y="929"/>
                  <a:pt x="2573" y="929"/>
                </a:cubicBezTo>
                <a:cubicBezTo>
                  <a:pt x="2575" y="928"/>
                  <a:pt x="2575" y="928"/>
                  <a:pt x="2575" y="928"/>
                </a:cubicBezTo>
                <a:cubicBezTo>
                  <a:pt x="2577" y="928"/>
                  <a:pt x="2577" y="928"/>
                  <a:pt x="2577" y="928"/>
                </a:cubicBezTo>
                <a:cubicBezTo>
                  <a:pt x="2578" y="928"/>
                  <a:pt x="2578" y="928"/>
                  <a:pt x="2578" y="928"/>
                </a:cubicBezTo>
                <a:cubicBezTo>
                  <a:pt x="2577" y="929"/>
                  <a:pt x="2577" y="929"/>
                  <a:pt x="2577" y="929"/>
                </a:cubicBezTo>
                <a:cubicBezTo>
                  <a:pt x="2575" y="931"/>
                  <a:pt x="2575" y="931"/>
                  <a:pt x="2575" y="931"/>
                </a:cubicBezTo>
                <a:cubicBezTo>
                  <a:pt x="2573" y="934"/>
                  <a:pt x="2573" y="934"/>
                  <a:pt x="2573" y="934"/>
                </a:cubicBezTo>
                <a:cubicBezTo>
                  <a:pt x="2573" y="937"/>
                  <a:pt x="2573" y="937"/>
                  <a:pt x="2573" y="937"/>
                </a:cubicBezTo>
                <a:cubicBezTo>
                  <a:pt x="2573" y="938"/>
                  <a:pt x="2573" y="938"/>
                  <a:pt x="2573" y="938"/>
                </a:cubicBezTo>
                <a:cubicBezTo>
                  <a:pt x="2573" y="938"/>
                  <a:pt x="2573" y="938"/>
                  <a:pt x="2573" y="938"/>
                </a:cubicBezTo>
                <a:cubicBezTo>
                  <a:pt x="2573" y="939"/>
                  <a:pt x="2573" y="939"/>
                  <a:pt x="2573" y="939"/>
                </a:cubicBezTo>
                <a:cubicBezTo>
                  <a:pt x="2573" y="942"/>
                  <a:pt x="2573" y="942"/>
                  <a:pt x="2573" y="942"/>
                </a:cubicBezTo>
                <a:cubicBezTo>
                  <a:pt x="2574" y="942"/>
                  <a:pt x="2574" y="942"/>
                  <a:pt x="2574" y="942"/>
                </a:cubicBezTo>
                <a:cubicBezTo>
                  <a:pt x="2575" y="942"/>
                  <a:pt x="2575" y="942"/>
                  <a:pt x="2575" y="942"/>
                </a:cubicBezTo>
                <a:cubicBezTo>
                  <a:pt x="2574" y="943"/>
                  <a:pt x="2574" y="943"/>
                  <a:pt x="2574" y="943"/>
                </a:cubicBezTo>
                <a:cubicBezTo>
                  <a:pt x="2573" y="944"/>
                  <a:pt x="2573" y="944"/>
                  <a:pt x="2573" y="944"/>
                </a:cubicBezTo>
                <a:cubicBezTo>
                  <a:pt x="2571" y="945"/>
                  <a:pt x="2571" y="945"/>
                  <a:pt x="2571" y="945"/>
                </a:cubicBezTo>
                <a:cubicBezTo>
                  <a:pt x="2573" y="945"/>
                  <a:pt x="2573" y="945"/>
                  <a:pt x="2573" y="945"/>
                </a:cubicBezTo>
                <a:cubicBezTo>
                  <a:pt x="2578" y="943"/>
                  <a:pt x="2578" y="943"/>
                  <a:pt x="2578" y="943"/>
                </a:cubicBezTo>
                <a:cubicBezTo>
                  <a:pt x="2578" y="943"/>
                  <a:pt x="2578" y="943"/>
                  <a:pt x="2578" y="943"/>
                </a:cubicBezTo>
                <a:cubicBezTo>
                  <a:pt x="2578" y="943"/>
                  <a:pt x="2578" y="943"/>
                  <a:pt x="2578" y="943"/>
                </a:cubicBezTo>
                <a:cubicBezTo>
                  <a:pt x="2580" y="942"/>
                  <a:pt x="2580" y="942"/>
                  <a:pt x="2580" y="942"/>
                </a:cubicBezTo>
                <a:cubicBezTo>
                  <a:pt x="2580" y="939"/>
                  <a:pt x="2580" y="939"/>
                  <a:pt x="2580" y="939"/>
                </a:cubicBezTo>
                <a:cubicBezTo>
                  <a:pt x="2580" y="938"/>
                  <a:pt x="2580" y="938"/>
                  <a:pt x="2580" y="938"/>
                </a:cubicBezTo>
                <a:cubicBezTo>
                  <a:pt x="2582" y="939"/>
                  <a:pt x="2582" y="939"/>
                  <a:pt x="2582" y="939"/>
                </a:cubicBezTo>
                <a:cubicBezTo>
                  <a:pt x="2582" y="938"/>
                  <a:pt x="2582" y="938"/>
                  <a:pt x="2582" y="938"/>
                </a:cubicBezTo>
                <a:cubicBezTo>
                  <a:pt x="2584" y="936"/>
                  <a:pt x="2584" y="936"/>
                  <a:pt x="2584" y="936"/>
                </a:cubicBezTo>
                <a:cubicBezTo>
                  <a:pt x="2585" y="936"/>
                  <a:pt x="2585" y="936"/>
                  <a:pt x="2585" y="936"/>
                </a:cubicBezTo>
                <a:cubicBezTo>
                  <a:pt x="2586" y="935"/>
                  <a:pt x="2586" y="935"/>
                  <a:pt x="2586" y="935"/>
                </a:cubicBezTo>
                <a:cubicBezTo>
                  <a:pt x="2587" y="935"/>
                  <a:pt x="2587" y="935"/>
                  <a:pt x="2587" y="935"/>
                </a:cubicBezTo>
                <a:cubicBezTo>
                  <a:pt x="2586" y="934"/>
                  <a:pt x="2586" y="934"/>
                  <a:pt x="2586" y="934"/>
                </a:cubicBezTo>
                <a:cubicBezTo>
                  <a:pt x="2586" y="934"/>
                  <a:pt x="2586" y="934"/>
                  <a:pt x="2586" y="934"/>
                </a:cubicBezTo>
                <a:cubicBezTo>
                  <a:pt x="2586" y="932"/>
                  <a:pt x="2586" y="932"/>
                  <a:pt x="2586" y="932"/>
                </a:cubicBezTo>
                <a:cubicBezTo>
                  <a:pt x="2587" y="932"/>
                  <a:pt x="2587" y="932"/>
                  <a:pt x="2587" y="932"/>
                </a:cubicBezTo>
                <a:cubicBezTo>
                  <a:pt x="2588" y="933"/>
                  <a:pt x="2588" y="933"/>
                  <a:pt x="2588" y="933"/>
                </a:cubicBezTo>
                <a:cubicBezTo>
                  <a:pt x="2589" y="934"/>
                  <a:pt x="2589" y="934"/>
                  <a:pt x="2589" y="934"/>
                </a:cubicBezTo>
                <a:cubicBezTo>
                  <a:pt x="2590" y="932"/>
                  <a:pt x="2590" y="932"/>
                  <a:pt x="2590" y="932"/>
                </a:cubicBezTo>
                <a:cubicBezTo>
                  <a:pt x="2590" y="931"/>
                  <a:pt x="2590" y="931"/>
                  <a:pt x="2590" y="931"/>
                </a:cubicBezTo>
                <a:cubicBezTo>
                  <a:pt x="2588" y="929"/>
                  <a:pt x="2588" y="929"/>
                  <a:pt x="2588" y="929"/>
                </a:cubicBezTo>
                <a:cubicBezTo>
                  <a:pt x="2590" y="931"/>
                  <a:pt x="2590" y="931"/>
                  <a:pt x="2590" y="931"/>
                </a:cubicBezTo>
                <a:cubicBezTo>
                  <a:pt x="2592" y="930"/>
                  <a:pt x="2592" y="930"/>
                  <a:pt x="2592" y="930"/>
                </a:cubicBezTo>
                <a:cubicBezTo>
                  <a:pt x="2591" y="929"/>
                  <a:pt x="2591" y="929"/>
                  <a:pt x="2591" y="929"/>
                </a:cubicBezTo>
                <a:cubicBezTo>
                  <a:pt x="2591" y="928"/>
                  <a:pt x="2591" y="928"/>
                  <a:pt x="2591" y="928"/>
                </a:cubicBezTo>
                <a:cubicBezTo>
                  <a:pt x="2589" y="927"/>
                  <a:pt x="2589" y="927"/>
                  <a:pt x="2589" y="927"/>
                </a:cubicBezTo>
                <a:cubicBezTo>
                  <a:pt x="2590" y="927"/>
                  <a:pt x="2590" y="927"/>
                  <a:pt x="2590" y="927"/>
                </a:cubicBezTo>
                <a:cubicBezTo>
                  <a:pt x="2591" y="926"/>
                  <a:pt x="2591" y="926"/>
                  <a:pt x="2591" y="926"/>
                </a:cubicBezTo>
                <a:cubicBezTo>
                  <a:pt x="2591" y="926"/>
                  <a:pt x="2591" y="926"/>
                  <a:pt x="2591" y="926"/>
                </a:cubicBezTo>
                <a:cubicBezTo>
                  <a:pt x="2590" y="925"/>
                  <a:pt x="2590" y="925"/>
                  <a:pt x="2590" y="925"/>
                </a:cubicBezTo>
                <a:cubicBezTo>
                  <a:pt x="2591" y="925"/>
                  <a:pt x="2591" y="925"/>
                  <a:pt x="2591" y="925"/>
                </a:cubicBezTo>
                <a:cubicBezTo>
                  <a:pt x="2592" y="925"/>
                  <a:pt x="2592" y="925"/>
                  <a:pt x="2592" y="925"/>
                </a:cubicBezTo>
                <a:cubicBezTo>
                  <a:pt x="2592" y="924"/>
                  <a:pt x="2592" y="924"/>
                  <a:pt x="2592" y="924"/>
                </a:cubicBezTo>
                <a:cubicBezTo>
                  <a:pt x="2592" y="925"/>
                  <a:pt x="2592" y="925"/>
                  <a:pt x="2592" y="925"/>
                </a:cubicBezTo>
                <a:cubicBezTo>
                  <a:pt x="2592" y="926"/>
                  <a:pt x="2592" y="926"/>
                  <a:pt x="2592" y="926"/>
                </a:cubicBezTo>
                <a:cubicBezTo>
                  <a:pt x="2592" y="926"/>
                  <a:pt x="2592" y="926"/>
                  <a:pt x="2592" y="926"/>
                </a:cubicBezTo>
                <a:cubicBezTo>
                  <a:pt x="2594" y="926"/>
                  <a:pt x="2594" y="926"/>
                  <a:pt x="2594" y="926"/>
                </a:cubicBezTo>
                <a:cubicBezTo>
                  <a:pt x="2595" y="926"/>
                  <a:pt x="2595" y="926"/>
                  <a:pt x="2595" y="926"/>
                </a:cubicBezTo>
                <a:cubicBezTo>
                  <a:pt x="2598" y="926"/>
                  <a:pt x="2598" y="926"/>
                  <a:pt x="2598" y="926"/>
                </a:cubicBezTo>
                <a:cubicBezTo>
                  <a:pt x="2602" y="924"/>
                  <a:pt x="2602" y="924"/>
                  <a:pt x="2602" y="924"/>
                </a:cubicBezTo>
                <a:cubicBezTo>
                  <a:pt x="2604" y="922"/>
                  <a:pt x="2604" y="922"/>
                  <a:pt x="2604" y="922"/>
                </a:cubicBezTo>
                <a:cubicBezTo>
                  <a:pt x="2605" y="922"/>
                  <a:pt x="2605" y="922"/>
                  <a:pt x="2605" y="922"/>
                </a:cubicBezTo>
                <a:cubicBezTo>
                  <a:pt x="2606" y="921"/>
                  <a:pt x="2606" y="921"/>
                  <a:pt x="2606" y="921"/>
                </a:cubicBezTo>
                <a:cubicBezTo>
                  <a:pt x="2608" y="919"/>
                  <a:pt x="2608" y="919"/>
                  <a:pt x="2608" y="919"/>
                </a:cubicBezTo>
                <a:cubicBezTo>
                  <a:pt x="2609" y="918"/>
                  <a:pt x="2609" y="918"/>
                  <a:pt x="2609" y="918"/>
                </a:cubicBezTo>
                <a:cubicBezTo>
                  <a:pt x="2612" y="916"/>
                  <a:pt x="2612" y="916"/>
                  <a:pt x="2612" y="916"/>
                </a:cubicBezTo>
                <a:cubicBezTo>
                  <a:pt x="2613" y="916"/>
                  <a:pt x="2613" y="916"/>
                  <a:pt x="2613" y="916"/>
                </a:cubicBezTo>
                <a:cubicBezTo>
                  <a:pt x="2613" y="913"/>
                  <a:pt x="2613" y="913"/>
                  <a:pt x="2613" y="913"/>
                </a:cubicBezTo>
                <a:cubicBezTo>
                  <a:pt x="2614" y="913"/>
                  <a:pt x="2614" y="913"/>
                  <a:pt x="2614" y="913"/>
                </a:cubicBezTo>
                <a:cubicBezTo>
                  <a:pt x="2615" y="912"/>
                  <a:pt x="2615" y="912"/>
                  <a:pt x="2615" y="912"/>
                </a:cubicBezTo>
                <a:cubicBezTo>
                  <a:pt x="2615" y="911"/>
                  <a:pt x="2615" y="911"/>
                  <a:pt x="2615" y="911"/>
                </a:cubicBezTo>
                <a:cubicBezTo>
                  <a:pt x="2615" y="909"/>
                  <a:pt x="2615" y="909"/>
                  <a:pt x="2615" y="909"/>
                </a:cubicBezTo>
                <a:cubicBezTo>
                  <a:pt x="2614" y="907"/>
                  <a:pt x="2614" y="907"/>
                  <a:pt x="2614" y="907"/>
                </a:cubicBezTo>
                <a:cubicBezTo>
                  <a:pt x="2616" y="906"/>
                  <a:pt x="2616" y="906"/>
                  <a:pt x="2616" y="906"/>
                </a:cubicBezTo>
                <a:cubicBezTo>
                  <a:pt x="2616" y="904"/>
                  <a:pt x="2616" y="904"/>
                  <a:pt x="2616" y="904"/>
                </a:cubicBezTo>
                <a:cubicBezTo>
                  <a:pt x="2617" y="904"/>
                  <a:pt x="2617" y="904"/>
                  <a:pt x="2617" y="904"/>
                </a:cubicBezTo>
                <a:cubicBezTo>
                  <a:pt x="2617" y="903"/>
                  <a:pt x="2617" y="903"/>
                  <a:pt x="2617" y="903"/>
                </a:cubicBezTo>
                <a:cubicBezTo>
                  <a:pt x="2616" y="902"/>
                  <a:pt x="2616" y="902"/>
                  <a:pt x="2616" y="902"/>
                </a:cubicBezTo>
                <a:cubicBezTo>
                  <a:pt x="2616" y="900"/>
                  <a:pt x="2616" y="900"/>
                  <a:pt x="2616" y="900"/>
                </a:cubicBezTo>
                <a:cubicBezTo>
                  <a:pt x="2617" y="900"/>
                  <a:pt x="2617" y="900"/>
                  <a:pt x="2617" y="900"/>
                </a:cubicBezTo>
                <a:cubicBezTo>
                  <a:pt x="2617" y="900"/>
                  <a:pt x="2617" y="900"/>
                  <a:pt x="2617" y="900"/>
                </a:cubicBezTo>
                <a:cubicBezTo>
                  <a:pt x="2617" y="901"/>
                  <a:pt x="2617" y="901"/>
                  <a:pt x="2617" y="901"/>
                </a:cubicBezTo>
                <a:cubicBezTo>
                  <a:pt x="2618" y="901"/>
                  <a:pt x="2618" y="901"/>
                  <a:pt x="2618" y="901"/>
                </a:cubicBezTo>
                <a:cubicBezTo>
                  <a:pt x="2618" y="900"/>
                  <a:pt x="2618" y="900"/>
                  <a:pt x="2618" y="900"/>
                </a:cubicBezTo>
                <a:cubicBezTo>
                  <a:pt x="2617" y="897"/>
                  <a:pt x="2617" y="897"/>
                  <a:pt x="2617" y="897"/>
                </a:cubicBezTo>
                <a:cubicBezTo>
                  <a:pt x="2616" y="896"/>
                  <a:pt x="2616" y="896"/>
                  <a:pt x="2616" y="896"/>
                </a:cubicBezTo>
                <a:cubicBezTo>
                  <a:pt x="2616" y="895"/>
                  <a:pt x="2616" y="895"/>
                  <a:pt x="2616" y="895"/>
                </a:cubicBezTo>
                <a:cubicBezTo>
                  <a:pt x="2615" y="895"/>
                  <a:pt x="2615" y="895"/>
                  <a:pt x="2615" y="895"/>
                </a:cubicBezTo>
                <a:cubicBezTo>
                  <a:pt x="2615" y="892"/>
                  <a:pt x="2615" y="892"/>
                  <a:pt x="2615" y="892"/>
                </a:cubicBezTo>
                <a:cubicBezTo>
                  <a:pt x="2615" y="891"/>
                  <a:pt x="2615" y="891"/>
                  <a:pt x="2615" y="891"/>
                </a:cubicBezTo>
                <a:cubicBezTo>
                  <a:pt x="2615" y="890"/>
                  <a:pt x="2615" y="890"/>
                  <a:pt x="2615" y="890"/>
                </a:cubicBezTo>
                <a:cubicBezTo>
                  <a:pt x="2615" y="888"/>
                  <a:pt x="2615" y="888"/>
                  <a:pt x="2615" y="888"/>
                </a:cubicBezTo>
                <a:cubicBezTo>
                  <a:pt x="2615" y="887"/>
                  <a:pt x="2615" y="887"/>
                  <a:pt x="2615" y="887"/>
                </a:cubicBezTo>
                <a:cubicBezTo>
                  <a:pt x="2614" y="886"/>
                  <a:pt x="2614" y="886"/>
                  <a:pt x="2614" y="886"/>
                </a:cubicBezTo>
                <a:cubicBezTo>
                  <a:pt x="2613" y="883"/>
                  <a:pt x="2613" y="883"/>
                  <a:pt x="2613" y="883"/>
                </a:cubicBezTo>
                <a:cubicBezTo>
                  <a:pt x="2613" y="882"/>
                  <a:pt x="2613" y="882"/>
                  <a:pt x="2613" y="882"/>
                </a:cubicBezTo>
                <a:cubicBezTo>
                  <a:pt x="2612" y="878"/>
                  <a:pt x="2612" y="878"/>
                  <a:pt x="2612" y="878"/>
                </a:cubicBezTo>
                <a:cubicBezTo>
                  <a:pt x="2610" y="876"/>
                  <a:pt x="2610" y="876"/>
                  <a:pt x="2610" y="876"/>
                </a:cubicBezTo>
                <a:cubicBezTo>
                  <a:pt x="2611" y="875"/>
                  <a:pt x="2611" y="875"/>
                  <a:pt x="2611" y="875"/>
                </a:cubicBezTo>
                <a:cubicBezTo>
                  <a:pt x="2610" y="875"/>
                  <a:pt x="2610" y="875"/>
                  <a:pt x="2610" y="875"/>
                </a:cubicBezTo>
                <a:cubicBezTo>
                  <a:pt x="2610" y="873"/>
                  <a:pt x="2610" y="873"/>
                  <a:pt x="2610" y="873"/>
                </a:cubicBezTo>
                <a:cubicBezTo>
                  <a:pt x="2608" y="871"/>
                  <a:pt x="2608" y="871"/>
                  <a:pt x="2608" y="871"/>
                </a:cubicBezTo>
                <a:cubicBezTo>
                  <a:pt x="2608" y="870"/>
                  <a:pt x="2608" y="870"/>
                  <a:pt x="2608" y="870"/>
                </a:cubicBezTo>
                <a:cubicBezTo>
                  <a:pt x="2607" y="870"/>
                  <a:pt x="2607" y="870"/>
                  <a:pt x="2607" y="870"/>
                </a:cubicBezTo>
                <a:cubicBezTo>
                  <a:pt x="2607" y="868"/>
                  <a:pt x="2607" y="868"/>
                  <a:pt x="2607" y="868"/>
                </a:cubicBezTo>
                <a:cubicBezTo>
                  <a:pt x="2606" y="866"/>
                  <a:pt x="2606" y="866"/>
                  <a:pt x="2606" y="866"/>
                </a:cubicBezTo>
                <a:cubicBezTo>
                  <a:pt x="2601" y="862"/>
                  <a:pt x="2601" y="862"/>
                  <a:pt x="2601" y="862"/>
                </a:cubicBezTo>
                <a:cubicBezTo>
                  <a:pt x="2600" y="860"/>
                  <a:pt x="2600" y="860"/>
                  <a:pt x="2600" y="860"/>
                </a:cubicBezTo>
                <a:cubicBezTo>
                  <a:pt x="2595" y="857"/>
                  <a:pt x="2595" y="857"/>
                  <a:pt x="2595" y="857"/>
                </a:cubicBezTo>
                <a:cubicBezTo>
                  <a:pt x="2590" y="854"/>
                  <a:pt x="2590" y="854"/>
                  <a:pt x="2590" y="854"/>
                </a:cubicBezTo>
                <a:cubicBezTo>
                  <a:pt x="2590" y="853"/>
                  <a:pt x="2590" y="853"/>
                  <a:pt x="2590" y="853"/>
                </a:cubicBezTo>
                <a:cubicBezTo>
                  <a:pt x="2587" y="852"/>
                  <a:pt x="2587" y="852"/>
                  <a:pt x="2587" y="852"/>
                </a:cubicBezTo>
                <a:cubicBezTo>
                  <a:pt x="2583" y="848"/>
                  <a:pt x="2583" y="848"/>
                  <a:pt x="2583" y="848"/>
                </a:cubicBezTo>
                <a:cubicBezTo>
                  <a:pt x="2583" y="847"/>
                  <a:pt x="2583" y="847"/>
                  <a:pt x="2583" y="847"/>
                </a:cubicBezTo>
                <a:cubicBezTo>
                  <a:pt x="2582" y="845"/>
                  <a:pt x="2582" y="845"/>
                  <a:pt x="2582" y="845"/>
                </a:cubicBezTo>
                <a:cubicBezTo>
                  <a:pt x="2583" y="844"/>
                  <a:pt x="2583" y="844"/>
                  <a:pt x="2583" y="844"/>
                </a:cubicBezTo>
                <a:cubicBezTo>
                  <a:pt x="2583" y="843"/>
                  <a:pt x="2583" y="843"/>
                  <a:pt x="2583" y="843"/>
                </a:cubicBezTo>
                <a:cubicBezTo>
                  <a:pt x="2581" y="841"/>
                  <a:pt x="2581" y="841"/>
                  <a:pt x="2581" y="841"/>
                </a:cubicBezTo>
                <a:cubicBezTo>
                  <a:pt x="2580" y="841"/>
                  <a:pt x="2580" y="841"/>
                  <a:pt x="2580" y="841"/>
                </a:cubicBezTo>
                <a:cubicBezTo>
                  <a:pt x="2578" y="838"/>
                  <a:pt x="2578" y="838"/>
                  <a:pt x="2578" y="838"/>
                </a:cubicBezTo>
                <a:cubicBezTo>
                  <a:pt x="2575" y="837"/>
                  <a:pt x="2575" y="837"/>
                  <a:pt x="2575" y="837"/>
                </a:cubicBezTo>
                <a:cubicBezTo>
                  <a:pt x="2573" y="836"/>
                  <a:pt x="2573" y="836"/>
                  <a:pt x="2573" y="836"/>
                </a:cubicBezTo>
                <a:cubicBezTo>
                  <a:pt x="2574" y="836"/>
                  <a:pt x="2574" y="836"/>
                  <a:pt x="2574" y="836"/>
                </a:cubicBezTo>
                <a:cubicBezTo>
                  <a:pt x="2575" y="834"/>
                  <a:pt x="2575" y="834"/>
                  <a:pt x="2575" y="834"/>
                </a:cubicBezTo>
                <a:cubicBezTo>
                  <a:pt x="2573" y="833"/>
                  <a:pt x="2573" y="833"/>
                  <a:pt x="2573" y="833"/>
                </a:cubicBezTo>
                <a:cubicBezTo>
                  <a:pt x="2574" y="831"/>
                  <a:pt x="2574" y="831"/>
                  <a:pt x="2574" y="831"/>
                </a:cubicBezTo>
                <a:cubicBezTo>
                  <a:pt x="2575" y="828"/>
                  <a:pt x="2575" y="828"/>
                  <a:pt x="2575" y="828"/>
                </a:cubicBezTo>
                <a:cubicBezTo>
                  <a:pt x="2574" y="827"/>
                  <a:pt x="2574" y="827"/>
                  <a:pt x="2574" y="827"/>
                </a:cubicBezTo>
                <a:cubicBezTo>
                  <a:pt x="2573" y="826"/>
                  <a:pt x="2573" y="826"/>
                  <a:pt x="2573" y="826"/>
                </a:cubicBezTo>
                <a:cubicBezTo>
                  <a:pt x="2573" y="825"/>
                  <a:pt x="2573" y="825"/>
                  <a:pt x="2573" y="825"/>
                </a:cubicBezTo>
                <a:cubicBezTo>
                  <a:pt x="2574" y="824"/>
                  <a:pt x="2574" y="824"/>
                  <a:pt x="2574" y="824"/>
                </a:cubicBezTo>
                <a:cubicBezTo>
                  <a:pt x="2575" y="822"/>
                  <a:pt x="2575" y="822"/>
                  <a:pt x="2575" y="822"/>
                </a:cubicBezTo>
                <a:cubicBezTo>
                  <a:pt x="2576" y="821"/>
                  <a:pt x="2576" y="821"/>
                  <a:pt x="2576" y="821"/>
                </a:cubicBezTo>
                <a:cubicBezTo>
                  <a:pt x="2576" y="821"/>
                  <a:pt x="2576" y="821"/>
                  <a:pt x="2576" y="821"/>
                </a:cubicBezTo>
                <a:cubicBezTo>
                  <a:pt x="2576" y="821"/>
                  <a:pt x="2576" y="821"/>
                  <a:pt x="2576" y="821"/>
                </a:cubicBezTo>
                <a:cubicBezTo>
                  <a:pt x="2577" y="821"/>
                  <a:pt x="2577" y="821"/>
                  <a:pt x="2577" y="821"/>
                </a:cubicBezTo>
                <a:cubicBezTo>
                  <a:pt x="2579" y="819"/>
                  <a:pt x="2579" y="819"/>
                  <a:pt x="2579" y="819"/>
                </a:cubicBezTo>
                <a:cubicBezTo>
                  <a:pt x="2580" y="819"/>
                  <a:pt x="2580" y="819"/>
                  <a:pt x="2580" y="819"/>
                </a:cubicBezTo>
                <a:cubicBezTo>
                  <a:pt x="2580" y="818"/>
                  <a:pt x="2580" y="818"/>
                  <a:pt x="2580" y="818"/>
                </a:cubicBezTo>
                <a:cubicBezTo>
                  <a:pt x="2580" y="817"/>
                  <a:pt x="2580" y="817"/>
                  <a:pt x="2580" y="817"/>
                </a:cubicBezTo>
                <a:cubicBezTo>
                  <a:pt x="2580" y="816"/>
                  <a:pt x="2580" y="816"/>
                  <a:pt x="2580" y="816"/>
                </a:cubicBezTo>
                <a:cubicBezTo>
                  <a:pt x="2580" y="815"/>
                  <a:pt x="2580" y="815"/>
                  <a:pt x="2580" y="815"/>
                </a:cubicBezTo>
                <a:cubicBezTo>
                  <a:pt x="2580" y="813"/>
                  <a:pt x="2580" y="813"/>
                  <a:pt x="2580" y="813"/>
                </a:cubicBezTo>
                <a:cubicBezTo>
                  <a:pt x="2580" y="812"/>
                  <a:pt x="2580" y="812"/>
                  <a:pt x="2580" y="812"/>
                </a:cubicBezTo>
                <a:cubicBezTo>
                  <a:pt x="2580" y="811"/>
                  <a:pt x="2580" y="811"/>
                  <a:pt x="2580" y="811"/>
                </a:cubicBezTo>
                <a:cubicBezTo>
                  <a:pt x="2580" y="810"/>
                  <a:pt x="2580" y="810"/>
                  <a:pt x="2580" y="810"/>
                </a:cubicBezTo>
                <a:cubicBezTo>
                  <a:pt x="2581" y="810"/>
                  <a:pt x="2581" y="810"/>
                  <a:pt x="2581" y="810"/>
                </a:cubicBezTo>
                <a:cubicBezTo>
                  <a:pt x="2582" y="811"/>
                  <a:pt x="2582" y="811"/>
                  <a:pt x="2582" y="811"/>
                </a:cubicBezTo>
                <a:cubicBezTo>
                  <a:pt x="2583" y="811"/>
                  <a:pt x="2583" y="811"/>
                  <a:pt x="2583" y="811"/>
                </a:cubicBezTo>
                <a:cubicBezTo>
                  <a:pt x="2583" y="810"/>
                  <a:pt x="2583" y="810"/>
                  <a:pt x="2583" y="810"/>
                </a:cubicBezTo>
                <a:cubicBezTo>
                  <a:pt x="2585" y="810"/>
                  <a:pt x="2585" y="810"/>
                  <a:pt x="2585" y="810"/>
                </a:cubicBezTo>
                <a:cubicBezTo>
                  <a:pt x="2586" y="810"/>
                  <a:pt x="2586" y="810"/>
                  <a:pt x="2586" y="810"/>
                </a:cubicBezTo>
                <a:cubicBezTo>
                  <a:pt x="2586" y="809"/>
                  <a:pt x="2586" y="809"/>
                  <a:pt x="2586" y="809"/>
                </a:cubicBezTo>
                <a:cubicBezTo>
                  <a:pt x="2587" y="809"/>
                  <a:pt x="2587" y="809"/>
                  <a:pt x="2587" y="809"/>
                </a:cubicBezTo>
                <a:cubicBezTo>
                  <a:pt x="2587" y="807"/>
                  <a:pt x="2587" y="807"/>
                  <a:pt x="2587" y="807"/>
                </a:cubicBezTo>
                <a:cubicBezTo>
                  <a:pt x="2587" y="806"/>
                  <a:pt x="2587" y="806"/>
                  <a:pt x="2587" y="806"/>
                </a:cubicBezTo>
                <a:cubicBezTo>
                  <a:pt x="2589" y="806"/>
                  <a:pt x="2589" y="806"/>
                  <a:pt x="2589" y="806"/>
                </a:cubicBezTo>
                <a:cubicBezTo>
                  <a:pt x="2591" y="806"/>
                  <a:pt x="2591" y="806"/>
                  <a:pt x="2591" y="806"/>
                </a:cubicBezTo>
                <a:cubicBezTo>
                  <a:pt x="2593" y="805"/>
                  <a:pt x="2593" y="805"/>
                  <a:pt x="2593" y="805"/>
                </a:cubicBezTo>
                <a:cubicBezTo>
                  <a:pt x="2594" y="805"/>
                  <a:pt x="2594" y="805"/>
                  <a:pt x="2594" y="805"/>
                </a:cubicBezTo>
                <a:cubicBezTo>
                  <a:pt x="2595" y="805"/>
                  <a:pt x="2595" y="805"/>
                  <a:pt x="2595" y="805"/>
                </a:cubicBezTo>
                <a:cubicBezTo>
                  <a:pt x="2595" y="804"/>
                  <a:pt x="2595" y="804"/>
                  <a:pt x="2595" y="804"/>
                </a:cubicBezTo>
                <a:cubicBezTo>
                  <a:pt x="2595" y="803"/>
                  <a:pt x="2595" y="803"/>
                  <a:pt x="2595" y="803"/>
                </a:cubicBezTo>
                <a:cubicBezTo>
                  <a:pt x="2595" y="803"/>
                  <a:pt x="2595" y="803"/>
                  <a:pt x="2595" y="803"/>
                </a:cubicBezTo>
                <a:cubicBezTo>
                  <a:pt x="2595" y="803"/>
                  <a:pt x="2595" y="803"/>
                  <a:pt x="2595" y="803"/>
                </a:cubicBezTo>
                <a:cubicBezTo>
                  <a:pt x="2595" y="803"/>
                  <a:pt x="2595" y="803"/>
                  <a:pt x="2595" y="803"/>
                </a:cubicBezTo>
                <a:cubicBezTo>
                  <a:pt x="2595" y="803"/>
                  <a:pt x="2595" y="803"/>
                  <a:pt x="2595" y="803"/>
                </a:cubicBezTo>
                <a:cubicBezTo>
                  <a:pt x="2596" y="803"/>
                  <a:pt x="2596" y="803"/>
                  <a:pt x="2596" y="803"/>
                </a:cubicBezTo>
                <a:cubicBezTo>
                  <a:pt x="2596" y="802"/>
                  <a:pt x="2596" y="802"/>
                  <a:pt x="2596" y="802"/>
                </a:cubicBezTo>
                <a:cubicBezTo>
                  <a:pt x="2598" y="803"/>
                  <a:pt x="2598" y="803"/>
                  <a:pt x="2598" y="803"/>
                </a:cubicBezTo>
                <a:cubicBezTo>
                  <a:pt x="2599" y="802"/>
                  <a:pt x="2599" y="802"/>
                  <a:pt x="2599" y="802"/>
                </a:cubicBezTo>
                <a:cubicBezTo>
                  <a:pt x="2599" y="801"/>
                  <a:pt x="2599" y="801"/>
                  <a:pt x="2599" y="801"/>
                </a:cubicBezTo>
                <a:cubicBezTo>
                  <a:pt x="2600" y="799"/>
                  <a:pt x="2600" y="799"/>
                  <a:pt x="2600" y="799"/>
                </a:cubicBezTo>
                <a:cubicBezTo>
                  <a:pt x="2601" y="801"/>
                  <a:pt x="2601" y="801"/>
                  <a:pt x="2601" y="801"/>
                </a:cubicBezTo>
                <a:cubicBezTo>
                  <a:pt x="2603" y="803"/>
                  <a:pt x="2603" y="803"/>
                  <a:pt x="2603" y="803"/>
                </a:cubicBezTo>
                <a:cubicBezTo>
                  <a:pt x="2604" y="803"/>
                  <a:pt x="2604" y="803"/>
                  <a:pt x="2604" y="803"/>
                </a:cubicBezTo>
                <a:cubicBezTo>
                  <a:pt x="2606" y="805"/>
                  <a:pt x="2606" y="805"/>
                  <a:pt x="2606" y="805"/>
                </a:cubicBezTo>
                <a:cubicBezTo>
                  <a:pt x="2607" y="804"/>
                  <a:pt x="2607" y="804"/>
                  <a:pt x="2607" y="804"/>
                </a:cubicBezTo>
                <a:cubicBezTo>
                  <a:pt x="2608" y="804"/>
                  <a:pt x="2608" y="804"/>
                  <a:pt x="2608" y="804"/>
                </a:cubicBezTo>
                <a:cubicBezTo>
                  <a:pt x="2609" y="803"/>
                  <a:pt x="2609" y="803"/>
                  <a:pt x="2609" y="803"/>
                </a:cubicBezTo>
                <a:cubicBezTo>
                  <a:pt x="2611" y="804"/>
                  <a:pt x="2611" y="804"/>
                  <a:pt x="2611" y="804"/>
                </a:cubicBezTo>
                <a:cubicBezTo>
                  <a:pt x="2612" y="804"/>
                  <a:pt x="2612" y="804"/>
                  <a:pt x="2612" y="804"/>
                </a:cubicBezTo>
                <a:cubicBezTo>
                  <a:pt x="2613" y="804"/>
                  <a:pt x="2613" y="804"/>
                  <a:pt x="2613" y="804"/>
                </a:cubicBezTo>
                <a:cubicBezTo>
                  <a:pt x="2614" y="805"/>
                  <a:pt x="2614" y="805"/>
                  <a:pt x="2614" y="805"/>
                </a:cubicBezTo>
                <a:cubicBezTo>
                  <a:pt x="2612" y="805"/>
                  <a:pt x="2612" y="805"/>
                  <a:pt x="2612" y="805"/>
                </a:cubicBezTo>
                <a:cubicBezTo>
                  <a:pt x="2612" y="807"/>
                  <a:pt x="2612" y="807"/>
                  <a:pt x="2612" y="807"/>
                </a:cubicBezTo>
                <a:cubicBezTo>
                  <a:pt x="2610" y="808"/>
                  <a:pt x="2610" y="808"/>
                  <a:pt x="2610" y="808"/>
                </a:cubicBezTo>
                <a:cubicBezTo>
                  <a:pt x="2610" y="810"/>
                  <a:pt x="2610" y="810"/>
                  <a:pt x="2610" y="810"/>
                </a:cubicBezTo>
                <a:cubicBezTo>
                  <a:pt x="2613" y="813"/>
                  <a:pt x="2613" y="813"/>
                  <a:pt x="2613" y="813"/>
                </a:cubicBezTo>
                <a:cubicBezTo>
                  <a:pt x="2614" y="814"/>
                  <a:pt x="2614" y="814"/>
                  <a:pt x="2614" y="814"/>
                </a:cubicBezTo>
                <a:cubicBezTo>
                  <a:pt x="2614" y="815"/>
                  <a:pt x="2614" y="815"/>
                  <a:pt x="2614" y="815"/>
                </a:cubicBezTo>
                <a:cubicBezTo>
                  <a:pt x="2614" y="817"/>
                  <a:pt x="2614" y="817"/>
                  <a:pt x="2614" y="817"/>
                </a:cubicBezTo>
                <a:cubicBezTo>
                  <a:pt x="2615" y="817"/>
                  <a:pt x="2615" y="817"/>
                  <a:pt x="2615" y="817"/>
                </a:cubicBezTo>
                <a:cubicBezTo>
                  <a:pt x="2616" y="815"/>
                  <a:pt x="2616" y="815"/>
                  <a:pt x="2616" y="815"/>
                </a:cubicBezTo>
                <a:cubicBezTo>
                  <a:pt x="2618" y="816"/>
                  <a:pt x="2618" y="816"/>
                  <a:pt x="2618" y="816"/>
                </a:cubicBezTo>
                <a:cubicBezTo>
                  <a:pt x="2618" y="816"/>
                  <a:pt x="2618" y="816"/>
                  <a:pt x="2618" y="816"/>
                </a:cubicBezTo>
                <a:cubicBezTo>
                  <a:pt x="2619" y="816"/>
                  <a:pt x="2619" y="816"/>
                  <a:pt x="2619" y="816"/>
                </a:cubicBezTo>
                <a:cubicBezTo>
                  <a:pt x="2621" y="814"/>
                  <a:pt x="2621" y="814"/>
                  <a:pt x="2621" y="814"/>
                </a:cubicBezTo>
                <a:cubicBezTo>
                  <a:pt x="2620" y="813"/>
                  <a:pt x="2620" y="813"/>
                  <a:pt x="2620" y="813"/>
                </a:cubicBezTo>
                <a:cubicBezTo>
                  <a:pt x="2620" y="813"/>
                  <a:pt x="2620" y="813"/>
                  <a:pt x="2620" y="813"/>
                </a:cubicBezTo>
                <a:cubicBezTo>
                  <a:pt x="2620" y="812"/>
                  <a:pt x="2620" y="812"/>
                  <a:pt x="2620" y="812"/>
                </a:cubicBezTo>
                <a:cubicBezTo>
                  <a:pt x="2618" y="810"/>
                  <a:pt x="2618" y="810"/>
                  <a:pt x="2618" y="810"/>
                </a:cubicBezTo>
                <a:cubicBezTo>
                  <a:pt x="2617" y="810"/>
                  <a:pt x="2617" y="810"/>
                  <a:pt x="2617" y="810"/>
                </a:cubicBezTo>
                <a:cubicBezTo>
                  <a:pt x="2616" y="808"/>
                  <a:pt x="2616" y="808"/>
                  <a:pt x="2616" y="808"/>
                </a:cubicBezTo>
                <a:cubicBezTo>
                  <a:pt x="2617" y="808"/>
                  <a:pt x="2617" y="808"/>
                  <a:pt x="2617" y="808"/>
                </a:cubicBezTo>
                <a:cubicBezTo>
                  <a:pt x="2618" y="807"/>
                  <a:pt x="2618" y="807"/>
                  <a:pt x="2618" y="807"/>
                </a:cubicBezTo>
                <a:cubicBezTo>
                  <a:pt x="2619" y="805"/>
                  <a:pt x="2619" y="805"/>
                  <a:pt x="2619" y="805"/>
                </a:cubicBezTo>
                <a:cubicBezTo>
                  <a:pt x="2618" y="804"/>
                  <a:pt x="2618" y="804"/>
                  <a:pt x="2618" y="804"/>
                </a:cubicBezTo>
                <a:cubicBezTo>
                  <a:pt x="2619" y="804"/>
                  <a:pt x="2619" y="804"/>
                  <a:pt x="2619" y="804"/>
                </a:cubicBezTo>
                <a:cubicBezTo>
                  <a:pt x="2620" y="803"/>
                  <a:pt x="2620" y="803"/>
                  <a:pt x="2620" y="803"/>
                </a:cubicBezTo>
                <a:cubicBezTo>
                  <a:pt x="2620" y="804"/>
                  <a:pt x="2620" y="804"/>
                  <a:pt x="2620" y="804"/>
                </a:cubicBezTo>
                <a:cubicBezTo>
                  <a:pt x="2620" y="805"/>
                  <a:pt x="2620" y="805"/>
                  <a:pt x="2620" y="805"/>
                </a:cubicBezTo>
                <a:cubicBezTo>
                  <a:pt x="2621" y="805"/>
                  <a:pt x="2621" y="805"/>
                  <a:pt x="2621" y="805"/>
                </a:cubicBezTo>
                <a:cubicBezTo>
                  <a:pt x="2620" y="805"/>
                  <a:pt x="2620" y="805"/>
                  <a:pt x="2620" y="805"/>
                </a:cubicBezTo>
                <a:cubicBezTo>
                  <a:pt x="2621" y="805"/>
                  <a:pt x="2621" y="805"/>
                  <a:pt x="2621" y="805"/>
                </a:cubicBezTo>
                <a:cubicBezTo>
                  <a:pt x="2621" y="806"/>
                  <a:pt x="2621" y="806"/>
                  <a:pt x="2621" y="806"/>
                </a:cubicBezTo>
                <a:cubicBezTo>
                  <a:pt x="2621" y="806"/>
                  <a:pt x="2621" y="806"/>
                  <a:pt x="2621" y="806"/>
                </a:cubicBezTo>
                <a:cubicBezTo>
                  <a:pt x="2622" y="806"/>
                  <a:pt x="2622" y="806"/>
                  <a:pt x="2622" y="806"/>
                </a:cubicBezTo>
                <a:cubicBezTo>
                  <a:pt x="2623" y="805"/>
                  <a:pt x="2623" y="805"/>
                  <a:pt x="2623" y="805"/>
                </a:cubicBezTo>
                <a:cubicBezTo>
                  <a:pt x="2625" y="805"/>
                  <a:pt x="2625" y="805"/>
                  <a:pt x="2625" y="805"/>
                </a:cubicBezTo>
                <a:cubicBezTo>
                  <a:pt x="2625" y="803"/>
                  <a:pt x="2625" y="803"/>
                  <a:pt x="2625" y="803"/>
                </a:cubicBezTo>
                <a:cubicBezTo>
                  <a:pt x="2627" y="804"/>
                  <a:pt x="2627" y="804"/>
                  <a:pt x="2627" y="804"/>
                </a:cubicBezTo>
                <a:cubicBezTo>
                  <a:pt x="2629" y="803"/>
                  <a:pt x="2629" y="803"/>
                  <a:pt x="2629" y="803"/>
                </a:cubicBezTo>
                <a:cubicBezTo>
                  <a:pt x="2631" y="802"/>
                  <a:pt x="2631" y="802"/>
                  <a:pt x="2631" y="802"/>
                </a:cubicBezTo>
                <a:cubicBezTo>
                  <a:pt x="2630" y="801"/>
                  <a:pt x="2630" y="801"/>
                  <a:pt x="2630" y="801"/>
                </a:cubicBezTo>
                <a:cubicBezTo>
                  <a:pt x="2632" y="801"/>
                  <a:pt x="2632" y="801"/>
                  <a:pt x="2632" y="801"/>
                </a:cubicBezTo>
                <a:cubicBezTo>
                  <a:pt x="2634" y="800"/>
                  <a:pt x="2634" y="800"/>
                  <a:pt x="2634" y="800"/>
                </a:cubicBezTo>
                <a:cubicBezTo>
                  <a:pt x="2636" y="801"/>
                  <a:pt x="2636" y="801"/>
                  <a:pt x="2636" y="801"/>
                </a:cubicBezTo>
                <a:cubicBezTo>
                  <a:pt x="2637" y="801"/>
                  <a:pt x="2637" y="801"/>
                  <a:pt x="2637" y="801"/>
                </a:cubicBezTo>
                <a:cubicBezTo>
                  <a:pt x="2639" y="799"/>
                  <a:pt x="2639" y="799"/>
                  <a:pt x="2639" y="799"/>
                </a:cubicBezTo>
                <a:cubicBezTo>
                  <a:pt x="2641" y="797"/>
                  <a:pt x="2641" y="797"/>
                  <a:pt x="2641" y="797"/>
                </a:cubicBezTo>
                <a:cubicBezTo>
                  <a:pt x="2643" y="796"/>
                  <a:pt x="2643" y="796"/>
                  <a:pt x="2643" y="796"/>
                </a:cubicBezTo>
                <a:cubicBezTo>
                  <a:pt x="2643" y="795"/>
                  <a:pt x="2643" y="795"/>
                  <a:pt x="2643" y="795"/>
                </a:cubicBezTo>
                <a:cubicBezTo>
                  <a:pt x="2643" y="795"/>
                  <a:pt x="2643" y="795"/>
                  <a:pt x="2643" y="795"/>
                </a:cubicBezTo>
                <a:cubicBezTo>
                  <a:pt x="2644" y="796"/>
                  <a:pt x="2644" y="796"/>
                  <a:pt x="2644" y="796"/>
                </a:cubicBezTo>
                <a:cubicBezTo>
                  <a:pt x="2645" y="795"/>
                  <a:pt x="2645" y="795"/>
                  <a:pt x="2645" y="795"/>
                </a:cubicBezTo>
                <a:cubicBezTo>
                  <a:pt x="2646" y="794"/>
                  <a:pt x="2646" y="794"/>
                  <a:pt x="2646" y="794"/>
                </a:cubicBezTo>
                <a:cubicBezTo>
                  <a:pt x="2648" y="793"/>
                  <a:pt x="2648" y="793"/>
                  <a:pt x="2648" y="793"/>
                </a:cubicBezTo>
                <a:cubicBezTo>
                  <a:pt x="2647" y="791"/>
                  <a:pt x="2647" y="791"/>
                  <a:pt x="2647" y="791"/>
                </a:cubicBezTo>
                <a:cubicBezTo>
                  <a:pt x="2647" y="789"/>
                  <a:pt x="2647" y="789"/>
                  <a:pt x="2647" y="789"/>
                </a:cubicBezTo>
                <a:cubicBezTo>
                  <a:pt x="2647" y="787"/>
                  <a:pt x="2647" y="787"/>
                  <a:pt x="2647" y="787"/>
                </a:cubicBezTo>
                <a:cubicBezTo>
                  <a:pt x="2646" y="786"/>
                  <a:pt x="2646" y="786"/>
                  <a:pt x="2646" y="786"/>
                </a:cubicBezTo>
                <a:cubicBezTo>
                  <a:pt x="2647" y="787"/>
                  <a:pt x="2647" y="787"/>
                  <a:pt x="2647" y="787"/>
                </a:cubicBezTo>
                <a:cubicBezTo>
                  <a:pt x="2650" y="788"/>
                  <a:pt x="2650" y="788"/>
                  <a:pt x="2650" y="788"/>
                </a:cubicBezTo>
                <a:cubicBezTo>
                  <a:pt x="2650" y="790"/>
                  <a:pt x="2650" y="790"/>
                  <a:pt x="2650" y="790"/>
                </a:cubicBezTo>
                <a:cubicBezTo>
                  <a:pt x="2652" y="792"/>
                  <a:pt x="2652" y="792"/>
                  <a:pt x="2652" y="792"/>
                </a:cubicBezTo>
                <a:cubicBezTo>
                  <a:pt x="2654" y="791"/>
                  <a:pt x="2654" y="791"/>
                  <a:pt x="2654" y="791"/>
                </a:cubicBezTo>
                <a:cubicBezTo>
                  <a:pt x="2653" y="793"/>
                  <a:pt x="2653" y="793"/>
                  <a:pt x="2653" y="793"/>
                </a:cubicBezTo>
                <a:cubicBezTo>
                  <a:pt x="2651" y="793"/>
                  <a:pt x="2651" y="793"/>
                  <a:pt x="2651" y="793"/>
                </a:cubicBezTo>
                <a:cubicBezTo>
                  <a:pt x="2652" y="794"/>
                  <a:pt x="2652" y="794"/>
                  <a:pt x="2652" y="794"/>
                </a:cubicBezTo>
                <a:cubicBezTo>
                  <a:pt x="2655" y="792"/>
                  <a:pt x="2655" y="792"/>
                  <a:pt x="2655" y="792"/>
                </a:cubicBezTo>
                <a:cubicBezTo>
                  <a:pt x="2655" y="790"/>
                  <a:pt x="2655" y="790"/>
                  <a:pt x="2655" y="790"/>
                </a:cubicBezTo>
                <a:cubicBezTo>
                  <a:pt x="2657" y="790"/>
                  <a:pt x="2657" y="790"/>
                  <a:pt x="2657" y="790"/>
                </a:cubicBezTo>
                <a:cubicBezTo>
                  <a:pt x="2658" y="789"/>
                  <a:pt x="2658" y="789"/>
                  <a:pt x="2658" y="789"/>
                </a:cubicBezTo>
                <a:cubicBezTo>
                  <a:pt x="2660" y="790"/>
                  <a:pt x="2660" y="790"/>
                  <a:pt x="2660" y="790"/>
                </a:cubicBezTo>
                <a:cubicBezTo>
                  <a:pt x="2661" y="790"/>
                  <a:pt x="2661" y="790"/>
                  <a:pt x="2661" y="790"/>
                </a:cubicBezTo>
                <a:cubicBezTo>
                  <a:pt x="2662" y="788"/>
                  <a:pt x="2662" y="788"/>
                  <a:pt x="2662" y="788"/>
                </a:cubicBezTo>
                <a:cubicBezTo>
                  <a:pt x="2663" y="788"/>
                  <a:pt x="2663" y="788"/>
                  <a:pt x="2663" y="788"/>
                </a:cubicBezTo>
                <a:cubicBezTo>
                  <a:pt x="2664" y="787"/>
                  <a:pt x="2664" y="787"/>
                  <a:pt x="2664" y="787"/>
                </a:cubicBezTo>
                <a:cubicBezTo>
                  <a:pt x="2664" y="788"/>
                  <a:pt x="2664" y="788"/>
                  <a:pt x="2664" y="788"/>
                </a:cubicBezTo>
                <a:cubicBezTo>
                  <a:pt x="2666" y="790"/>
                  <a:pt x="2666" y="790"/>
                  <a:pt x="2666" y="790"/>
                </a:cubicBezTo>
                <a:cubicBezTo>
                  <a:pt x="2667" y="789"/>
                  <a:pt x="2667" y="789"/>
                  <a:pt x="2667" y="789"/>
                </a:cubicBezTo>
                <a:cubicBezTo>
                  <a:pt x="2667" y="787"/>
                  <a:pt x="2667" y="787"/>
                  <a:pt x="2667" y="787"/>
                </a:cubicBezTo>
                <a:cubicBezTo>
                  <a:pt x="2668" y="787"/>
                  <a:pt x="2668" y="787"/>
                  <a:pt x="2668" y="787"/>
                </a:cubicBezTo>
                <a:cubicBezTo>
                  <a:pt x="2668" y="788"/>
                  <a:pt x="2668" y="788"/>
                  <a:pt x="2668" y="788"/>
                </a:cubicBezTo>
                <a:cubicBezTo>
                  <a:pt x="2670" y="788"/>
                  <a:pt x="2670" y="788"/>
                  <a:pt x="2670" y="788"/>
                </a:cubicBezTo>
                <a:cubicBezTo>
                  <a:pt x="2670" y="787"/>
                  <a:pt x="2670" y="787"/>
                  <a:pt x="2670" y="787"/>
                </a:cubicBezTo>
                <a:cubicBezTo>
                  <a:pt x="2673" y="786"/>
                  <a:pt x="2673" y="786"/>
                  <a:pt x="2673" y="786"/>
                </a:cubicBezTo>
                <a:cubicBezTo>
                  <a:pt x="2674" y="785"/>
                  <a:pt x="2674" y="785"/>
                  <a:pt x="2674" y="785"/>
                </a:cubicBezTo>
                <a:cubicBezTo>
                  <a:pt x="2675" y="784"/>
                  <a:pt x="2675" y="784"/>
                  <a:pt x="2675" y="784"/>
                </a:cubicBezTo>
                <a:cubicBezTo>
                  <a:pt x="2675" y="786"/>
                  <a:pt x="2675" y="786"/>
                  <a:pt x="2675" y="786"/>
                </a:cubicBezTo>
                <a:cubicBezTo>
                  <a:pt x="2676" y="785"/>
                  <a:pt x="2676" y="785"/>
                  <a:pt x="2676" y="785"/>
                </a:cubicBezTo>
                <a:cubicBezTo>
                  <a:pt x="2677" y="785"/>
                  <a:pt x="2677" y="785"/>
                  <a:pt x="2677" y="785"/>
                </a:cubicBezTo>
                <a:cubicBezTo>
                  <a:pt x="2678" y="784"/>
                  <a:pt x="2678" y="784"/>
                  <a:pt x="2678" y="784"/>
                </a:cubicBezTo>
                <a:cubicBezTo>
                  <a:pt x="2678" y="783"/>
                  <a:pt x="2678" y="783"/>
                  <a:pt x="2678" y="783"/>
                </a:cubicBezTo>
                <a:cubicBezTo>
                  <a:pt x="2679" y="782"/>
                  <a:pt x="2679" y="782"/>
                  <a:pt x="2679" y="782"/>
                </a:cubicBezTo>
                <a:cubicBezTo>
                  <a:pt x="2679" y="779"/>
                  <a:pt x="2679" y="779"/>
                  <a:pt x="2679" y="779"/>
                </a:cubicBezTo>
                <a:cubicBezTo>
                  <a:pt x="2678" y="777"/>
                  <a:pt x="2678" y="777"/>
                  <a:pt x="2678" y="777"/>
                </a:cubicBezTo>
                <a:cubicBezTo>
                  <a:pt x="2679" y="778"/>
                  <a:pt x="2679" y="778"/>
                  <a:pt x="2679" y="778"/>
                </a:cubicBezTo>
                <a:cubicBezTo>
                  <a:pt x="2680" y="777"/>
                  <a:pt x="2680" y="777"/>
                  <a:pt x="2680" y="777"/>
                </a:cubicBezTo>
                <a:cubicBezTo>
                  <a:pt x="2682" y="776"/>
                  <a:pt x="2682" y="776"/>
                  <a:pt x="2682" y="776"/>
                </a:cubicBezTo>
                <a:cubicBezTo>
                  <a:pt x="2683" y="777"/>
                  <a:pt x="2683" y="777"/>
                  <a:pt x="2683" y="777"/>
                </a:cubicBezTo>
                <a:cubicBezTo>
                  <a:pt x="2685" y="777"/>
                  <a:pt x="2685" y="777"/>
                  <a:pt x="2685" y="777"/>
                </a:cubicBezTo>
                <a:cubicBezTo>
                  <a:pt x="2685" y="775"/>
                  <a:pt x="2685" y="775"/>
                  <a:pt x="2685" y="775"/>
                </a:cubicBezTo>
                <a:cubicBezTo>
                  <a:pt x="2686" y="775"/>
                  <a:pt x="2686" y="775"/>
                  <a:pt x="2686" y="775"/>
                </a:cubicBezTo>
                <a:cubicBezTo>
                  <a:pt x="2686" y="773"/>
                  <a:pt x="2686" y="773"/>
                  <a:pt x="2686" y="773"/>
                </a:cubicBezTo>
                <a:cubicBezTo>
                  <a:pt x="2687" y="773"/>
                  <a:pt x="2687" y="773"/>
                  <a:pt x="2687" y="773"/>
                </a:cubicBezTo>
                <a:cubicBezTo>
                  <a:pt x="2687" y="774"/>
                  <a:pt x="2687" y="774"/>
                  <a:pt x="2687" y="774"/>
                </a:cubicBezTo>
                <a:cubicBezTo>
                  <a:pt x="2688" y="774"/>
                  <a:pt x="2688" y="774"/>
                  <a:pt x="2688" y="774"/>
                </a:cubicBezTo>
                <a:cubicBezTo>
                  <a:pt x="2689" y="772"/>
                  <a:pt x="2689" y="772"/>
                  <a:pt x="2689" y="772"/>
                </a:cubicBezTo>
                <a:cubicBezTo>
                  <a:pt x="2690" y="773"/>
                  <a:pt x="2690" y="773"/>
                  <a:pt x="2690" y="773"/>
                </a:cubicBezTo>
                <a:cubicBezTo>
                  <a:pt x="2691" y="771"/>
                  <a:pt x="2691" y="771"/>
                  <a:pt x="2691" y="771"/>
                </a:cubicBezTo>
                <a:cubicBezTo>
                  <a:pt x="2692" y="771"/>
                  <a:pt x="2692" y="771"/>
                  <a:pt x="2692" y="771"/>
                </a:cubicBezTo>
                <a:cubicBezTo>
                  <a:pt x="2693" y="769"/>
                  <a:pt x="2693" y="769"/>
                  <a:pt x="2693" y="769"/>
                </a:cubicBezTo>
                <a:cubicBezTo>
                  <a:pt x="2691" y="769"/>
                  <a:pt x="2691" y="769"/>
                  <a:pt x="2691" y="769"/>
                </a:cubicBezTo>
                <a:cubicBezTo>
                  <a:pt x="2689" y="769"/>
                  <a:pt x="2689" y="769"/>
                  <a:pt x="2689" y="769"/>
                </a:cubicBezTo>
                <a:cubicBezTo>
                  <a:pt x="2687" y="768"/>
                  <a:pt x="2687" y="768"/>
                  <a:pt x="2687" y="768"/>
                </a:cubicBezTo>
                <a:cubicBezTo>
                  <a:pt x="2690" y="767"/>
                  <a:pt x="2690" y="767"/>
                  <a:pt x="2690" y="767"/>
                </a:cubicBezTo>
                <a:cubicBezTo>
                  <a:pt x="2692" y="765"/>
                  <a:pt x="2692" y="765"/>
                  <a:pt x="2692" y="765"/>
                </a:cubicBezTo>
                <a:cubicBezTo>
                  <a:pt x="2693" y="766"/>
                  <a:pt x="2693" y="766"/>
                  <a:pt x="2693" y="766"/>
                </a:cubicBezTo>
                <a:cubicBezTo>
                  <a:pt x="2694" y="765"/>
                  <a:pt x="2694" y="765"/>
                  <a:pt x="2694" y="765"/>
                </a:cubicBezTo>
                <a:cubicBezTo>
                  <a:pt x="2696" y="767"/>
                  <a:pt x="2696" y="767"/>
                  <a:pt x="2696" y="767"/>
                </a:cubicBezTo>
                <a:cubicBezTo>
                  <a:pt x="2697" y="765"/>
                  <a:pt x="2697" y="765"/>
                  <a:pt x="2697" y="765"/>
                </a:cubicBezTo>
                <a:cubicBezTo>
                  <a:pt x="2696" y="764"/>
                  <a:pt x="2696" y="764"/>
                  <a:pt x="2696" y="764"/>
                </a:cubicBezTo>
                <a:cubicBezTo>
                  <a:pt x="2695" y="763"/>
                  <a:pt x="2695" y="763"/>
                  <a:pt x="2695" y="763"/>
                </a:cubicBezTo>
                <a:cubicBezTo>
                  <a:pt x="2695" y="762"/>
                  <a:pt x="2695" y="762"/>
                  <a:pt x="2695" y="762"/>
                </a:cubicBezTo>
                <a:cubicBezTo>
                  <a:pt x="2697" y="763"/>
                  <a:pt x="2697" y="763"/>
                  <a:pt x="2697" y="763"/>
                </a:cubicBezTo>
                <a:cubicBezTo>
                  <a:pt x="2698" y="762"/>
                  <a:pt x="2698" y="762"/>
                  <a:pt x="2698" y="762"/>
                </a:cubicBezTo>
                <a:cubicBezTo>
                  <a:pt x="2698" y="761"/>
                  <a:pt x="2698" y="761"/>
                  <a:pt x="2698" y="761"/>
                </a:cubicBezTo>
                <a:cubicBezTo>
                  <a:pt x="2697" y="761"/>
                  <a:pt x="2697" y="761"/>
                  <a:pt x="2697" y="761"/>
                </a:cubicBezTo>
                <a:cubicBezTo>
                  <a:pt x="2696" y="759"/>
                  <a:pt x="2696" y="759"/>
                  <a:pt x="2696" y="759"/>
                </a:cubicBezTo>
                <a:cubicBezTo>
                  <a:pt x="2695" y="759"/>
                  <a:pt x="2695" y="759"/>
                  <a:pt x="2695" y="759"/>
                </a:cubicBezTo>
                <a:cubicBezTo>
                  <a:pt x="2697" y="758"/>
                  <a:pt x="2697" y="758"/>
                  <a:pt x="2697" y="758"/>
                </a:cubicBezTo>
                <a:cubicBezTo>
                  <a:pt x="2698" y="759"/>
                  <a:pt x="2698" y="759"/>
                  <a:pt x="2698" y="759"/>
                </a:cubicBezTo>
                <a:cubicBezTo>
                  <a:pt x="2699" y="759"/>
                  <a:pt x="2699" y="759"/>
                  <a:pt x="2699" y="759"/>
                </a:cubicBezTo>
                <a:cubicBezTo>
                  <a:pt x="2699" y="760"/>
                  <a:pt x="2699" y="760"/>
                  <a:pt x="2699" y="760"/>
                </a:cubicBezTo>
                <a:cubicBezTo>
                  <a:pt x="2699" y="759"/>
                  <a:pt x="2699" y="759"/>
                  <a:pt x="2699" y="759"/>
                </a:cubicBezTo>
                <a:cubicBezTo>
                  <a:pt x="2698" y="757"/>
                  <a:pt x="2698" y="757"/>
                  <a:pt x="2698" y="757"/>
                </a:cubicBezTo>
                <a:cubicBezTo>
                  <a:pt x="2698" y="756"/>
                  <a:pt x="2698" y="756"/>
                  <a:pt x="2698" y="756"/>
                </a:cubicBezTo>
                <a:cubicBezTo>
                  <a:pt x="2699" y="756"/>
                  <a:pt x="2699" y="756"/>
                  <a:pt x="2699" y="756"/>
                </a:cubicBezTo>
                <a:cubicBezTo>
                  <a:pt x="2699" y="754"/>
                  <a:pt x="2699" y="754"/>
                  <a:pt x="2699" y="754"/>
                </a:cubicBezTo>
                <a:cubicBezTo>
                  <a:pt x="2701" y="756"/>
                  <a:pt x="2701" y="756"/>
                  <a:pt x="2701" y="756"/>
                </a:cubicBezTo>
                <a:cubicBezTo>
                  <a:pt x="2701" y="757"/>
                  <a:pt x="2701" y="757"/>
                  <a:pt x="2701" y="757"/>
                </a:cubicBezTo>
                <a:cubicBezTo>
                  <a:pt x="2702" y="757"/>
                  <a:pt x="2702" y="757"/>
                  <a:pt x="2702" y="757"/>
                </a:cubicBezTo>
                <a:cubicBezTo>
                  <a:pt x="2703" y="759"/>
                  <a:pt x="2703" y="759"/>
                  <a:pt x="2703" y="759"/>
                </a:cubicBezTo>
                <a:cubicBezTo>
                  <a:pt x="2703" y="756"/>
                  <a:pt x="2703" y="756"/>
                  <a:pt x="2703" y="756"/>
                </a:cubicBezTo>
                <a:cubicBezTo>
                  <a:pt x="2703" y="755"/>
                  <a:pt x="2703" y="755"/>
                  <a:pt x="2703" y="755"/>
                </a:cubicBezTo>
                <a:cubicBezTo>
                  <a:pt x="2702" y="755"/>
                  <a:pt x="2702" y="755"/>
                  <a:pt x="2702" y="755"/>
                </a:cubicBezTo>
                <a:cubicBezTo>
                  <a:pt x="2701" y="754"/>
                  <a:pt x="2701" y="754"/>
                  <a:pt x="2701" y="754"/>
                </a:cubicBezTo>
                <a:cubicBezTo>
                  <a:pt x="2703" y="753"/>
                  <a:pt x="2703" y="753"/>
                  <a:pt x="2703" y="753"/>
                </a:cubicBezTo>
                <a:cubicBezTo>
                  <a:pt x="2703" y="752"/>
                  <a:pt x="2703" y="752"/>
                  <a:pt x="2703" y="752"/>
                </a:cubicBezTo>
                <a:cubicBezTo>
                  <a:pt x="2701" y="752"/>
                  <a:pt x="2701" y="752"/>
                  <a:pt x="2701" y="752"/>
                </a:cubicBezTo>
                <a:cubicBezTo>
                  <a:pt x="2703" y="750"/>
                  <a:pt x="2703" y="750"/>
                  <a:pt x="2703" y="750"/>
                </a:cubicBezTo>
                <a:cubicBezTo>
                  <a:pt x="2702" y="748"/>
                  <a:pt x="2702" y="748"/>
                  <a:pt x="2702" y="748"/>
                </a:cubicBezTo>
                <a:cubicBezTo>
                  <a:pt x="2701" y="749"/>
                  <a:pt x="2701" y="749"/>
                  <a:pt x="2701" y="749"/>
                </a:cubicBezTo>
                <a:cubicBezTo>
                  <a:pt x="2700" y="749"/>
                  <a:pt x="2700" y="749"/>
                  <a:pt x="2700" y="749"/>
                </a:cubicBezTo>
                <a:cubicBezTo>
                  <a:pt x="2700" y="748"/>
                  <a:pt x="2700" y="748"/>
                  <a:pt x="2700" y="748"/>
                </a:cubicBezTo>
                <a:cubicBezTo>
                  <a:pt x="2702" y="746"/>
                  <a:pt x="2702" y="746"/>
                  <a:pt x="2702" y="746"/>
                </a:cubicBezTo>
                <a:cubicBezTo>
                  <a:pt x="2706" y="745"/>
                  <a:pt x="2706" y="745"/>
                  <a:pt x="2706" y="745"/>
                </a:cubicBezTo>
                <a:cubicBezTo>
                  <a:pt x="2705" y="744"/>
                  <a:pt x="2705" y="744"/>
                  <a:pt x="2705" y="744"/>
                </a:cubicBezTo>
                <a:cubicBezTo>
                  <a:pt x="2703" y="745"/>
                  <a:pt x="2703" y="745"/>
                  <a:pt x="2703" y="745"/>
                </a:cubicBezTo>
                <a:cubicBezTo>
                  <a:pt x="2701" y="743"/>
                  <a:pt x="2701" y="743"/>
                  <a:pt x="2701" y="743"/>
                </a:cubicBezTo>
                <a:cubicBezTo>
                  <a:pt x="2703" y="743"/>
                  <a:pt x="2703" y="743"/>
                  <a:pt x="2703" y="743"/>
                </a:cubicBezTo>
                <a:cubicBezTo>
                  <a:pt x="2702" y="741"/>
                  <a:pt x="2702" y="741"/>
                  <a:pt x="2702" y="741"/>
                </a:cubicBezTo>
                <a:cubicBezTo>
                  <a:pt x="2700" y="741"/>
                  <a:pt x="2700" y="741"/>
                  <a:pt x="2700" y="741"/>
                </a:cubicBezTo>
                <a:cubicBezTo>
                  <a:pt x="2701" y="740"/>
                  <a:pt x="2701" y="740"/>
                  <a:pt x="2701" y="740"/>
                </a:cubicBezTo>
                <a:cubicBezTo>
                  <a:pt x="2700" y="739"/>
                  <a:pt x="2700" y="739"/>
                  <a:pt x="2700" y="739"/>
                </a:cubicBezTo>
                <a:cubicBezTo>
                  <a:pt x="2702" y="739"/>
                  <a:pt x="2702" y="739"/>
                  <a:pt x="2702" y="739"/>
                </a:cubicBezTo>
                <a:cubicBezTo>
                  <a:pt x="2702" y="737"/>
                  <a:pt x="2702" y="737"/>
                  <a:pt x="2702" y="737"/>
                </a:cubicBezTo>
                <a:cubicBezTo>
                  <a:pt x="2703" y="737"/>
                  <a:pt x="2703" y="737"/>
                  <a:pt x="2703" y="737"/>
                </a:cubicBezTo>
                <a:cubicBezTo>
                  <a:pt x="2704" y="737"/>
                  <a:pt x="2704" y="737"/>
                  <a:pt x="2704" y="737"/>
                </a:cubicBezTo>
                <a:cubicBezTo>
                  <a:pt x="2704" y="739"/>
                  <a:pt x="2704" y="739"/>
                  <a:pt x="2704" y="739"/>
                </a:cubicBezTo>
                <a:cubicBezTo>
                  <a:pt x="2705" y="739"/>
                  <a:pt x="2705" y="739"/>
                  <a:pt x="2705" y="739"/>
                </a:cubicBezTo>
                <a:cubicBezTo>
                  <a:pt x="2707" y="737"/>
                  <a:pt x="2707" y="737"/>
                  <a:pt x="2707" y="737"/>
                </a:cubicBezTo>
                <a:cubicBezTo>
                  <a:pt x="2708" y="735"/>
                  <a:pt x="2708" y="735"/>
                  <a:pt x="2708" y="735"/>
                </a:cubicBezTo>
                <a:cubicBezTo>
                  <a:pt x="2710" y="736"/>
                  <a:pt x="2710" y="736"/>
                  <a:pt x="2710" y="736"/>
                </a:cubicBezTo>
                <a:cubicBezTo>
                  <a:pt x="2709" y="734"/>
                  <a:pt x="2709" y="734"/>
                  <a:pt x="2709" y="734"/>
                </a:cubicBezTo>
                <a:cubicBezTo>
                  <a:pt x="2707" y="734"/>
                  <a:pt x="2707" y="734"/>
                  <a:pt x="2707" y="734"/>
                </a:cubicBezTo>
                <a:cubicBezTo>
                  <a:pt x="2707" y="732"/>
                  <a:pt x="2707" y="732"/>
                  <a:pt x="2707" y="732"/>
                </a:cubicBezTo>
                <a:cubicBezTo>
                  <a:pt x="2709" y="733"/>
                  <a:pt x="2709" y="733"/>
                  <a:pt x="2709" y="733"/>
                </a:cubicBezTo>
                <a:cubicBezTo>
                  <a:pt x="2711" y="733"/>
                  <a:pt x="2711" y="733"/>
                  <a:pt x="2711" y="733"/>
                </a:cubicBezTo>
                <a:cubicBezTo>
                  <a:pt x="2710" y="731"/>
                  <a:pt x="2710" y="731"/>
                  <a:pt x="2710" y="731"/>
                </a:cubicBezTo>
                <a:cubicBezTo>
                  <a:pt x="2711" y="730"/>
                  <a:pt x="2711" y="730"/>
                  <a:pt x="2711" y="730"/>
                </a:cubicBezTo>
                <a:cubicBezTo>
                  <a:pt x="2710" y="729"/>
                  <a:pt x="2710" y="729"/>
                  <a:pt x="2710" y="729"/>
                </a:cubicBezTo>
                <a:cubicBezTo>
                  <a:pt x="2710" y="728"/>
                  <a:pt x="2710" y="728"/>
                  <a:pt x="2710" y="728"/>
                </a:cubicBezTo>
                <a:cubicBezTo>
                  <a:pt x="2712" y="727"/>
                  <a:pt x="2712" y="727"/>
                  <a:pt x="2712" y="727"/>
                </a:cubicBezTo>
                <a:cubicBezTo>
                  <a:pt x="2711" y="726"/>
                  <a:pt x="2711" y="726"/>
                  <a:pt x="2711" y="726"/>
                </a:cubicBezTo>
                <a:cubicBezTo>
                  <a:pt x="2711" y="724"/>
                  <a:pt x="2711" y="724"/>
                  <a:pt x="2711" y="724"/>
                </a:cubicBezTo>
                <a:cubicBezTo>
                  <a:pt x="2709" y="723"/>
                  <a:pt x="2709" y="723"/>
                  <a:pt x="2709" y="723"/>
                </a:cubicBezTo>
                <a:cubicBezTo>
                  <a:pt x="2712" y="724"/>
                  <a:pt x="2712" y="724"/>
                  <a:pt x="2712" y="724"/>
                </a:cubicBezTo>
                <a:cubicBezTo>
                  <a:pt x="2713" y="723"/>
                  <a:pt x="2713" y="723"/>
                  <a:pt x="2713" y="723"/>
                </a:cubicBezTo>
                <a:cubicBezTo>
                  <a:pt x="2714" y="720"/>
                  <a:pt x="2714" y="720"/>
                  <a:pt x="2714" y="720"/>
                </a:cubicBezTo>
                <a:cubicBezTo>
                  <a:pt x="2716" y="719"/>
                  <a:pt x="2716" y="719"/>
                  <a:pt x="2716" y="719"/>
                </a:cubicBezTo>
                <a:cubicBezTo>
                  <a:pt x="2716" y="721"/>
                  <a:pt x="2716" y="721"/>
                  <a:pt x="2716" y="721"/>
                </a:cubicBezTo>
                <a:cubicBezTo>
                  <a:pt x="2717" y="722"/>
                  <a:pt x="2717" y="722"/>
                  <a:pt x="2717" y="722"/>
                </a:cubicBezTo>
                <a:cubicBezTo>
                  <a:pt x="2717" y="720"/>
                  <a:pt x="2717" y="720"/>
                  <a:pt x="2717" y="720"/>
                </a:cubicBezTo>
                <a:cubicBezTo>
                  <a:pt x="2719" y="719"/>
                  <a:pt x="2719" y="719"/>
                  <a:pt x="2719" y="719"/>
                </a:cubicBezTo>
                <a:cubicBezTo>
                  <a:pt x="2718" y="717"/>
                  <a:pt x="2718" y="717"/>
                  <a:pt x="2718" y="717"/>
                </a:cubicBezTo>
                <a:cubicBezTo>
                  <a:pt x="2716" y="717"/>
                  <a:pt x="2716" y="717"/>
                  <a:pt x="2716" y="717"/>
                </a:cubicBezTo>
                <a:cubicBezTo>
                  <a:pt x="2715" y="716"/>
                  <a:pt x="2715" y="716"/>
                  <a:pt x="2715" y="716"/>
                </a:cubicBezTo>
                <a:cubicBezTo>
                  <a:pt x="2716" y="715"/>
                  <a:pt x="2716" y="715"/>
                  <a:pt x="2716" y="715"/>
                </a:cubicBezTo>
                <a:cubicBezTo>
                  <a:pt x="2717" y="716"/>
                  <a:pt x="2717" y="716"/>
                  <a:pt x="2717" y="716"/>
                </a:cubicBezTo>
                <a:cubicBezTo>
                  <a:pt x="2718" y="715"/>
                  <a:pt x="2718" y="715"/>
                  <a:pt x="2718" y="715"/>
                </a:cubicBezTo>
                <a:cubicBezTo>
                  <a:pt x="2717" y="714"/>
                  <a:pt x="2717" y="714"/>
                  <a:pt x="2717" y="714"/>
                </a:cubicBezTo>
                <a:cubicBezTo>
                  <a:pt x="2716" y="713"/>
                  <a:pt x="2716" y="713"/>
                  <a:pt x="2716" y="713"/>
                </a:cubicBezTo>
                <a:cubicBezTo>
                  <a:pt x="2717" y="712"/>
                  <a:pt x="2717" y="712"/>
                  <a:pt x="2717" y="712"/>
                </a:cubicBezTo>
                <a:cubicBezTo>
                  <a:pt x="2718" y="712"/>
                  <a:pt x="2718" y="712"/>
                  <a:pt x="2718" y="712"/>
                </a:cubicBezTo>
                <a:cubicBezTo>
                  <a:pt x="2718" y="711"/>
                  <a:pt x="2718" y="711"/>
                  <a:pt x="2718" y="711"/>
                </a:cubicBezTo>
                <a:cubicBezTo>
                  <a:pt x="2717" y="710"/>
                  <a:pt x="2717" y="710"/>
                  <a:pt x="2717" y="710"/>
                </a:cubicBezTo>
                <a:cubicBezTo>
                  <a:pt x="2714" y="710"/>
                  <a:pt x="2714" y="710"/>
                  <a:pt x="2714" y="710"/>
                </a:cubicBezTo>
                <a:cubicBezTo>
                  <a:pt x="2714" y="709"/>
                  <a:pt x="2714" y="709"/>
                  <a:pt x="2714" y="709"/>
                </a:cubicBezTo>
                <a:cubicBezTo>
                  <a:pt x="2716" y="707"/>
                  <a:pt x="2716" y="707"/>
                  <a:pt x="2716" y="707"/>
                </a:cubicBezTo>
                <a:cubicBezTo>
                  <a:pt x="2718" y="708"/>
                  <a:pt x="2718" y="708"/>
                  <a:pt x="2718" y="708"/>
                </a:cubicBezTo>
                <a:cubicBezTo>
                  <a:pt x="2719" y="707"/>
                  <a:pt x="2719" y="707"/>
                  <a:pt x="2719" y="707"/>
                </a:cubicBezTo>
                <a:cubicBezTo>
                  <a:pt x="2719" y="706"/>
                  <a:pt x="2719" y="706"/>
                  <a:pt x="2719" y="706"/>
                </a:cubicBezTo>
                <a:cubicBezTo>
                  <a:pt x="2720" y="707"/>
                  <a:pt x="2720" y="707"/>
                  <a:pt x="2720" y="707"/>
                </a:cubicBezTo>
                <a:cubicBezTo>
                  <a:pt x="2720" y="708"/>
                  <a:pt x="2720" y="708"/>
                  <a:pt x="2720" y="708"/>
                </a:cubicBezTo>
                <a:cubicBezTo>
                  <a:pt x="2722" y="707"/>
                  <a:pt x="2722" y="707"/>
                  <a:pt x="2722" y="707"/>
                </a:cubicBezTo>
                <a:cubicBezTo>
                  <a:pt x="2721" y="705"/>
                  <a:pt x="2721" y="705"/>
                  <a:pt x="2721" y="705"/>
                </a:cubicBezTo>
                <a:cubicBezTo>
                  <a:pt x="2721" y="702"/>
                  <a:pt x="2721" y="702"/>
                  <a:pt x="2721" y="702"/>
                </a:cubicBezTo>
                <a:cubicBezTo>
                  <a:pt x="2720" y="702"/>
                  <a:pt x="2720" y="702"/>
                  <a:pt x="2720" y="702"/>
                </a:cubicBezTo>
                <a:cubicBezTo>
                  <a:pt x="2718" y="703"/>
                  <a:pt x="2718" y="703"/>
                  <a:pt x="2718" y="703"/>
                </a:cubicBezTo>
                <a:cubicBezTo>
                  <a:pt x="2719" y="704"/>
                  <a:pt x="2719" y="704"/>
                  <a:pt x="2719" y="704"/>
                </a:cubicBezTo>
                <a:cubicBezTo>
                  <a:pt x="2719" y="704"/>
                  <a:pt x="2719" y="704"/>
                  <a:pt x="2719" y="704"/>
                </a:cubicBezTo>
                <a:cubicBezTo>
                  <a:pt x="2717" y="704"/>
                  <a:pt x="2717" y="704"/>
                  <a:pt x="2717" y="704"/>
                </a:cubicBezTo>
                <a:cubicBezTo>
                  <a:pt x="2714" y="706"/>
                  <a:pt x="2714" y="706"/>
                  <a:pt x="2714" y="706"/>
                </a:cubicBezTo>
                <a:cubicBezTo>
                  <a:pt x="2713" y="706"/>
                  <a:pt x="2713" y="706"/>
                  <a:pt x="2713" y="706"/>
                </a:cubicBezTo>
                <a:cubicBezTo>
                  <a:pt x="2713" y="704"/>
                  <a:pt x="2713" y="704"/>
                  <a:pt x="2713" y="704"/>
                </a:cubicBezTo>
                <a:cubicBezTo>
                  <a:pt x="2715" y="704"/>
                  <a:pt x="2715" y="704"/>
                  <a:pt x="2715" y="704"/>
                </a:cubicBezTo>
                <a:cubicBezTo>
                  <a:pt x="2720" y="699"/>
                  <a:pt x="2720" y="699"/>
                  <a:pt x="2720" y="699"/>
                </a:cubicBezTo>
                <a:cubicBezTo>
                  <a:pt x="2720" y="699"/>
                  <a:pt x="2720" y="699"/>
                  <a:pt x="2720" y="699"/>
                </a:cubicBezTo>
                <a:cubicBezTo>
                  <a:pt x="2718" y="699"/>
                  <a:pt x="2718" y="699"/>
                  <a:pt x="2718" y="699"/>
                </a:cubicBezTo>
                <a:cubicBezTo>
                  <a:pt x="2717" y="698"/>
                  <a:pt x="2717" y="698"/>
                  <a:pt x="2717" y="698"/>
                </a:cubicBezTo>
                <a:cubicBezTo>
                  <a:pt x="2716" y="699"/>
                  <a:pt x="2716" y="699"/>
                  <a:pt x="2716" y="699"/>
                </a:cubicBezTo>
                <a:cubicBezTo>
                  <a:pt x="2713" y="694"/>
                  <a:pt x="2713" y="694"/>
                  <a:pt x="2713" y="694"/>
                </a:cubicBezTo>
                <a:cubicBezTo>
                  <a:pt x="2711" y="694"/>
                  <a:pt x="2711" y="694"/>
                  <a:pt x="2711" y="694"/>
                </a:cubicBezTo>
                <a:cubicBezTo>
                  <a:pt x="2707" y="697"/>
                  <a:pt x="2707" y="697"/>
                  <a:pt x="2707" y="697"/>
                </a:cubicBezTo>
                <a:cubicBezTo>
                  <a:pt x="2706" y="696"/>
                  <a:pt x="2706" y="696"/>
                  <a:pt x="2706" y="696"/>
                </a:cubicBezTo>
                <a:cubicBezTo>
                  <a:pt x="2704" y="693"/>
                  <a:pt x="2704" y="693"/>
                  <a:pt x="2704" y="693"/>
                </a:cubicBezTo>
                <a:cubicBezTo>
                  <a:pt x="2702" y="694"/>
                  <a:pt x="2702" y="694"/>
                  <a:pt x="2702" y="694"/>
                </a:cubicBezTo>
                <a:cubicBezTo>
                  <a:pt x="2700" y="695"/>
                  <a:pt x="2700" y="695"/>
                  <a:pt x="2700" y="695"/>
                </a:cubicBezTo>
                <a:cubicBezTo>
                  <a:pt x="2699" y="697"/>
                  <a:pt x="2699" y="697"/>
                  <a:pt x="2699" y="697"/>
                </a:cubicBezTo>
                <a:cubicBezTo>
                  <a:pt x="2699" y="695"/>
                  <a:pt x="2699" y="695"/>
                  <a:pt x="2699" y="695"/>
                </a:cubicBezTo>
                <a:cubicBezTo>
                  <a:pt x="2702" y="693"/>
                  <a:pt x="2702" y="693"/>
                  <a:pt x="2702" y="693"/>
                </a:cubicBezTo>
                <a:cubicBezTo>
                  <a:pt x="2703" y="693"/>
                  <a:pt x="2703" y="693"/>
                  <a:pt x="2703" y="693"/>
                </a:cubicBezTo>
                <a:cubicBezTo>
                  <a:pt x="2704" y="692"/>
                  <a:pt x="2704" y="692"/>
                  <a:pt x="2704" y="692"/>
                </a:cubicBezTo>
                <a:cubicBezTo>
                  <a:pt x="2707" y="693"/>
                  <a:pt x="2707" y="693"/>
                  <a:pt x="2707" y="693"/>
                </a:cubicBezTo>
                <a:cubicBezTo>
                  <a:pt x="2708" y="692"/>
                  <a:pt x="2708" y="692"/>
                  <a:pt x="2708" y="692"/>
                </a:cubicBezTo>
                <a:cubicBezTo>
                  <a:pt x="2709" y="691"/>
                  <a:pt x="2709" y="691"/>
                  <a:pt x="2709" y="691"/>
                </a:cubicBezTo>
                <a:cubicBezTo>
                  <a:pt x="2710" y="690"/>
                  <a:pt x="2710" y="690"/>
                  <a:pt x="2710" y="690"/>
                </a:cubicBezTo>
                <a:cubicBezTo>
                  <a:pt x="2711" y="690"/>
                  <a:pt x="2711" y="690"/>
                  <a:pt x="2711" y="690"/>
                </a:cubicBezTo>
                <a:cubicBezTo>
                  <a:pt x="2713" y="687"/>
                  <a:pt x="2713" y="687"/>
                  <a:pt x="2713" y="687"/>
                </a:cubicBezTo>
                <a:cubicBezTo>
                  <a:pt x="2716" y="687"/>
                  <a:pt x="2716" y="687"/>
                  <a:pt x="2716" y="687"/>
                </a:cubicBezTo>
                <a:cubicBezTo>
                  <a:pt x="2716" y="685"/>
                  <a:pt x="2716" y="685"/>
                  <a:pt x="2716" y="685"/>
                </a:cubicBezTo>
                <a:cubicBezTo>
                  <a:pt x="2714" y="681"/>
                  <a:pt x="2714" y="681"/>
                  <a:pt x="2714" y="681"/>
                </a:cubicBezTo>
                <a:cubicBezTo>
                  <a:pt x="2708" y="678"/>
                  <a:pt x="2708" y="678"/>
                  <a:pt x="2708" y="678"/>
                </a:cubicBezTo>
                <a:cubicBezTo>
                  <a:pt x="2705" y="676"/>
                  <a:pt x="2705" y="676"/>
                  <a:pt x="2705" y="676"/>
                </a:cubicBezTo>
                <a:cubicBezTo>
                  <a:pt x="2701" y="672"/>
                  <a:pt x="2701" y="672"/>
                  <a:pt x="2701" y="672"/>
                </a:cubicBezTo>
                <a:cubicBezTo>
                  <a:pt x="2699" y="672"/>
                  <a:pt x="2699" y="672"/>
                  <a:pt x="2699" y="672"/>
                </a:cubicBezTo>
                <a:cubicBezTo>
                  <a:pt x="2696" y="674"/>
                  <a:pt x="2696" y="674"/>
                  <a:pt x="2696" y="674"/>
                </a:cubicBezTo>
                <a:cubicBezTo>
                  <a:pt x="2694" y="674"/>
                  <a:pt x="2694" y="674"/>
                  <a:pt x="2694" y="674"/>
                </a:cubicBezTo>
                <a:cubicBezTo>
                  <a:pt x="2691" y="672"/>
                  <a:pt x="2691" y="672"/>
                  <a:pt x="2691" y="672"/>
                </a:cubicBezTo>
                <a:cubicBezTo>
                  <a:pt x="2691" y="671"/>
                  <a:pt x="2691" y="671"/>
                  <a:pt x="2691" y="671"/>
                </a:cubicBezTo>
                <a:cubicBezTo>
                  <a:pt x="2690" y="670"/>
                  <a:pt x="2690" y="670"/>
                  <a:pt x="2690" y="670"/>
                </a:cubicBezTo>
                <a:cubicBezTo>
                  <a:pt x="2688" y="671"/>
                  <a:pt x="2688" y="671"/>
                  <a:pt x="2688" y="671"/>
                </a:cubicBezTo>
                <a:cubicBezTo>
                  <a:pt x="2685" y="671"/>
                  <a:pt x="2685" y="671"/>
                  <a:pt x="2685" y="671"/>
                </a:cubicBezTo>
                <a:cubicBezTo>
                  <a:pt x="2683" y="671"/>
                  <a:pt x="2683" y="671"/>
                  <a:pt x="2683" y="671"/>
                </a:cubicBezTo>
                <a:cubicBezTo>
                  <a:pt x="2680" y="675"/>
                  <a:pt x="2680" y="675"/>
                  <a:pt x="2680" y="675"/>
                </a:cubicBezTo>
                <a:cubicBezTo>
                  <a:pt x="2683" y="670"/>
                  <a:pt x="2683" y="670"/>
                  <a:pt x="2683" y="670"/>
                </a:cubicBezTo>
                <a:cubicBezTo>
                  <a:pt x="2685" y="669"/>
                  <a:pt x="2685" y="669"/>
                  <a:pt x="2685" y="669"/>
                </a:cubicBezTo>
                <a:cubicBezTo>
                  <a:pt x="2686" y="670"/>
                  <a:pt x="2686" y="670"/>
                  <a:pt x="2686" y="670"/>
                </a:cubicBezTo>
                <a:cubicBezTo>
                  <a:pt x="2687" y="670"/>
                  <a:pt x="2687" y="670"/>
                  <a:pt x="2687" y="670"/>
                </a:cubicBezTo>
                <a:cubicBezTo>
                  <a:pt x="2688" y="669"/>
                  <a:pt x="2688" y="669"/>
                  <a:pt x="2688" y="669"/>
                </a:cubicBezTo>
                <a:cubicBezTo>
                  <a:pt x="2689" y="670"/>
                  <a:pt x="2689" y="670"/>
                  <a:pt x="2689" y="670"/>
                </a:cubicBezTo>
                <a:cubicBezTo>
                  <a:pt x="2692" y="669"/>
                  <a:pt x="2692" y="669"/>
                  <a:pt x="2692" y="669"/>
                </a:cubicBezTo>
                <a:cubicBezTo>
                  <a:pt x="2693" y="672"/>
                  <a:pt x="2693" y="672"/>
                  <a:pt x="2693" y="672"/>
                </a:cubicBezTo>
                <a:cubicBezTo>
                  <a:pt x="2694" y="673"/>
                  <a:pt x="2694" y="673"/>
                  <a:pt x="2694" y="673"/>
                </a:cubicBezTo>
                <a:cubicBezTo>
                  <a:pt x="2696" y="673"/>
                  <a:pt x="2696" y="673"/>
                  <a:pt x="2696" y="673"/>
                </a:cubicBezTo>
                <a:cubicBezTo>
                  <a:pt x="2698" y="671"/>
                  <a:pt x="2698" y="671"/>
                  <a:pt x="2698" y="671"/>
                </a:cubicBezTo>
                <a:cubicBezTo>
                  <a:pt x="2701" y="672"/>
                  <a:pt x="2701" y="672"/>
                  <a:pt x="2701" y="672"/>
                </a:cubicBezTo>
                <a:cubicBezTo>
                  <a:pt x="2703" y="673"/>
                  <a:pt x="2703" y="673"/>
                  <a:pt x="2703" y="673"/>
                </a:cubicBezTo>
                <a:cubicBezTo>
                  <a:pt x="2705" y="673"/>
                  <a:pt x="2705" y="673"/>
                  <a:pt x="2705" y="673"/>
                </a:cubicBezTo>
                <a:cubicBezTo>
                  <a:pt x="2707" y="675"/>
                  <a:pt x="2707" y="675"/>
                  <a:pt x="2707" y="675"/>
                </a:cubicBezTo>
                <a:cubicBezTo>
                  <a:pt x="2710" y="674"/>
                  <a:pt x="2710" y="674"/>
                  <a:pt x="2710" y="674"/>
                </a:cubicBezTo>
                <a:cubicBezTo>
                  <a:pt x="2714" y="675"/>
                  <a:pt x="2714" y="675"/>
                  <a:pt x="2714" y="675"/>
                </a:cubicBezTo>
                <a:cubicBezTo>
                  <a:pt x="2715" y="674"/>
                  <a:pt x="2715" y="674"/>
                  <a:pt x="2715" y="674"/>
                </a:cubicBezTo>
                <a:cubicBezTo>
                  <a:pt x="2713" y="671"/>
                  <a:pt x="2713" y="671"/>
                  <a:pt x="2713" y="671"/>
                </a:cubicBezTo>
                <a:cubicBezTo>
                  <a:pt x="2712" y="671"/>
                  <a:pt x="2712" y="671"/>
                  <a:pt x="2712" y="671"/>
                </a:cubicBezTo>
                <a:cubicBezTo>
                  <a:pt x="2710" y="668"/>
                  <a:pt x="2710" y="668"/>
                  <a:pt x="2710" y="668"/>
                </a:cubicBezTo>
                <a:cubicBezTo>
                  <a:pt x="2710" y="667"/>
                  <a:pt x="2710" y="667"/>
                  <a:pt x="2710" y="667"/>
                </a:cubicBezTo>
                <a:cubicBezTo>
                  <a:pt x="2709" y="666"/>
                  <a:pt x="2709" y="666"/>
                  <a:pt x="2709" y="666"/>
                </a:cubicBezTo>
                <a:cubicBezTo>
                  <a:pt x="2707" y="667"/>
                  <a:pt x="2707" y="667"/>
                  <a:pt x="2707" y="667"/>
                </a:cubicBezTo>
                <a:cubicBezTo>
                  <a:pt x="2705" y="666"/>
                  <a:pt x="2705" y="666"/>
                  <a:pt x="2705" y="666"/>
                </a:cubicBezTo>
                <a:cubicBezTo>
                  <a:pt x="2702" y="662"/>
                  <a:pt x="2702" y="662"/>
                  <a:pt x="2702" y="662"/>
                </a:cubicBezTo>
                <a:cubicBezTo>
                  <a:pt x="2702" y="659"/>
                  <a:pt x="2702" y="659"/>
                  <a:pt x="2702" y="659"/>
                </a:cubicBezTo>
                <a:cubicBezTo>
                  <a:pt x="2698" y="656"/>
                  <a:pt x="2698" y="656"/>
                  <a:pt x="2698" y="656"/>
                </a:cubicBezTo>
                <a:cubicBezTo>
                  <a:pt x="2698" y="653"/>
                  <a:pt x="2698" y="653"/>
                  <a:pt x="2698" y="653"/>
                </a:cubicBezTo>
                <a:cubicBezTo>
                  <a:pt x="2696" y="652"/>
                  <a:pt x="2696" y="652"/>
                  <a:pt x="2696" y="652"/>
                </a:cubicBezTo>
                <a:cubicBezTo>
                  <a:pt x="2697" y="650"/>
                  <a:pt x="2697" y="650"/>
                  <a:pt x="2697" y="650"/>
                </a:cubicBezTo>
                <a:cubicBezTo>
                  <a:pt x="2696" y="650"/>
                  <a:pt x="2696" y="650"/>
                  <a:pt x="2696" y="650"/>
                </a:cubicBezTo>
                <a:cubicBezTo>
                  <a:pt x="2693" y="644"/>
                  <a:pt x="2693" y="644"/>
                  <a:pt x="2693" y="644"/>
                </a:cubicBezTo>
                <a:cubicBezTo>
                  <a:pt x="2687" y="641"/>
                  <a:pt x="2687" y="641"/>
                  <a:pt x="2687" y="641"/>
                </a:cubicBezTo>
                <a:cubicBezTo>
                  <a:pt x="2686" y="642"/>
                  <a:pt x="2686" y="642"/>
                  <a:pt x="2686" y="642"/>
                </a:cubicBezTo>
                <a:cubicBezTo>
                  <a:pt x="2686" y="640"/>
                  <a:pt x="2686" y="640"/>
                  <a:pt x="2686" y="640"/>
                </a:cubicBezTo>
                <a:cubicBezTo>
                  <a:pt x="2681" y="638"/>
                  <a:pt x="2681" y="638"/>
                  <a:pt x="2681" y="638"/>
                </a:cubicBezTo>
                <a:cubicBezTo>
                  <a:pt x="2680" y="638"/>
                  <a:pt x="2680" y="638"/>
                  <a:pt x="2680" y="638"/>
                </a:cubicBezTo>
                <a:cubicBezTo>
                  <a:pt x="2680" y="633"/>
                  <a:pt x="2680" y="633"/>
                  <a:pt x="2680" y="633"/>
                </a:cubicBezTo>
                <a:cubicBezTo>
                  <a:pt x="2681" y="629"/>
                  <a:pt x="2681" y="629"/>
                  <a:pt x="2681" y="629"/>
                </a:cubicBezTo>
                <a:cubicBezTo>
                  <a:pt x="2680" y="627"/>
                  <a:pt x="2680" y="627"/>
                  <a:pt x="2680" y="627"/>
                </a:cubicBezTo>
                <a:cubicBezTo>
                  <a:pt x="2681" y="624"/>
                  <a:pt x="2681" y="624"/>
                  <a:pt x="2681" y="624"/>
                </a:cubicBezTo>
                <a:cubicBezTo>
                  <a:pt x="2681" y="625"/>
                  <a:pt x="2681" y="625"/>
                  <a:pt x="2681" y="625"/>
                </a:cubicBezTo>
                <a:cubicBezTo>
                  <a:pt x="2683" y="624"/>
                  <a:pt x="2683" y="624"/>
                  <a:pt x="2683" y="624"/>
                </a:cubicBezTo>
                <a:cubicBezTo>
                  <a:pt x="2684" y="621"/>
                  <a:pt x="2684" y="621"/>
                  <a:pt x="2684" y="621"/>
                </a:cubicBezTo>
                <a:cubicBezTo>
                  <a:pt x="2685" y="622"/>
                  <a:pt x="2685" y="622"/>
                  <a:pt x="2685" y="622"/>
                </a:cubicBezTo>
                <a:cubicBezTo>
                  <a:pt x="2687" y="620"/>
                  <a:pt x="2687" y="620"/>
                  <a:pt x="2687" y="620"/>
                </a:cubicBezTo>
                <a:cubicBezTo>
                  <a:pt x="2685" y="618"/>
                  <a:pt x="2685" y="618"/>
                  <a:pt x="2685" y="618"/>
                </a:cubicBezTo>
                <a:cubicBezTo>
                  <a:pt x="2684" y="617"/>
                  <a:pt x="2684" y="617"/>
                  <a:pt x="2684" y="617"/>
                </a:cubicBezTo>
                <a:cubicBezTo>
                  <a:pt x="2686" y="615"/>
                  <a:pt x="2686" y="615"/>
                  <a:pt x="2686" y="615"/>
                </a:cubicBezTo>
                <a:cubicBezTo>
                  <a:pt x="2689" y="616"/>
                  <a:pt x="2689" y="616"/>
                  <a:pt x="2689" y="616"/>
                </a:cubicBezTo>
                <a:cubicBezTo>
                  <a:pt x="2689" y="613"/>
                  <a:pt x="2689" y="613"/>
                  <a:pt x="2689" y="613"/>
                </a:cubicBezTo>
                <a:cubicBezTo>
                  <a:pt x="2692" y="613"/>
                  <a:pt x="2692" y="613"/>
                  <a:pt x="2692" y="613"/>
                </a:cubicBezTo>
                <a:cubicBezTo>
                  <a:pt x="2692" y="611"/>
                  <a:pt x="2692" y="611"/>
                  <a:pt x="2692" y="611"/>
                </a:cubicBezTo>
                <a:cubicBezTo>
                  <a:pt x="2689" y="610"/>
                  <a:pt x="2689" y="610"/>
                  <a:pt x="2689" y="610"/>
                </a:cubicBezTo>
                <a:cubicBezTo>
                  <a:pt x="2692" y="610"/>
                  <a:pt x="2692" y="610"/>
                  <a:pt x="2692" y="610"/>
                </a:cubicBezTo>
                <a:cubicBezTo>
                  <a:pt x="2693" y="611"/>
                  <a:pt x="2693" y="611"/>
                  <a:pt x="2693" y="611"/>
                </a:cubicBezTo>
                <a:cubicBezTo>
                  <a:pt x="2694" y="610"/>
                  <a:pt x="2694" y="610"/>
                  <a:pt x="2694" y="610"/>
                </a:cubicBezTo>
                <a:cubicBezTo>
                  <a:pt x="2696" y="610"/>
                  <a:pt x="2696" y="610"/>
                  <a:pt x="2696" y="610"/>
                </a:cubicBezTo>
                <a:cubicBezTo>
                  <a:pt x="2697" y="608"/>
                  <a:pt x="2697" y="608"/>
                  <a:pt x="2697" y="608"/>
                </a:cubicBezTo>
                <a:cubicBezTo>
                  <a:pt x="2699" y="608"/>
                  <a:pt x="2699" y="608"/>
                  <a:pt x="2699" y="608"/>
                </a:cubicBezTo>
                <a:cubicBezTo>
                  <a:pt x="2701" y="605"/>
                  <a:pt x="2701" y="605"/>
                  <a:pt x="2701" y="605"/>
                </a:cubicBezTo>
                <a:cubicBezTo>
                  <a:pt x="2702" y="607"/>
                  <a:pt x="2702" y="607"/>
                  <a:pt x="2702" y="607"/>
                </a:cubicBezTo>
                <a:cubicBezTo>
                  <a:pt x="2702" y="605"/>
                  <a:pt x="2702" y="605"/>
                  <a:pt x="2702" y="605"/>
                </a:cubicBezTo>
                <a:cubicBezTo>
                  <a:pt x="2703" y="607"/>
                  <a:pt x="2703" y="607"/>
                  <a:pt x="2703" y="607"/>
                </a:cubicBezTo>
                <a:cubicBezTo>
                  <a:pt x="2705" y="608"/>
                  <a:pt x="2705" y="608"/>
                  <a:pt x="2705" y="608"/>
                </a:cubicBezTo>
                <a:cubicBezTo>
                  <a:pt x="2708" y="606"/>
                  <a:pt x="2708" y="606"/>
                  <a:pt x="2708" y="606"/>
                </a:cubicBezTo>
                <a:cubicBezTo>
                  <a:pt x="2708" y="605"/>
                  <a:pt x="2708" y="605"/>
                  <a:pt x="2708" y="605"/>
                </a:cubicBezTo>
                <a:cubicBezTo>
                  <a:pt x="2706" y="605"/>
                  <a:pt x="2706" y="605"/>
                  <a:pt x="2706" y="605"/>
                </a:cubicBezTo>
                <a:cubicBezTo>
                  <a:pt x="2706" y="603"/>
                  <a:pt x="2706" y="603"/>
                  <a:pt x="2706" y="603"/>
                </a:cubicBezTo>
                <a:cubicBezTo>
                  <a:pt x="2707" y="602"/>
                  <a:pt x="2707" y="602"/>
                  <a:pt x="2707" y="602"/>
                </a:cubicBezTo>
                <a:cubicBezTo>
                  <a:pt x="2708" y="602"/>
                  <a:pt x="2708" y="602"/>
                  <a:pt x="2708" y="602"/>
                </a:cubicBezTo>
                <a:cubicBezTo>
                  <a:pt x="2707" y="600"/>
                  <a:pt x="2707" y="600"/>
                  <a:pt x="2707" y="600"/>
                </a:cubicBezTo>
                <a:cubicBezTo>
                  <a:pt x="2707" y="599"/>
                  <a:pt x="2707" y="599"/>
                  <a:pt x="2707" y="599"/>
                </a:cubicBezTo>
                <a:cubicBezTo>
                  <a:pt x="2709" y="598"/>
                  <a:pt x="2709" y="598"/>
                  <a:pt x="2709" y="598"/>
                </a:cubicBezTo>
                <a:cubicBezTo>
                  <a:pt x="2708" y="597"/>
                  <a:pt x="2708" y="597"/>
                  <a:pt x="2708" y="597"/>
                </a:cubicBezTo>
                <a:cubicBezTo>
                  <a:pt x="2705" y="598"/>
                  <a:pt x="2705" y="598"/>
                  <a:pt x="2705" y="598"/>
                </a:cubicBezTo>
                <a:cubicBezTo>
                  <a:pt x="2702" y="598"/>
                  <a:pt x="2702" y="598"/>
                  <a:pt x="2702" y="598"/>
                </a:cubicBezTo>
                <a:cubicBezTo>
                  <a:pt x="2703" y="597"/>
                  <a:pt x="2703" y="597"/>
                  <a:pt x="2703" y="597"/>
                </a:cubicBezTo>
                <a:cubicBezTo>
                  <a:pt x="2700" y="597"/>
                  <a:pt x="2700" y="597"/>
                  <a:pt x="2700" y="597"/>
                </a:cubicBezTo>
                <a:cubicBezTo>
                  <a:pt x="2699" y="598"/>
                  <a:pt x="2699" y="598"/>
                  <a:pt x="2699" y="598"/>
                </a:cubicBezTo>
                <a:cubicBezTo>
                  <a:pt x="2693" y="598"/>
                  <a:pt x="2693" y="598"/>
                  <a:pt x="2693" y="598"/>
                </a:cubicBezTo>
                <a:cubicBezTo>
                  <a:pt x="2692" y="597"/>
                  <a:pt x="2692" y="597"/>
                  <a:pt x="2692" y="597"/>
                </a:cubicBezTo>
                <a:cubicBezTo>
                  <a:pt x="2691" y="596"/>
                  <a:pt x="2691" y="596"/>
                  <a:pt x="2691" y="596"/>
                </a:cubicBezTo>
                <a:cubicBezTo>
                  <a:pt x="2689" y="595"/>
                  <a:pt x="2689" y="595"/>
                  <a:pt x="2689" y="595"/>
                </a:cubicBezTo>
                <a:cubicBezTo>
                  <a:pt x="2688" y="594"/>
                  <a:pt x="2688" y="594"/>
                  <a:pt x="2688" y="594"/>
                </a:cubicBezTo>
                <a:cubicBezTo>
                  <a:pt x="2688" y="593"/>
                  <a:pt x="2688" y="593"/>
                  <a:pt x="2688" y="593"/>
                </a:cubicBezTo>
                <a:cubicBezTo>
                  <a:pt x="2683" y="596"/>
                  <a:pt x="2683" y="596"/>
                  <a:pt x="2683" y="596"/>
                </a:cubicBezTo>
                <a:cubicBezTo>
                  <a:pt x="2681" y="596"/>
                  <a:pt x="2681" y="596"/>
                  <a:pt x="2681" y="596"/>
                </a:cubicBezTo>
                <a:cubicBezTo>
                  <a:pt x="2681" y="596"/>
                  <a:pt x="2681" y="596"/>
                  <a:pt x="2681" y="596"/>
                </a:cubicBezTo>
                <a:cubicBezTo>
                  <a:pt x="2681" y="598"/>
                  <a:pt x="2681" y="598"/>
                  <a:pt x="2681" y="598"/>
                </a:cubicBezTo>
                <a:cubicBezTo>
                  <a:pt x="2680" y="599"/>
                  <a:pt x="2680" y="599"/>
                  <a:pt x="2680" y="599"/>
                </a:cubicBezTo>
                <a:cubicBezTo>
                  <a:pt x="2677" y="600"/>
                  <a:pt x="2677" y="600"/>
                  <a:pt x="2677" y="600"/>
                </a:cubicBezTo>
                <a:cubicBezTo>
                  <a:pt x="2678" y="601"/>
                  <a:pt x="2678" y="601"/>
                  <a:pt x="2678" y="601"/>
                </a:cubicBezTo>
                <a:cubicBezTo>
                  <a:pt x="2679" y="602"/>
                  <a:pt x="2679" y="602"/>
                  <a:pt x="2679" y="602"/>
                </a:cubicBezTo>
                <a:cubicBezTo>
                  <a:pt x="2678" y="604"/>
                  <a:pt x="2678" y="604"/>
                  <a:pt x="2678" y="604"/>
                </a:cubicBezTo>
                <a:cubicBezTo>
                  <a:pt x="2677" y="605"/>
                  <a:pt x="2677" y="605"/>
                  <a:pt x="2677" y="605"/>
                </a:cubicBezTo>
                <a:cubicBezTo>
                  <a:pt x="2675" y="604"/>
                  <a:pt x="2675" y="604"/>
                  <a:pt x="2675" y="604"/>
                </a:cubicBezTo>
                <a:cubicBezTo>
                  <a:pt x="2673" y="605"/>
                  <a:pt x="2673" y="605"/>
                  <a:pt x="2673" y="605"/>
                </a:cubicBezTo>
                <a:cubicBezTo>
                  <a:pt x="2670" y="605"/>
                  <a:pt x="2670" y="605"/>
                  <a:pt x="2670" y="605"/>
                </a:cubicBezTo>
                <a:cubicBezTo>
                  <a:pt x="2667" y="600"/>
                  <a:pt x="2667" y="600"/>
                  <a:pt x="2667" y="600"/>
                </a:cubicBezTo>
                <a:cubicBezTo>
                  <a:pt x="2667" y="597"/>
                  <a:pt x="2667" y="597"/>
                  <a:pt x="2667" y="597"/>
                </a:cubicBezTo>
                <a:cubicBezTo>
                  <a:pt x="2667" y="595"/>
                  <a:pt x="2667" y="595"/>
                  <a:pt x="2667" y="595"/>
                </a:cubicBezTo>
                <a:cubicBezTo>
                  <a:pt x="2664" y="595"/>
                  <a:pt x="2664" y="595"/>
                  <a:pt x="2664" y="595"/>
                </a:cubicBezTo>
                <a:cubicBezTo>
                  <a:pt x="2663" y="596"/>
                  <a:pt x="2663" y="596"/>
                  <a:pt x="2663" y="596"/>
                </a:cubicBezTo>
                <a:cubicBezTo>
                  <a:pt x="2663" y="595"/>
                  <a:pt x="2663" y="595"/>
                  <a:pt x="2663" y="595"/>
                </a:cubicBezTo>
                <a:cubicBezTo>
                  <a:pt x="2662" y="595"/>
                  <a:pt x="2662" y="595"/>
                  <a:pt x="2662" y="595"/>
                </a:cubicBezTo>
                <a:cubicBezTo>
                  <a:pt x="2661" y="596"/>
                  <a:pt x="2661" y="596"/>
                  <a:pt x="2661" y="596"/>
                </a:cubicBezTo>
                <a:cubicBezTo>
                  <a:pt x="2660" y="595"/>
                  <a:pt x="2660" y="595"/>
                  <a:pt x="2660" y="595"/>
                </a:cubicBezTo>
                <a:cubicBezTo>
                  <a:pt x="2660" y="596"/>
                  <a:pt x="2660" y="596"/>
                  <a:pt x="2660" y="596"/>
                </a:cubicBezTo>
                <a:cubicBezTo>
                  <a:pt x="2659" y="593"/>
                  <a:pt x="2659" y="593"/>
                  <a:pt x="2659" y="593"/>
                </a:cubicBezTo>
                <a:cubicBezTo>
                  <a:pt x="2658" y="592"/>
                  <a:pt x="2658" y="592"/>
                  <a:pt x="2658" y="592"/>
                </a:cubicBezTo>
                <a:cubicBezTo>
                  <a:pt x="2655" y="590"/>
                  <a:pt x="2655" y="590"/>
                  <a:pt x="2655" y="590"/>
                </a:cubicBezTo>
                <a:cubicBezTo>
                  <a:pt x="2653" y="588"/>
                  <a:pt x="2653" y="588"/>
                  <a:pt x="2653" y="588"/>
                </a:cubicBezTo>
                <a:cubicBezTo>
                  <a:pt x="2653" y="586"/>
                  <a:pt x="2653" y="586"/>
                  <a:pt x="2653" y="586"/>
                </a:cubicBezTo>
                <a:cubicBezTo>
                  <a:pt x="2652" y="584"/>
                  <a:pt x="2652" y="584"/>
                  <a:pt x="2652" y="584"/>
                </a:cubicBezTo>
                <a:cubicBezTo>
                  <a:pt x="2652" y="583"/>
                  <a:pt x="2652" y="583"/>
                  <a:pt x="2652" y="583"/>
                </a:cubicBezTo>
                <a:cubicBezTo>
                  <a:pt x="2652" y="582"/>
                  <a:pt x="2652" y="582"/>
                  <a:pt x="2652" y="582"/>
                </a:cubicBezTo>
                <a:cubicBezTo>
                  <a:pt x="2653" y="581"/>
                  <a:pt x="2653" y="581"/>
                  <a:pt x="2653" y="581"/>
                </a:cubicBezTo>
                <a:cubicBezTo>
                  <a:pt x="2653" y="579"/>
                  <a:pt x="2653" y="579"/>
                  <a:pt x="2653" y="579"/>
                </a:cubicBezTo>
                <a:cubicBezTo>
                  <a:pt x="2654" y="578"/>
                  <a:pt x="2654" y="578"/>
                  <a:pt x="2654" y="578"/>
                </a:cubicBezTo>
                <a:cubicBezTo>
                  <a:pt x="2654" y="577"/>
                  <a:pt x="2654" y="577"/>
                  <a:pt x="2654" y="577"/>
                </a:cubicBezTo>
                <a:cubicBezTo>
                  <a:pt x="2658" y="578"/>
                  <a:pt x="2658" y="578"/>
                  <a:pt x="2658" y="578"/>
                </a:cubicBezTo>
                <a:cubicBezTo>
                  <a:pt x="2661" y="578"/>
                  <a:pt x="2661" y="578"/>
                  <a:pt x="2661" y="578"/>
                </a:cubicBezTo>
                <a:cubicBezTo>
                  <a:pt x="2664" y="578"/>
                  <a:pt x="2664" y="578"/>
                  <a:pt x="2664" y="578"/>
                </a:cubicBezTo>
                <a:cubicBezTo>
                  <a:pt x="2665" y="576"/>
                  <a:pt x="2665" y="576"/>
                  <a:pt x="2665" y="576"/>
                </a:cubicBezTo>
                <a:cubicBezTo>
                  <a:pt x="2664" y="575"/>
                  <a:pt x="2664" y="575"/>
                  <a:pt x="2664" y="575"/>
                </a:cubicBezTo>
                <a:cubicBezTo>
                  <a:pt x="2666" y="575"/>
                  <a:pt x="2666" y="575"/>
                  <a:pt x="2666" y="575"/>
                </a:cubicBezTo>
                <a:cubicBezTo>
                  <a:pt x="2666" y="572"/>
                  <a:pt x="2666" y="572"/>
                  <a:pt x="2666" y="572"/>
                </a:cubicBezTo>
                <a:cubicBezTo>
                  <a:pt x="2665" y="572"/>
                  <a:pt x="2665" y="572"/>
                  <a:pt x="2665" y="572"/>
                </a:cubicBezTo>
                <a:cubicBezTo>
                  <a:pt x="2666" y="571"/>
                  <a:pt x="2666" y="571"/>
                  <a:pt x="2666" y="571"/>
                </a:cubicBezTo>
                <a:cubicBezTo>
                  <a:pt x="2667" y="566"/>
                  <a:pt x="2667" y="566"/>
                  <a:pt x="2667" y="566"/>
                </a:cubicBezTo>
                <a:cubicBezTo>
                  <a:pt x="2670" y="564"/>
                  <a:pt x="2670" y="564"/>
                  <a:pt x="2670" y="564"/>
                </a:cubicBezTo>
                <a:cubicBezTo>
                  <a:pt x="2672" y="563"/>
                  <a:pt x="2672" y="563"/>
                  <a:pt x="2672" y="563"/>
                </a:cubicBezTo>
                <a:cubicBezTo>
                  <a:pt x="2674" y="561"/>
                  <a:pt x="2674" y="561"/>
                  <a:pt x="2674" y="561"/>
                </a:cubicBezTo>
                <a:cubicBezTo>
                  <a:pt x="2675" y="560"/>
                  <a:pt x="2675" y="560"/>
                  <a:pt x="2675" y="560"/>
                </a:cubicBezTo>
                <a:cubicBezTo>
                  <a:pt x="2675" y="557"/>
                  <a:pt x="2675" y="557"/>
                  <a:pt x="2675" y="557"/>
                </a:cubicBezTo>
                <a:cubicBezTo>
                  <a:pt x="2677" y="554"/>
                  <a:pt x="2677" y="554"/>
                  <a:pt x="2677" y="554"/>
                </a:cubicBezTo>
                <a:cubicBezTo>
                  <a:pt x="2678" y="552"/>
                  <a:pt x="2678" y="552"/>
                  <a:pt x="2678" y="552"/>
                </a:cubicBezTo>
                <a:cubicBezTo>
                  <a:pt x="2679" y="551"/>
                  <a:pt x="2679" y="551"/>
                  <a:pt x="2679" y="551"/>
                </a:cubicBezTo>
                <a:cubicBezTo>
                  <a:pt x="2680" y="549"/>
                  <a:pt x="2680" y="549"/>
                  <a:pt x="2680" y="549"/>
                </a:cubicBezTo>
                <a:cubicBezTo>
                  <a:pt x="2682" y="549"/>
                  <a:pt x="2682" y="549"/>
                  <a:pt x="2682" y="549"/>
                </a:cubicBezTo>
                <a:cubicBezTo>
                  <a:pt x="2683" y="550"/>
                  <a:pt x="2683" y="550"/>
                  <a:pt x="2683" y="550"/>
                </a:cubicBezTo>
                <a:cubicBezTo>
                  <a:pt x="2685" y="550"/>
                  <a:pt x="2685" y="550"/>
                  <a:pt x="2685" y="550"/>
                </a:cubicBezTo>
                <a:cubicBezTo>
                  <a:pt x="2686" y="548"/>
                  <a:pt x="2686" y="548"/>
                  <a:pt x="2686" y="548"/>
                </a:cubicBezTo>
                <a:cubicBezTo>
                  <a:pt x="2689" y="552"/>
                  <a:pt x="2689" y="552"/>
                  <a:pt x="2689" y="552"/>
                </a:cubicBezTo>
                <a:cubicBezTo>
                  <a:pt x="2693" y="554"/>
                  <a:pt x="2693" y="554"/>
                  <a:pt x="2693" y="554"/>
                </a:cubicBezTo>
                <a:cubicBezTo>
                  <a:pt x="2694" y="556"/>
                  <a:pt x="2694" y="556"/>
                  <a:pt x="2694" y="556"/>
                </a:cubicBezTo>
                <a:cubicBezTo>
                  <a:pt x="2692" y="557"/>
                  <a:pt x="2692" y="557"/>
                  <a:pt x="2692" y="557"/>
                </a:cubicBezTo>
                <a:cubicBezTo>
                  <a:pt x="2692" y="558"/>
                  <a:pt x="2692" y="558"/>
                  <a:pt x="2692" y="558"/>
                </a:cubicBezTo>
                <a:cubicBezTo>
                  <a:pt x="2690" y="561"/>
                  <a:pt x="2690" y="561"/>
                  <a:pt x="2690" y="561"/>
                </a:cubicBezTo>
                <a:cubicBezTo>
                  <a:pt x="2689" y="563"/>
                  <a:pt x="2689" y="563"/>
                  <a:pt x="2689" y="563"/>
                </a:cubicBezTo>
                <a:cubicBezTo>
                  <a:pt x="2688" y="563"/>
                  <a:pt x="2688" y="563"/>
                  <a:pt x="2688" y="563"/>
                </a:cubicBezTo>
                <a:cubicBezTo>
                  <a:pt x="2688" y="564"/>
                  <a:pt x="2688" y="564"/>
                  <a:pt x="2688" y="564"/>
                </a:cubicBezTo>
                <a:cubicBezTo>
                  <a:pt x="2687" y="567"/>
                  <a:pt x="2687" y="567"/>
                  <a:pt x="2687" y="567"/>
                </a:cubicBezTo>
                <a:cubicBezTo>
                  <a:pt x="2690" y="569"/>
                  <a:pt x="2690" y="569"/>
                  <a:pt x="2690" y="569"/>
                </a:cubicBezTo>
                <a:cubicBezTo>
                  <a:pt x="2689" y="570"/>
                  <a:pt x="2689" y="570"/>
                  <a:pt x="2689" y="570"/>
                </a:cubicBezTo>
                <a:cubicBezTo>
                  <a:pt x="2689" y="571"/>
                  <a:pt x="2689" y="571"/>
                  <a:pt x="2689" y="571"/>
                </a:cubicBezTo>
                <a:cubicBezTo>
                  <a:pt x="2689" y="572"/>
                  <a:pt x="2689" y="572"/>
                  <a:pt x="2689" y="572"/>
                </a:cubicBezTo>
                <a:cubicBezTo>
                  <a:pt x="2689" y="573"/>
                  <a:pt x="2689" y="573"/>
                  <a:pt x="2689" y="573"/>
                </a:cubicBezTo>
                <a:cubicBezTo>
                  <a:pt x="2692" y="572"/>
                  <a:pt x="2692" y="572"/>
                  <a:pt x="2692" y="572"/>
                </a:cubicBezTo>
                <a:cubicBezTo>
                  <a:pt x="2694" y="570"/>
                  <a:pt x="2694" y="570"/>
                  <a:pt x="2694" y="570"/>
                </a:cubicBezTo>
                <a:cubicBezTo>
                  <a:pt x="2693" y="572"/>
                  <a:pt x="2693" y="572"/>
                  <a:pt x="2693" y="572"/>
                </a:cubicBezTo>
                <a:cubicBezTo>
                  <a:pt x="2691" y="573"/>
                  <a:pt x="2691" y="573"/>
                  <a:pt x="2691" y="573"/>
                </a:cubicBezTo>
                <a:cubicBezTo>
                  <a:pt x="2691" y="574"/>
                  <a:pt x="2691" y="574"/>
                  <a:pt x="2691" y="574"/>
                </a:cubicBezTo>
                <a:cubicBezTo>
                  <a:pt x="2693" y="575"/>
                  <a:pt x="2693" y="575"/>
                  <a:pt x="2693" y="575"/>
                </a:cubicBezTo>
                <a:cubicBezTo>
                  <a:pt x="2692" y="576"/>
                  <a:pt x="2692" y="576"/>
                  <a:pt x="2692" y="576"/>
                </a:cubicBezTo>
                <a:cubicBezTo>
                  <a:pt x="2692" y="576"/>
                  <a:pt x="2692" y="576"/>
                  <a:pt x="2692" y="576"/>
                </a:cubicBezTo>
                <a:cubicBezTo>
                  <a:pt x="2689" y="576"/>
                  <a:pt x="2689" y="576"/>
                  <a:pt x="2689" y="576"/>
                </a:cubicBezTo>
                <a:cubicBezTo>
                  <a:pt x="2688" y="578"/>
                  <a:pt x="2688" y="578"/>
                  <a:pt x="2688" y="578"/>
                </a:cubicBezTo>
                <a:cubicBezTo>
                  <a:pt x="2687" y="578"/>
                  <a:pt x="2687" y="578"/>
                  <a:pt x="2687" y="578"/>
                </a:cubicBezTo>
                <a:cubicBezTo>
                  <a:pt x="2686" y="579"/>
                  <a:pt x="2686" y="579"/>
                  <a:pt x="2686" y="579"/>
                </a:cubicBezTo>
                <a:cubicBezTo>
                  <a:pt x="2687" y="580"/>
                  <a:pt x="2687" y="580"/>
                  <a:pt x="2687" y="580"/>
                </a:cubicBezTo>
                <a:cubicBezTo>
                  <a:pt x="2688" y="582"/>
                  <a:pt x="2688" y="582"/>
                  <a:pt x="2688" y="582"/>
                </a:cubicBezTo>
                <a:cubicBezTo>
                  <a:pt x="2689" y="582"/>
                  <a:pt x="2689" y="582"/>
                  <a:pt x="2689" y="582"/>
                </a:cubicBezTo>
                <a:cubicBezTo>
                  <a:pt x="2690" y="580"/>
                  <a:pt x="2690" y="580"/>
                  <a:pt x="2690" y="580"/>
                </a:cubicBezTo>
                <a:cubicBezTo>
                  <a:pt x="2691" y="580"/>
                  <a:pt x="2691" y="580"/>
                  <a:pt x="2691" y="580"/>
                </a:cubicBezTo>
                <a:cubicBezTo>
                  <a:pt x="2693" y="578"/>
                  <a:pt x="2693" y="578"/>
                  <a:pt x="2693" y="578"/>
                </a:cubicBezTo>
                <a:cubicBezTo>
                  <a:pt x="2696" y="576"/>
                  <a:pt x="2696" y="576"/>
                  <a:pt x="2696" y="576"/>
                </a:cubicBezTo>
                <a:cubicBezTo>
                  <a:pt x="2696" y="576"/>
                  <a:pt x="2696" y="576"/>
                  <a:pt x="2696" y="576"/>
                </a:cubicBezTo>
                <a:cubicBezTo>
                  <a:pt x="2695" y="574"/>
                  <a:pt x="2695" y="574"/>
                  <a:pt x="2695" y="574"/>
                </a:cubicBezTo>
                <a:cubicBezTo>
                  <a:pt x="2698" y="572"/>
                  <a:pt x="2698" y="572"/>
                  <a:pt x="2698" y="572"/>
                </a:cubicBezTo>
                <a:cubicBezTo>
                  <a:pt x="2702" y="568"/>
                  <a:pt x="2702" y="568"/>
                  <a:pt x="2702" y="568"/>
                </a:cubicBezTo>
                <a:cubicBezTo>
                  <a:pt x="2703" y="569"/>
                  <a:pt x="2703" y="569"/>
                  <a:pt x="2703" y="569"/>
                </a:cubicBezTo>
                <a:cubicBezTo>
                  <a:pt x="2704" y="566"/>
                  <a:pt x="2704" y="566"/>
                  <a:pt x="2704" y="566"/>
                </a:cubicBezTo>
                <a:cubicBezTo>
                  <a:pt x="2706" y="566"/>
                  <a:pt x="2706" y="566"/>
                  <a:pt x="2706" y="566"/>
                </a:cubicBezTo>
                <a:cubicBezTo>
                  <a:pt x="2709" y="565"/>
                  <a:pt x="2709" y="565"/>
                  <a:pt x="2709" y="565"/>
                </a:cubicBezTo>
                <a:cubicBezTo>
                  <a:pt x="2710" y="565"/>
                  <a:pt x="2710" y="565"/>
                  <a:pt x="2710" y="565"/>
                </a:cubicBezTo>
                <a:cubicBezTo>
                  <a:pt x="2711" y="565"/>
                  <a:pt x="2711" y="565"/>
                  <a:pt x="2711" y="565"/>
                </a:cubicBezTo>
                <a:cubicBezTo>
                  <a:pt x="2713" y="565"/>
                  <a:pt x="2713" y="565"/>
                  <a:pt x="2713" y="565"/>
                </a:cubicBezTo>
                <a:cubicBezTo>
                  <a:pt x="2716" y="562"/>
                  <a:pt x="2716" y="562"/>
                  <a:pt x="2716" y="562"/>
                </a:cubicBezTo>
                <a:cubicBezTo>
                  <a:pt x="2717" y="563"/>
                  <a:pt x="2717" y="563"/>
                  <a:pt x="2717" y="563"/>
                </a:cubicBezTo>
                <a:cubicBezTo>
                  <a:pt x="2717" y="563"/>
                  <a:pt x="2717" y="563"/>
                  <a:pt x="2717" y="563"/>
                </a:cubicBezTo>
                <a:cubicBezTo>
                  <a:pt x="2717" y="564"/>
                  <a:pt x="2717" y="564"/>
                  <a:pt x="2717" y="564"/>
                </a:cubicBezTo>
                <a:cubicBezTo>
                  <a:pt x="2718" y="564"/>
                  <a:pt x="2718" y="564"/>
                  <a:pt x="2718" y="564"/>
                </a:cubicBezTo>
                <a:cubicBezTo>
                  <a:pt x="2719" y="567"/>
                  <a:pt x="2719" y="567"/>
                  <a:pt x="2719" y="567"/>
                </a:cubicBezTo>
                <a:cubicBezTo>
                  <a:pt x="2720" y="566"/>
                  <a:pt x="2720" y="566"/>
                  <a:pt x="2720" y="566"/>
                </a:cubicBezTo>
                <a:cubicBezTo>
                  <a:pt x="2720" y="565"/>
                  <a:pt x="2720" y="565"/>
                  <a:pt x="2720" y="565"/>
                </a:cubicBezTo>
                <a:cubicBezTo>
                  <a:pt x="2722" y="566"/>
                  <a:pt x="2722" y="566"/>
                  <a:pt x="2722" y="566"/>
                </a:cubicBezTo>
                <a:cubicBezTo>
                  <a:pt x="2723" y="567"/>
                  <a:pt x="2723" y="567"/>
                  <a:pt x="2723" y="567"/>
                </a:cubicBezTo>
                <a:cubicBezTo>
                  <a:pt x="2727" y="567"/>
                  <a:pt x="2727" y="567"/>
                  <a:pt x="2727" y="567"/>
                </a:cubicBezTo>
                <a:cubicBezTo>
                  <a:pt x="2728" y="566"/>
                  <a:pt x="2728" y="566"/>
                  <a:pt x="2728" y="566"/>
                </a:cubicBezTo>
                <a:cubicBezTo>
                  <a:pt x="2729" y="566"/>
                  <a:pt x="2729" y="566"/>
                  <a:pt x="2729" y="566"/>
                </a:cubicBezTo>
                <a:cubicBezTo>
                  <a:pt x="2728" y="567"/>
                  <a:pt x="2728" y="567"/>
                  <a:pt x="2728" y="567"/>
                </a:cubicBezTo>
                <a:cubicBezTo>
                  <a:pt x="2727" y="568"/>
                  <a:pt x="2727" y="568"/>
                  <a:pt x="2727" y="568"/>
                </a:cubicBezTo>
                <a:cubicBezTo>
                  <a:pt x="2728" y="570"/>
                  <a:pt x="2728" y="570"/>
                  <a:pt x="2728" y="570"/>
                </a:cubicBezTo>
                <a:cubicBezTo>
                  <a:pt x="2726" y="574"/>
                  <a:pt x="2726" y="574"/>
                  <a:pt x="2726" y="574"/>
                </a:cubicBezTo>
                <a:cubicBezTo>
                  <a:pt x="2726" y="579"/>
                  <a:pt x="2726" y="579"/>
                  <a:pt x="2726" y="579"/>
                </a:cubicBezTo>
                <a:cubicBezTo>
                  <a:pt x="2727" y="580"/>
                  <a:pt x="2727" y="580"/>
                  <a:pt x="2727" y="580"/>
                </a:cubicBezTo>
                <a:cubicBezTo>
                  <a:pt x="2730" y="580"/>
                  <a:pt x="2730" y="580"/>
                  <a:pt x="2730" y="580"/>
                </a:cubicBezTo>
                <a:cubicBezTo>
                  <a:pt x="2732" y="579"/>
                  <a:pt x="2732" y="579"/>
                  <a:pt x="2732" y="579"/>
                </a:cubicBezTo>
                <a:cubicBezTo>
                  <a:pt x="2730" y="581"/>
                  <a:pt x="2730" y="581"/>
                  <a:pt x="2730" y="581"/>
                </a:cubicBezTo>
                <a:cubicBezTo>
                  <a:pt x="2728" y="581"/>
                  <a:pt x="2728" y="581"/>
                  <a:pt x="2728" y="581"/>
                </a:cubicBezTo>
                <a:cubicBezTo>
                  <a:pt x="2726" y="584"/>
                  <a:pt x="2726" y="584"/>
                  <a:pt x="2726" y="584"/>
                </a:cubicBezTo>
                <a:cubicBezTo>
                  <a:pt x="2726" y="588"/>
                  <a:pt x="2726" y="588"/>
                  <a:pt x="2726" y="588"/>
                </a:cubicBezTo>
                <a:cubicBezTo>
                  <a:pt x="2726" y="590"/>
                  <a:pt x="2726" y="590"/>
                  <a:pt x="2726" y="590"/>
                </a:cubicBezTo>
                <a:cubicBezTo>
                  <a:pt x="2727" y="590"/>
                  <a:pt x="2727" y="590"/>
                  <a:pt x="2727" y="590"/>
                </a:cubicBezTo>
                <a:cubicBezTo>
                  <a:pt x="2728" y="589"/>
                  <a:pt x="2728" y="589"/>
                  <a:pt x="2728" y="589"/>
                </a:cubicBezTo>
                <a:cubicBezTo>
                  <a:pt x="2730" y="590"/>
                  <a:pt x="2730" y="590"/>
                  <a:pt x="2730" y="590"/>
                </a:cubicBezTo>
                <a:cubicBezTo>
                  <a:pt x="2729" y="593"/>
                  <a:pt x="2729" y="593"/>
                  <a:pt x="2729" y="593"/>
                </a:cubicBezTo>
                <a:cubicBezTo>
                  <a:pt x="2729" y="594"/>
                  <a:pt x="2729" y="594"/>
                  <a:pt x="2729" y="594"/>
                </a:cubicBezTo>
                <a:cubicBezTo>
                  <a:pt x="2732" y="593"/>
                  <a:pt x="2732" y="593"/>
                  <a:pt x="2732" y="593"/>
                </a:cubicBezTo>
                <a:cubicBezTo>
                  <a:pt x="2733" y="593"/>
                  <a:pt x="2733" y="593"/>
                  <a:pt x="2733" y="593"/>
                </a:cubicBezTo>
                <a:cubicBezTo>
                  <a:pt x="2735" y="591"/>
                  <a:pt x="2735" y="591"/>
                  <a:pt x="2735" y="591"/>
                </a:cubicBezTo>
                <a:cubicBezTo>
                  <a:pt x="2734" y="590"/>
                  <a:pt x="2734" y="590"/>
                  <a:pt x="2734" y="590"/>
                </a:cubicBezTo>
                <a:cubicBezTo>
                  <a:pt x="2735" y="589"/>
                  <a:pt x="2735" y="589"/>
                  <a:pt x="2735" y="589"/>
                </a:cubicBezTo>
                <a:cubicBezTo>
                  <a:pt x="2737" y="592"/>
                  <a:pt x="2737" y="592"/>
                  <a:pt x="2737" y="592"/>
                </a:cubicBezTo>
                <a:cubicBezTo>
                  <a:pt x="2738" y="592"/>
                  <a:pt x="2738" y="592"/>
                  <a:pt x="2738" y="592"/>
                </a:cubicBezTo>
                <a:cubicBezTo>
                  <a:pt x="2739" y="591"/>
                  <a:pt x="2739" y="591"/>
                  <a:pt x="2739" y="591"/>
                </a:cubicBezTo>
                <a:cubicBezTo>
                  <a:pt x="2742" y="591"/>
                  <a:pt x="2742" y="591"/>
                  <a:pt x="2742" y="591"/>
                </a:cubicBezTo>
                <a:cubicBezTo>
                  <a:pt x="2741" y="592"/>
                  <a:pt x="2741" y="592"/>
                  <a:pt x="2741" y="592"/>
                </a:cubicBezTo>
                <a:cubicBezTo>
                  <a:pt x="2745" y="595"/>
                  <a:pt x="2745" y="595"/>
                  <a:pt x="2745" y="595"/>
                </a:cubicBezTo>
                <a:cubicBezTo>
                  <a:pt x="2748" y="599"/>
                  <a:pt x="2748" y="599"/>
                  <a:pt x="2748" y="599"/>
                </a:cubicBezTo>
                <a:cubicBezTo>
                  <a:pt x="2749" y="599"/>
                  <a:pt x="2749" y="599"/>
                  <a:pt x="2749" y="599"/>
                </a:cubicBezTo>
                <a:cubicBezTo>
                  <a:pt x="2748" y="600"/>
                  <a:pt x="2748" y="600"/>
                  <a:pt x="2748" y="600"/>
                </a:cubicBezTo>
                <a:cubicBezTo>
                  <a:pt x="2750" y="602"/>
                  <a:pt x="2750" y="602"/>
                  <a:pt x="2750" y="602"/>
                </a:cubicBezTo>
                <a:cubicBezTo>
                  <a:pt x="2751" y="604"/>
                  <a:pt x="2751" y="604"/>
                  <a:pt x="2751" y="604"/>
                </a:cubicBezTo>
                <a:cubicBezTo>
                  <a:pt x="2747" y="603"/>
                  <a:pt x="2747" y="603"/>
                  <a:pt x="2747" y="603"/>
                </a:cubicBezTo>
                <a:cubicBezTo>
                  <a:pt x="2747" y="602"/>
                  <a:pt x="2747" y="602"/>
                  <a:pt x="2747" y="602"/>
                </a:cubicBezTo>
                <a:cubicBezTo>
                  <a:pt x="2746" y="603"/>
                  <a:pt x="2746" y="603"/>
                  <a:pt x="2746" y="603"/>
                </a:cubicBezTo>
                <a:cubicBezTo>
                  <a:pt x="2744" y="603"/>
                  <a:pt x="2744" y="603"/>
                  <a:pt x="2744" y="603"/>
                </a:cubicBezTo>
                <a:cubicBezTo>
                  <a:pt x="2742" y="606"/>
                  <a:pt x="2742" y="606"/>
                  <a:pt x="2742" y="606"/>
                </a:cubicBezTo>
                <a:cubicBezTo>
                  <a:pt x="2747" y="608"/>
                  <a:pt x="2747" y="608"/>
                  <a:pt x="2747" y="608"/>
                </a:cubicBezTo>
                <a:cubicBezTo>
                  <a:pt x="2748" y="608"/>
                  <a:pt x="2748" y="608"/>
                  <a:pt x="2748" y="608"/>
                </a:cubicBezTo>
                <a:cubicBezTo>
                  <a:pt x="2749" y="610"/>
                  <a:pt x="2749" y="610"/>
                  <a:pt x="2749" y="610"/>
                </a:cubicBezTo>
                <a:cubicBezTo>
                  <a:pt x="2749" y="614"/>
                  <a:pt x="2749" y="614"/>
                  <a:pt x="2749" y="614"/>
                </a:cubicBezTo>
                <a:cubicBezTo>
                  <a:pt x="2750" y="615"/>
                  <a:pt x="2750" y="615"/>
                  <a:pt x="2750" y="615"/>
                </a:cubicBezTo>
                <a:cubicBezTo>
                  <a:pt x="2751" y="614"/>
                  <a:pt x="2751" y="614"/>
                  <a:pt x="2751" y="614"/>
                </a:cubicBezTo>
                <a:cubicBezTo>
                  <a:pt x="2753" y="618"/>
                  <a:pt x="2753" y="618"/>
                  <a:pt x="2753" y="618"/>
                </a:cubicBezTo>
                <a:cubicBezTo>
                  <a:pt x="2749" y="620"/>
                  <a:pt x="2749" y="620"/>
                  <a:pt x="2749" y="620"/>
                </a:cubicBezTo>
                <a:cubicBezTo>
                  <a:pt x="2749" y="621"/>
                  <a:pt x="2749" y="621"/>
                  <a:pt x="2749" y="621"/>
                </a:cubicBezTo>
                <a:cubicBezTo>
                  <a:pt x="2751" y="622"/>
                  <a:pt x="2751" y="622"/>
                  <a:pt x="2751" y="622"/>
                </a:cubicBezTo>
                <a:cubicBezTo>
                  <a:pt x="2751" y="624"/>
                  <a:pt x="2751" y="624"/>
                  <a:pt x="2751" y="624"/>
                </a:cubicBezTo>
                <a:cubicBezTo>
                  <a:pt x="2750" y="625"/>
                  <a:pt x="2750" y="625"/>
                  <a:pt x="2750" y="625"/>
                </a:cubicBezTo>
                <a:cubicBezTo>
                  <a:pt x="2750" y="626"/>
                  <a:pt x="2750" y="626"/>
                  <a:pt x="2750" y="626"/>
                </a:cubicBezTo>
                <a:cubicBezTo>
                  <a:pt x="2751" y="628"/>
                  <a:pt x="2751" y="628"/>
                  <a:pt x="2751" y="628"/>
                </a:cubicBezTo>
                <a:cubicBezTo>
                  <a:pt x="2749" y="628"/>
                  <a:pt x="2749" y="628"/>
                  <a:pt x="2749" y="628"/>
                </a:cubicBezTo>
                <a:cubicBezTo>
                  <a:pt x="2752" y="633"/>
                  <a:pt x="2752" y="633"/>
                  <a:pt x="2752" y="633"/>
                </a:cubicBezTo>
                <a:cubicBezTo>
                  <a:pt x="2753" y="633"/>
                  <a:pt x="2753" y="633"/>
                  <a:pt x="2753" y="633"/>
                </a:cubicBezTo>
                <a:cubicBezTo>
                  <a:pt x="2754" y="636"/>
                  <a:pt x="2754" y="636"/>
                  <a:pt x="2754" y="636"/>
                </a:cubicBezTo>
                <a:cubicBezTo>
                  <a:pt x="2754" y="636"/>
                  <a:pt x="2754" y="636"/>
                  <a:pt x="2754" y="636"/>
                </a:cubicBezTo>
                <a:cubicBezTo>
                  <a:pt x="2754" y="638"/>
                  <a:pt x="2754" y="638"/>
                  <a:pt x="2754" y="638"/>
                </a:cubicBezTo>
                <a:cubicBezTo>
                  <a:pt x="2756" y="637"/>
                  <a:pt x="2756" y="637"/>
                  <a:pt x="2756" y="637"/>
                </a:cubicBezTo>
                <a:cubicBezTo>
                  <a:pt x="2756" y="634"/>
                  <a:pt x="2756" y="634"/>
                  <a:pt x="2756" y="634"/>
                </a:cubicBezTo>
                <a:cubicBezTo>
                  <a:pt x="2757" y="636"/>
                  <a:pt x="2757" y="636"/>
                  <a:pt x="2757" y="636"/>
                </a:cubicBezTo>
                <a:cubicBezTo>
                  <a:pt x="2758" y="633"/>
                  <a:pt x="2758" y="633"/>
                  <a:pt x="2758" y="633"/>
                </a:cubicBezTo>
                <a:cubicBezTo>
                  <a:pt x="2763" y="630"/>
                  <a:pt x="2763" y="630"/>
                  <a:pt x="2763" y="630"/>
                </a:cubicBezTo>
                <a:cubicBezTo>
                  <a:pt x="2765" y="629"/>
                  <a:pt x="2765" y="629"/>
                  <a:pt x="2765" y="629"/>
                </a:cubicBezTo>
                <a:cubicBezTo>
                  <a:pt x="2765" y="630"/>
                  <a:pt x="2765" y="630"/>
                  <a:pt x="2765" y="630"/>
                </a:cubicBezTo>
                <a:cubicBezTo>
                  <a:pt x="2766" y="629"/>
                  <a:pt x="2766" y="629"/>
                  <a:pt x="2766" y="629"/>
                </a:cubicBezTo>
                <a:cubicBezTo>
                  <a:pt x="2767" y="629"/>
                  <a:pt x="2767" y="629"/>
                  <a:pt x="2767" y="629"/>
                </a:cubicBezTo>
                <a:cubicBezTo>
                  <a:pt x="2768" y="631"/>
                  <a:pt x="2768" y="631"/>
                  <a:pt x="2768" y="631"/>
                </a:cubicBezTo>
                <a:cubicBezTo>
                  <a:pt x="2770" y="630"/>
                  <a:pt x="2770" y="630"/>
                  <a:pt x="2770" y="630"/>
                </a:cubicBezTo>
                <a:cubicBezTo>
                  <a:pt x="2771" y="631"/>
                  <a:pt x="2771" y="631"/>
                  <a:pt x="2771" y="631"/>
                </a:cubicBezTo>
                <a:cubicBezTo>
                  <a:pt x="2772" y="630"/>
                  <a:pt x="2772" y="630"/>
                  <a:pt x="2772" y="630"/>
                </a:cubicBezTo>
                <a:cubicBezTo>
                  <a:pt x="2771" y="629"/>
                  <a:pt x="2771" y="629"/>
                  <a:pt x="2771" y="629"/>
                </a:cubicBezTo>
                <a:cubicBezTo>
                  <a:pt x="2774" y="627"/>
                  <a:pt x="2774" y="627"/>
                  <a:pt x="2774" y="627"/>
                </a:cubicBezTo>
                <a:cubicBezTo>
                  <a:pt x="2776" y="627"/>
                  <a:pt x="2776" y="627"/>
                  <a:pt x="2776" y="627"/>
                </a:cubicBezTo>
                <a:cubicBezTo>
                  <a:pt x="2779" y="624"/>
                  <a:pt x="2779" y="624"/>
                  <a:pt x="2779" y="624"/>
                </a:cubicBezTo>
                <a:cubicBezTo>
                  <a:pt x="2778" y="623"/>
                  <a:pt x="2778" y="623"/>
                  <a:pt x="2778" y="623"/>
                </a:cubicBezTo>
                <a:cubicBezTo>
                  <a:pt x="2780" y="622"/>
                  <a:pt x="2780" y="622"/>
                  <a:pt x="2780" y="622"/>
                </a:cubicBezTo>
                <a:cubicBezTo>
                  <a:pt x="2779" y="614"/>
                  <a:pt x="2779" y="614"/>
                  <a:pt x="2779" y="614"/>
                </a:cubicBezTo>
                <a:cubicBezTo>
                  <a:pt x="2778" y="614"/>
                  <a:pt x="2778" y="614"/>
                  <a:pt x="2778" y="614"/>
                </a:cubicBezTo>
                <a:cubicBezTo>
                  <a:pt x="2778" y="615"/>
                  <a:pt x="2778" y="615"/>
                  <a:pt x="2778" y="615"/>
                </a:cubicBezTo>
                <a:cubicBezTo>
                  <a:pt x="2778" y="612"/>
                  <a:pt x="2778" y="612"/>
                  <a:pt x="2778" y="612"/>
                </a:cubicBezTo>
                <a:cubicBezTo>
                  <a:pt x="2776" y="605"/>
                  <a:pt x="2776" y="605"/>
                  <a:pt x="2776" y="605"/>
                </a:cubicBezTo>
                <a:cubicBezTo>
                  <a:pt x="2775" y="603"/>
                  <a:pt x="2775" y="603"/>
                  <a:pt x="2775" y="603"/>
                </a:cubicBezTo>
                <a:cubicBezTo>
                  <a:pt x="2775" y="599"/>
                  <a:pt x="2775" y="599"/>
                  <a:pt x="2775" y="599"/>
                </a:cubicBezTo>
                <a:cubicBezTo>
                  <a:pt x="2769" y="591"/>
                  <a:pt x="2769" y="591"/>
                  <a:pt x="2769" y="591"/>
                </a:cubicBezTo>
                <a:cubicBezTo>
                  <a:pt x="2763" y="586"/>
                  <a:pt x="2763" y="586"/>
                  <a:pt x="2763" y="586"/>
                </a:cubicBezTo>
                <a:cubicBezTo>
                  <a:pt x="2759" y="579"/>
                  <a:pt x="2759" y="579"/>
                  <a:pt x="2759" y="579"/>
                </a:cubicBezTo>
                <a:cubicBezTo>
                  <a:pt x="2758" y="577"/>
                  <a:pt x="2758" y="577"/>
                  <a:pt x="2758" y="577"/>
                </a:cubicBezTo>
                <a:cubicBezTo>
                  <a:pt x="2751" y="572"/>
                  <a:pt x="2751" y="572"/>
                  <a:pt x="2751" y="572"/>
                </a:cubicBezTo>
                <a:cubicBezTo>
                  <a:pt x="2750" y="571"/>
                  <a:pt x="2750" y="571"/>
                  <a:pt x="2750" y="571"/>
                </a:cubicBezTo>
                <a:cubicBezTo>
                  <a:pt x="2746" y="570"/>
                  <a:pt x="2746" y="570"/>
                  <a:pt x="2746" y="570"/>
                </a:cubicBezTo>
                <a:cubicBezTo>
                  <a:pt x="2745" y="567"/>
                  <a:pt x="2745" y="567"/>
                  <a:pt x="2745" y="567"/>
                </a:cubicBezTo>
                <a:cubicBezTo>
                  <a:pt x="2746" y="566"/>
                  <a:pt x="2746" y="566"/>
                  <a:pt x="2746" y="566"/>
                </a:cubicBezTo>
                <a:cubicBezTo>
                  <a:pt x="2746" y="564"/>
                  <a:pt x="2746" y="564"/>
                  <a:pt x="2746" y="564"/>
                </a:cubicBezTo>
                <a:cubicBezTo>
                  <a:pt x="2746" y="562"/>
                  <a:pt x="2746" y="562"/>
                  <a:pt x="2746" y="562"/>
                </a:cubicBezTo>
                <a:cubicBezTo>
                  <a:pt x="2748" y="560"/>
                  <a:pt x="2748" y="560"/>
                  <a:pt x="2748" y="560"/>
                </a:cubicBezTo>
                <a:cubicBezTo>
                  <a:pt x="2749" y="558"/>
                  <a:pt x="2749" y="558"/>
                  <a:pt x="2749" y="558"/>
                </a:cubicBezTo>
                <a:cubicBezTo>
                  <a:pt x="2751" y="556"/>
                  <a:pt x="2751" y="556"/>
                  <a:pt x="2751" y="556"/>
                </a:cubicBezTo>
                <a:cubicBezTo>
                  <a:pt x="2753" y="556"/>
                  <a:pt x="2753" y="556"/>
                  <a:pt x="2753" y="556"/>
                </a:cubicBezTo>
                <a:cubicBezTo>
                  <a:pt x="2754" y="555"/>
                  <a:pt x="2754" y="555"/>
                  <a:pt x="2754" y="555"/>
                </a:cubicBezTo>
                <a:cubicBezTo>
                  <a:pt x="2755" y="554"/>
                  <a:pt x="2755" y="554"/>
                  <a:pt x="2755" y="554"/>
                </a:cubicBezTo>
                <a:cubicBezTo>
                  <a:pt x="2755" y="552"/>
                  <a:pt x="2755" y="552"/>
                  <a:pt x="2755" y="552"/>
                </a:cubicBezTo>
                <a:cubicBezTo>
                  <a:pt x="2760" y="547"/>
                  <a:pt x="2760" y="547"/>
                  <a:pt x="2760" y="547"/>
                </a:cubicBezTo>
                <a:cubicBezTo>
                  <a:pt x="2759" y="546"/>
                  <a:pt x="2759" y="546"/>
                  <a:pt x="2759" y="546"/>
                </a:cubicBezTo>
                <a:cubicBezTo>
                  <a:pt x="2762" y="544"/>
                  <a:pt x="2762" y="544"/>
                  <a:pt x="2762" y="544"/>
                </a:cubicBezTo>
                <a:cubicBezTo>
                  <a:pt x="2763" y="542"/>
                  <a:pt x="2763" y="542"/>
                  <a:pt x="2763" y="542"/>
                </a:cubicBezTo>
                <a:cubicBezTo>
                  <a:pt x="2761" y="541"/>
                  <a:pt x="2761" y="541"/>
                  <a:pt x="2761" y="541"/>
                </a:cubicBezTo>
                <a:cubicBezTo>
                  <a:pt x="2761" y="535"/>
                  <a:pt x="2761" y="535"/>
                  <a:pt x="2761" y="535"/>
                </a:cubicBezTo>
                <a:cubicBezTo>
                  <a:pt x="2759" y="534"/>
                  <a:pt x="2759" y="534"/>
                  <a:pt x="2759" y="534"/>
                </a:cubicBezTo>
                <a:cubicBezTo>
                  <a:pt x="2759" y="531"/>
                  <a:pt x="2759" y="531"/>
                  <a:pt x="2759" y="531"/>
                </a:cubicBezTo>
                <a:cubicBezTo>
                  <a:pt x="2760" y="526"/>
                  <a:pt x="2760" y="526"/>
                  <a:pt x="2760" y="526"/>
                </a:cubicBezTo>
                <a:cubicBezTo>
                  <a:pt x="2760" y="523"/>
                  <a:pt x="2760" y="523"/>
                  <a:pt x="2760" y="523"/>
                </a:cubicBezTo>
                <a:cubicBezTo>
                  <a:pt x="2761" y="524"/>
                  <a:pt x="2761" y="524"/>
                  <a:pt x="2761" y="524"/>
                </a:cubicBezTo>
                <a:cubicBezTo>
                  <a:pt x="2765" y="520"/>
                  <a:pt x="2765" y="520"/>
                  <a:pt x="2765" y="520"/>
                </a:cubicBezTo>
                <a:cubicBezTo>
                  <a:pt x="2765" y="520"/>
                  <a:pt x="2765" y="520"/>
                  <a:pt x="2765" y="520"/>
                </a:cubicBezTo>
                <a:cubicBezTo>
                  <a:pt x="2765" y="520"/>
                  <a:pt x="2765" y="520"/>
                  <a:pt x="2765" y="520"/>
                </a:cubicBezTo>
                <a:cubicBezTo>
                  <a:pt x="2766" y="520"/>
                  <a:pt x="2766" y="520"/>
                  <a:pt x="2766" y="520"/>
                </a:cubicBezTo>
                <a:cubicBezTo>
                  <a:pt x="2766" y="517"/>
                  <a:pt x="2766" y="517"/>
                  <a:pt x="2766" y="517"/>
                </a:cubicBezTo>
                <a:cubicBezTo>
                  <a:pt x="2769" y="516"/>
                  <a:pt x="2769" y="516"/>
                  <a:pt x="2769" y="516"/>
                </a:cubicBezTo>
                <a:cubicBezTo>
                  <a:pt x="2770" y="517"/>
                  <a:pt x="2770" y="517"/>
                  <a:pt x="2770" y="517"/>
                </a:cubicBezTo>
                <a:cubicBezTo>
                  <a:pt x="2771" y="514"/>
                  <a:pt x="2771" y="514"/>
                  <a:pt x="2771" y="514"/>
                </a:cubicBezTo>
                <a:cubicBezTo>
                  <a:pt x="2772" y="513"/>
                  <a:pt x="2772" y="513"/>
                  <a:pt x="2772" y="513"/>
                </a:cubicBezTo>
                <a:cubicBezTo>
                  <a:pt x="2772" y="509"/>
                  <a:pt x="2772" y="509"/>
                  <a:pt x="2772" y="509"/>
                </a:cubicBezTo>
                <a:cubicBezTo>
                  <a:pt x="2774" y="508"/>
                  <a:pt x="2774" y="508"/>
                  <a:pt x="2774" y="508"/>
                </a:cubicBezTo>
                <a:cubicBezTo>
                  <a:pt x="2774" y="506"/>
                  <a:pt x="2774" y="506"/>
                  <a:pt x="2774" y="506"/>
                </a:cubicBezTo>
                <a:cubicBezTo>
                  <a:pt x="2774" y="505"/>
                  <a:pt x="2774" y="505"/>
                  <a:pt x="2774" y="505"/>
                </a:cubicBezTo>
                <a:cubicBezTo>
                  <a:pt x="2777" y="506"/>
                  <a:pt x="2777" y="506"/>
                  <a:pt x="2777" y="506"/>
                </a:cubicBezTo>
                <a:cubicBezTo>
                  <a:pt x="2779" y="505"/>
                  <a:pt x="2779" y="505"/>
                  <a:pt x="2779" y="505"/>
                </a:cubicBezTo>
                <a:cubicBezTo>
                  <a:pt x="2780" y="506"/>
                  <a:pt x="2780" y="506"/>
                  <a:pt x="2780" y="506"/>
                </a:cubicBezTo>
                <a:cubicBezTo>
                  <a:pt x="2780" y="510"/>
                  <a:pt x="2780" y="510"/>
                  <a:pt x="2780" y="510"/>
                </a:cubicBezTo>
                <a:cubicBezTo>
                  <a:pt x="2784" y="511"/>
                  <a:pt x="2784" y="511"/>
                  <a:pt x="2784" y="511"/>
                </a:cubicBezTo>
                <a:cubicBezTo>
                  <a:pt x="2787" y="513"/>
                  <a:pt x="2787" y="513"/>
                  <a:pt x="2787" y="513"/>
                </a:cubicBezTo>
                <a:cubicBezTo>
                  <a:pt x="2788" y="512"/>
                  <a:pt x="2788" y="512"/>
                  <a:pt x="2788" y="512"/>
                </a:cubicBezTo>
                <a:cubicBezTo>
                  <a:pt x="2789" y="513"/>
                  <a:pt x="2789" y="513"/>
                  <a:pt x="2789" y="513"/>
                </a:cubicBezTo>
                <a:cubicBezTo>
                  <a:pt x="2791" y="511"/>
                  <a:pt x="2791" y="511"/>
                  <a:pt x="2791" y="511"/>
                </a:cubicBezTo>
                <a:cubicBezTo>
                  <a:pt x="2794" y="510"/>
                  <a:pt x="2794" y="510"/>
                  <a:pt x="2794" y="510"/>
                </a:cubicBezTo>
                <a:cubicBezTo>
                  <a:pt x="2795" y="509"/>
                  <a:pt x="2795" y="509"/>
                  <a:pt x="2795" y="509"/>
                </a:cubicBezTo>
                <a:cubicBezTo>
                  <a:pt x="2796" y="509"/>
                  <a:pt x="2796" y="509"/>
                  <a:pt x="2796" y="509"/>
                </a:cubicBezTo>
                <a:cubicBezTo>
                  <a:pt x="2798" y="506"/>
                  <a:pt x="2798" y="506"/>
                  <a:pt x="2798" y="506"/>
                </a:cubicBezTo>
                <a:cubicBezTo>
                  <a:pt x="2801" y="502"/>
                  <a:pt x="2801" y="502"/>
                  <a:pt x="2801" y="502"/>
                </a:cubicBezTo>
                <a:cubicBezTo>
                  <a:pt x="2800" y="501"/>
                  <a:pt x="2800" y="501"/>
                  <a:pt x="2800" y="501"/>
                </a:cubicBezTo>
                <a:cubicBezTo>
                  <a:pt x="2803" y="500"/>
                  <a:pt x="2803" y="500"/>
                  <a:pt x="2803" y="500"/>
                </a:cubicBezTo>
                <a:cubicBezTo>
                  <a:pt x="2803" y="497"/>
                  <a:pt x="2803" y="497"/>
                  <a:pt x="2803" y="497"/>
                </a:cubicBezTo>
                <a:cubicBezTo>
                  <a:pt x="2802" y="495"/>
                  <a:pt x="2802" y="495"/>
                  <a:pt x="2802" y="495"/>
                </a:cubicBezTo>
                <a:cubicBezTo>
                  <a:pt x="2803" y="496"/>
                  <a:pt x="2803" y="496"/>
                  <a:pt x="2803" y="496"/>
                </a:cubicBezTo>
                <a:cubicBezTo>
                  <a:pt x="2804" y="496"/>
                  <a:pt x="2804" y="496"/>
                  <a:pt x="2804" y="496"/>
                </a:cubicBezTo>
                <a:cubicBezTo>
                  <a:pt x="2806" y="493"/>
                  <a:pt x="2806" y="493"/>
                  <a:pt x="2806" y="493"/>
                </a:cubicBezTo>
                <a:cubicBezTo>
                  <a:pt x="2805" y="491"/>
                  <a:pt x="2805" y="491"/>
                  <a:pt x="2805" y="491"/>
                </a:cubicBezTo>
                <a:cubicBezTo>
                  <a:pt x="2806" y="491"/>
                  <a:pt x="2806" y="491"/>
                  <a:pt x="2806" y="491"/>
                </a:cubicBezTo>
                <a:cubicBezTo>
                  <a:pt x="2806" y="488"/>
                  <a:pt x="2806" y="488"/>
                  <a:pt x="2806" y="488"/>
                </a:cubicBezTo>
                <a:cubicBezTo>
                  <a:pt x="2808" y="487"/>
                  <a:pt x="2808" y="487"/>
                  <a:pt x="2808" y="487"/>
                </a:cubicBezTo>
                <a:cubicBezTo>
                  <a:pt x="2808" y="484"/>
                  <a:pt x="2808" y="484"/>
                  <a:pt x="2808" y="484"/>
                </a:cubicBezTo>
                <a:cubicBezTo>
                  <a:pt x="2810" y="483"/>
                  <a:pt x="2810" y="483"/>
                  <a:pt x="2810" y="483"/>
                </a:cubicBezTo>
                <a:cubicBezTo>
                  <a:pt x="2811" y="482"/>
                  <a:pt x="2811" y="482"/>
                  <a:pt x="2811" y="482"/>
                </a:cubicBezTo>
                <a:cubicBezTo>
                  <a:pt x="2810" y="481"/>
                  <a:pt x="2810" y="481"/>
                  <a:pt x="2810" y="481"/>
                </a:cubicBezTo>
                <a:cubicBezTo>
                  <a:pt x="2810" y="479"/>
                  <a:pt x="2810" y="479"/>
                  <a:pt x="2810" y="479"/>
                </a:cubicBezTo>
                <a:cubicBezTo>
                  <a:pt x="2812" y="478"/>
                  <a:pt x="2812" y="478"/>
                  <a:pt x="2812" y="478"/>
                </a:cubicBezTo>
                <a:cubicBezTo>
                  <a:pt x="2813" y="469"/>
                  <a:pt x="2813" y="469"/>
                  <a:pt x="2813" y="469"/>
                </a:cubicBezTo>
                <a:cubicBezTo>
                  <a:pt x="2816" y="466"/>
                  <a:pt x="2816" y="466"/>
                  <a:pt x="2816" y="466"/>
                </a:cubicBezTo>
                <a:cubicBezTo>
                  <a:pt x="2816" y="465"/>
                  <a:pt x="2816" y="465"/>
                  <a:pt x="2816" y="465"/>
                </a:cubicBezTo>
                <a:cubicBezTo>
                  <a:pt x="2818" y="463"/>
                  <a:pt x="2818" y="463"/>
                  <a:pt x="2818" y="463"/>
                </a:cubicBezTo>
                <a:cubicBezTo>
                  <a:pt x="2818" y="460"/>
                  <a:pt x="2818" y="460"/>
                  <a:pt x="2818" y="460"/>
                </a:cubicBezTo>
                <a:cubicBezTo>
                  <a:pt x="2821" y="457"/>
                  <a:pt x="2821" y="457"/>
                  <a:pt x="2821" y="457"/>
                </a:cubicBezTo>
                <a:cubicBezTo>
                  <a:pt x="2821" y="455"/>
                  <a:pt x="2821" y="455"/>
                  <a:pt x="2821" y="455"/>
                </a:cubicBezTo>
                <a:cubicBezTo>
                  <a:pt x="2820" y="455"/>
                  <a:pt x="2820" y="455"/>
                  <a:pt x="2820" y="455"/>
                </a:cubicBezTo>
                <a:cubicBezTo>
                  <a:pt x="2819" y="452"/>
                  <a:pt x="2819" y="452"/>
                  <a:pt x="2819" y="452"/>
                </a:cubicBezTo>
                <a:cubicBezTo>
                  <a:pt x="2821" y="450"/>
                  <a:pt x="2821" y="450"/>
                  <a:pt x="2821" y="450"/>
                </a:cubicBezTo>
                <a:cubicBezTo>
                  <a:pt x="2820" y="446"/>
                  <a:pt x="2820" y="446"/>
                  <a:pt x="2820" y="446"/>
                </a:cubicBezTo>
                <a:cubicBezTo>
                  <a:pt x="2822" y="444"/>
                  <a:pt x="2822" y="444"/>
                  <a:pt x="2822" y="444"/>
                </a:cubicBezTo>
                <a:cubicBezTo>
                  <a:pt x="2822" y="442"/>
                  <a:pt x="2822" y="442"/>
                  <a:pt x="2822" y="442"/>
                </a:cubicBezTo>
                <a:cubicBezTo>
                  <a:pt x="2821" y="442"/>
                  <a:pt x="2821" y="442"/>
                  <a:pt x="2821" y="442"/>
                </a:cubicBezTo>
                <a:cubicBezTo>
                  <a:pt x="2822" y="439"/>
                  <a:pt x="2822" y="439"/>
                  <a:pt x="2822" y="439"/>
                </a:cubicBezTo>
                <a:cubicBezTo>
                  <a:pt x="2822" y="436"/>
                  <a:pt x="2822" y="436"/>
                  <a:pt x="2822" y="436"/>
                </a:cubicBezTo>
                <a:cubicBezTo>
                  <a:pt x="2824" y="434"/>
                  <a:pt x="2824" y="434"/>
                  <a:pt x="2824" y="434"/>
                </a:cubicBezTo>
                <a:cubicBezTo>
                  <a:pt x="2824" y="431"/>
                  <a:pt x="2824" y="431"/>
                  <a:pt x="2824" y="431"/>
                </a:cubicBezTo>
                <a:cubicBezTo>
                  <a:pt x="2824" y="431"/>
                  <a:pt x="2824" y="431"/>
                  <a:pt x="2824" y="431"/>
                </a:cubicBezTo>
                <a:cubicBezTo>
                  <a:pt x="2824" y="428"/>
                  <a:pt x="2824" y="428"/>
                  <a:pt x="2824" y="428"/>
                </a:cubicBezTo>
                <a:cubicBezTo>
                  <a:pt x="2825" y="424"/>
                  <a:pt x="2825" y="424"/>
                  <a:pt x="2825" y="424"/>
                </a:cubicBezTo>
                <a:cubicBezTo>
                  <a:pt x="2825" y="421"/>
                  <a:pt x="2825" y="421"/>
                  <a:pt x="2825" y="421"/>
                </a:cubicBezTo>
                <a:cubicBezTo>
                  <a:pt x="2828" y="418"/>
                  <a:pt x="2828" y="418"/>
                  <a:pt x="2828" y="418"/>
                </a:cubicBezTo>
                <a:cubicBezTo>
                  <a:pt x="2828" y="416"/>
                  <a:pt x="2828" y="416"/>
                  <a:pt x="2828" y="416"/>
                </a:cubicBezTo>
                <a:cubicBezTo>
                  <a:pt x="2827" y="414"/>
                  <a:pt x="2827" y="414"/>
                  <a:pt x="2827" y="414"/>
                </a:cubicBezTo>
                <a:cubicBezTo>
                  <a:pt x="2827" y="411"/>
                  <a:pt x="2827" y="411"/>
                  <a:pt x="2827" y="411"/>
                </a:cubicBezTo>
                <a:cubicBezTo>
                  <a:pt x="2827" y="410"/>
                  <a:pt x="2827" y="410"/>
                  <a:pt x="2827" y="410"/>
                </a:cubicBezTo>
                <a:cubicBezTo>
                  <a:pt x="2827" y="408"/>
                  <a:pt x="2827" y="408"/>
                  <a:pt x="2827" y="408"/>
                </a:cubicBezTo>
                <a:cubicBezTo>
                  <a:pt x="2826" y="408"/>
                  <a:pt x="2826" y="408"/>
                  <a:pt x="2826" y="408"/>
                </a:cubicBezTo>
                <a:cubicBezTo>
                  <a:pt x="2825" y="403"/>
                  <a:pt x="2825" y="403"/>
                  <a:pt x="2825" y="403"/>
                </a:cubicBezTo>
                <a:cubicBezTo>
                  <a:pt x="2825" y="402"/>
                  <a:pt x="2825" y="402"/>
                  <a:pt x="2825" y="402"/>
                </a:cubicBezTo>
                <a:cubicBezTo>
                  <a:pt x="2825" y="400"/>
                  <a:pt x="2825" y="400"/>
                  <a:pt x="2825" y="400"/>
                </a:cubicBezTo>
                <a:cubicBezTo>
                  <a:pt x="2825" y="396"/>
                  <a:pt x="2825" y="396"/>
                  <a:pt x="2825" y="396"/>
                </a:cubicBezTo>
                <a:cubicBezTo>
                  <a:pt x="2822" y="393"/>
                  <a:pt x="2822" y="393"/>
                  <a:pt x="2822" y="393"/>
                </a:cubicBezTo>
                <a:cubicBezTo>
                  <a:pt x="2821" y="393"/>
                  <a:pt x="2821" y="393"/>
                  <a:pt x="2821" y="393"/>
                </a:cubicBezTo>
                <a:cubicBezTo>
                  <a:pt x="2820" y="391"/>
                  <a:pt x="2820" y="391"/>
                  <a:pt x="2820" y="391"/>
                </a:cubicBezTo>
                <a:cubicBezTo>
                  <a:pt x="2821" y="390"/>
                  <a:pt x="2821" y="390"/>
                  <a:pt x="2821" y="390"/>
                </a:cubicBezTo>
                <a:cubicBezTo>
                  <a:pt x="2823" y="388"/>
                  <a:pt x="2823" y="388"/>
                  <a:pt x="2823" y="388"/>
                </a:cubicBezTo>
                <a:cubicBezTo>
                  <a:pt x="2822" y="387"/>
                  <a:pt x="2822" y="387"/>
                  <a:pt x="2822" y="387"/>
                </a:cubicBezTo>
                <a:cubicBezTo>
                  <a:pt x="2821" y="388"/>
                  <a:pt x="2821" y="388"/>
                  <a:pt x="2821" y="388"/>
                </a:cubicBezTo>
                <a:cubicBezTo>
                  <a:pt x="2819" y="388"/>
                  <a:pt x="2819" y="388"/>
                  <a:pt x="2819" y="388"/>
                </a:cubicBezTo>
                <a:cubicBezTo>
                  <a:pt x="2817" y="381"/>
                  <a:pt x="2817" y="381"/>
                  <a:pt x="2817" y="381"/>
                </a:cubicBezTo>
                <a:cubicBezTo>
                  <a:pt x="2817" y="380"/>
                  <a:pt x="2817" y="380"/>
                  <a:pt x="2817" y="380"/>
                </a:cubicBezTo>
                <a:cubicBezTo>
                  <a:pt x="2817" y="378"/>
                  <a:pt x="2817" y="378"/>
                  <a:pt x="2817" y="378"/>
                </a:cubicBezTo>
                <a:cubicBezTo>
                  <a:pt x="2816" y="374"/>
                  <a:pt x="2816" y="374"/>
                  <a:pt x="2816" y="374"/>
                </a:cubicBezTo>
                <a:cubicBezTo>
                  <a:pt x="2817" y="373"/>
                  <a:pt x="2817" y="373"/>
                  <a:pt x="2817" y="373"/>
                </a:cubicBezTo>
                <a:cubicBezTo>
                  <a:pt x="2815" y="368"/>
                  <a:pt x="2815" y="368"/>
                  <a:pt x="2815" y="368"/>
                </a:cubicBezTo>
                <a:cubicBezTo>
                  <a:pt x="2817" y="367"/>
                  <a:pt x="2817" y="367"/>
                  <a:pt x="2817" y="367"/>
                </a:cubicBezTo>
                <a:cubicBezTo>
                  <a:pt x="2816" y="366"/>
                  <a:pt x="2816" y="366"/>
                  <a:pt x="2816" y="366"/>
                </a:cubicBezTo>
                <a:cubicBezTo>
                  <a:pt x="2816" y="365"/>
                  <a:pt x="2816" y="365"/>
                  <a:pt x="2816" y="365"/>
                </a:cubicBezTo>
                <a:cubicBezTo>
                  <a:pt x="2816" y="364"/>
                  <a:pt x="2816" y="364"/>
                  <a:pt x="2816" y="364"/>
                </a:cubicBezTo>
                <a:cubicBezTo>
                  <a:pt x="2815" y="363"/>
                  <a:pt x="2815" y="363"/>
                  <a:pt x="2815" y="363"/>
                </a:cubicBezTo>
                <a:cubicBezTo>
                  <a:pt x="2816" y="361"/>
                  <a:pt x="2816" y="361"/>
                  <a:pt x="2816" y="361"/>
                </a:cubicBezTo>
                <a:cubicBezTo>
                  <a:pt x="2816" y="359"/>
                  <a:pt x="2816" y="359"/>
                  <a:pt x="2816" y="359"/>
                </a:cubicBezTo>
                <a:cubicBezTo>
                  <a:pt x="2816" y="358"/>
                  <a:pt x="2816" y="358"/>
                  <a:pt x="2816" y="358"/>
                </a:cubicBezTo>
                <a:cubicBezTo>
                  <a:pt x="2817" y="357"/>
                  <a:pt x="2817" y="357"/>
                  <a:pt x="2817" y="357"/>
                </a:cubicBezTo>
                <a:cubicBezTo>
                  <a:pt x="2815" y="355"/>
                  <a:pt x="2815" y="355"/>
                  <a:pt x="2815" y="355"/>
                </a:cubicBezTo>
                <a:cubicBezTo>
                  <a:pt x="2815" y="353"/>
                  <a:pt x="2815" y="353"/>
                  <a:pt x="2815" y="353"/>
                </a:cubicBezTo>
                <a:cubicBezTo>
                  <a:pt x="2816" y="352"/>
                  <a:pt x="2816" y="352"/>
                  <a:pt x="2816" y="352"/>
                </a:cubicBezTo>
                <a:cubicBezTo>
                  <a:pt x="2816" y="350"/>
                  <a:pt x="2816" y="350"/>
                  <a:pt x="2816" y="350"/>
                </a:cubicBezTo>
                <a:cubicBezTo>
                  <a:pt x="2814" y="351"/>
                  <a:pt x="2814" y="351"/>
                  <a:pt x="2814" y="351"/>
                </a:cubicBezTo>
                <a:cubicBezTo>
                  <a:pt x="2813" y="351"/>
                  <a:pt x="2813" y="351"/>
                  <a:pt x="2813" y="351"/>
                </a:cubicBezTo>
                <a:cubicBezTo>
                  <a:pt x="2810" y="349"/>
                  <a:pt x="2810" y="349"/>
                  <a:pt x="2810" y="349"/>
                </a:cubicBezTo>
                <a:cubicBezTo>
                  <a:pt x="2811" y="347"/>
                  <a:pt x="2811" y="347"/>
                  <a:pt x="2811" y="347"/>
                </a:cubicBezTo>
                <a:cubicBezTo>
                  <a:pt x="2812" y="345"/>
                  <a:pt x="2812" y="345"/>
                  <a:pt x="2812" y="345"/>
                </a:cubicBezTo>
                <a:cubicBezTo>
                  <a:pt x="2812" y="343"/>
                  <a:pt x="2812" y="343"/>
                  <a:pt x="2812" y="343"/>
                </a:cubicBezTo>
                <a:cubicBezTo>
                  <a:pt x="2809" y="340"/>
                  <a:pt x="2809" y="340"/>
                  <a:pt x="2809" y="340"/>
                </a:cubicBezTo>
                <a:cubicBezTo>
                  <a:pt x="2807" y="340"/>
                  <a:pt x="2807" y="340"/>
                  <a:pt x="2807" y="340"/>
                </a:cubicBezTo>
                <a:cubicBezTo>
                  <a:pt x="2805" y="338"/>
                  <a:pt x="2805" y="338"/>
                  <a:pt x="2805" y="338"/>
                </a:cubicBezTo>
                <a:cubicBezTo>
                  <a:pt x="2807" y="337"/>
                  <a:pt x="2807" y="337"/>
                  <a:pt x="2807" y="337"/>
                </a:cubicBezTo>
                <a:cubicBezTo>
                  <a:pt x="2807" y="335"/>
                  <a:pt x="2807" y="335"/>
                  <a:pt x="2807" y="335"/>
                </a:cubicBezTo>
                <a:cubicBezTo>
                  <a:pt x="2808" y="334"/>
                  <a:pt x="2808" y="334"/>
                  <a:pt x="2808" y="334"/>
                </a:cubicBezTo>
                <a:cubicBezTo>
                  <a:pt x="2806" y="330"/>
                  <a:pt x="2806" y="330"/>
                  <a:pt x="2806" y="330"/>
                </a:cubicBezTo>
                <a:cubicBezTo>
                  <a:pt x="2805" y="330"/>
                  <a:pt x="2805" y="330"/>
                  <a:pt x="2805" y="330"/>
                </a:cubicBezTo>
                <a:cubicBezTo>
                  <a:pt x="2804" y="329"/>
                  <a:pt x="2804" y="329"/>
                  <a:pt x="2804" y="329"/>
                </a:cubicBezTo>
                <a:cubicBezTo>
                  <a:pt x="2802" y="329"/>
                  <a:pt x="2802" y="329"/>
                  <a:pt x="2802" y="329"/>
                </a:cubicBezTo>
                <a:cubicBezTo>
                  <a:pt x="2802" y="327"/>
                  <a:pt x="2802" y="327"/>
                  <a:pt x="2802" y="327"/>
                </a:cubicBezTo>
                <a:cubicBezTo>
                  <a:pt x="2797" y="326"/>
                  <a:pt x="2797" y="326"/>
                  <a:pt x="2797" y="326"/>
                </a:cubicBezTo>
                <a:cubicBezTo>
                  <a:pt x="2796" y="324"/>
                  <a:pt x="2796" y="324"/>
                  <a:pt x="2796" y="324"/>
                </a:cubicBezTo>
                <a:cubicBezTo>
                  <a:pt x="2793" y="324"/>
                  <a:pt x="2793" y="324"/>
                  <a:pt x="2793" y="324"/>
                </a:cubicBezTo>
                <a:cubicBezTo>
                  <a:pt x="2792" y="323"/>
                  <a:pt x="2792" y="323"/>
                  <a:pt x="2792" y="323"/>
                </a:cubicBezTo>
                <a:cubicBezTo>
                  <a:pt x="2791" y="321"/>
                  <a:pt x="2791" y="321"/>
                  <a:pt x="2791" y="321"/>
                </a:cubicBezTo>
                <a:cubicBezTo>
                  <a:pt x="2790" y="319"/>
                  <a:pt x="2790" y="319"/>
                  <a:pt x="2790" y="319"/>
                </a:cubicBezTo>
                <a:cubicBezTo>
                  <a:pt x="2787" y="319"/>
                  <a:pt x="2787" y="319"/>
                  <a:pt x="2787" y="319"/>
                </a:cubicBezTo>
                <a:cubicBezTo>
                  <a:pt x="2785" y="317"/>
                  <a:pt x="2785" y="317"/>
                  <a:pt x="2785" y="317"/>
                </a:cubicBezTo>
                <a:cubicBezTo>
                  <a:pt x="2783" y="319"/>
                  <a:pt x="2783" y="319"/>
                  <a:pt x="2783" y="319"/>
                </a:cubicBezTo>
                <a:cubicBezTo>
                  <a:pt x="2781" y="319"/>
                  <a:pt x="2781" y="319"/>
                  <a:pt x="2781" y="319"/>
                </a:cubicBezTo>
                <a:cubicBezTo>
                  <a:pt x="2780" y="320"/>
                  <a:pt x="2780" y="320"/>
                  <a:pt x="2780" y="320"/>
                </a:cubicBezTo>
                <a:cubicBezTo>
                  <a:pt x="2779" y="320"/>
                  <a:pt x="2779" y="320"/>
                  <a:pt x="2779" y="320"/>
                </a:cubicBezTo>
                <a:cubicBezTo>
                  <a:pt x="2778" y="320"/>
                  <a:pt x="2778" y="320"/>
                  <a:pt x="2778" y="320"/>
                </a:cubicBezTo>
                <a:cubicBezTo>
                  <a:pt x="2778" y="319"/>
                  <a:pt x="2778" y="319"/>
                  <a:pt x="2778" y="319"/>
                </a:cubicBezTo>
                <a:cubicBezTo>
                  <a:pt x="2776" y="317"/>
                  <a:pt x="2776" y="317"/>
                  <a:pt x="2776" y="317"/>
                </a:cubicBezTo>
                <a:cubicBezTo>
                  <a:pt x="2774" y="318"/>
                  <a:pt x="2774" y="318"/>
                  <a:pt x="2774" y="318"/>
                </a:cubicBezTo>
                <a:cubicBezTo>
                  <a:pt x="2775" y="321"/>
                  <a:pt x="2775" y="321"/>
                  <a:pt x="2775" y="321"/>
                </a:cubicBezTo>
                <a:cubicBezTo>
                  <a:pt x="2777" y="323"/>
                  <a:pt x="2777" y="323"/>
                  <a:pt x="2777" y="323"/>
                </a:cubicBezTo>
                <a:cubicBezTo>
                  <a:pt x="2776" y="325"/>
                  <a:pt x="2776" y="325"/>
                  <a:pt x="2776" y="325"/>
                </a:cubicBezTo>
                <a:cubicBezTo>
                  <a:pt x="2777" y="328"/>
                  <a:pt x="2777" y="328"/>
                  <a:pt x="2777" y="328"/>
                </a:cubicBezTo>
                <a:cubicBezTo>
                  <a:pt x="2776" y="331"/>
                  <a:pt x="2776" y="331"/>
                  <a:pt x="2776" y="331"/>
                </a:cubicBezTo>
                <a:cubicBezTo>
                  <a:pt x="2775" y="332"/>
                  <a:pt x="2775" y="332"/>
                  <a:pt x="2775" y="332"/>
                </a:cubicBezTo>
                <a:cubicBezTo>
                  <a:pt x="2775" y="329"/>
                  <a:pt x="2775" y="329"/>
                  <a:pt x="2775" y="329"/>
                </a:cubicBezTo>
                <a:cubicBezTo>
                  <a:pt x="2775" y="327"/>
                  <a:pt x="2775" y="327"/>
                  <a:pt x="2775" y="327"/>
                </a:cubicBezTo>
                <a:cubicBezTo>
                  <a:pt x="2774" y="324"/>
                  <a:pt x="2774" y="324"/>
                  <a:pt x="2774" y="324"/>
                </a:cubicBezTo>
                <a:cubicBezTo>
                  <a:pt x="2773" y="325"/>
                  <a:pt x="2773" y="325"/>
                  <a:pt x="2773" y="325"/>
                </a:cubicBezTo>
                <a:cubicBezTo>
                  <a:pt x="2774" y="327"/>
                  <a:pt x="2774" y="327"/>
                  <a:pt x="2774" y="327"/>
                </a:cubicBezTo>
                <a:cubicBezTo>
                  <a:pt x="2773" y="330"/>
                  <a:pt x="2773" y="330"/>
                  <a:pt x="2773" y="330"/>
                </a:cubicBezTo>
                <a:cubicBezTo>
                  <a:pt x="2771" y="332"/>
                  <a:pt x="2771" y="332"/>
                  <a:pt x="2771" y="332"/>
                </a:cubicBezTo>
                <a:cubicBezTo>
                  <a:pt x="2766" y="332"/>
                  <a:pt x="2766" y="332"/>
                  <a:pt x="2766" y="332"/>
                </a:cubicBezTo>
                <a:cubicBezTo>
                  <a:pt x="2765" y="332"/>
                  <a:pt x="2765" y="332"/>
                  <a:pt x="2765" y="332"/>
                </a:cubicBezTo>
                <a:cubicBezTo>
                  <a:pt x="2767" y="330"/>
                  <a:pt x="2767" y="330"/>
                  <a:pt x="2767" y="330"/>
                </a:cubicBezTo>
                <a:cubicBezTo>
                  <a:pt x="2768" y="330"/>
                  <a:pt x="2768" y="330"/>
                  <a:pt x="2768" y="330"/>
                </a:cubicBezTo>
                <a:cubicBezTo>
                  <a:pt x="2768" y="327"/>
                  <a:pt x="2768" y="327"/>
                  <a:pt x="2768" y="327"/>
                </a:cubicBezTo>
                <a:cubicBezTo>
                  <a:pt x="2769" y="326"/>
                  <a:pt x="2769" y="326"/>
                  <a:pt x="2769" y="326"/>
                </a:cubicBezTo>
                <a:cubicBezTo>
                  <a:pt x="2770" y="325"/>
                  <a:pt x="2770" y="325"/>
                  <a:pt x="2770" y="325"/>
                </a:cubicBezTo>
                <a:cubicBezTo>
                  <a:pt x="2767" y="325"/>
                  <a:pt x="2767" y="325"/>
                  <a:pt x="2767" y="325"/>
                </a:cubicBezTo>
                <a:cubicBezTo>
                  <a:pt x="2766" y="326"/>
                  <a:pt x="2766" y="326"/>
                  <a:pt x="2766" y="326"/>
                </a:cubicBezTo>
                <a:cubicBezTo>
                  <a:pt x="2766" y="324"/>
                  <a:pt x="2766" y="324"/>
                  <a:pt x="2766" y="324"/>
                </a:cubicBezTo>
                <a:cubicBezTo>
                  <a:pt x="2764" y="325"/>
                  <a:pt x="2764" y="325"/>
                  <a:pt x="2764" y="325"/>
                </a:cubicBezTo>
                <a:cubicBezTo>
                  <a:pt x="2763" y="327"/>
                  <a:pt x="2763" y="327"/>
                  <a:pt x="2763" y="327"/>
                </a:cubicBezTo>
                <a:cubicBezTo>
                  <a:pt x="2762" y="328"/>
                  <a:pt x="2762" y="328"/>
                  <a:pt x="2762" y="328"/>
                </a:cubicBezTo>
                <a:cubicBezTo>
                  <a:pt x="2761" y="328"/>
                  <a:pt x="2761" y="328"/>
                  <a:pt x="2761" y="328"/>
                </a:cubicBezTo>
                <a:cubicBezTo>
                  <a:pt x="2760" y="329"/>
                  <a:pt x="2760" y="329"/>
                  <a:pt x="2760" y="329"/>
                </a:cubicBezTo>
                <a:cubicBezTo>
                  <a:pt x="2758" y="327"/>
                  <a:pt x="2758" y="327"/>
                  <a:pt x="2758" y="327"/>
                </a:cubicBezTo>
                <a:cubicBezTo>
                  <a:pt x="2758" y="325"/>
                  <a:pt x="2758" y="325"/>
                  <a:pt x="2758" y="325"/>
                </a:cubicBezTo>
                <a:cubicBezTo>
                  <a:pt x="2757" y="321"/>
                  <a:pt x="2757" y="321"/>
                  <a:pt x="2757" y="321"/>
                </a:cubicBezTo>
                <a:cubicBezTo>
                  <a:pt x="2755" y="318"/>
                  <a:pt x="2755" y="318"/>
                  <a:pt x="2755" y="318"/>
                </a:cubicBezTo>
                <a:cubicBezTo>
                  <a:pt x="2755" y="313"/>
                  <a:pt x="2755" y="313"/>
                  <a:pt x="2755" y="313"/>
                </a:cubicBezTo>
                <a:cubicBezTo>
                  <a:pt x="2753" y="314"/>
                  <a:pt x="2753" y="314"/>
                  <a:pt x="2753" y="314"/>
                </a:cubicBezTo>
                <a:cubicBezTo>
                  <a:pt x="2752" y="313"/>
                  <a:pt x="2752" y="313"/>
                  <a:pt x="2752" y="313"/>
                </a:cubicBezTo>
                <a:cubicBezTo>
                  <a:pt x="2750" y="315"/>
                  <a:pt x="2750" y="315"/>
                  <a:pt x="2750" y="315"/>
                </a:cubicBezTo>
                <a:cubicBezTo>
                  <a:pt x="2748" y="315"/>
                  <a:pt x="2748" y="315"/>
                  <a:pt x="2748" y="315"/>
                </a:cubicBezTo>
                <a:cubicBezTo>
                  <a:pt x="2746" y="317"/>
                  <a:pt x="2746" y="317"/>
                  <a:pt x="2746" y="317"/>
                </a:cubicBezTo>
                <a:cubicBezTo>
                  <a:pt x="2744" y="317"/>
                  <a:pt x="2744" y="317"/>
                  <a:pt x="2744" y="317"/>
                </a:cubicBezTo>
                <a:cubicBezTo>
                  <a:pt x="2742" y="315"/>
                  <a:pt x="2742" y="315"/>
                  <a:pt x="2742" y="315"/>
                </a:cubicBezTo>
                <a:cubicBezTo>
                  <a:pt x="2740" y="316"/>
                  <a:pt x="2740" y="316"/>
                  <a:pt x="2740" y="316"/>
                </a:cubicBezTo>
                <a:cubicBezTo>
                  <a:pt x="2738" y="315"/>
                  <a:pt x="2738" y="315"/>
                  <a:pt x="2738" y="315"/>
                </a:cubicBezTo>
                <a:cubicBezTo>
                  <a:pt x="2737" y="313"/>
                  <a:pt x="2737" y="313"/>
                  <a:pt x="2737" y="313"/>
                </a:cubicBezTo>
                <a:cubicBezTo>
                  <a:pt x="2738" y="311"/>
                  <a:pt x="2738" y="311"/>
                  <a:pt x="2738" y="311"/>
                </a:cubicBezTo>
                <a:cubicBezTo>
                  <a:pt x="2739" y="309"/>
                  <a:pt x="2739" y="309"/>
                  <a:pt x="2739" y="309"/>
                </a:cubicBezTo>
                <a:cubicBezTo>
                  <a:pt x="2741" y="306"/>
                  <a:pt x="2741" y="306"/>
                  <a:pt x="2741" y="306"/>
                </a:cubicBezTo>
                <a:cubicBezTo>
                  <a:pt x="2741" y="304"/>
                  <a:pt x="2741" y="304"/>
                  <a:pt x="2741" y="304"/>
                </a:cubicBezTo>
                <a:cubicBezTo>
                  <a:pt x="2744" y="302"/>
                  <a:pt x="2744" y="302"/>
                  <a:pt x="2744" y="302"/>
                </a:cubicBezTo>
                <a:cubicBezTo>
                  <a:pt x="2744" y="298"/>
                  <a:pt x="2744" y="298"/>
                  <a:pt x="2744" y="298"/>
                </a:cubicBezTo>
                <a:cubicBezTo>
                  <a:pt x="2747" y="296"/>
                  <a:pt x="2747" y="296"/>
                  <a:pt x="2747" y="296"/>
                </a:cubicBezTo>
                <a:cubicBezTo>
                  <a:pt x="2747" y="293"/>
                  <a:pt x="2747" y="293"/>
                  <a:pt x="2747" y="293"/>
                </a:cubicBezTo>
                <a:cubicBezTo>
                  <a:pt x="2748" y="293"/>
                  <a:pt x="2748" y="293"/>
                  <a:pt x="2748" y="293"/>
                </a:cubicBezTo>
                <a:cubicBezTo>
                  <a:pt x="2748" y="292"/>
                  <a:pt x="2748" y="292"/>
                  <a:pt x="2748" y="292"/>
                </a:cubicBezTo>
                <a:cubicBezTo>
                  <a:pt x="2750" y="289"/>
                  <a:pt x="2750" y="289"/>
                  <a:pt x="2750" y="289"/>
                </a:cubicBezTo>
                <a:cubicBezTo>
                  <a:pt x="2750" y="287"/>
                  <a:pt x="2750" y="287"/>
                  <a:pt x="2750" y="287"/>
                </a:cubicBezTo>
                <a:cubicBezTo>
                  <a:pt x="2752" y="284"/>
                  <a:pt x="2752" y="284"/>
                  <a:pt x="2752" y="284"/>
                </a:cubicBezTo>
                <a:cubicBezTo>
                  <a:pt x="2751" y="282"/>
                  <a:pt x="2751" y="282"/>
                  <a:pt x="2751" y="282"/>
                </a:cubicBezTo>
                <a:cubicBezTo>
                  <a:pt x="2751" y="281"/>
                  <a:pt x="2751" y="281"/>
                  <a:pt x="2751" y="281"/>
                </a:cubicBezTo>
                <a:cubicBezTo>
                  <a:pt x="2751" y="277"/>
                  <a:pt x="2751" y="277"/>
                  <a:pt x="2751" y="277"/>
                </a:cubicBezTo>
                <a:cubicBezTo>
                  <a:pt x="2752" y="272"/>
                  <a:pt x="2752" y="272"/>
                  <a:pt x="2752" y="272"/>
                </a:cubicBezTo>
                <a:cubicBezTo>
                  <a:pt x="2753" y="272"/>
                  <a:pt x="2753" y="272"/>
                  <a:pt x="2753" y="272"/>
                </a:cubicBezTo>
                <a:cubicBezTo>
                  <a:pt x="2754" y="268"/>
                  <a:pt x="2754" y="268"/>
                  <a:pt x="2754" y="268"/>
                </a:cubicBezTo>
                <a:cubicBezTo>
                  <a:pt x="2755" y="268"/>
                  <a:pt x="2755" y="268"/>
                  <a:pt x="2755" y="268"/>
                </a:cubicBezTo>
                <a:cubicBezTo>
                  <a:pt x="2755" y="265"/>
                  <a:pt x="2755" y="265"/>
                  <a:pt x="2755" y="265"/>
                </a:cubicBezTo>
                <a:cubicBezTo>
                  <a:pt x="2758" y="262"/>
                  <a:pt x="2758" y="262"/>
                  <a:pt x="2758" y="262"/>
                </a:cubicBezTo>
                <a:cubicBezTo>
                  <a:pt x="2758" y="259"/>
                  <a:pt x="2758" y="259"/>
                  <a:pt x="2758" y="259"/>
                </a:cubicBezTo>
                <a:cubicBezTo>
                  <a:pt x="2760" y="258"/>
                  <a:pt x="2760" y="258"/>
                  <a:pt x="2760" y="258"/>
                </a:cubicBezTo>
                <a:cubicBezTo>
                  <a:pt x="2759" y="255"/>
                  <a:pt x="2759" y="255"/>
                  <a:pt x="2759" y="255"/>
                </a:cubicBezTo>
                <a:cubicBezTo>
                  <a:pt x="2760" y="254"/>
                  <a:pt x="2760" y="254"/>
                  <a:pt x="2760" y="254"/>
                </a:cubicBezTo>
                <a:cubicBezTo>
                  <a:pt x="2760" y="251"/>
                  <a:pt x="2760" y="251"/>
                  <a:pt x="2760" y="251"/>
                </a:cubicBezTo>
                <a:cubicBezTo>
                  <a:pt x="2761" y="251"/>
                  <a:pt x="2761" y="251"/>
                  <a:pt x="2761" y="251"/>
                </a:cubicBezTo>
                <a:cubicBezTo>
                  <a:pt x="2762" y="251"/>
                  <a:pt x="2762" y="251"/>
                  <a:pt x="2762" y="251"/>
                </a:cubicBezTo>
                <a:cubicBezTo>
                  <a:pt x="2762" y="249"/>
                  <a:pt x="2762" y="249"/>
                  <a:pt x="2762" y="249"/>
                </a:cubicBezTo>
                <a:cubicBezTo>
                  <a:pt x="2761" y="247"/>
                  <a:pt x="2761" y="247"/>
                  <a:pt x="2761" y="247"/>
                </a:cubicBezTo>
                <a:cubicBezTo>
                  <a:pt x="2761" y="243"/>
                  <a:pt x="2761" y="243"/>
                  <a:pt x="2761" y="243"/>
                </a:cubicBezTo>
                <a:cubicBezTo>
                  <a:pt x="2761" y="240"/>
                  <a:pt x="2761" y="240"/>
                  <a:pt x="2761" y="240"/>
                </a:cubicBezTo>
                <a:cubicBezTo>
                  <a:pt x="2762" y="237"/>
                  <a:pt x="2762" y="237"/>
                  <a:pt x="2762" y="237"/>
                </a:cubicBezTo>
                <a:cubicBezTo>
                  <a:pt x="2765" y="234"/>
                  <a:pt x="2765" y="234"/>
                  <a:pt x="2765" y="234"/>
                </a:cubicBezTo>
                <a:cubicBezTo>
                  <a:pt x="2766" y="230"/>
                  <a:pt x="2766" y="230"/>
                  <a:pt x="2766" y="230"/>
                </a:cubicBezTo>
                <a:cubicBezTo>
                  <a:pt x="2763" y="226"/>
                  <a:pt x="2763" y="226"/>
                  <a:pt x="2763" y="226"/>
                </a:cubicBezTo>
                <a:cubicBezTo>
                  <a:pt x="2763" y="224"/>
                  <a:pt x="2763" y="224"/>
                  <a:pt x="2763" y="224"/>
                </a:cubicBezTo>
                <a:cubicBezTo>
                  <a:pt x="2765" y="222"/>
                  <a:pt x="2765" y="222"/>
                  <a:pt x="2765" y="222"/>
                </a:cubicBezTo>
                <a:cubicBezTo>
                  <a:pt x="2766" y="220"/>
                  <a:pt x="2766" y="220"/>
                  <a:pt x="2766" y="220"/>
                </a:cubicBezTo>
                <a:cubicBezTo>
                  <a:pt x="2770" y="217"/>
                  <a:pt x="2770" y="217"/>
                  <a:pt x="2770" y="217"/>
                </a:cubicBezTo>
                <a:cubicBezTo>
                  <a:pt x="2770" y="215"/>
                  <a:pt x="2770" y="215"/>
                  <a:pt x="2770" y="215"/>
                </a:cubicBezTo>
                <a:cubicBezTo>
                  <a:pt x="2771" y="215"/>
                  <a:pt x="2771" y="215"/>
                  <a:pt x="2771" y="215"/>
                </a:cubicBezTo>
                <a:cubicBezTo>
                  <a:pt x="2773" y="216"/>
                  <a:pt x="2773" y="216"/>
                  <a:pt x="2773" y="216"/>
                </a:cubicBezTo>
                <a:cubicBezTo>
                  <a:pt x="2775" y="216"/>
                  <a:pt x="2775" y="216"/>
                  <a:pt x="2775" y="216"/>
                </a:cubicBezTo>
                <a:cubicBezTo>
                  <a:pt x="2778" y="213"/>
                  <a:pt x="2778" y="213"/>
                  <a:pt x="2778" y="213"/>
                </a:cubicBezTo>
                <a:cubicBezTo>
                  <a:pt x="2781" y="213"/>
                  <a:pt x="2781" y="213"/>
                  <a:pt x="2781" y="213"/>
                </a:cubicBezTo>
                <a:cubicBezTo>
                  <a:pt x="2784" y="211"/>
                  <a:pt x="2784" y="211"/>
                  <a:pt x="2784" y="211"/>
                </a:cubicBezTo>
                <a:cubicBezTo>
                  <a:pt x="2787" y="211"/>
                  <a:pt x="2787" y="211"/>
                  <a:pt x="2787" y="211"/>
                </a:cubicBezTo>
                <a:cubicBezTo>
                  <a:pt x="2789" y="210"/>
                  <a:pt x="2789" y="210"/>
                  <a:pt x="2789" y="210"/>
                </a:cubicBezTo>
                <a:cubicBezTo>
                  <a:pt x="2790" y="210"/>
                  <a:pt x="2790" y="210"/>
                  <a:pt x="2790" y="210"/>
                </a:cubicBezTo>
                <a:cubicBezTo>
                  <a:pt x="2792" y="210"/>
                  <a:pt x="2792" y="210"/>
                  <a:pt x="2792" y="210"/>
                </a:cubicBezTo>
                <a:cubicBezTo>
                  <a:pt x="2793" y="208"/>
                  <a:pt x="2793" y="208"/>
                  <a:pt x="2793" y="208"/>
                </a:cubicBezTo>
                <a:cubicBezTo>
                  <a:pt x="2795" y="209"/>
                  <a:pt x="2795" y="209"/>
                  <a:pt x="2795" y="209"/>
                </a:cubicBezTo>
                <a:cubicBezTo>
                  <a:pt x="2794" y="211"/>
                  <a:pt x="2794" y="211"/>
                  <a:pt x="2794" y="211"/>
                </a:cubicBezTo>
                <a:cubicBezTo>
                  <a:pt x="2795" y="212"/>
                  <a:pt x="2795" y="212"/>
                  <a:pt x="2795" y="212"/>
                </a:cubicBezTo>
                <a:cubicBezTo>
                  <a:pt x="2797" y="214"/>
                  <a:pt x="2797" y="214"/>
                  <a:pt x="2797" y="214"/>
                </a:cubicBezTo>
                <a:cubicBezTo>
                  <a:pt x="2798" y="212"/>
                  <a:pt x="2798" y="212"/>
                  <a:pt x="2798" y="212"/>
                </a:cubicBezTo>
                <a:cubicBezTo>
                  <a:pt x="2800" y="210"/>
                  <a:pt x="2800" y="210"/>
                  <a:pt x="2800" y="210"/>
                </a:cubicBezTo>
                <a:cubicBezTo>
                  <a:pt x="2797" y="208"/>
                  <a:pt x="2797" y="208"/>
                  <a:pt x="2797" y="208"/>
                </a:cubicBezTo>
                <a:cubicBezTo>
                  <a:pt x="2797" y="207"/>
                  <a:pt x="2797" y="207"/>
                  <a:pt x="2797" y="207"/>
                </a:cubicBezTo>
                <a:cubicBezTo>
                  <a:pt x="2799" y="206"/>
                  <a:pt x="2799" y="206"/>
                  <a:pt x="2799" y="206"/>
                </a:cubicBezTo>
                <a:cubicBezTo>
                  <a:pt x="2803" y="206"/>
                  <a:pt x="2803" y="206"/>
                  <a:pt x="2803" y="206"/>
                </a:cubicBezTo>
                <a:cubicBezTo>
                  <a:pt x="2805" y="205"/>
                  <a:pt x="2805" y="205"/>
                  <a:pt x="2805" y="205"/>
                </a:cubicBezTo>
                <a:cubicBezTo>
                  <a:pt x="2809" y="206"/>
                  <a:pt x="2809" y="206"/>
                  <a:pt x="2809" y="206"/>
                </a:cubicBezTo>
                <a:cubicBezTo>
                  <a:pt x="2810" y="207"/>
                  <a:pt x="2810" y="207"/>
                  <a:pt x="2810" y="207"/>
                </a:cubicBezTo>
                <a:cubicBezTo>
                  <a:pt x="2811" y="207"/>
                  <a:pt x="2811" y="207"/>
                  <a:pt x="2811" y="207"/>
                </a:cubicBezTo>
                <a:cubicBezTo>
                  <a:pt x="2812" y="206"/>
                  <a:pt x="2812" y="206"/>
                  <a:pt x="2812" y="206"/>
                </a:cubicBezTo>
                <a:cubicBezTo>
                  <a:pt x="2813" y="206"/>
                  <a:pt x="2813" y="206"/>
                  <a:pt x="2813" y="206"/>
                </a:cubicBezTo>
                <a:cubicBezTo>
                  <a:pt x="2813" y="204"/>
                  <a:pt x="2813" y="204"/>
                  <a:pt x="2813" y="204"/>
                </a:cubicBezTo>
                <a:cubicBezTo>
                  <a:pt x="2814" y="204"/>
                  <a:pt x="2814" y="204"/>
                  <a:pt x="2814" y="204"/>
                </a:cubicBezTo>
                <a:cubicBezTo>
                  <a:pt x="2817" y="204"/>
                  <a:pt x="2817" y="204"/>
                  <a:pt x="2817" y="204"/>
                </a:cubicBezTo>
                <a:cubicBezTo>
                  <a:pt x="2819" y="205"/>
                  <a:pt x="2819" y="205"/>
                  <a:pt x="2819" y="205"/>
                </a:cubicBezTo>
                <a:cubicBezTo>
                  <a:pt x="2823" y="204"/>
                  <a:pt x="2823" y="204"/>
                  <a:pt x="2823" y="204"/>
                </a:cubicBezTo>
                <a:cubicBezTo>
                  <a:pt x="2823" y="202"/>
                  <a:pt x="2823" y="202"/>
                  <a:pt x="2823" y="202"/>
                </a:cubicBezTo>
                <a:cubicBezTo>
                  <a:pt x="2821" y="202"/>
                  <a:pt x="2821" y="202"/>
                  <a:pt x="2821" y="202"/>
                </a:cubicBezTo>
                <a:cubicBezTo>
                  <a:pt x="2821" y="202"/>
                  <a:pt x="2821" y="202"/>
                  <a:pt x="2821" y="202"/>
                </a:cubicBezTo>
                <a:cubicBezTo>
                  <a:pt x="2818" y="201"/>
                  <a:pt x="2818" y="201"/>
                  <a:pt x="2818" y="201"/>
                </a:cubicBezTo>
                <a:cubicBezTo>
                  <a:pt x="2820" y="199"/>
                  <a:pt x="2820" y="199"/>
                  <a:pt x="2820" y="199"/>
                </a:cubicBezTo>
                <a:cubicBezTo>
                  <a:pt x="2820" y="200"/>
                  <a:pt x="2820" y="200"/>
                  <a:pt x="2820" y="200"/>
                </a:cubicBezTo>
                <a:cubicBezTo>
                  <a:pt x="2823" y="199"/>
                  <a:pt x="2823" y="199"/>
                  <a:pt x="2823" y="199"/>
                </a:cubicBezTo>
                <a:cubicBezTo>
                  <a:pt x="2820" y="197"/>
                  <a:pt x="2820" y="197"/>
                  <a:pt x="2820" y="197"/>
                </a:cubicBezTo>
                <a:cubicBezTo>
                  <a:pt x="2820" y="196"/>
                  <a:pt x="2820" y="196"/>
                  <a:pt x="2820" y="196"/>
                </a:cubicBezTo>
                <a:cubicBezTo>
                  <a:pt x="2822" y="196"/>
                  <a:pt x="2822" y="196"/>
                  <a:pt x="2822" y="196"/>
                </a:cubicBezTo>
                <a:cubicBezTo>
                  <a:pt x="2824" y="193"/>
                  <a:pt x="2824" y="193"/>
                  <a:pt x="2824" y="193"/>
                </a:cubicBezTo>
                <a:cubicBezTo>
                  <a:pt x="2827" y="193"/>
                  <a:pt x="2827" y="193"/>
                  <a:pt x="2827" y="193"/>
                </a:cubicBezTo>
                <a:cubicBezTo>
                  <a:pt x="2829" y="194"/>
                  <a:pt x="2829" y="194"/>
                  <a:pt x="2829" y="194"/>
                </a:cubicBezTo>
                <a:cubicBezTo>
                  <a:pt x="2830" y="193"/>
                  <a:pt x="2830" y="193"/>
                  <a:pt x="2830" y="193"/>
                </a:cubicBezTo>
                <a:cubicBezTo>
                  <a:pt x="2834" y="194"/>
                  <a:pt x="2834" y="194"/>
                  <a:pt x="2834" y="194"/>
                </a:cubicBezTo>
                <a:cubicBezTo>
                  <a:pt x="2837" y="194"/>
                  <a:pt x="2837" y="194"/>
                  <a:pt x="2837" y="194"/>
                </a:cubicBezTo>
                <a:cubicBezTo>
                  <a:pt x="2836" y="195"/>
                  <a:pt x="2836" y="195"/>
                  <a:pt x="2836" y="195"/>
                </a:cubicBezTo>
                <a:cubicBezTo>
                  <a:pt x="2838" y="196"/>
                  <a:pt x="2838" y="196"/>
                  <a:pt x="2838" y="196"/>
                </a:cubicBezTo>
                <a:cubicBezTo>
                  <a:pt x="2839" y="195"/>
                  <a:pt x="2839" y="195"/>
                  <a:pt x="2839" y="195"/>
                </a:cubicBezTo>
                <a:cubicBezTo>
                  <a:pt x="2838" y="194"/>
                  <a:pt x="2838" y="194"/>
                  <a:pt x="2838" y="194"/>
                </a:cubicBezTo>
                <a:cubicBezTo>
                  <a:pt x="2841" y="194"/>
                  <a:pt x="2841" y="194"/>
                  <a:pt x="2841" y="194"/>
                </a:cubicBezTo>
                <a:cubicBezTo>
                  <a:pt x="2844" y="194"/>
                  <a:pt x="2844" y="194"/>
                  <a:pt x="2844" y="194"/>
                </a:cubicBezTo>
                <a:cubicBezTo>
                  <a:pt x="2846" y="195"/>
                  <a:pt x="2846" y="195"/>
                  <a:pt x="2846" y="195"/>
                </a:cubicBezTo>
                <a:cubicBezTo>
                  <a:pt x="2848" y="196"/>
                  <a:pt x="2848" y="196"/>
                  <a:pt x="2848" y="196"/>
                </a:cubicBezTo>
                <a:cubicBezTo>
                  <a:pt x="2848" y="197"/>
                  <a:pt x="2848" y="197"/>
                  <a:pt x="2848" y="197"/>
                </a:cubicBezTo>
                <a:cubicBezTo>
                  <a:pt x="2851" y="197"/>
                  <a:pt x="2851" y="197"/>
                  <a:pt x="2851" y="197"/>
                </a:cubicBezTo>
                <a:cubicBezTo>
                  <a:pt x="2852" y="196"/>
                  <a:pt x="2852" y="196"/>
                  <a:pt x="2852" y="196"/>
                </a:cubicBezTo>
                <a:cubicBezTo>
                  <a:pt x="2854" y="196"/>
                  <a:pt x="2854" y="196"/>
                  <a:pt x="2854" y="196"/>
                </a:cubicBezTo>
                <a:cubicBezTo>
                  <a:pt x="2854" y="197"/>
                  <a:pt x="2854" y="197"/>
                  <a:pt x="2854" y="197"/>
                </a:cubicBezTo>
                <a:cubicBezTo>
                  <a:pt x="2851" y="200"/>
                  <a:pt x="2851" y="200"/>
                  <a:pt x="2851" y="200"/>
                </a:cubicBezTo>
                <a:cubicBezTo>
                  <a:pt x="2848" y="200"/>
                  <a:pt x="2848" y="200"/>
                  <a:pt x="2848" y="200"/>
                </a:cubicBezTo>
                <a:cubicBezTo>
                  <a:pt x="2847" y="201"/>
                  <a:pt x="2847" y="201"/>
                  <a:pt x="2847" y="201"/>
                </a:cubicBezTo>
                <a:cubicBezTo>
                  <a:pt x="2847" y="203"/>
                  <a:pt x="2847" y="203"/>
                  <a:pt x="2847" y="203"/>
                </a:cubicBezTo>
                <a:cubicBezTo>
                  <a:pt x="2846" y="203"/>
                  <a:pt x="2846" y="203"/>
                  <a:pt x="2846" y="203"/>
                </a:cubicBezTo>
                <a:cubicBezTo>
                  <a:pt x="2845" y="204"/>
                  <a:pt x="2845" y="204"/>
                  <a:pt x="2845" y="204"/>
                </a:cubicBezTo>
                <a:cubicBezTo>
                  <a:pt x="2846" y="204"/>
                  <a:pt x="2846" y="204"/>
                  <a:pt x="2846" y="204"/>
                </a:cubicBezTo>
                <a:cubicBezTo>
                  <a:pt x="2847" y="204"/>
                  <a:pt x="2847" y="204"/>
                  <a:pt x="2847" y="204"/>
                </a:cubicBezTo>
                <a:cubicBezTo>
                  <a:pt x="2850" y="208"/>
                  <a:pt x="2850" y="208"/>
                  <a:pt x="2850" y="208"/>
                </a:cubicBezTo>
                <a:cubicBezTo>
                  <a:pt x="2851" y="207"/>
                  <a:pt x="2851" y="207"/>
                  <a:pt x="2851" y="207"/>
                </a:cubicBezTo>
                <a:cubicBezTo>
                  <a:pt x="2854" y="206"/>
                  <a:pt x="2854" y="206"/>
                  <a:pt x="2854" y="206"/>
                </a:cubicBezTo>
                <a:cubicBezTo>
                  <a:pt x="2855" y="205"/>
                  <a:pt x="2855" y="205"/>
                  <a:pt x="2855" y="205"/>
                </a:cubicBezTo>
                <a:cubicBezTo>
                  <a:pt x="2855" y="204"/>
                  <a:pt x="2855" y="204"/>
                  <a:pt x="2855" y="204"/>
                </a:cubicBezTo>
                <a:cubicBezTo>
                  <a:pt x="2857" y="203"/>
                  <a:pt x="2857" y="203"/>
                  <a:pt x="2857" y="203"/>
                </a:cubicBezTo>
                <a:cubicBezTo>
                  <a:pt x="2855" y="201"/>
                  <a:pt x="2855" y="201"/>
                  <a:pt x="2855" y="201"/>
                </a:cubicBezTo>
                <a:cubicBezTo>
                  <a:pt x="2857" y="201"/>
                  <a:pt x="2857" y="201"/>
                  <a:pt x="2857" y="201"/>
                </a:cubicBezTo>
                <a:cubicBezTo>
                  <a:pt x="2859" y="203"/>
                  <a:pt x="2859" y="203"/>
                  <a:pt x="2859" y="203"/>
                </a:cubicBezTo>
                <a:cubicBezTo>
                  <a:pt x="2861" y="203"/>
                  <a:pt x="2861" y="203"/>
                  <a:pt x="2861" y="203"/>
                </a:cubicBezTo>
                <a:cubicBezTo>
                  <a:pt x="2862" y="202"/>
                  <a:pt x="2862" y="202"/>
                  <a:pt x="2862" y="202"/>
                </a:cubicBezTo>
                <a:cubicBezTo>
                  <a:pt x="2861" y="201"/>
                  <a:pt x="2861" y="201"/>
                  <a:pt x="2861" y="201"/>
                </a:cubicBezTo>
                <a:cubicBezTo>
                  <a:pt x="2862" y="200"/>
                  <a:pt x="2862" y="200"/>
                  <a:pt x="2862" y="200"/>
                </a:cubicBezTo>
                <a:cubicBezTo>
                  <a:pt x="2863" y="199"/>
                  <a:pt x="2863" y="199"/>
                  <a:pt x="2863" y="199"/>
                </a:cubicBezTo>
                <a:cubicBezTo>
                  <a:pt x="2864" y="199"/>
                  <a:pt x="2864" y="199"/>
                  <a:pt x="2864" y="199"/>
                </a:cubicBezTo>
                <a:cubicBezTo>
                  <a:pt x="2864" y="197"/>
                  <a:pt x="2864" y="197"/>
                  <a:pt x="2864" y="197"/>
                </a:cubicBezTo>
                <a:cubicBezTo>
                  <a:pt x="2863" y="196"/>
                  <a:pt x="2863" y="196"/>
                  <a:pt x="2863" y="196"/>
                </a:cubicBezTo>
                <a:cubicBezTo>
                  <a:pt x="2865" y="195"/>
                  <a:pt x="2865" y="195"/>
                  <a:pt x="2865" y="195"/>
                </a:cubicBezTo>
                <a:cubicBezTo>
                  <a:pt x="2866" y="196"/>
                  <a:pt x="2866" y="196"/>
                  <a:pt x="2866" y="196"/>
                </a:cubicBezTo>
                <a:cubicBezTo>
                  <a:pt x="2867" y="195"/>
                  <a:pt x="2867" y="195"/>
                  <a:pt x="2867" y="195"/>
                </a:cubicBezTo>
                <a:cubicBezTo>
                  <a:pt x="2868" y="196"/>
                  <a:pt x="2868" y="196"/>
                  <a:pt x="2868" y="196"/>
                </a:cubicBezTo>
                <a:cubicBezTo>
                  <a:pt x="2869" y="198"/>
                  <a:pt x="2869" y="198"/>
                  <a:pt x="2869" y="198"/>
                </a:cubicBezTo>
                <a:cubicBezTo>
                  <a:pt x="2870" y="199"/>
                  <a:pt x="2870" y="199"/>
                  <a:pt x="2870" y="199"/>
                </a:cubicBezTo>
                <a:cubicBezTo>
                  <a:pt x="2873" y="196"/>
                  <a:pt x="2873" y="196"/>
                  <a:pt x="2873" y="196"/>
                </a:cubicBezTo>
                <a:cubicBezTo>
                  <a:pt x="2871" y="195"/>
                  <a:pt x="2871" y="195"/>
                  <a:pt x="2871" y="195"/>
                </a:cubicBezTo>
                <a:cubicBezTo>
                  <a:pt x="2872" y="194"/>
                  <a:pt x="2872" y="194"/>
                  <a:pt x="2872" y="194"/>
                </a:cubicBezTo>
                <a:cubicBezTo>
                  <a:pt x="2873" y="193"/>
                  <a:pt x="2873" y="193"/>
                  <a:pt x="2873" y="193"/>
                </a:cubicBezTo>
                <a:cubicBezTo>
                  <a:pt x="2875" y="194"/>
                  <a:pt x="2875" y="194"/>
                  <a:pt x="2875" y="194"/>
                </a:cubicBezTo>
                <a:cubicBezTo>
                  <a:pt x="2876" y="193"/>
                  <a:pt x="2876" y="193"/>
                  <a:pt x="2876" y="193"/>
                </a:cubicBezTo>
                <a:cubicBezTo>
                  <a:pt x="2877" y="193"/>
                  <a:pt x="2877" y="193"/>
                  <a:pt x="2877" y="193"/>
                </a:cubicBezTo>
                <a:cubicBezTo>
                  <a:pt x="2878" y="192"/>
                  <a:pt x="2878" y="192"/>
                  <a:pt x="2878" y="192"/>
                </a:cubicBezTo>
                <a:cubicBezTo>
                  <a:pt x="2876" y="190"/>
                  <a:pt x="2876" y="190"/>
                  <a:pt x="2876" y="190"/>
                </a:cubicBezTo>
                <a:cubicBezTo>
                  <a:pt x="2876" y="190"/>
                  <a:pt x="2876" y="190"/>
                  <a:pt x="2876" y="190"/>
                </a:cubicBezTo>
                <a:cubicBezTo>
                  <a:pt x="2876" y="189"/>
                  <a:pt x="2876" y="189"/>
                  <a:pt x="2876" y="189"/>
                </a:cubicBezTo>
                <a:cubicBezTo>
                  <a:pt x="2874" y="188"/>
                  <a:pt x="2874" y="188"/>
                  <a:pt x="2874" y="188"/>
                </a:cubicBezTo>
                <a:cubicBezTo>
                  <a:pt x="2873" y="187"/>
                  <a:pt x="2873" y="187"/>
                  <a:pt x="2873" y="187"/>
                </a:cubicBezTo>
                <a:cubicBezTo>
                  <a:pt x="2873" y="187"/>
                  <a:pt x="2873" y="187"/>
                  <a:pt x="2873" y="187"/>
                </a:cubicBezTo>
                <a:cubicBezTo>
                  <a:pt x="2873" y="188"/>
                  <a:pt x="2873" y="188"/>
                  <a:pt x="2873" y="188"/>
                </a:cubicBezTo>
                <a:cubicBezTo>
                  <a:pt x="2872" y="188"/>
                  <a:pt x="2872" y="188"/>
                  <a:pt x="2872" y="188"/>
                </a:cubicBezTo>
                <a:cubicBezTo>
                  <a:pt x="2870" y="187"/>
                  <a:pt x="2870" y="187"/>
                  <a:pt x="2870" y="187"/>
                </a:cubicBezTo>
                <a:cubicBezTo>
                  <a:pt x="2869" y="188"/>
                  <a:pt x="2869" y="188"/>
                  <a:pt x="2869" y="188"/>
                </a:cubicBezTo>
                <a:cubicBezTo>
                  <a:pt x="2870" y="189"/>
                  <a:pt x="2870" y="189"/>
                  <a:pt x="2870" y="189"/>
                </a:cubicBezTo>
                <a:cubicBezTo>
                  <a:pt x="2868" y="189"/>
                  <a:pt x="2868" y="189"/>
                  <a:pt x="2868" y="189"/>
                </a:cubicBezTo>
                <a:cubicBezTo>
                  <a:pt x="2867" y="189"/>
                  <a:pt x="2867" y="189"/>
                  <a:pt x="2867" y="189"/>
                </a:cubicBezTo>
                <a:cubicBezTo>
                  <a:pt x="2865" y="188"/>
                  <a:pt x="2865" y="188"/>
                  <a:pt x="2865" y="188"/>
                </a:cubicBezTo>
                <a:cubicBezTo>
                  <a:pt x="2866" y="187"/>
                  <a:pt x="2866" y="187"/>
                  <a:pt x="2866" y="187"/>
                </a:cubicBezTo>
                <a:cubicBezTo>
                  <a:pt x="2867" y="186"/>
                  <a:pt x="2867" y="186"/>
                  <a:pt x="2867" y="186"/>
                </a:cubicBezTo>
                <a:cubicBezTo>
                  <a:pt x="2864" y="182"/>
                  <a:pt x="2864" y="182"/>
                  <a:pt x="2864" y="182"/>
                </a:cubicBezTo>
                <a:cubicBezTo>
                  <a:pt x="2866" y="181"/>
                  <a:pt x="2866" y="181"/>
                  <a:pt x="2866" y="181"/>
                </a:cubicBezTo>
                <a:cubicBezTo>
                  <a:pt x="2864" y="179"/>
                  <a:pt x="2864" y="179"/>
                  <a:pt x="2864" y="179"/>
                </a:cubicBezTo>
                <a:cubicBezTo>
                  <a:pt x="2865" y="175"/>
                  <a:pt x="2865" y="175"/>
                  <a:pt x="2865" y="175"/>
                </a:cubicBezTo>
                <a:cubicBezTo>
                  <a:pt x="2865" y="173"/>
                  <a:pt x="2865" y="173"/>
                  <a:pt x="2865" y="173"/>
                </a:cubicBezTo>
                <a:cubicBezTo>
                  <a:pt x="2866" y="171"/>
                  <a:pt x="2866" y="171"/>
                  <a:pt x="2866" y="171"/>
                </a:cubicBezTo>
                <a:cubicBezTo>
                  <a:pt x="2866" y="168"/>
                  <a:pt x="2866" y="168"/>
                  <a:pt x="2866" y="168"/>
                </a:cubicBezTo>
                <a:cubicBezTo>
                  <a:pt x="2868" y="166"/>
                  <a:pt x="2868" y="166"/>
                  <a:pt x="2868" y="166"/>
                </a:cubicBezTo>
                <a:cubicBezTo>
                  <a:pt x="2868" y="164"/>
                  <a:pt x="2868" y="164"/>
                  <a:pt x="2868" y="164"/>
                </a:cubicBezTo>
                <a:cubicBezTo>
                  <a:pt x="2868" y="163"/>
                  <a:pt x="2868" y="163"/>
                  <a:pt x="2868" y="163"/>
                </a:cubicBezTo>
                <a:cubicBezTo>
                  <a:pt x="2870" y="162"/>
                  <a:pt x="2870" y="162"/>
                  <a:pt x="2870" y="162"/>
                </a:cubicBezTo>
                <a:cubicBezTo>
                  <a:pt x="2867" y="160"/>
                  <a:pt x="2867" y="160"/>
                  <a:pt x="2867" y="160"/>
                </a:cubicBezTo>
                <a:cubicBezTo>
                  <a:pt x="2868" y="152"/>
                  <a:pt x="2868" y="152"/>
                  <a:pt x="2868" y="152"/>
                </a:cubicBezTo>
                <a:cubicBezTo>
                  <a:pt x="2870" y="151"/>
                  <a:pt x="2870" y="151"/>
                  <a:pt x="2870" y="151"/>
                </a:cubicBezTo>
                <a:cubicBezTo>
                  <a:pt x="2868" y="148"/>
                  <a:pt x="2868" y="148"/>
                  <a:pt x="2868" y="148"/>
                </a:cubicBezTo>
                <a:cubicBezTo>
                  <a:pt x="2868" y="146"/>
                  <a:pt x="2868" y="146"/>
                  <a:pt x="2868" y="146"/>
                </a:cubicBezTo>
                <a:cubicBezTo>
                  <a:pt x="2866" y="145"/>
                  <a:pt x="2866" y="145"/>
                  <a:pt x="2866" y="145"/>
                </a:cubicBezTo>
                <a:cubicBezTo>
                  <a:pt x="2866" y="144"/>
                  <a:pt x="2866" y="144"/>
                  <a:pt x="2866" y="144"/>
                </a:cubicBezTo>
                <a:cubicBezTo>
                  <a:pt x="2868" y="142"/>
                  <a:pt x="2868" y="142"/>
                  <a:pt x="2868" y="142"/>
                </a:cubicBezTo>
                <a:cubicBezTo>
                  <a:pt x="2868" y="139"/>
                  <a:pt x="2868" y="139"/>
                  <a:pt x="2868" y="139"/>
                </a:cubicBezTo>
                <a:cubicBezTo>
                  <a:pt x="2869" y="139"/>
                  <a:pt x="2869" y="139"/>
                  <a:pt x="2869" y="139"/>
                </a:cubicBezTo>
                <a:cubicBezTo>
                  <a:pt x="2871" y="135"/>
                  <a:pt x="2871" y="135"/>
                  <a:pt x="2871" y="135"/>
                </a:cubicBezTo>
                <a:cubicBezTo>
                  <a:pt x="2874" y="135"/>
                  <a:pt x="2874" y="135"/>
                  <a:pt x="2874" y="135"/>
                </a:cubicBezTo>
                <a:cubicBezTo>
                  <a:pt x="2875" y="135"/>
                  <a:pt x="2875" y="135"/>
                  <a:pt x="2875" y="135"/>
                </a:cubicBezTo>
                <a:cubicBezTo>
                  <a:pt x="2876" y="135"/>
                  <a:pt x="2876" y="135"/>
                  <a:pt x="2876" y="135"/>
                </a:cubicBezTo>
                <a:cubicBezTo>
                  <a:pt x="2877" y="134"/>
                  <a:pt x="2877" y="134"/>
                  <a:pt x="2877" y="134"/>
                </a:cubicBezTo>
                <a:cubicBezTo>
                  <a:pt x="2881" y="133"/>
                  <a:pt x="2881" y="133"/>
                  <a:pt x="2881" y="133"/>
                </a:cubicBezTo>
                <a:cubicBezTo>
                  <a:pt x="2881" y="132"/>
                  <a:pt x="2881" y="132"/>
                  <a:pt x="2881" y="132"/>
                </a:cubicBezTo>
                <a:cubicBezTo>
                  <a:pt x="2883" y="132"/>
                  <a:pt x="2883" y="132"/>
                  <a:pt x="2883" y="132"/>
                </a:cubicBezTo>
                <a:cubicBezTo>
                  <a:pt x="2883" y="130"/>
                  <a:pt x="2883" y="130"/>
                  <a:pt x="2883" y="130"/>
                </a:cubicBezTo>
                <a:cubicBezTo>
                  <a:pt x="2884" y="130"/>
                  <a:pt x="2884" y="130"/>
                  <a:pt x="2884" y="130"/>
                </a:cubicBezTo>
                <a:cubicBezTo>
                  <a:pt x="2885" y="129"/>
                  <a:pt x="2885" y="129"/>
                  <a:pt x="2885" y="129"/>
                </a:cubicBezTo>
                <a:cubicBezTo>
                  <a:pt x="2887" y="129"/>
                  <a:pt x="2887" y="129"/>
                  <a:pt x="2887" y="129"/>
                </a:cubicBezTo>
                <a:cubicBezTo>
                  <a:pt x="2888" y="131"/>
                  <a:pt x="2888" y="131"/>
                  <a:pt x="2888" y="131"/>
                </a:cubicBezTo>
                <a:cubicBezTo>
                  <a:pt x="2889" y="131"/>
                  <a:pt x="2889" y="131"/>
                  <a:pt x="2889" y="131"/>
                </a:cubicBezTo>
                <a:cubicBezTo>
                  <a:pt x="2889" y="131"/>
                  <a:pt x="2889" y="131"/>
                  <a:pt x="2889" y="131"/>
                </a:cubicBezTo>
                <a:cubicBezTo>
                  <a:pt x="2890" y="133"/>
                  <a:pt x="2890" y="133"/>
                  <a:pt x="2890" y="133"/>
                </a:cubicBezTo>
                <a:cubicBezTo>
                  <a:pt x="2891" y="133"/>
                  <a:pt x="2891" y="133"/>
                  <a:pt x="2891" y="133"/>
                </a:cubicBezTo>
                <a:cubicBezTo>
                  <a:pt x="2893" y="131"/>
                  <a:pt x="2893" y="131"/>
                  <a:pt x="2893" y="131"/>
                </a:cubicBezTo>
                <a:cubicBezTo>
                  <a:pt x="2893" y="129"/>
                  <a:pt x="2893" y="129"/>
                  <a:pt x="2893" y="129"/>
                </a:cubicBezTo>
                <a:cubicBezTo>
                  <a:pt x="2894" y="128"/>
                  <a:pt x="2894" y="128"/>
                  <a:pt x="2894" y="128"/>
                </a:cubicBezTo>
                <a:cubicBezTo>
                  <a:pt x="2894" y="126"/>
                  <a:pt x="2894" y="126"/>
                  <a:pt x="2894" y="126"/>
                </a:cubicBezTo>
                <a:cubicBezTo>
                  <a:pt x="2895" y="126"/>
                  <a:pt x="2895" y="126"/>
                  <a:pt x="2895" y="126"/>
                </a:cubicBezTo>
                <a:cubicBezTo>
                  <a:pt x="2896" y="127"/>
                  <a:pt x="2896" y="127"/>
                  <a:pt x="2896" y="127"/>
                </a:cubicBezTo>
                <a:cubicBezTo>
                  <a:pt x="2898" y="129"/>
                  <a:pt x="2898" y="129"/>
                  <a:pt x="2898" y="129"/>
                </a:cubicBezTo>
                <a:cubicBezTo>
                  <a:pt x="2898" y="131"/>
                  <a:pt x="2898" y="131"/>
                  <a:pt x="2898" y="131"/>
                </a:cubicBezTo>
                <a:cubicBezTo>
                  <a:pt x="2898" y="132"/>
                  <a:pt x="2898" y="132"/>
                  <a:pt x="2898" y="132"/>
                </a:cubicBezTo>
                <a:cubicBezTo>
                  <a:pt x="2899" y="133"/>
                  <a:pt x="2899" y="133"/>
                  <a:pt x="2899" y="133"/>
                </a:cubicBezTo>
                <a:cubicBezTo>
                  <a:pt x="2899" y="135"/>
                  <a:pt x="2899" y="135"/>
                  <a:pt x="2899" y="135"/>
                </a:cubicBezTo>
                <a:cubicBezTo>
                  <a:pt x="2898" y="137"/>
                  <a:pt x="2898" y="137"/>
                  <a:pt x="2898" y="137"/>
                </a:cubicBezTo>
                <a:cubicBezTo>
                  <a:pt x="2899" y="137"/>
                  <a:pt x="2899" y="137"/>
                  <a:pt x="2899" y="137"/>
                </a:cubicBezTo>
                <a:cubicBezTo>
                  <a:pt x="2899" y="139"/>
                  <a:pt x="2899" y="139"/>
                  <a:pt x="2899" y="139"/>
                </a:cubicBezTo>
                <a:cubicBezTo>
                  <a:pt x="2899" y="139"/>
                  <a:pt x="2899" y="139"/>
                  <a:pt x="2899" y="139"/>
                </a:cubicBezTo>
                <a:cubicBezTo>
                  <a:pt x="2899" y="141"/>
                  <a:pt x="2899" y="141"/>
                  <a:pt x="2899" y="141"/>
                </a:cubicBezTo>
                <a:cubicBezTo>
                  <a:pt x="2899" y="142"/>
                  <a:pt x="2899" y="142"/>
                  <a:pt x="2899" y="142"/>
                </a:cubicBezTo>
                <a:cubicBezTo>
                  <a:pt x="2898" y="143"/>
                  <a:pt x="2898" y="143"/>
                  <a:pt x="2898" y="143"/>
                </a:cubicBezTo>
                <a:cubicBezTo>
                  <a:pt x="2898" y="144"/>
                  <a:pt x="2898" y="144"/>
                  <a:pt x="2898" y="144"/>
                </a:cubicBezTo>
                <a:cubicBezTo>
                  <a:pt x="2899" y="145"/>
                  <a:pt x="2899" y="145"/>
                  <a:pt x="2899" y="145"/>
                </a:cubicBezTo>
                <a:cubicBezTo>
                  <a:pt x="2900" y="143"/>
                  <a:pt x="2900" y="143"/>
                  <a:pt x="2900" y="143"/>
                </a:cubicBezTo>
                <a:cubicBezTo>
                  <a:pt x="2901" y="145"/>
                  <a:pt x="2901" y="145"/>
                  <a:pt x="2901" y="145"/>
                </a:cubicBezTo>
                <a:cubicBezTo>
                  <a:pt x="2903" y="145"/>
                  <a:pt x="2903" y="145"/>
                  <a:pt x="2903" y="145"/>
                </a:cubicBezTo>
                <a:cubicBezTo>
                  <a:pt x="2903" y="149"/>
                  <a:pt x="2903" y="149"/>
                  <a:pt x="2903" y="149"/>
                </a:cubicBezTo>
                <a:cubicBezTo>
                  <a:pt x="2904" y="148"/>
                  <a:pt x="2904" y="148"/>
                  <a:pt x="2904" y="148"/>
                </a:cubicBezTo>
                <a:cubicBezTo>
                  <a:pt x="2904" y="146"/>
                  <a:pt x="2904" y="146"/>
                  <a:pt x="2904" y="146"/>
                </a:cubicBezTo>
                <a:cubicBezTo>
                  <a:pt x="2906" y="145"/>
                  <a:pt x="2906" y="145"/>
                  <a:pt x="2906" y="145"/>
                </a:cubicBezTo>
                <a:cubicBezTo>
                  <a:pt x="2908" y="145"/>
                  <a:pt x="2908" y="145"/>
                  <a:pt x="2908" y="145"/>
                </a:cubicBezTo>
                <a:cubicBezTo>
                  <a:pt x="2908" y="146"/>
                  <a:pt x="2908" y="146"/>
                  <a:pt x="2908" y="146"/>
                </a:cubicBezTo>
                <a:cubicBezTo>
                  <a:pt x="2907" y="149"/>
                  <a:pt x="2907" y="149"/>
                  <a:pt x="2907" y="149"/>
                </a:cubicBezTo>
                <a:cubicBezTo>
                  <a:pt x="2909" y="151"/>
                  <a:pt x="2909" y="151"/>
                  <a:pt x="2909" y="151"/>
                </a:cubicBezTo>
                <a:cubicBezTo>
                  <a:pt x="2909" y="153"/>
                  <a:pt x="2909" y="153"/>
                  <a:pt x="2909" y="153"/>
                </a:cubicBezTo>
                <a:cubicBezTo>
                  <a:pt x="2910" y="150"/>
                  <a:pt x="2910" y="150"/>
                  <a:pt x="2910" y="150"/>
                </a:cubicBezTo>
                <a:cubicBezTo>
                  <a:pt x="2912" y="149"/>
                  <a:pt x="2912" y="149"/>
                  <a:pt x="2912" y="149"/>
                </a:cubicBezTo>
                <a:cubicBezTo>
                  <a:pt x="2912" y="148"/>
                  <a:pt x="2912" y="148"/>
                  <a:pt x="2912" y="148"/>
                </a:cubicBezTo>
                <a:cubicBezTo>
                  <a:pt x="2913" y="146"/>
                  <a:pt x="2913" y="146"/>
                  <a:pt x="2913" y="146"/>
                </a:cubicBezTo>
                <a:cubicBezTo>
                  <a:pt x="2913" y="141"/>
                  <a:pt x="2913" y="141"/>
                  <a:pt x="2913" y="141"/>
                </a:cubicBezTo>
                <a:cubicBezTo>
                  <a:pt x="2914" y="140"/>
                  <a:pt x="2914" y="140"/>
                  <a:pt x="2914" y="140"/>
                </a:cubicBezTo>
                <a:cubicBezTo>
                  <a:pt x="2913" y="139"/>
                  <a:pt x="2913" y="139"/>
                  <a:pt x="2913" y="139"/>
                </a:cubicBezTo>
                <a:cubicBezTo>
                  <a:pt x="2914" y="137"/>
                  <a:pt x="2914" y="137"/>
                  <a:pt x="2914" y="137"/>
                </a:cubicBezTo>
                <a:cubicBezTo>
                  <a:pt x="2915" y="135"/>
                  <a:pt x="2915" y="135"/>
                  <a:pt x="2915" y="135"/>
                </a:cubicBezTo>
                <a:cubicBezTo>
                  <a:pt x="2914" y="135"/>
                  <a:pt x="2914" y="135"/>
                  <a:pt x="2914" y="135"/>
                </a:cubicBezTo>
                <a:cubicBezTo>
                  <a:pt x="2914" y="134"/>
                  <a:pt x="2914" y="134"/>
                  <a:pt x="2914" y="134"/>
                </a:cubicBezTo>
                <a:cubicBezTo>
                  <a:pt x="2915" y="134"/>
                  <a:pt x="2915" y="134"/>
                  <a:pt x="2915" y="134"/>
                </a:cubicBezTo>
                <a:cubicBezTo>
                  <a:pt x="2915" y="131"/>
                  <a:pt x="2915" y="131"/>
                  <a:pt x="2915" y="131"/>
                </a:cubicBezTo>
                <a:cubicBezTo>
                  <a:pt x="2914" y="129"/>
                  <a:pt x="2914" y="129"/>
                  <a:pt x="2914" y="129"/>
                </a:cubicBezTo>
                <a:cubicBezTo>
                  <a:pt x="2915" y="126"/>
                  <a:pt x="2915" y="126"/>
                  <a:pt x="2915" y="126"/>
                </a:cubicBezTo>
                <a:cubicBezTo>
                  <a:pt x="2917" y="125"/>
                  <a:pt x="2917" y="125"/>
                  <a:pt x="2917" y="125"/>
                </a:cubicBezTo>
                <a:cubicBezTo>
                  <a:pt x="2919" y="125"/>
                  <a:pt x="2919" y="125"/>
                  <a:pt x="2919" y="125"/>
                </a:cubicBezTo>
                <a:cubicBezTo>
                  <a:pt x="2920" y="126"/>
                  <a:pt x="2920" y="126"/>
                  <a:pt x="2920" y="126"/>
                </a:cubicBezTo>
                <a:cubicBezTo>
                  <a:pt x="2922" y="127"/>
                  <a:pt x="2922" y="127"/>
                  <a:pt x="2922" y="127"/>
                </a:cubicBezTo>
                <a:cubicBezTo>
                  <a:pt x="2922" y="126"/>
                  <a:pt x="2922" y="126"/>
                  <a:pt x="2922" y="126"/>
                </a:cubicBezTo>
                <a:cubicBezTo>
                  <a:pt x="2921" y="125"/>
                  <a:pt x="2921" y="125"/>
                  <a:pt x="2921" y="125"/>
                </a:cubicBezTo>
                <a:cubicBezTo>
                  <a:pt x="2921" y="123"/>
                  <a:pt x="2921" y="123"/>
                  <a:pt x="2921" y="123"/>
                </a:cubicBezTo>
                <a:cubicBezTo>
                  <a:pt x="2918" y="121"/>
                  <a:pt x="2918" y="121"/>
                  <a:pt x="2918" y="121"/>
                </a:cubicBezTo>
                <a:cubicBezTo>
                  <a:pt x="2917" y="117"/>
                  <a:pt x="2917" y="117"/>
                  <a:pt x="2917" y="117"/>
                </a:cubicBezTo>
                <a:cubicBezTo>
                  <a:pt x="2916" y="116"/>
                  <a:pt x="2916" y="116"/>
                  <a:pt x="2916" y="116"/>
                </a:cubicBezTo>
                <a:cubicBezTo>
                  <a:pt x="2916" y="115"/>
                  <a:pt x="2916" y="115"/>
                  <a:pt x="2916" y="115"/>
                </a:cubicBezTo>
                <a:cubicBezTo>
                  <a:pt x="2914" y="114"/>
                  <a:pt x="2914" y="114"/>
                  <a:pt x="2914" y="114"/>
                </a:cubicBezTo>
                <a:cubicBezTo>
                  <a:pt x="2913" y="111"/>
                  <a:pt x="2913" y="111"/>
                  <a:pt x="2913" y="111"/>
                </a:cubicBezTo>
                <a:cubicBezTo>
                  <a:pt x="2914" y="110"/>
                  <a:pt x="2914" y="110"/>
                  <a:pt x="2914" y="110"/>
                </a:cubicBezTo>
                <a:cubicBezTo>
                  <a:pt x="2914" y="108"/>
                  <a:pt x="2914" y="108"/>
                  <a:pt x="2914" y="108"/>
                </a:cubicBezTo>
                <a:cubicBezTo>
                  <a:pt x="2911" y="106"/>
                  <a:pt x="2911" y="106"/>
                  <a:pt x="2911" y="106"/>
                </a:cubicBezTo>
                <a:cubicBezTo>
                  <a:pt x="2912" y="104"/>
                  <a:pt x="2912" y="104"/>
                  <a:pt x="2912" y="104"/>
                </a:cubicBezTo>
                <a:cubicBezTo>
                  <a:pt x="2911" y="103"/>
                  <a:pt x="2911" y="103"/>
                  <a:pt x="2911" y="103"/>
                </a:cubicBezTo>
                <a:cubicBezTo>
                  <a:pt x="2914" y="101"/>
                  <a:pt x="2914" y="101"/>
                  <a:pt x="2914" y="101"/>
                </a:cubicBezTo>
                <a:cubicBezTo>
                  <a:pt x="2916" y="101"/>
                  <a:pt x="2916" y="101"/>
                  <a:pt x="2916" y="101"/>
                </a:cubicBezTo>
                <a:cubicBezTo>
                  <a:pt x="2917" y="99"/>
                  <a:pt x="2917" y="99"/>
                  <a:pt x="2917" y="99"/>
                </a:cubicBezTo>
                <a:cubicBezTo>
                  <a:pt x="2920" y="99"/>
                  <a:pt x="2920" y="99"/>
                  <a:pt x="2920" y="99"/>
                </a:cubicBezTo>
                <a:cubicBezTo>
                  <a:pt x="2921" y="98"/>
                  <a:pt x="2921" y="98"/>
                  <a:pt x="2921" y="98"/>
                </a:cubicBezTo>
                <a:cubicBezTo>
                  <a:pt x="2924" y="100"/>
                  <a:pt x="2924" y="100"/>
                  <a:pt x="2924" y="100"/>
                </a:cubicBezTo>
                <a:cubicBezTo>
                  <a:pt x="2927" y="100"/>
                  <a:pt x="2927" y="100"/>
                  <a:pt x="2927" y="100"/>
                </a:cubicBezTo>
                <a:cubicBezTo>
                  <a:pt x="2928" y="101"/>
                  <a:pt x="2928" y="101"/>
                  <a:pt x="2928" y="101"/>
                </a:cubicBezTo>
                <a:cubicBezTo>
                  <a:pt x="2930" y="101"/>
                  <a:pt x="2930" y="101"/>
                  <a:pt x="2930" y="101"/>
                </a:cubicBezTo>
                <a:cubicBezTo>
                  <a:pt x="2931" y="101"/>
                  <a:pt x="2931" y="101"/>
                  <a:pt x="2931" y="101"/>
                </a:cubicBezTo>
                <a:cubicBezTo>
                  <a:pt x="2928" y="102"/>
                  <a:pt x="2928" y="102"/>
                  <a:pt x="2928" y="102"/>
                </a:cubicBezTo>
                <a:cubicBezTo>
                  <a:pt x="2930" y="103"/>
                  <a:pt x="2930" y="103"/>
                  <a:pt x="2930" y="103"/>
                </a:cubicBezTo>
                <a:cubicBezTo>
                  <a:pt x="2928" y="104"/>
                  <a:pt x="2928" y="104"/>
                  <a:pt x="2928" y="104"/>
                </a:cubicBezTo>
                <a:cubicBezTo>
                  <a:pt x="2925" y="103"/>
                  <a:pt x="2925" y="103"/>
                  <a:pt x="2925" y="103"/>
                </a:cubicBezTo>
                <a:cubicBezTo>
                  <a:pt x="2923" y="106"/>
                  <a:pt x="2923" y="106"/>
                  <a:pt x="2923" y="106"/>
                </a:cubicBezTo>
                <a:cubicBezTo>
                  <a:pt x="2922" y="108"/>
                  <a:pt x="2922" y="108"/>
                  <a:pt x="2922" y="108"/>
                </a:cubicBezTo>
                <a:cubicBezTo>
                  <a:pt x="2923" y="110"/>
                  <a:pt x="2923" y="110"/>
                  <a:pt x="2923" y="110"/>
                </a:cubicBezTo>
                <a:cubicBezTo>
                  <a:pt x="2924" y="112"/>
                  <a:pt x="2924" y="112"/>
                  <a:pt x="2924" y="112"/>
                </a:cubicBezTo>
                <a:cubicBezTo>
                  <a:pt x="2925" y="113"/>
                  <a:pt x="2925" y="113"/>
                  <a:pt x="2925" y="113"/>
                </a:cubicBezTo>
                <a:cubicBezTo>
                  <a:pt x="2925" y="115"/>
                  <a:pt x="2925" y="115"/>
                  <a:pt x="2925" y="115"/>
                </a:cubicBezTo>
                <a:cubicBezTo>
                  <a:pt x="2927" y="118"/>
                  <a:pt x="2927" y="118"/>
                  <a:pt x="2927" y="118"/>
                </a:cubicBezTo>
                <a:cubicBezTo>
                  <a:pt x="2928" y="119"/>
                  <a:pt x="2928" y="119"/>
                  <a:pt x="2928" y="119"/>
                </a:cubicBezTo>
                <a:cubicBezTo>
                  <a:pt x="2928" y="119"/>
                  <a:pt x="2928" y="119"/>
                  <a:pt x="2928" y="119"/>
                </a:cubicBezTo>
                <a:cubicBezTo>
                  <a:pt x="2927" y="120"/>
                  <a:pt x="2927" y="120"/>
                  <a:pt x="2927" y="120"/>
                </a:cubicBezTo>
                <a:cubicBezTo>
                  <a:pt x="2929" y="121"/>
                  <a:pt x="2929" y="121"/>
                  <a:pt x="2929" y="121"/>
                </a:cubicBezTo>
                <a:cubicBezTo>
                  <a:pt x="2930" y="123"/>
                  <a:pt x="2930" y="123"/>
                  <a:pt x="2930" y="123"/>
                </a:cubicBezTo>
                <a:cubicBezTo>
                  <a:pt x="2930" y="124"/>
                  <a:pt x="2930" y="124"/>
                  <a:pt x="2930" y="124"/>
                </a:cubicBezTo>
                <a:cubicBezTo>
                  <a:pt x="2929" y="125"/>
                  <a:pt x="2929" y="125"/>
                  <a:pt x="2929" y="125"/>
                </a:cubicBezTo>
                <a:cubicBezTo>
                  <a:pt x="2930" y="130"/>
                  <a:pt x="2930" y="130"/>
                  <a:pt x="2930" y="130"/>
                </a:cubicBezTo>
                <a:cubicBezTo>
                  <a:pt x="2930" y="130"/>
                  <a:pt x="2930" y="130"/>
                  <a:pt x="2930" y="130"/>
                </a:cubicBezTo>
                <a:cubicBezTo>
                  <a:pt x="2931" y="129"/>
                  <a:pt x="2931" y="129"/>
                  <a:pt x="2931" y="129"/>
                </a:cubicBezTo>
                <a:cubicBezTo>
                  <a:pt x="2932" y="129"/>
                  <a:pt x="2932" y="129"/>
                  <a:pt x="2932" y="129"/>
                </a:cubicBezTo>
                <a:cubicBezTo>
                  <a:pt x="2933" y="131"/>
                  <a:pt x="2933" y="131"/>
                  <a:pt x="2933" y="131"/>
                </a:cubicBezTo>
                <a:cubicBezTo>
                  <a:pt x="2934" y="132"/>
                  <a:pt x="2934" y="132"/>
                  <a:pt x="2934" y="132"/>
                </a:cubicBezTo>
                <a:cubicBezTo>
                  <a:pt x="2932" y="135"/>
                  <a:pt x="2932" y="135"/>
                  <a:pt x="2932" y="135"/>
                </a:cubicBezTo>
                <a:cubicBezTo>
                  <a:pt x="2932" y="139"/>
                  <a:pt x="2932" y="139"/>
                  <a:pt x="2932" y="139"/>
                </a:cubicBezTo>
                <a:cubicBezTo>
                  <a:pt x="2934" y="140"/>
                  <a:pt x="2934" y="140"/>
                  <a:pt x="2934" y="140"/>
                </a:cubicBezTo>
                <a:cubicBezTo>
                  <a:pt x="2935" y="140"/>
                  <a:pt x="2935" y="140"/>
                  <a:pt x="2935" y="140"/>
                </a:cubicBezTo>
                <a:cubicBezTo>
                  <a:pt x="2937" y="140"/>
                  <a:pt x="2937" y="140"/>
                  <a:pt x="2937" y="140"/>
                </a:cubicBezTo>
                <a:cubicBezTo>
                  <a:pt x="2938" y="141"/>
                  <a:pt x="2938" y="141"/>
                  <a:pt x="2938" y="141"/>
                </a:cubicBezTo>
                <a:cubicBezTo>
                  <a:pt x="2937" y="142"/>
                  <a:pt x="2937" y="142"/>
                  <a:pt x="2937" y="142"/>
                </a:cubicBezTo>
                <a:cubicBezTo>
                  <a:pt x="2936" y="142"/>
                  <a:pt x="2936" y="142"/>
                  <a:pt x="2936" y="142"/>
                </a:cubicBezTo>
                <a:cubicBezTo>
                  <a:pt x="2934" y="143"/>
                  <a:pt x="2934" y="143"/>
                  <a:pt x="2934" y="143"/>
                </a:cubicBezTo>
                <a:cubicBezTo>
                  <a:pt x="2933" y="143"/>
                  <a:pt x="2933" y="143"/>
                  <a:pt x="2933" y="143"/>
                </a:cubicBezTo>
                <a:cubicBezTo>
                  <a:pt x="2931" y="146"/>
                  <a:pt x="2931" y="146"/>
                  <a:pt x="2931" y="146"/>
                </a:cubicBezTo>
                <a:cubicBezTo>
                  <a:pt x="2931" y="148"/>
                  <a:pt x="2931" y="148"/>
                  <a:pt x="2931" y="148"/>
                </a:cubicBezTo>
                <a:cubicBezTo>
                  <a:pt x="2928" y="149"/>
                  <a:pt x="2928" y="149"/>
                  <a:pt x="2928" y="149"/>
                </a:cubicBezTo>
                <a:cubicBezTo>
                  <a:pt x="2928" y="150"/>
                  <a:pt x="2928" y="150"/>
                  <a:pt x="2928" y="150"/>
                </a:cubicBezTo>
                <a:cubicBezTo>
                  <a:pt x="2926" y="151"/>
                  <a:pt x="2926" y="151"/>
                  <a:pt x="2926" y="151"/>
                </a:cubicBezTo>
                <a:cubicBezTo>
                  <a:pt x="2926" y="153"/>
                  <a:pt x="2926" y="153"/>
                  <a:pt x="2926" y="153"/>
                </a:cubicBezTo>
                <a:cubicBezTo>
                  <a:pt x="2925" y="154"/>
                  <a:pt x="2925" y="154"/>
                  <a:pt x="2925" y="154"/>
                </a:cubicBezTo>
                <a:cubicBezTo>
                  <a:pt x="2926" y="157"/>
                  <a:pt x="2926" y="157"/>
                  <a:pt x="2926" y="157"/>
                </a:cubicBezTo>
                <a:cubicBezTo>
                  <a:pt x="2927" y="156"/>
                  <a:pt x="2927" y="156"/>
                  <a:pt x="2927" y="156"/>
                </a:cubicBezTo>
                <a:cubicBezTo>
                  <a:pt x="2927" y="159"/>
                  <a:pt x="2927" y="159"/>
                  <a:pt x="2927" y="159"/>
                </a:cubicBezTo>
                <a:cubicBezTo>
                  <a:pt x="2925" y="162"/>
                  <a:pt x="2925" y="162"/>
                  <a:pt x="2925" y="162"/>
                </a:cubicBezTo>
                <a:cubicBezTo>
                  <a:pt x="2926" y="163"/>
                  <a:pt x="2926" y="163"/>
                  <a:pt x="2926" y="163"/>
                </a:cubicBezTo>
                <a:cubicBezTo>
                  <a:pt x="2927" y="164"/>
                  <a:pt x="2927" y="164"/>
                  <a:pt x="2927" y="164"/>
                </a:cubicBezTo>
                <a:cubicBezTo>
                  <a:pt x="2926" y="168"/>
                  <a:pt x="2926" y="168"/>
                  <a:pt x="2926" y="168"/>
                </a:cubicBezTo>
                <a:cubicBezTo>
                  <a:pt x="2927" y="172"/>
                  <a:pt x="2927" y="172"/>
                  <a:pt x="2927" y="172"/>
                </a:cubicBezTo>
                <a:cubicBezTo>
                  <a:pt x="2926" y="173"/>
                  <a:pt x="2926" y="173"/>
                  <a:pt x="2926" y="173"/>
                </a:cubicBezTo>
                <a:cubicBezTo>
                  <a:pt x="2924" y="174"/>
                  <a:pt x="2924" y="174"/>
                  <a:pt x="2924" y="174"/>
                </a:cubicBezTo>
                <a:cubicBezTo>
                  <a:pt x="2923" y="176"/>
                  <a:pt x="2923" y="176"/>
                  <a:pt x="2923" y="176"/>
                </a:cubicBezTo>
                <a:cubicBezTo>
                  <a:pt x="2924" y="177"/>
                  <a:pt x="2924" y="177"/>
                  <a:pt x="2924" y="177"/>
                </a:cubicBezTo>
                <a:cubicBezTo>
                  <a:pt x="2924" y="181"/>
                  <a:pt x="2924" y="181"/>
                  <a:pt x="2924" y="181"/>
                </a:cubicBezTo>
                <a:cubicBezTo>
                  <a:pt x="2923" y="182"/>
                  <a:pt x="2923" y="182"/>
                  <a:pt x="2923" y="182"/>
                </a:cubicBezTo>
                <a:cubicBezTo>
                  <a:pt x="2923" y="183"/>
                  <a:pt x="2923" y="183"/>
                  <a:pt x="2923" y="183"/>
                </a:cubicBezTo>
                <a:cubicBezTo>
                  <a:pt x="2925" y="185"/>
                  <a:pt x="2925" y="185"/>
                  <a:pt x="2925" y="185"/>
                </a:cubicBezTo>
                <a:cubicBezTo>
                  <a:pt x="2924" y="185"/>
                  <a:pt x="2924" y="185"/>
                  <a:pt x="2924" y="185"/>
                </a:cubicBezTo>
                <a:cubicBezTo>
                  <a:pt x="2923" y="188"/>
                  <a:pt x="2923" y="188"/>
                  <a:pt x="2923" y="188"/>
                </a:cubicBezTo>
                <a:cubicBezTo>
                  <a:pt x="2924" y="190"/>
                  <a:pt x="2924" y="190"/>
                  <a:pt x="2924" y="190"/>
                </a:cubicBezTo>
                <a:cubicBezTo>
                  <a:pt x="2924" y="192"/>
                  <a:pt x="2924" y="192"/>
                  <a:pt x="2924" y="192"/>
                </a:cubicBezTo>
                <a:cubicBezTo>
                  <a:pt x="2922" y="194"/>
                  <a:pt x="2922" y="194"/>
                  <a:pt x="2922" y="194"/>
                </a:cubicBezTo>
                <a:cubicBezTo>
                  <a:pt x="2923" y="196"/>
                  <a:pt x="2923" y="196"/>
                  <a:pt x="2923" y="196"/>
                </a:cubicBezTo>
                <a:cubicBezTo>
                  <a:pt x="2923" y="200"/>
                  <a:pt x="2923" y="200"/>
                  <a:pt x="2923" y="200"/>
                </a:cubicBezTo>
                <a:cubicBezTo>
                  <a:pt x="2925" y="204"/>
                  <a:pt x="2925" y="204"/>
                  <a:pt x="2925" y="204"/>
                </a:cubicBezTo>
                <a:cubicBezTo>
                  <a:pt x="2921" y="210"/>
                  <a:pt x="2921" y="210"/>
                  <a:pt x="2921" y="210"/>
                </a:cubicBezTo>
                <a:cubicBezTo>
                  <a:pt x="2923" y="212"/>
                  <a:pt x="2923" y="212"/>
                  <a:pt x="2923" y="212"/>
                </a:cubicBezTo>
                <a:cubicBezTo>
                  <a:pt x="2921" y="212"/>
                  <a:pt x="2921" y="212"/>
                  <a:pt x="2921" y="212"/>
                </a:cubicBezTo>
                <a:cubicBezTo>
                  <a:pt x="2918" y="212"/>
                  <a:pt x="2918" y="212"/>
                  <a:pt x="2918" y="212"/>
                </a:cubicBezTo>
                <a:cubicBezTo>
                  <a:pt x="2918" y="216"/>
                  <a:pt x="2918" y="216"/>
                  <a:pt x="2918" y="216"/>
                </a:cubicBezTo>
                <a:cubicBezTo>
                  <a:pt x="2918" y="218"/>
                  <a:pt x="2918" y="218"/>
                  <a:pt x="2918" y="218"/>
                </a:cubicBezTo>
                <a:cubicBezTo>
                  <a:pt x="2916" y="220"/>
                  <a:pt x="2916" y="220"/>
                  <a:pt x="2916" y="220"/>
                </a:cubicBezTo>
                <a:cubicBezTo>
                  <a:pt x="2912" y="218"/>
                  <a:pt x="2912" y="218"/>
                  <a:pt x="2912" y="218"/>
                </a:cubicBezTo>
                <a:cubicBezTo>
                  <a:pt x="2910" y="220"/>
                  <a:pt x="2910" y="220"/>
                  <a:pt x="2910" y="220"/>
                </a:cubicBezTo>
                <a:cubicBezTo>
                  <a:pt x="2910" y="221"/>
                  <a:pt x="2910" y="221"/>
                  <a:pt x="2910" y="221"/>
                </a:cubicBezTo>
                <a:cubicBezTo>
                  <a:pt x="2913" y="221"/>
                  <a:pt x="2913" y="221"/>
                  <a:pt x="2913" y="221"/>
                </a:cubicBezTo>
                <a:cubicBezTo>
                  <a:pt x="2917" y="227"/>
                  <a:pt x="2917" y="227"/>
                  <a:pt x="2917" y="227"/>
                </a:cubicBezTo>
                <a:cubicBezTo>
                  <a:pt x="2916" y="232"/>
                  <a:pt x="2916" y="232"/>
                  <a:pt x="2916" y="232"/>
                </a:cubicBezTo>
                <a:cubicBezTo>
                  <a:pt x="2916" y="233"/>
                  <a:pt x="2916" y="233"/>
                  <a:pt x="2916" y="233"/>
                </a:cubicBezTo>
                <a:cubicBezTo>
                  <a:pt x="2917" y="234"/>
                  <a:pt x="2917" y="234"/>
                  <a:pt x="2917" y="234"/>
                </a:cubicBezTo>
                <a:cubicBezTo>
                  <a:pt x="2915" y="235"/>
                  <a:pt x="2915" y="235"/>
                  <a:pt x="2915" y="235"/>
                </a:cubicBezTo>
                <a:cubicBezTo>
                  <a:pt x="2915" y="238"/>
                  <a:pt x="2915" y="238"/>
                  <a:pt x="2915" y="238"/>
                </a:cubicBezTo>
                <a:cubicBezTo>
                  <a:pt x="2912" y="241"/>
                  <a:pt x="2912" y="241"/>
                  <a:pt x="2912" y="241"/>
                </a:cubicBezTo>
                <a:cubicBezTo>
                  <a:pt x="2912" y="245"/>
                  <a:pt x="2912" y="245"/>
                  <a:pt x="2912" y="245"/>
                </a:cubicBezTo>
                <a:cubicBezTo>
                  <a:pt x="2914" y="249"/>
                  <a:pt x="2914" y="249"/>
                  <a:pt x="2914" y="249"/>
                </a:cubicBezTo>
                <a:cubicBezTo>
                  <a:pt x="2914" y="256"/>
                  <a:pt x="2914" y="256"/>
                  <a:pt x="2914" y="256"/>
                </a:cubicBezTo>
                <a:cubicBezTo>
                  <a:pt x="2917" y="260"/>
                  <a:pt x="2917" y="260"/>
                  <a:pt x="2917" y="260"/>
                </a:cubicBezTo>
                <a:cubicBezTo>
                  <a:pt x="2917" y="264"/>
                  <a:pt x="2917" y="264"/>
                  <a:pt x="2917" y="264"/>
                </a:cubicBezTo>
                <a:cubicBezTo>
                  <a:pt x="2922" y="274"/>
                  <a:pt x="2922" y="274"/>
                  <a:pt x="2922" y="274"/>
                </a:cubicBezTo>
                <a:cubicBezTo>
                  <a:pt x="2927" y="285"/>
                  <a:pt x="2927" y="285"/>
                  <a:pt x="2927" y="285"/>
                </a:cubicBezTo>
                <a:cubicBezTo>
                  <a:pt x="2933" y="294"/>
                  <a:pt x="2933" y="294"/>
                  <a:pt x="2933" y="294"/>
                </a:cubicBezTo>
                <a:cubicBezTo>
                  <a:pt x="2935" y="296"/>
                  <a:pt x="2935" y="296"/>
                  <a:pt x="2935" y="296"/>
                </a:cubicBezTo>
                <a:cubicBezTo>
                  <a:pt x="2935" y="299"/>
                  <a:pt x="2935" y="299"/>
                  <a:pt x="2935" y="299"/>
                </a:cubicBezTo>
                <a:cubicBezTo>
                  <a:pt x="2943" y="308"/>
                  <a:pt x="2943" y="308"/>
                  <a:pt x="2943" y="308"/>
                </a:cubicBezTo>
                <a:cubicBezTo>
                  <a:pt x="2950" y="322"/>
                  <a:pt x="2950" y="322"/>
                  <a:pt x="2950" y="322"/>
                </a:cubicBezTo>
                <a:cubicBezTo>
                  <a:pt x="2954" y="324"/>
                  <a:pt x="2954" y="324"/>
                  <a:pt x="2954" y="324"/>
                </a:cubicBezTo>
                <a:cubicBezTo>
                  <a:pt x="2957" y="324"/>
                  <a:pt x="2957" y="324"/>
                  <a:pt x="2957" y="324"/>
                </a:cubicBezTo>
                <a:cubicBezTo>
                  <a:pt x="2958" y="323"/>
                  <a:pt x="2958" y="323"/>
                  <a:pt x="2958" y="323"/>
                </a:cubicBezTo>
                <a:cubicBezTo>
                  <a:pt x="2957" y="325"/>
                  <a:pt x="2957" y="325"/>
                  <a:pt x="2957" y="325"/>
                </a:cubicBezTo>
                <a:cubicBezTo>
                  <a:pt x="2956" y="326"/>
                  <a:pt x="2956" y="326"/>
                  <a:pt x="2956" y="326"/>
                </a:cubicBezTo>
                <a:cubicBezTo>
                  <a:pt x="2954" y="326"/>
                  <a:pt x="2954" y="326"/>
                  <a:pt x="2954" y="326"/>
                </a:cubicBezTo>
                <a:cubicBezTo>
                  <a:pt x="2957" y="330"/>
                  <a:pt x="2957" y="330"/>
                  <a:pt x="2957" y="330"/>
                </a:cubicBezTo>
                <a:cubicBezTo>
                  <a:pt x="2961" y="338"/>
                  <a:pt x="2961" y="338"/>
                  <a:pt x="2961" y="338"/>
                </a:cubicBezTo>
                <a:cubicBezTo>
                  <a:pt x="2961" y="342"/>
                  <a:pt x="2961" y="342"/>
                  <a:pt x="2961" y="342"/>
                </a:cubicBezTo>
                <a:cubicBezTo>
                  <a:pt x="2963" y="345"/>
                  <a:pt x="2963" y="345"/>
                  <a:pt x="2963" y="345"/>
                </a:cubicBezTo>
                <a:cubicBezTo>
                  <a:pt x="2967" y="346"/>
                  <a:pt x="2967" y="346"/>
                  <a:pt x="2967" y="346"/>
                </a:cubicBezTo>
                <a:cubicBezTo>
                  <a:pt x="2968" y="347"/>
                  <a:pt x="2968" y="347"/>
                  <a:pt x="2968" y="347"/>
                </a:cubicBezTo>
                <a:cubicBezTo>
                  <a:pt x="2968" y="349"/>
                  <a:pt x="2968" y="349"/>
                  <a:pt x="2968" y="349"/>
                </a:cubicBezTo>
                <a:cubicBezTo>
                  <a:pt x="2968" y="351"/>
                  <a:pt x="2968" y="351"/>
                  <a:pt x="2968" y="351"/>
                </a:cubicBezTo>
                <a:cubicBezTo>
                  <a:pt x="2968" y="353"/>
                  <a:pt x="2968" y="353"/>
                  <a:pt x="2968" y="353"/>
                </a:cubicBezTo>
                <a:cubicBezTo>
                  <a:pt x="2970" y="348"/>
                  <a:pt x="2970" y="348"/>
                  <a:pt x="2970" y="348"/>
                </a:cubicBezTo>
                <a:cubicBezTo>
                  <a:pt x="2971" y="344"/>
                  <a:pt x="2971" y="344"/>
                  <a:pt x="2971" y="344"/>
                </a:cubicBezTo>
                <a:cubicBezTo>
                  <a:pt x="2972" y="343"/>
                  <a:pt x="2972" y="343"/>
                  <a:pt x="2972" y="343"/>
                </a:cubicBezTo>
                <a:cubicBezTo>
                  <a:pt x="2972" y="341"/>
                  <a:pt x="2972" y="341"/>
                  <a:pt x="2972" y="341"/>
                </a:cubicBezTo>
                <a:cubicBezTo>
                  <a:pt x="2975" y="339"/>
                  <a:pt x="2975" y="339"/>
                  <a:pt x="2975" y="339"/>
                </a:cubicBezTo>
                <a:cubicBezTo>
                  <a:pt x="2975" y="337"/>
                  <a:pt x="2975" y="337"/>
                  <a:pt x="2975" y="337"/>
                </a:cubicBezTo>
                <a:cubicBezTo>
                  <a:pt x="2975" y="336"/>
                  <a:pt x="2975" y="336"/>
                  <a:pt x="2975" y="336"/>
                </a:cubicBezTo>
                <a:cubicBezTo>
                  <a:pt x="2975" y="335"/>
                  <a:pt x="2975" y="335"/>
                  <a:pt x="2975" y="335"/>
                </a:cubicBezTo>
                <a:cubicBezTo>
                  <a:pt x="2976" y="330"/>
                  <a:pt x="2976" y="330"/>
                  <a:pt x="2976" y="330"/>
                </a:cubicBezTo>
                <a:cubicBezTo>
                  <a:pt x="2975" y="328"/>
                  <a:pt x="2975" y="328"/>
                  <a:pt x="2975" y="328"/>
                </a:cubicBezTo>
                <a:cubicBezTo>
                  <a:pt x="2975" y="325"/>
                  <a:pt x="2975" y="325"/>
                  <a:pt x="2975" y="325"/>
                </a:cubicBezTo>
                <a:cubicBezTo>
                  <a:pt x="2977" y="324"/>
                  <a:pt x="2977" y="324"/>
                  <a:pt x="2977" y="324"/>
                </a:cubicBezTo>
                <a:cubicBezTo>
                  <a:pt x="2975" y="322"/>
                  <a:pt x="2975" y="322"/>
                  <a:pt x="2975" y="322"/>
                </a:cubicBezTo>
                <a:cubicBezTo>
                  <a:pt x="2974" y="323"/>
                  <a:pt x="2974" y="323"/>
                  <a:pt x="2974" y="323"/>
                </a:cubicBezTo>
                <a:cubicBezTo>
                  <a:pt x="2973" y="322"/>
                  <a:pt x="2973" y="322"/>
                  <a:pt x="2973" y="322"/>
                </a:cubicBezTo>
                <a:cubicBezTo>
                  <a:pt x="2973" y="321"/>
                  <a:pt x="2973" y="321"/>
                  <a:pt x="2973" y="321"/>
                </a:cubicBezTo>
                <a:cubicBezTo>
                  <a:pt x="2972" y="318"/>
                  <a:pt x="2972" y="318"/>
                  <a:pt x="2972" y="318"/>
                </a:cubicBezTo>
                <a:cubicBezTo>
                  <a:pt x="2973" y="318"/>
                  <a:pt x="2973" y="318"/>
                  <a:pt x="2973" y="318"/>
                </a:cubicBezTo>
                <a:cubicBezTo>
                  <a:pt x="2974" y="317"/>
                  <a:pt x="2974" y="317"/>
                  <a:pt x="2974" y="317"/>
                </a:cubicBezTo>
                <a:cubicBezTo>
                  <a:pt x="2972" y="315"/>
                  <a:pt x="2972" y="315"/>
                  <a:pt x="2972" y="315"/>
                </a:cubicBezTo>
                <a:cubicBezTo>
                  <a:pt x="2972" y="314"/>
                  <a:pt x="2972" y="314"/>
                  <a:pt x="2972" y="314"/>
                </a:cubicBezTo>
                <a:cubicBezTo>
                  <a:pt x="2973" y="312"/>
                  <a:pt x="2973" y="312"/>
                  <a:pt x="2973" y="312"/>
                </a:cubicBezTo>
                <a:cubicBezTo>
                  <a:pt x="2971" y="312"/>
                  <a:pt x="2971" y="312"/>
                  <a:pt x="2971" y="312"/>
                </a:cubicBezTo>
                <a:cubicBezTo>
                  <a:pt x="2969" y="311"/>
                  <a:pt x="2969" y="311"/>
                  <a:pt x="2969" y="311"/>
                </a:cubicBezTo>
                <a:cubicBezTo>
                  <a:pt x="2971" y="309"/>
                  <a:pt x="2971" y="309"/>
                  <a:pt x="2971" y="309"/>
                </a:cubicBezTo>
                <a:cubicBezTo>
                  <a:pt x="2973" y="310"/>
                  <a:pt x="2973" y="310"/>
                  <a:pt x="2973" y="310"/>
                </a:cubicBezTo>
                <a:cubicBezTo>
                  <a:pt x="2975" y="308"/>
                  <a:pt x="2975" y="308"/>
                  <a:pt x="2975" y="308"/>
                </a:cubicBezTo>
                <a:cubicBezTo>
                  <a:pt x="2977" y="308"/>
                  <a:pt x="2977" y="308"/>
                  <a:pt x="2977" y="308"/>
                </a:cubicBezTo>
                <a:cubicBezTo>
                  <a:pt x="2979" y="306"/>
                  <a:pt x="2979" y="306"/>
                  <a:pt x="2979" y="306"/>
                </a:cubicBezTo>
                <a:cubicBezTo>
                  <a:pt x="2981" y="305"/>
                  <a:pt x="2981" y="305"/>
                  <a:pt x="2981" y="305"/>
                </a:cubicBezTo>
                <a:cubicBezTo>
                  <a:pt x="2981" y="306"/>
                  <a:pt x="2981" y="306"/>
                  <a:pt x="2981" y="306"/>
                </a:cubicBezTo>
                <a:cubicBezTo>
                  <a:pt x="2984" y="306"/>
                  <a:pt x="2984" y="306"/>
                  <a:pt x="2984" y="306"/>
                </a:cubicBezTo>
                <a:cubicBezTo>
                  <a:pt x="2982" y="304"/>
                  <a:pt x="2982" y="304"/>
                  <a:pt x="2982" y="304"/>
                </a:cubicBezTo>
                <a:cubicBezTo>
                  <a:pt x="2979" y="303"/>
                  <a:pt x="2979" y="303"/>
                  <a:pt x="2979" y="303"/>
                </a:cubicBezTo>
                <a:cubicBezTo>
                  <a:pt x="2979" y="300"/>
                  <a:pt x="2979" y="300"/>
                  <a:pt x="2979" y="300"/>
                </a:cubicBezTo>
                <a:cubicBezTo>
                  <a:pt x="2977" y="298"/>
                  <a:pt x="2977" y="298"/>
                  <a:pt x="2977" y="298"/>
                </a:cubicBezTo>
                <a:cubicBezTo>
                  <a:pt x="2975" y="293"/>
                  <a:pt x="2975" y="293"/>
                  <a:pt x="2975" y="293"/>
                </a:cubicBezTo>
                <a:cubicBezTo>
                  <a:pt x="2976" y="288"/>
                  <a:pt x="2976" y="288"/>
                  <a:pt x="2976" y="288"/>
                </a:cubicBezTo>
                <a:cubicBezTo>
                  <a:pt x="2974" y="286"/>
                  <a:pt x="2974" y="286"/>
                  <a:pt x="2974" y="286"/>
                </a:cubicBezTo>
                <a:cubicBezTo>
                  <a:pt x="2976" y="285"/>
                  <a:pt x="2976" y="285"/>
                  <a:pt x="2976" y="285"/>
                </a:cubicBezTo>
                <a:cubicBezTo>
                  <a:pt x="2976" y="282"/>
                  <a:pt x="2976" y="282"/>
                  <a:pt x="2976" y="282"/>
                </a:cubicBezTo>
                <a:cubicBezTo>
                  <a:pt x="2978" y="278"/>
                  <a:pt x="2978" y="278"/>
                  <a:pt x="2978" y="278"/>
                </a:cubicBezTo>
                <a:cubicBezTo>
                  <a:pt x="2977" y="277"/>
                  <a:pt x="2977" y="277"/>
                  <a:pt x="2977" y="277"/>
                </a:cubicBezTo>
                <a:cubicBezTo>
                  <a:pt x="2978" y="277"/>
                  <a:pt x="2978" y="277"/>
                  <a:pt x="2978" y="277"/>
                </a:cubicBezTo>
                <a:cubicBezTo>
                  <a:pt x="2982" y="275"/>
                  <a:pt x="2982" y="275"/>
                  <a:pt x="2982" y="275"/>
                </a:cubicBezTo>
                <a:cubicBezTo>
                  <a:pt x="2982" y="276"/>
                  <a:pt x="2982" y="276"/>
                  <a:pt x="2982" y="276"/>
                </a:cubicBezTo>
                <a:cubicBezTo>
                  <a:pt x="2988" y="274"/>
                  <a:pt x="2988" y="274"/>
                  <a:pt x="2988" y="274"/>
                </a:cubicBezTo>
                <a:cubicBezTo>
                  <a:pt x="2988" y="271"/>
                  <a:pt x="2988" y="271"/>
                  <a:pt x="2988" y="271"/>
                </a:cubicBezTo>
                <a:cubicBezTo>
                  <a:pt x="2989" y="270"/>
                  <a:pt x="2989" y="270"/>
                  <a:pt x="2989" y="270"/>
                </a:cubicBezTo>
                <a:cubicBezTo>
                  <a:pt x="2987" y="269"/>
                  <a:pt x="2987" y="269"/>
                  <a:pt x="2987" y="269"/>
                </a:cubicBezTo>
                <a:cubicBezTo>
                  <a:pt x="2984" y="264"/>
                  <a:pt x="2984" y="264"/>
                  <a:pt x="2984" y="264"/>
                </a:cubicBezTo>
                <a:cubicBezTo>
                  <a:pt x="2982" y="264"/>
                  <a:pt x="2982" y="264"/>
                  <a:pt x="2982" y="264"/>
                </a:cubicBezTo>
                <a:cubicBezTo>
                  <a:pt x="2977" y="256"/>
                  <a:pt x="2977" y="256"/>
                  <a:pt x="2977" y="256"/>
                </a:cubicBezTo>
                <a:cubicBezTo>
                  <a:pt x="2977" y="254"/>
                  <a:pt x="2977" y="254"/>
                  <a:pt x="2977" y="254"/>
                </a:cubicBezTo>
                <a:cubicBezTo>
                  <a:pt x="2976" y="253"/>
                  <a:pt x="2976" y="253"/>
                  <a:pt x="2976" y="253"/>
                </a:cubicBezTo>
                <a:cubicBezTo>
                  <a:pt x="2975" y="246"/>
                  <a:pt x="2975" y="246"/>
                  <a:pt x="2975" y="246"/>
                </a:cubicBezTo>
                <a:cubicBezTo>
                  <a:pt x="2976" y="245"/>
                  <a:pt x="2976" y="245"/>
                  <a:pt x="2976" y="245"/>
                </a:cubicBezTo>
                <a:cubicBezTo>
                  <a:pt x="2975" y="242"/>
                  <a:pt x="2975" y="242"/>
                  <a:pt x="2975" y="242"/>
                </a:cubicBezTo>
                <a:cubicBezTo>
                  <a:pt x="2976" y="239"/>
                  <a:pt x="2976" y="239"/>
                  <a:pt x="2976" y="239"/>
                </a:cubicBezTo>
                <a:cubicBezTo>
                  <a:pt x="2976" y="237"/>
                  <a:pt x="2976" y="237"/>
                  <a:pt x="2976" y="237"/>
                </a:cubicBezTo>
                <a:cubicBezTo>
                  <a:pt x="2974" y="238"/>
                  <a:pt x="2974" y="238"/>
                  <a:pt x="2974" y="238"/>
                </a:cubicBezTo>
                <a:cubicBezTo>
                  <a:pt x="2974" y="237"/>
                  <a:pt x="2974" y="237"/>
                  <a:pt x="2974" y="237"/>
                </a:cubicBezTo>
                <a:cubicBezTo>
                  <a:pt x="2975" y="234"/>
                  <a:pt x="2975" y="234"/>
                  <a:pt x="2975" y="234"/>
                </a:cubicBezTo>
                <a:cubicBezTo>
                  <a:pt x="2977" y="233"/>
                  <a:pt x="2977" y="233"/>
                  <a:pt x="2977" y="233"/>
                </a:cubicBezTo>
                <a:cubicBezTo>
                  <a:pt x="2977" y="232"/>
                  <a:pt x="2977" y="232"/>
                  <a:pt x="2977" y="232"/>
                </a:cubicBezTo>
                <a:cubicBezTo>
                  <a:pt x="2977" y="231"/>
                  <a:pt x="2977" y="231"/>
                  <a:pt x="2977" y="231"/>
                </a:cubicBezTo>
                <a:cubicBezTo>
                  <a:pt x="2978" y="230"/>
                  <a:pt x="2978" y="230"/>
                  <a:pt x="2978" y="230"/>
                </a:cubicBezTo>
                <a:cubicBezTo>
                  <a:pt x="2979" y="232"/>
                  <a:pt x="2979" y="232"/>
                  <a:pt x="2979" y="232"/>
                </a:cubicBezTo>
                <a:cubicBezTo>
                  <a:pt x="2978" y="234"/>
                  <a:pt x="2978" y="234"/>
                  <a:pt x="2978" y="234"/>
                </a:cubicBezTo>
                <a:cubicBezTo>
                  <a:pt x="2977" y="236"/>
                  <a:pt x="2977" y="236"/>
                  <a:pt x="2977" y="236"/>
                </a:cubicBezTo>
                <a:cubicBezTo>
                  <a:pt x="2978" y="239"/>
                  <a:pt x="2978" y="239"/>
                  <a:pt x="2978" y="239"/>
                </a:cubicBezTo>
                <a:cubicBezTo>
                  <a:pt x="2981" y="240"/>
                  <a:pt x="2981" y="240"/>
                  <a:pt x="2981" y="240"/>
                </a:cubicBezTo>
                <a:cubicBezTo>
                  <a:pt x="2983" y="242"/>
                  <a:pt x="2983" y="242"/>
                  <a:pt x="2983" y="242"/>
                </a:cubicBezTo>
                <a:cubicBezTo>
                  <a:pt x="2985" y="242"/>
                  <a:pt x="2985" y="242"/>
                  <a:pt x="2985" y="242"/>
                </a:cubicBezTo>
                <a:cubicBezTo>
                  <a:pt x="2985" y="239"/>
                  <a:pt x="2985" y="239"/>
                  <a:pt x="2985" y="239"/>
                </a:cubicBezTo>
                <a:cubicBezTo>
                  <a:pt x="2986" y="238"/>
                  <a:pt x="2986" y="238"/>
                  <a:pt x="2986" y="238"/>
                </a:cubicBezTo>
                <a:cubicBezTo>
                  <a:pt x="2984" y="234"/>
                  <a:pt x="2984" y="234"/>
                  <a:pt x="2984" y="234"/>
                </a:cubicBezTo>
                <a:cubicBezTo>
                  <a:pt x="2980" y="231"/>
                  <a:pt x="2980" y="231"/>
                  <a:pt x="2980" y="231"/>
                </a:cubicBezTo>
                <a:cubicBezTo>
                  <a:pt x="2980" y="226"/>
                  <a:pt x="2980" y="226"/>
                  <a:pt x="2980" y="226"/>
                </a:cubicBezTo>
                <a:cubicBezTo>
                  <a:pt x="2978" y="225"/>
                  <a:pt x="2978" y="225"/>
                  <a:pt x="2978" y="225"/>
                </a:cubicBezTo>
                <a:cubicBezTo>
                  <a:pt x="2977" y="224"/>
                  <a:pt x="2977" y="224"/>
                  <a:pt x="2977" y="224"/>
                </a:cubicBezTo>
                <a:cubicBezTo>
                  <a:pt x="2976" y="225"/>
                  <a:pt x="2976" y="225"/>
                  <a:pt x="2976" y="225"/>
                </a:cubicBezTo>
                <a:cubicBezTo>
                  <a:pt x="2975" y="226"/>
                  <a:pt x="2975" y="226"/>
                  <a:pt x="2975" y="226"/>
                </a:cubicBezTo>
                <a:cubicBezTo>
                  <a:pt x="2975" y="227"/>
                  <a:pt x="2975" y="227"/>
                  <a:pt x="2975" y="227"/>
                </a:cubicBezTo>
                <a:cubicBezTo>
                  <a:pt x="2974" y="228"/>
                  <a:pt x="2974" y="228"/>
                  <a:pt x="2974" y="228"/>
                </a:cubicBezTo>
                <a:cubicBezTo>
                  <a:pt x="2972" y="227"/>
                  <a:pt x="2972" y="227"/>
                  <a:pt x="2972" y="227"/>
                </a:cubicBezTo>
                <a:cubicBezTo>
                  <a:pt x="2972" y="223"/>
                  <a:pt x="2972" y="223"/>
                  <a:pt x="2972" y="223"/>
                </a:cubicBezTo>
                <a:cubicBezTo>
                  <a:pt x="2970" y="221"/>
                  <a:pt x="2970" y="221"/>
                  <a:pt x="2970" y="221"/>
                </a:cubicBezTo>
                <a:cubicBezTo>
                  <a:pt x="2968" y="217"/>
                  <a:pt x="2968" y="217"/>
                  <a:pt x="2968" y="217"/>
                </a:cubicBezTo>
                <a:cubicBezTo>
                  <a:pt x="2970" y="215"/>
                  <a:pt x="2970" y="215"/>
                  <a:pt x="2970" y="215"/>
                </a:cubicBezTo>
                <a:cubicBezTo>
                  <a:pt x="2971" y="215"/>
                  <a:pt x="2971" y="215"/>
                  <a:pt x="2971" y="215"/>
                </a:cubicBezTo>
                <a:cubicBezTo>
                  <a:pt x="2970" y="213"/>
                  <a:pt x="2970" y="213"/>
                  <a:pt x="2970" y="213"/>
                </a:cubicBezTo>
                <a:cubicBezTo>
                  <a:pt x="2971" y="211"/>
                  <a:pt x="2971" y="211"/>
                  <a:pt x="2971" y="211"/>
                </a:cubicBezTo>
                <a:cubicBezTo>
                  <a:pt x="2970" y="210"/>
                  <a:pt x="2970" y="210"/>
                  <a:pt x="2970" y="210"/>
                </a:cubicBezTo>
                <a:cubicBezTo>
                  <a:pt x="2971" y="208"/>
                  <a:pt x="2971" y="208"/>
                  <a:pt x="2971" y="208"/>
                </a:cubicBezTo>
                <a:cubicBezTo>
                  <a:pt x="2970" y="207"/>
                  <a:pt x="2970" y="207"/>
                  <a:pt x="2970" y="207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2967" y="206"/>
                  <a:pt x="2967" y="206"/>
                  <a:pt x="2967" y="206"/>
                </a:cubicBezTo>
                <a:cubicBezTo>
                  <a:pt x="2964" y="204"/>
                  <a:pt x="2964" y="204"/>
                  <a:pt x="2964" y="204"/>
                </a:cubicBezTo>
                <a:cubicBezTo>
                  <a:pt x="2962" y="203"/>
                  <a:pt x="2962" y="203"/>
                  <a:pt x="2962" y="203"/>
                </a:cubicBezTo>
                <a:cubicBezTo>
                  <a:pt x="2960" y="205"/>
                  <a:pt x="2960" y="205"/>
                  <a:pt x="2960" y="205"/>
                </a:cubicBezTo>
                <a:cubicBezTo>
                  <a:pt x="2961" y="206"/>
                  <a:pt x="2961" y="206"/>
                  <a:pt x="2961" y="206"/>
                </a:cubicBezTo>
                <a:cubicBezTo>
                  <a:pt x="2963" y="209"/>
                  <a:pt x="2963" y="209"/>
                  <a:pt x="2963" y="209"/>
                </a:cubicBezTo>
                <a:cubicBezTo>
                  <a:pt x="2963" y="211"/>
                  <a:pt x="2963" y="211"/>
                  <a:pt x="2963" y="211"/>
                </a:cubicBezTo>
                <a:cubicBezTo>
                  <a:pt x="2962" y="211"/>
                  <a:pt x="2962" y="211"/>
                  <a:pt x="2962" y="211"/>
                </a:cubicBezTo>
                <a:cubicBezTo>
                  <a:pt x="2959" y="210"/>
                  <a:pt x="2959" y="210"/>
                  <a:pt x="2959" y="210"/>
                </a:cubicBezTo>
                <a:cubicBezTo>
                  <a:pt x="2957" y="207"/>
                  <a:pt x="2957" y="207"/>
                  <a:pt x="2957" y="207"/>
                </a:cubicBezTo>
                <a:cubicBezTo>
                  <a:pt x="2955" y="205"/>
                  <a:pt x="2955" y="205"/>
                  <a:pt x="2955" y="205"/>
                </a:cubicBezTo>
                <a:cubicBezTo>
                  <a:pt x="2953" y="204"/>
                  <a:pt x="2953" y="204"/>
                  <a:pt x="2953" y="204"/>
                </a:cubicBezTo>
                <a:cubicBezTo>
                  <a:pt x="2954" y="203"/>
                  <a:pt x="2954" y="203"/>
                  <a:pt x="2954" y="203"/>
                </a:cubicBezTo>
                <a:cubicBezTo>
                  <a:pt x="2952" y="199"/>
                  <a:pt x="2952" y="199"/>
                  <a:pt x="2952" y="199"/>
                </a:cubicBezTo>
                <a:cubicBezTo>
                  <a:pt x="2952" y="197"/>
                  <a:pt x="2952" y="197"/>
                  <a:pt x="2952" y="197"/>
                </a:cubicBezTo>
                <a:cubicBezTo>
                  <a:pt x="2953" y="196"/>
                  <a:pt x="2953" y="196"/>
                  <a:pt x="2953" y="196"/>
                </a:cubicBezTo>
                <a:cubicBezTo>
                  <a:pt x="2951" y="194"/>
                  <a:pt x="2951" y="194"/>
                  <a:pt x="2951" y="194"/>
                </a:cubicBezTo>
                <a:cubicBezTo>
                  <a:pt x="2952" y="192"/>
                  <a:pt x="2952" y="192"/>
                  <a:pt x="2952" y="192"/>
                </a:cubicBezTo>
                <a:cubicBezTo>
                  <a:pt x="2951" y="189"/>
                  <a:pt x="2951" y="189"/>
                  <a:pt x="2951" y="189"/>
                </a:cubicBezTo>
                <a:cubicBezTo>
                  <a:pt x="2952" y="188"/>
                  <a:pt x="2952" y="188"/>
                  <a:pt x="2952" y="188"/>
                </a:cubicBezTo>
                <a:cubicBezTo>
                  <a:pt x="2952" y="186"/>
                  <a:pt x="2952" y="186"/>
                  <a:pt x="2952" y="186"/>
                </a:cubicBezTo>
                <a:cubicBezTo>
                  <a:pt x="2953" y="184"/>
                  <a:pt x="2953" y="184"/>
                  <a:pt x="2953" y="184"/>
                </a:cubicBezTo>
                <a:cubicBezTo>
                  <a:pt x="2953" y="181"/>
                  <a:pt x="2953" y="181"/>
                  <a:pt x="2953" y="181"/>
                </a:cubicBezTo>
                <a:cubicBezTo>
                  <a:pt x="2952" y="182"/>
                  <a:pt x="2952" y="182"/>
                  <a:pt x="2952" y="182"/>
                </a:cubicBezTo>
                <a:cubicBezTo>
                  <a:pt x="2950" y="180"/>
                  <a:pt x="2950" y="180"/>
                  <a:pt x="2950" y="180"/>
                </a:cubicBezTo>
                <a:cubicBezTo>
                  <a:pt x="2950" y="179"/>
                  <a:pt x="2950" y="179"/>
                  <a:pt x="2950" y="179"/>
                </a:cubicBezTo>
                <a:cubicBezTo>
                  <a:pt x="2951" y="179"/>
                  <a:pt x="2951" y="179"/>
                  <a:pt x="2951" y="179"/>
                </a:cubicBezTo>
                <a:cubicBezTo>
                  <a:pt x="2953" y="180"/>
                  <a:pt x="2953" y="180"/>
                  <a:pt x="2953" y="180"/>
                </a:cubicBezTo>
                <a:cubicBezTo>
                  <a:pt x="2953" y="179"/>
                  <a:pt x="2953" y="179"/>
                  <a:pt x="2953" y="179"/>
                </a:cubicBezTo>
                <a:cubicBezTo>
                  <a:pt x="2952" y="178"/>
                  <a:pt x="2952" y="178"/>
                  <a:pt x="2952" y="178"/>
                </a:cubicBezTo>
                <a:cubicBezTo>
                  <a:pt x="2950" y="176"/>
                  <a:pt x="2950" y="176"/>
                  <a:pt x="2950" y="176"/>
                </a:cubicBezTo>
                <a:cubicBezTo>
                  <a:pt x="2951" y="175"/>
                  <a:pt x="2951" y="175"/>
                  <a:pt x="2951" y="175"/>
                </a:cubicBezTo>
                <a:cubicBezTo>
                  <a:pt x="2952" y="175"/>
                  <a:pt x="2952" y="175"/>
                  <a:pt x="2952" y="175"/>
                </a:cubicBezTo>
                <a:cubicBezTo>
                  <a:pt x="2951" y="174"/>
                  <a:pt x="2951" y="174"/>
                  <a:pt x="2951" y="174"/>
                </a:cubicBezTo>
                <a:cubicBezTo>
                  <a:pt x="2950" y="172"/>
                  <a:pt x="2950" y="172"/>
                  <a:pt x="2950" y="172"/>
                </a:cubicBezTo>
                <a:cubicBezTo>
                  <a:pt x="2948" y="171"/>
                  <a:pt x="2948" y="171"/>
                  <a:pt x="2948" y="171"/>
                </a:cubicBezTo>
                <a:cubicBezTo>
                  <a:pt x="2947" y="170"/>
                  <a:pt x="2947" y="170"/>
                  <a:pt x="2947" y="170"/>
                </a:cubicBezTo>
                <a:cubicBezTo>
                  <a:pt x="2948" y="170"/>
                  <a:pt x="2948" y="170"/>
                  <a:pt x="2948" y="170"/>
                </a:cubicBezTo>
                <a:cubicBezTo>
                  <a:pt x="2948" y="167"/>
                  <a:pt x="2948" y="167"/>
                  <a:pt x="2948" y="167"/>
                </a:cubicBezTo>
                <a:cubicBezTo>
                  <a:pt x="2946" y="165"/>
                  <a:pt x="2946" y="165"/>
                  <a:pt x="2946" y="165"/>
                </a:cubicBezTo>
                <a:cubicBezTo>
                  <a:pt x="2946" y="163"/>
                  <a:pt x="2946" y="163"/>
                  <a:pt x="2946" y="163"/>
                </a:cubicBezTo>
                <a:cubicBezTo>
                  <a:pt x="2947" y="162"/>
                  <a:pt x="2947" y="162"/>
                  <a:pt x="2947" y="162"/>
                </a:cubicBezTo>
                <a:cubicBezTo>
                  <a:pt x="2948" y="161"/>
                  <a:pt x="2948" y="161"/>
                  <a:pt x="2948" y="161"/>
                </a:cubicBezTo>
                <a:cubicBezTo>
                  <a:pt x="2946" y="159"/>
                  <a:pt x="2946" y="159"/>
                  <a:pt x="2946" y="159"/>
                </a:cubicBezTo>
                <a:cubicBezTo>
                  <a:pt x="2947" y="158"/>
                  <a:pt x="2947" y="158"/>
                  <a:pt x="2947" y="158"/>
                </a:cubicBezTo>
                <a:cubicBezTo>
                  <a:pt x="2948" y="158"/>
                  <a:pt x="2948" y="158"/>
                  <a:pt x="2948" y="158"/>
                </a:cubicBezTo>
                <a:cubicBezTo>
                  <a:pt x="2950" y="159"/>
                  <a:pt x="2950" y="159"/>
                  <a:pt x="2950" y="159"/>
                </a:cubicBezTo>
                <a:cubicBezTo>
                  <a:pt x="2951" y="158"/>
                  <a:pt x="2951" y="158"/>
                  <a:pt x="2951" y="158"/>
                </a:cubicBezTo>
                <a:cubicBezTo>
                  <a:pt x="2952" y="156"/>
                  <a:pt x="2952" y="156"/>
                  <a:pt x="2952" y="156"/>
                </a:cubicBezTo>
                <a:cubicBezTo>
                  <a:pt x="2954" y="155"/>
                  <a:pt x="2954" y="155"/>
                  <a:pt x="2954" y="155"/>
                </a:cubicBezTo>
                <a:cubicBezTo>
                  <a:pt x="2955" y="157"/>
                  <a:pt x="2955" y="157"/>
                  <a:pt x="2955" y="157"/>
                </a:cubicBezTo>
                <a:cubicBezTo>
                  <a:pt x="2956" y="157"/>
                  <a:pt x="2956" y="157"/>
                  <a:pt x="2956" y="157"/>
                </a:cubicBezTo>
                <a:cubicBezTo>
                  <a:pt x="2957" y="159"/>
                  <a:pt x="2957" y="159"/>
                  <a:pt x="2957" y="159"/>
                </a:cubicBezTo>
                <a:cubicBezTo>
                  <a:pt x="2960" y="155"/>
                  <a:pt x="2960" y="155"/>
                  <a:pt x="2960" y="155"/>
                </a:cubicBezTo>
                <a:cubicBezTo>
                  <a:pt x="2957" y="154"/>
                  <a:pt x="2957" y="154"/>
                  <a:pt x="2957" y="154"/>
                </a:cubicBezTo>
                <a:cubicBezTo>
                  <a:pt x="2958" y="152"/>
                  <a:pt x="2958" y="152"/>
                  <a:pt x="2958" y="152"/>
                </a:cubicBezTo>
                <a:cubicBezTo>
                  <a:pt x="2959" y="151"/>
                  <a:pt x="2959" y="151"/>
                  <a:pt x="2959" y="151"/>
                </a:cubicBezTo>
                <a:cubicBezTo>
                  <a:pt x="2962" y="146"/>
                  <a:pt x="2962" y="146"/>
                  <a:pt x="2962" y="146"/>
                </a:cubicBezTo>
                <a:cubicBezTo>
                  <a:pt x="2962" y="144"/>
                  <a:pt x="2962" y="144"/>
                  <a:pt x="2962" y="144"/>
                </a:cubicBezTo>
                <a:cubicBezTo>
                  <a:pt x="2963" y="146"/>
                  <a:pt x="2963" y="146"/>
                  <a:pt x="2963" y="146"/>
                </a:cubicBezTo>
                <a:cubicBezTo>
                  <a:pt x="2965" y="147"/>
                  <a:pt x="2965" y="147"/>
                  <a:pt x="2965" y="147"/>
                </a:cubicBezTo>
                <a:cubicBezTo>
                  <a:pt x="2965" y="149"/>
                  <a:pt x="2965" y="149"/>
                  <a:pt x="2965" y="149"/>
                </a:cubicBezTo>
                <a:cubicBezTo>
                  <a:pt x="2968" y="156"/>
                  <a:pt x="2968" y="156"/>
                  <a:pt x="2968" y="156"/>
                </a:cubicBezTo>
                <a:cubicBezTo>
                  <a:pt x="2969" y="157"/>
                  <a:pt x="2969" y="157"/>
                  <a:pt x="2969" y="157"/>
                </a:cubicBezTo>
                <a:cubicBezTo>
                  <a:pt x="2970" y="157"/>
                  <a:pt x="2970" y="157"/>
                  <a:pt x="2970" y="157"/>
                </a:cubicBezTo>
                <a:cubicBezTo>
                  <a:pt x="2971" y="151"/>
                  <a:pt x="2971" y="151"/>
                  <a:pt x="2971" y="151"/>
                </a:cubicBezTo>
                <a:cubicBezTo>
                  <a:pt x="2972" y="149"/>
                  <a:pt x="2972" y="149"/>
                  <a:pt x="2972" y="149"/>
                </a:cubicBezTo>
                <a:cubicBezTo>
                  <a:pt x="2971" y="147"/>
                  <a:pt x="2971" y="147"/>
                  <a:pt x="2971" y="147"/>
                </a:cubicBezTo>
                <a:cubicBezTo>
                  <a:pt x="2972" y="145"/>
                  <a:pt x="2972" y="145"/>
                  <a:pt x="2972" y="145"/>
                </a:cubicBezTo>
                <a:cubicBezTo>
                  <a:pt x="2971" y="143"/>
                  <a:pt x="2971" y="143"/>
                  <a:pt x="2971" y="143"/>
                </a:cubicBezTo>
                <a:cubicBezTo>
                  <a:pt x="2973" y="144"/>
                  <a:pt x="2973" y="144"/>
                  <a:pt x="2973" y="144"/>
                </a:cubicBezTo>
                <a:cubicBezTo>
                  <a:pt x="2974" y="143"/>
                  <a:pt x="2974" y="143"/>
                  <a:pt x="2974" y="143"/>
                </a:cubicBezTo>
                <a:cubicBezTo>
                  <a:pt x="2975" y="139"/>
                  <a:pt x="2975" y="139"/>
                  <a:pt x="2975" y="139"/>
                </a:cubicBezTo>
                <a:cubicBezTo>
                  <a:pt x="2977" y="139"/>
                  <a:pt x="2977" y="139"/>
                  <a:pt x="2977" y="139"/>
                </a:cubicBezTo>
                <a:cubicBezTo>
                  <a:pt x="2979" y="136"/>
                  <a:pt x="2979" y="136"/>
                  <a:pt x="2979" y="136"/>
                </a:cubicBezTo>
                <a:cubicBezTo>
                  <a:pt x="2981" y="135"/>
                  <a:pt x="2981" y="135"/>
                  <a:pt x="2981" y="135"/>
                </a:cubicBezTo>
                <a:cubicBezTo>
                  <a:pt x="2982" y="136"/>
                  <a:pt x="2982" y="136"/>
                  <a:pt x="2982" y="136"/>
                </a:cubicBezTo>
                <a:cubicBezTo>
                  <a:pt x="2986" y="134"/>
                  <a:pt x="2986" y="134"/>
                  <a:pt x="2986" y="134"/>
                </a:cubicBezTo>
                <a:cubicBezTo>
                  <a:pt x="2989" y="135"/>
                  <a:pt x="2989" y="135"/>
                  <a:pt x="2989" y="135"/>
                </a:cubicBezTo>
                <a:cubicBezTo>
                  <a:pt x="2994" y="138"/>
                  <a:pt x="2994" y="138"/>
                  <a:pt x="2994" y="138"/>
                </a:cubicBezTo>
                <a:cubicBezTo>
                  <a:pt x="2994" y="139"/>
                  <a:pt x="2994" y="139"/>
                  <a:pt x="2994" y="139"/>
                </a:cubicBezTo>
                <a:cubicBezTo>
                  <a:pt x="2996" y="140"/>
                  <a:pt x="2996" y="140"/>
                  <a:pt x="2996" y="140"/>
                </a:cubicBezTo>
                <a:cubicBezTo>
                  <a:pt x="2998" y="139"/>
                  <a:pt x="2998" y="139"/>
                  <a:pt x="2998" y="139"/>
                </a:cubicBezTo>
                <a:cubicBezTo>
                  <a:pt x="2999" y="140"/>
                  <a:pt x="2999" y="140"/>
                  <a:pt x="2999" y="140"/>
                </a:cubicBezTo>
                <a:cubicBezTo>
                  <a:pt x="2998" y="141"/>
                  <a:pt x="2998" y="141"/>
                  <a:pt x="2998" y="141"/>
                </a:cubicBezTo>
                <a:cubicBezTo>
                  <a:pt x="3001" y="144"/>
                  <a:pt x="3001" y="144"/>
                  <a:pt x="3001" y="144"/>
                </a:cubicBezTo>
                <a:cubicBezTo>
                  <a:pt x="3002" y="143"/>
                  <a:pt x="3002" y="143"/>
                  <a:pt x="3002" y="143"/>
                </a:cubicBezTo>
                <a:cubicBezTo>
                  <a:pt x="3004" y="145"/>
                  <a:pt x="3004" y="145"/>
                  <a:pt x="3004" y="145"/>
                </a:cubicBezTo>
                <a:cubicBezTo>
                  <a:pt x="3006" y="144"/>
                  <a:pt x="3006" y="144"/>
                  <a:pt x="3006" y="144"/>
                </a:cubicBezTo>
                <a:cubicBezTo>
                  <a:pt x="3007" y="145"/>
                  <a:pt x="3007" y="145"/>
                  <a:pt x="3007" y="145"/>
                </a:cubicBezTo>
                <a:cubicBezTo>
                  <a:pt x="3007" y="143"/>
                  <a:pt x="3007" y="143"/>
                  <a:pt x="3007" y="143"/>
                </a:cubicBezTo>
                <a:cubicBezTo>
                  <a:pt x="3004" y="139"/>
                  <a:pt x="3004" y="139"/>
                  <a:pt x="3004" y="139"/>
                </a:cubicBezTo>
                <a:cubicBezTo>
                  <a:pt x="3005" y="138"/>
                  <a:pt x="3005" y="138"/>
                  <a:pt x="3005" y="138"/>
                </a:cubicBezTo>
                <a:cubicBezTo>
                  <a:pt x="3005" y="137"/>
                  <a:pt x="3005" y="137"/>
                  <a:pt x="3005" y="137"/>
                </a:cubicBezTo>
                <a:cubicBezTo>
                  <a:pt x="3003" y="136"/>
                  <a:pt x="3003" y="136"/>
                  <a:pt x="3003" y="136"/>
                </a:cubicBezTo>
                <a:cubicBezTo>
                  <a:pt x="3004" y="134"/>
                  <a:pt x="3004" y="134"/>
                  <a:pt x="3004" y="134"/>
                </a:cubicBezTo>
                <a:cubicBezTo>
                  <a:pt x="3005" y="133"/>
                  <a:pt x="3005" y="133"/>
                  <a:pt x="3005" y="133"/>
                </a:cubicBezTo>
                <a:cubicBezTo>
                  <a:pt x="3005" y="128"/>
                  <a:pt x="3005" y="128"/>
                  <a:pt x="3005" y="128"/>
                </a:cubicBezTo>
                <a:cubicBezTo>
                  <a:pt x="3007" y="124"/>
                  <a:pt x="3007" y="124"/>
                  <a:pt x="3007" y="124"/>
                </a:cubicBezTo>
                <a:cubicBezTo>
                  <a:pt x="3006" y="123"/>
                  <a:pt x="3006" y="123"/>
                  <a:pt x="3006" y="123"/>
                </a:cubicBezTo>
                <a:cubicBezTo>
                  <a:pt x="3008" y="120"/>
                  <a:pt x="3008" y="120"/>
                  <a:pt x="3008" y="120"/>
                </a:cubicBezTo>
                <a:cubicBezTo>
                  <a:pt x="3008" y="118"/>
                  <a:pt x="3008" y="118"/>
                  <a:pt x="3008" y="118"/>
                </a:cubicBezTo>
                <a:cubicBezTo>
                  <a:pt x="3009" y="117"/>
                  <a:pt x="3009" y="117"/>
                  <a:pt x="3009" y="117"/>
                </a:cubicBezTo>
                <a:cubicBezTo>
                  <a:pt x="3007" y="114"/>
                  <a:pt x="3007" y="114"/>
                  <a:pt x="3007" y="114"/>
                </a:cubicBezTo>
                <a:cubicBezTo>
                  <a:pt x="3006" y="113"/>
                  <a:pt x="3006" y="113"/>
                  <a:pt x="3006" y="113"/>
                </a:cubicBezTo>
                <a:cubicBezTo>
                  <a:pt x="3006" y="112"/>
                  <a:pt x="3006" y="112"/>
                  <a:pt x="3006" y="112"/>
                </a:cubicBezTo>
                <a:cubicBezTo>
                  <a:pt x="3009" y="112"/>
                  <a:pt x="3009" y="112"/>
                  <a:pt x="3009" y="112"/>
                </a:cubicBezTo>
                <a:cubicBezTo>
                  <a:pt x="3010" y="110"/>
                  <a:pt x="3010" y="110"/>
                  <a:pt x="3010" y="110"/>
                </a:cubicBezTo>
                <a:cubicBezTo>
                  <a:pt x="3007" y="108"/>
                  <a:pt x="3007" y="108"/>
                  <a:pt x="3007" y="108"/>
                </a:cubicBezTo>
                <a:cubicBezTo>
                  <a:pt x="3006" y="107"/>
                  <a:pt x="3006" y="107"/>
                  <a:pt x="3006" y="107"/>
                </a:cubicBezTo>
                <a:cubicBezTo>
                  <a:pt x="3007" y="106"/>
                  <a:pt x="3007" y="106"/>
                  <a:pt x="3007" y="106"/>
                </a:cubicBezTo>
                <a:cubicBezTo>
                  <a:pt x="3008" y="107"/>
                  <a:pt x="3008" y="107"/>
                  <a:pt x="3008" y="107"/>
                </a:cubicBezTo>
                <a:cubicBezTo>
                  <a:pt x="3010" y="107"/>
                  <a:pt x="3010" y="107"/>
                  <a:pt x="3010" y="107"/>
                </a:cubicBezTo>
                <a:cubicBezTo>
                  <a:pt x="3010" y="105"/>
                  <a:pt x="3010" y="105"/>
                  <a:pt x="3010" y="105"/>
                </a:cubicBezTo>
                <a:cubicBezTo>
                  <a:pt x="3009" y="104"/>
                  <a:pt x="3009" y="104"/>
                  <a:pt x="3009" y="104"/>
                </a:cubicBezTo>
                <a:cubicBezTo>
                  <a:pt x="3011" y="102"/>
                  <a:pt x="3011" y="102"/>
                  <a:pt x="3011" y="102"/>
                </a:cubicBezTo>
                <a:cubicBezTo>
                  <a:pt x="3011" y="101"/>
                  <a:pt x="3011" y="101"/>
                  <a:pt x="3011" y="101"/>
                </a:cubicBezTo>
                <a:cubicBezTo>
                  <a:pt x="3010" y="99"/>
                  <a:pt x="3010" y="99"/>
                  <a:pt x="3010" y="99"/>
                </a:cubicBezTo>
                <a:cubicBezTo>
                  <a:pt x="3011" y="99"/>
                  <a:pt x="3011" y="99"/>
                  <a:pt x="3011" y="99"/>
                </a:cubicBezTo>
                <a:cubicBezTo>
                  <a:pt x="3012" y="99"/>
                  <a:pt x="3012" y="99"/>
                  <a:pt x="3012" y="99"/>
                </a:cubicBezTo>
                <a:cubicBezTo>
                  <a:pt x="3013" y="97"/>
                  <a:pt x="3013" y="97"/>
                  <a:pt x="3013" y="97"/>
                </a:cubicBezTo>
                <a:cubicBezTo>
                  <a:pt x="3014" y="96"/>
                  <a:pt x="3014" y="96"/>
                  <a:pt x="3014" y="96"/>
                </a:cubicBezTo>
                <a:cubicBezTo>
                  <a:pt x="3013" y="95"/>
                  <a:pt x="3013" y="95"/>
                  <a:pt x="3013" y="95"/>
                </a:cubicBezTo>
                <a:cubicBezTo>
                  <a:pt x="3014" y="95"/>
                  <a:pt x="3014" y="95"/>
                  <a:pt x="3014" y="95"/>
                </a:cubicBezTo>
                <a:cubicBezTo>
                  <a:pt x="3017" y="93"/>
                  <a:pt x="3017" y="93"/>
                  <a:pt x="3017" y="93"/>
                </a:cubicBezTo>
                <a:cubicBezTo>
                  <a:pt x="3016" y="91"/>
                  <a:pt x="3016" y="91"/>
                  <a:pt x="3016" y="91"/>
                </a:cubicBezTo>
                <a:cubicBezTo>
                  <a:pt x="3016" y="89"/>
                  <a:pt x="3016" y="89"/>
                  <a:pt x="3016" y="89"/>
                </a:cubicBezTo>
                <a:cubicBezTo>
                  <a:pt x="3017" y="90"/>
                  <a:pt x="3017" y="90"/>
                  <a:pt x="3017" y="90"/>
                </a:cubicBezTo>
                <a:cubicBezTo>
                  <a:pt x="3019" y="88"/>
                  <a:pt x="3019" y="88"/>
                  <a:pt x="3019" y="88"/>
                </a:cubicBezTo>
                <a:cubicBezTo>
                  <a:pt x="3018" y="85"/>
                  <a:pt x="3018" y="85"/>
                  <a:pt x="3018" y="85"/>
                </a:cubicBezTo>
                <a:cubicBezTo>
                  <a:pt x="3018" y="82"/>
                  <a:pt x="3018" y="82"/>
                  <a:pt x="3018" y="82"/>
                </a:cubicBezTo>
                <a:cubicBezTo>
                  <a:pt x="3020" y="82"/>
                  <a:pt x="3020" y="82"/>
                  <a:pt x="3020" y="82"/>
                </a:cubicBezTo>
                <a:cubicBezTo>
                  <a:pt x="3020" y="83"/>
                  <a:pt x="3020" y="83"/>
                  <a:pt x="3020" y="83"/>
                </a:cubicBezTo>
                <a:cubicBezTo>
                  <a:pt x="3021" y="82"/>
                  <a:pt x="3021" y="82"/>
                  <a:pt x="3021" y="82"/>
                </a:cubicBezTo>
                <a:cubicBezTo>
                  <a:pt x="3024" y="78"/>
                  <a:pt x="3024" y="78"/>
                  <a:pt x="3024" y="78"/>
                </a:cubicBezTo>
                <a:cubicBezTo>
                  <a:pt x="3023" y="78"/>
                  <a:pt x="3023" y="78"/>
                  <a:pt x="3023" y="78"/>
                </a:cubicBezTo>
                <a:cubicBezTo>
                  <a:pt x="3023" y="76"/>
                  <a:pt x="3023" y="76"/>
                  <a:pt x="3023" y="76"/>
                </a:cubicBezTo>
                <a:cubicBezTo>
                  <a:pt x="3025" y="76"/>
                  <a:pt x="3025" y="76"/>
                  <a:pt x="3025" y="76"/>
                </a:cubicBezTo>
                <a:cubicBezTo>
                  <a:pt x="3028" y="72"/>
                  <a:pt x="3028" y="72"/>
                  <a:pt x="3028" y="72"/>
                </a:cubicBezTo>
                <a:cubicBezTo>
                  <a:pt x="3027" y="72"/>
                  <a:pt x="3027" y="72"/>
                  <a:pt x="3027" y="72"/>
                </a:cubicBezTo>
                <a:cubicBezTo>
                  <a:pt x="3028" y="71"/>
                  <a:pt x="3028" y="71"/>
                  <a:pt x="3028" y="71"/>
                </a:cubicBezTo>
                <a:cubicBezTo>
                  <a:pt x="3030" y="71"/>
                  <a:pt x="3030" y="71"/>
                  <a:pt x="3030" y="71"/>
                </a:cubicBezTo>
                <a:cubicBezTo>
                  <a:pt x="3033" y="69"/>
                  <a:pt x="3033" y="69"/>
                  <a:pt x="3033" y="69"/>
                </a:cubicBezTo>
                <a:cubicBezTo>
                  <a:pt x="3032" y="67"/>
                  <a:pt x="3032" y="67"/>
                  <a:pt x="3032" y="67"/>
                </a:cubicBezTo>
                <a:cubicBezTo>
                  <a:pt x="3033" y="66"/>
                  <a:pt x="3033" y="66"/>
                  <a:pt x="3033" y="66"/>
                </a:cubicBezTo>
                <a:cubicBezTo>
                  <a:pt x="3034" y="67"/>
                  <a:pt x="3034" y="67"/>
                  <a:pt x="3034" y="67"/>
                </a:cubicBezTo>
                <a:cubicBezTo>
                  <a:pt x="3035" y="69"/>
                  <a:pt x="3035" y="69"/>
                  <a:pt x="3035" y="69"/>
                </a:cubicBezTo>
                <a:cubicBezTo>
                  <a:pt x="3036" y="69"/>
                  <a:pt x="3036" y="69"/>
                  <a:pt x="3036" y="69"/>
                </a:cubicBezTo>
                <a:cubicBezTo>
                  <a:pt x="3038" y="69"/>
                  <a:pt x="3038" y="69"/>
                  <a:pt x="3038" y="69"/>
                </a:cubicBezTo>
                <a:cubicBezTo>
                  <a:pt x="3040" y="70"/>
                  <a:pt x="3040" y="70"/>
                  <a:pt x="3040" y="70"/>
                </a:cubicBezTo>
                <a:cubicBezTo>
                  <a:pt x="3047" y="70"/>
                  <a:pt x="3047" y="70"/>
                  <a:pt x="3047" y="70"/>
                </a:cubicBezTo>
                <a:cubicBezTo>
                  <a:pt x="3049" y="71"/>
                  <a:pt x="3049" y="71"/>
                  <a:pt x="3049" y="71"/>
                </a:cubicBezTo>
                <a:cubicBezTo>
                  <a:pt x="3050" y="71"/>
                  <a:pt x="3050" y="71"/>
                  <a:pt x="3050" y="71"/>
                </a:cubicBezTo>
                <a:cubicBezTo>
                  <a:pt x="3049" y="68"/>
                  <a:pt x="3049" y="68"/>
                  <a:pt x="3049" y="68"/>
                </a:cubicBezTo>
                <a:cubicBezTo>
                  <a:pt x="3047" y="67"/>
                  <a:pt x="3047" y="67"/>
                  <a:pt x="3047" y="67"/>
                </a:cubicBezTo>
                <a:cubicBezTo>
                  <a:pt x="3047" y="66"/>
                  <a:pt x="3047" y="66"/>
                  <a:pt x="3047" y="66"/>
                </a:cubicBezTo>
                <a:cubicBezTo>
                  <a:pt x="3048" y="65"/>
                  <a:pt x="3048" y="65"/>
                  <a:pt x="3048" y="65"/>
                </a:cubicBezTo>
                <a:cubicBezTo>
                  <a:pt x="3048" y="59"/>
                  <a:pt x="3048" y="59"/>
                  <a:pt x="3048" y="59"/>
                </a:cubicBezTo>
                <a:cubicBezTo>
                  <a:pt x="3045" y="55"/>
                  <a:pt x="3045" y="55"/>
                  <a:pt x="3045" y="55"/>
                </a:cubicBezTo>
                <a:cubicBezTo>
                  <a:pt x="3043" y="55"/>
                  <a:pt x="3043" y="55"/>
                  <a:pt x="3043" y="55"/>
                </a:cubicBezTo>
                <a:cubicBezTo>
                  <a:pt x="3040" y="51"/>
                  <a:pt x="3040" y="51"/>
                  <a:pt x="3040" y="51"/>
                </a:cubicBezTo>
                <a:cubicBezTo>
                  <a:pt x="3042" y="50"/>
                  <a:pt x="3042" y="50"/>
                  <a:pt x="3042" y="50"/>
                </a:cubicBezTo>
                <a:cubicBezTo>
                  <a:pt x="3039" y="47"/>
                  <a:pt x="3039" y="47"/>
                  <a:pt x="3039" y="47"/>
                </a:cubicBezTo>
                <a:cubicBezTo>
                  <a:pt x="3035" y="46"/>
                  <a:pt x="3035" y="46"/>
                  <a:pt x="3035" y="46"/>
                </a:cubicBezTo>
                <a:cubicBezTo>
                  <a:pt x="3030" y="43"/>
                  <a:pt x="3030" y="43"/>
                  <a:pt x="3030" y="43"/>
                </a:cubicBezTo>
                <a:cubicBezTo>
                  <a:pt x="3028" y="40"/>
                  <a:pt x="3028" y="40"/>
                  <a:pt x="3028" y="40"/>
                </a:cubicBezTo>
                <a:cubicBezTo>
                  <a:pt x="3028" y="42"/>
                  <a:pt x="3028" y="42"/>
                  <a:pt x="3028" y="42"/>
                </a:cubicBezTo>
                <a:cubicBezTo>
                  <a:pt x="3026" y="41"/>
                  <a:pt x="3026" y="41"/>
                  <a:pt x="3026" y="41"/>
                </a:cubicBezTo>
                <a:cubicBezTo>
                  <a:pt x="3026" y="42"/>
                  <a:pt x="3026" y="42"/>
                  <a:pt x="3026" y="42"/>
                </a:cubicBezTo>
                <a:cubicBezTo>
                  <a:pt x="3025" y="44"/>
                  <a:pt x="3025" y="44"/>
                  <a:pt x="3025" y="44"/>
                </a:cubicBezTo>
                <a:cubicBezTo>
                  <a:pt x="3023" y="45"/>
                  <a:pt x="3023" y="45"/>
                  <a:pt x="3023" y="45"/>
                </a:cubicBezTo>
                <a:cubicBezTo>
                  <a:pt x="3022" y="44"/>
                  <a:pt x="3022" y="44"/>
                  <a:pt x="3022" y="44"/>
                </a:cubicBezTo>
                <a:cubicBezTo>
                  <a:pt x="3023" y="41"/>
                  <a:pt x="3023" y="41"/>
                  <a:pt x="3023" y="41"/>
                </a:cubicBezTo>
                <a:cubicBezTo>
                  <a:pt x="3025" y="40"/>
                  <a:pt x="3025" y="40"/>
                  <a:pt x="3025" y="40"/>
                </a:cubicBezTo>
                <a:cubicBezTo>
                  <a:pt x="3023" y="38"/>
                  <a:pt x="3023" y="38"/>
                  <a:pt x="3023" y="38"/>
                </a:cubicBezTo>
                <a:cubicBezTo>
                  <a:pt x="3024" y="37"/>
                  <a:pt x="3024" y="37"/>
                  <a:pt x="3024" y="37"/>
                </a:cubicBezTo>
                <a:cubicBezTo>
                  <a:pt x="3025" y="37"/>
                  <a:pt x="3025" y="37"/>
                  <a:pt x="3025" y="37"/>
                </a:cubicBezTo>
                <a:cubicBezTo>
                  <a:pt x="3026" y="39"/>
                  <a:pt x="3026" y="39"/>
                  <a:pt x="3026" y="39"/>
                </a:cubicBezTo>
                <a:cubicBezTo>
                  <a:pt x="3022" y="32"/>
                  <a:pt x="3022" y="32"/>
                  <a:pt x="3022" y="32"/>
                </a:cubicBezTo>
                <a:cubicBezTo>
                  <a:pt x="3019" y="30"/>
                  <a:pt x="3019" y="30"/>
                  <a:pt x="3019" y="30"/>
                </a:cubicBezTo>
                <a:cubicBezTo>
                  <a:pt x="3019" y="33"/>
                  <a:pt x="3019" y="33"/>
                  <a:pt x="3019" y="33"/>
                </a:cubicBezTo>
                <a:cubicBezTo>
                  <a:pt x="3019" y="34"/>
                  <a:pt x="3019" y="34"/>
                  <a:pt x="3019" y="34"/>
                </a:cubicBezTo>
                <a:cubicBezTo>
                  <a:pt x="3018" y="34"/>
                  <a:pt x="3018" y="34"/>
                  <a:pt x="3018" y="34"/>
                </a:cubicBezTo>
                <a:cubicBezTo>
                  <a:pt x="3014" y="30"/>
                  <a:pt x="3014" y="30"/>
                  <a:pt x="3014" y="30"/>
                </a:cubicBezTo>
                <a:cubicBezTo>
                  <a:pt x="3015" y="29"/>
                  <a:pt x="3015" y="29"/>
                  <a:pt x="3015" y="29"/>
                </a:cubicBezTo>
                <a:cubicBezTo>
                  <a:pt x="3017" y="29"/>
                  <a:pt x="3017" y="29"/>
                  <a:pt x="3017" y="29"/>
                </a:cubicBezTo>
                <a:cubicBezTo>
                  <a:pt x="3016" y="27"/>
                  <a:pt x="3016" y="27"/>
                  <a:pt x="3016" y="27"/>
                </a:cubicBezTo>
                <a:cubicBezTo>
                  <a:pt x="3010" y="23"/>
                  <a:pt x="3010" y="23"/>
                  <a:pt x="3010" y="23"/>
                </a:cubicBezTo>
                <a:cubicBezTo>
                  <a:pt x="3009" y="23"/>
                  <a:pt x="3009" y="23"/>
                  <a:pt x="3009" y="23"/>
                </a:cubicBezTo>
                <a:cubicBezTo>
                  <a:pt x="3010" y="24"/>
                  <a:pt x="3010" y="24"/>
                  <a:pt x="3010" y="24"/>
                </a:cubicBezTo>
                <a:cubicBezTo>
                  <a:pt x="3009" y="26"/>
                  <a:pt x="3009" y="26"/>
                  <a:pt x="3009" y="26"/>
                </a:cubicBezTo>
                <a:cubicBezTo>
                  <a:pt x="3006" y="26"/>
                  <a:pt x="3006" y="26"/>
                  <a:pt x="3006" y="26"/>
                </a:cubicBezTo>
                <a:cubicBezTo>
                  <a:pt x="3004" y="24"/>
                  <a:pt x="3004" y="24"/>
                  <a:pt x="3004" y="24"/>
                </a:cubicBezTo>
                <a:cubicBezTo>
                  <a:pt x="3001" y="23"/>
                  <a:pt x="3001" y="23"/>
                  <a:pt x="3001" y="23"/>
                </a:cubicBezTo>
                <a:cubicBezTo>
                  <a:pt x="2999" y="19"/>
                  <a:pt x="2999" y="19"/>
                  <a:pt x="2999" y="19"/>
                </a:cubicBezTo>
                <a:cubicBezTo>
                  <a:pt x="2999" y="18"/>
                  <a:pt x="2999" y="18"/>
                  <a:pt x="2999" y="18"/>
                </a:cubicBezTo>
                <a:cubicBezTo>
                  <a:pt x="2997" y="17"/>
                  <a:pt x="2997" y="17"/>
                  <a:pt x="2997" y="17"/>
                </a:cubicBezTo>
                <a:cubicBezTo>
                  <a:pt x="2996" y="17"/>
                  <a:pt x="2996" y="17"/>
                  <a:pt x="2996" y="17"/>
                </a:cubicBezTo>
                <a:cubicBezTo>
                  <a:pt x="2993" y="20"/>
                  <a:pt x="2993" y="20"/>
                  <a:pt x="2993" y="20"/>
                </a:cubicBezTo>
                <a:cubicBezTo>
                  <a:pt x="2993" y="21"/>
                  <a:pt x="2993" y="21"/>
                  <a:pt x="2993" y="21"/>
                </a:cubicBezTo>
                <a:cubicBezTo>
                  <a:pt x="2991" y="21"/>
                  <a:pt x="2991" y="21"/>
                  <a:pt x="2991" y="21"/>
                </a:cubicBezTo>
                <a:cubicBezTo>
                  <a:pt x="2990" y="22"/>
                  <a:pt x="2990" y="22"/>
                  <a:pt x="2990" y="22"/>
                </a:cubicBezTo>
                <a:cubicBezTo>
                  <a:pt x="2989" y="26"/>
                  <a:pt x="2989" y="26"/>
                  <a:pt x="2989" y="26"/>
                </a:cubicBezTo>
                <a:cubicBezTo>
                  <a:pt x="2990" y="27"/>
                  <a:pt x="2990" y="27"/>
                  <a:pt x="2990" y="27"/>
                </a:cubicBezTo>
                <a:cubicBezTo>
                  <a:pt x="2989" y="26"/>
                  <a:pt x="2989" y="26"/>
                  <a:pt x="2989" y="26"/>
                </a:cubicBezTo>
                <a:cubicBezTo>
                  <a:pt x="2987" y="22"/>
                  <a:pt x="2987" y="22"/>
                  <a:pt x="2987" y="22"/>
                </a:cubicBezTo>
                <a:cubicBezTo>
                  <a:pt x="2988" y="20"/>
                  <a:pt x="2988" y="20"/>
                  <a:pt x="2988" y="20"/>
                </a:cubicBezTo>
                <a:cubicBezTo>
                  <a:pt x="2985" y="18"/>
                  <a:pt x="2985" y="18"/>
                  <a:pt x="2985" y="18"/>
                </a:cubicBezTo>
                <a:cubicBezTo>
                  <a:pt x="2984" y="15"/>
                  <a:pt x="2984" y="15"/>
                  <a:pt x="2984" y="15"/>
                </a:cubicBezTo>
                <a:cubicBezTo>
                  <a:pt x="2983" y="15"/>
                  <a:pt x="2983" y="15"/>
                  <a:pt x="2983" y="15"/>
                </a:cubicBezTo>
                <a:cubicBezTo>
                  <a:pt x="2985" y="15"/>
                  <a:pt x="2985" y="15"/>
                  <a:pt x="2985" y="15"/>
                </a:cubicBezTo>
                <a:cubicBezTo>
                  <a:pt x="2987" y="17"/>
                  <a:pt x="2987" y="17"/>
                  <a:pt x="2987" y="17"/>
                </a:cubicBezTo>
                <a:cubicBezTo>
                  <a:pt x="2987" y="15"/>
                  <a:pt x="2987" y="15"/>
                  <a:pt x="2987" y="15"/>
                </a:cubicBezTo>
                <a:cubicBezTo>
                  <a:pt x="2989" y="15"/>
                  <a:pt x="2989" y="15"/>
                  <a:pt x="2989" y="15"/>
                </a:cubicBezTo>
                <a:cubicBezTo>
                  <a:pt x="2991" y="16"/>
                  <a:pt x="2991" y="16"/>
                  <a:pt x="2991" y="16"/>
                </a:cubicBezTo>
                <a:cubicBezTo>
                  <a:pt x="2994" y="14"/>
                  <a:pt x="2994" y="14"/>
                  <a:pt x="2994" y="14"/>
                </a:cubicBezTo>
                <a:cubicBezTo>
                  <a:pt x="2993" y="12"/>
                  <a:pt x="2993" y="12"/>
                  <a:pt x="2993" y="12"/>
                </a:cubicBezTo>
                <a:cubicBezTo>
                  <a:pt x="2987" y="10"/>
                  <a:pt x="2987" y="10"/>
                  <a:pt x="2987" y="10"/>
                </a:cubicBezTo>
                <a:cubicBezTo>
                  <a:pt x="2986" y="12"/>
                  <a:pt x="2986" y="12"/>
                  <a:pt x="2986" y="12"/>
                </a:cubicBezTo>
                <a:cubicBezTo>
                  <a:pt x="2983" y="12"/>
                  <a:pt x="2983" y="12"/>
                  <a:pt x="2983" y="12"/>
                </a:cubicBezTo>
                <a:cubicBezTo>
                  <a:pt x="2981" y="11"/>
                  <a:pt x="2981" y="11"/>
                  <a:pt x="2981" y="11"/>
                </a:cubicBezTo>
                <a:cubicBezTo>
                  <a:pt x="2983" y="11"/>
                  <a:pt x="2983" y="11"/>
                  <a:pt x="2983" y="11"/>
                </a:cubicBezTo>
                <a:cubicBezTo>
                  <a:pt x="2985" y="9"/>
                  <a:pt x="2985" y="9"/>
                  <a:pt x="2985" y="9"/>
                </a:cubicBezTo>
                <a:cubicBezTo>
                  <a:pt x="2987" y="8"/>
                  <a:pt x="2987" y="8"/>
                  <a:pt x="2987" y="8"/>
                </a:cubicBezTo>
                <a:cubicBezTo>
                  <a:pt x="2988" y="9"/>
                  <a:pt x="2988" y="9"/>
                  <a:pt x="2988" y="9"/>
                </a:cubicBezTo>
                <a:cubicBezTo>
                  <a:pt x="2991" y="10"/>
                  <a:pt x="2991" y="10"/>
                  <a:pt x="2991" y="10"/>
                </a:cubicBezTo>
                <a:cubicBezTo>
                  <a:pt x="2993" y="11"/>
                  <a:pt x="2993" y="11"/>
                  <a:pt x="2993" y="11"/>
                </a:cubicBezTo>
                <a:cubicBezTo>
                  <a:pt x="2996" y="14"/>
                  <a:pt x="2996" y="14"/>
                  <a:pt x="2996" y="14"/>
                </a:cubicBezTo>
                <a:cubicBezTo>
                  <a:pt x="2998" y="15"/>
                  <a:pt x="2998" y="15"/>
                  <a:pt x="2998" y="15"/>
                </a:cubicBezTo>
                <a:cubicBezTo>
                  <a:pt x="2999" y="17"/>
                  <a:pt x="2999" y="17"/>
                  <a:pt x="2999" y="17"/>
                </a:cubicBezTo>
                <a:cubicBezTo>
                  <a:pt x="3001" y="17"/>
                  <a:pt x="3001" y="17"/>
                  <a:pt x="3001" y="17"/>
                </a:cubicBezTo>
                <a:cubicBezTo>
                  <a:pt x="3003" y="15"/>
                  <a:pt x="3003" y="15"/>
                  <a:pt x="3003" y="15"/>
                </a:cubicBezTo>
                <a:cubicBezTo>
                  <a:pt x="3004" y="17"/>
                  <a:pt x="3004" y="17"/>
                  <a:pt x="3004" y="17"/>
                </a:cubicBezTo>
                <a:cubicBezTo>
                  <a:pt x="3009" y="13"/>
                  <a:pt x="3009" y="13"/>
                  <a:pt x="3009" y="13"/>
                </a:cubicBezTo>
                <a:cubicBezTo>
                  <a:pt x="3009" y="14"/>
                  <a:pt x="3009" y="14"/>
                  <a:pt x="3009" y="14"/>
                </a:cubicBezTo>
                <a:cubicBezTo>
                  <a:pt x="3009" y="16"/>
                  <a:pt x="3009" y="16"/>
                  <a:pt x="3009" y="16"/>
                </a:cubicBezTo>
                <a:cubicBezTo>
                  <a:pt x="3011" y="15"/>
                  <a:pt x="3011" y="15"/>
                  <a:pt x="3011" y="15"/>
                </a:cubicBezTo>
                <a:cubicBezTo>
                  <a:pt x="3011" y="12"/>
                  <a:pt x="3011" y="12"/>
                  <a:pt x="3011" y="12"/>
                </a:cubicBezTo>
                <a:cubicBezTo>
                  <a:pt x="3013" y="8"/>
                  <a:pt x="3013" y="8"/>
                  <a:pt x="3013" y="8"/>
                </a:cubicBezTo>
                <a:cubicBezTo>
                  <a:pt x="3013" y="7"/>
                  <a:pt x="3013" y="7"/>
                  <a:pt x="3013" y="7"/>
                </a:cubicBezTo>
                <a:cubicBezTo>
                  <a:pt x="3013" y="4"/>
                  <a:pt x="3013" y="4"/>
                  <a:pt x="3013" y="4"/>
                </a:cubicBezTo>
                <a:cubicBezTo>
                  <a:pt x="3012" y="0"/>
                  <a:pt x="3012" y="0"/>
                  <a:pt x="3012" y="0"/>
                </a:cubicBezTo>
                <a:cubicBezTo>
                  <a:pt x="3012" y="0"/>
                  <a:pt x="3012" y="0"/>
                  <a:pt x="3012" y="0"/>
                </a:cubicBezTo>
                <a:cubicBezTo>
                  <a:pt x="2304" y="0"/>
                  <a:pt x="2304" y="0"/>
                  <a:pt x="2304" y="0"/>
                </a:cubicBezTo>
                <a:cubicBezTo>
                  <a:pt x="2303" y="1"/>
                  <a:pt x="2303" y="1"/>
                  <a:pt x="2303" y="1"/>
                </a:cubicBezTo>
                <a:cubicBezTo>
                  <a:pt x="2302" y="3"/>
                  <a:pt x="2302" y="3"/>
                  <a:pt x="2302" y="3"/>
                </a:cubicBezTo>
                <a:cubicBezTo>
                  <a:pt x="2300" y="3"/>
                  <a:pt x="2300" y="3"/>
                  <a:pt x="2300" y="3"/>
                </a:cubicBezTo>
                <a:cubicBezTo>
                  <a:pt x="2299" y="4"/>
                  <a:pt x="2299" y="4"/>
                  <a:pt x="2299" y="4"/>
                </a:cubicBezTo>
                <a:cubicBezTo>
                  <a:pt x="2299" y="2"/>
                  <a:pt x="2299" y="2"/>
                  <a:pt x="2299" y="2"/>
                </a:cubicBezTo>
                <a:cubicBezTo>
                  <a:pt x="2301" y="1"/>
                  <a:pt x="2301" y="1"/>
                  <a:pt x="2301" y="1"/>
                </a:cubicBezTo>
                <a:cubicBezTo>
                  <a:pt x="2301" y="0"/>
                  <a:pt x="2301" y="0"/>
                  <a:pt x="2301" y="0"/>
                </a:cubicBezTo>
                <a:cubicBezTo>
                  <a:pt x="2143" y="0"/>
                  <a:pt x="2143" y="0"/>
                  <a:pt x="2143" y="0"/>
                </a:cubicBezTo>
                <a:cubicBezTo>
                  <a:pt x="2143" y="1"/>
                  <a:pt x="2143" y="1"/>
                  <a:pt x="2143" y="1"/>
                </a:cubicBezTo>
                <a:cubicBezTo>
                  <a:pt x="2144" y="2"/>
                  <a:pt x="2144" y="2"/>
                  <a:pt x="2144" y="2"/>
                </a:cubicBezTo>
                <a:cubicBezTo>
                  <a:pt x="2145" y="1"/>
                  <a:pt x="2145" y="1"/>
                  <a:pt x="2145" y="1"/>
                </a:cubicBezTo>
                <a:cubicBezTo>
                  <a:pt x="2148" y="1"/>
                  <a:pt x="2148" y="1"/>
                  <a:pt x="2148" y="1"/>
                </a:cubicBezTo>
                <a:cubicBezTo>
                  <a:pt x="2148" y="3"/>
                  <a:pt x="2148" y="3"/>
                  <a:pt x="2148" y="3"/>
                </a:cubicBezTo>
                <a:cubicBezTo>
                  <a:pt x="2151" y="5"/>
                  <a:pt x="2151" y="5"/>
                  <a:pt x="2151" y="5"/>
                </a:cubicBezTo>
                <a:cubicBezTo>
                  <a:pt x="2153" y="5"/>
                  <a:pt x="2153" y="5"/>
                  <a:pt x="2153" y="5"/>
                </a:cubicBezTo>
                <a:cubicBezTo>
                  <a:pt x="2154" y="8"/>
                  <a:pt x="2154" y="8"/>
                  <a:pt x="2154" y="8"/>
                </a:cubicBezTo>
                <a:cubicBezTo>
                  <a:pt x="2153" y="11"/>
                  <a:pt x="2153" y="11"/>
                  <a:pt x="2153" y="11"/>
                </a:cubicBezTo>
                <a:cubicBezTo>
                  <a:pt x="2149" y="14"/>
                  <a:pt x="2149" y="14"/>
                  <a:pt x="2149" y="14"/>
                </a:cubicBezTo>
                <a:cubicBezTo>
                  <a:pt x="2147" y="16"/>
                  <a:pt x="2147" y="16"/>
                  <a:pt x="2147" y="16"/>
                </a:cubicBezTo>
                <a:cubicBezTo>
                  <a:pt x="2147" y="17"/>
                  <a:pt x="2147" y="17"/>
                  <a:pt x="2147" y="17"/>
                </a:cubicBezTo>
                <a:cubicBezTo>
                  <a:pt x="2151" y="21"/>
                  <a:pt x="2151" y="21"/>
                  <a:pt x="2151" y="21"/>
                </a:cubicBezTo>
                <a:cubicBezTo>
                  <a:pt x="2153" y="22"/>
                  <a:pt x="2153" y="22"/>
                  <a:pt x="2153" y="22"/>
                </a:cubicBezTo>
                <a:cubicBezTo>
                  <a:pt x="2149" y="22"/>
                  <a:pt x="2149" y="22"/>
                  <a:pt x="2149" y="22"/>
                </a:cubicBezTo>
                <a:cubicBezTo>
                  <a:pt x="2145" y="18"/>
                  <a:pt x="2145" y="18"/>
                  <a:pt x="2145" y="18"/>
                </a:cubicBezTo>
                <a:cubicBezTo>
                  <a:pt x="2145" y="16"/>
                  <a:pt x="2145" y="16"/>
                  <a:pt x="2145" y="16"/>
                </a:cubicBezTo>
                <a:cubicBezTo>
                  <a:pt x="2147" y="12"/>
                  <a:pt x="2147" y="12"/>
                  <a:pt x="2147" y="12"/>
                </a:cubicBezTo>
                <a:cubicBezTo>
                  <a:pt x="2149" y="11"/>
                  <a:pt x="2149" y="11"/>
                  <a:pt x="2149" y="11"/>
                </a:cubicBezTo>
                <a:cubicBezTo>
                  <a:pt x="2148" y="10"/>
                  <a:pt x="2148" y="10"/>
                  <a:pt x="2148" y="10"/>
                </a:cubicBezTo>
                <a:cubicBezTo>
                  <a:pt x="2149" y="7"/>
                  <a:pt x="2149" y="7"/>
                  <a:pt x="2149" y="7"/>
                </a:cubicBezTo>
                <a:cubicBezTo>
                  <a:pt x="2149" y="7"/>
                  <a:pt x="2149" y="7"/>
                  <a:pt x="2149" y="7"/>
                </a:cubicBezTo>
                <a:cubicBezTo>
                  <a:pt x="2142" y="10"/>
                  <a:pt x="2142" y="10"/>
                  <a:pt x="2142" y="10"/>
                </a:cubicBezTo>
                <a:cubicBezTo>
                  <a:pt x="2138" y="11"/>
                  <a:pt x="2138" y="11"/>
                  <a:pt x="2138" y="11"/>
                </a:cubicBezTo>
                <a:cubicBezTo>
                  <a:pt x="2137" y="13"/>
                  <a:pt x="2137" y="13"/>
                  <a:pt x="2137" y="13"/>
                </a:cubicBezTo>
                <a:cubicBezTo>
                  <a:pt x="2135" y="14"/>
                  <a:pt x="2135" y="14"/>
                  <a:pt x="2135" y="14"/>
                </a:cubicBezTo>
                <a:cubicBezTo>
                  <a:pt x="2133" y="14"/>
                  <a:pt x="2133" y="14"/>
                  <a:pt x="2133" y="14"/>
                </a:cubicBezTo>
                <a:cubicBezTo>
                  <a:pt x="2130" y="14"/>
                  <a:pt x="2130" y="14"/>
                  <a:pt x="2130" y="14"/>
                </a:cubicBezTo>
                <a:cubicBezTo>
                  <a:pt x="2127" y="17"/>
                  <a:pt x="2127" y="17"/>
                  <a:pt x="2127" y="17"/>
                </a:cubicBezTo>
                <a:cubicBezTo>
                  <a:pt x="2119" y="19"/>
                  <a:pt x="2119" y="19"/>
                  <a:pt x="2119" y="19"/>
                </a:cubicBezTo>
                <a:cubicBezTo>
                  <a:pt x="2114" y="21"/>
                  <a:pt x="2114" y="21"/>
                  <a:pt x="2114" y="21"/>
                </a:cubicBezTo>
                <a:cubicBezTo>
                  <a:pt x="2112" y="21"/>
                  <a:pt x="2112" y="21"/>
                  <a:pt x="2112" y="21"/>
                </a:cubicBezTo>
                <a:cubicBezTo>
                  <a:pt x="2109" y="23"/>
                  <a:pt x="2109" y="23"/>
                  <a:pt x="2109" y="23"/>
                </a:cubicBezTo>
                <a:cubicBezTo>
                  <a:pt x="2106" y="23"/>
                  <a:pt x="2106" y="23"/>
                  <a:pt x="2106" y="23"/>
                </a:cubicBezTo>
                <a:cubicBezTo>
                  <a:pt x="2105" y="25"/>
                  <a:pt x="2105" y="25"/>
                  <a:pt x="2105" y="25"/>
                </a:cubicBezTo>
                <a:cubicBezTo>
                  <a:pt x="2107" y="26"/>
                  <a:pt x="2107" y="26"/>
                  <a:pt x="2107" y="26"/>
                </a:cubicBezTo>
                <a:cubicBezTo>
                  <a:pt x="2107" y="29"/>
                  <a:pt x="2107" y="29"/>
                  <a:pt x="2107" y="29"/>
                </a:cubicBezTo>
                <a:cubicBezTo>
                  <a:pt x="2106" y="31"/>
                  <a:pt x="2106" y="31"/>
                  <a:pt x="2106" y="31"/>
                </a:cubicBezTo>
                <a:cubicBezTo>
                  <a:pt x="2108" y="32"/>
                  <a:pt x="2108" y="32"/>
                  <a:pt x="2108" y="32"/>
                </a:cubicBezTo>
                <a:cubicBezTo>
                  <a:pt x="2109" y="32"/>
                  <a:pt x="2109" y="32"/>
                  <a:pt x="2109" y="32"/>
                </a:cubicBezTo>
                <a:cubicBezTo>
                  <a:pt x="2110" y="33"/>
                  <a:pt x="2110" y="33"/>
                  <a:pt x="2110" y="33"/>
                </a:cubicBezTo>
                <a:cubicBezTo>
                  <a:pt x="2109" y="35"/>
                  <a:pt x="2109" y="35"/>
                  <a:pt x="2109" y="35"/>
                </a:cubicBezTo>
                <a:cubicBezTo>
                  <a:pt x="2112" y="37"/>
                  <a:pt x="2112" y="37"/>
                  <a:pt x="2112" y="37"/>
                </a:cubicBezTo>
                <a:cubicBezTo>
                  <a:pt x="2115" y="41"/>
                  <a:pt x="2115" y="41"/>
                  <a:pt x="2115" y="41"/>
                </a:cubicBezTo>
                <a:cubicBezTo>
                  <a:pt x="2115" y="45"/>
                  <a:pt x="2115" y="45"/>
                  <a:pt x="2115" y="45"/>
                </a:cubicBezTo>
                <a:cubicBezTo>
                  <a:pt x="2116" y="47"/>
                  <a:pt x="2116" y="47"/>
                  <a:pt x="2116" y="47"/>
                </a:cubicBezTo>
                <a:cubicBezTo>
                  <a:pt x="2117" y="47"/>
                  <a:pt x="2117" y="47"/>
                  <a:pt x="2117" y="47"/>
                </a:cubicBezTo>
                <a:cubicBezTo>
                  <a:pt x="2117" y="50"/>
                  <a:pt x="2117" y="50"/>
                  <a:pt x="2117" y="50"/>
                </a:cubicBezTo>
                <a:cubicBezTo>
                  <a:pt x="2120" y="51"/>
                  <a:pt x="2120" y="51"/>
                  <a:pt x="2120" y="51"/>
                </a:cubicBezTo>
                <a:cubicBezTo>
                  <a:pt x="2122" y="51"/>
                  <a:pt x="2122" y="51"/>
                  <a:pt x="2122" y="51"/>
                </a:cubicBezTo>
                <a:cubicBezTo>
                  <a:pt x="2129" y="52"/>
                  <a:pt x="2129" y="52"/>
                  <a:pt x="2129" y="52"/>
                </a:cubicBezTo>
                <a:cubicBezTo>
                  <a:pt x="2132" y="50"/>
                  <a:pt x="2132" y="50"/>
                  <a:pt x="2132" y="50"/>
                </a:cubicBezTo>
                <a:cubicBezTo>
                  <a:pt x="2132" y="52"/>
                  <a:pt x="2132" y="52"/>
                  <a:pt x="2132" y="52"/>
                </a:cubicBezTo>
                <a:cubicBezTo>
                  <a:pt x="2133" y="53"/>
                  <a:pt x="2133" y="53"/>
                  <a:pt x="2133" y="53"/>
                </a:cubicBezTo>
                <a:cubicBezTo>
                  <a:pt x="2132" y="56"/>
                  <a:pt x="2132" y="56"/>
                  <a:pt x="2132" y="56"/>
                </a:cubicBezTo>
                <a:cubicBezTo>
                  <a:pt x="2136" y="57"/>
                  <a:pt x="2136" y="57"/>
                  <a:pt x="2136" y="57"/>
                </a:cubicBezTo>
                <a:cubicBezTo>
                  <a:pt x="2137" y="60"/>
                  <a:pt x="2137" y="60"/>
                  <a:pt x="2137" y="60"/>
                </a:cubicBezTo>
                <a:cubicBezTo>
                  <a:pt x="2142" y="60"/>
                  <a:pt x="2142" y="60"/>
                  <a:pt x="2142" y="60"/>
                </a:cubicBezTo>
                <a:cubicBezTo>
                  <a:pt x="2146" y="63"/>
                  <a:pt x="2146" y="63"/>
                  <a:pt x="2146" y="63"/>
                </a:cubicBezTo>
                <a:cubicBezTo>
                  <a:pt x="2147" y="63"/>
                  <a:pt x="2147" y="63"/>
                  <a:pt x="2147" y="63"/>
                </a:cubicBezTo>
                <a:cubicBezTo>
                  <a:pt x="2149" y="65"/>
                  <a:pt x="2149" y="65"/>
                  <a:pt x="2149" y="65"/>
                </a:cubicBezTo>
                <a:cubicBezTo>
                  <a:pt x="2150" y="70"/>
                  <a:pt x="2150" y="70"/>
                  <a:pt x="2150" y="70"/>
                </a:cubicBezTo>
                <a:cubicBezTo>
                  <a:pt x="2151" y="72"/>
                  <a:pt x="2151" y="72"/>
                  <a:pt x="2151" y="72"/>
                </a:cubicBezTo>
                <a:cubicBezTo>
                  <a:pt x="2150" y="75"/>
                  <a:pt x="2150" y="75"/>
                  <a:pt x="2150" y="75"/>
                </a:cubicBezTo>
                <a:cubicBezTo>
                  <a:pt x="2152" y="78"/>
                  <a:pt x="2152" y="78"/>
                  <a:pt x="2152" y="78"/>
                </a:cubicBezTo>
                <a:cubicBezTo>
                  <a:pt x="2154" y="79"/>
                  <a:pt x="2154" y="79"/>
                  <a:pt x="2154" y="79"/>
                </a:cubicBezTo>
                <a:cubicBezTo>
                  <a:pt x="2158" y="84"/>
                  <a:pt x="2158" y="84"/>
                  <a:pt x="2158" y="84"/>
                </a:cubicBezTo>
                <a:cubicBezTo>
                  <a:pt x="2159" y="88"/>
                  <a:pt x="2159" y="88"/>
                  <a:pt x="2159" y="88"/>
                </a:cubicBezTo>
                <a:cubicBezTo>
                  <a:pt x="2162" y="91"/>
                  <a:pt x="2162" y="91"/>
                  <a:pt x="2162" y="91"/>
                </a:cubicBezTo>
                <a:cubicBezTo>
                  <a:pt x="2162" y="93"/>
                  <a:pt x="2162" y="93"/>
                  <a:pt x="2162" y="93"/>
                </a:cubicBezTo>
                <a:cubicBezTo>
                  <a:pt x="2160" y="97"/>
                  <a:pt x="2160" y="97"/>
                  <a:pt x="2160" y="97"/>
                </a:cubicBezTo>
                <a:cubicBezTo>
                  <a:pt x="2159" y="97"/>
                  <a:pt x="2159" y="97"/>
                  <a:pt x="2159" y="97"/>
                </a:cubicBezTo>
                <a:cubicBezTo>
                  <a:pt x="2157" y="97"/>
                  <a:pt x="2157" y="97"/>
                  <a:pt x="2157" y="97"/>
                </a:cubicBezTo>
                <a:cubicBezTo>
                  <a:pt x="2159" y="100"/>
                  <a:pt x="2159" y="100"/>
                  <a:pt x="2159" y="100"/>
                </a:cubicBezTo>
                <a:cubicBezTo>
                  <a:pt x="2162" y="100"/>
                  <a:pt x="2162" y="100"/>
                  <a:pt x="2162" y="100"/>
                </a:cubicBezTo>
                <a:cubicBezTo>
                  <a:pt x="2164" y="102"/>
                  <a:pt x="2164" y="102"/>
                  <a:pt x="2164" y="102"/>
                </a:cubicBezTo>
                <a:cubicBezTo>
                  <a:pt x="2168" y="106"/>
                  <a:pt x="2168" y="106"/>
                  <a:pt x="2168" y="106"/>
                </a:cubicBezTo>
                <a:cubicBezTo>
                  <a:pt x="2172" y="107"/>
                  <a:pt x="2172" y="107"/>
                  <a:pt x="2172" y="107"/>
                </a:cubicBezTo>
                <a:cubicBezTo>
                  <a:pt x="2172" y="107"/>
                  <a:pt x="2172" y="107"/>
                  <a:pt x="2172" y="107"/>
                </a:cubicBezTo>
                <a:cubicBezTo>
                  <a:pt x="2174" y="107"/>
                  <a:pt x="2174" y="107"/>
                  <a:pt x="2174" y="107"/>
                </a:cubicBezTo>
                <a:cubicBezTo>
                  <a:pt x="2177" y="105"/>
                  <a:pt x="2177" y="105"/>
                  <a:pt x="2177" y="105"/>
                </a:cubicBezTo>
                <a:cubicBezTo>
                  <a:pt x="2180" y="104"/>
                  <a:pt x="2180" y="104"/>
                  <a:pt x="2180" y="104"/>
                </a:cubicBezTo>
                <a:cubicBezTo>
                  <a:pt x="2184" y="106"/>
                  <a:pt x="2184" y="106"/>
                  <a:pt x="2184" y="106"/>
                </a:cubicBezTo>
                <a:cubicBezTo>
                  <a:pt x="2187" y="107"/>
                  <a:pt x="2187" y="107"/>
                  <a:pt x="2187" y="107"/>
                </a:cubicBezTo>
                <a:cubicBezTo>
                  <a:pt x="2189" y="108"/>
                  <a:pt x="2189" y="108"/>
                  <a:pt x="2189" y="108"/>
                </a:cubicBezTo>
                <a:cubicBezTo>
                  <a:pt x="2190" y="110"/>
                  <a:pt x="2190" y="110"/>
                  <a:pt x="2190" y="110"/>
                </a:cubicBezTo>
                <a:cubicBezTo>
                  <a:pt x="2190" y="114"/>
                  <a:pt x="2190" y="114"/>
                  <a:pt x="2190" y="114"/>
                </a:cubicBezTo>
                <a:cubicBezTo>
                  <a:pt x="2189" y="110"/>
                  <a:pt x="2189" y="110"/>
                  <a:pt x="2189" y="110"/>
                </a:cubicBezTo>
                <a:cubicBezTo>
                  <a:pt x="2188" y="108"/>
                  <a:pt x="2188" y="108"/>
                  <a:pt x="2188" y="108"/>
                </a:cubicBezTo>
                <a:cubicBezTo>
                  <a:pt x="2185" y="108"/>
                  <a:pt x="2185" y="108"/>
                  <a:pt x="2185" y="108"/>
                </a:cubicBezTo>
                <a:cubicBezTo>
                  <a:pt x="2180" y="105"/>
                  <a:pt x="2180" y="105"/>
                  <a:pt x="2180" y="105"/>
                </a:cubicBezTo>
                <a:cubicBezTo>
                  <a:pt x="2178" y="105"/>
                  <a:pt x="2178" y="105"/>
                  <a:pt x="2178" y="105"/>
                </a:cubicBezTo>
                <a:cubicBezTo>
                  <a:pt x="2175" y="108"/>
                  <a:pt x="2175" y="108"/>
                  <a:pt x="2175" y="108"/>
                </a:cubicBezTo>
                <a:cubicBezTo>
                  <a:pt x="2175" y="111"/>
                  <a:pt x="2175" y="111"/>
                  <a:pt x="2175" y="111"/>
                </a:cubicBezTo>
                <a:cubicBezTo>
                  <a:pt x="2175" y="113"/>
                  <a:pt x="2175" y="113"/>
                  <a:pt x="2175" y="113"/>
                </a:cubicBezTo>
                <a:cubicBezTo>
                  <a:pt x="2171" y="108"/>
                  <a:pt x="2171" y="108"/>
                  <a:pt x="2171" y="108"/>
                </a:cubicBezTo>
                <a:cubicBezTo>
                  <a:pt x="2167" y="108"/>
                  <a:pt x="2167" y="108"/>
                  <a:pt x="2167" y="108"/>
                </a:cubicBezTo>
                <a:cubicBezTo>
                  <a:pt x="2165" y="107"/>
                  <a:pt x="2165" y="107"/>
                  <a:pt x="2165" y="107"/>
                </a:cubicBezTo>
                <a:cubicBezTo>
                  <a:pt x="2165" y="104"/>
                  <a:pt x="2165" y="104"/>
                  <a:pt x="2165" y="104"/>
                </a:cubicBezTo>
                <a:cubicBezTo>
                  <a:pt x="2163" y="102"/>
                  <a:pt x="2163" y="102"/>
                  <a:pt x="2163" y="102"/>
                </a:cubicBezTo>
                <a:cubicBezTo>
                  <a:pt x="2160" y="101"/>
                  <a:pt x="2160" y="101"/>
                  <a:pt x="2160" y="101"/>
                </a:cubicBezTo>
                <a:cubicBezTo>
                  <a:pt x="2157" y="101"/>
                  <a:pt x="2157" y="101"/>
                  <a:pt x="2157" y="101"/>
                </a:cubicBezTo>
                <a:cubicBezTo>
                  <a:pt x="2153" y="99"/>
                  <a:pt x="2153" y="99"/>
                  <a:pt x="2153" y="99"/>
                </a:cubicBezTo>
                <a:cubicBezTo>
                  <a:pt x="2154" y="98"/>
                  <a:pt x="2154" y="98"/>
                  <a:pt x="2154" y="98"/>
                </a:cubicBezTo>
                <a:cubicBezTo>
                  <a:pt x="2154" y="96"/>
                  <a:pt x="2154" y="96"/>
                  <a:pt x="2154" y="96"/>
                </a:cubicBezTo>
                <a:cubicBezTo>
                  <a:pt x="2155" y="95"/>
                  <a:pt x="2155" y="95"/>
                  <a:pt x="2155" y="95"/>
                </a:cubicBezTo>
                <a:cubicBezTo>
                  <a:pt x="2155" y="93"/>
                  <a:pt x="2155" y="93"/>
                  <a:pt x="2155" y="93"/>
                </a:cubicBezTo>
                <a:cubicBezTo>
                  <a:pt x="2155" y="88"/>
                  <a:pt x="2155" y="88"/>
                  <a:pt x="2155" y="88"/>
                </a:cubicBezTo>
                <a:cubicBezTo>
                  <a:pt x="2153" y="85"/>
                  <a:pt x="2153" y="85"/>
                  <a:pt x="2153" y="85"/>
                </a:cubicBezTo>
                <a:cubicBezTo>
                  <a:pt x="2152" y="84"/>
                  <a:pt x="2152" y="84"/>
                  <a:pt x="2152" y="84"/>
                </a:cubicBezTo>
                <a:cubicBezTo>
                  <a:pt x="2151" y="87"/>
                  <a:pt x="2151" y="87"/>
                  <a:pt x="2151" y="87"/>
                </a:cubicBezTo>
                <a:cubicBezTo>
                  <a:pt x="2149" y="88"/>
                  <a:pt x="2149" y="88"/>
                  <a:pt x="2149" y="88"/>
                </a:cubicBezTo>
                <a:cubicBezTo>
                  <a:pt x="2149" y="90"/>
                  <a:pt x="2149" y="90"/>
                  <a:pt x="2149" y="90"/>
                </a:cubicBezTo>
                <a:cubicBezTo>
                  <a:pt x="2148" y="92"/>
                  <a:pt x="2148" y="92"/>
                  <a:pt x="2148" y="92"/>
                </a:cubicBezTo>
                <a:cubicBezTo>
                  <a:pt x="2149" y="93"/>
                  <a:pt x="2149" y="93"/>
                  <a:pt x="2149" y="93"/>
                </a:cubicBezTo>
                <a:cubicBezTo>
                  <a:pt x="2148" y="95"/>
                  <a:pt x="2148" y="95"/>
                  <a:pt x="2148" y="95"/>
                </a:cubicBezTo>
                <a:cubicBezTo>
                  <a:pt x="2147" y="95"/>
                  <a:pt x="2147" y="95"/>
                  <a:pt x="2147" y="95"/>
                </a:cubicBezTo>
                <a:cubicBezTo>
                  <a:pt x="2146" y="89"/>
                  <a:pt x="2146" y="89"/>
                  <a:pt x="2146" y="89"/>
                </a:cubicBezTo>
                <a:cubicBezTo>
                  <a:pt x="2147" y="87"/>
                  <a:pt x="2147" y="87"/>
                  <a:pt x="2147" y="87"/>
                </a:cubicBezTo>
                <a:cubicBezTo>
                  <a:pt x="2147" y="85"/>
                  <a:pt x="2147" y="85"/>
                  <a:pt x="2147" y="85"/>
                </a:cubicBezTo>
                <a:cubicBezTo>
                  <a:pt x="2144" y="82"/>
                  <a:pt x="2144" y="82"/>
                  <a:pt x="2144" y="82"/>
                </a:cubicBezTo>
                <a:cubicBezTo>
                  <a:pt x="2144" y="79"/>
                  <a:pt x="2144" y="79"/>
                  <a:pt x="2144" y="79"/>
                </a:cubicBezTo>
                <a:cubicBezTo>
                  <a:pt x="2142" y="77"/>
                  <a:pt x="2142" y="77"/>
                  <a:pt x="2142" y="77"/>
                </a:cubicBezTo>
                <a:cubicBezTo>
                  <a:pt x="2143" y="74"/>
                  <a:pt x="2143" y="74"/>
                  <a:pt x="2143" y="74"/>
                </a:cubicBezTo>
                <a:cubicBezTo>
                  <a:pt x="2145" y="72"/>
                  <a:pt x="2145" y="72"/>
                  <a:pt x="2145" y="72"/>
                </a:cubicBezTo>
                <a:cubicBezTo>
                  <a:pt x="2146" y="71"/>
                  <a:pt x="2146" y="71"/>
                  <a:pt x="2146" y="71"/>
                </a:cubicBezTo>
                <a:cubicBezTo>
                  <a:pt x="2145" y="69"/>
                  <a:pt x="2145" y="69"/>
                  <a:pt x="2145" y="69"/>
                </a:cubicBezTo>
                <a:cubicBezTo>
                  <a:pt x="2146" y="65"/>
                  <a:pt x="2146" y="65"/>
                  <a:pt x="2146" y="65"/>
                </a:cubicBezTo>
                <a:cubicBezTo>
                  <a:pt x="2143" y="65"/>
                  <a:pt x="2143" y="65"/>
                  <a:pt x="2143" y="65"/>
                </a:cubicBezTo>
                <a:cubicBezTo>
                  <a:pt x="2143" y="65"/>
                  <a:pt x="2143" y="65"/>
                  <a:pt x="2143" y="65"/>
                </a:cubicBezTo>
                <a:cubicBezTo>
                  <a:pt x="2141" y="64"/>
                  <a:pt x="2141" y="64"/>
                  <a:pt x="2141" y="64"/>
                </a:cubicBezTo>
                <a:cubicBezTo>
                  <a:pt x="2137" y="66"/>
                  <a:pt x="2137" y="66"/>
                  <a:pt x="2137" y="66"/>
                </a:cubicBezTo>
                <a:cubicBezTo>
                  <a:pt x="2131" y="67"/>
                  <a:pt x="2131" y="67"/>
                  <a:pt x="2131" y="67"/>
                </a:cubicBezTo>
                <a:cubicBezTo>
                  <a:pt x="2128" y="67"/>
                  <a:pt x="2128" y="67"/>
                  <a:pt x="2128" y="67"/>
                </a:cubicBezTo>
                <a:cubicBezTo>
                  <a:pt x="2124" y="62"/>
                  <a:pt x="2124" y="62"/>
                  <a:pt x="2124" y="62"/>
                </a:cubicBezTo>
                <a:cubicBezTo>
                  <a:pt x="2122" y="61"/>
                  <a:pt x="2122" y="61"/>
                  <a:pt x="2122" y="61"/>
                </a:cubicBezTo>
                <a:cubicBezTo>
                  <a:pt x="2121" y="59"/>
                  <a:pt x="2121" y="59"/>
                  <a:pt x="2121" y="59"/>
                </a:cubicBezTo>
                <a:cubicBezTo>
                  <a:pt x="2116" y="59"/>
                  <a:pt x="2116" y="59"/>
                  <a:pt x="2116" y="59"/>
                </a:cubicBezTo>
                <a:cubicBezTo>
                  <a:pt x="2113" y="57"/>
                  <a:pt x="2113" y="57"/>
                  <a:pt x="2113" y="57"/>
                </a:cubicBezTo>
                <a:cubicBezTo>
                  <a:pt x="2111" y="54"/>
                  <a:pt x="2111" y="54"/>
                  <a:pt x="2111" y="54"/>
                </a:cubicBezTo>
                <a:cubicBezTo>
                  <a:pt x="2104" y="54"/>
                  <a:pt x="2104" y="54"/>
                  <a:pt x="2104" y="54"/>
                </a:cubicBezTo>
                <a:cubicBezTo>
                  <a:pt x="2102" y="54"/>
                  <a:pt x="2102" y="54"/>
                  <a:pt x="2102" y="54"/>
                </a:cubicBezTo>
                <a:cubicBezTo>
                  <a:pt x="2099" y="55"/>
                  <a:pt x="2099" y="55"/>
                  <a:pt x="2099" y="55"/>
                </a:cubicBezTo>
                <a:cubicBezTo>
                  <a:pt x="2097" y="59"/>
                  <a:pt x="2097" y="59"/>
                  <a:pt x="2097" y="59"/>
                </a:cubicBezTo>
                <a:cubicBezTo>
                  <a:pt x="2097" y="61"/>
                  <a:pt x="2097" y="61"/>
                  <a:pt x="2097" y="61"/>
                </a:cubicBezTo>
                <a:cubicBezTo>
                  <a:pt x="2095" y="62"/>
                  <a:pt x="2095" y="62"/>
                  <a:pt x="2095" y="62"/>
                </a:cubicBezTo>
                <a:cubicBezTo>
                  <a:pt x="2094" y="61"/>
                  <a:pt x="2094" y="61"/>
                  <a:pt x="2094" y="61"/>
                </a:cubicBezTo>
                <a:cubicBezTo>
                  <a:pt x="2094" y="62"/>
                  <a:pt x="2094" y="62"/>
                  <a:pt x="2094" y="62"/>
                </a:cubicBezTo>
                <a:cubicBezTo>
                  <a:pt x="2095" y="64"/>
                  <a:pt x="2095" y="64"/>
                  <a:pt x="2095" y="64"/>
                </a:cubicBezTo>
                <a:cubicBezTo>
                  <a:pt x="2099" y="62"/>
                  <a:pt x="2099" y="62"/>
                  <a:pt x="2099" y="62"/>
                </a:cubicBezTo>
                <a:cubicBezTo>
                  <a:pt x="2102" y="63"/>
                  <a:pt x="2102" y="63"/>
                  <a:pt x="2102" y="63"/>
                </a:cubicBezTo>
                <a:cubicBezTo>
                  <a:pt x="2104" y="66"/>
                  <a:pt x="2104" y="66"/>
                  <a:pt x="2104" y="66"/>
                </a:cubicBezTo>
                <a:cubicBezTo>
                  <a:pt x="2102" y="70"/>
                  <a:pt x="2102" y="70"/>
                  <a:pt x="2102" y="70"/>
                </a:cubicBezTo>
                <a:cubicBezTo>
                  <a:pt x="2099" y="71"/>
                  <a:pt x="2099" y="71"/>
                  <a:pt x="2099" y="71"/>
                </a:cubicBezTo>
                <a:cubicBezTo>
                  <a:pt x="2095" y="69"/>
                  <a:pt x="2095" y="69"/>
                  <a:pt x="2095" y="69"/>
                </a:cubicBezTo>
                <a:cubicBezTo>
                  <a:pt x="2092" y="66"/>
                  <a:pt x="2092" y="66"/>
                  <a:pt x="2092" y="66"/>
                </a:cubicBezTo>
                <a:cubicBezTo>
                  <a:pt x="2090" y="66"/>
                  <a:pt x="2090" y="66"/>
                  <a:pt x="2090" y="66"/>
                </a:cubicBezTo>
                <a:cubicBezTo>
                  <a:pt x="2087" y="68"/>
                  <a:pt x="2087" y="68"/>
                  <a:pt x="2087" y="68"/>
                </a:cubicBezTo>
                <a:cubicBezTo>
                  <a:pt x="2086" y="69"/>
                  <a:pt x="2086" y="69"/>
                  <a:pt x="2086" y="69"/>
                </a:cubicBezTo>
                <a:cubicBezTo>
                  <a:pt x="2085" y="70"/>
                  <a:pt x="2085" y="70"/>
                  <a:pt x="2085" y="70"/>
                </a:cubicBezTo>
                <a:cubicBezTo>
                  <a:pt x="2088" y="74"/>
                  <a:pt x="2088" y="74"/>
                  <a:pt x="2088" y="74"/>
                </a:cubicBezTo>
                <a:cubicBezTo>
                  <a:pt x="2089" y="74"/>
                  <a:pt x="2089" y="74"/>
                  <a:pt x="2089" y="74"/>
                </a:cubicBezTo>
                <a:cubicBezTo>
                  <a:pt x="2090" y="77"/>
                  <a:pt x="2090" y="77"/>
                  <a:pt x="2090" y="77"/>
                </a:cubicBezTo>
                <a:cubicBezTo>
                  <a:pt x="2094" y="80"/>
                  <a:pt x="2094" y="80"/>
                  <a:pt x="2094" y="80"/>
                </a:cubicBezTo>
                <a:cubicBezTo>
                  <a:pt x="2097" y="80"/>
                  <a:pt x="2097" y="80"/>
                  <a:pt x="2097" y="80"/>
                </a:cubicBezTo>
                <a:cubicBezTo>
                  <a:pt x="2099" y="82"/>
                  <a:pt x="2099" y="82"/>
                  <a:pt x="2099" y="82"/>
                </a:cubicBezTo>
                <a:cubicBezTo>
                  <a:pt x="2104" y="82"/>
                  <a:pt x="2104" y="82"/>
                  <a:pt x="2104" y="82"/>
                </a:cubicBezTo>
                <a:cubicBezTo>
                  <a:pt x="2105" y="81"/>
                  <a:pt x="2105" y="81"/>
                  <a:pt x="2105" y="81"/>
                </a:cubicBezTo>
                <a:cubicBezTo>
                  <a:pt x="2106" y="81"/>
                  <a:pt x="2106" y="81"/>
                  <a:pt x="2106" y="81"/>
                </a:cubicBezTo>
                <a:cubicBezTo>
                  <a:pt x="2106" y="82"/>
                  <a:pt x="2106" y="82"/>
                  <a:pt x="2106" y="82"/>
                </a:cubicBezTo>
                <a:cubicBezTo>
                  <a:pt x="2110" y="82"/>
                  <a:pt x="2110" y="82"/>
                  <a:pt x="2110" y="82"/>
                </a:cubicBezTo>
                <a:cubicBezTo>
                  <a:pt x="2111" y="85"/>
                  <a:pt x="2111" y="85"/>
                  <a:pt x="2111" y="85"/>
                </a:cubicBezTo>
                <a:cubicBezTo>
                  <a:pt x="2112" y="86"/>
                  <a:pt x="2112" y="86"/>
                  <a:pt x="2112" y="86"/>
                </a:cubicBezTo>
                <a:cubicBezTo>
                  <a:pt x="2113" y="88"/>
                  <a:pt x="2113" y="88"/>
                  <a:pt x="2113" y="88"/>
                </a:cubicBezTo>
                <a:cubicBezTo>
                  <a:pt x="2117" y="88"/>
                  <a:pt x="2117" y="88"/>
                  <a:pt x="2117" y="88"/>
                </a:cubicBezTo>
                <a:cubicBezTo>
                  <a:pt x="2119" y="87"/>
                  <a:pt x="2119" y="87"/>
                  <a:pt x="2119" y="87"/>
                </a:cubicBezTo>
                <a:cubicBezTo>
                  <a:pt x="2117" y="89"/>
                  <a:pt x="2117" y="89"/>
                  <a:pt x="2117" y="89"/>
                </a:cubicBezTo>
                <a:cubicBezTo>
                  <a:pt x="2113" y="90"/>
                  <a:pt x="2113" y="90"/>
                  <a:pt x="2113" y="90"/>
                </a:cubicBezTo>
                <a:cubicBezTo>
                  <a:pt x="2110" y="88"/>
                  <a:pt x="2110" y="88"/>
                  <a:pt x="2110" y="88"/>
                </a:cubicBezTo>
                <a:cubicBezTo>
                  <a:pt x="2108" y="88"/>
                  <a:pt x="2108" y="88"/>
                  <a:pt x="2108" y="88"/>
                </a:cubicBezTo>
                <a:cubicBezTo>
                  <a:pt x="2106" y="85"/>
                  <a:pt x="2106" y="85"/>
                  <a:pt x="2106" y="85"/>
                </a:cubicBezTo>
                <a:cubicBezTo>
                  <a:pt x="2104" y="84"/>
                  <a:pt x="2104" y="84"/>
                  <a:pt x="2104" y="84"/>
                </a:cubicBezTo>
                <a:cubicBezTo>
                  <a:pt x="2102" y="85"/>
                  <a:pt x="2102" y="85"/>
                  <a:pt x="2102" y="85"/>
                </a:cubicBezTo>
                <a:cubicBezTo>
                  <a:pt x="2100" y="85"/>
                  <a:pt x="2100" y="85"/>
                  <a:pt x="2100" y="85"/>
                </a:cubicBezTo>
                <a:cubicBezTo>
                  <a:pt x="2098" y="88"/>
                  <a:pt x="2098" y="88"/>
                  <a:pt x="2098" y="88"/>
                </a:cubicBezTo>
                <a:cubicBezTo>
                  <a:pt x="2097" y="86"/>
                  <a:pt x="2097" y="86"/>
                  <a:pt x="2097" y="86"/>
                </a:cubicBezTo>
                <a:cubicBezTo>
                  <a:pt x="2095" y="85"/>
                  <a:pt x="2095" y="85"/>
                  <a:pt x="2095" y="85"/>
                </a:cubicBezTo>
                <a:cubicBezTo>
                  <a:pt x="2093" y="86"/>
                  <a:pt x="2093" y="86"/>
                  <a:pt x="2093" y="86"/>
                </a:cubicBezTo>
                <a:cubicBezTo>
                  <a:pt x="2090" y="86"/>
                  <a:pt x="2090" y="86"/>
                  <a:pt x="2090" y="86"/>
                </a:cubicBezTo>
                <a:cubicBezTo>
                  <a:pt x="2087" y="84"/>
                  <a:pt x="2087" y="84"/>
                  <a:pt x="2087" y="84"/>
                </a:cubicBezTo>
                <a:cubicBezTo>
                  <a:pt x="2085" y="84"/>
                  <a:pt x="2085" y="84"/>
                  <a:pt x="2085" y="84"/>
                </a:cubicBezTo>
                <a:cubicBezTo>
                  <a:pt x="2084" y="83"/>
                  <a:pt x="2084" y="83"/>
                  <a:pt x="2084" y="83"/>
                </a:cubicBezTo>
                <a:cubicBezTo>
                  <a:pt x="2085" y="82"/>
                  <a:pt x="2085" y="82"/>
                  <a:pt x="2085" y="82"/>
                </a:cubicBezTo>
                <a:cubicBezTo>
                  <a:pt x="2085" y="80"/>
                  <a:pt x="2085" y="80"/>
                  <a:pt x="2085" y="80"/>
                </a:cubicBezTo>
                <a:cubicBezTo>
                  <a:pt x="2084" y="79"/>
                  <a:pt x="2084" y="79"/>
                  <a:pt x="2084" y="79"/>
                </a:cubicBezTo>
                <a:cubicBezTo>
                  <a:pt x="2084" y="77"/>
                  <a:pt x="2084" y="77"/>
                  <a:pt x="2084" y="77"/>
                </a:cubicBezTo>
                <a:cubicBezTo>
                  <a:pt x="2081" y="74"/>
                  <a:pt x="2081" y="74"/>
                  <a:pt x="2081" y="74"/>
                </a:cubicBezTo>
                <a:cubicBezTo>
                  <a:pt x="2079" y="72"/>
                  <a:pt x="2079" y="72"/>
                  <a:pt x="2079" y="72"/>
                </a:cubicBezTo>
                <a:cubicBezTo>
                  <a:pt x="2080" y="70"/>
                  <a:pt x="2080" y="70"/>
                  <a:pt x="2080" y="70"/>
                </a:cubicBezTo>
                <a:cubicBezTo>
                  <a:pt x="2079" y="67"/>
                  <a:pt x="2079" y="67"/>
                  <a:pt x="2079" y="67"/>
                </a:cubicBezTo>
                <a:cubicBezTo>
                  <a:pt x="2079" y="62"/>
                  <a:pt x="2079" y="62"/>
                  <a:pt x="2079" y="62"/>
                </a:cubicBezTo>
                <a:cubicBezTo>
                  <a:pt x="2077" y="60"/>
                  <a:pt x="2077" y="60"/>
                  <a:pt x="2077" y="60"/>
                </a:cubicBezTo>
                <a:cubicBezTo>
                  <a:pt x="2076" y="57"/>
                  <a:pt x="2076" y="57"/>
                  <a:pt x="2076" y="57"/>
                </a:cubicBezTo>
                <a:cubicBezTo>
                  <a:pt x="2076" y="56"/>
                  <a:pt x="2076" y="56"/>
                  <a:pt x="2076" y="56"/>
                </a:cubicBezTo>
                <a:cubicBezTo>
                  <a:pt x="2074" y="56"/>
                  <a:pt x="2074" y="56"/>
                  <a:pt x="2074" y="56"/>
                </a:cubicBezTo>
                <a:cubicBezTo>
                  <a:pt x="2074" y="53"/>
                  <a:pt x="2074" y="53"/>
                  <a:pt x="2074" y="53"/>
                </a:cubicBezTo>
                <a:cubicBezTo>
                  <a:pt x="2071" y="51"/>
                  <a:pt x="2071" y="51"/>
                  <a:pt x="2071" y="51"/>
                </a:cubicBezTo>
                <a:cubicBezTo>
                  <a:pt x="2069" y="52"/>
                  <a:pt x="2069" y="52"/>
                  <a:pt x="2069" y="52"/>
                </a:cubicBezTo>
                <a:cubicBezTo>
                  <a:pt x="2074" y="60"/>
                  <a:pt x="2074" y="60"/>
                  <a:pt x="2074" y="60"/>
                </a:cubicBezTo>
                <a:cubicBezTo>
                  <a:pt x="2075" y="65"/>
                  <a:pt x="2075" y="65"/>
                  <a:pt x="2075" y="65"/>
                </a:cubicBezTo>
                <a:cubicBezTo>
                  <a:pt x="2074" y="70"/>
                  <a:pt x="2074" y="70"/>
                  <a:pt x="2074" y="70"/>
                </a:cubicBezTo>
                <a:cubicBezTo>
                  <a:pt x="2071" y="73"/>
                  <a:pt x="2071" y="73"/>
                  <a:pt x="2071" y="73"/>
                </a:cubicBezTo>
                <a:cubicBezTo>
                  <a:pt x="2069" y="76"/>
                  <a:pt x="2069" y="76"/>
                  <a:pt x="2069" y="76"/>
                </a:cubicBezTo>
                <a:cubicBezTo>
                  <a:pt x="2069" y="77"/>
                  <a:pt x="2069" y="77"/>
                  <a:pt x="2069" y="77"/>
                </a:cubicBezTo>
                <a:cubicBezTo>
                  <a:pt x="2070" y="78"/>
                  <a:pt x="2070" y="78"/>
                  <a:pt x="2070" y="78"/>
                </a:cubicBezTo>
                <a:cubicBezTo>
                  <a:pt x="2071" y="81"/>
                  <a:pt x="2071" y="81"/>
                  <a:pt x="2071" y="81"/>
                </a:cubicBezTo>
                <a:cubicBezTo>
                  <a:pt x="2069" y="85"/>
                  <a:pt x="2069" y="85"/>
                  <a:pt x="2069" y="85"/>
                </a:cubicBezTo>
                <a:cubicBezTo>
                  <a:pt x="2069" y="88"/>
                  <a:pt x="2069" y="88"/>
                  <a:pt x="2069" y="88"/>
                </a:cubicBezTo>
                <a:cubicBezTo>
                  <a:pt x="2073" y="90"/>
                  <a:pt x="2073" y="90"/>
                  <a:pt x="2073" y="90"/>
                </a:cubicBezTo>
                <a:cubicBezTo>
                  <a:pt x="2078" y="94"/>
                  <a:pt x="2078" y="94"/>
                  <a:pt x="2078" y="94"/>
                </a:cubicBezTo>
                <a:cubicBezTo>
                  <a:pt x="2079" y="97"/>
                  <a:pt x="2079" y="97"/>
                  <a:pt x="2079" y="97"/>
                </a:cubicBezTo>
                <a:cubicBezTo>
                  <a:pt x="2082" y="97"/>
                  <a:pt x="2082" y="97"/>
                  <a:pt x="2082" y="97"/>
                </a:cubicBezTo>
                <a:cubicBezTo>
                  <a:pt x="2084" y="99"/>
                  <a:pt x="2084" y="99"/>
                  <a:pt x="2084" y="99"/>
                </a:cubicBezTo>
                <a:cubicBezTo>
                  <a:pt x="2086" y="103"/>
                  <a:pt x="2086" y="103"/>
                  <a:pt x="2086" y="103"/>
                </a:cubicBezTo>
                <a:cubicBezTo>
                  <a:pt x="2085" y="110"/>
                  <a:pt x="2085" y="110"/>
                  <a:pt x="2085" y="110"/>
                </a:cubicBezTo>
                <a:cubicBezTo>
                  <a:pt x="2084" y="112"/>
                  <a:pt x="2084" y="112"/>
                  <a:pt x="2084" y="112"/>
                </a:cubicBezTo>
                <a:cubicBezTo>
                  <a:pt x="2087" y="116"/>
                  <a:pt x="2087" y="116"/>
                  <a:pt x="2087" y="116"/>
                </a:cubicBezTo>
                <a:cubicBezTo>
                  <a:pt x="2086" y="120"/>
                  <a:pt x="2086" y="120"/>
                  <a:pt x="2086" y="120"/>
                </a:cubicBezTo>
                <a:cubicBezTo>
                  <a:pt x="2088" y="123"/>
                  <a:pt x="2088" y="123"/>
                  <a:pt x="2088" y="123"/>
                </a:cubicBezTo>
                <a:cubicBezTo>
                  <a:pt x="2091" y="127"/>
                  <a:pt x="2091" y="127"/>
                  <a:pt x="2091" y="127"/>
                </a:cubicBezTo>
                <a:cubicBezTo>
                  <a:pt x="2092" y="129"/>
                  <a:pt x="2092" y="129"/>
                  <a:pt x="2092" y="129"/>
                </a:cubicBezTo>
                <a:cubicBezTo>
                  <a:pt x="2091" y="132"/>
                  <a:pt x="2091" y="132"/>
                  <a:pt x="2091" y="132"/>
                </a:cubicBezTo>
                <a:cubicBezTo>
                  <a:pt x="2092" y="133"/>
                  <a:pt x="2092" y="133"/>
                  <a:pt x="2092" y="133"/>
                </a:cubicBezTo>
                <a:cubicBezTo>
                  <a:pt x="2095" y="134"/>
                  <a:pt x="2095" y="134"/>
                  <a:pt x="2095" y="134"/>
                </a:cubicBezTo>
                <a:cubicBezTo>
                  <a:pt x="2098" y="132"/>
                  <a:pt x="2098" y="132"/>
                  <a:pt x="2098" y="132"/>
                </a:cubicBezTo>
                <a:cubicBezTo>
                  <a:pt x="2102" y="133"/>
                  <a:pt x="2102" y="133"/>
                  <a:pt x="2102" y="133"/>
                </a:cubicBezTo>
                <a:cubicBezTo>
                  <a:pt x="2103" y="132"/>
                  <a:pt x="2103" y="132"/>
                  <a:pt x="2103" y="132"/>
                </a:cubicBezTo>
                <a:cubicBezTo>
                  <a:pt x="2104" y="129"/>
                  <a:pt x="2104" y="129"/>
                  <a:pt x="2104" y="129"/>
                </a:cubicBezTo>
                <a:cubicBezTo>
                  <a:pt x="2106" y="127"/>
                  <a:pt x="2106" y="127"/>
                  <a:pt x="2106" y="127"/>
                </a:cubicBezTo>
                <a:cubicBezTo>
                  <a:pt x="2109" y="127"/>
                  <a:pt x="2109" y="127"/>
                  <a:pt x="2109" y="127"/>
                </a:cubicBezTo>
                <a:cubicBezTo>
                  <a:pt x="2111" y="127"/>
                  <a:pt x="2111" y="127"/>
                  <a:pt x="2111" y="127"/>
                </a:cubicBezTo>
                <a:cubicBezTo>
                  <a:pt x="2114" y="129"/>
                  <a:pt x="2114" y="129"/>
                  <a:pt x="2114" y="129"/>
                </a:cubicBezTo>
                <a:cubicBezTo>
                  <a:pt x="2116" y="128"/>
                  <a:pt x="2116" y="128"/>
                  <a:pt x="2116" y="128"/>
                </a:cubicBezTo>
                <a:cubicBezTo>
                  <a:pt x="2118" y="131"/>
                  <a:pt x="2118" y="131"/>
                  <a:pt x="2118" y="131"/>
                </a:cubicBezTo>
                <a:cubicBezTo>
                  <a:pt x="2123" y="133"/>
                  <a:pt x="2123" y="133"/>
                  <a:pt x="2123" y="133"/>
                </a:cubicBezTo>
                <a:cubicBezTo>
                  <a:pt x="2126" y="132"/>
                  <a:pt x="2126" y="132"/>
                  <a:pt x="2126" y="132"/>
                </a:cubicBezTo>
                <a:cubicBezTo>
                  <a:pt x="2128" y="135"/>
                  <a:pt x="2128" y="135"/>
                  <a:pt x="2128" y="135"/>
                </a:cubicBezTo>
                <a:cubicBezTo>
                  <a:pt x="2128" y="137"/>
                  <a:pt x="2128" y="137"/>
                  <a:pt x="2128" y="137"/>
                </a:cubicBezTo>
                <a:cubicBezTo>
                  <a:pt x="2131" y="139"/>
                  <a:pt x="2131" y="139"/>
                  <a:pt x="2131" y="139"/>
                </a:cubicBezTo>
                <a:cubicBezTo>
                  <a:pt x="2132" y="140"/>
                  <a:pt x="2132" y="140"/>
                  <a:pt x="2132" y="140"/>
                </a:cubicBezTo>
                <a:cubicBezTo>
                  <a:pt x="2133" y="141"/>
                  <a:pt x="2133" y="141"/>
                  <a:pt x="2133" y="141"/>
                </a:cubicBezTo>
                <a:cubicBezTo>
                  <a:pt x="2133" y="142"/>
                  <a:pt x="2133" y="142"/>
                  <a:pt x="2133" y="142"/>
                </a:cubicBezTo>
                <a:cubicBezTo>
                  <a:pt x="2135" y="144"/>
                  <a:pt x="2135" y="144"/>
                  <a:pt x="2135" y="144"/>
                </a:cubicBezTo>
                <a:cubicBezTo>
                  <a:pt x="2133" y="145"/>
                  <a:pt x="2133" y="145"/>
                  <a:pt x="2133" y="145"/>
                </a:cubicBezTo>
                <a:cubicBezTo>
                  <a:pt x="2131" y="146"/>
                  <a:pt x="2131" y="146"/>
                  <a:pt x="2131" y="146"/>
                </a:cubicBezTo>
                <a:cubicBezTo>
                  <a:pt x="2131" y="149"/>
                  <a:pt x="2131" y="149"/>
                  <a:pt x="2131" y="149"/>
                </a:cubicBezTo>
                <a:cubicBezTo>
                  <a:pt x="2132" y="152"/>
                  <a:pt x="2132" y="152"/>
                  <a:pt x="2132" y="152"/>
                </a:cubicBezTo>
                <a:cubicBezTo>
                  <a:pt x="2134" y="153"/>
                  <a:pt x="2134" y="153"/>
                  <a:pt x="2134" y="153"/>
                </a:cubicBezTo>
                <a:cubicBezTo>
                  <a:pt x="2133" y="154"/>
                  <a:pt x="2133" y="154"/>
                  <a:pt x="2133" y="154"/>
                </a:cubicBezTo>
                <a:cubicBezTo>
                  <a:pt x="2134" y="156"/>
                  <a:pt x="2134" y="156"/>
                  <a:pt x="2134" y="156"/>
                </a:cubicBezTo>
                <a:cubicBezTo>
                  <a:pt x="2136" y="156"/>
                  <a:pt x="2136" y="156"/>
                  <a:pt x="2136" y="156"/>
                </a:cubicBezTo>
                <a:cubicBezTo>
                  <a:pt x="2138" y="158"/>
                  <a:pt x="2138" y="158"/>
                  <a:pt x="2138" y="158"/>
                </a:cubicBezTo>
                <a:cubicBezTo>
                  <a:pt x="2141" y="158"/>
                  <a:pt x="2141" y="158"/>
                  <a:pt x="2141" y="158"/>
                </a:cubicBezTo>
                <a:cubicBezTo>
                  <a:pt x="2142" y="155"/>
                  <a:pt x="2142" y="155"/>
                  <a:pt x="2142" y="155"/>
                </a:cubicBezTo>
                <a:cubicBezTo>
                  <a:pt x="2143" y="157"/>
                  <a:pt x="2143" y="157"/>
                  <a:pt x="2143" y="157"/>
                </a:cubicBezTo>
                <a:cubicBezTo>
                  <a:pt x="2145" y="156"/>
                  <a:pt x="2145" y="156"/>
                  <a:pt x="2145" y="156"/>
                </a:cubicBezTo>
                <a:cubicBezTo>
                  <a:pt x="2146" y="157"/>
                  <a:pt x="2146" y="157"/>
                  <a:pt x="2146" y="157"/>
                </a:cubicBezTo>
                <a:cubicBezTo>
                  <a:pt x="2145" y="157"/>
                  <a:pt x="2145" y="157"/>
                  <a:pt x="2145" y="157"/>
                </a:cubicBezTo>
                <a:cubicBezTo>
                  <a:pt x="2144" y="159"/>
                  <a:pt x="2144" y="159"/>
                  <a:pt x="2144" y="159"/>
                </a:cubicBezTo>
                <a:cubicBezTo>
                  <a:pt x="2141" y="159"/>
                  <a:pt x="2141" y="159"/>
                  <a:pt x="2141" y="159"/>
                </a:cubicBezTo>
                <a:cubicBezTo>
                  <a:pt x="2140" y="159"/>
                  <a:pt x="2140" y="159"/>
                  <a:pt x="2140" y="159"/>
                </a:cubicBezTo>
                <a:cubicBezTo>
                  <a:pt x="2137" y="160"/>
                  <a:pt x="2137" y="160"/>
                  <a:pt x="2137" y="160"/>
                </a:cubicBezTo>
                <a:cubicBezTo>
                  <a:pt x="2134" y="158"/>
                  <a:pt x="2134" y="158"/>
                  <a:pt x="2134" y="158"/>
                </a:cubicBezTo>
                <a:cubicBezTo>
                  <a:pt x="2132" y="158"/>
                  <a:pt x="2132" y="158"/>
                  <a:pt x="2132" y="158"/>
                </a:cubicBezTo>
                <a:cubicBezTo>
                  <a:pt x="2130" y="156"/>
                  <a:pt x="2130" y="156"/>
                  <a:pt x="2130" y="156"/>
                </a:cubicBezTo>
                <a:cubicBezTo>
                  <a:pt x="2131" y="155"/>
                  <a:pt x="2131" y="155"/>
                  <a:pt x="2131" y="155"/>
                </a:cubicBezTo>
                <a:cubicBezTo>
                  <a:pt x="2131" y="152"/>
                  <a:pt x="2131" y="152"/>
                  <a:pt x="2131" y="152"/>
                </a:cubicBezTo>
                <a:cubicBezTo>
                  <a:pt x="2129" y="150"/>
                  <a:pt x="2129" y="150"/>
                  <a:pt x="2129" y="150"/>
                </a:cubicBezTo>
                <a:cubicBezTo>
                  <a:pt x="2128" y="148"/>
                  <a:pt x="2128" y="148"/>
                  <a:pt x="2128" y="148"/>
                </a:cubicBezTo>
                <a:cubicBezTo>
                  <a:pt x="2127" y="146"/>
                  <a:pt x="2127" y="146"/>
                  <a:pt x="2127" y="146"/>
                </a:cubicBezTo>
                <a:cubicBezTo>
                  <a:pt x="2127" y="144"/>
                  <a:pt x="2127" y="144"/>
                  <a:pt x="2127" y="144"/>
                </a:cubicBezTo>
                <a:cubicBezTo>
                  <a:pt x="2124" y="141"/>
                  <a:pt x="2124" y="141"/>
                  <a:pt x="2124" y="141"/>
                </a:cubicBezTo>
                <a:cubicBezTo>
                  <a:pt x="2124" y="141"/>
                  <a:pt x="2124" y="141"/>
                  <a:pt x="2124" y="141"/>
                </a:cubicBezTo>
                <a:cubicBezTo>
                  <a:pt x="2123" y="139"/>
                  <a:pt x="2123" y="139"/>
                  <a:pt x="2123" y="139"/>
                </a:cubicBezTo>
                <a:cubicBezTo>
                  <a:pt x="2119" y="138"/>
                  <a:pt x="2119" y="138"/>
                  <a:pt x="2119" y="138"/>
                </a:cubicBezTo>
                <a:cubicBezTo>
                  <a:pt x="2119" y="135"/>
                  <a:pt x="2119" y="135"/>
                  <a:pt x="2119" y="135"/>
                </a:cubicBezTo>
                <a:cubicBezTo>
                  <a:pt x="2116" y="132"/>
                  <a:pt x="2116" y="132"/>
                  <a:pt x="2116" y="132"/>
                </a:cubicBezTo>
                <a:cubicBezTo>
                  <a:pt x="2113" y="132"/>
                  <a:pt x="2113" y="132"/>
                  <a:pt x="2113" y="132"/>
                </a:cubicBezTo>
                <a:cubicBezTo>
                  <a:pt x="2109" y="136"/>
                  <a:pt x="2109" y="136"/>
                  <a:pt x="2109" y="136"/>
                </a:cubicBezTo>
                <a:cubicBezTo>
                  <a:pt x="2107" y="136"/>
                  <a:pt x="2107" y="136"/>
                  <a:pt x="2107" y="136"/>
                </a:cubicBezTo>
                <a:cubicBezTo>
                  <a:pt x="2105" y="139"/>
                  <a:pt x="2105" y="139"/>
                  <a:pt x="2105" y="139"/>
                </a:cubicBezTo>
                <a:cubicBezTo>
                  <a:pt x="2102" y="141"/>
                  <a:pt x="2102" y="141"/>
                  <a:pt x="2102" y="141"/>
                </a:cubicBezTo>
                <a:cubicBezTo>
                  <a:pt x="2102" y="147"/>
                  <a:pt x="2102" y="147"/>
                  <a:pt x="2102" y="147"/>
                </a:cubicBezTo>
                <a:cubicBezTo>
                  <a:pt x="2103" y="149"/>
                  <a:pt x="2103" y="149"/>
                  <a:pt x="2103" y="149"/>
                </a:cubicBezTo>
                <a:cubicBezTo>
                  <a:pt x="2108" y="151"/>
                  <a:pt x="2108" y="151"/>
                  <a:pt x="2108" y="151"/>
                </a:cubicBezTo>
                <a:cubicBezTo>
                  <a:pt x="2111" y="159"/>
                  <a:pt x="2111" y="159"/>
                  <a:pt x="2111" y="159"/>
                </a:cubicBezTo>
                <a:cubicBezTo>
                  <a:pt x="2110" y="160"/>
                  <a:pt x="2110" y="160"/>
                  <a:pt x="2110" y="160"/>
                </a:cubicBezTo>
                <a:cubicBezTo>
                  <a:pt x="2107" y="166"/>
                  <a:pt x="2107" y="166"/>
                  <a:pt x="2107" y="166"/>
                </a:cubicBezTo>
                <a:cubicBezTo>
                  <a:pt x="2107" y="169"/>
                  <a:pt x="2107" y="169"/>
                  <a:pt x="2107" y="169"/>
                </a:cubicBezTo>
                <a:cubicBezTo>
                  <a:pt x="2108" y="172"/>
                  <a:pt x="2108" y="172"/>
                  <a:pt x="2108" y="172"/>
                </a:cubicBezTo>
                <a:cubicBezTo>
                  <a:pt x="2107" y="177"/>
                  <a:pt x="2107" y="177"/>
                  <a:pt x="2107" y="177"/>
                </a:cubicBezTo>
                <a:cubicBezTo>
                  <a:pt x="2106" y="179"/>
                  <a:pt x="2106" y="179"/>
                  <a:pt x="2106" y="179"/>
                </a:cubicBezTo>
                <a:cubicBezTo>
                  <a:pt x="2104" y="182"/>
                  <a:pt x="2104" y="182"/>
                  <a:pt x="2104" y="182"/>
                </a:cubicBezTo>
                <a:cubicBezTo>
                  <a:pt x="2103" y="183"/>
                  <a:pt x="2103" y="183"/>
                  <a:pt x="2103" y="183"/>
                </a:cubicBezTo>
                <a:cubicBezTo>
                  <a:pt x="2102" y="184"/>
                  <a:pt x="2102" y="184"/>
                  <a:pt x="2102" y="184"/>
                </a:cubicBezTo>
                <a:cubicBezTo>
                  <a:pt x="2100" y="186"/>
                  <a:pt x="2100" y="186"/>
                  <a:pt x="2100" y="186"/>
                </a:cubicBezTo>
                <a:cubicBezTo>
                  <a:pt x="2100" y="188"/>
                  <a:pt x="2100" y="188"/>
                  <a:pt x="2100" y="188"/>
                </a:cubicBezTo>
                <a:cubicBezTo>
                  <a:pt x="2101" y="190"/>
                  <a:pt x="2101" y="190"/>
                  <a:pt x="2101" y="190"/>
                </a:cubicBezTo>
                <a:cubicBezTo>
                  <a:pt x="2102" y="192"/>
                  <a:pt x="2102" y="192"/>
                  <a:pt x="2102" y="192"/>
                </a:cubicBezTo>
                <a:cubicBezTo>
                  <a:pt x="2099" y="194"/>
                  <a:pt x="2099" y="194"/>
                  <a:pt x="2099" y="194"/>
                </a:cubicBezTo>
                <a:cubicBezTo>
                  <a:pt x="2095" y="193"/>
                  <a:pt x="2095" y="193"/>
                  <a:pt x="2095" y="193"/>
                </a:cubicBezTo>
                <a:cubicBezTo>
                  <a:pt x="2094" y="192"/>
                  <a:pt x="2094" y="192"/>
                  <a:pt x="2094" y="192"/>
                </a:cubicBezTo>
                <a:cubicBezTo>
                  <a:pt x="2090" y="192"/>
                  <a:pt x="2090" y="192"/>
                  <a:pt x="2090" y="192"/>
                </a:cubicBezTo>
                <a:cubicBezTo>
                  <a:pt x="2087" y="192"/>
                  <a:pt x="2087" y="192"/>
                  <a:pt x="2087" y="192"/>
                </a:cubicBezTo>
                <a:cubicBezTo>
                  <a:pt x="2083" y="191"/>
                  <a:pt x="2083" y="191"/>
                  <a:pt x="2083" y="191"/>
                </a:cubicBezTo>
                <a:cubicBezTo>
                  <a:pt x="2076" y="190"/>
                  <a:pt x="2076" y="190"/>
                  <a:pt x="2076" y="190"/>
                </a:cubicBezTo>
                <a:cubicBezTo>
                  <a:pt x="2073" y="188"/>
                  <a:pt x="2073" y="188"/>
                  <a:pt x="2073" y="188"/>
                </a:cubicBezTo>
                <a:cubicBezTo>
                  <a:pt x="2072" y="186"/>
                  <a:pt x="2072" y="186"/>
                  <a:pt x="2072" y="186"/>
                </a:cubicBezTo>
                <a:cubicBezTo>
                  <a:pt x="2069" y="186"/>
                  <a:pt x="2069" y="186"/>
                  <a:pt x="2069" y="186"/>
                </a:cubicBezTo>
                <a:cubicBezTo>
                  <a:pt x="2068" y="188"/>
                  <a:pt x="2068" y="188"/>
                  <a:pt x="2068" y="188"/>
                </a:cubicBezTo>
                <a:cubicBezTo>
                  <a:pt x="2067" y="187"/>
                  <a:pt x="2067" y="187"/>
                  <a:pt x="2067" y="187"/>
                </a:cubicBezTo>
                <a:cubicBezTo>
                  <a:pt x="2066" y="187"/>
                  <a:pt x="2066" y="187"/>
                  <a:pt x="2066" y="187"/>
                </a:cubicBezTo>
                <a:cubicBezTo>
                  <a:pt x="2067" y="185"/>
                  <a:pt x="2067" y="185"/>
                  <a:pt x="2067" y="185"/>
                </a:cubicBezTo>
                <a:cubicBezTo>
                  <a:pt x="2070" y="184"/>
                  <a:pt x="2070" y="184"/>
                  <a:pt x="2070" y="184"/>
                </a:cubicBezTo>
                <a:cubicBezTo>
                  <a:pt x="2076" y="184"/>
                  <a:pt x="2076" y="184"/>
                  <a:pt x="2076" y="184"/>
                </a:cubicBezTo>
                <a:cubicBezTo>
                  <a:pt x="2077" y="182"/>
                  <a:pt x="2077" y="182"/>
                  <a:pt x="2077" y="182"/>
                </a:cubicBezTo>
                <a:cubicBezTo>
                  <a:pt x="2082" y="185"/>
                  <a:pt x="2082" y="185"/>
                  <a:pt x="2082" y="185"/>
                </a:cubicBezTo>
                <a:cubicBezTo>
                  <a:pt x="2083" y="185"/>
                  <a:pt x="2083" y="185"/>
                  <a:pt x="2083" y="185"/>
                </a:cubicBezTo>
                <a:cubicBezTo>
                  <a:pt x="2084" y="183"/>
                  <a:pt x="2084" y="183"/>
                  <a:pt x="2084" y="183"/>
                </a:cubicBezTo>
                <a:cubicBezTo>
                  <a:pt x="2086" y="183"/>
                  <a:pt x="2086" y="183"/>
                  <a:pt x="2086" y="183"/>
                </a:cubicBezTo>
                <a:cubicBezTo>
                  <a:pt x="2086" y="185"/>
                  <a:pt x="2086" y="185"/>
                  <a:pt x="2086" y="185"/>
                </a:cubicBezTo>
                <a:cubicBezTo>
                  <a:pt x="2083" y="187"/>
                  <a:pt x="2083" y="187"/>
                  <a:pt x="2083" y="187"/>
                </a:cubicBezTo>
                <a:cubicBezTo>
                  <a:pt x="2085" y="188"/>
                  <a:pt x="2085" y="188"/>
                  <a:pt x="2085" y="188"/>
                </a:cubicBezTo>
                <a:cubicBezTo>
                  <a:pt x="2088" y="188"/>
                  <a:pt x="2088" y="188"/>
                  <a:pt x="2088" y="188"/>
                </a:cubicBezTo>
                <a:cubicBezTo>
                  <a:pt x="2090" y="186"/>
                  <a:pt x="2090" y="186"/>
                  <a:pt x="2090" y="186"/>
                </a:cubicBezTo>
                <a:cubicBezTo>
                  <a:pt x="2092" y="185"/>
                  <a:pt x="2092" y="185"/>
                  <a:pt x="2092" y="185"/>
                </a:cubicBezTo>
                <a:cubicBezTo>
                  <a:pt x="2092" y="183"/>
                  <a:pt x="2092" y="183"/>
                  <a:pt x="2092" y="183"/>
                </a:cubicBezTo>
                <a:cubicBezTo>
                  <a:pt x="2090" y="181"/>
                  <a:pt x="2090" y="181"/>
                  <a:pt x="2090" y="181"/>
                </a:cubicBezTo>
                <a:cubicBezTo>
                  <a:pt x="2090" y="180"/>
                  <a:pt x="2090" y="180"/>
                  <a:pt x="2090" y="180"/>
                </a:cubicBezTo>
                <a:cubicBezTo>
                  <a:pt x="2092" y="181"/>
                  <a:pt x="2092" y="181"/>
                  <a:pt x="2092" y="181"/>
                </a:cubicBezTo>
                <a:cubicBezTo>
                  <a:pt x="2093" y="180"/>
                  <a:pt x="2093" y="180"/>
                  <a:pt x="2093" y="180"/>
                </a:cubicBezTo>
                <a:cubicBezTo>
                  <a:pt x="2093" y="176"/>
                  <a:pt x="2093" y="176"/>
                  <a:pt x="2093" y="176"/>
                </a:cubicBezTo>
                <a:cubicBezTo>
                  <a:pt x="2096" y="174"/>
                  <a:pt x="2096" y="174"/>
                  <a:pt x="2096" y="174"/>
                </a:cubicBezTo>
                <a:cubicBezTo>
                  <a:pt x="2095" y="173"/>
                  <a:pt x="2095" y="173"/>
                  <a:pt x="2095" y="173"/>
                </a:cubicBezTo>
                <a:cubicBezTo>
                  <a:pt x="2094" y="173"/>
                  <a:pt x="2094" y="173"/>
                  <a:pt x="2094" y="173"/>
                </a:cubicBezTo>
                <a:cubicBezTo>
                  <a:pt x="2093" y="173"/>
                  <a:pt x="2093" y="173"/>
                  <a:pt x="2093" y="173"/>
                </a:cubicBezTo>
                <a:cubicBezTo>
                  <a:pt x="2096" y="171"/>
                  <a:pt x="2096" y="171"/>
                  <a:pt x="2096" y="171"/>
                </a:cubicBezTo>
                <a:cubicBezTo>
                  <a:pt x="2096" y="167"/>
                  <a:pt x="2096" y="167"/>
                  <a:pt x="2096" y="167"/>
                </a:cubicBezTo>
                <a:cubicBezTo>
                  <a:pt x="2095" y="166"/>
                  <a:pt x="2095" y="166"/>
                  <a:pt x="2095" y="166"/>
                </a:cubicBezTo>
                <a:cubicBezTo>
                  <a:pt x="2096" y="164"/>
                  <a:pt x="2096" y="164"/>
                  <a:pt x="2096" y="164"/>
                </a:cubicBezTo>
                <a:cubicBezTo>
                  <a:pt x="2096" y="163"/>
                  <a:pt x="2096" y="163"/>
                  <a:pt x="2096" y="163"/>
                </a:cubicBezTo>
                <a:cubicBezTo>
                  <a:pt x="2098" y="162"/>
                  <a:pt x="2098" y="162"/>
                  <a:pt x="2098" y="162"/>
                </a:cubicBezTo>
                <a:cubicBezTo>
                  <a:pt x="2098" y="158"/>
                  <a:pt x="2098" y="158"/>
                  <a:pt x="2098" y="158"/>
                </a:cubicBezTo>
                <a:cubicBezTo>
                  <a:pt x="2095" y="156"/>
                  <a:pt x="2095" y="156"/>
                  <a:pt x="2095" y="156"/>
                </a:cubicBezTo>
                <a:cubicBezTo>
                  <a:pt x="2094" y="152"/>
                  <a:pt x="2094" y="152"/>
                  <a:pt x="2094" y="152"/>
                </a:cubicBezTo>
                <a:cubicBezTo>
                  <a:pt x="2095" y="150"/>
                  <a:pt x="2095" y="150"/>
                  <a:pt x="2095" y="150"/>
                </a:cubicBezTo>
                <a:cubicBezTo>
                  <a:pt x="2095" y="147"/>
                  <a:pt x="2095" y="147"/>
                  <a:pt x="2095" y="147"/>
                </a:cubicBezTo>
                <a:cubicBezTo>
                  <a:pt x="2096" y="148"/>
                  <a:pt x="2096" y="148"/>
                  <a:pt x="2096" y="148"/>
                </a:cubicBezTo>
                <a:cubicBezTo>
                  <a:pt x="2096" y="146"/>
                  <a:pt x="2096" y="146"/>
                  <a:pt x="2096" y="146"/>
                </a:cubicBezTo>
                <a:cubicBezTo>
                  <a:pt x="2093" y="143"/>
                  <a:pt x="2093" y="143"/>
                  <a:pt x="2093" y="143"/>
                </a:cubicBezTo>
                <a:cubicBezTo>
                  <a:pt x="2091" y="143"/>
                  <a:pt x="2091" y="143"/>
                  <a:pt x="2091" y="143"/>
                </a:cubicBezTo>
                <a:cubicBezTo>
                  <a:pt x="2090" y="141"/>
                  <a:pt x="2090" y="141"/>
                  <a:pt x="2090" y="141"/>
                </a:cubicBezTo>
                <a:cubicBezTo>
                  <a:pt x="2087" y="140"/>
                  <a:pt x="2087" y="140"/>
                  <a:pt x="2087" y="140"/>
                </a:cubicBezTo>
                <a:cubicBezTo>
                  <a:pt x="2083" y="135"/>
                  <a:pt x="2083" y="135"/>
                  <a:pt x="2083" y="135"/>
                </a:cubicBezTo>
                <a:cubicBezTo>
                  <a:pt x="2082" y="131"/>
                  <a:pt x="2082" y="131"/>
                  <a:pt x="2082" y="131"/>
                </a:cubicBezTo>
                <a:cubicBezTo>
                  <a:pt x="2081" y="130"/>
                  <a:pt x="2081" y="130"/>
                  <a:pt x="2081" y="130"/>
                </a:cubicBezTo>
                <a:cubicBezTo>
                  <a:pt x="2082" y="128"/>
                  <a:pt x="2082" y="128"/>
                  <a:pt x="2082" y="128"/>
                </a:cubicBezTo>
                <a:cubicBezTo>
                  <a:pt x="2079" y="126"/>
                  <a:pt x="2079" y="126"/>
                  <a:pt x="2079" y="126"/>
                </a:cubicBezTo>
                <a:cubicBezTo>
                  <a:pt x="2078" y="124"/>
                  <a:pt x="2078" y="124"/>
                  <a:pt x="2078" y="124"/>
                </a:cubicBezTo>
                <a:cubicBezTo>
                  <a:pt x="2079" y="122"/>
                  <a:pt x="2079" y="122"/>
                  <a:pt x="2079" y="122"/>
                </a:cubicBezTo>
                <a:cubicBezTo>
                  <a:pt x="2076" y="117"/>
                  <a:pt x="2076" y="117"/>
                  <a:pt x="2076" y="117"/>
                </a:cubicBezTo>
                <a:cubicBezTo>
                  <a:pt x="2076" y="114"/>
                  <a:pt x="2076" y="114"/>
                  <a:pt x="2076" y="114"/>
                </a:cubicBezTo>
                <a:cubicBezTo>
                  <a:pt x="2074" y="112"/>
                  <a:pt x="2074" y="112"/>
                  <a:pt x="2074" y="112"/>
                </a:cubicBezTo>
                <a:cubicBezTo>
                  <a:pt x="2074" y="110"/>
                  <a:pt x="2074" y="110"/>
                  <a:pt x="2074" y="110"/>
                </a:cubicBezTo>
                <a:cubicBezTo>
                  <a:pt x="2074" y="109"/>
                  <a:pt x="2074" y="109"/>
                  <a:pt x="2074" y="109"/>
                </a:cubicBezTo>
                <a:cubicBezTo>
                  <a:pt x="2073" y="107"/>
                  <a:pt x="2073" y="107"/>
                  <a:pt x="2073" y="107"/>
                </a:cubicBezTo>
                <a:cubicBezTo>
                  <a:pt x="2072" y="101"/>
                  <a:pt x="2072" y="101"/>
                  <a:pt x="2072" y="101"/>
                </a:cubicBezTo>
                <a:cubicBezTo>
                  <a:pt x="2071" y="99"/>
                  <a:pt x="2071" y="99"/>
                  <a:pt x="2071" y="99"/>
                </a:cubicBezTo>
                <a:cubicBezTo>
                  <a:pt x="2068" y="97"/>
                  <a:pt x="2068" y="97"/>
                  <a:pt x="2068" y="97"/>
                </a:cubicBezTo>
                <a:cubicBezTo>
                  <a:pt x="2067" y="93"/>
                  <a:pt x="2067" y="93"/>
                  <a:pt x="2067" y="93"/>
                </a:cubicBezTo>
                <a:cubicBezTo>
                  <a:pt x="2066" y="92"/>
                  <a:pt x="2066" y="92"/>
                  <a:pt x="2066" y="92"/>
                </a:cubicBezTo>
                <a:cubicBezTo>
                  <a:pt x="2065" y="93"/>
                  <a:pt x="2065" y="93"/>
                  <a:pt x="2065" y="93"/>
                </a:cubicBezTo>
                <a:cubicBezTo>
                  <a:pt x="2065" y="92"/>
                  <a:pt x="2065" y="92"/>
                  <a:pt x="2065" y="92"/>
                </a:cubicBezTo>
                <a:cubicBezTo>
                  <a:pt x="2062" y="92"/>
                  <a:pt x="2062" y="92"/>
                  <a:pt x="2062" y="92"/>
                </a:cubicBezTo>
                <a:cubicBezTo>
                  <a:pt x="2061" y="89"/>
                  <a:pt x="2061" y="89"/>
                  <a:pt x="2061" y="89"/>
                </a:cubicBezTo>
                <a:cubicBezTo>
                  <a:pt x="2059" y="87"/>
                  <a:pt x="2059" y="87"/>
                  <a:pt x="2059" y="87"/>
                </a:cubicBezTo>
                <a:cubicBezTo>
                  <a:pt x="2058" y="85"/>
                  <a:pt x="2058" y="85"/>
                  <a:pt x="2058" y="85"/>
                </a:cubicBezTo>
                <a:cubicBezTo>
                  <a:pt x="2059" y="84"/>
                  <a:pt x="2059" y="84"/>
                  <a:pt x="2059" y="84"/>
                </a:cubicBezTo>
                <a:cubicBezTo>
                  <a:pt x="2060" y="82"/>
                  <a:pt x="2060" y="82"/>
                  <a:pt x="2060" y="82"/>
                </a:cubicBezTo>
                <a:cubicBezTo>
                  <a:pt x="2059" y="80"/>
                  <a:pt x="2059" y="80"/>
                  <a:pt x="2059" y="80"/>
                </a:cubicBezTo>
                <a:cubicBezTo>
                  <a:pt x="2059" y="79"/>
                  <a:pt x="2059" y="79"/>
                  <a:pt x="2059" y="79"/>
                </a:cubicBezTo>
                <a:cubicBezTo>
                  <a:pt x="2058" y="77"/>
                  <a:pt x="2058" y="77"/>
                  <a:pt x="2058" y="77"/>
                </a:cubicBezTo>
                <a:cubicBezTo>
                  <a:pt x="2059" y="72"/>
                  <a:pt x="2059" y="72"/>
                  <a:pt x="2059" y="72"/>
                </a:cubicBezTo>
                <a:cubicBezTo>
                  <a:pt x="2058" y="69"/>
                  <a:pt x="2058" y="69"/>
                  <a:pt x="2058" y="69"/>
                </a:cubicBezTo>
                <a:cubicBezTo>
                  <a:pt x="2058" y="65"/>
                  <a:pt x="2058" y="65"/>
                  <a:pt x="2058" y="65"/>
                </a:cubicBezTo>
                <a:cubicBezTo>
                  <a:pt x="2057" y="64"/>
                  <a:pt x="2057" y="64"/>
                  <a:pt x="2057" y="64"/>
                </a:cubicBezTo>
                <a:cubicBezTo>
                  <a:pt x="2057" y="62"/>
                  <a:pt x="2057" y="62"/>
                  <a:pt x="2057" y="62"/>
                </a:cubicBezTo>
                <a:cubicBezTo>
                  <a:pt x="2055" y="59"/>
                  <a:pt x="2055" y="59"/>
                  <a:pt x="2055" y="59"/>
                </a:cubicBezTo>
                <a:cubicBezTo>
                  <a:pt x="2057" y="59"/>
                  <a:pt x="2057" y="59"/>
                  <a:pt x="2057" y="59"/>
                </a:cubicBezTo>
                <a:cubicBezTo>
                  <a:pt x="2056" y="57"/>
                  <a:pt x="2056" y="57"/>
                  <a:pt x="2056" y="57"/>
                </a:cubicBezTo>
                <a:cubicBezTo>
                  <a:pt x="2054" y="56"/>
                  <a:pt x="2054" y="56"/>
                  <a:pt x="2054" y="56"/>
                </a:cubicBezTo>
                <a:cubicBezTo>
                  <a:pt x="2051" y="56"/>
                  <a:pt x="2051" y="56"/>
                  <a:pt x="2051" y="56"/>
                </a:cubicBezTo>
                <a:cubicBezTo>
                  <a:pt x="2045" y="54"/>
                  <a:pt x="2045" y="54"/>
                  <a:pt x="2045" y="54"/>
                </a:cubicBezTo>
                <a:cubicBezTo>
                  <a:pt x="2043" y="54"/>
                  <a:pt x="2043" y="54"/>
                  <a:pt x="2043" y="54"/>
                </a:cubicBezTo>
                <a:cubicBezTo>
                  <a:pt x="2042" y="55"/>
                  <a:pt x="2042" y="55"/>
                  <a:pt x="2042" y="55"/>
                </a:cubicBezTo>
                <a:cubicBezTo>
                  <a:pt x="2040" y="54"/>
                  <a:pt x="2040" y="54"/>
                  <a:pt x="2040" y="54"/>
                </a:cubicBezTo>
                <a:cubicBezTo>
                  <a:pt x="2038" y="54"/>
                  <a:pt x="2038" y="54"/>
                  <a:pt x="2038" y="54"/>
                </a:cubicBezTo>
                <a:cubicBezTo>
                  <a:pt x="2036" y="55"/>
                  <a:pt x="2036" y="55"/>
                  <a:pt x="2036" y="55"/>
                </a:cubicBezTo>
                <a:cubicBezTo>
                  <a:pt x="2033" y="55"/>
                  <a:pt x="2033" y="55"/>
                  <a:pt x="2033" y="55"/>
                </a:cubicBezTo>
                <a:cubicBezTo>
                  <a:pt x="2031" y="56"/>
                  <a:pt x="2031" y="56"/>
                  <a:pt x="2031" y="56"/>
                </a:cubicBezTo>
                <a:cubicBezTo>
                  <a:pt x="2030" y="55"/>
                  <a:pt x="2030" y="55"/>
                  <a:pt x="2030" y="55"/>
                </a:cubicBezTo>
                <a:cubicBezTo>
                  <a:pt x="2031" y="54"/>
                  <a:pt x="2031" y="54"/>
                  <a:pt x="2031" y="54"/>
                </a:cubicBezTo>
                <a:cubicBezTo>
                  <a:pt x="2029" y="54"/>
                  <a:pt x="2029" y="54"/>
                  <a:pt x="2029" y="54"/>
                </a:cubicBezTo>
                <a:cubicBezTo>
                  <a:pt x="2027" y="54"/>
                  <a:pt x="2027" y="54"/>
                  <a:pt x="2027" y="54"/>
                </a:cubicBezTo>
                <a:cubicBezTo>
                  <a:pt x="2028" y="58"/>
                  <a:pt x="2028" y="58"/>
                  <a:pt x="2028" y="58"/>
                </a:cubicBezTo>
                <a:cubicBezTo>
                  <a:pt x="2027" y="62"/>
                  <a:pt x="2027" y="62"/>
                  <a:pt x="2027" y="62"/>
                </a:cubicBezTo>
                <a:cubicBezTo>
                  <a:pt x="2029" y="64"/>
                  <a:pt x="2029" y="64"/>
                  <a:pt x="2029" y="64"/>
                </a:cubicBezTo>
                <a:cubicBezTo>
                  <a:pt x="2028" y="65"/>
                  <a:pt x="2028" y="65"/>
                  <a:pt x="2028" y="65"/>
                </a:cubicBezTo>
                <a:cubicBezTo>
                  <a:pt x="2027" y="69"/>
                  <a:pt x="2027" y="69"/>
                  <a:pt x="2027" y="69"/>
                </a:cubicBezTo>
                <a:cubicBezTo>
                  <a:pt x="2028" y="70"/>
                  <a:pt x="2028" y="70"/>
                  <a:pt x="2028" y="70"/>
                </a:cubicBezTo>
                <a:cubicBezTo>
                  <a:pt x="2028" y="72"/>
                  <a:pt x="2028" y="72"/>
                  <a:pt x="2028" y="72"/>
                </a:cubicBezTo>
                <a:cubicBezTo>
                  <a:pt x="2029" y="74"/>
                  <a:pt x="2029" y="74"/>
                  <a:pt x="2029" y="74"/>
                </a:cubicBezTo>
                <a:cubicBezTo>
                  <a:pt x="2028" y="75"/>
                  <a:pt x="2028" y="75"/>
                  <a:pt x="2028" y="75"/>
                </a:cubicBezTo>
                <a:cubicBezTo>
                  <a:pt x="2028" y="78"/>
                  <a:pt x="2028" y="78"/>
                  <a:pt x="2028" y="78"/>
                </a:cubicBezTo>
                <a:cubicBezTo>
                  <a:pt x="2030" y="81"/>
                  <a:pt x="2030" y="81"/>
                  <a:pt x="2030" y="81"/>
                </a:cubicBezTo>
                <a:cubicBezTo>
                  <a:pt x="2029" y="83"/>
                  <a:pt x="2029" y="83"/>
                  <a:pt x="2029" y="83"/>
                </a:cubicBezTo>
                <a:cubicBezTo>
                  <a:pt x="2029" y="85"/>
                  <a:pt x="2029" y="85"/>
                  <a:pt x="2029" y="85"/>
                </a:cubicBezTo>
                <a:cubicBezTo>
                  <a:pt x="2030" y="88"/>
                  <a:pt x="2030" y="88"/>
                  <a:pt x="2030" y="88"/>
                </a:cubicBezTo>
                <a:cubicBezTo>
                  <a:pt x="2029" y="89"/>
                  <a:pt x="2029" y="89"/>
                  <a:pt x="2029" y="89"/>
                </a:cubicBezTo>
                <a:cubicBezTo>
                  <a:pt x="2027" y="90"/>
                  <a:pt x="2027" y="90"/>
                  <a:pt x="2027" y="90"/>
                </a:cubicBezTo>
                <a:cubicBezTo>
                  <a:pt x="2023" y="96"/>
                  <a:pt x="2023" y="96"/>
                  <a:pt x="2023" y="96"/>
                </a:cubicBezTo>
                <a:cubicBezTo>
                  <a:pt x="2022" y="97"/>
                  <a:pt x="2022" y="97"/>
                  <a:pt x="2022" y="97"/>
                </a:cubicBezTo>
                <a:cubicBezTo>
                  <a:pt x="2022" y="99"/>
                  <a:pt x="2022" y="99"/>
                  <a:pt x="2022" y="99"/>
                </a:cubicBezTo>
                <a:cubicBezTo>
                  <a:pt x="2024" y="101"/>
                  <a:pt x="2024" y="101"/>
                  <a:pt x="2024" y="101"/>
                </a:cubicBezTo>
                <a:cubicBezTo>
                  <a:pt x="2023" y="102"/>
                  <a:pt x="2023" y="102"/>
                  <a:pt x="2023" y="102"/>
                </a:cubicBezTo>
                <a:cubicBezTo>
                  <a:pt x="2022" y="106"/>
                  <a:pt x="2022" y="106"/>
                  <a:pt x="2022" y="106"/>
                </a:cubicBezTo>
                <a:cubicBezTo>
                  <a:pt x="2025" y="108"/>
                  <a:pt x="2025" y="108"/>
                  <a:pt x="2025" y="108"/>
                </a:cubicBezTo>
                <a:cubicBezTo>
                  <a:pt x="2026" y="107"/>
                  <a:pt x="2026" y="107"/>
                  <a:pt x="2026" y="107"/>
                </a:cubicBezTo>
                <a:cubicBezTo>
                  <a:pt x="2027" y="108"/>
                  <a:pt x="2027" y="108"/>
                  <a:pt x="2027" y="108"/>
                </a:cubicBezTo>
                <a:cubicBezTo>
                  <a:pt x="2029" y="112"/>
                  <a:pt x="2029" y="112"/>
                  <a:pt x="2029" y="112"/>
                </a:cubicBezTo>
                <a:cubicBezTo>
                  <a:pt x="2031" y="112"/>
                  <a:pt x="2031" y="112"/>
                  <a:pt x="2031" y="112"/>
                </a:cubicBezTo>
                <a:cubicBezTo>
                  <a:pt x="2033" y="114"/>
                  <a:pt x="2033" y="114"/>
                  <a:pt x="2033" y="114"/>
                </a:cubicBezTo>
                <a:cubicBezTo>
                  <a:pt x="2032" y="114"/>
                  <a:pt x="2032" y="114"/>
                  <a:pt x="2032" y="114"/>
                </a:cubicBezTo>
                <a:cubicBezTo>
                  <a:pt x="2030" y="115"/>
                  <a:pt x="2030" y="115"/>
                  <a:pt x="2030" y="115"/>
                </a:cubicBezTo>
                <a:cubicBezTo>
                  <a:pt x="2030" y="118"/>
                  <a:pt x="2030" y="118"/>
                  <a:pt x="2030" y="118"/>
                </a:cubicBezTo>
                <a:cubicBezTo>
                  <a:pt x="2033" y="120"/>
                  <a:pt x="2033" y="120"/>
                  <a:pt x="2033" y="120"/>
                </a:cubicBezTo>
                <a:cubicBezTo>
                  <a:pt x="2033" y="122"/>
                  <a:pt x="2033" y="122"/>
                  <a:pt x="2033" y="122"/>
                </a:cubicBezTo>
                <a:cubicBezTo>
                  <a:pt x="2032" y="124"/>
                  <a:pt x="2032" y="124"/>
                  <a:pt x="2032" y="124"/>
                </a:cubicBezTo>
                <a:cubicBezTo>
                  <a:pt x="2030" y="123"/>
                  <a:pt x="2030" y="123"/>
                  <a:pt x="2030" y="123"/>
                </a:cubicBezTo>
                <a:cubicBezTo>
                  <a:pt x="2030" y="124"/>
                  <a:pt x="2030" y="124"/>
                  <a:pt x="2030" y="124"/>
                </a:cubicBezTo>
                <a:cubicBezTo>
                  <a:pt x="2032" y="129"/>
                  <a:pt x="2032" y="129"/>
                  <a:pt x="2032" y="129"/>
                </a:cubicBezTo>
                <a:cubicBezTo>
                  <a:pt x="2034" y="130"/>
                  <a:pt x="2034" y="130"/>
                  <a:pt x="2034" y="130"/>
                </a:cubicBezTo>
                <a:cubicBezTo>
                  <a:pt x="2034" y="134"/>
                  <a:pt x="2034" y="134"/>
                  <a:pt x="2034" y="134"/>
                </a:cubicBezTo>
                <a:cubicBezTo>
                  <a:pt x="2035" y="132"/>
                  <a:pt x="2035" y="132"/>
                  <a:pt x="2035" y="132"/>
                </a:cubicBezTo>
                <a:cubicBezTo>
                  <a:pt x="2037" y="133"/>
                  <a:pt x="2037" y="133"/>
                  <a:pt x="2037" y="133"/>
                </a:cubicBezTo>
                <a:cubicBezTo>
                  <a:pt x="2039" y="133"/>
                  <a:pt x="2039" y="133"/>
                  <a:pt x="2039" y="133"/>
                </a:cubicBezTo>
                <a:cubicBezTo>
                  <a:pt x="2042" y="135"/>
                  <a:pt x="2042" y="135"/>
                  <a:pt x="2042" y="135"/>
                </a:cubicBezTo>
                <a:cubicBezTo>
                  <a:pt x="2044" y="132"/>
                  <a:pt x="2044" y="132"/>
                  <a:pt x="2044" y="132"/>
                </a:cubicBezTo>
                <a:cubicBezTo>
                  <a:pt x="2045" y="133"/>
                  <a:pt x="2045" y="133"/>
                  <a:pt x="2045" y="133"/>
                </a:cubicBezTo>
                <a:cubicBezTo>
                  <a:pt x="2045" y="137"/>
                  <a:pt x="2045" y="137"/>
                  <a:pt x="2045" y="137"/>
                </a:cubicBezTo>
                <a:cubicBezTo>
                  <a:pt x="2046" y="139"/>
                  <a:pt x="2046" y="139"/>
                  <a:pt x="2046" y="139"/>
                </a:cubicBezTo>
                <a:cubicBezTo>
                  <a:pt x="2047" y="139"/>
                  <a:pt x="2047" y="139"/>
                  <a:pt x="2047" y="139"/>
                </a:cubicBezTo>
                <a:cubicBezTo>
                  <a:pt x="2051" y="144"/>
                  <a:pt x="2051" y="144"/>
                  <a:pt x="2051" y="144"/>
                </a:cubicBezTo>
                <a:cubicBezTo>
                  <a:pt x="2053" y="144"/>
                  <a:pt x="2053" y="144"/>
                  <a:pt x="2053" y="144"/>
                </a:cubicBezTo>
                <a:cubicBezTo>
                  <a:pt x="2055" y="143"/>
                  <a:pt x="2055" y="143"/>
                  <a:pt x="2055" y="143"/>
                </a:cubicBezTo>
                <a:cubicBezTo>
                  <a:pt x="2057" y="143"/>
                  <a:pt x="2057" y="143"/>
                  <a:pt x="2057" y="143"/>
                </a:cubicBezTo>
                <a:cubicBezTo>
                  <a:pt x="2057" y="144"/>
                  <a:pt x="2057" y="144"/>
                  <a:pt x="2057" y="144"/>
                </a:cubicBezTo>
                <a:cubicBezTo>
                  <a:pt x="2059" y="144"/>
                  <a:pt x="2059" y="144"/>
                  <a:pt x="2059" y="144"/>
                </a:cubicBezTo>
                <a:cubicBezTo>
                  <a:pt x="2057" y="145"/>
                  <a:pt x="2057" y="145"/>
                  <a:pt x="2057" y="145"/>
                </a:cubicBezTo>
                <a:cubicBezTo>
                  <a:pt x="2057" y="151"/>
                  <a:pt x="2057" y="151"/>
                  <a:pt x="2057" y="151"/>
                </a:cubicBezTo>
                <a:cubicBezTo>
                  <a:pt x="2057" y="152"/>
                  <a:pt x="2057" y="152"/>
                  <a:pt x="2057" y="152"/>
                </a:cubicBezTo>
                <a:cubicBezTo>
                  <a:pt x="2058" y="154"/>
                  <a:pt x="2058" y="154"/>
                  <a:pt x="2058" y="154"/>
                </a:cubicBezTo>
                <a:cubicBezTo>
                  <a:pt x="2058" y="155"/>
                  <a:pt x="2058" y="155"/>
                  <a:pt x="2058" y="155"/>
                </a:cubicBezTo>
                <a:cubicBezTo>
                  <a:pt x="2056" y="156"/>
                  <a:pt x="2056" y="156"/>
                  <a:pt x="2056" y="156"/>
                </a:cubicBezTo>
                <a:cubicBezTo>
                  <a:pt x="2057" y="158"/>
                  <a:pt x="2057" y="158"/>
                  <a:pt x="2057" y="158"/>
                </a:cubicBezTo>
                <a:cubicBezTo>
                  <a:pt x="2057" y="160"/>
                  <a:pt x="2057" y="160"/>
                  <a:pt x="2057" y="160"/>
                </a:cubicBezTo>
                <a:cubicBezTo>
                  <a:pt x="2055" y="159"/>
                  <a:pt x="2055" y="159"/>
                  <a:pt x="2055" y="159"/>
                </a:cubicBezTo>
                <a:cubicBezTo>
                  <a:pt x="2052" y="155"/>
                  <a:pt x="2052" y="155"/>
                  <a:pt x="2052" y="155"/>
                </a:cubicBezTo>
                <a:cubicBezTo>
                  <a:pt x="2050" y="153"/>
                  <a:pt x="2050" y="153"/>
                  <a:pt x="2050" y="153"/>
                </a:cubicBezTo>
                <a:cubicBezTo>
                  <a:pt x="2046" y="152"/>
                  <a:pt x="2046" y="152"/>
                  <a:pt x="2046" y="152"/>
                </a:cubicBezTo>
                <a:cubicBezTo>
                  <a:pt x="2045" y="149"/>
                  <a:pt x="2045" y="149"/>
                  <a:pt x="2045" y="149"/>
                </a:cubicBezTo>
                <a:cubicBezTo>
                  <a:pt x="2043" y="147"/>
                  <a:pt x="2043" y="147"/>
                  <a:pt x="2043" y="147"/>
                </a:cubicBezTo>
                <a:cubicBezTo>
                  <a:pt x="2038" y="147"/>
                  <a:pt x="2038" y="147"/>
                  <a:pt x="2038" y="147"/>
                </a:cubicBezTo>
                <a:cubicBezTo>
                  <a:pt x="2032" y="144"/>
                  <a:pt x="2032" y="144"/>
                  <a:pt x="2032" y="144"/>
                </a:cubicBezTo>
                <a:cubicBezTo>
                  <a:pt x="2029" y="143"/>
                  <a:pt x="2029" y="143"/>
                  <a:pt x="2029" y="143"/>
                </a:cubicBezTo>
                <a:cubicBezTo>
                  <a:pt x="2028" y="141"/>
                  <a:pt x="2028" y="141"/>
                  <a:pt x="2028" y="141"/>
                </a:cubicBezTo>
                <a:cubicBezTo>
                  <a:pt x="2027" y="141"/>
                  <a:pt x="2027" y="141"/>
                  <a:pt x="2027" y="141"/>
                </a:cubicBezTo>
                <a:cubicBezTo>
                  <a:pt x="2025" y="140"/>
                  <a:pt x="2025" y="140"/>
                  <a:pt x="2025" y="140"/>
                </a:cubicBezTo>
                <a:cubicBezTo>
                  <a:pt x="2022" y="141"/>
                  <a:pt x="2022" y="141"/>
                  <a:pt x="2022" y="141"/>
                </a:cubicBezTo>
                <a:cubicBezTo>
                  <a:pt x="2020" y="142"/>
                  <a:pt x="2020" y="142"/>
                  <a:pt x="2020" y="142"/>
                </a:cubicBezTo>
                <a:cubicBezTo>
                  <a:pt x="2019" y="140"/>
                  <a:pt x="2019" y="140"/>
                  <a:pt x="2019" y="140"/>
                </a:cubicBezTo>
                <a:cubicBezTo>
                  <a:pt x="2020" y="139"/>
                  <a:pt x="2020" y="139"/>
                  <a:pt x="2020" y="139"/>
                </a:cubicBezTo>
                <a:cubicBezTo>
                  <a:pt x="2019" y="138"/>
                  <a:pt x="2019" y="138"/>
                  <a:pt x="2019" y="138"/>
                </a:cubicBezTo>
                <a:cubicBezTo>
                  <a:pt x="2013" y="135"/>
                  <a:pt x="2013" y="135"/>
                  <a:pt x="2013" y="135"/>
                </a:cubicBezTo>
                <a:cubicBezTo>
                  <a:pt x="2010" y="133"/>
                  <a:pt x="2010" y="133"/>
                  <a:pt x="2010" y="133"/>
                </a:cubicBezTo>
                <a:cubicBezTo>
                  <a:pt x="2000" y="133"/>
                  <a:pt x="2000" y="133"/>
                  <a:pt x="2000" y="133"/>
                </a:cubicBezTo>
                <a:cubicBezTo>
                  <a:pt x="1993" y="134"/>
                  <a:pt x="1993" y="134"/>
                  <a:pt x="1993" y="134"/>
                </a:cubicBezTo>
                <a:cubicBezTo>
                  <a:pt x="1991" y="133"/>
                  <a:pt x="1991" y="133"/>
                  <a:pt x="1991" y="133"/>
                </a:cubicBezTo>
                <a:cubicBezTo>
                  <a:pt x="1989" y="134"/>
                  <a:pt x="1989" y="134"/>
                  <a:pt x="1989" y="134"/>
                </a:cubicBezTo>
                <a:cubicBezTo>
                  <a:pt x="1987" y="133"/>
                  <a:pt x="1987" y="133"/>
                  <a:pt x="1987" y="133"/>
                </a:cubicBezTo>
                <a:cubicBezTo>
                  <a:pt x="1986" y="133"/>
                  <a:pt x="1986" y="133"/>
                  <a:pt x="1986" y="133"/>
                </a:cubicBezTo>
                <a:cubicBezTo>
                  <a:pt x="1985" y="133"/>
                  <a:pt x="1985" y="133"/>
                  <a:pt x="1985" y="133"/>
                </a:cubicBezTo>
                <a:cubicBezTo>
                  <a:pt x="1983" y="134"/>
                  <a:pt x="1983" y="134"/>
                  <a:pt x="1983" y="134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8"/>
                  <a:pt x="1984" y="138"/>
                  <a:pt x="1984" y="138"/>
                </a:cubicBezTo>
                <a:cubicBezTo>
                  <a:pt x="1982" y="138"/>
                  <a:pt x="1982" y="138"/>
                  <a:pt x="1982" y="138"/>
                </a:cubicBezTo>
                <a:cubicBezTo>
                  <a:pt x="1982" y="139"/>
                  <a:pt x="1982" y="139"/>
                  <a:pt x="1982" y="139"/>
                </a:cubicBezTo>
                <a:cubicBezTo>
                  <a:pt x="1984" y="141"/>
                  <a:pt x="1984" y="141"/>
                  <a:pt x="1984" y="141"/>
                </a:cubicBezTo>
                <a:cubicBezTo>
                  <a:pt x="1985" y="142"/>
                  <a:pt x="1985" y="142"/>
                  <a:pt x="1985" y="142"/>
                </a:cubicBezTo>
                <a:cubicBezTo>
                  <a:pt x="1986" y="146"/>
                  <a:pt x="1986" y="146"/>
                  <a:pt x="1986" y="146"/>
                </a:cubicBezTo>
                <a:cubicBezTo>
                  <a:pt x="1987" y="148"/>
                  <a:pt x="1987" y="148"/>
                  <a:pt x="1987" y="148"/>
                </a:cubicBezTo>
                <a:cubicBezTo>
                  <a:pt x="1987" y="146"/>
                  <a:pt x="1987" y="146"/>
                  <a:pt x="1987" y="146"/>
                </a:cubicBezTo>
                <a:cubicBezTo>
                  <a:pt x="1989" y="146"/>
                  <a:pt x="1989" y="146"/>
                  <a:pt x="1989" y="146"/>
                </a:cubicBezTo>
                <a:cubicBezTo>
                  <a:pt x="1990" y="149"/>
                  <a:pt x="1990" y="149"/>
                  <a:pt x="1990" y="149"/>
                </a:cubicBezTo>
                <a:cubicBezTo>
                  <a:pt x="1991" y="151"/>
                  <a:pt x="1991" y="151"/>
                  <a:pt x="1991" y="151"/>
                </a:cubicBezTo>
                <a:cubicBezTo>
                  <a:pt x="1993" y="152"/>
                  <a:pt x="1993" y="152"/>
                  <a:pt x="1993" y="152"/>
                </a:cubicBezTo>
                <a:cubicBezTo>
                  <a:pt x="1996" y="155"/>
                  <a:pt x="1996" y="155"/>
                  <a:pt x="1996" y="155"/>
                </a:cubicBezTo>
                <a:cubicBezTo>
                  <a:pt x="1993" y="154"/>
                  <a:pt x="1993" y="154"/>
                  <a:pt x="1993" y="154"/>
                </a:cubicBezTo>
                <a:cubicBezTo>
                  <a:pt x="1992" y="153"/>
                  <a:pt x="1992" y="153"/>
                  <a:pt x="1992" y="153"/>
                </a:cubicBezTo>
                <a:cubicBezTo>
                  <a:pt x="1990" y="154"/>
                  <a:pt x="1990" y="154"/>
                  <a:pt x="1990" y="154"/>
                </a:cubicBezTo>
                <a:cubicBezTo>
                  <a:pt x="1990" y="157"/>
                  <a:pt x="1990" y="157"/>
                  <a:pt x="1990" y="157"/>
                </a:cubicBezTo>
                <a:cubicBezTo>
                  <a:pt x="1988" y="158"/>
                  <a:pt x="1988" y="158"/>
                  <a:pt x="1988" y="158"/>
                </a:cubicBezTo>
                <a:cubicBezTo>
                  <a:pt x="1985" y="157"/>
                  <a:pt x="1985" y="157"/>
                  <a:pt x="1985" y="157"/>
                </a:cubicBezTo>
                <a:cubicBezTo>
                  <a:pt x="1984" y="158"/>
                  <a:pt x="1984" y="158"/>
                  <a:pt x="1984" y="158"/>
                </a:cubicBezTo>
                <a:cubicBezTo>
                  <a:pt x="1983" y="159"/>
                  <a:pt x="1983" y="159"/>
                  <a:pt x="1983" y="159"/>
                </a:cubicBezTo>
                <a:cubicBezTo>
                  <a:pt x="1986" y="162"/>
                  <a:pt x="1986" y="162"/>
                  <a:pt x="1986" y="162"/>
                </a:cubicBezTo>
                <a:cubicBezTo>
                  <a:pt x="1986" y="163"/>
                  <a:pt x="1986" y="163"/>
                  <a:pt x="1986" y="163"/>
                </a:cubicBezTo>
                <a:cubicBezTo>
                  <a:pt x="1986" y="164"/>
                  <a:pt x="1986" y="164"/>
                  <a:pt x="1986" y="164"/>
                </a:cubicBezTo>
                <a:cubicBezTo>
                  <a:pt x="1985" y="165"/>
                  <a:pt x="1985" y="165"/>
                  <a:pt x="1985" y="165"/>
                </a:cubicBezTo>
                <a:cubicBezTo>
                  <a:pt x="1980" y="165"/>
                  <a:pt x="1980" y="165"/>
                  <a:pt x="1980" y="165"/>
                </a:cubicBezTo>
                <a:cubicBezTo>
                  <a:pt x="1979" y="163"/>
                  <a:pt x="1979" y="163"/>
                  <a:pt x="1979" y="163"/>
                </a:cubicBezTo>
                <a:cubicBezTo>
                  <a:pt x="1979" y="162"/>
                  <a:pt x="1979" y="162"/>
                  <a:pt x="1979" y="162"/>
                </a:cubicBezTo>
                <a:cubicBezTo>
                  <a:pt x="1978" y="160"/>
                  <a:pt x="1978" y="160"/>
                  <a:pt x="1978" y="160"/>
                </a:cubicBezTo>
                <a:cubicBezTo>
                  <a:pt x="1980" y="158"/>
                  <a:pt x="1980" y="158"/>
                  <a:pt x="1980" y="158"/>
                </a:cubicBezTo>
                <a:cubicBezTo>
                  <a:pt x="1980" y="157"/>
                  <a:pt x="1980" y="157"/>
                  <a:pt x="1980" y="157"/>
                </a:cubicBezTo>
                <a:cubicBezTo>
                  <a:pt x="1978" y="155"/>
                  <a:pt x="1978" y="155"/>
                  <a:pt x="1978" y="155"/>
                </a:cubicBezTo>
                <a:cubicBezTo>
                  <a:pt x="1976" y="154"/>
                  <a:pt x="1976" y="154"/>
                  <a:pt x="1976" y="154"/>
                </a:cubicBezTo>
                <a:cubicBezTo>
                  <a:pt x="1978" y="153"/>
                  <a:pt x="1978" y="153"/>
                  <a:pt x="1978" y="153"/>
                </a:cubicBezTo>
                <a:cubicBezTo>
                  <a:pt x="1978" y="152"/>
                  <a:pt x="1978" y="152"/>
                  <a:pt x="1978" y="152"/>
                </a:cubicBezTo>
                <a:cubicBezTo>
                  <a:pt x="1976" y="153"/>
                  <a:pt x="1976" y="153"/>
                  <a:pt x="1976" y="153"/>
                </a:cubicBezTo>
                <a:cubicBezTo>
                  <a:pt x="1975" y="153"/>
                  <a:pt x="1975" y="153"/>
                  <a:pt x="1975" y="153"/>
                </a:cubicBezTo>
                <a:cubicBezTo>
                  <a:pt x="1972" y="155"/>
                  <a:pt x="1972" y="155"/>
                  <a:pt x="1972" y="155"/>
                </a:cubicBezTo>
                <a:cubicBezTo>
                  <a:pt x="1971" y="156"/>
                  <a:pt x="1971" y="156"/>
                  <a:pt x="1971" y="156"/>
                </a:cubicBezTo>
                <a:cubicBezTo>
                  <a:pt x="1969" y="157"/>
                  <a:pt x="1969" y="157"/>
                  <a:pt x="1969" y="157"/>
                </a:cubicBezTo>
                <a:cubicBezTo>
                  <a:pt x="1969" y="159"/>
                  <a:pt x="1969" y="159"/>
                  <a:pt x="1969" y="159"/>
                </a:cubicBezTo>
                <a:cubicBezTo>
                  <a:pt x="1966" y="159"/>
                  <a:pt x="1966" y="159"/>
                  <a:pt x="1966" y="159"/>
                </a:cubicBezTo>
                <a:cubicBezTo>
                  <a:pt x="1965" y="160"/>
                  <a:pt x="1965" y="160"/>
                  <a:pt x="1965" y="160"/>
                </a:cubicBezTo>
                <a:cubicBezTo>
                  <a:pt x="1965" y="161"/>
                  <a:pt x="1965" y="161"/>
                  <a:pt x="1965" y="161"/>
                </a:cubicBezTo>
                <a:cubicBezTo>
                  <a:pt x="1963" y="162"/>
                  <a:pt x="1963" y="162"/>
                  <a:pt x="1963" y="162"/>
                </a:cubicBezTo>
                <a:cubicBezTo>
                  <a:pt x="1959" y="162"/>
                  <a:pt x="1959" y="162"/>
                  <a:pt x="1959" y="162"/>
                </a:cubicBezTo>
                <a:cubicBezTo>
                  <a:pt x="1958" y="162"/>
                  <a:pt x="1958" y="162"/>
                  <a:pt x="1958" y="162"/>
                </a:cubicBezTo>
                <a:cubicBezTo>
                  <a:pt x="1957" y="162"/>
                  <a:pt x="1957" y="162"/>
                  <a:pt x="1957" y="162"/>
                </a:cubicBezTo>
                <a:cubicBezTo>
                  <a:pt x="1955" y="162"/>
                  <a:pt x="1955" y="162"/>
                  <a:pt x="1955" y="162"/>
                </a:cubicBezTo>
                <a:cubicBezTo>
                  <a:pt x="1954" y="161"/>
                  <a:pt x="1954" y="161"/>
                  <a:pt x="1954" y="161"/>
                </a:cubicBezTo>
                <a:cubicBezTo>
                  <a:pt x="1952" y="163"/>
                  <a:pt x="1952" y="163"/>
                  <a:pt x="1952" y="163"/>
                </a:cubicBezTo>
                <a:cubicBezTo>
                  <a:pt x="1951" y="164"/>
                  <a:pt x="1951" y="164"/>
                  <a:pt x="1951" y="164"/>
                </a:cubicBezTo>
                <a:cubicBezTo>
                  <a:pt x="1949" y="164"/>
                  <a:pt x="1949" y="164"/>
                  <a:pt x="1949" y="164"/>
                </a:cubicBezTo>
                <a:cubicBezTo>
                  <a:pt x="1947" y="166"/>
                  <a:pt x="1947" y="166"/>
                  <a:pt x="1947" y="166"/>
                </a:cubicBezTo>
                <a:cubicBezTo>
                  <a:pt x="1947" y="167"/>
                  <a:pt x="1947" y="167"/>
                  <a:pt x="1947" y="167"/>
                </a:cubicBezTo>
                <a:cubicBezTo>
                  <a:pt x="1949" y="168"/>
                  <a:pt x="1949" y="168"/>
                  <a:pt x="1949" y="168"/>
                </a:cubicBezTo>
                <a:cubicBezTo>
                  <a:pt x="1948" y="170"/>
                  <a:pt x="1948" y="170"/>
                  <a:pt x="1948" y="170"/>
                </a:cubicBezTo>
                <a:cubicBezTo>
                  <a:pt x="1949" y="171"/>
                  <a:pt x="1949" y="171"/>
                  <a:pt x="1949" y="171"/>
                </a:cubicBezTo>
                <a:cubicBezTo>
                  <a:pt x="1948" y="172"/>
                  <a:pt x="1948" y="172"/>
                  <a:pt x="1948" y="172"/>
                </a:cubicBezTo>
                <a:cubicBezTo>
                  <a:pt x="1946" y="170"/>
                  <a:pt x="1946" y="170"/>
                  <a:pt x="1946" y="170"/>
                </a:cubicBezTo>
                <a:cubicBezTo>
                  <a:pt x="1945" y="169"/>
                  <a:pt x="1945" y="169"/>
                  <a:pt x="1945" y="169"/>
                </a:cubicBezTo>
                <a:cubicBezTo>
                  <a:pt x="1944" y="169"/>
                  <a:pt x="1944" y="169"/>
                  <a:pt x="1944" y="169"/>
                </a:cubicBezTo>
                <a:cubicBezTo>
                  <a:pt x="1942" y="172"/>
                  <a:pt x="1942" y="172"/>
                  <a:pt x="1942" y="172"/>
                </a:cubicBezTo>
                <a:cubicBezTo>
                  <a:pt x="1941" y="174"/>
                  <a:pt x="1941" y="174"/>
                  <a:pt x="1941" y="174"/>
                </a:cubicBezTo>
                <a:cubicBezTo>
                  <a:pt x="1941" y="172"/>
                  <a:pt x="1941" y="172"/>
                  <a:pt x="1941" y="172"/>
                </a:cubicBezTo>
                <a:cubicBezTo>
                  <a:pt x="1939" y="171"/>
                  <a:pt x="1939" y="171"/>
                  <a:pt x="1939" y="171"/>
                </a:cubicBezTo>
                <a:cubicBezTo>
                  <a:pt x="1938" y="172"/>
                  <a:pt x="1938" y="172"/>
                  <a:pt x="1938" y="172"/>
                </a:cubicBezTo>
                <a:cubicBezTo>
                  <a:pt x="1937" y="172"/>
                  <a:pt x="1937" y="172"/>
                  <a:pt x="1937" y="172"/>
                </a:cubicBezTo>
                <a:cubicBezTo>
                  <a:pt x="1935" y="172"/>
                  <a:pt x="1935" y="172"/>
                  <a:pt x="1935" y="172"/>
                </a:cubicBezTo>
                <a:cubicBezTo>
                  <a:pt x="1933" y="172"/>
                  <a:pt x="1933" y="172"/>
                  <a:pt x="1933" y="172"/>
                </a:cubicBezTo>
                <a:cubicBezTo>
                  <a:pt x="1933" y="170"/>
                  <a:pt x="1933" y="170"/>
                  <a:pt x="1933" y="170"/>
                </a:cubicBezTo>
                <a:cubicBezTo>
                  <a:pt x="1935" y="168"/>
                  <a:pt x="1935" y="168"/>
                  <a:pt x="1935" y="168"/>
                </a:cubicBezTo>
                <a:cubicBezTo>
                  <a:pt x="1937" y="168"/>
                  <a:pt x="1937" y="168"/>
                  <a:pt x="1937" y="168"/>
                </a:cubicBezTo>
                <a:cubicBezTo>
                  <a:pt x="1938" y="167"/>
                  <a:pt x="1938" y="167"/>
                  <a:pt x="1938" y="167"/>
                </a:cubicBezTo>
                <a:cubicBezTo>
                  <a:pt x="1937" y="164"/>
                  <a:pt x="1937" y="164"/>
                  <a:pt x="1937" y="164"/>
                </a:cubicBezTo>
                <a:cubicBezTo>
                  <a:pt x="1937" y="164"/>
                  <a:pt x="1937" y="164"/>
                  <a:pt x="1937" y="164"/>
                </a:cubicBezTo>
                <a:cubicBezTo>
                  <a:pt x="1938" y="163"/>
                  <a:pt x="1938" y="163"/>
                  <a:pt x="1938" y="163"/>
                </a:cubicBezTo>
                <a:cubicBezTo>
                  <a:pt x="1936" y="161"/>
                  <a:pt x="1936" y="161"/>
                  <a:pt x="1936" y="161"/>
                </a:cubicBezTo>
                <a:cubicBezTo>
                  <a:pt x="1935" y="161"/>
                  <a:pt x="1935" y="161"/>
                  <a:pt x="1935" y="161"/>
                </a:cubicBezTo>
                <a:cubicBezTo>
                  <a:pt x="1934" y="161"/>
                  <a:pt x="1934" y="161"/>
                  <a:pt x="1934" y="161"/>
                </a:cubicBezTo>
                <a:cubicBezTo>
                  <a:pt x="1933" y="160"/>
                  <a:pt x="1933" y="160"/>
                  <a:pt x="1933" y="160"/>
                </a:cubicBezTo>
                <a:cubicBezTo>
                  <a:pt x="1937" y="158"/>
                  <a:pt x="1937" y="158"/>
                  <a:pt x="1937" y="158"/>
                </a:cubicBezTo>
                <a:cubicBezTo>
                  <a:pt x="1938" y="158"/>
                  <a:pt x="1938" y="158"/>
                  <a:pt x="1938" y="158"/>
                </a:cubicBezTo>
                <a:cubicBezTo>
                  <a:pt x="1940" y="157"/>
                  <a:pt x="1940" y="157"/>
                  <a:pt x="1940" y="157"/>
                </a:cubicBezTo>
                <a:cubicBezTo>
                  <a:pt x="1940" y="156"/>
                  <a:pt x="1940" y="156"/>
                  <a:pt x="1940" y="156"/>
                </a:cubicBezTo>
                <a:cubicBezTo>
                  <a:pt x="1936" y="157"/>
                  <a:pt x="1936" y="157"/>
                  <a:pt x="1936" y="157"/>
                </a:cubicBezTo>
                <a:cubicBezTo>
                  <a:pt x="1931" y="159"/>
                  <a:pt x="1931" y="159"/>
                  <a:pt x="1931" y="159"/>
                </a:cubicBezTo>
                <a:cubicBezTo>
                  <a:pt x="1929" y="161"/>
                  <a:pt x="1929" y="161"/>
                  <a:pt x="1929" y="161"/>
                </a:cubicBezTo>
                <a:cubicBezTo>
                  <a:pt x="1930" y="161"/>
                  <a:pt x="1930" y="161"/>
                  <a:pt x="1930" y="161"/>
                </a:cubicBezTo>
                <a:cubicBezTo>
                  <a:pt x="1931" y="163"/>
                  <a:pt x="1931" y="163"/>
                  <a:pt x="1931" y="163"/>
                </a:cubicBezTo>
                <a:cubicBezTo>
                  <a:pt x="1931" y="165"/>
                  <a:pt x="1931" y="165"/>
                  <a:pt x="1931" y="165"/>
                </a:cubicBezTo>
                <a:cubicBezTo>
                  <a:pt x="1930" y="166"/>
                  <a:pt x="1930" y="166"/>
                  <a:pt x="1930" y="166"/>
                </a:cubicBezTo>
                <a:cubicBezTo>
                  <a:pt x="1929" y="166"/>
                  <a:pt x="1929" y="166"/>
                  <a:pt x="1929" y="166"/>
                </a:cubicBezTo>
                <a:cubicBezTo>
                  <a:pt x="1927" y="164"/>
                  <a:pt x="1927" y="164"/>
                  <a:pt x="1927" y="164"/>
                </a:cubicBezTo>
                <a:cubicBezTo>
                  <a:pt x="1928" y="163"/>
                  <a:pt x="1928" y="163"/>
                  <a:pt x="1928" y="163"/>
                </a:cubicBezTo>
                <a:cubicBezTo>
                  <a:pt x="1928" y="163"/>
                  <a:pt x="1928" y="163"/>
                  <a:pt x="1928" y="163"/>
                </a:cubicBezTo>
                <a:cubicBezTo>
                  <a:pt x="1928" y="162"/>
                  <a:pt x="1928" y="162"/>
                  <a:pt x="1928" y="162"/>
                </a:cubicBezTo>
                <a:cubicBezTo>
                  <a:pt x="1927" y="162"/>
                  <a:pt x="1927" y="162"/>
                  <a:pt x="1927" y="162"/>
                </a:cubicBezTo>
                <a:cubicBezTo>
                  <a:pt x="1924" y="165"/>
                  <a:pt x="1924" y="165"/>
                  <a:pt x="1924" y="165"/>
                </a:cubicBezTo>
                <a:cubicBezTo>
                  <a:pt x="1924" y="166"/>
                  <a:pt x="1924" y="166"/>
                  <a:pt x="1924" y="166"/>
                </a:cubicBezTo>
                <a:cubicBezTo>
                  <a:pt x="1925" y="168"/>
                  <a:pt x="1925" y="168"/>
                  <a:pt x="1925" y="168"/>
                </a:cubicBezTo>
                <a:cubicBezTo>
                  <a:pt x="1927" y="168"/>
                  <a:pt x="1927" y="168"/>
                  <a:pt x="1927" y="168"/>
                </a:cubicBezTo>
                <a:cubicBezTo>
                  <a:pt x="1926" y="170"/>
                  <a:pt x="1926" y="170"/>
                  <a:pt x="1926" y="170"/>
                </a:cubicBezTo>
                <a:cubicBezTo>
                  <a:pt x="1924" y="172"/>
                  <a:pt x="1924" y="172"/>
                  <a:pt x="1924" y="172"/>
                </a:cubicBezTo>
                <a:cubicBezTo>
                  <a:pt x="1923" y="171"/>
                  <a:pt x="1923" y="171"/>
                  <a:pt x="1923" y="171"/>
                </a:cubicBezTo>
                <a:cubicBezTo>
                  <a:pt x="1924" y="170"/>
                  <a:pt x="1924" y="170"/>
                  <a:pt x="1924" y="170"/>
                </a:cubicBezTo>
                <a:cubicBezTo>
                  <a:pt x="1923" y="169"/>
                  <a:pt x="1923" y="169"/>
                  <a:pt x="1923" y="169"/>
                </a:cubicBezTo>
                <a:cubicBezTo>
                  <a:pt x="1922" y="169"/>
                  <a:pt x="1922" y="169"/>
                  <a:pt x="1922" y="169"/>
                </a:cubicBezTo>
                <a:cubicBezTo>
                  <a:pt x="1922" y="167"/>
                  <a:pt x="1922" y="167"/>
                  <a:pt x="1922" y="167"/>
                </a:cubicBezTo>
                <a:cubicBezTo>
                  <a:pt x="1918" y="168"/>
                  <a:pt x="1918" y="168"/>
                  <a:pt x="1918" y="168"/>
                </a:cubicBezTo>
                <a:cubicBezTo>
                  <a:pt x="1918" y="170"/>
                  <a:pt x="1918" y="170"/>
                  <a:pt x="1918" y="170"/>
                </a:cubicBezTo>
                <a:cubicBezTo>
                  <a:pt x="1915" y="171"/>
                  <a:pt x="1915" y="171"/>
                  <a:pt x="1915" y="171"/>
                </a:cubicBezTo>
                <a:cubicBezTo>
                  <a:pt x="1913" y="170"/>
                  <a:pt x="1913" y="170"/>
                  <a:pt x="1913" y="170"/>
                </a:cubicBezTo>
                <a:cubicBezTo>
                  <a:pt x="1912" y="171"/>
                  <a:pt x="1912" y="171"/>
                  <a:pt x="1912" y="171"/>
                </a:cubicBezTo>
                <a:cubicBezTo>
                  <a:pt x="1912" y="172"/>
                  <a:pt x="1912" y="172"/>
                  <a:pt x="1912" y="172"/>
                </a:cubicBezTo>
                <a:cubicBezTo>
                  <a:pt x="1908" y="177"/>
                  <a:pt x="1908" y="177"/>
                  <a:pt x="1908" y="177"/>
                </a:cubicBezTo>
                <a:cubicBezTo>
                  <a:pt x="1906" y="178"/>
                  <a:pt x="1906" y="178"/>
                  <a:pt x="1906" y="178"/>
                </a:cubicBezTo>
                <a:cubicBezTo>
                  <a:pt x="1903" y="182"/>
                  <a:pt x="1903" y="182"/>
                  <a:pt x="1903" y="182"/>
                </a:cubicBezTo>
                <a:cubicBezTo>
                  <a:pt x="1901" y="183"/>
                  <a:pt x="1901" y="183"/>
                  <a:pt x="1901" y="183"/>
                </a:cubicBezTo>
                <a:cubicBezTo>
                  <a:pt x="1899" y="182"/>
                  <a:pt x="1899" y="182"/>
                  <a:pt x="1899" y="182"/>
                </a:cubicBezTo>
                <a:cubicBezTo>
                  <a:pt x="1898" y="182"/>
                  <a:pt x="1898" y="182"/>
                  <a:pt x="1898" y="182"/>
                </a:cubicBezTo>
                <a:cubicBezTo>
                  <a:pt x="1899" y="184"/>
                  <a:pt x="1899" y="184"/>
                  <a:pt x="1899" y="184"/>
                </a:cubicBezTo>
                <a:cubicBezTo>
                  <a:pt x="1902" y="186"/>
                  <a:pt x="1902" y="186"/>
                  <a:pt x="1902" y="186"/>
                </a:cubicBezTo>
                <a:cubicBezTo>
                  <a:pt x="1902" y="187"/>
                  <a:pt x="1902" y="187"/>
                  <a:pt x="1902" y="187"/>
                </a:cubicBezTo>
                <a:cubicBezTo>
                  <a:pt x="1899" y="186"/>
                  <a:pt x="1899" y="186"/>
                  <a:pt x="1899" y="186"/>
                </a:cubicBezTo>
                <a:cubicBezTo>
                  <a:pt x="1898" y="187"/>
                  <a:pt x="1898" y="187"/>
                  <a:pt x="1898" y="187"/>
                </a:cubicBezTo>
                <a:cubicBezTo>
                  <a:pt x="1893" y="188"/>
                  <a:pt x="1893" y="188"/>
                  <a:pt x="1893" y="188"/>
                </a:cubicBezTo>
                <a:cubicBezTo>
                  <a:pt x="1892" y="189"/>
                  <a:pt x="1892" y="189"/>
                  <a:pt x="1892" y="189"/>
                </a:cubicBezTo>
                <a:cubicBezTo>
                  <a:pt x="1893" y="190"/>
                  <a:pt x="1893" y="190"/>
                  <a:pt x="1893" y="190"/>
                </a:cubicBezTo>
                <a:cubicBezTo>
                  <a:pt x="1893" y="192"/>
                  <a:pt x="1893" y="192"/>
                  <a:pt x="1893" y="192"/>
                </a:cubicBezTo>
                <a:cubicBezTo>
                  <a:pt x="1892" y="195"/>
                  <a:pt x="1892" y="195"/>
                  <a:pt x="1892" y="195"/>
                </a:cubicBezTo>
                <a:cubicBezTo>
                  <a:pt x="1893" y="198"/>
                  <a:pt x="1893" y="198"/>
                  <a:pt x="1893" y="198"/>
                </a:cubicBezTo>
                <a:cubicBezTo>
                  <a:pt x="1892" y="200"/>
                  <a:pt x="1892" y="200"/>
                  <a:pt x="1892" y="200"/>
                </a:cubicBezTo>
                <a:cubicBezTo>
                  <a:pt x="1889" y="201"/>
                  <a:pt x="1889" y="201"/>
                  <a:pt x="1889" y="201"/>
                </a:cubicBezTo>
                <a:cubicBezTo>
                  <a:pt x="1888" y="202"/>
                  <a:pt x="1888" y="202"/>
                  <a:pt x="1888" y="202"/>
                </a:cubicBezTo>
                <a:cubicBezTo>
                  <a:pt x="1886" y="202"/>
                  <a:pt x="1886" y="202"/>
                  <a:pt x="1886" y="202"/>
                </a:cubicBezTo>
                <a:cubicBezTo>
                  <a:pt x="1885" y="204"/>
                  <a:pt x="1885" y="204"/>
                  <a:pt x="1885" y="204"/>
                </a:cubicBezTo>
                <a:cubicBezTo>
                  <a:pt x="1884" y="201"/>
                  <a:pt x="1884" y="201"/>
                  <a:pt x="1884" y="201"/>
                </a:cubicBezTo>
                <a:cubicBezTo>
                  <a:pt x="1881" y="203"/>
                  <a:pt x="1881" y="203"/>
                  <a:pt x="1881" y="203"/>
                </a:cubicBezTo>
                <a:cubicBezTo>
                  <a:pt x="1879" y="203"/>
                  <a:pt x="1879" y="203"/>
                  <a:pt x="1879" y="203"/>
                </a:cubicBezTo>
                <a:cubicBezTo>
                  <a:pt x="1875" y="198"/>
                  <a:pt x="1875" y="198"/>
                  <a:pt x="1875" y="198"/>
                </a:cubicBezTo>
                <a:cubicBezTo>
                  <a:pt x="1871" y="195"/>
                  <a:pt x="1871" y="195"/>
                  <a:pt x="1871" y="195"/>
                </a:cubicBezTo>
                <a:cubicBezTo>
                  <a:pt x="1870" y="194"/>
                  <a:pt x="1870" y="194"/>
                  <a:pt x="1870" y="194"/>
                </a:cubicBezTo>
                <a:cubicBezTo>
                  <a:pt x="1870" y="191"/>
                  <a:pt x="1870" y="191"/>
                  <a:pt x="1870" y="191"/>
                </a:cubicBezTo>
                <a:cubicBezTo>
                  <a:pt x="1870" y="190"/>
                  <a:pt x="1870" y="190"/>
                  <a:pt x="1870" y="190"/>
                </a:cubicBezTo>
                <a:cubicBezTo>
                  <a:pt x="1871" y="190"/>
                  <a:pt x="1871" y="190"/>
                  <a:pt x="1871" y="190"/>
                </a:cubicBezTo>
                <a:cubicBezTo>
                  <a:pt x="1872" y="189"/>
                  <a:pt x="1872" y="189"/>
                  <a:pt x="1872" y="189"/>
                </a:cubicBezTo>
                <a:cubicBezTo>
                  <a:pt x="1872" y="188"/>
                  <a:pt x="1872" y="188"/>
                  <a:pt x="1872" y="188"/>
                </a:cubicBezTo>
                <a:cubicBezTo>
                  <a:pt x="1873" y="187"/>
                  <a:pt x="1873" y="187"/>
                  <a:pt x="1873" y="187"/>
                </a:cubicBezTo>
                <a:cubicBezTo>
                  <a:pt x="1876" y="187"/>
                  <a:pt x="1876" y="187"/>
                  <a:pt x="1876" y="187"/>
                </a:cubicBezTo>
                <a:cubicBezTo>
                  <a:pt x="1877" y="185"/>
                  <a:pt x="1877" y="185"/>
                  <a:pt x="1877" y="185"/>
                </a:cubicBezTo>
                <a:cubicBezTo>
                  <a:pt x="1881" y="185"/>
                  <a:pt x="1881" y="185"/>
                  <a:pt x="1881" y="185"/>
                </a:cubicBezTo>
                <a:cubicBezTo>
                  <a:pt x="1881" y="184"/>
                  <a:pt x="1881" y="184"/>
                  <a:pt x="1881" y="184"/>
                </a:cubicBezTo>
                <a:cubicBezTo>
                  <a:pt x="1878" y="180"/>
                  <a:pt x="1878" y="180"/>
                  <a:pt x="1878" y="180"/>
                </a:cubicBezTo>
                <a:cubicBezTo>
                  <a:pt x="1878" y="178"/>
                  <a:pt x="1878" y="178"/>
                  <a:pt x="1878" y="178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3" y="176"/>
                  <a:pt x="1873" y="176"/>
                  <a:pt x="1873" y="176"/>
                </a:cubicBezTo>
                <a:cubicBezTo>
                  <a:pt x="1873" y="174"/>
                  <a:pt x="1873" y="174"/>
                  <a:pt x="1873" y="174"/>
                </a:cubicBezTo>
                <a:cubicBezTo>
                  <a:pt x="1871" y="172"/>
                  <a:pt x="1871" y="172"/>
                  <a:pt x="1871" y="172"/>
                </a:cubicBezTo>
                <a:cubicBezTo>
                  <a:pt x="1865" y="172"/>
                  <a:pt x="1865" y="172"/>
                  <a:pt x="1865" y="172"/>
                </a:cubicBezTo>
                <a:cubicBezTo>
                  <a:pt x="1862" y="172"/>
                  <a:pt x="1862" y="172"/>
                  <a:pt x="1862" y="172"/>
                </a:cubicBezTo>
                <a:cubicBezTo>
                  <a:pt x="1860" y="173"/>
                  <a:pt x="1860" y="173"/>
                  <a:pt x="1860" y="173"/>
                </a:cubicBezTo>
                <a:cubicBezTo>
                  <a:pt x="1858" y="173"/>
                  <a:pt x="1858" y="173"/>
                  <a:pt x="1858" y="173"/>
                </a:cubicBezTo>
                <a:cubicBezTo>
                  <a:pt x="1853" y="170"/>
                  <a:pt x="1853" y="170"/>
                  <a:pt x="1853" y="170"/>
                </a:cubicBezTo>
                <a:cubicBezTo>
                  <a:pt x="1851" y="170"/>
                  <a:pt x="1851" y="170"/>
                  <a:pt x="1851" y="170"/>
                </a:cubicBezTo>
                <a:cubicBezTo>
                  <a:pt x="1851" y="171"/>
                  <a:pt x="1851" y="171"/>
                  <a:pt x="1851" y="171"/>
                </a:cubicBezTo>
                <a:cubicBezTo>
                  <a:pt x="1856" y="175"/>
                  <a:pt x="1856" y="175"/>
                  <a:pt x="1856" y="175"/>
                </a:cubicBezTo>
                <a:cubicBezTo>
                  <a:pt x="1859" y="177"/>
                  <a:pt x="1859" y="177"/>
                  <a:pt x="1859" y="177"/>
                </a:cubicBezTo>
                <a:cubicBezTo>
                  <a:pt x="1861" y="182"/>
                  <a:pt x="1861" y="182"/>
                  <a:pt x="1861" y="182"/>
                </a:cubicBezTo>
                <a:cubicBezTo>
                  <a:pt x="1861" y="184"/>
                  <a:pt x="1861" y="184"/>
                  <a:pt x="1861" y="184"/>
                </a:cubicBezTo>
                <a:cubicBezTo>
                  <a:pt x="1862" y="185"/>
                  <a:pt x="1862" y="185"/>
                  <a:pt x="1862" y="185"/>
                </a:cubicBezTo>
                <a:cubicBezTo>
                  <a:pt x="1861" y="186"/>
                  <a:pt x="1861" y="186"/>
                  <a:pt x="1861" y="186"/>
                </a:cubicBezTo>
                <a:cubicBezTo>
                  <a:pt x="1861" y="188"/>
                  <a:pt x="1861" y="188"/>
                  <a:pt x="1861" y="188"/>
                </a:cubicBezTo>
                <a:cubicBezTo>
                  <a:pt x="1861" y="189"/>
                  <a:pt x="1861" y="189"/>
                  <a:pt x="1861" y="189"/>
                </a:cubicBezTo>
                <a:cubicBezTo>
                  <a:pt x="1861" y="190"/>
                  <a:pt x="1861" y="190"/>
                  <a:pt x="1861" y="190"/>
                </a:cubicBezTo>
                <a:cubicBezTo>
                  <a:pt x="1861" y="195"/>
                  <a:pt x="1861" y="195"/>
                  <a:pt x="1861" y="195"/>
                </a:cubicBezTo>
                <a:cubicBezTo>
                  <a:pt x="1860" y="197"/>
                  <a:pt x="1860" y="197"/>
                  <a:pt x="1860" y="197"/>
                </a:cubicBezTo>
                <a:cubicBezTo>
                  <a:pt x="1861" y="200"/>
                  <a:pt x="1861" y="200"/>
                  <a:pt x="1861" y="200"/>
                </a:cubicBezTo>
                <a:cubicBezTo>
                  <a:pt x="1864" y="200"/>
                  <a:pt x="1864" y="200"/>
                  <a:pt x="1864" y="200"/>
                </a:cubicBezTo>
                <a:cubicBezTo>
                  <a:pt x="1866" y="201"/>
                  <a:pt x="1866" y="201"/>
                  <a:pt x="1866" y="201"/>
                </a:cubicBezTo>
                <a:cubicBezTo>
                  <a:pt x="1867" y="202"/>
                  <a:pt x="1867" y="202"/>
                  <a:pt x="1867" y="202"/>
                </a:cubicBezTo>
                <a:cubicBezTo>
                  <a:pt x="1867" y="203"/>
                  <a:pt x="1867" y="203"/>
                  <a:pt x="1867" y="203"/>
                </a:cubicBezTo>
                <a:cubicBezTo>
                  <a:pt x="1867" y="205"/>
                  <a:pt x="1867" y="205"/>
                  <a:pt x="1867" y="205"/>
                </a:cubicBezTo>
                <a:cubicBezTo>
                  <a:pt x="1867" y="206"/>
                  <a:pt x="1867" y="206"/>
                  <a:pt x="1867" y="206"/>
                </a:cubicBezTo>
                <a:cubicBezTo>
                  <a:pt x="1867" y="207"/>
                  <a:pt x="1867" y="207"/>
                  <a:pt x="1867" y="207"/>
                </a:cubicBezTo>
                <a:cubicBezTo>
                  <a:pt x="1868" y="208"/>
                  <a:pt x="1868" y="208"/>
                  <a:pt x="1868" y="208"/>
                </a:cubicBezTo>
                <a:cubicBezTo>
                  <a:pt x="1867" y="209"/>
                  <a:pt x="1867" y="209"/>
                  <a:pt x="1867" y="209"/>
                </a:cubicBezTo>
                <a:cubicBezTo>
                  <a:pt x="1867" y="214"/>
                  <a:pt x="1867" y="214"/>
                  <a:pt x="1867" y="214"/>
                </a:cubicBezTo>
                <a:cubicBezTo>
                  <a:pt x="1866" y="215"/>
                  <a:pt x="1866" y="215"/>
                  <a:pt x="1866" y="215"/>
                </a:cubicBezTo>
                <a:cubicBezTo>
                  <a:pt x="1868" y="218"/>
                  <a:pt x="1868" y="218"/>
                  <a:pt x="1868" y="218"/>
                </a:cubicBezTo>
                <a:cubicBezTo>
                  <a:pt x="1868" y="221"/>
                  <a:pt x="1868" y="221"/>
                  <a:pt x="1868" y="221"/>
                </a:cubicBezTo>
                <a:cubicBezTo>
                  <a:pt x="1867" y="220"/>
                  <a:pt x="1867" y="220"/>
                  <a:pt x="1867" y="220"/>
                </a:cubicBezTo>
                <a:cubicBezTo>
                  <a:pt x="1866" y="218"/>
                  <a:pt x="1866" y="218"/>
                  <a:pt x="1866" y="218"/>
                </a:cubicBezTo>
                <a:cubicBezTo>
                  <a:pt x="1864" y="216"/>
                  <a:pt x="1864" y="216"/>
                  <a:pt x="1864" y="216"/>
                </a:cubicBezTo>
                <a:cubicBezTo>
                  <a:pt x="1861" y="218"/>
                  <a:pt x="1861" y="218"/>
                  <a:pt x="1861" y="218"/>
                </a:cubicBezTo>
                <a:cubicBezTo>
                  <a:pt x="1861" y="216"/>
                  <a:pt x="1861" y="216"/>
                  <a:pt x="1861" y="216"/>
                </a:cubicBezTo>
                <a:cubicBezTo>
                  <a:pt x="1860" y="214"/>
                  <a:pt x="1860" y="214"/>
                  <a:pt x="1860" y="214"/>
                </a:cubicBezTo>
                <a:cubicBezTo>
                  <a:pt x="1857" y="214"/>
                  <a:pt x="1857" y="214"/>
                  <a:pt x="1857" y="214"/>
                </a:cubicBezTo>
                <a:cubicBezTo>
                  <a:pt x="1854" y="214"/>
                  <a:pt x="1854" y="214"/>
                  <a:pt x="1854" y="214"/>
                </a:cubicBezTo>
                <a:cubicBezTo>
                  <a:pt x="1852" y="213"/>
                  <a:pt x="1852" y="213"/>
                  <a:pt x="1852" y="213"/>
                </a:cubicBezTo>
                <a:cubicBezTo>
                  <a:pt x="1850" y="212"/>
                  <a:pt x="1850" y="212"/>
                  <a:pt x="1850" y="212"/>
                </a:cubicBezTo>
                <a:cubicBezTo>
                  <a:pt x="1848" y="214"/>
                  <a:pt x="1848" y="214"/>
                  <a:pt x="1848" y="214"/>
                </a:cubicBezTo>
                <a:cubicBezTo>
                  <a:pt x="1846" y="218"/>
                  <a:pt x="1846" y="218"/>
                  <a:pt x="1846" y="218"/>
                </a:cubicBezTo>
                <a:cubicBezTo>
                  <a:pt x="1843" y="221"/>
                  <a:pt x="1843" y="221"/>
                  <a:pt x="1843" y="221"/>
                </a:cubicBezTo>
                <a:cubicBezTo>
                  <a:pt x="1840" y="222"/>
                  <a:pt x="1840" y="222"/>
                  <a:pt x="1840" y="222"/>
                </a:cubicBezTo>
                <a:cubicBezTo>
                  <a:pt x="1839" y="223"/>
                  <a:pt x="1839" y="223"/>
                  <a:pt x="1839" y="223"/>
                </a:cubicBezTo>
                <a:cubicBezTo>
                  <a:pt x="1838" y="226"/>
                  <a:pt x="1838" y="226"/>
                  <a:pt x="1838" y="226"/>
                </a:cubicBezTo>
                <a:cubicBezTo>
                  <a:pt x="1836" y="229"/>
                  <a:pt x="1836" y="229"/>
                  <a:pt x="1836" y="229"/>
                </a:cubicBezTo>
                <a:cubicBezTo>
                  <a:pt x="1833" y="231"/>
                  <a:pt x="1833" y="231"/>
                  <a:pt x="1833" y="231"/>
                </a:cubicBezTo>
                <a:cubicBezTo>
                  <a:pt x="1833" y="233"/>
                  <a:pt x="1833" y="233"/>
                  <a:pt x="1833" y="233"/>
                </a:cubicBezTo>
                <a:cubicBezTo>
                  <a:pt x="1834" y="236"/>
                  <a:pt x="1834" y="236"/>
                  <a:pt x="1834" y="236"/>
                </a:cubicBezTo>
                <a:cubicBezTo>
                  <a:pt x="1838" y="240"/>
                  <a:pt x="1838" y="240"/>
                  <a:pt x="1838" y="240"/>
                </a:cubicBezTo>
                <a:cubicBezTo>
                  <a:pt x="1841" y="244"/>
                  <a:pt x="1841" y="244"/>
                  <a:pt x="1841" y="244"/>
                </a:cubicBezTo>
                <a:cubicBezTo>
                  <a:pt x="1840" y="246"/>
                  <a:pt x="1840" y="246"/>
                  <a:pt x="1840" y="246"/>
                </a:cubicBezTo>
                <a:cubicBezTo>
                  <a:pt x="1838" y="246"/>
                  <a:pt x="1838" y="246"/>
                  <a:pt x="1838" y="246"/>
                </a:cubicBezTo>
                <a:cubicBezTo>
                  <a:pt x="1838" y="248"/>
                  <a:pt x="1838" y="248"/>
                  <a:pt x="1838" y="248"/>
                </a:cubicBezTo>
                <a:cubicBezTo>
                  <a:pt x="1836" y="250"/>
                  <a:pt x="1836" y="250"/>
                  <a:pt x="1836" y="250"/>
                </a:cubicBezTo>
                <a:cubicBezTo>
                  <a:pt x="1835" y="251"/>
                  <a:pt x="1835" y="251"/>
                  <a:pt x="1835" y="251"/>
                </a:cubicBezTo>
                <a:cubicBezTo>
                  <a:pt x="1833" y="249"/>
                  <a:pt x="1833" y="249"/>
                  <a:pt x="1833" y="249"/>
                </a:cubicBezTo>
                <a:cubicBezTo>
                  <a:pt x="1826" y="246"/>
                  <a:pt x="1826" y="246"/>
                  <a:pt x="1826" y="246"/>
                </a:cubicBezTo>
                <a:cubicBezTo>
                  <a:pt x="1824" y="246"/>
                  <a:pt x="1824" y="246"/>
                  <a:pt x="1824" y="246"/>
                </a:cubicBezTo>
                <a:cubicBezTo>
                  <a:pt x="1823" y="244"/>
                  <a:pt x="1823" y="244"/>
                  <a:pt x="1823" y="244"/>
                </a:cubicBezTo>
                <a:cubicBezTo>
                  <a:pt x="1820" y="244"/>
                  <a:pt x="1820" y="244"/>
                  <a:pt x="1820" y="244"/>
                </a:cubicBezTo>
                <a:cubicBezTo>
                  <a:pt x="1818" y="243"/>
                  <a:pt x="1818" y="243"/>
                  <a:pt x="1818" y="243"/>
                </a:cubicBezTo>
                <a:cubicBezTo>
                  <a:pt x="1817" y="240"/>
                  <a:pt x="1817" y="240"/>
                  <a:pt x="1817" y="240"/>
                </a:cubicBezTo>
                <a:cubicBezTo>
                  <a:pt x="1814" y="240"/>
                  <a:pt x="1814" y="240"/>
                  <a:pt x="1814" y="240"/>
                </a:cubicBezTo>
                <a:cubicBezTo>
                  <a:pt x="1811" y="238"/>
                  <a:pt x="1811" y="238"/>
                  <a:pt x="1811" y="238"/>
                </a:cubicBezTo>
                <a:cubicBezTo>
                  <a:pt x="1809" y="238"/>
                  <a:pt x="1809" y="238"/>
                  <a:pt x="1809" y="238"/>
                </a:cubicBezTo>
                <a:cubicBezTo>
                  <a:pt x="1809" y="240"/>
                  <a:pt x="1809" y="240"/>
                  <a:pt x="1809" y="240"/>
                </a:cubicBezTo>
                <a:cubicBezTo>
                  <a:pt x="1809" y="241"/>
                  <a:pt x="1809" y="241"/>
                  <a:pt x="1809" y="241"/>
                </a:cubicBezTo>
                <a:cubicBezTo>
                  <a:pt x="1809" y="242"/>
                  <a:pt x="1809" y="242"/>
                  <a:pt x="1809" y="242"/>
                </a:cubicBezTo>
                <a:cubicBezTo>
                  <a:pt x="1809" y="243"/>
                  <a:pt x="1809" y="243"/>
                  <a:pt x="1809" y="243"/>
                </a:cubicBezTo>
                <a:cubicBezTo>
                  <a:pt x="1808" y="245"/>
                  <a:pt x="1808" y="245"/>
                  <a:pt x="1808" y="245"/>
                </a:cubicBezTo>
                <a:cubicBezTo>
                  <a:pt x="1806" y="244"/>
                  <a:pt x="1806" y="244"/>
                  <a:pt x="1806" y="244"/>
                </a:cubicBezTo>
                <a:cubicBezTo>
                  <a:pt x="1808" y="247"/>
                  <a:pt x="1808" y="247"/>
                  <a:pt x="1808" y="247"/>
                </a:cubicBezTo>
                <a:cubicBezTo>
                  <a:pt x="1808" y="249"/>
                  <a:pt x="1808" y="249"/>
                  <a:pt x="1808" y="249"/>
                </a:cubicBezTo>
                <a:cubicBezTo>
                  <a:pt x="1811" y="251"/>
                  <a:pt x="1811" y="251"/>
                  <a:pt x="1811" y="251"/>
                </a:cubicBezTo>
                <a:cubicBezTo>
                  <a:pt x="1813" y="253"/>
                  <a:pt x="1813" y="253"/>
                  <a:pt x="1813" y="253"/>
                </a:cubicBezTo>
                <a:cubicBezTo>
                  <a:pt x="1815" y="254"/>
                  <a:pt x="1815" y="254"/>
                  <a:pt x="1815" y="254"/>
                </a:cubicBezTo>
                <a:cubicBezTo>
                  <a:pt x="1817" y="253"/>
                  <a:pt x="1817" y="253"/>
                  <a:pt x="1817" y="253"/>
                </a:cubicBezTo>
                <a:cubicBezTo>
                  <a:pt x="1818" y="254"/>
                  <a:pt x="1818" y="254"/>
                  <a:pt x="1818" y="254"/>
                </a:cubicBezTo>
                <a:cubicBezTo>
                  <a:pt x="1820" y="252"/>
                  <a:pt x="1820" y="252"/>
                  <a:pt x="1820" y="252"/>
                </a:cubicBezTo>
                <a:cubicBezTo>
                  <a:pt x="1820" y="254"/>
                  <a:pt x="1820" y="254"/>
                  <a:pt x="1820" y="254"/>
                </a:cubicBezTo>
                <a:cubicBezTo>
                  <a:pt x="1822" y="255"/>
                  <a:pt x="1822" y="255"/>
                  <a:pt x="1822" y="255"/>
                </a:cubicBezTo>
                <a:cubicBezTo>
                  <a:pt x="1822" y="256"/>
                  <a:pt x="1822" y="256"/>
                  <a:pt x="1822" y="256"/>
                </a:cubicBezTo>
                <a:cubicBezTo>
                  <a:pt x="1822" y="257"/>
                  <a:pt x="1822" y="257"/>
                  <a:pt x="1822" y="257"/>
                </a:cubicBezTo>
                <a:cubicBezTo>
                  <a:pt x="1823" y="258"/>
                  <a:pt x="1823" y="258"/>
                  <a:pt x="1823" y="258"/>
                </a:cubicBezTo>
                <a:cubicBezTo>
                  <a:pt x="1823" y="261"/>
                  <a:pt x="1823" y="261"/>
                  <a:pt x="1823" y="261"/>
                </a:cubicBezTo>
                <a:cubicBezTo>
                  <a:pt x="1822" y="262"/>
                  <a:pt x="1822" y="262"/>
                  <a:pt x="1822" y="262"/>
                </a:cubicBezTo>
                <a:cubicBezTo>
                  <a:pt x="1820" y="262"/>
                  <a:pt x="1820" y="262"/>
                  <a:pt x="1820" y="262"/>
                </a:cubicBezTo>
                <a:cubicBezTo>
                  <a:pt x="1818" y="264"/>
                  <a:pt x="1818" y="264"/>
                  <a:pt x="1818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5" y="262"/>
                  <a:pt x="1815" y="262"/>
                  <a:pt x="1815" y="262"/>
                </a:cubicBezTo>
                <a:cubicBezTo>
                  <a:pt x="1812" y="262"/>
                  <a:pt x="1812" y="262"/>
                  <a:pt x="1812" y="262"/>
                </a:cubicBezTo>
                <a:cubicBezTo>
                  <a:pt x="1811" y="261"/>
                  <a:pt x="1811" y="261"/>
                  <a:pt x="1811" y="261"/>
                </a:cubicBezTo>
                <a:cubicBezTo>
                  <a:pt x="1808" y="261"/>
                  <a:pt x="1808" y="261"/>
                  <a:pt x="1808" y="261"/>
                </a:cubicBezTo>
                <a:cubicBezTo>
                  <a:pt x="1807" y="260"/>
                  <a:pt x="1807" y="260"/>
                  <a:pt x="1807" y="260"/>
                </a:cubicBezTo>
                <a:cubicBezTo>
                  <a:pt x="1807" y="258"/>
                  <a:pt x="1807" y="258"/>
                  <a:pt x="1807" y="258"/>
                </a:cubicBezTo>
                <a:cubicBezTo>
                  <a:pt x="1805" y="257"/>
                  <a:pt x="1805" y="257"/>
                  <a:pt x="1805" y="257"/>
                </a:cubicBezTo>
                <a:cubicBezTo>
                  <a:pt x="1803" y="255"/>
                  <a:pt x="1803" y="255"/>
                  <a:pt x="1803" y="255"/>
                </a:cubicBezTo>
                <a:cubicBezTo>
                  <a:pt x="1803" y="255"/>
                  <a:pt x="1803" y="255"/>
                  <a:pt x="1803" y="255"/>
                </a:cubicBezTo>
                <a:cubicBezTo>
                  <a:pt x="1801" y="256"/>
                  <a:pt x="1801" y="256"/>
                  <a:pt x="1801" y="256"/>
                </a:cubicBezTo>
                <a:cubicBezTo>
                  <a:pt x="1797" y="255"/>
                  <a:pt x="1797" y="255"/>
                  <a:pt x="1797" y="255"/>
                </a:cubicBezTo>
                <a:cubicBezTo>
                  <a:pt x="1796" y="253"/>
                  <a:pt x="1796" y="253"/>
                  <a:pt x="1796" y="253"/>
                </a:cubicBezTo>
                <a:cubicBezTo>
                  <a:pt x="1795" y="252"/>
                  <a:pt x="1795" y="252"/>
                  <a:pt x="1795" y="252"/>
                </a:cubicBezTo>
                <a:cubicBezTo>
                  <a:pt x="1796" y="251"/>
                  <a:pt x="1796" y="251"/>
                  <a:pt x="1796" y="251"/>
                </a:cubicBezTo>
                <a:cubicBezTo>
                  <a:pt x="1795" y="248"/>
                  <a:pt x="1795" y="248"/>
                  <a:pt x="1795" y="248"/>
                </a:cubicBezTo>
                <a:cubicBezTo>
                  <a:pt x="1795" y="246"/>
                  <a:pt x="1795" y="246"/>
                  <a:pt x="1795" y="246"/>
                </a:cubicBezTo>
                <a:cubicBezTo>
                  <a:pt x="1793" y="245"/>
                  <a:pt x="1793" y="245"/>
                  <a:pt x="1793" y="245"/>
                </a:cubicBezTo>
                <a:cubicBezTo>
                  <a:pt x="1793" y="243"/>
                  <a:pt x="1793" y="243"/>
                  <a:pt x="1793" y="243"/>
                </a:cubicBezTo>
                <a:cubicBezTo>
                  <a:pt x="1791" y="241"/>
                  <a:pt x="1791" y="241"/>
                  <a:pt x="1791" y="241"/>
                </a:cubicBezTo>
                <a:cubicBezTo>
                  <a:pt x="1790" y="238"/>
                  <a:pt x="1790" y="238"/>
                  <a:pt x="1790" y="238"/>
                </a:cubicBezTo>
                <a:cubicBezTo>
                  <a:pt x="1789" y="238"/>
                  <a:pt x="1789" y="238"/>
                  <a:pt x="1789" y="238"/>
                </a:cubicBezTo>
                <a:cubicBezTo>
                  <a:pt x="1789" y="236"/>
                  <a:pt x="1789" y="236"/>
                  <a:pt x="1789" y="236"/>
                </a:cubicBezTo>
                <a:cubicBezTo>
                  <a:pt x="1791" y="236"/>
                  <a:pt x="1791" y="236"/>
                  <a:pt x="1791" y="236"/>
                </a:cubicBezTo>
                <a:cubicBezTo>
                  <a:pt x="1791" y="232"/>
                  <a:pt x="1791" y="232"/>
                  <a:pt x="1791" y="232"/>
                </a:cubicBezTo>
                <a:cubicBezTo>
                  <a:pt x="1791" y="230"/>
                  <a:pt x="1791" y="230"/>
                  <a:pt x="1791" y="230"/>
                </a:cubicBezTo>
                <a:cubicBezTo>
                  <a:pt x="1790" y="230"/>
                  <a:pt x="1790" y="230"/>
                  <a:pt x="1790" y="230"/>
                </a:cubicBezTo>
                <a:cubicBezTo>
                  <a:pt x="1790" y="229"/>
                  <a:pt x="1790" y="229"/>
                  <a:pt x="1790" y="229"/>
                </a:cubicBezTo>
                <a:cubicBezTo>
                  <a:pt x="1791" y="227"/>
                  <a:pt x="1791" y="227"/>
                  <a:pt x="1791" y="227"/>
                </a:cubicBezTo>
                <a:cubicBezTo>
                  <a:pt x="1790" y="227"/>
                  <a:pt x="1790" y="227"/>
                  <a:pt x="1790" y="227"/>
                </a:cubicBezTo>
                <a:cubicBezTo>
                  <a:pt x="1788" y="224"/>
                  <a:pt x="1788" y="224"/>
                  <a:pt x="1788" y="224"/>
                </a:cubicBezTo>
                <a:cubicBezTo>
                  <a:pt x="1783" y="222"/>
                  <a:pt x="1783" y="222"/>
                  <a:pt x="1783" y="222"/>
                </a:cubicBezTo>
                <a:cubicBezTo>
                  <a:pt x="1782" y="223"/>
                  <a:pt x="1782" y="223"/>
                  <a:pt x="1782" y="223"/>
                </a:cubicBezTo>
                <a:cubicBezTo>
                  <a:pt x="1781" y="222"/>
                  <a:pt x="1781" y="222"/>
                  <a:pt x="1781" y="222"/>
                </a:cubicBezTo>
                <a:cubicBezTo>
                  <a:pt x="1779" y="222"/>
                  <a:pt x="1779" y="222"/>
                  <a:pt x="1779" y="222"/>
                </a:cubicBezTo>
                <a:cubicBezTo>
                  <a:pt x="1779" y="223"/>
                  <a:pt x="1779" y="223"/>
                  <a:pt x="1779" y="223"/>
                </a:cubicBezTo>
                <a:cubicBezTo>
                  <a:pt x="1776" y="222"/>
                  <a:pt x="1776" y="222"/>
                  <a:pt x="1776" y="222"/>
                </a:cubicBezTo>
                <a:cubicBezTo>
                  <a:pt x="1777" y="221"/>
                  <a:pt x="1777" y="221"/>
                  <a:pt x="1777" y="221"/>
                </a:cubicBezTo>
                <a:cubicBezTo>
                  <a:pt x="1779" y="221"/>
                  <a:pt x="1779" y="221"/>
                  <a:pt x="1779" y="221"/>
                </a:cubicBezTo>
                <a:cubicBezTo>
                  <a:pt x="1780" y="219"/>
                  <a:pt x="1780" y="219"/>
                  <a:pt x="1780" y="219"/>
                </a:cubicBezTo>
                <a:cubicBezTo>
                  <a:pt x="1777" y="219"/>
                  <a:pt x="1777" y="219"/>
                  <a:pt x="1777" y="219"/>
                </a:cubicBezTo>
                <a:cubicBezTo>
                  <a:pt x="1777" y="219"/>
                  <a:pt x="1777" y="219"/>
                  <a:pt x="1777" y="219"/>
                </a:cubicBezTo>
                <a:cubicBezTo>
                  <a:pt x="1779" y="218"/>
                  <a:pt x="1779" y="218"/>
                  <a:pt x="1779" y="218"/>
                </a:cubicBezTo>
                <a:cubicBezTo>
                  <a:pt x="1777" y="217"/>
                  <a:pt x="1777" y="217"/>
                  <a:pt x="1777" y="217"/>
                </a:cubicBezTo>
                <a:cubicBezTo>
                  <a:pt x="1776" y="218"/>
                  <a:pt x="1776" y="218"/>
                  <a:pt x="1776" y="218"/>
                </a:cubicBezTo>
                <a:cubicBezTo>
                  <a:pt x="1773" y="219"/>
                  <a:pt x="1773" y="219"/>
                  <a:pt x="1773" y="219"/>
                </a:cubicBezTo>
                <a:cubicBezTo>
                  <a:pt x="1772" y="218"/>
                  <a:pt x="1772" y="218"/>
                  <a:pt x="1772" y="218"/>
                </a:cubicBezTo>
                <a:cubicBezTo>
                  <a:pt x="1773" y="217"/>
                  <a:pt x="1773" y="217"/>
                  <a:pt x="1773" y="217"/>
                </a:cubicBezTo>
                <a:cubicBezTo>
                  <a:pt x="1775" y="216"/>
                  <a:pt x="1775" y="216"/>
                  <a:pt x="1775" y="216"/>
                </a:cubicBezTo>
                <a:cubicBezTo>
                  <a:pt x="1775" y="215"/>
                  <a:pt x="1775" y="215"/>
                  <a:pt x="1775" y="215"/>
                </a:cubicBezTo>
                <a:cubicBezTo>
                  <a:pt x="1772" y="215"/>
                  <a:pt x="1772" y="215"/>
                  <a:pt x="1772" y="215"/>
                </a:cubicBezTo>
                <a:cubicBezTo>
                  <a:pt x="1771" y="213"/>
                  <a:pt x="1771" y="213"/>
                  <a:pt x="1771" y="213"/>
                </a:cubicBezTo>
                <a:cubicBezTo>
                  <a:pt x="1769" y="211"/>
                  <a:pt x="1769" y="211"/>
                  <a:pt x="1769" y="211"/>
                </a:cubicBezTo>
                <a:cubicBezTo>
                  <a:pt x="1768" y="209"/>
                  <a:pt x="1768" y="209"/>
                  <a:pt x="1768" y="209"/>
                </a:cubicBezTo>
                <a:cubicBezTo>
                  <a:pt x="1766" y="207"/>
                  <a:pt x="1766" y="207"/>
                  <a:pt x="1766" y="207"/>
                </a:cubicBezTo>
                <a:cubicBezTo>
                  <a:pt x="1767" y="207"/>
                  <a:pt x="1767" y="207"/>
                  <a:pt x="1767" y="207"/>
                </a:cubicBezTo>
                <a:cubicBezTo>
                  <a:pt x="1768" y="206"/>
                  <a:pt x="1768" y="206"/>
                  <a:pt x="1768" y="206"/>
                </a:cubicBezTo>
                <a:cubicBezTo>
                  <a:pt x="1769" y="207"/>
                  <a:pt x="1769" y="207"/>
                  <a:pt x="1769" y="207"/>
                </a:cubicBezTo>
                <a:cubicBezTo>
                  <a:pt x="1772" y="207"/>
                  <a:pt x="1772" y="207"/>
                  <a:pt x="1772" y="207"/>
                </a:cubicBezTo>
                <a:cubicBezTo>
                  <a:pt x="1772" y="209"/>
                  <a:pt x="1772" y="209"/>
                  <a:pt x="1772" y="209"/>
                </a:cubicBezTo>
                <a:cubicBezTo>
                  <a:pt x="1776" y="213"/>
                  <a:pt x="1776" y="213"/>
                  <a:pt x="1776" y="213"/>
                </a:cubicBezTo>
                <a:cubicBezTo>
                  <a:pt x="1778" y="213"/>
                  <a:pt x="1778" y="213"/>
                  <a:pt x="1778" y="213"/>
                </a:cubicBezTo>
                <a:cubicBezTo>
                  <a:pt x="1778" y="212"/>
                  <a:pt x="1778" y="212"/>
                  <a:pt x="1778" y="212"/>
                </a:cubicBezTo>
                <a:cubicBezTo>
                  <a:pt x="1780" y="214"/>
                  <a:pt x="1780" y="214"/>
                  <a:pt x="1780" y="214"/>
                </a:cubicBezTo>
                <a:cubicBezTo>
                  <a:pt x="1783" y="214"/>
                  <a:pt x="1783" y="214"/>
                  <a:pt x="1783" y="214"/>
                </a:cubicBezTo>
                <a:cubicBezTo>
                  <a:pt x="1784" y="213"/>
                  <a:pt x="1784" y="213"/>
                  <a:pt x="1784" y="213"/>
                </a:cubicBezTo>
                <a:cubicBezTo>
                  <a:pt x="1785" y="214"/>
                  <a:pt x="1785" y="214"/>
                  <a:pt x="1785" y="214"/>
                </a:cubicBezTo>
                <a:cubicBezTo>
                  <a:pt x="1784" y="215"/>
                  <a:pt x="1784" y="215"/>
                  <a:pt x="1784" y="215"/>
                </a:cubicBezTo>
                <a:cubicBezTo>
                  <a:pt x="1785" y="216"/>
                  <a:pt x="1785" y="216"/>
                  <a:pt x="1785" y="216"/>
                </a:cubicBezTo>
                <a:cubicBezTo>
                  <a:pt x="1785" y="217"/>
                  <a:pt x="1785" y="217"/>
                  <a:pt x="1785" y="217"/>
                </a:cubicBezTo>
                <a:cubicBezTo>
                  <a:pt x="1787" y="217"/>
                  <a:pt x="1787" y="217"/>
                  <a:pt x="1787" y="217"/>
                </a:cubicBezTo>
                <a:cubicBezTo>
                  <a:pt x="1788" y="216"/>
                  <a:pt x="1788" y="216"/>
                  <a:pt x="1788" y="216"/>
                </a:cubicBezTo>
                <a:cubicBezTo>
                  <a:pt x="1791" y="216"/>
                  <a:pt x="1791" y="216"/>
                  <a:pt x="1791" y="216"/>
                </a:cubicBezTo>
                <a:cubicBezTo>
                  <a:pt x="1790" y="217"/>
                  <a:pt x="1790" y="217"/>
                  <a:pt x="1790" y="217"/>
                </a:cubicBezTo>
                <a:cubicBezTo>
                  <a:pt x="1792" y="217"/>
                  <a:pt x="1792" y="217"/>
                  <a:pt x="1792" y="217"/>
                </a:cubicBezTo>
                <a:cubicBezTo>
                  <a:pt x="1794" y="216"/>
                  <a:pt x="1794" y="216"/>
                  <a:pt x="1794" y="216"/>
                </a:cubicBezTo>
                <a:cubicBezTo>
                  <a:pt x="1794" y="218"/>
                  <a:pt x="1794" y="218"/>
                  <a:pt x="1794" y="218"/>
                </a:cubicBezTo>
                <a:cubicBezTo>
                  <a:pt x="1796" y="220"/>
                  <a:pt x="1796" y="220"/>
                  <a:pt x="1796" y="220"/>
                </a:cubicBezTo>
                <a:cubicBezTo>
                  <a:pt x="1798" y="219"/>
                  <a:pt x="1798" y="219"/>
                  <a:pt x="1798" y="219"/>
                </a:cubicBezTo>
                <a:cubicBezTo>
                  <a:pt x="1799" y="220"/>
                  <a:pt x="1799" y="220"/>
                  <a:pt x="1799" y="220"/>
                </a:cubicBezTo>
                <a:cubicBezTo>
                  <a:pt x="1800" y="221"/>
                  <a:pt x="1800" y="221"/>
                  <a:pt x="1800" y="221"/>
                </a:cubicBezTo>
                <a:cubicBezTo>
                  <a:pt x="1802" y="221"/>
                  <a:pt x="1802" y="221"/>
                  <a:pt x="1802" y="221"/>
                </a:cubicBezTo>
                <a:cubicBezTo>
                  <a:pt x="1804" y="221"/>
                  <a:pt x="1804" y="221"/>
                  <a:pt x="1804" y="221"/>
                </a:cubicBezTo>
                <a:cubicBezTo>
                  <a:pt x="1806" y="220"/>
                  <a:pt x="1806" y="220"/>
                  <a:pt x="1806" y="220"/>
                </a:cubicBezTo>
                <a:cubicBezTo>
                  <a:pt x="1808" y="222"/>
                  <a:pt x="1808" y="222"/>
                  <a:pt x="1808" y="222"/>
                </a:cubicBezTo>
                <a:cubicBezTo>
                  <a:pt x="1811" y="223"/>
                  <a:pt x="1811" y="223"/>
                  <a:pt x="1811" y="223"/>
                </a:cubicBezTo>
                <a:cubicBezTo>
                  <a:pt x="1817" y="223"/>
                  <a:pt x="1817" y="223"/>
                  <a:pt x="1817" y="223"/>
                </a:cubicBezTo>
                <a:cubicBezTo>
                  <a:pt x="1822" y="223"/>
                  <a:pt x="1822" y="223"/>
                  <a:pt x="1822" y="223"/>
                </a:cubicBezTo>
                <a:cubicBezTo>
                  <a:pt x="1822" y="222"/>
                  <a:pt x="1822" y="222"/>
                  <a:pt x="1822" y="222"/>
                </a:cubicBezTo>
                <a:cubicBezTo>
                  <a:pt x="1825" y="222"/>
                  <a:pt x="1825" y="222"/>
                  <a:pt x="1825" y="222"/>
                </a:cubicBezTo>
                <a:cubicBezTo>
                  <a:pt x="1827" y="221"/>
                  <a:pt x="1827" y="221"/>
                  <a:pt x="1827" y="221"/>
                </a:cubicBezTo>
                <a:cubicBezTo>
                  <a:pt x="1830" y="220"/>
                  <a:pt x="1830" y="220"/>
                  <a:pt x="1830" y="220"/>
                </a:cubicBezTo>
                <a:cubicBezTo>
                  <a:pt x="1833" y="218"/>
                  <a:pt x="1833" y="218"/>
                  <a:pt x="1833" y="218"/>
                </a:cubicBezTo>
                <a:cubicBezTo>
                  <a:pt x="1837" y="213"/>
                  <a:pt x="1837" y="213"/>
                  <a:pt x="1837" y="213"/>
                </a:cubicBezTo>
                <a:cubicBezTo>
                  <a:pt x="1837" y="212"/>
                  <a:pt x="1837" y="212"/>
                  <a:pt x="1837" y="212"/>
                </a:cubicBezTo>
                <a:cubicBezTo>
                  <a:pt x="1839" y="209"/>
                  <a:pt x="1839" y="209"/>
                  <a:pt x="1839" y="209"/>
                </a:cubicBezTo>
                <a:cubicBezTo>
                  <a:pt x="1839" y="208"/>
                  <a:pt x="1839" y="208"/>
                  <a:pt x="1839" y="208"/>
                </a:cubicBezTo>
                <a:cubicBezTo>
                  <a:pt x="1840" y="206"/>
                  <a:pt x="1840" y="206"/>
                  <a:pt x="1840" y="206"/>
                </a:cubicBezTo>
                <a:cubicBezTo>
                  <a:pt x="1840" y="203"/>
                  <a:pt x="1840" y="203"/>
                  <a:pt x="1840" y="203"/>
                </a:cubicBezTo>
                <a:cubicBezTo>
                  <a:pt x="1840" y="201"/>
                  <a:pt x="1840" y="201"/>
                  <a:pt x="1840" y="201"/>
                </a:cubicBezTo>
                <a:cubicBezTo>
                  <a:pt x="1840" y="198"/>
                  <a:pt x="1840" y="198"/>
                  <a:pt x="1840" y="198"/>
                </a:cubicBezTo>
                <a:cubicBezTo>
                  <a:pt x="1840" y="197"/>
                  <a:pt x="1840" y="197"/>
                  <a:pt x="1840" y="197"/>
                </a:cubicBezTo>
                <a:cubicBezTo>
                  <a:pt x="1839" y="198"/>
                  <a:pt x="1839" y="198"/>
                  <a:pt x="1839" y="198"/>
                </a:cubicBezTo>
                <a:cubicBezTo>
                  <a:pt x="1837" y="195"/>
                  <a:pt x="1837" y="195"/>
                  <a:pt x="1837" y="195"/>
                </a:cubicBezTo>
                <a:cubicBezTo>
                  <a:pt x="1836" y="194"/>
                  <a:pt x="1836" y="194"/>
                  <a:pt x="1836" y="194"/>
                </a:cubicBezTo>
                <a:cubicBezTo>
                  <a:pt x="1835" y="192"/>
                  <a:pt x="1835" y="192"/>
                  <a:pt x="1835" y="192"/>
                </a:cubicBezTo>
                <a:cubicBezTo>
                  <a:pt x="1833" y="190"/>
                  <a:pt x="1833" y="190"/>
                  <a:pt x="1833" y="190"/>
                </a:cubicBezTo>
                <a:cubicBezTo>
                  <a:pt x="1831" y="189"/>
                  <a:pt x="1831" y="189"/>
                  <a:pt x="1831" y="189"/>
                </a:cubicBezTo>
                <a:cubicBezTo>
                  <a:pt x="1831" y="190"/>
                  <a:pt x="1831" y="190"/>
                  <a:pt x="1831" y="190"/>
                </a:cubicBezTo>
                <a:cubicBezTo>
                  <a:pt x="1829" y="189"/>
                  <a:pt x="1829" y="189"/>
                  <a:pt x="1829" y="189"/>
                </a:cubicBezTo>
                <a:cubicBezTo>
                  <a:pt x="1829" y="188"/>
                  <a:pt x="1829" y="188"/>
                  <a:pt x="1829" y="188"/>
                </a:cubicBezTo>
                <a:cubicBezTo>
                  <a:pt x="1825" y="185"/>
                  <a:pt x="1825" y="185"/>
                  <a:pt x="1825" y="185"/>
                </a:cubicBezTo>
                <a:cubicBezTo>
                  <a:pt x="1825" y="183"/>
                  <a:pt x="1825" y="183"/>
                  <a:pt x="1825" y="183"/>
                </a:cubicBezTo>
                <a:cubicBezTo>
                  <a:pt x="1823" y="181"/>
                  <a:pt x="1823" y="181"/>
                  <a:pt x="1823" y="181"/>
                </a:cubicBezTo>
                <a:cubicBezTo>
                  <a:pt x="1822" y="181"/>
                  <a:pt x="1822" y="181"/>
                  <a:pt x="1822" y="181"/>
                </a:cubicBezTo>
                <a:cubicBezTo>
                  <a:pt x="1822" y="182"/>
                  <a:pt x="1822" y="182"/>
                  <a:pt x="1822" y="182"/>
                </a:cubicBezTo>
                <a:cubicBezTo>
                  <a:pt x="1824" y="184"/>
                  <a:pt x="1824" y="184"/>
                  <a:pt x="1824" y="184"/>
                </a:cubicBezTo>
                <a:cubicBezTo>
                  <a:pt x="1822" y="185"/>
                  <a:pt x="1822" y="185"/>
                  <a:pt x="1822" y="185"/>
                </a:cubicBezTo>
                <a:cubicBezTo>
                  <a:pt x="1820" y="183"/>
                  <a:pt x="1820" y="183"/>
                  <a:pt x="1820" y="183"/>
                </a:cubicBezTo>
                <a:cubicBezTo>
                  <a:pt x="1818" y="182"/>
                  <a:pt x="1818" y="182"/>
                  <a:pt x="1818" y="182"/>
                </a:cubicBezTo>
                <a:cubicBezTo>
                  <a:pt x="1815" y="180"/>
                  <a:pt x="1815" y="180"/>
                  <a:pt x="1815" y="180"/>
                </a:cubicBezTo>
                <a:cubicBezTo>
                  <a:pt x="1814" y="180"/>
                  <a:pt x="1814" y="180"/>
                  <a:pt x="1814" y="180"/>
                </a:cubicBezTo>
                <a:cubicBezTo>
                  <a:pt x="1814" y="181"/>
                  <a:pt x="1814" y="181"/>
                  <a:pt x="1814" y="181"/>
                </a:cubicBezTo>
                <a:cubicBezTo>
                  <a:pt x="1815" y="182"/>
                  <a:pt x="1815" y="182"/>
                  <a:pt x="1815" y="182"/>
                </a:cubicBezTo>
                <a:cubicBezTo>
                  <a:pt x="1813" y="181"/>
                  <a:pt x="1813" y="181"/>
                  <a:pt x="1813" y="181"/>
                </a:cubicBezTo>
                <a:cubicBezTo>
                  <a:pt x="1811" y="178"/>
                  <a:pt x="1811" y="178"/>
                  <a:pt x="1811" y="178"/>
                </a:cubicBezTo>
                <a:cubicBezTo>
                  <a:pt x="1809" y="177"/>
                  <a:pt x="1809" y="177"/>
                  <a:pt x="1809" y="177"/>
                </a:cubicBezTo>
                <a:cubicBezTo>
                  <a:pt x="1807" y="176"/>
                  <a:pt x="1807" y="176"/>
                  <a:pt x="1807" y="176"/>
                </a:cubicBezTo>
                <a:cubicBezTo>
                  <a:pt x="1800" y="171"/>
                  <a:pt x="1800" y="171"/>
                  <a:pt x="1800" y="171"/>
                </a:cubicBezTo>
                <a:cubicBezTo>
                  <a:pt x="1790" y="165"/>
                  <a:pt x="1790" y="165"/>
                  <a:pt x="1790" y="165"/>
                </a:cubicBezTo>
                <a:cubicBezTo>
                  <a:pt x="1788" y="164"/>
                  <a:pt x="1788" y="164"/>
                  <a:pt x="1788" y="164"/>
                </a:cubicBezTo>
                <a:cubicBezTo>
                  <a:pt x="1787" y="165"/>
                  <a:pt x="1787" y="165"/>
                  <a:pt x="1787" y="165"/>
                </a:cubicBezTo>
                <a:cubicBezTo>
                  <a:pt x="1785" y="164"/>
                  <a:pt x="1785" y="164"/>
                  <a:pt x="1785" y="164"/>
                </a:cubicBezTo>
                <a:cubicBezTo>
                  <a:pt x="1783" y="164"/>
                  <a:pt x="1783" y="164"/>
                  <a:pt x="1783" y="164"/>
                </a:cubicBezTo>
                <a:cubicBezTo>
                  <a:pt x="1783" y="164"/>
                  <a:pt x="1783" y="164"/>
                  <a:pt x="1783" y="164"/>
                </a:cubicBezTo>
                <a:cubicBezTo>
                  <a:pt x="1782" y="165"/>
                  <a:pt x="1782" y="165"/>
                  <a:pt x="1782" y="165"/>
                </a:cubicBezTo>
                <a:cubicBezTo>
                  <a:pt x="1780" y="165"/>
                  <a:pt x="1780" y="165"/>
                  <a:pt x="1780" y="165"/>
                </a:cubicBezTo>
                <a:cubicBezTo>
                  <a:pt x="1777" y="164"/>
                  <a:pt x="1777" y="164"/>
                  <a:pt x="1777" y="164"/>
                </a:cubicBezTo>
                <a:cubicBezTo>
                  <a:pt x="1775" y="163"/>
                  <a:pt x="1775" y="163"/>
                  <a:pt x="1775" y="163"/>
                </a:cubicBezTo>
                <a:cubicBezTo>
                  <a:pt x="1773" y="162"/>
                  <a:pt x="1773" y="162"/>
                  <a:pt x="1773" y="162"/>
                </a:cubicBezTo>
                <a:cubicBezTo>
                  <a:pt x="1773" y="162"/>
                  <a:pt x="1773" y="162"/>
                  <a:pt x="1773" y="162"/>
                </a:cubicBezTo>
                <a:cubicBezTo>
                  <a:pt x="1774" y="164"/>
                  <a:pt x="1774" y="164"/>
                  <a:pt x="1774" y="164"/>
                </a:cubicBezTo>
                <a:cubicBezTo>
                  <a:pt x="1774" y="165"/>
                  <a:pt x="1774" y="165"/>
                  <a:pt x="1774" y="165"/>
                </a:cubicBezTo>
                <a:cubicBezTo>
                  <a:pt x="1773" y="164"/>
                  <a:pt x="1773" y="164"/>
                  <a:pt x="1773" y="164"/>
                </a:cubicBezTo>
                <a:cubicBezTo>
                  <a:pt x="1771" y="164"/>
                  <a:pt x="1771" y="164"/>
                  <a:pt x="1771" y="164"/>
                </a:cubicBezTo>
                <a:cubicBezTo>
                  <a:pt x="1770" y="165"/>
                  <a:pt x="1770" y="165"/>
                  <a:pt x="1770" y="165"/>
                </a:cubicBezTo>
                <a:cubicBezTo>
                  <a:pt x="1770" y="166"/>
                  <a:pt x="1770" y="166"/>
                  <a:pt x="1770" y="166"/>
                </a:cubicBezTo>
                <a:cubicBezTo>
                  <a:pt x="1769" y="168"/>
                  <a:pt x="1769" y="168"/>
                  <a:pt x="1769" y="168"/>
                </a:cubicBezTo>
                <a:cubicBezTo>
                  <a:pt x="1767" y="169"/>
                  <a:pt x="1767" y="169"/>
                  <a:pt x="1767" y="169"/>
                </a:cubicBezTo>
                <a:cubicBezTo>
                  <a:pt x="1768" y="167"/>
                  <a:pt x="1768" y="167"/>
                  <a:pt x="1768" y="167"/>
                </a:cubicBezTo>
                <a:cubicBezTo>
                  <a:pt x="1769" y="166"/>
                  <a:pt x="1769" y="166"/>
                  <a:pt x="1769" y="166"/>
                </a:cubicBezTo>
                <a:cubicBezTo>
                  <a:pt x="1769" y="165"/>
                  <a:pt x="1769" y="165"/>
                  <a:pt x="1769" y="165"/>
                </a:cubicBezTo>
                <a:cubicBezTo>
                  <a:pt x="1767" y="165"/>
                  <a:pt x="1767" y="165"/>
                  <a:pt x="1767" y="165"/>
                </a:cubicBezTo>
                <a:cubicBezTo>
                  <a:pt x="1767" y="164"/>
                  <a:pt x="1767" y="164"/>
                  <a:pt x="1767" y="164"/>
                </a:cubicBezTo>
                <a:cubicBezTo>
                  <a:pt x="1768" y="163"/>
                  <a:pt x="1768" y="163"/>
                  <a:pt x="1768" y="163"/>
                </a:cubicBezTo>
                <a:cubicBezTo>
                  <a:pt x="1767" y="163"/>
                  <a:pt x="1767" y="163"/>
                  <a:pt x="1767" y="163"/>
                </a:cubicBezTo>
                <a:cubicBezTo>
                  <a:pt x="1766" y="164"/>
                  <a:pt x="1766" y="164"/>
                  <a:pt x="1766" y="164"/>
                </a:cubicBezTo>
                <a:cubicBezTo>
                  <a:pt x="1765" y="166"/>
                  <a:pt x="1765" y="166"/>
                  <a:pt x="1765" y="166"/>
                </a:cubicBezTo>
                <a:cubicBezTo>
                  <a:pt x="1765" y="165"/>
                  <a:pt x="1765" y="165"/>
                  <a:pt x="1765" y="165"/>
                </a:cubicBezTo>
                <a:cubicBezTo>
                  <a:pt x="1765" y="164"/>
                  <a:pt x="1765" y="164"/>
                  <a:pt x="1765" y="164"/>
                </a:cubicBezTo>
                <a:cubicBezTo>
                  <a:pt x="1764" y="163"/>
                  <a:pt x="1764" y="163"/>
                  <a:pt x="1764" y="163"/>
                </a:cubicBezTo>
                <a:cubicBezTo>
                  <a:pt x="1763" y="164"/>
                  <a:pt x="1763" y="164"/>
                  <a:pt x="1763" y="164"/>
                </a:cubicBezTo>
                <a:cubicBezTo>
                  <a:pt x="1763" y="165"/>
                  <a:pt x="1763" y="165"/>
                  <a:pt x="1763" y="165"/>
                </a:cubicBezTo>
                <a:cubicBezTo>
                  <a:pt x="1763" y="163"/>
                  <a:pt x="1763" y="163"/>
                  <a:pt x="1763" y="163"/>
                </a:cubicBezTo>
                <a:cubicBezTo>
                  <a:pt x="1761" y="163"/>
                  <a:pt x="1761" y="163"/>
                  <a:pt x="1761" y="163"/>
                </a:cubicBezTo>
                <a:cubicBezTo>
                  <a:pt x="1759" y="164"/>
                  <a:pt x="1759" y="164"/>
                  <a:pt x="1759" y="164"/>
                </a:cubicBezTo>
                <a:cubicBezTo>
                  <a:pt x="1759" y="162"/>
                  <a:pt x="1759" y="162"/>
                  <a:pt x="1759" y="162"/>
                </a:cubicBezTo>
                <a:cubicBezTo>
                  <a:pt x="1758" y="162"/>
                  <a:pt x="1758" y="162"/>
                  <a:pt x="1758" y="162"/>
                </a:cubicBezTo>
                <a:cubicBezTo>
                  <a:pt x="1757" y="163"/>
                  <a:pt x="1757" y="163"/>
                  <a:pt x="1757" y="163"/>
                </a:cubicBezTo>
                <a:cubicBezTo>
                  <a:pt x="1756" y="161"/>
                  <a:pt x="1756" y="161"/>
                  <a:pt x="1756" y="161"/>
                </a:cubicBezTo>
                <a:cubicBezTo>
                  <a:pt x="1756" y="159"/>
                  <a:pt x="1756" y="159"/>
                  <a:pt x="1756" y="159"/>
                </a:cubicBezTo>
                <a:cubicBezTo>
                  <a:pt x="1757" y="157"/>
                  <a:pt x="1757" y="157"/>
                  <a:pt x="1757" y="157"/>
                </a:cubicBezTo>
                <a:cubicBezTo>
                  <a:pt x="1757" y="159"/>
                  <a:pt x="1757" y="159"/>
                  <a:pt x="1757" y="159"/>
                </a:cubicBezTo>
                <a:cubicBezTo>
                  <a:pt x="1759" y="160"/>
                  <a:pt x="1759" y="160"/>
                  <a:pt x="1759" y="160"/>
                </a:cubicBezTo>
                <a:cubicBezTo>
                  <a:pt x="1761" y="160"/>
                  <a:pt x="1761" y="160"/>
                  <a:pt x="1761" y="160"/>
                </a:cubicBezTo>
                <a:cubicBezTo>
                  <a:pt x="1763" y="161"/>
                  <a:pt x="1763" y="161"/>
                  <a:pt x="1763" y="161"/>
                </a:cubicBezTo>
                <a:cubicBezTo>
                  <a:pt x="1764" y="159"/>
                  <a:pt x="1764" y="159"/>
                  <a:pt x="1764" y="159"/>
                </a:cubicBezTo>
                <a:cubicBezTo>
                  <a:pt x="1764" y="158"/>
                  <a:pt x="1764" y="158"/>
                  <a:pt x="1764" y="158"/>
                </a:cubicBezTo>
                <a:cubicBezTo>
                  <a:pt x="1763" y="157"/>
                  <a:pt x="1763" y="157"/>
                  <a:pt x="1763" y="157"/>
                </a:cubicBezTo>
                <a:cubicBezTo>
                  <a:pt x="1763" y="157"/>
                  <a:pt x="1763" y="157"/>
                  <a:pt x="1763" y="157"/>
                </a:cubicBezTo>
                <a:cubicBezTo>
                  <a:pt x="1761" y="156"/>
                  <a:pt x="1761" y="156"/>
                  <a:pt x="1761" y="156"/>
                </a:cubicBezTo>
                <a:cubicBezTo>
                  <a:pt x="1760" y="157"/>
                  <a:pt x="1760" y="157"/>
                  <a:pt x="1760" y="157"/>
                </a:cubicBezTo>
                <a:cubicBezTo>
                  <a:pt x="1759" y="156"/>
                  <a:pt x="1759" y="156"/>
                  <a:pt x="1759" y="156"/>
                </a:cubicBezTo>
                <a:cubicBezTo>
                  <a:pt x="1758" y="154"/>
                  <a:pt x="1758" y="154"/>
                  <a:pt x="1758" y="154"/>
                </a:cubicBezTo>
                <a:cubicBezTo>
                  <a:pt x="1756" y="153"/>
                  <a:pt x="1756" y="153"/>
                  <a:pt x="1756" y="153"/>
                </a:cubicBezTo>
                <a:cubicBezTo>
                  <a:pt x="1754" y="153"/>
                  <a:pt x="1754" y="153"/>
                  <a:pt x="1754" y="153"/>
                </a:cubicBezTo>
                <a:cubicBezTo>
                  <a:pt x="1754" y="154"/>
                  <a:pt x="1754" y="154"/>
                  <a:pt x="1754" y="154"/>
                </a:cubicBezTo>
                <a:cubicBezTo>
                  <a:pt x="1755" y="155"/>
                  <a:pt x="1755" y="155"/>
                  <a:pt x="1755" y="155"/>
                </a:cubicBezTo>
                <a:cubicBezTo>
                  <a:pt x="1755" y="155"/>
                  <a:pt x="1755" y="155"/>
                  <a:pt x="1755" y="155"/>
                </a:cubicBezTo>
                <a:cubicBezTo>
                  <a:pt x="1755" y="156"/>
                  <a:pt x="1755" y="156"/>
                  <a:pt x="1755" y="156"/>
                </a:cubicBezTo>
                <a:cubicBezTo>
                  <a:pt x="1754" y="156"/>
                  <a:pt x="1754" y="156"/>
                  <a:pt x="1754" y="156"/>
                </a:cubicBezTo>
                <a:cubicBezTo>
                  <a:pt x="1753" y="156"/>
                  <a:pt x="1753" y="156"/>
                  <a:pt x="1753" y="156"/>
                </a:cubicBezTo>
                <a:cubicBezTo>
                  <a:pt x="1753" y="157"/>
                  <a:pt x="1753" y="157"/>
                  <a:pt x="1753" y="157"/>
                </a:cubicBezTo>
                <a:cubicBezTo>
                  <a:pt x="1754" y="158"/>
                  <a:pt x="1754" y="158"/>
                  <a:pt x="1754" y="158"/>
                </a:cubicBezTo>
                <a:cubicBezTo>
                  <a:pt x="1754" y="158"/>
                  <a:pt x="1754" y="158"/>
                  <a:pt x="1754" y="158"/>
                </a:cubicBezTo>
                <a:cubicBezTo>
                  <a:pt x="1752" y="158"/>
                  <a:pt x="1752" y="158"/>
                  <a:pt x="1752" y="158"/>
                </a:cubicBezTo>
                <a:cubicBezTo>
                  <a:pt x="1751" y="160"/>
                  <a:pt x="1751" y="160"/>
                  <a:pt x="1751" y="160"/>
                </a:cubicBezTo>
                <a:cubicBezTo>
                  <a:pt x="1751" y="162"/>
                  <a:pt x="1751" y="162"/>
                  <a:pt x="1751" y="162"/>
                </a:cubicBezTo>
                <a:cubicBezTo>
                  <a:pt x="1750" y="161"/>
                  <a:pt x="1750" y="161"/>
                  <a:pt x="1750" y="161"/>
                </a:cubicBezTo>
                <a:cubicBezTo>
                  <a:pt x="1750" y="159"/>
                  <a:pt x="1750" y="159"/>
                  <a:pt x="1750" y="159"/>
                </a:cubicBezTo>
                <a:cubicBezTo>
                  <a:pt x="1749" y="158"/>
                  <a:pt x="1749" y="158"/>
                  <a:pt x="1749" y="158"/>
                </a:cubicBezTo>
                <a:cubicBezTo>
                  <a:pt x="1747" y="158"/>
                  <a:pt x="1747" y="158"/>
                  <a:pt x="1747" y="158"/>
                </a:cubicBezTo>
                <a:cubicBezTo>
                  <a:pt x="1747" y="158"/>
                  <a:pt x="1747" y="158"/>
                  <a:pt x="1747" y="158"/>
                </a:cubicBezTo>
                <a:cubicBezTo>
                  <a:pt x="1747" y="158"/>
                  <a:pt x="1747" y="158"/>
                  <a:pt x="1747" y="158"/>
                </a:cubicBezTo>
                <a:cubicBezTo>
                  <a:pt x="1745" y="157"/>
                  <a:pt x="1745" y="157"/>
                  <a:pt x="1745" y="157"/>
                </a:cubicBezTo>
                <a:cubicBezTo>
                  <a:pt x="1744" y="157"/>
                  <a:pt x="1744" y="157"/>
                  <a:pt x="1744" y="157"/>
                </a:cubicBezTo>
                <a:cubicBezTo>
                  <a:pt x="1744" y="157"/>
                  <a:pt x="1744" y="157"/>
                  <a:pt x="1744" y="157"/>
                </a:cubicBezTo>
                <a:cubicBezTo>
                  <a:pt x="1744" y="158"/>
                  <a:pt x="1744" y="158"/>
                  <a:pt x="1744" y="158"/>
                </a:cubicBezTo>
                <a:cubicBezTo>
                  <a:pt x="1743" y="158"/>
                  <a:pt x="1743" y="158"/>
                  <a:pt x="1743" y="158"/>
                </a:cubicBezTo>
                <a:cubicBezTo>
                  <a:pt x="1742" y="156"/>
                  <a:pt x="1742" y="156"/>
                  <a:pt x="1742" y="156"/>
                </a:cubicBezTo>
                <a:cubicBezTo>
                  <a:pt x="1741" y="156"/>
                  <a:pt x="1741" y="156"/>
                  <a:pt x="1741" y="156"/>
                </a:cubicBezTo>
                <a:cubicBezTo>
                  <a:pt x="1741" y="157"/>
                  <a:pt x="1741" y="157"/>
                  <a:pt x="1741" y="157"/>
                </a:cubicBezTo>
                <a:cubicBezTo>
                  <a:pt x="1741" y="160"/>
                  <a:pt x="1741" y="160"/>
                  <a:pt x="1741" y="160"/>
                </a:cubicBezTo>
                <a:cubicBezTo>
                  <a:pt x="1740" y="159"/>
                  <a:pt x="1740" y="159"/>
                  <a:pt x="1740" y="159"/>
                </a:cubicBezTo>
                <a:cubicBezTo>
                  <a:pt x="1740" y="158"/>
                  <a:pt x="1740" y="158"/>
                  <a:pt x="1740" y="158"/>
                </a:cubicBezTo>
                <a:cubicBezTo>
                  <a:pt x="1738" y="159"/>
                  <a:pt x="1738" y="159"/>
                  <a:pt x="1738" y="159"/>
                </a:cubicBezTo>
                <a:cubicBezTo>
                  <a:pt x="1738" y="160"/>
                  <a:pt x="1738" y="160"/>
                  <a:pt x="1738" y="160"/>
                </a:cubicBezTo>
                <a:cubicBezTo>
                  <a:pt x="1737" y="158"/>
                  <a:pt x="1737" y="158"/>
                  <a:pt x="1737" y="158"/>
                </a:cubicBezTo>
                <a:cubicBezTo>
                  <a:pt x="1737" y="156"/>
                  <a:pt x="1737" y="156"/>
                  <a:pt x="1737" y="156"/>
                </a:cubicBezTo>
                <a:cubicBezTo>
                  <a:pt x="1736" y="156"/>
                  <a:pt x="1736" y="156"/>
                  <a:pt x="1736" y="156"/>
                </a:cubicBezTo>
                <a:cubicBezTo>
                  <a:pt x="1735" y="154"/>
                  <a:pt x="1735" y="154"/>
                  <a:pt x="1735" y="154"/>
                </a:cubicBezTo>
                <a:cubicBezTo>
                  <a:pt x="1734" y="153"/>
                  <a:pt x="1734" y="153"/>
                  <a:pt x="1734" y="153"/>
                </a:cubicBezTo>
                <a:cubicBezTo>
                  <a:pt x="1733" y="153"/>
                  <a:pt x="1733" y="153"/>
                  <a:pt x="1733" y="153"/>
                </a:cubicBezTo>
                <a:cubicBezTo>
                  <a:pt x="1731" y="153"/>
                  <a:pt x="1731" y="153"/>
                  <a:pt x="1731" y="153"/>
                </a:cubicBezTo>
                <a:cubicBezTo>
                  <a:pt x="1729" y="153"/>
                  <a:pt x="1729" y="153"/>
                  <a:pt x="1729" y="153"/>
                </a:cubicBezTo>
                <a:cubicBezTo>
                  <a:pt x="1728" y="151"/>
                  <a:pt x="1728" y="151"/>
                  <a:pt x="1728" y="151"/>
                </a:cubicBezTo>
                <a:cubicBezTo>
                  <a:pt x="1728" y="151"/>
                  <a:pt x="1728" y="151"/>
                  <a:pt x="1728" y="151"/>
                </a:cubicBezTo>
                <a:cubicBezTo>
                  <a:pt x="1731" y="151"/>
                  <a:pt x="1731" y="151"/>
                  <a:pt x="1731" y="151"/>
                </a:cubicBezTo>
                <a:cubicBezTo>
                  <a:pt x="1733" y="151"/>
                  <a:pt x="1733" y="151"/>
                  <a:pt x="1733" y="151"/>
                </a:cubicBezTo>
                <a:cubicBezTo>
                  <a:pt x="1736" y="152"/>
                  <a:pt x="1736" y="152"/>
                  <a:pt x="1736" y="152"/>
                </a:cubicBezTo>
                <a:cubicBezTo>
                  <a:pt x="1739" y="152"/>
                  <a:pt x="1739" y="152"/>
                  <a:pt x="1739" y="152"/>
                </a:cubicBezTo>
                <a:cubicBezTo>
                  <a:pt x="1742" y="151"/>
                  <a:pt x="1742" y="151"/>
                  <a:pt x="1742" y="151"/>
                </a:cubicBezTo>
                <a:cubicBezTo>
                  <a:pt x="1744" y="148"/>
                  <a:pt x="1744" y="148"/>
                  <a:pt x="1744" y="148"/>
                </a:cubicBezTo>
                <a:cubicBezTo>
                  <a:pt x="1748" y="147"/>
                  <a:pt x="1748" y="147"/>
                  <a:pt x="1748" y="147"/>
                </a:cubicBezTo>
                <a:cubicBezTo>
                  <a:pt x="1749" y="145"/>
                  <a:pt x="1749" y="145"/>
                  <a:pt x="1749" y="145"/>
                </a:cubicBezTo>
                <a:cubicBezTo>
                  <a:pt x="1749" y="145"/>
                  <a:pt x="1749" y="145"/>
                  <a:pt x="1749" y="145"/>
                </a:cubicBezTo>
                <a:cubicBezTo>
                  <a:pt x="1748" y="144"/>
                  <a:pt x="1748" y="144"/>
                  <a:pt x="1748" y="144"/>
                </a:cubicBezTo>
                <a:cubicBezTo>
                  <a:pt x="1748" y="143"/>
                  <a:pt x="1748" y="143"/>
                  <a:pt x="1748" y="143"/>
                </a:cubicBezTo>
                <a:cubicBezTo>
                  <a:pt x="1746" y="143"/>
                  <a:pt x="1746" y="143"/>
                  <a:pt x="1746" y="143"/>
                </a:cubicBezTo>
                <a:cubicBezTo>
                  <a:pt x="1745" y="143"/>
                  <a:pt x="1745" y="143"/>
                  <a:pt x="1745" y="143"/>
                </a:cubicBezTo>
                <a:cubicBezTo>
                  <a:pt x="1742" y="141"/>
                  <a:pt x="1742" y="141"/>
                  <a:pt x="1742" y="141"/>
                </a:cubicBezTo>
                <a:cubicBezTo>
                  <a:pt x="1741" y="141"/>
                  <a:pt x="1741" y="141"/>
                  <a:pt x="1741" y="141"/>
                </a:cubicBezTo>
                <a:cubicBezTo>
                  <a:pt x="1739" y="143"/>
                  <a:pt x="1739" y="143"/>
                  <a:pt x="1739" y="143"/>
                </a:cubicBezTo>
                <a:cubicBezTo>
                  <a:pt x="1738" y="143"/>
                  <a:pt x="1738" y="143"/>
                  <a:pt x="1738" y="143"/>
                </a:cubicBezTo>
                <a:cubicBezTo>
                  <a:pt x="1738" y="142"/>
                  <a:pt x="1738" y="142"/>
                  <a:pt x="1738" y="142"/>
                </a:cubicBezTo>
                <a:cubicBezTo>
                  <a:pt x="1740" y="141"/>
                  <a:pt x="1740" y="141"/>
                  <a:pt x="1740" y="141"/>
                </a:cubicBezTo>
                <a:cubicBezTo>
                  <a:pt x="1740" y="140"/>
                  <a:pt x="1740" y="140"/>
                  <a:pt x="1740" y="140"/>
                </a:cubicBezTo>
                <a:cubicBezTo>
                  <a:pt x="1738" y="139"/>
                  <a:pt x="1738" y="139"/>
                  <a:pt x="1738" y="139"/>
                </a:cubicBezTo>
                <a:cubicBezTo>
                  <a:pt x="1738" y="139"/>
                  <a:pt x="1738" y="139"/>
                  <a:pt x="1738" y="139"/>
                </a:cubicBezTo>
                <a:cubicBezTo>
                  <a:pt x="1736" y="139"/>
                  <a:pt x="1736" y="139"/>
                  <a:pt x="1736" y="139"/>
                </a:cubicBezTo>
                <a:cubicBezTo>
                  <a:pt x="1735" y="141"/>
                  <a:pt x="1735" y="141"/>
                  <a:pt x="1735" y="141"/>
                </a:cubicBezTo>
                <a:cubicBezTo>
                  <a:pt x="1734" y="141"/>
                  <a:pt x="1734" y="141"/>
                  <a:pt x="1734" y="141"/>
                </a:cubicBezTo>
                <a:cubicBezTo>
                  <a:pt x="1734" y="139"/>
                  <a:pt x="1734" y="139"/>
                  <a:pt x="1734" y="139"/>
                </a:cubicBezTo>
                <a:cubicBezTo>
                  <a:pt x="1733" y="139"/>
                  <a:pt x="1733" y="139"/>
                  <a:pt x="1733" y="139"/>
                </a:cubicBezTo>
                <a:cubicBezTo>
                  <a:pt x="1733" y="141"/>
                  <a:pt x="1733" y="141"/>
                  <a:pt x="1733" y="141"/>
                </a:cubicBezTo>
                <a:cubicBezTo>
                  <a:pt x="1732" y="141"/>
                  <a:pt x="1732" y="141"/>
                  <a:pt x="1732" y="141"/>
                </a:cubicBezTo>
                <a:cubicBezTo>
                  <a:pt x="1731" y="140"/>
                  <a:pt x="1731" y="140"/>
                  <a:pt x="1731" y="140"/>
                </a:cubicBezTo>
                <a:cubicBezTo>
                  <a:pt x="1733" y="139"/>
                  <a:pt x="1733" y="139"/>
                  <a:pt x="1733" y="139"/>
                </a:cubicBezTo>
                <a:cubicBezTo>
                  <a:pt x="1733" y="137"/>
                  <a:pt x="1733" y="137"/>
                  <a:pt x="1733" y="137"/>
                </a:cubicBezTo>
                <a:cubicBezTo>
                  <a:pt x="1731" y="136"/>
                  <a:pt x="1731" y="136"/>
                  <a:pt x="1731" y="136"/>
                </a:cubicBezTo>
                <a:cubicBezTo>
                  <a:pt x="1729" y="136"/>
                  <a:pt x="1729" y="136"/>
                  <a:pt x="1729" y="136"/>
                </a:cubicBezTo>
                <a:cubicBezTo>
                  <a:pt x="1728" y="137"/>
                  <a:pt x="1728" y="137"/>
                  <a:pt x="1728" y="137"/>
                </a:cubicBezTo>
                <a:cubicBezTo>
                  <a:pt x="1727" y="140"/>
                  <a:pt x="1727" y="140"/>
                  <a:pt x="1727" y="140"/>
                </a:cubicBezTo>
                <a:cubicBezTo>
                  <a:pt x="1726" y="140"/>
                  <a:pt x="1726" y="140"/>
                  <a:pt x="1726" y="140"/>
                </a:cubicBezTo>
                <a:cubicBezTo>
                  <a:pt x="1726" y="141"/>
                  <a:pt x="1726" y="141"/>
                  <a:pt x="1726" y="141"/>
                </a:cubicBezTo>
                <a:cubicBezTo>
                  <a:pt x="1727" y="144"/>
                  <a:pt x="1727" y="144"/>
                  <a:pt x="1727" y="144"/>
                </a:cubicBezTo>
                <a:cubicBezTo>
                  <a:pt x="1727" y="145"/>
                  <a:pt x="1727" y="145"/>
                  <a:pt x="1727" y="145"/>
                </a:cubicBezTo>
                <a:cubicBezTo>
                  <a:pt x="1726" y="146"/>
                  <a:pt x="1726" y="146"/>
                  <a:pt x="1726" y="146"/>
                </a:cubicBezTo>
                <a:cubicBezTo>
                  <a:pt x="1725" y="145"/>
                  <a:pt x="1725" y="145"/>
                  <a:pt x="1725" y="145"/>
                </a:cubicBezTo>
                <a:cubicBezTo>
                  <a:pt x="1724" y="144"/>
                  <a:pt x="1724" y="144"/>
                  <a:pt x="1724" y="144"/>
                </a:cubicBezTo>
                <a:cubicBezTo>
                  <a:pt x="1723" y="145"/>
                  <a:pt x="1723" y="145"/>
                  <a:pt x="1723" y="145"/>
                </a:cubicBezTo>
                <a:cubicBezTo>
                  <a:pt x="1722" y="145"/>
                  <a:pt x="1722" y="145"/>
                  <a:pt x="1722" y="145"/>
                </a:cubicBezTo>
                <a:cubicBezTo>
                  <a:pt x="1719" y="146"/>
                  <a:pt x="1719" y="146"/>
                  <a:pt x="1719" y="146"/>
                </a:cubicBezTo>
                <a:cubicBezTo>
                  <a:pt x="1721" y="143"/>
                  <a:pt x="1721" y="143"/>
                  <a:pt x="1721" y="143"/>
                </a:cubicBezTo>
                <a:cubicBezTo>
                  <a:pt x="1723" y="143"/>
                  <a:pt x="1723" y="143"/>
                  <a:pt x="1723" y="143"/>
                </a:cubicBezTo>
                <a:cubicBezTo>
                  <a:pt x="1724" y="141"/>
                  <a:pt x="1724" y="141"/>
                  <a:pt x="1724" y="141"/>
                </a:cubicBezTo>
                <a:cubicBezTo>
                  <a:pt x="1723" y="140"/>
                  <a:pt x="1723" y="140"/>
                  <a:pt x="1723" y="140"/>
                </a:cubicBezTo>
                <a:cubicBezTo>
                  <a:pt x="1723" y="140"/>
                  <a:pt x="1723" y="140"/>
                  <a:pt x="1723" y="140"/>
                </a:cubicBezTo>
                <a:cubicBezTo>
                  <a:pt x="1721" y="142"/>
                  <a:pt x="1721" y="142"/>
                  <a:pt x="1721" y="142"/>
                </a:cubicBezTo>
                <a:cubicBezTo>
                  <a:pt x="1720" y="141"/>
                  <a:pt x="1720" y="141"/>
                  <a:pt x="1720" y="141"/>
                </a:cubicBezTo>
                <a:cubicBezTo>
                  <a:pt x="1720" y="140"/>
                  <a:pt x="1720" y="140"/>
                  <a:pt x="1720" y="140"/>
                </a:cubicBezTo>
                <a:cubicBezTo>
                  <a:pt x="1721" y="139"/>
                  <a:pt x="1721" y="139"/>
                  <a:pt x="1721" y="139"/>
                </a:cubicBezTo>
                <a:cubicBezTo>
                  <a:pt x="1721" y="138"/>
                  <a:pt x="1721" y="138"/>
                  <a:pt x="1721" y="138"/>
                </a:cubicBezTo>
                <a:cubicBezTo>
                  <a:pt x="1719" y="138"/>
                  <a:pt x="1719" y="138"/>
                  <a:pt x="1719" y="138"/>
                </a:cubicBezTo>
                <a:cubicBezTo>
                  <a:pt x="1719" y="137"/>
                  <a:pt x="1719" y="137"/>
                  <a:pt x="1719" y="137"/>
                </a:cubicBezTo>
                <a:cubicBezTo>
                  <a:pt x="1721" y="137"/>
                  <a:pt x="1721" y="137"/>
                  <a:pt x="1721" y="137"/>
                </a:cubicBezTo>
                <a:cubicBezTo>
                  <a:pt x="1721" y="137"/>
                  <a:pt x="1721" y="137"/>
                  <a:pt x="1721" y="137"/>
                </a:cubicBezTo>
                <a:cubicBezTo>
                  <a:pt x="1723" y="137"/>
                  <a:pt x="1723" y="137"/>
                  <a:pt x="1723" y="137"/>
                </a:cubicBezTo>
                <a:cubicBezTo>
                  <a:pt x="1725" y="134"/>
                  <a:pt x="1725" y="134"/>
                  <a:pt x="1725" y="134"/>
                </a:cubicBezTo>
                <a:cubicBezTo>
                  <a:pt x="1724" y="133"/>
                  <a:pt x="1724" y="133"/>
                  <a:pt x="1724" y="133"/>
                </a:cubicBezTo>
                <a:cubicBezTo>
                  <a:pt x="1722" y="133"/>
                  <a:pt x="1722" y="133"/>
                  <a:pt x="1722" y="133"/>
                </a:cubicBezTo>
                <a:cubicBezTo>
                  <a:pt x="1721" y="133"/>
                  <a:pt x="1721" y="133"/>
                  <a:pt x="1721" y="133"/>
                </a:cubicBezTo>
                <a:cubicBezTo>
                  <a:pt x="1722" y="131"/>
                  <a:pt x="1722" y="131"/>
                  <a:pt x="1722" y="131"/>
                </a:cubicBezTo>
                <a:cubicBezTo>
                  <a:pt x="1721" y="130"/>
                  <a:pt x="1721" y="130"/>
                  <a:pt x="1721" y="130"/>
                </a:cubicBezTo>
                <a:cubicBezTo>
                  <a:pt x="1720" y="131"/>
                  <a:pt x="1720" y="131"/>
                  <a:pt x="1720" y="131"/>
                </a:cubicBezTo>
                <a:cubicBezTo>
                  <a:pt x="1719" y="131"/>
                  <a:pt x="1719" y="131"/>
                  <a:pt x="1719" y="131"/>
                </a:cubicBezTo>
                <a:cubicBezTo>
                  <a:pt x="1718" y="130"/>
                  <a:pt x="1718" y="130"/>
                  <a:pt x="1718" y="130"/>
                </a:cubicBezTo>
                <a:cubicBezTo>
                  <a:pt x="1716" y="131"/>
                  <a:pt x="1716" y="131"/>
                  <a:pt x="1716" y="131"/>
                </a:cubicBezTo>
                <a:cubicBezTo>
                  <a:pt x="1716" y="132"/>
                  <a:pt x="1716" y="132"/>
                  <a:pt x="1716" y="132"/>
                </a:cubicBezTo>
                <a:cubicBezTo>
                  <a:pt x="1717" y="134"/>
                  <a:pt x="1717" y="134"/>
                  <a:pt x="1717" y="134"/>
                </a:cubicBezTo>
                <a:cubicBezTo>
                  <a:pt x="1717" y="135"/>
                  <a:pt x="1717" y="135"/>
                  <a:pt x="1717" y="135"/>
                </a:cubicBezTo>
                <a:cubicBezTo>
                  <a:pt x="1716" y="135"/>
                  <a:pt x="1716" y="135"/>
                  <a:pt x="1716" y="135"/>
                </a:cubicBezTo>
                <a:cubicBezTo>
                  <a:pt x="1714" y="133"/>
                  <a:pt x="1714" y="133"/>
                  <a:pt x="1714" y="133"/>
                </a:cubicBezTo>
                <a:cubicBezTo>
                  <a:pt x="1713" y="134"/>
                  <a:pt x="1713" y="134"/>
                  <a:pt x="1713" y="134"/>
                </a:cubicBezTo>
                <a:cubicBezTo>
                  <a:pt x="1713" y="136"/>
                  <a:pt x="1713" y="136"/>
                  <a:pt x="1713" y="136"/>
                </a:cubicBezTo>
                <a:cubicBezTo>
                  <a:pt x="1713" y="136"/>
                  <a:pt x="1713" y="136"/>
                  <a:pt x="1713" y="136"/>
                </a:cubicBezTo>
                <a:cubicBezTo>
                  <a:pt x="1715" y="136"/>
                  <a:pt x="1715" y="136"/>
                  <a:pt x="1715" y="136"/>
                </a:cubicBezTo>
                <a:cubicBezTo>
                  <a:pt x="1716" y="137"/>
                  <a:pt x="1716" y="137"/>
                  <a:pt x="1716" y="137"/>
                </a:cubicBezTo>
                <a:cubicBezTo>
                  <a:pt x="1715" y="138"/>
                  <a:pt x="1715" y="138"/>
                  <a:pt x="1715" y="138"/>
                </a:cubicBezTo>
                <a:cubicBezTo>
                  <a:pt x="1714" y="138"/>
                  <a:pt x="1714" y="138"/>
                  <a:pt x="1714" y="138"/>
                </a:cubicBezTo>
                <a:cubicBezTo>
                  <a:pt x="1714" y="140"/>
                  <a:pt x="1714" y="140"/>
                  <a:pt x="1714" y="140"/>
                </a:cubicBezTo>
                <a:cubicBezTo>
                  <a:pt x="1713" y="141"/>
                  <a:pt x="1713" y="141"/>
                  <a:pt x="1713" y="141"/>
                </a:cubicBezTo>
                <a:cubicBezTo>
                  <a:pt x="1713" y="142"/>
                  <a:pt x="1713" y="142"/>
                  <a:pt x="1713" y="142"/>
                </a:cubicBezTo>
                <a:cubicBezTo>
                  <a:pt x="1713" y="142"/>
                  <a:pt x="1713" y="142"/>
                  <a:pt x="1713" y="142"/>
                </a:cubicBezTo>
                <a:cubicBezTo>
                  <a:pt x="1712" y="143"/>
                  <a:pt x="1712" y="143"/>
                  <a:pt x="1712" y="143"/>
                </a:cubicBezTo>
                <a:cubicBezTo>
                  <a:pt x="1713" y="145"/>
                  <a:pt x="1713" y="145"/>
                  <a:pt x="1713" y="145"/>
                </a:cubicBezTo>
                <a:cubicBezTo>
                  <a:pt x="1712" y="146"/>
                  <a:pt x="1712" y="146"/>
                  <a:pt x="1712" y="146"/>
                </a:cubicBezTo>
                <a:cubicBezTo>
                  <a:pt x="1711" y="145"/>
                  <a:pt x="1711" y="145"/>
                  <a:pt x="1711" y="145"/>
                </a:cubicBezTo>
                <a:cubicBezTo>
                  <a:pt x="1710" y="146"/>
                  <a:pt x="1710" y="146"/>
                  <a:pt x="1710" y="146"/>
                </a:cubicBezTo>
                <a:cubicBezTo>
                  <a:pt x="1710" y="147"/>
                  <a:pt x="1710" y="147"/>
                  <a:pt x="1710" y="147"/>
                </a:cubicBezTo>
                <a:cubicBezTo>
                  <a:pt x="1708" y="147"/>
                  <a:pt x="1708" y="147"/>
                  <a:pt x="1708" y="147"/>
                </a:cubicBezTo>
                <a:cubicBezTo>
                  <a:pt x="1708" y="146"/>
                  <a:pt x="1708" y="146"/>
                  <a:pt x="1708" y="146"/>
                </a:cubicBezTo>
                <a:cubicBezTo>
                  <a:pt x="1710" y="142"/>
                  <a:pt x="1710" y="142"/>
                  <a:pt x="1710" y="142"/>
                </a:cubicBezTo>
                <a:cubicBezTo>
                  <a:pt x="1708" y="141"/>
                  <a:pt x="1708" y="141"/>
                  <a:pt x="1708" y="141"/>
                </a:cubicBezTo>
                <a:cubicBezTo>
                  <a:pt x="1708" y="141"/>
                  <a:pt x="1708" y="141"/>
                  <a:pt x="1708" y="141"/>
                </a:cubicBezTo>
                <a:cubicBezTo>
                  <a:pt x="1709" y="139"/>
                  <a:pt x="1709" y="139"/>
                  <a:pt x="1709" y="139"/>
                </a:cubicBezTo>
                <a:cubicBezTo>
                  <a:pt x="1709" y="136"/>
                  <a:pt x="1709" y="136"/>
                  <a:pt x="1709" y="136"/>
                </a:cubicBezTo>
                <a:cubicBezTo>
                  <a:pt x="1709" y="135"/>
                  <a:pt x="1709" y="135"/>
                  <a:pt x="1709" y="135"/>
                </a:cubicBezTo>
                <a:cubicBezTo>
                  <a:pt x="1708" y="135"/>
                  <a:pt x="1708" y="135"/>
                  <a:pt x="1708" y="135"/>
                </a:cubicBezTo>
                <a:cubicBezTo>
                  <a:pt x="1705" y="140"/>
                  <a:pt x="1705" y="140"/>
                  <a:pt x="1705" y="140"/>
                </a:cubicBezTo>
                <a:cubicBezTo>
                  <a:pt x="1705" y="142"/>
                  <a:pt x="1705" y="142"/>
                  <a:pt x="1705" y="142"/>
                </a:cubicBezTo>
                <a:cubicBezTo>
                  <a:pt x="1703" y="145"/>
                  <a:pt x="1703" y="145"/>
                  <a:pt x="1703" y="145"/>
                </a:cubicBezTo>
                <a:cubicBezTo>
                  <a:pt x="1702" y="148"/>
                  <a:pt x="1702" y="148"/>
                  <a:pt x="1702" y="148"/>
                </a:cubicBezTo>
                <a:cubicBezTo>
                  <a:pt x="1703" y="149"/>
                  <a:pt x="1703" y="149"/>
                  <a:pt x="1703" y="149"/>
                </a:cubicBezTo>
                <a:cubicBezTo>
                  <a:pt x="1702" y="151"/>
                  <a:pt x="1702" y="151"/>
                  <a:pt x="1702" y="151"/>
                </a:cubicBezTo>
                <a:cubicBezTo>
                  <a:pt x="1700" y="154"/>
                  <a:pt x="1700" y="154"/>
                  <a:pt x="1700" y="154"/>
                </a:cubicBezTo>
                <a:cubicBezTo>
                  <a:pt x="1698" y="154"/>
                  <a:pt x="1698" y="154"/>
                  <a:pt x="1698" y="154"/>
                </a:cubicBezTo>
                <a:cubicBezTo>
                  <a:pt x="1698" y="153"/>
                  <a:pt x="1698" y="153"/>
                  <a:pt x="1698" y="153"/>
                </a:cubicBezTo>
                <a:cubicBezTo>
                  <a:pt x="1698" y="151"/>
                  <a:pt x="1698" y="151"/>
                  <a:pt x="1698" y="151"/>
                </a:cubicBezTo>
                <a:cubicBezTo>
                  <a:pt x="1700" y="149"/>
                  <a:pt x="1700" y="149"/>
                  <a:pt x="1700" y="149"/>
                </a:cubicBezTo>
                <a:cubicBezTo>
                  <a:pt x="1699" y="147"/>
                  <a:pt x="1699" y="147"/>
                  <a:pt x="1699" y="147"/>
                </a:cubicBezTo>
                <a:cubicBezTo>
                  <a:pt x="1700" y="146"/>
                  <a:pt x="1700" y="146"/>
                  <a:pt x="1700" y="146"/>
                </a:cubicBezTo>
                <a:cubicBezTo>
                  <a:pt x="1699" y="144"/>
                  <a:pt x="1699" y="144"/>
                  <a:pt x="1699" y="144"/>
                </a:cubicBezTo>
                <a:cubicBezTo>
                  <a:pt x="1702" y="141"/>
                  <a:pt x="1702" y="141"/>
                  <a:pt x="1702" y="141"/>
                </a:cubicBezTo>
                <a:cubicBezTo>
                  <a:pt x="1703" y="139"/>
                  <a:pt x="1703" y="139"/>
                  <a:pt x="1703" y="139"/>
                </a:cubicBezTo>
                <a:cubicBezTo>
                  <a:pt x="1703" y="138"/>
                  <a:pt x="1703" y="138"/>
                  <a:pt x="1703" y="138"/>
                </a:cubicBezTo>
                <a:cubicBezTo>
                  <a:pt x="1703" y="137"/>
                  <a:pt x="1703" y="137"/>
                  <a:pt x="1703" y="137"/>
                </a:cubicBezTo>
                <a:cubicBezTo>
                  <a:pt x="1701" y="137"/>
                  <a:pt x="1701" y="137"/>
                  <a:pt x="1701" y="137"/>
                </a:cubicBezTo>
                <a:cubicBezTo>
                  <a:pt x="1700" y="135"/>
                  <a:pt x="1700" y="135"/>
                  <a:pt x="1700" y="135"/>
                </a:cubicBezTo>
                <a:cubicBezTo>
                  <a:pt x="1699" y="136"/>
                  <a:pt x="1699" y="136"/>
                  <a:pt x="1699" y="136"/>
                </a:cubicBezTo>
                <a:cubicBezTo>
                  <a:pt x="1699" y="138"/>
                  <a:pt x="1699" y="138"/>
                  <a:pt x="1699" y="138"/>
                </a:cubicBezTo>
                <a:cubicBezTo>
                  <a:pt x="1698" y="139"/>
                  <a:pt x="1698" y="139"/>
                  <a:pt x="1698" y="139"/>
                </a:cubicBezTo>
                <a:cubicBezTo>
                  <a:pt x="1698" y="137"/>
                  <a:pt x="1698" y="137"/>
                  <a:pt x="1698" y="137"/>
                </a:cubicBezTo>
                <a:cubicBezTo>
                  <a:pt x="1697" y="136"/>
                  <a:pt x="1697" y="136"/>
                  <a:pt x="1697" y="136"/>
                </a:cubicBezTo>
                <a:cubicBezTo>
                  <a:pt x="1695" y="135"/>
                  <a:pt x="1695" y="135"/>
                  <a:pt x="1695" y="135"/>
                </a:cubicBezTo>
                <a:cubicBezTo>
                  <a:pt x="1694" y="136"/>
                  <a:pt x="1694" y="136"/>
                  <a:pt x="1694" y="136"/>
                </a:cubicBezTo>
                <a:cubicBezTo>
                  <a:pt x="1694" y="139"/>
                  <a:pt x="1694" y="139"/>
                  <a:pt x="1694" y="139"/>
                </a:cubicBezTo>
                <a:cubicBezTo>
                  <a:pt x="1693" y="140"/>
                  <a:pt x="1693" y="140"/>
                  <a:pt x="1693" y="140"/>
                </a:cubicBezTo>
                <a:cubicBezTo>
                  <a:pt x="1693" y="139"/>
                  <a:pt x="1693" y="139"/>
                  <a:pt x="1693" y="139"/>
                </a:cubicBezTo>
                <a:cubicBezTo>
                  <a:pt x="1691" y="138"/>
                  <a:pt x="1691" y="138"/>
                  <a:pt x="1691" y="138"/>
                </a:cubicBezTo>
                <a:cubicBezTo>
                  <a:pt x="1691" y="139"/>
                  <a:pt x="1691" y="139"/>
                  <a:pt x="1691" y="139"/>
                </a:cubicBezTo>
                <a:cubicBezTo>
                  <a:pt x="1691" y="140"/>
                  <a:pt x="1691" y="140"/>
                  <a:pt x="1691" y="140"/>
                </a:cubicBezTo>
                <a:cubicBezTo>
                  <a:pt x="1693" y="141"/>
                  <a:pt x="1693" y="141"/>
                  <a:pt x="1693" y="141"/>
                </a:cubicBezTo>
                <a:cubicBezTo>
                  <a:pt x="1694" y="143"/>
                  <a:pt x="1694" y="143"/>
                  <a:pt x="1694" y="143"/>
                </a:cubicBezTo>
                <a:cubicBezTo>
                  <a:pt x="1693" y="143"/>
                  <a:pt x="1693" y="143"/>
                  <a:pt x="1693" y="143"/>
                </a:cubicBezTo>
                <a:cubicBezTo>
                  <a:pt x="1692" y="142"/>
                  <a:pt x="1692" y="142"/>
                  <a:pt x="1692" y="142"/>
                </a:cubicBezTo>
                <a:cubicBezTo>
                  <a:pt x="1691" y="144"/>
                  <a:pt x="1691" y="144"/>
                  <a:pt x="1691" y="144"/>
                </a:cubicBezTo>
                <a:cubicBezTo>
                  <a:pt x="1691" y="145"/>
                  <a:pt x="1691" y="145"/>
                  <a:pt x="1691" y="145"/>
                </a:cubicBezTo>
                <a:cubicBezTo>
                  <a:pt x="1691" y="145"/>
                  <a:pt x="1691" y="145"/>
                  <a:pt x="1691" y="145"/>
                </a:cubicBezTo>
                <a:cubicBezTo>
                  <a:pt x="1691" y="146"/>
                  <a:pt x="1691" y="146"/>
                  <a:pt x="1691" y="146"/>
                </a:cubicBezTo>
                <a:cubicBezTo>
                  <a:pt x="1689" y="145"/>
                  <a:pt x="1689" y="145"/>
                  <a:pt x="1689" y="145"/>
                </a:cubicBezTo>
                <a:cubicBezTo>
                  <a:pt x="1688" y="145"/>
                  <a:pt x="1688" y="145"/>
                  <a:pt x="1688" y="145"/>
                </a:cubicBezTo>
                <a:cubicBezTo>
                  <a:pt x="1687" y="147"/>
                  <a:pt x="1687" y="147"/>
                  <a:pt x="1687" y="147"/>
                </a:cubicBezTo>
                <a:cubicBezTo>
                  <a:pt x="1686" y="148"/>
                  <a:pt x="1686" y="148"/>
                  <a:pt x="1686" y="148"/>
                </a:cubicBezTo>
                <a:cubicBezTo>
                  <a:pt x="1686" y="148"/>
                  <a:pt x="1686" y="148"/>
                  <a:pt x="1686" y="148"/>
                </a:cubicBezTo>
                <a:cubicBezTo>
                  <a:pt x="1686" y="149"/>
                  <a:pt x="1686" y="149"/>
                  <a:pt x="1686" y="149"/>
                </a:cubicBezTo>
                <a:cubicBezTo>
                  <a:pt x="1685" y="150"/>
                  <a:pt x="1685" y="150"/>
                  <a:pt x="1685" y="150"/>
                </a:cubicBezTo>
                <a:cubicBezTo>
                  <a:pt x="1684" y="152"/>
                  <a:pt x="1684" y="152"/>
                  <a:pt x="1684" y="152"/>
                </a:cubicBezTo>
                <a:cubicBezTo>
                  <a:pt x="1686" y="153"/>
                  <a:pt x="1686" y="153"/>
                  <a:pt x="1686" y="153"/>
                </a:cubicBezTo>
                <a:cubicBezTo>
                  <a:pt x="1685" y="154"/>
                  <a:pt x="1685" y="154"/>
                  <a:pt x="1685" y="154"/>
                </a:cubicBezTo>
                <a:cubicBezTo>
                  <a:pt x="1686" y="155"/>
                  <a:pt x="1686" y="155"/>
                  <a:pt x="1686" y="155"/>
                </a:cubicBezTo>
                <a:cubicBezTo>
                  <a:pt x="1687" y="156"/>
                  <a:pt x="1687" y="156"/>
                  <a:pt x="1687" y="156"/>
                </a:cubicBezTo>
                <a:cubicBezTo>
                  <a:pt x="1686" y="157"/>
                  <a:pt x="1686" y="157"/>
                  <a:pt x="1686" y="157"/>
                </a:cubicBezTo>
                <a:cubicBezTo>
                  <a:pt x="1683" y="156"/>
                  <a:pt x="1683" y="156"/>
                  <a:pt x="1683" y="156"/>
                </a:cubicBezTo>
                <a:cubicBezTo>
                  <a:pt x="1683" y="154"/>
                  <a:pt x="1683" y="154"/>
                  <a:pt x="1683" y="154"/>
                </a:cubicBezTo>
                <a:cubicBezTo>
                  <a:pt x="1682" y="154"/>
                  <a:pt x="1682" y="154"/>
                  <a:pt x="1682" y="154"/>
                </a:cubicBezTo>
                <a:cubicBezTo>
                  <a:pt x="1683" y="152"/>
                  <a:pt x="1683" y="152"/>
                  <a:pt x="1683" y="152"/>
                </a:cubicBezTo>
                <a:cubicBezTo>
                  <a:pt x="1681" y="151"/>
                  <a:pt x="1681" y="151"/>
                  <a:pt x="1681" y="151"/>
                </a:cubicBezTo>
                <a:cubicBezTo>
                  <a:pt x="1679" y="152"/>
                  <a:pt x="1679" y="152"/>
                  <a:pt x="1679" y="152"/>
                </a:cubicBezTo>
                <a:cubicBezTo>
                  <a:pt x="1677" y="151"/>
                  <a:pt x="1677" y="151"/>
                  <a:pt x="1677" y="151"/>
                </a:cubicBezTo>
                <a:cubicBezTo>
                  <a:pt x="1674" y="149"/>
                  <a:pt x="1674" y="149"/>
                  <a:pt x="1674" y="149"/>
                </a:cubicBezTo>
                <a:cubicBezTo>
                  <a:pt x="1673" y="149"/>
                  <a:pt x="1673" y="149"/>
                  <a:pt x="1673" y="149"/>
                </a:cubicBezTo>
                <a:cubicBezTo>
                  <a:pt x="1672" y="150"/>
                  <a:pt x="1672" y="150"/>
                  <a:pt x="1672" y="150"/>
                </a:cubicBezTo>
                <a:cubicBezTo>
                  <a:pt x="1671" y="149"/>
                  <a:pt x="1671" y="149"/>
                  <a:pt x="1671" y="149"/>
                </a:cubicBezTo>
                <a:cubicBezTo>
                  <a:pt x="1670" y="150"/>
                  <a:pt x="1670" y="150"/>
                  <a:pt x="1670" y="150"/>
                </a:cubicBezTo>
                <a:cubicBezTo>
                  <a:pt x="1668" y="151"/>
                  <a:pt x="1668" y="151"/>
                  <a:pt x="1668" y="151"/>
                </a:cubicBezTo>
                <a:cubicBezTo>
                  <a:pt x="1668" y="152"/>
                  <a:pt x="1668" y="152"/>
                  <a:pt x="1668" y="152"/>
                </a:cubicBezTo>
                <a:cubicBezTo>
                  <a:pt x="1670" y="154"/>
                  <a:pt x="1670" y="154"/>
                  <a:pt x="1670" y="154"/>
                </a:cubicBezTo>
                <a:cubicBezTo>
                  <a:pt x="1672" y="154"/>
                  <a:pt x="1672" y="154"/>
                  <a:pt x="1672" y="154"/>
                </a:cubicBezTo>
                <a:cubicBezTo>
                  <a:pt x="1673" y="155"/>
                  <a:pt x="1673" y="155"/>
                  <a:pt x="1673" y="155"/>
                </a:cubicBezTo>
                <a:cubicBezTo>
                  <a:pt x="1675" y="155"/>
                  <a:pt x="1675" y="155"/>
                  <a:pt x="1675" y="155"/>
                </a:cubicBezTo>
                <a:cubicBezTo>
                  <a:pt x="1674" y="157"/>
                  <a:pt x="1674" y="157"/>
                  <a:pt x="1674" y="157"/>
                </a:cubicBezTo>
                <a:cubicBezTo>
                  <a:pt x="1674" y="159"/>
                  <a:pt x="1674" y="159"/>
                  <a:pt x="1674" y="159"/>
                </a:cubicBezTo>
                <a:cubicBezTo>
                  <a:pt x="1676" y="161"/>
                  <a:pt x="1676" y="161"/>
                  <a:pt x="1676" y="161"/>
                </a:cubicBezTo>
                <a:cubicBezTo>
                  <a:pt x="1675" y="162"/>
                  <a:pt x="1675" y="162"/>
                  <a:pt x="1675" y="162"/>
                </a:cubicBezTo>
                <a:cubicBezTo>
                  <a:pt x="1674" y="161"/>
                  <a:pt x="1674" y="161"/>
                  <a:pt x="1674" y="161"/>
                </a:cubicBezTo>
                <a:cubicBezTo>
                  <a:pt x="1673" y="159"/>
                  <a:pt x="1673" y="159"/>
                  <a:pt x="1673" y="159"/>
                </a:cubicBezTo>
                <a:cubicBezTo>
                  <a:pt x="1671" y="158"/>
                  <a:pt x="1671" y="158"/>
                  <a:pt x="1671" y="158"/>
                </a:cubicBezTo>
                <a:cubicBezTo>
                  <a:pt x="1670" y="157"/>
                  <a:pt x="1670" y="157"/>
                  <a:pt x="1670" y="157"/>
                </a:cubicBezTo>
                <a:cubicBezTo>
                  <a:pt x="1669" y="159"/>
                  <a:pt x="1669" y="159"/>
                  <a:pt x="1669" y="159"/>
                </a:cubicBezTo>
                <a:cubicBezTo>
                  <a:pt x="1668" y="160"/>
                  <a:pt x="1668" y="160"/>
                  <a:pt x="1668" y="160"/>
                </a:cubicBezTo>
                <a:cubicBezTo>
                  <a:pt x="1668" y="158"/>
                  <a:pt x="1668" y="158"/>
                  <a:pt x="1668" y="158"/>
                </a:cubicBezTo>
                <a:cubicBezTo>
                  <a:pt x="1666" y="159"/>
                  <a:pt x="1666" y="159"/>
                  <a:pt x="1666" y="159"/>
                </a:cubicBezTo>
                <a:cubicBezTo>
                  <a:pt x="1666" y="160"/>
                  <a:pt x="1666" y="160"/>
                  <a:pt x="1666" y="160"/>
                </a:cubicBezTo>
                <a:cubicBezTo>
                  <a:pt x="1664" y="162"/>
                  <a:pt x="1664" y="162"/>
                  <a:pt x="1664" y="162"/>
                </a:cubicBezTo>
                <a:cubicBezTo>
                  <a:pt x="1664" y="163"/>
                  <a:pt x="1664" y="163"/>
                  <a:pt x="1664" y="163"/>
                </a:cubicBezTo>
                <a:cubicBezTo>
                  <a:pt x="1666" y="164"/>
                  <a:pt x="1666" y="164"/>
                  <a:pt x="1666" y="164"/>
                </a:cubicBezTo>
                <a:cubicBezTo>
                  <a:pt x="1667" y="166"/>
                  <a:pt x="1667" y="166"/>
                  <a:pt x="1667" y="166"/>
                </a:cubicBezTo>
                <a:cubicBezTo>
                  <a:pt x="1666" y="166"/>
                  <a:pt x="1666" y="166"/>
                  <a:pt x="1666" y="166"/>
                </a:cubicBezTo>
                <a:cubicBezTo>
                  <a:pt x="1665" y="165"/>
                  <a:pt x="1665" y="165"/>
                  <a:pt x="1665" y="165"/>
                </a:cubicBezTo>
                <a:cubicBezTo>
                  <a:pt x="1663" y="167"/>
                  <a:pt x="1663" y="167"/>
                  <a:pt x="1663" y="167"/>
                </a:cubicBezTo>
                <a:cubicBezTo>
                  <a:pt x="1663" y="168"/>
                  <a:pt x="1663" y="168"/>
                  <a:pt x="1663" y="168"/>
                </a:cubicBezTo>
                <a:cubicBezTo>
                  <a:pt x="1661" y="170"/>
                  <a:pt x="1661" y="170"/>
                  <a:pt x="1661" y="170"/>
                </a:cubicBezTo>
                <a:cubicBezTo>
                  <a:pt x="1661" y="169"/>
                  <a:pt x="1661" y="169"/>
                  <a:pt x="1661" y="169"/>
                </a:cubicBezTo>
                <a:cubicBezTo>
                  <a:pt x="1662" y="168"/>
                  <a:pt x="1662" y="168"/>
                  <a:pt x="1662" y="168"/>
                </a:cubicBezTo>
                <a:cubicBezTo>
                  <a:pt x="1662" y="167"/>
                  <a:pt x="1662" y="167"/>
                  <a:pt x="1662" y="167"/>
                </a:cubicBezTo>
                <a:cubicBezTo>
                  <a:pt x="1663" y="164"/>
                  <a:pt x="1663" y="164"/>
                  <a:pt x="1663" y="164"/>
                </a:cubicBezTo>
                <a:cubicBezTo>
                  <a:pt x="1662" y="158"/>
                  <a:pt x="1662" y="158"/>
                  <a:pt x="1662" y="158"/>
                </a:cubicBezTo>
                <a:cubicBezTo>
                  <a:pt x="1661" y="159"/>
                  <a:pt x="1661" y="159"/>
                  <a:pt x="1661" y="159"/>
                </a:cubicBezTo>
                <a:cubicBezTo>
                  <a:pt x="1658" y="163"/>
                  <a:pt x="1658" y="163"/>
                  <a:pt x="1658" y="163"/>
                </a:cubicBezTo>
                <a:cubicBezTo>
                  <a:pt x="1658" y="165"/>
                  <a:pt x="1658" y="165"/>
                  <a:pt x="1658" y="165"/>
                </a:cubicBezTo>
                <a:cubicBezTo>
                  <a:pt x="1659" y="166"/>
                  <a:pt x="1659" y="166"/>
                  <a:pt x="1659" y="166"/>
                </a:cubicBezTo>
                <a:cubicBezTo>
                  <a:pt x="1657" y="168"/>
                  <a:pt x="1657" y="168"/>
                  <a:pt x="1657" y="168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58" y="164"/>
                  <a:pt x="1658" y="164"/>
                  <a:pt x="1658" y="164"/>
                </a:cubicBezTo>
                <a:cubicBezTo>
                  <a:pt x="1657" y="161"/>
                  <a:pt x="1657" y="161"/>
                  <a:pt x="1657" y="161"/>
                </a:cubicBezTo>
                <a:cubicBezTo>
                  <a:pt x="1656" y="161"/>
                  <a:pt x="1656" y="161"/>
                  <a:pt x="1656" y="161"/>
                </a:cubicBezTo>
                <a:cubicBezTo>
                  <a:pt x="1654" y="162"/>
                  <a:pt x="1654" y="162"/>
                  <a:pt x="1654" y="162"/>
                </a:cubicBezTo>
                <a:cubicBezTo>
                  <a:pt x="1653" y="165"/>
                  <a:pt x="1653" y="165"/>
                  <a:pt x="1653" y="165"/>
                </a:cubicBezTo>
                <a:cubicBezTo>
                  <a:pt x="1654" y="167"/>
                  <a:pt x="1654" y="167"/>
                  <a:pt x="1654" y="167"/>
                </a:cubicBezTo>
                <a:cubicBezTo>
                  <a:pt x="1654" y="169"/>
                  <a:pt x="1654" y="169"/>
                  <a:pt x="1654" y="169"/>
                </a:cubicBezTo>
                <a:cubicBezTo>
                  <a:pt x="1656" y="171"/>
                  <a:pt x="1656" y="171"/>
                  <a:pt x="1656" y="171"/>
                </a:cubicBezTo>
                <a:cubicBezTo>
                  <a:pt x="1657" y="172"/>
                  <a:pt x="1657" y="172"/>
                  <a:pt x="1657" y="172"/>
                </a:cubicBezTo>
                <a:cubicBezTo>
                  <a:pt x="1656" y="174"/>
                  <a:pt x="1656" y="174"/>
                  <a:pt x="1656" y="174"/>
                </a:cubicBezTo>
                <a:cubicBezTo>
                  <a:pt x="1655" y="171"/>
                  <a:pt x="1655" y="171"/>
                  <a:pt x="1655" y="171"/>
                </a:cubicBezTo>
                <a:cubicBezTo>
                  <a:pt x="1653" y="171"/>
                  <a:pt x="1653" y="171"/>
                  <a:pt x="1653" y="171"/>
                </a:cubicBezTo>
                <a:cubicBezTo>
                  <a:pt x="1652" y="167"/>
                  <a:pt x="1652" y="167"/>
                  <a:pt x="1652" y="167"/>
                </a:cubicBezTo>
                <a:cubicBezTo>
                  <a:pt x="1651" y="167"/>
                  <a:pt x="1651" y="167"/>
                  <a:pt x="1651" y="167"/>
                </a:cubicBezTo>
                <a:cubicBezTo>
                  <a:pt x="1649" y="167"/>
                  <a:pt x="1649" y="167"/>
                  <a:pt x="1649" y="167"/>
                </a:cubicBezTo>
                <a:cubicBezTo>
                  <a:pt x="1648" y="169"/>
                  <a:pt x="1648" y="169"/>
                  <a:pt x="1648" y="169"/>
                </a:cubicBezTo>
                <a:cubicBezTo>
                  <a:pt x="1651" y="171"/>
                  <a:pt x="1651" y="171"/>
                  <a:pt x="1651" y="171"/>
                </a:cubicBezTo>
                <a:cubicBezTo>
                  <a:pt x="1652" y="171"/>
                  <a:pt x="1652" y="171"/>
                  <a:pt x="1652" y="171"/>
                </a:cubicBezTo>
                <a:cubicBezTo>
                  <a:pt x="1653" y="172"/>
                  <a:pt x="1653" y="172"/>
                  <a:pt x="1653" y="172"/>
                </a:cubicBezTo>
                <a:cubicBezTo>
                  <a:pt x="1651" y="171"/>
                  <a:pt x="1651" y="171"/>
                  <a:pt x="1651" y="171"/>
                </a:cubicBezTo>
                <a:cubicBezTo>
                  <a:pt x="1649" y="172"/>
                  <a:pt x="1649" y="172"/>
                  <a:pt x="1649" y="172"/>
                </a:cubicBezTo>
                <a:cubicBezTo>
                  <a:pt x="1650" y="174"/>
                  <a:pt x="1650" y="174"/>
                  <a:pt x="1650" y="174"/>
                </a:cubicBezTo>
                <a:cubicBezTo>
                  <a:pt x="1648" y="173"/>
                  <a:pt x="1648" y="173"/>
                  <a:pt x="1648" y="173"/>
                </a:cubicBezTo>
                <a:cubicBezTo>
                  <a:pt x="1648" y="170"/>
                  <a:pt x="1648" y="170"/>
                  <a:pt x="1648" y="170"/>
                </a:cubicBezTo>
                <a:cubicBezTo>
                  <a:pt x="1647" y="170"/>
                  <a:pt x="1647" y="170"/>
                  <a:pt x="1647" y="170"/>
                </a:cubicBezTo>
                <a:cubicBezTo>
                  <a:pt x="1647" y="168"/>
                  <a:pt x="1647" y="168"/>
                  <a:pt x="1647" y="168"/>
                </a:cubicBezTo>
                <a:cubicBezTo>
                  <a:pt x="1646" y="169"/>
                  <a:pt x="1646" y="169"/>
                  <a:pt x="1646" y="169"/>
                </a:cubicBezTo>
                <a:cubicBezTo>
                  <a:pt x="1645" y="172"/>
                  <a:pt x="1645" y="172"/>
                  <a:pt x="1645" y="172"/>
                </a:cubicBezTo>
                <a:cubicBezTo>
                  <a:pt x="1646" y="173"/>
                  <a:pt x="1646" y="173"/>
                  <a:pt x="1646" y="173"/>
                </a:cubicBezTo>
                <a:cubicBezTo>
                  <a:pt x="1646" y="175"/>
                  <a:pt x="1646" y="175"/>
                  <a:pt x="1646" y="175"/>
                </a:cubicBezTo>
                <a:cubicBezTo>
                  <a:pt x="1644" y="174"/>
                  <a:pt x="1644" y="174"/>
                  <a:pt x="1644" y="174"/>
                </a:cubicBezTo>
                <a:cubicBezTo>
                  <a:pt x="1643" y="175"/>
                  <a:pt x="1643" y="175"/>
                  <a:pt x="1643" y="175"/>
                </a:cubicBezTo>
                <a:cubicBezTo>
                  <a:pt x="1641" y="177"/>
                  <a:pt x="1641" y="177"/>
                  <a:pt x="1641" y="177"/>
                </a:cubicBezTo>
                <a:cubicBezTo>
                  <a:pt x="1641" y="177"/>
                  <a:pt x="1641" y="177"/>
                  <a:pt x="1641" y="177"/>
                </a:cubicBezTo>
                <a:cubicBezTo>
                  <a:pt x="1643" y="177"/>
                  <a:pt x="1643" y="177"/>
                  <a:pt x="1643" y="177"/>
                </a:cubicBezTo>
                <a:cubicBezTo>
                  <a:pt x="1644" y="178"/>
                  <a:pt x="1644" y="178"/>
                  <a:pt x="1644" y="178"/>
                </a:cubicBezTo>
                <a:cubicBezTo>
                  <a:pt x="1642" y="179"/>
                  <a:pt x="1642" y="179"/>
                  <a:pt x="1642" y="179"/>
                </a:cubicBezTo>
                <a:cubicBezTo>
                  <a:pt x="1641" y="179"/>
                  <a:pt x="1641" y="179"/>
                  <a:pt x="1641" y="179"/>
                </a:cubicBezTo>
                <a:cubicBezTo>
                  <a:pt x="1642" y="180"/>
                  <a:pt x="1642" y="180"/>
                  <a:pt x="1642" y="180"/>
                </a:cubicBezTo>
                <a:cubicBezTo>
                  <a:pt x="1642" y="181"/>
                  <a:pt x="1642" y="181"/>
                  <a:pt x="1642" y="181"/>
                </a:cubicBezTo>
                <a:cubicBezTo>
                  <a:pt x="1640" y="181"/>
                  <a:pt x="1640" y="181"/>
                  <a:pt x="1640" y="181"/>
                </a:cubicBezTo>
                <a:cubicBezTo>
                  <a:pt x="1640" y="182"/>
                  <a:pt x="1640" y="182"/>
                  <a:pt x="1640" y="182"/>
                </a:cubicBezTo>
                <a:cubicBezTo>
                  <a:pt x="1641" y="183"/>
                  <a:pt x="1641" y="183"/>
                  <a:pt x="1641" y="183"/>
                </a:cubicBezTo>
                <a:cubicBezTo>
                  <a:pt x="1639" y="183"/>
                  <a:pt x="1639" y="183"/>
                  <a:pt x="1639" y="183"/>
                </a:cubicBezTo>
                <a:cubicBezTo>
                  <a:pt x="1639" y="182"/>
                  <a:pt x="1639" y="182"/>
                  <a:pt x="1639" y="182"/>
                </a:cubicBezTo>
                <a:cubicBezTo>
                  <a:pt x="1637" y="182"/>
                  <a:pt x="1637" y="182"/>
                  <a:pt x="1637" y="182"/>
                </a:cubicBezTo>
                <a:cubicBezTo>
                  <a:pt x="1636" y="184"/>
                  <a:pt x="1636" y="184"/>
                  <a:pt x="1636" y="184"/>
                </a:cubicBezTo>
                <a:cubicBezTo>
                  <a:pt x="1636" y="185"/>
                  <a:pt x="1636" y="185"/>
                  <a:pt x="1636" y="185"/>
                </a:cubicBezTo>
                <a:cubicBezTo>
                  <a:pt x="1636" y="186"/>
                  <a:pt x="1636" y="186"/>
                  <a:pt x="1636" y="186"/>
                </a:cubicBezTo>
                <a:cubicBezTo>
                  <a:pt x="1634" y="186"/>
                  <a:pt x="1634" y="186"/>
                  <a:pt x="1634" y="186"/>
                </a:cubicBezTo>
                <a:cubicBezTo>
                  <a:pt x="1633" y="188"/>
                  <a:pt x="1633" y="188"/>
                  <a:pt x="1633" y="188"/>
                </a:cubicBezTo>
                <a:cubicBezTo>
                  <a:pt x="1634" y="188"/>
                  <a:pt x="1634" y="188"/>
                  <a:pt x="1634" y="188"/>
                </a:cubicBezTo>
                <a:cubicBezTo>
                  <a:pt x="1639" y="187"/>
                  <a:pt x="1639" y="187"/>
                  <a:pt x="1639" y="187"/>
                </a:cubicBezTo>
                <a:cubicBezTo>
                  <a:pt x="1640" y="187"/>
                  <a:pt x="1640" y="187"/>
                  <a:pt x="1640" y="187"/>
                </a:cubicBezTo>
                <a:cubicBezTo>
                  <a:pt x="1642" y="187"/>
                  <a:pt x="1642" y="187"/>
                  <a:pt x="1642" y="187"/>
                </a:cubicBezTo>
                <a:cubicBezTo>
                  <a:pt x="1643" y="186"/>
                  <a:pt x="1643" y="186"/>
                  <a:pt x="1643" y="186"/>
                </a:cubicBezTo>
                <a:cubicBezTo>
                  <a:pt x="1643" y="188"/>
                  <a:pt x="1643" y="188"/>
                  <a:pt x="1643" y="188"/>
                </a:cubicBezTo>
                <a:cubicBezTo>
                  <a:pt x="1642" y="189"/>
                  <a:pt x="1642" y="189"/>
                  <a:pt x="1642" y="189"/>
                </a:cubicBezTo>
                <a:cubicBezTo>
                  <a:pt x="1641" y="192"/>
                  <a:pt x="1641" y="192"/>
                  <a:pt x="1641" y="192"/>
                </a:cubicBezTo>
                <a:cubicBezTo>
                  <a:pt x="1641" y="193"/>
                  <a:pt x="1641" y="193"/>
                  <a:pt x="1641" y="193"/>
                </a:cubicBezTo>
                <a:cubicBezTo>
                  <a:pt x="1640" y="192"/>
                  <a:pt x="1640" y="192"/>
                  <a:pt x="1640" y="192"/>
                </a:cubicBezTo>
                <a:cubicBezTo>
                  <a:pt x="1640" y="190"/>
                  <a:pt x="1640" y="190"/>
                  <a:pt x="1640" y="190"/>
                </a:cubicBezTo>
                <a:cubicBezTo>
                  <a:pt x="1638" y="191"/>
                  <a:pt x="1638" y="191"/>
                  <a:pt x="1638" y="191"/>
                </a:cubicBezTo>
                <a:cubicBezTo>
                  <a:pt x="1637" y="190"/>
                  <a:pt x="1637" y="190"/>
                  <a:pt x="1637" y="190"/>
                </a:cubicBezTo>
                <a:cubicBezTo>
                  <a:pt x="1635" y="190"/>
                  <a:pt x="1635" y="190"/>
                  <a:pt x="1635" y="190"/>
                </a:cubicBezTo>
                <a:cubicBezTo>
                  <a:pt x="1636" y="190"/>
                  <a:pt x="1636" y="190"/>
                  <a:pt x="1636" y="190"/>
                </a:cubicBezTo>
                <a:cubicBezTo>
                  <a:pt x="1635" y="192"/>
                  <a:pt x="1635" y="192"/>
                  <a:pt x="1635" y="192"/>
                </a:cubicBezTo>
                <a:cubicBezTo>
                  <a:pt x="1634" y="191"/>
                  <a:pt x="1634" y="191"/>
                  <a:pt x="1634" y="191"/>
                </a:cubicBezTo>
                <a:cubicBezTo>
                  <a:pt x="1633" y="191"/>
                  <a:pt x="1633" y="191"/>
                  <a:pt x="1633" y="191"/>
                </a:cubicBezTo>
                <a:cubicBezTo>
                  <a:pt x="1634" y="192"/>
                  <a:pt x="1634" y="192"/>
                  <a:pt x="1634" y="192"/>
                </a:cubicBezTo>
                <a:cubicBezTo>
                  <a:pt x="1635" y="194"/>
                  <a:pt x="1635" y="194"/>
                  <a:pt x="1635" y="194"/>
                </a:cubicBezTo>
                <a:cubicBezTo>
                  <a:pt x="1634" y="194"/>
                  <a:pt x="1634" y="194"/>
                  <a:pt x="1634" y="194"/>
                </a:cubicBezTo>
                <a:cubicBezTo>
                  <a:pt x="1633" y="195"/>
                  <a:pt x="1633" y="195"/>
                  <a:pt x="1633" y="195"/>
                </a:cubicBezTo>
                <a:cubicBezTo>
                  <a:pt x="1634" y="196"/>
                  <a:pt x="1634" y="196"/>
                  <a:pt x="1634" y="196"/>
                </a:cubicBezTo>
                <a:cubicBezTo>
                  <a:pt x="1633" y="197"/>
                  <a:pt x="1633" y="197"/>
                  <a:pt x="1633" y="197"/>
                </a:cubicBezTo>
                <a:cubicBezTo>
                  <a:pt x="1632" y="196"/>
                  <a:pt x="1632" y="196"/>
                  <a:pt x="1632" y="196"/>
                </a:cubicBezTo>
                <a:cubicBezTo>
                  <a:pt x="1632" y="194"/>
                  <a:pt x="1632" y="194"/>
                  <a:pt x="1632" y="194"/>
                </a:cubicBezTo>
                <a:cubicBezTo>
                  <a:pt x="1631" y="192"/>
                  <a:pt x="1631" y="192"/>
                  <a:pt x="1631" y="192"/>
                </a:cubicBezTo>
                <a:cubicBezTo>
                  <a:pt x="1630" y="194"/>
                  <a:pt x="1630" y="194"/>
                  <a:pt x="1630" y="194"/>
                </a:cubicBezTo>
                <a:cubicBezTo>
                  <a:pt x="1628" y="194"/>
                  <a:pt x="1628" y="194"/>
                  <a:pt x="1628" y="194"/>
                </a:cubicBezTo>
                <a:cubicBezTo>
                  <a:pt x="1628" y="193"/>
                  <a:pt x="1628" y="193"/>
                  <a:pt x="1628" y="193"/>
                </a:cubicBezTo>
                <a:cubicBezTo>
                  <a:pt x="1628" y="192"/>
                  <a:pt x="1628" y="192"/>
                  <a:pt x="1628" y="192"/>
                </a:cubicBezTo>
                <a:cubicBezTo>
                  <a:pt x="1627" y="192"/>
                  <a:pt x="1627" y="192"/>
                  <a:pt x="1627" y="192"/>
                </a:cubicBezTo>
                <a:cubicBezTo>
                  <a:pt x="1625" y="194"/>
                  <a:pt x="1625" y="194"/>
                  <a:pt x="1625" y="194"/>
                </a:cubicBezTo>
                <a:cubicBezTo>
                  <a:pt x="1627" y="195"/>
                  <a:pt x="1627" y="195"/>
                  <a:pt x="1627" y="195"/>
                </a:cubicBezTo>
                <a:cubicBezTo>
                  <a:pt x="1629" y="195"/>
                  <a:pt x="1629" y="195"/>
                  <a:pt x="1629" y="195"/>
                </a:cubicBezTo>
                <a:cubicBezTo>
                  <a:pt x="1631" y="196"/>
                  <a:pt x="1631" y="196"/>
                  <a:pt x="1631" y="196"/>
                </a:cubicBezTo>
                <a:cubicBezTo>
                  <a:pt x="1630" y="198"/>
                  <a:pt x="1630" y="198"/>
                  <a:pt x="1630" y="198"/>
                </a:cubicBezTo>
                <a:cubicBezTo>
                  <a:pt x="1626" y="198"/>
                  <a:pt x="1626" y="198"/>
                  <a:pt x="1626" y="198"/>
                </a:cubicBezTo>
                <a:cubicBezTo>
                  <a:pt x="1625" y="197"/>
                  <a:pt x="1625" y="197"/>
                  <a:pt x="1625" y="197"/>
                </a:cubicBezTo>
                <a:cubicBezTo>
                  <a:pt x="1624" y="198"/>
                  <a:pt x="1624" y="198"/>
                  <a:pt x="1624" y="198"/>
                </a:cubicBezTo>
                <a:cubicBezTo>
                  <a:pt x="1623" y="199"/>
                  <a:pt x="1623" y="199"/>
                  <a:pt x="1623" y="199"/>
                </a:cubicBezTo>
                <a:cubicBezTo>
                  <a:pt x="1624" y="201"/>
                  <a:pt x="1624" y="201"/>
                  <a:pt x="1624" y="201"/>
                </a:cubicBezTo>
                <a:cubicBezTo>
                  <a:pt x="1623" y="202"/>
                  <a:pt x="1623" y="202"/>
                  <a:pt x="1623" y="202"/>
                </a:cubicBezTo>
                <a:cubicBezTo>
                  <a:pt x="1624" y="202"/>
                  <a:pt x="1624" y="202"/>
                  <a:pt x="1624" y="202"/>
                </a:cubicBezTo>
                <a:cubicBezTo>
                  <a:pt x="1626" y="200"/>
                  <a:pt x="1626" y="200"/>
                  <a:pt x="1626" y="200"/>
                </a:cubicBezTo>
                <a:cubicBezTo>
                  <a:pt x="1628" y="200"/>
                  <a:pt x="1628" y="200"/>
                  <a:pt x="1628" y="200"/>
                </a:cubicBezTo>
                <a:cubicBezTo>
                  <a:pt x="1629" y="201"/>
                  <a:pt x="1629" y="201"/>
                  <a:pt x="1629" y="201"/>
                </a:cubicBezTo>
                <a:cubicBezTo>
                  <a:pt x="1626" y="201"/>
                  <a:pt x="1626" y="201"/>
                  <a:pt x="1626" y="201"/>
                </a:cubicBezTo>
                <a:cubicBezTo>
                  <a:pt x="1626" y="203"/>
                  <a:pt x="1626" y="203"/>
                  <a:pt x="1626" y="203"/>
                </a:cubicBezTo>
                <a:cubicBezTo>
                  <a:pt x="1627" y="205"/>
                  <a:pt x="1627" y="205"/>
                  <a:pt x="1627" y="205"/>
                </a:cubicBezTo>
                <a:cubicBezTo>
                  <a:pt x="1629" y="206"/>
                  <a:pt x="1629" y="206"/>
                  <a:pt x="1629" y="206"/>
                </a:cubicBezTo>
                <a:cubicBezTo>
                  <a:pt x="1629" y="208"/>
                  <a:pt x="1629" y="208"/>
                  <a:pt x="1629" y="208"/>
                </a:cubicBezTo>
                <a:cubicBezTo>
                  <a:pt x="1627" y="207"/>
                  <a:pt x="1627" y="207"/>
                  <a:pt x="1627" y="207"/>
                </a:cubicBezTo>
                <a:cubicBezTo>
                  <a:pt x="1626" y="207"/>
                  <a:pt x="1626" y="207"/>
                  <a:pt x="1626" y="207"/>
                </a:cubicBezTo>
                <a:cubicBezTo>
                  <a:pt x="1625" y="205"/>
                  <a:pt x="1625" y="205"/>
                  <a:pt x="1625" y="205"/>
                </a:cubicBezTo>
                <a:cubicBezTo>
                  <a:pt x="1624" y="205"/>
                  <a:pt x="1624" y="205"/>
                  <a:pt x="1624" y="205"/>
                </a:cubicBezTo>
                <a:cubicBezTo>
                  <a:pt x="1622" y="206"/>
                  <a:pt x="1622" y="206"/>
                  <a:pt x="1622" y="206"/>
                </a:cubicBezTo>
                <a:cubicBezTo>
                  <a:pt x="1624" y="207"/>
                  <a:pt x="1624" y="207"/>
                  <a:pt x="1624" y="207"/>
                </a:cubicBezTo>
                <a:cubicBezTo>
                  <a:pt x="1622" y="207"/>
                  <a:pt x="1622" y="207"/>
                  <a:pt x="1622" y="207"/>
                </a:cubicBezTo>
                <a:cubicBezTo>
                  <a:pt x="1620" y="209"/>
                  <a:pt x="1620" y="209"/>
                  <a:pt x="1620" y="209"/>
                </a:cubicBezTo>
                <a:cubicBezTo>
                  <a:pt x="1620" y="210"/>
                  <a:pt x="1620" y="210"/>
                  <a:pt x="1620" y="210"/>
                </a:cubicBezTo>
                <a:cubicBezTo>
                  <a:pt x="1622" y="211"/>
                  <a:pt x="1622" y="211"/>
                  <a:pt x="1622" y="211"/>
                </a:cubicBezTo>
                <a:cubicBezTo>
                  <a:pt x="1624" y="210"/>
                  <a:pt x="1624" y="210"/>
                  <a:pt x="1624" y="210"/>
                </a:cubicBezTo>
                <a:cubicBezTo>
                  <a:pt x="1625" y="211"/>
                  <a:pt x="1625" y="211"/>
                  <a:pt x="1625" y="211"/>
                </a:cubicBezTo>
                <a:cubicBezTo>
                  <a:pt x="1627" y="210"/>
                  <a:pt x="1627" y="210"/>
                  <a:pt x="1627" y="210"/>
                </a:cubicBezTo>
                <a:cubicBezTo>
                  <a:pt x="1627" y="212"/>
                  <a:pt x="1627" y="212"/>
                  <a:pt x="1627" y="212"/>
                </a:cubicBezTo>
                <a:cubicBezTo>
                  <a:pt x="1628" y="213"/>
                  <a:pt x="1628" y="213"/>
                  <a:pt x="1628" y="213"/>
                </a:cubicBezTo>
                <a:cubicBezTo>
                  <a:pt x="1628" y="214"/>
                  <a:pt x="1628" y="214"/>
                  <a:pt x="1628" y="214"/>
                </a:cubicBezTo>
                <a:cubicBezTo>
                  <a:pt x="1626" y="212"/>
                  <a:pt x="1626" y="212"/>
                  <a:pt x="1626" y="212"/>
                </a:cubicBezTo>
                <a:cubicBezTo>
                  <a:pt x="1624" y="212"/>
                  <a:pt x="1624" y="212"/>
                  <a:pt x="1624" y="212"/>
                </a:cubicBezTo>
                <a:cubicBezTo>
                  <a:pt x="1623" y="213"/>
                  <a:pt x="1623" y="213"/>
                  <a:pt x="1623" y="213"/>
                </a:cubicBezTo>
                <a:cubicBezTo>
                  <a:pt x="1620" y="213"/>
                  <a:pt x="1620" y="213"/>
                  <a:pt x="1620" y="213"/>
                </a:cubicBezTo>
                <a:cubicBezTo>
                  <a:pt x="1620" y="215"/>
                  <a:pt x="1620" y="215"/>
                  <a:pt x="1620" y="215"/>
                </a:cubicBezTo>
                <a:cubicBezTo>
                  <a:pt x="1618" y="215"/>
                  <a:pt x="1618" y="215"/>
                  <a:pt x="1618" y="215"/>
                </a:cubicBezTo>
                <a:cubicBezTo>
                  <a:pt x="1617" y="215"/>
                  <a:pt x="1617" y="215"/>
                  <a:pt x="1617" y="215"/>
                </a:cubicBezTo>
                <a:cubicBezTo>
                  <a:pt x="1615" y="216"/>
                  <a:pt x="1615" y="216"/>
                  <a:pt x="1615" y="216"/>
                </a:cubicBezTo>
                <a:cubicBezTo>
                  <a:pt x="1614" y="216"/>
                  <a:pt x="1614" y="216"/>
                  <a:pt x="1614" y="216"/>
                </a:cubicBezTo>
                <a:cubicBezTo>
                  <a:pt x="1613" y="217"/>
                  <a:pt x="1613" y="217"/>
                  <a:pt x="1613" y="217"/>
                </a:cubicBezTo>
                <a:cubicBezTo>
                  <a:pt x="1615" y="218"/>
                  <a:pt x="1615" y="218"/>
                  <a:pt x="1615" y="218"/>
                </a:cubicBezTo>
                <a:cubicBezTo>
                  <a:pt x="1616" y="219"/>
                  <a:pt x="1616" y="219"/>
                  <a:pt x="1616" y="219"/>
                </a:cubicBezTo>
                <a:cubicBezTo>
                  <a:pt x="1615" y="220"/>
                  <a:pt x="1615" y="220"/>
                  <a:pt x="1615" y="220"/>
                </a:cubicBezTo>
                <a:cubicBezTo>
                  <a:pt x="1614" y="219"/>
                  <a:pt x="1614" y="219"/>
                  <a:pt x="1614" y="219"/>
                </a:cubicBezTo>
                <a:cubicBezTo>
                  <a:pt x="1613" y="220"/>
                  <a:pt x="1613" y="220"/>
                  <a:pt x="1613" y="220"/>
                </a:cubicBezTo>
                <a:cubicBezTo>
                  <a:pt x="1615" y="221"/>
                  <a:pt x="1615" y="221"/>
                  <a:pt x="1615" y="221"/>
                </a:cubicBezTo>
                <a:cubicBezTo>
                  <a:pt x="1614" y="222"/>
                  <a:pt x="1614" y="222"/>
                  <a:pt x="1614" y="222"/>
                </a:cubicBezTo>
                <a:cubicBezTo>
                  <a:pt x="1612" y="221"/>
                  <a:pt x="1612" y="221"/>
                  <a:pt x="1612" y="221"/>
                </a:cubicBezTo>
                <a:cubicBezTo>
                  <a:pt x="1612" y="221"/>
                  <a:pt x="1612" y="221"/>
                  <a:pt x="1612" y="221"/>
                </a:cubicBezTo>
                <a:cubicBezTo>
                  <a:pt x="1612" y="222"/>
                  <a:pt x="1612" y="222"/>
                  <a:pt x="1612" y="222"/>
                </a:cubicBezTo>
                <a:cubicBezTo>
                  <a:pt x="1613" y="223"/>
                  <a:pt x="1613" y="223"/>
                  <a:pt x="1613" y="223"/>
                </a:cubicBezTo>
                <a:cubicBezTo>
                  <a:pt x="1612" y="223"/>
                  <a:pt x="1612" y="223"/>
                  <a:pt x="1612" y="223"/>
                </a:cubicBezTo>
                <a:cubicBezTo>
                  <a:pt x="1612" y="224"/>
                  <a:pt x="1612" y="224"/>
                  <a:pt x="1612" y="224"/>
                </a:cubicBezTo>
                <a:cubicBezTo>
                  <a:pt x="1613" y="224"/>
                  <a:pt x="1613" y="224"/>
                  <a:pt x="1613" y="224"/>
                </a:cubicBezTo>
                <a:cubicBezTo>
                  <a:pt x="1612" y="225"/>
                  <a:pt x="1612" y="225"/>
                  <a:pt x="1612" y="225"/>
                </a:cubicBezTo>
                <a:cubicBezTo>
                  <a:pt x="1611" y="225"/>
                  <a:pt x="1611" y="225"/>
                  <a:pt x="1611" y="225"/>
                </a:cubicBezTo>
                <a:cubicBezTo>
                  <a:pt x="1610" y="225"/>
                  <a:pt x="1610" y="225"/>
                  <a:pt x="1610" y="225"/>
                </a:cubicBezTo>
                <a:cubicBezTo>
                  <a:pt x="1610" y="226"/>
                  <a:pt x="1610" y="226"/>
                  <a:pt x="1610" y="226"/>
                </a:cubicBezTo>
                <a:cubicBezTo>
                  <a:pt x="1610" y="227"/>
                  <a:pt x="1610" y="227"/>
                  <a:pt x="1610" y="227"/>
                </a:cubicBezTo>
                <a:cubicBezTo>
                  <a:pt x="1611" y="227"/>
                  <a:pt x="1611" y="227"/>
                  <a:pt x="1611" y="227"/>
                </a:cubicBezTo>
                <a:cubicBezTo>
                  <a:pt x="1613" y="228"/>
                  <a:pt x="1613" y="228"/>
                  <a:pt x="1613" y="228"/>
                </a:cubicBezTo>
                <a:cubicBezTo>
                  <a:pt x="1614" y="229"/>
                  <a:pt x="1614" y="229"/>
                  <a:pt x="1614" y="229"/>
                </a:cubicBezTo>
                <a:cubicBezTo>
                  <a:pt x="1615" y="230"/>
                  <a:pt x="1615" y="230"/>
                  <a:pt x="1615" y="230"/>
                </a:cubicBezTo>
                <a:cubicBezTo>
                  <a:pt x="1616" y="229"/>
                  <a:pt x="1616" y="229"/>
                  <a:pt x="1616" y="229"/>
                </a:cubicBezTo>
                <a:cubicBezTo>
                  <a:pt x="1615" y="230"/>
                  <a:pt x="1615" y="230"/>
                  <a:pt x="1615" y="230"/>
                </a:cubicBezTo>
                <a:cubicBezTo>
                  <a:pt x="1615" y="231"/>
                  <a:pt x="1615" y="231"/>
                  <a:pt x="1615" y="231"/>
                </a:cubicBezTo>
                <a:cubicBezTo>
                  <a:pt x="1613" y="231"/>
                  <a:pt x="1613" y="231"/>
                  <a:pt x="1613" y="231"/>
                </a:cubicBezTo>
                <a:cubicBezTo>
                  <a:pt x="1613" y="230"/>
                  <a:pt x="1613" y="230"/>
                  <a:pt x="1613" y="230"/>
                </a:cubicBezTo>
                <a:cubicBezTo>
                  <a:pt x="1610" y="230"/>
                  <a:pt x="1610" y="230"/>
                  <a:pt x="1610" y="230"/>
                </a:cubicBezTo>
                <a:cubicBezTo>
                  <a:pt x="1608" y="232"/>
                  <a:pt x="1608" y="232"/>
                  <a:pt x="1608" y="232"/>
                </a:cubicBezTo>
                <a:cubicBezTo>
                  <a:pt x="1609" y="233"/>
                  <a:pt x="1609" y="233"/>
                  <a:pt x="1609" y="233"/>
                </a:cubicBezTo>
                <a:cubicBezTo>
                  <a:pt x="1611" y="233"/>
                  <a:pt x="1611" y="233"/>
                  <a:pt x="1611" y="233"/>
                </a:cubicBezTo>
                <a:cubicBezTo>
                  <a:pt x="1611" y="234"/>
                  <a:pt x="1611" y="234"/>
                  <a:pt x="1611" y="234"/>
                </a:cubicBezTo>
                <a:cubicBezTo>
                  <a:pt x="1612" y="235"/>
                  <a:pt x="1612" y="235"/>
                  <a:pt x="1612" y="235"/>
                </a:cubicBezTo>
                <a:cubicBezTo>
                  <a:pt x="1612" y="237"/>
                  <a:pt x="1612" y="237"/>
                  <a:pt x="1612" y="237"/>
                </a:cubicBezTo>
                <a:cubicBezTo>
                  <a:pt x="1611" y="235"/>
                  <a:pt x="1611" y="235"/>
                  <a:pt x="1611" y="235"/>
                </a:cubicBezTo>
                <a:cubicBezTo>
                  <a:pt x="1610" y="235"/>
                  <a:pt x="1610" y="235"/>
                  <a:pt x="1610" y="235"/>
                </a:cubicBezTo>
                <a:cubicBezTo>
                  <a:pt x="1609" y="237"/>
                  <a:pt x="1609" y="237"/>
                  <a:pt x="1609" y="237"/>
                </a:cubicBezTo>
                <a:cubicBezTo>
                  <a:pt x="1609" y="238"/>
                  <a:pt x="1609" y="238"/>
                  <a:pt x="1609" y="238"/>
                </a:cubicBezTo>
                <a:cubicBezTo>
                  <a:pt x="1608" y="238"/>
                  <a:pt x="1608" y="238"/>
                  <a:pt x="1608" y="238"/>
                </a:cubicBezTo>
                <a:cubicBezTo>
                  <a:pt x="1609" y="239"/>
                  <a:pt x="1609" y="239"/>
                  <a:pt x="1609" y="239"/>
                </a:cubicBezTo>
                <a:cubicBezTo>
                  <a:pt x="1609" y="241"/>
                  <a:pt x="1609" y="241"/>
                  <a:pt x="1609" y="241"/>
                </a:cubicBezTo>
                <a:cubicBezTo>
                  <a:pt x="1609" y="241"/>
                  <a:pt x="1609" y="241"/>
                  <a:pt x="1609" y="241"/>
                </a:cubicBezTo>
                <a:cubicBezTo>
                  <a:pt x="1608" y="240"/>
                  <a:pt x="1608" y="240"/>
                  <a:pt x="1608" y="240"/>
                </a:cubicBezTo>
                <a:cubicBezTo>
                  <a:pt x="1607" y="240"/>
                  <a:pt x="1607" y="240"/>
                  <a:pt x="1607" y="240"/>
                </a:cubicBezTo>
                <a:cubicBezTo>
                  <a:pt x="1607" y="242"/>
                  <a:pt x="1607" y="242"/>
                  <a:pt x="1607" y="242"/>
                </a:cubicBezTo>
                <a:cubicBezTo>
                  <a:pt x="1609" y="242"/>
                  <a:pt x="1609" y="242"/>
                  <a:pt x="1609" y="242"/>
                </a:cubicBezTo>
                <a:cubicBezTo>
                  <a:pt x="1609" y="243"/>
                  <a:pt x="1609" y="243"/>
                  <a:pt x="1609" y="243"/>
                </a:cubicBezTo>
                <a:cubicBezTo>
                  <a:pt x="1609" y="244"/>
                  <a:pt x="1609" y="244"/>
                  <a:pt x="1609" y="244"/>
                </a:cubicBezTo>
                <a:cubicBezTo>
                  <a:pt x="1607" y="243"/>
                  <a:pt x="1607" y="243"/>
                  <a:pt x="1607" y="243"/>
                </a:cubicBezTo>
                <a:cubicBezTo>
                  <a:pt x="1606" y="243"/>
                  <a:pt x="1606" y="243"/>
                  <a:pt x="1606" y="243"/>
                </a:cubicBezTo>
                <a:cubicBezTo>
                  <a:pt x="1606" y="245"/>
                  <a:pt x="1606" y="245"/>
                  <a:pt x="1606" y="245"/>
                </a:cubicBezTo>
                <a:cubicBezTo>
                  <a:pt x="1606" y="245"/>
                  <a:pt x="1606" y="245"/>
                  <a:pt x="1606" y="245"/>
                </a:cubicBezTo>
                <a:cubicBezTo>
                  <a:pt x="1606" y="247"/>
                  <a:pt x="1606" y="247"/>
                  <a:pt x="1606" y="247"/>
                </a:cubicBezTo>
                <a:cubicBezTo>
                  <a:pt x="1607" y="248"/>
                  <a:pt x="1607" y="248"/>
                  <a:pt x="1607" y="248"/>
                </a:cubicBezTo>
                <a:cubicBezTo>
                  <a:pt x="1608" y="248"/>
                  <a:pt x="1608" y="248"/>
                  <a:pt x="1608" y="248"/>
                </a:cubicBezTo>
                <a:cubicBezTo>
                  <a:pt x="1609" y="247"/>
                  <a:pt x="1609" y="247"/>
                  <a:pt x="1609" y="247"/>
                </a:cubicBezTo>
                <a:cubicBezTo>
                  <a:pt x="1610" y="247"/>
                  <a:pt x="1610" y="247"/>
                  <a:pt x="1610" y="247"/>
                </a:cubicBezTo>
                <a:cubicBezTo>
                  <a:pt x="1609" y="249"/>
                  <a:pt x="1609" y="249"/>
                  <a:pt x="1609" y="249"/>
                </a:cubicBezTo>
                <a:cubicBezTo>
                  <a:pt x="1608" y="249"/>
                  <a:pt x="1608" y="249"/>
                  <a:pt x="1608" y="249"/>
                </a:cubicBezTo>
                <a:cubicBezTo>
                  <a:pt x="1606" y="251"/>
                  <a:pt x="1606" y="251"/>
                  <a:pt x="1606" y="251"/>
                </a:cubicBezTo>
                <a:cubicBezTo>
                  <a:pt x="1605" y="251"/>
                  <a:pt x="1605" y="251"/>
                  <a:pt x="1605" y="251"/>
                </a:cubicBezTo>
                <a:cubicBezTo>
                  <a:pt x="1603" y="252"/>
                  <a:pt x="1603" y="252"/>
                  <a:pt x="1603" y="252"/>
                </a:cubicBezTo>
                <a:cubicBezTo>
                  <a:pt x="1603" y="253"/>
                  <a:pt x="1603" y="253"/>
                  <a:pt x="1603" y="253"/>
                </a:cubicBezTo>
                <a:cubicBezTo>
                  <a:pt x="1602" y="253"/>
                  <a:pt x="1602" y="253"/>
                  <a:pt x="1602" y="253"/>
                </a:cubicBezTo>
                <a:cubicBezTo>
                  <a:pt x="1600" y="254"/>
                  <a:pt x="1600" y="254"/>
                  <a:pt x="1600" y="254"/>
                </a:cubicBezTo>
                <a:cubicBezTo>
                  <a:pt x="1602" y="255"/>
                  <a:pt x="1602" y="255"/>
                  <a:pt x="1602" y="255"/>
                </a:cubicBezTo>
                <a:cubicBezTo>
                  <a:pt x="1601" y="256"/>
                  <a:pt x="1601" y="256"/>
                  <a:pt x="1601" y="256"/>
                </a:cubicBezTo>
                <a:cubicBezTo>
                  <a:pt x="1599" y="256"/>
                  <a:pt x="1599" y="256"/>
                  <a:pt x="1599" y="256"/>
                </a:cubicBezTo>
                <a:cubicBezTo>
                  <a:pt x="1598" y="258"/>
                  <a:pt x="1598" y="258"/>
                  <a:pt x="1598" y="258"/>
                </a:cubicBezTo>
                <a:cubicBezTo>
                  <a:pt x="1598" y="259"/>
                  <a:pt x="1598" y="259"/>
                  <a:pt x="1598" y="259"/>
                </a:cubicBezTo>
                <a:cubicBezTo>
                  <a:pt x="1600" y="259"/>
                  <a:pt x="1600" y="259"/>
                  <a:pt x="1600" y="259"/>
                </a:cubicBezTo>
                <a:cubicBezTo>
                  <a:pt x="1598" y="260"/>
                  <a:pt x="1598" y="260"/>
                  <a:pt x="1598" y="260"/>
                </a:cubicBezTo>
                <a:cubicBezTo>
                  <a:pt x="1597" y="262"/>
                  <a:pt x="1597" y="262"/>
                  <a:pt x="1597" y="262"/>
                </a:cubicBezTo>
                <a:cubicBezTo>
                  <a:pt x="1596" y="262"/>
                  <a:pt x="1596" y="262"/>
                  <a:pt x="1596" y="262"/>
                </a:cubicBezTo>
                <a:cubicBezTo>
                  <a:pt x="1596" y="260"/>
                  <a:pt x="1596" y="260"/>
                  <a:pt x="1596" y="260"/>
                </a:cubicBezTo>
                <a:cubicBezTo>
                  <a:pt x="1595" y="260"/>
                  <a:pt x="1595" y="260"/>
                  <a:pt x="1595" y="260"/>
                </a:cubicBezTo>
                <a:cubicBezTo>
                  <a:pt x="1594" y="260"/>
                  <a:pt x="1594" y="260"/>
                  <a:pt x="1594" y="260"/>
                </a:cubicBezTo>
                <a:cubicBezTo>
                  <a:pt x="1593" y="260"/>
                  <a:pt x="1593" y="260"/>
                  <a:pt x="1593" y="260"/>
                </a:cubicBezTo>
                <a:cubicBezTo>
                  <a:pt x="1593" y="262"/>
                  <a:pt x="1593" y="262"/>
                  <a:pt x="1593" y="262"/>
                </a:cubicBezTo>
                <a:cubicBezTo>
                  <a:pt x="1592" y="262"/>
                  <a:pt x="1592" y="262"/>
                  <a:pt x="1592" y="262"/>
                </a:cubicBezTo>
                <a:cubicBezTo>
                  <a:pt x="1592" y="264"/>
                  <a:pt x="1592" y="264"/>
                  <a:pt x="1592" y="264"/>
                </a:cubicBezTo>
                <a:cubicBezTo>
                  <a:pt x="1593" y="265"/>
                  <a:pt x="1593" y="265"/>
                  <a:pt x="1593" y="265"/>
                </a:cubicBezTo>
                <a:cubicBezTo>
                  <a:pt x="1590" y="265"/>
                  <a:pt x="1590" y="265"/>
                  <a:pt x="1590" y="265"/>
                </a:cubicBezTo>
                <a:cubicBezTo>
                  <a:pt x="1589" y="265"/>
                  <a:pt x="1589" y="265"/>
                  <a:pt x="1589" y="265"/>
                </a:cubicBezTo>
                <a:cubicBezTo>
                  <a:pt x="1589" y="267"/>
                  <a:pt x="1589" y="267"/>
                  <a:pt x="1589" y="267"/>
                </a:cubicBezTo>
                <a:cubicBezTo>
                  <a:pt x="1588" y="268"/>
                  <a:pt x="1588" y="268"/>
                  <a:pt x="1588" y="268"/>
                </a:cubicBezTo>
                <a:cubicBezTo>
                  <a:pt x="1588" y="269"/>
                  <a:pt x="1588" y="269"/>
                  <a:pt x="1588" y="269"/>
                </a:cubicBezTo>
                <a:cubicBezTo>
                  <a:pt x="1588" y="271"/>
                  <a:pt x="1588" y="271"/>
                  <a:pt x="1588" y="271"/>
                </a:cubicBezTo>
                <a:cubicBezTo>
                  <a:pt x="1586" y="272"/>
                  <a:pt x="1586" y="272"/>
                  <a:pt x="1586" y="272"/>
                </a:cubicBezTo>
                <a:cubicBezTo>
                  <a:pt x="1584" y="274"/>
                  <a:pt x="1584" y="274"/>
                  <a:pt x="1584" y="274"/>
                </a:cubicBezTo>
                <a:cubicBezTo>
                  <a:pt x="1585" y="275"/>
                  <a:pt x="1585" y="275"/>
                  <a:pt x="1585" y="275"/>
                </a:cubicBezTo>
                <a:cubicBezTo>
                  <a:pt x="1587" y="273"/>
                  <a:pt x="1587" y="273"/>
                  <a:pt x="1587" y="273"/>
                </a:cubicBezTo>
                <a:cubicBezTo>
                  <a:pt x="1588" y="273"/>
                  <a:pt x="1588" y="273"/>
                  <a:pt x="1588" y="273"/>
                </a:cubicBezTo>
                <a:cubicBezTo>
                  <a:pt x="1588" y="275"/>
                  <a:pt x="1588" y="275"/>
                  <a:pt x="1588" y="275"/>
                </a:cubicBezTo>
                <a:cubicBezTo>
                  <a:pt x="1587" y="275"/>
                  <a:pt x="1587" y="275"/>
                  <a:pt x="1587" y="275"/>
                </a:cubicBezTo>
                <a:cubicBezTo>
                  <a:pt x="1586" y="277"/>
                  <a:pt x="1586" y="277"/>
                  <a:pt x="1586" y="277"/>
                </a:cubicBezTo>
                <a:cubicBezTo>
                  <a:pt x="1588" y="279"/>
                  <a:pt x="1588" y="279"/>
                  <a:pt x="1588" y="279"/>
                </a:cubicBezTo>
                <a:cubicBezTo>
                  <a:pt x="1590" y="277"/>
                  <a:pt x="1590" y="277"/>
                  <a:pt x="1590" y="277"/>
                </a:cubicBezTo>
                <a:cubicBezTo>
                  <a:pt x="1592" y="277"/>
                  <a:pt x="1592" y="277"/>
                  <a:pt x="1592" y="277"/>
                </a:cubicBezTo>
                <a:cubicBezTo>
                  <a:pt x="1595" y="274"/>
                  <a:pt x="1595" y="274"/>
                  <a:pt x="1595" y="274"/>
                </a:cubicBezTo>
                <a:cubicBezTo>
                  <a:pt x="1595" y="273"/>
                  <a:pt x="1595" y="273"/>
                  <a:pt x="1595" y="273"/>
                </a:cubicBezTo>
                <a:cubicBezTo>
                  <a:pt x="1594" y="273"/>
                  <a:pt x="1594" y="273"/>
                  <a:pt x="1594" y="273"/>
                </a:cubicBezTo>
                <a:cubicBezTo>
                  <a:pt x="1595" y="271"/>
                  <a:pt x="1595" y="271"/>
                  <a:pt x="1595" y="271"/>
                </a:cubicBezTo>
                <a:cubicBezTo>
                  <a:pt x="1595" y="269"/>
                  <a:pt x="1595" y="269"/>
                  <a:pt x="1595" y="269"/>
                </a:cubicBezTo>
                <a:cubicBezTo>
                  <a:pt x="1596" y="269"/>
                  <a:pt x="1596" y="269"/>
                  <a:pt x="1596" y="269"/>
                </a:cubicBezTo>
                <a:cubicBezTo>
                  <a:pt x="1597" y="268"/>
                  <a:pt x="1597" y="268"/>
                  <a:pt x="1597" y="268"/>
                </a:cubicBezTo>
                <a:cubicBezTo>
                  <a:pt x="1599" y="268"/>
                  <a:pt x="1599" y="268"/>
                  <a:pt x="1599" y="268"/>
                </a:cubicBezTo>
                <a:cubicBezTo>
                  <a:pt x="1600" y="268"/>
                  <a:pt x="1600" y="268"/>
                  <a:pt x="1600" y="268"/>
                </a:cubicBezTo>
                <a:cubicBezTo>
                  <a:pt x="1597" y="270"/>
                  <a:pt x="1597" y="270"/>
                  <a:pt x="1597" y="270"/>
                </a:cubicBezTo>
                <a:cubicBezTo>
                  <a:pt x="1597" y="272"/>
                  <a:pt x="1597" y="272"/>
                  <a:pt x="1597" y="272"/>
                </a:cubicBezTo>
                <a:cubicBezTo>
                  <a:pt x="1600" y="272"/>
                  <a:pt x="1600" y="272"/>
                  <a:pt x="1600" y="272"/>
                </a:cubicBezTo>
                <a:cubicBezTo>
                  <a:pt x="1599" y="274"/>
                  <a:pt x="1599" y="274"/>
                  <a:pt x="1599" y="274"/>
                </a:cubicBezTo>
                <a:cubicBezTo>
                  <a:pt x="1597" y="274"/>
                  <a:pt x="1597" y="274"/>
                  <a:pt x="1597" y="274"/>
                </a:cubicBezTo>
                <a:cubicBezTo>
                  <a:pt x="1594" y="277"/>
                  <a:pt x="1594" y="277"/>
                  <a:pt x="1594" y="277"/>
                </a:cubicBezTo>
                <a:cubicBezTo>
                  <a:pt x="1596" y="278"/>
                  <a:pt x="1596" y="278"/>
                  <a:pt x="1596" y="278"/>
                </a:cubicBezTo>
                <a:cubicBezTo>
                  <a:pt x="1595" y="279"/>
                  <a:pt x="1595" y="279"/>
                  <a:pt x="1595" y="279"/>
                </a:cubicBezTo>
                <a:cubicBezTo>
                  <a:pt x="1595" y="281"/>
                  <a:pt x="1595" y="281"/>
                  <a:pt x="1595" y="281"/>
                </a:cubicBezTo>
                <a:cubicBezTo>
                  <a:pt x="1593" y="281"/>
                  <a:pt x="1593" y="281"/>
                  <a:pt x="1593" y="281"/>
                </a:cubicBezTo>
                <a:cubicBezTo>
                  <a:pt x="1592" y="279"/>
                  <a:pt x="1592" y="279"/>
                  <a:pt x="1592" y="279"/>
                </a:cubicBezTo>
                <a:cubicBezTo>
                  <a:pt x="1590" y="279"/>
                  <a:pt x="1590" y="279"/>
                  <a:pt x="1590" y="279"/>
                </a:cubicBezTo>
                <a:cubicBezTo>
                  <a:pt x="1589" y="280"/>
                  <a:pt x="1589" y="280"/>
                  <a:pt x="1589" y="280"/>
                </a:cubicBezTo>
                <a:cubicBezTo>
                  <a:pt x="1589" y="282"/>
                  <a:pt x="1589" y="282"/>
                  <a:pt x="1589" y="282"/>
                </a:cubicBezTo>
                <a:cubicBezTo>
                  <a:pt x="1587" y="283"/>
                  <a:pt x="1587" y="283"/>
                  <a:pt x="1587" y="283"/>
                </a:cubicBezTo>
                <a:cubicBezTo>
                  <a:pt x="1585" y="284"/>
                  <a:pt x="1585" y="284"/>
                  <a:pt x="1585" y="284"/>
                </a:cubicBezTo>
                <a:cubicBezTo>
                  <a:pt x="1587" y="282"/>
                  <a:pt x="1587" y="282"/>
                  <a:pt x="1587" y="282"/>
                </a:cubicBezTo>
                <a:cubicBezTo>
                  <a:pt x="1587" y="282"/>
                  <a:pt x="1587" y="282"/>
                  <a:pt x="1587" y="282"/>
                </a:cubicBezTo>
                <a:cubicBezTo>
                  <a:pt x="1586" y="280"/>
                  <a:pt x="1586" y="280"/>
                  <a:pt x="1586" y="280"/>
                </a:cubicBezTo>
                <a:cubicBezTo>
                  <a:pt x="1586" y="278"/>
                  <a:pt x="1586" y="278"/>
                  <a:pt x="1586" y="278"/>
                </a:cubicBezTo>
                <a:cubicBezTo>
                  <a:pt x="1585" y="276"/>
                  <a:pt x="1585" y="276"/>
                  <a:pt x="1585" y="276"/>
                </a:cubicBezTo>
                <a:cubicBezTo>
                  <a:pt x="1583" y="276"/>
                  <a:pt x="1583" y="276"/>
                  <a:pt x="1583" y="276"/>
                </a:cubicBezTo>
                <a:cubicBezTo>
                  <a:pt x="1583" y="278"/>
                  <a:pt x="1583" y="278"/>
                  <a:pt x="1583" y="278"/>
                </a:cubicBezTo>
                <a:cubicBezTo>
                  <a:pt x="1581" y="278"/>
                  <a:pt x="1581" y="278"/>
                  <a:pt x="1581" y="278"/>
                </a:cubicBezTo>
                <a:cubicBezTo>
                  <a:pt x="1581" y="279"/>
                  <a:pt x="1581" y="279"/>
                  <a:pt x="1581" y="279"/>
                </a:cubicBezTo>
                <a:cubicBezTo>
                  <a:pt x="1583" y="279"/>
                  <a:pt x="1583" y="279"/>
                  <a:pt x="1583" y="279"/>
                </a:cubicBezTo>
                <a:cubicBezTo>
                  <a:pt x="1581" y="281"/>
                  <a:pt x="1581" y="281"/>
                  <a:pt x="1581" y="281"/>
                </a:cubicBezTo>
                <a:cubicBezTo>
                  <a:pt x="1579" y="280"/>
                  <a:pt x="1579" y="280"/>
                  <a:pt x="1579" y="280"/>
                </a:cubicBezTo>
                <a:cubicBezTo>
                  <a:pt x="1578" y="281"/>
                  <a:pt x="1578" y="281"/>
                  <a:pt x="1578" y="281"/>
                </a:cubicBezTo>
                <a:cubicBezTo>
                  <a:pt x="1576" y="282"/>
                  <a:pt x="1576" y="282"/>
                  <a:pt x="1576" y="282"/>
                </a:cubicBezTo>
                <a:cubicBezTo>
                  <a:pt x="1577" y="283"/>
                  <a:pt x="1577" y="283"/>
                  <a:pt x="1577" y="283"/>
                </a:cubicBezTo>
                <a:cubicBezTo>
                  <a:pt x="1578" y="282"/>
                  <a:pt x="1578" y="282"/>
                  <a:pt x="1578" y="282"/>
                </a:cubicBezTo>
                <a:cubicBezTo>
                  <a:pt x="1578" y="283"/>
                  <a:pt x="1578" y="283"/>
                  <a:pt x="1578" y="283"/>
                </a:cubicBezTo>
                <a:cubicBezTo>
                  <a:pt x="1576" y="284"/>
                  <a:pt x="1576" y="284"/>
                  <a:pt x="1576" y="284"/>
                </a:cubicBezTo>
                <a:cubicBezTo>
                  <a:pt x="1575" y="285"/>
                  <a:pt x="1575" y="285"/>
                  <a:pt x="1575" y="285"/>
                </a:cubicBezTo>
                <a:cubicBezTo>
                  <a:pt x="1574" y="284"/>
                  <a:pt x="1574" y="284"/>
                  <a:pt x="1574" y="284"/>
                </a:cubicBezTo>
                <a:cubicBezTo>
                  <a:pt x="1573" y="284"/>
                  <a:pt x="1573" y="284"/>
                  <a:pt x="1573" y="284"/>
                </a:cubicBezTo>
                <a:cubicBezTo>
                  <a:pt x="1573" y="285"/>
                  <a:pt x="1573" y="285"/>
                  <a:pt x="1573" y="285"/>
                </a:cubicBezTo>
                <a:cubicBezTo>
                  <a:pt x="1575" y="286"/>
                  <a:pt x="1575" y="286"/>
                  <a:pt x="1575" y="286"/>
                </a:cubicBezTo>
                <a:cubicBezTo>
                  <a:pt x="1578" y="286"/>
                  <a:pt x="1578" y="286"/>
                  <a:pt x="1578" y="286"/>
                </a:cubicBezTo>
                <a:cubicBezTo>
                  <a:pt x="1577" y="288"/>
                  <a:pt x="1577" y="288"/>
                  <a:pt x="1577" y="288"/>
                </a:cubicBezTo>
                <a:cubicBezTo>
                  <a:pt x="1578" y="288"/>
                  <a:pt x="1578" y="288"/>
                  <a:pt x="1578" y="288"/>
                </a:cubicBezTo>
                <a:cubicBezTo>
                  <a:pt x="1578" y="290"/>
                  <a:pt x="1578" y="290"/>
                  <a:pt x="1578" y="290"/>
                </a:cubicBezTo>
                <a:cubicBezTo>
                  <a:pt x="1576" y="289"/>
                  <a:pt x="1576" y="289"/>
                  <a:pt x="1576" y="289"/>
                </a:cubicBezTo>
                <a:cubicBezTo>
                  <a:pt x="1575" y="287"/>
                  <a:pt x="1575" y="287"/>
                  <a:pt x="1575" y="287"/>
                </a:cubicBezTo>
                <a:cubicBezTo>
                  <a:pt x="1574" y="287"/>
                  <a:pt x="1574" y="287"/>
                  <a:pt x="1574" y="287"/>
                </a:cubicBezTo>
                <a:cubicBezTo>
                  <a:pt x="1572" y="286"/>
                  <a:pt x="1572" y="286"/>
                  <a:pt x="1572" y="286"/>
                </a:cubicBezTo>
                <a:cubicBezTo>
                  <a:pt x="1572" y="285"/>
                  <a:pt x="1572" y="285"/>
                  <a:pt x="1572" y="285"/>
                </a:cubicBezTo>
                <a:cubicBezTo>
                  <a:pt x="1571" y="285"/>
                  <a:pt x="1571" y="285"/>
                  <a:pt x="1571" y="285"/>
                </a:cubicBezTo>
                <a:cubicBezTo>
                  <a:pt x="1571" y="286"/>
                  <a:pt x="1571" y="286"/>
                  <a:pt x="1571" y="286"/>
                </a:cubicBezTo>
                <a:cubicBezTo>
                  <a:pt x="1572" y="289"/>
                  <a:pt x="1572" y="289"/>
                  <a:pt x="1572" y="289"/>
                </a:cubicBezTo>
                <a:cubicBezTo>
                  <a:pt x="1574" y="290"/>
                  <a:pt x="1574" y="290"/>
                  <a:pt x="1574" y="290"/>
                </a:cubicBezTo>
                <a:cubicBezTo>
                  <a:pt x="1576" y="290"/>
                  <a:pt x="1576" y="290"/>
                  <a:pt x="1576" y="290"/>
                </a:cubicBezTo>
                <a:cubicBezTo>
                  <a:pt x="1577" y="291"/>
                  <a:pt x="1577" y="291"/>
                  <a:pt x="1577" y="291"/>
                </a:cubicBezTo>
                <a:cubicBezTo>
                  <a:pt x="1575" y="291"/>
                  <a:pt x="1575" y="291"/>
                  <a:pt x="1575" y="291"/>
                </a:cubicBezTo>
                <a:cubicBezTo>
                  <a:pt x="1572" y="290"/>
                  <a:pt x="1572" y="290"/>
                  <a:pt x="1572" y="290"/>
                </a:cubicBezTo>
                <a:cubicBezTo>
                  <a:pt x="1570" y="287"/>
                  <a:pt x="1570" y="287"/>
                  <a:pt x="1570" y="287"/>
                </a:cubicBezTo>
                <a:cubicBezTo>
                  <a:pt x="1568" y="288"/>
                  <a:pt x="1568" y="288"/>
                  <a:pt x="1568" y="288"/>
                </a:cubicBezTo>
                <a:cubicBezTo>
                  <a:pt x="1567" y="287"/>
                  <a:pt x="1567" y="287"/>
                  <a:pt x="1567" y="287"/>
                </a:cubicBezTo>
                <a:cubicBezTo>
                  <a:pt x="1565" y="287"/>
                  <a:pt x="1565" y="287"/>
                  <a:pt x="1565" y="287"/>
                </a:cubicBezTo>
                <a:cubicBezTo>
                  <a:pt x="1564" y="286"/>
                  <a:pt x="1564" y="286"/>
                  <a:pt x="1564" y="286"/>
                </a:cubicBezTo>
                <a:cubicBezTo>
                  <a:pt x="1563" y="287"/>
                  <a:pt x="1563" y="287"/>
                  <a:pt x="1563" y="287"/>
                </a:cubicBezTo>
                <a:cubicBezTo>
                  <a:pt x="1563" y="288"/>
                  <a:pt x="1563" y="288"/>
                  <a:pt x="1563" y="288"/>
                </a:cubicBezTo>
                <a:cubicBezTo>
                  <a:pt x="1562" y="289"/>
                  <a:pt x="1562" y="289"/>
                  <a:pt x="1562" y="289"/>
                </a:cubicBezTo>
                <a:cubicBezTo>
                  <a:pt x="1564" y="291"/>
                  <a:pt x="1564" y="291"/>
                  <a:pt x="1564" y="291"/>
                </a:cubicBezTo>
                <a:cubicBezTo>
                  <a:pt x="1567" y="290"/>
                  <a:pt x="1567" y="290"/>
                  <a:pt x="1567" y="290"/>
                </a:cubicBezTo>
                <a:cubicBezTo>
                  <a:pt x="1568" y="291"/>
                  <a:pt x="1568" y="291"/>
                  <a:pt x="1568" y="291"/>
                </a:cubicBezTo>
                <a:cubicBezTo>
                  <a:pt x="1566" y="292"/>
                  <a:pt x="1566" y="292"/>
                  <a:pt x="1566" y="292"/>
                </a:cubicBezTo>
                <a:cubicBezTo>
                  <a:pt x="1567" y="292"/>
                  <a:pt x="1567" y="292"/>
                  <a:pt x="1567" y="292"/>
                </a:cubicBezTo>
                <a:cubicBezTo>
                  <a:pt x="1569" y="291"/>
                  <a:pt x="1569" y="291"/>
                  <a:pt x="1569" y="291"/>
                </a:cubicBezTo>
                <a:cubicBezTo>
                  <a:pt x="1571" y="291"/>
                  <a:pt x="1571" y="291"/>
                  <a:pt x="1571" y="291"/>
                </a:cubicBezTo>
                <a:cubicBezTo>
                  <a:pt x="1570" y="292"/>
                  <a:pt x="1570" y="292"/>
                  <a:pt x="1570" y="292"/>
                </a:cubicBezTo>
                <a:cubicBezTo>
                  <a:pt x="1567" y="293"/>
                  <a:pt x="1567" y="293"/>
                  <a:pt x="1567" y="293"/>
                </a:cubicBezTo>
                <a:cubicBezTo>
                  <a:pt x="1566" y="295"/>
                  <a:pt x="1566" y="295"/>
                  <a:pt x="1566" y="295"/>
                </a:cubicBezTo>
                <a:cubicBezTo>
                  <a:pt x="1564" y="294"/>
                  <a:pt x="1564" y="294"/>
                  <a:pt x="1564" y="294"/>
                </a:cubicBezTo>
                <a:cubicBezTo>
                  <a:pt x="1562" y="292"/>
                  <a:pt x="1562" y="292"/>
                  <a:pt x="1562" y="292"/>
                </a:cubicBezTo>
                <a:cubicBezTo>
                  <a:pt x="1561" y="292"/>
                  <a:pt x="1561" y="292"/>
                  <a:pt x="1561" y="292"/>
                </a:cubicBezTo>
                <a:cubicBezTo>
                  <a:pt x="1560" y="293"/>
                  <a:pt x="1560" y="293"/>
                  <a:pt x="1560" y="293"/>
                </a:cubicBezTo>
                <a:cubicBezTo>
                  <a:pt x="1559" y="292"/>
                  <a:pt x="1559" y="292"/>
                  <a:pt x="1559" y="292"/>
                </a:cubicBezTo>
                <a:cubicBezTo>
                  <a:pt x="1558" y="293"/>
                  <a:pt x="1558" y="293"/>
                  <a:pt x="1558" y="293"/>
                </a:cubicBezTo>
                <a:cubicBezTo>
                  <a:pt x="1557" y="292"/>
                  <a:pt x="1557" y="292"/>
                  <a:pt x="1557" y="292"/>
                </a:cubicBezTo>
                <a:cubicBezTo>
                  <a:pt x="1555" y="293"/>
                  <a:pt x="1555" y="293"/>
                  <a:pt x="1555" y="293"/>
                </a:cubicBezTo>
                <a:cubicBezTo>
                  <a:pt x="1556" y="294"/>
                  <a:pt x="1556" y="294"/>
                  <a:pt x="1556" y="294"/>
                </a:cubicBezTo>
                <a:cubicBezTo>
                  <a:pt x="1559" y="294"/>
                  <a:pt x="1559" y="294"/>
                  <a:pt x="1559" y="294"/>
                </a:cubicBezTo>
                <a:cubicBezTo>
                  <a:pt x="1561" y="295"/>
                  <a:pt x="1561" y="295"/>
                  <a:pt x="1561" y="295"/>
                </a:cubicBezTo>
                <a:cubicBezTo>
                  <a:pt x="1563" y="297"/>
                  <a:pt x="1563" y="297"/>
                  <a:pt x="1563" y="297"/>
                </a:cubicBezTo>
                <a:cubicBezTo>
                  <a:pt x="1563" y="298"/>
                  <a:pt x="1563" y="298"/>
                  <a:pt x="1563" y="298"/>
                </a:cubicBezTo>
                <a:cubicBezTo>
                  <a:pt x="1564" y="300"/>
                  <a:pt x="1564" y="300"/>
                  <a:pt x="1564" y="300"/>
                </a:cubicBezTo>
                <a:cubicBezTo>
                  <a:pt x="1562" y="300"/>
                  <a:pt x="1562" y="300"/>
                  <a:pt x="1562" y="300"/>
                </a:cubicBezTo>
                <a:cubicBezTo>
                  <a:pt x="1561" y="300"/>
                  <a:pt x="1561" y="300"/>
                  <a:pt x="1561" y="300"/>
                </a:cubicBezTo>
                <a:cubicBezTo>
                  <a:pt x="1561" y="297"/>
                  <a:pt x="1561" y="297"/>
                  <a:pt x="1561" y="297"/>
                </a:cubicBezTo>
                <a:cubicBezTo>
                  <a:pt x="1560" y="296"/>
                  <a:pt x="1560" y="296"/>
                  <a:pt x="1560" y="296"/>
                </a:cubicBezTo>
                <a:cubicBezTo>
                  <a:pt x="1558" y="297"/>
                  <a:pt x="1558" y="297"/>
                  <a:pt x="1558" y="297"/>
                </a:cubicBezTo>
                <a:cubicBezTo>
                  <a:pt x="1559" y="298"/>
                  <a:pt x="1559" y="298"/>
                  <a:pt x="1559" y="298"/>
                </a:cubicBezTo>
                <a:cubicBezTo>
                  <a:pt x="1558" y="299"/>
                  <a:pt x="1558" y="299"/>
                  <a:pt x="1558" y="299"/>
                </a:cubicBezTo>
                <a:cubicBezTo>
                  <a:pt x="1556" y="298"/>
                  <a:pt x="1556" y="298"/>
                  <a:pt x="1556" y="298"/>
                </a:cubicBezTo>
                <a:cubicBezTo>
                  <a:pt x="1554" y="300"/>
                  <a:pt x="1554" y="300"/>
                  <a:pt x="1554" y="300"/>
                </a:cubicBezTo>
                <a:cubicBezTo>
                  <a:pt x="1556" y="301"/>
                  <a:pt x="1556" y="301"/>
                  <a:pt x="1556" y="301"/>
                </a:cubicBezTo>
                <a:cubicBezTo>
                  <a:pt x="1554" y="301"/>
                  <a:pt x="1554" y="301"/>
                  <a:pt x="1554" y="301"/>
                </a:cubicBezTo>
                <a:cubicBezTo>
                  <a:pt x="1553" y="302"/>
                  <a:pt x="1553" y="302"/>
                  <a:pt x="1553" y="302"/>
                </a:cubicBezTo>
                <a:cubicBezTo>
                  <a:pt x="1553" y="300"/>
                  <a:pt x="1553" y="300"/>
                  <a:pt x="1553" y="300"/>
                </a:cubicBezTo>
                <a:cubicBezTo>
                  <a:pt x="1550" y="300"/>
                  <a:pt x="1550" y="300"/>
                  <a:pt x="1550" y="300"/>
                </a:cubicBezTo>
                <a:cubicBezTo>
                  <a:pt x="1551" y="301"/>
                  <a:pt x="1551" y="301"/>
                  <a:pt x="1551" y="301"/>
                </a:cubicBezTo>
                <a:cubicBezTo>
                  <a:pt x="1550" y="302"/>
                  <a:pt x="1550" y="302"/>
                  <a:pt x="1550" y="302"/>
                </a:cubicBezTo>
                <a:cubicBezTo>
                  <a:pt x="1549" y="300"/>
                  <a:pt x="1549" y="300"/>
                  <a:pt x="1549" y="300"/>
                </a:cubicBezTo>
                <a:cubicBezTo>
                  <a:pt x="1547" y="299"/>
                  <a:pt x="1547" y="299"/>
                  <a:pt x="1547" y="299"/>
                </a:cubicBezTo>
                <a:cubicBezTo>
                  <a:pt x="1547" y="299"/>
                  <a:pt x="1547" y="299"/>
                  <a:pt x="1547" y="299"/>
                </a:cubicBezTo>
                <a:cubicBezTo>
                  <a:pt x="1547" y="300"/>
                  <a:pt x="1547" y="300"/>
                  <a:pt x="1547" y="300"/>
                </a:cubicBezTo>
                <a:cubicBezTo>
                  <a:pt x="1549" y="302"/>
                  <a:pt x="1549" y="302"/>
                  <a:pt x="1549" y="302"/>
                </a:cubicBezTo>
                <a:cubicBezTo>
                  <a:pt x="1548" y="303"/>
                  <a:pt x="1548" y="303"/>
                  <a:pt x="1548" y="303"/>
                </a:cubicBezTo>
                <a:cubicBezTo>
                  <a:pt x="1549" y="304"/>
                  <a:pt x="1549" y="304"/>
                  <a:pt x="1549" y="304"/>
                </a:cubicBezTo>
                <a:cubicBezTo>
                  <a:pt x="1551" y="303"/>
                  <a:pt x="1551" y="303"/>
                  <a:pt x="1551" y="303"/>
                </a:cubicBezTo>
                <a:cubicBezTo>
                  <a:pt x="1554" y="304"/>
                  <a:pt x="1554" y="304"/>
                  <a:pt x="1554" y="304"/>
                </a:cubicBezTo>
                <a:cubicBezTo>
                  <a:pt x="1556" y="305"/>
                  <a:pt x="1556" y="305"/>
                  <a:pt x="1556" y="305"/>
                </a:cubicBezTo>
                <a:cubicBezTo>
                  <a:pt x="1559" y="305"/>
                  <a:pt x="1559" y="305"/>
                  <a:pt x="1559" y="305"/>
                </a:cubicBezTo>
                <a:cubicBezTo>
                  <a:pt x="1560" y="305"/>
                  <a:pt x="1560" y="305"/>
                  <a:pt x="1560" y="305"/>
                </a:cubicBezTo>
                <a:cubicBezTo>
                  <a:pt x="1561" y="305"/>
                  <a:pt x="1561" y="305"/>
                  <a:pt x="1561" y="305"/>
                </a:cubicBezTo>
                <a:cubicBezTo>
                  <a:pt x="1559" y="306"/>
                  <a:pt x="1559" y="306"/>
                  <a:pt x="1559" y="306"/>
                </a:cubicBezTo>
                <a:cubicBezTo>
                  <a:pt x="1557" y="306"/>
                  <a:pt x="1557" y="306"/>
                  <a:pt x="1557" y="306"/>
                </a:cubicBezTo>
                <a:cubicBezTo>
                  <a:pt x="1556" y="307"/>
                  <a:pt x="1556" y="307"/>
                  <a:pt x="1556" y="307"/>
                </a:cubicBezTo>
                <a:cubicBezTo>
                  <a:pt x="1552" y="305"/>
                  <a:pt x="1552" y="305"/>
                  <a:pt x="1552" y="305"/>
                </a:cubicBezTo>
                <a:cubicBezTo>
                  <a:pt x="1550" y="306"/>
                  <a:pt x="1550" y="306"/>
                  <a:pt x="1550" y="306"/>
                </a:cubicBezTo>
                <a:cubicBezTo>
                  <a:pt x="1550" y="305"/>
                  <a:pt x="1550" y="305"/>
                  <a:pt x="1550" y="305"/>
                </a:cubicBezTo>
                <a:cubicBezTo>
                  <a:pt x="1548" y="306"/>
                  <a:pt x="1548" y="306"/>
                  <a:pt x="1548" y="306"/>
                </a:cubicBezTo>
                <a:cubicBezTo>
                  <a:pt x="1546" y="307"/>
                  <a:pt x="1546" y="307"/>
                  <a:pt x="1546" y="307"/>
                </a:cubicBezTo>
                <a:cubicBezTo>
                  <a:pt x="1546" y="308"/>
                  <a:pt x="1546" y="308"/>
                  <a:pt x="1546" y="308"/>
                </a:cubicBezTo>
                <a:cubicBezTo>
                  <a:pt x="1549" y="309"/>
                  <a:pt x="1549" y="309"/>
                  <a:pt x="1549" y="309"/>
                </a:cubicBezTo>
                <a:cubicBezTo>
                  <a:pt x="1548" y="310"/>
                  <a:pt x="1548" y="310"/>
                  <a:pt x="1548" y="310"/>
                </a:cubicBezTo>
                <a:cubicBezTo>
                  <a:pt x="1549" y="311"/>
                  <a:pt x="1549" y="311"/>
                  <a:pt x="1549" y="311"/>
                </a:cubicBezTo>
                <a:cubicBezTo>
                  <a:pt x="1550" y="310"/>
                  <a:pt x="1550" y="310"/>
                  <a:pt x="1550" y="310"/>
                </a:cubicBezTo>
                <a:cubicBezTo>
                  <a:pt x="1553" y="310"/>
                  <a:pt x="1553" y="310"/>
                  <a:pt x="1553" y="310"/>
                </a:cubicBezTo>
                <a:cubicBezTo>
                  <a:pt x="1551" y="311"/>
                  <a:pt x="1551" y="311"/>
                  <a:pt x="1551" y="311"/>
                </a:cubicBezTo>
                <a:cubicBezTo>
                  <a:pt x="1548" y="311"/>
                  <a:pt x="1548" y="311"/>
                  <a:pt x="1548" y="311"/>
                </a:cubicBezTo>
                <a:cubicBezTo>
                  <a:pt x="1548" y="312"/>
                  <a:pt x="1548" y="312"/>
                  <a:pt x="1548" y="312"/>
                </a:cubicBezTo>
                <a:cubicBezTo>
                  <a:pt x="1547" y="312"/>
                  <a:pt x="1547" y="312"/>
                  <a:pt x="1547" y="312"/>
                </a:cubicBezTo>
                <a:cubicBezTo>
                  <a:pt x="1547" y="312"/>
                  <a:pt x="1547" y="312"/>
                  <a:pt x="1547" y="312"/>
                </a:cubicBezTo>
                <a:cubicBezTo>
                  <a:pt x="1548" y="313"/>
                  <a:pt x="1548" y="313"/>
                  <a:pt x="1548" y="313"/>
                </a:cubicBezTo>
                <a:cubicBezTo>
                  <a:pt x="1549" y="313"/>
                  <a:pt x="1549" y="313"/>
                  <a:pt x="1549" y="313"/>
                </a:cubicBezTo>
                <a:cubicBezTo>
                  <a:pt x="1547" y="314"/>
                  <a:pt x="1547" y="314"/>
                  <a:pt x="1547" y="314"/>
                </a:cubicBezTo>
                <a:cubicBezTo>
                  <a:pt x="1547" y="314"/>
                  <a:pt x="1547" y="314"/>
                  <a:pt x="1547" y="314"/>
                </a:cubicBezTo>
                <a:cubicBezTo>
                  <a:pt x="1547" y="315"/>
                  <a:pt x="1547" y="315"/>
                  <a:pt x="1547" y="315"/>
                </a:cubicBezTo>
                <a:cubicBezTo>
                  <a:pt x="1548" y="316"/>
                  <a:pt x="1548" y="316"/>
                  <a:pt x="1548" y="316"/>
                </a:cubicBezTo>
                <a:cubicBezTo>
                  <a:pt x="1548" y="317"/>
                  <a:pt x="1548" y="317"/>
                  <a:pt x="1548" y="317"/>
                </a:cubicBezTo>
                <a:cubicBezTo>
                  <a:pt x="1551" y="317"/>
                  <a:pt x="1551" y="317"/>
                  <a:pt x="1551" y="317"/>
                </a:cubicBezTo>
                <a:cubicBezTo>
                  <a:pt x="1552" y="316"/>
                  <a:pt x="1552" y="316"/>
                  <a:pt x="1552" y="316"/>
                </a:cubicBezTo>
                <a:cubicBezTo>
                  <a:pt x="1555" y="315"/>
                  <a:pt x="1555" y="315"/>
                  <a:pt x="1555" y="315"/>
                </a:cubicBezTo>
                <a:cubicBezTo>
                  <a:pt x="1557" y="316"/>
                  <a:pt x="1557" y="316"/>
                  <a:pt x="1557" y="316"/>
                </a:cubicBezTo>
                <a:cubicBezTo>
                  <a:pt x="1558" y="316"/>
                  <a:pt x="1558" y="316"/>
                  <a:pt x="1558" y="316"/>
                </a:cubicBezTo>
                <a:cubicBezTo>
                  <a:pt x="1559" y="315"/>
                  <a:pt x="1559" y="315"/>
                  <a:pt x="1559" y="315"/>
                </a:cubicBezTo>
                <a:cubicBezTo>
                  <a:pt x="1559" y="314"/>
                  <a:pt x="1559" y="314"/>
                  <a:pt x="1559" y="314"/>
                </a:cubicBezTo>
                <a:cubicBezTo>
                  <a:pt x="1561" y="314"/>
                  <a:pt x="1561" y="314"/>
                  <a:pt x="1561" y="314"/>
                </a:cubicBezTo>
                <a:cubicBezTo>
                  <a:pt x="1561" y="315"/>
                  <a:pt x="1561" y="315"/>
                  <a:pt x="1561" y="315"/>
                </a:cubicBezTo>
                <a:cubicBezTo>
                  <a:pt x="1563" y="315"/>
                  <a:pt x="1563" y="315"/>
                  <a:pt x="1563" y="315"/>
                </a:cubicBezTo>
                <a:cubicBezTo>
                  <a:pt x="1565" y="313"/>
                  <a:pt x="1565" y="313"/>
                  <a:pt x="1565" y="313"/>
                </a:cubicBezTo>
                <a:cubicBezTo>
                  <a:pt x="1566" y="314"/>
                  <a:pt x="1566" y="314"/>
                  <a:pt x="1566" y="314"/>
                </a:cubicBezTo>
                <a:cubicBezTo>
                  <a:pt x="1565" y="314"/>
                  <a:pt x="1565" y="314"/>
                  <a:pt x="1565" y="314"/>
                </a:cubicBezTo>
                <a:cubicBezTo>
                  <a:pt x="1564" y="315"/>
                  <a:pt x="1564" y="315"/>
                  <a:pt x="1564" y="315"/>
                </a:cubicBezTo>
                <a:cubicBezTo>
                  <a:pt x="1566" y="316"/>
                  <a:pt x="1566" y="316"/>
                  <a:pt x="1566" y="316"/>
                </a:cubicBezTo>
                <a:cubicBezTo>
                  <a:pt x="1567" y="315"/>
                  <a:pt x="1567" y="315"/>
                  <a:pt x="1567" y="315"/>
                </a:cubicBezTo>
                <a:cubicBezTo>
                  <a:pt x="1567" y="314"/>
                  <a:pt x="1567" y="314"/>
                  <a:pt x="1567" y="314"/>
                </a:cubicBezTo>
                <a:cubicBezTo>
                  <a:pt x="1568" y="312"/>
                  <a:pt x="1568" y="312"/>
                  <a:pt x="1568" y="312"/>
                </a:cubicBezTo>
                <a:cubicBezTo>
                  <a:pt x="1568" y="313"/>
                  <a:pt x="1568" y="313"/>
                  <a:pt x="1568" y="313"/>
                </a:cubicBezTo>
                <a:cubicBezTo>
                  <a:pt x="1569" y="315"/>
                  <a:pt x="1569" y="315"/>
                  <a:pt x="1569" y="315"/>
                </a:cubicBezTo>
                <a:cubicBezTo>
                  <a:pt x="1568" y="317"/>
                  <a:pt x="1568" y="317"/>
                  <a:pt x="1568" y="317"/>
                </a:cubicBezTo>
                <a:cubicBezTo>
                  <a:pt x="1566" y="317"/>
                  <a:pt x="1566" y="317"/>
                  <a:pt x="1566" y="317"/>
                </a:cubicBezTo>
                <a:cubicBezTo>
                  <a:pt x="1564" y="318"/>
                  <a:pt x="1564" y="318"/>
                  <a:pt x="1564" y="318"/>
                </a:cubicBezTo>
                <a:cubicBezTo>
                  <a:pt x="1565" y="319"/>
                  <a:pt x="1565" y="319"/>
                  <a:pt x="1565" y="319"/>
                </a:cubicBezTo>
                <a:cubicBezTo>
                  <a:pt x="1564" y="320"/>
                  <a:pt x="1564" y="320"/>
                  <a:pt x="1564" y="320"/>
                </a:cubicBezTo>
                <a:cubicBezTo>
                  <a:pt x="1562" y="320"/>
                  <a:pt x="1562" y="320"/>
                  <a:pt x="1562" y="320"/>
                </a:cubicBezTo>
                <a:cubicBezTo>
                  <a:pt x="1562" y="319"/>
                  <a:pt x="1562" y="319"/>
                  <a:pt x="1562" y="319"/>
                </a:cubicBezTo>
                <a:cubicBezTo>
                  <a:pt x="1563" y="319"/>
                  <a:pt x="1563" y="319"/>
                  <a:pt x="1563" y="319"/>
                </a:cubicBezTo>
                <a:cubicBezTo>
                  <a:pt x="1563" y="317"/>
                  <a:pt x="1563" y="317"/>
                  <a:pt x="1563" y="317"/>
                </a:cubicBezTo>
                <a:cubicBezTo>
                  <a:pt x="1561" y="316"/>
                  <a:pt x="1561" y="316"/>
                  <a:pt x="1561" y="316"/>
                </a:cubicBezTo>
                <a:cubicBezTo>
                  <a:pt x="1559" y="318"/>
                  <a:pt x="1559" y="318"/>
                  <a:pt x="1559" y="318"/>
                </a:cubicBezTo>
                <a:cubicBezTo>
                  <a:pt x="1558" y="320"/>
                  <a:pt x="1558" y="320"/>
                  <a:pt x="1558" y="320"/>
                </a:cubicBezTo>
                <a:cubicBezTo>
                  <a:pt x="1557" y="318"/>
                  <a:pt x="1557" y="318"/>
                  <a:pt x="1557" y="318"/>
                </a:cubicBezTo>
                <a:cubicBezTo>
                  <a:pt x="1555" y="317"/>
                  <a:pt x="1555" y="317"/>
                  <a:pt x="1555" y="317"/>
                </a:cubicBezTo>
                <a:cubicBezTo>
                  <a:pt x="1553" y="318"/>
                  <a:pt x="1553" y="318"/>
                  <a:pt x="1553" y="318"/>
                </a:cubicBezTo>
                <a:cubicBezTo>
                  <a:pt x="1552" y="317"/>
                  <a:pt x="1552" y="317"/>
                  <a:pt x="1552" y="317"/>
                </a:cubicBezTo>
                <a:cubicBezTo>
                  <a:pt x="1549" y="319"/>
                  <a:pt x="1549" y="319"/>
                  <a:pt x="1549" y="319"/>
                </a:cubicBezTo>
                <a:cubicBezTo>
                  <a:pt x="1548" y="319"/>
                  <a:pt x="1548" y="319"/>
                  <a:pt x="1548" y="319"/>
                </a:cubicBezTo>
                <a:cubicBezTo>
                  <a:pt x="1547" y="318"/>
                  <a:pt x="1547" y="318"/>
                  <a:pt x="1547" y="318"/>
                </a:cubicBezTo>
                <a:cubicBezTo>
                  <a:pt x="1546" y="318"/>
                  <a:pt x="1546" y="318"/>
                  <a:pt x="1546" y="318"/>
                </a:cubicBezTo>
                <a:cubicBezTo>
                  <a:pt x="1547" y="320"/>
                  <a:pt x="1547" y="320"/>
                  <a:pt x="1547" y="320"/>
                </a:cubicBezTo>
                <a:cubicBezTo>
                  <a:pt x="1546" y="321"/>
                  <a:pt x="1546" y="321"/>
                  <a:pt x="1546" y="321"/>
                </a:cubicBezTo>
                <a:cubicBezTo>
                  <a:pt x="1547" y="321"/>
                  <a:pt x="1547" y="321"/>
                  <a:pt x="1547" y="321"/>
                </a:cubicBezTo>
                <a:cubicBezTo>
                  <a:pt x="1549" y="321"/>
                  <a:pt x="1549" y="321"/>
                  <a:pt x="1549" y="321"/>
                </a:cubicBezTo>
                <a:cubicBezTo>
                  <a:pt x="1550" y="320"/>
                  <a:pt x="1550" y="320"/>
                  <a:pt x="1550" y="320"/>
                </a:cubicBezTo>
                <a:cubicBezTo>
                  <a:pt x="1551" y="320"/>
                  <a:pt x="1551" y="320"/>
                  <a:pt x="1551" y="320"/>
                </a:cubicBezTo>
                <a:cubicBezTo>
                  <a:pt x="1549" y="322"/>
                  <a:pt x="1549" y="322"/>
                  <a:pt x="1549" y="322"/>
                </a:cubicBezTo>
                <a:cubicBezTo>
                  <a:pt x="1550" y="323"/>
                  <a:pt x="1550" y="323"/>
                  <a:pt x="1550" y="323"/>
                </a:cubicBezTo>
                <a:cubicBezTo>
                  <a:pt x="1549" y="324"/>
                  <a:pt x="1549" y="324"/>
                  <a:pt x="1549" y="324"/>
                </a:cubicBezTo>
                <a:cubicBezTo>
                  <a:pt x="1547" y="323"/>
                  <a:pt x="1547" y="323"/>
                  <a:pt x="1547" y="323"/>
                </a:cubicBezTo>
                <a:cubicBezTo>
                  <a:pt x="1548" y="325"/>
                  <a:pt x="1548" y="325"/>
                  <a:pt x="1548" y="325"/>
                </a:cubicBezTo>
                <a:cubicBezTo>
                  <a:pt x="1549" y="326"/>
                  <a:pt x="1549" y="326"/>
                  <a:pt x="1549" y="326"/>
                </a:cubicBezTo>
                <a:cubicBezTo>
                  <a:pt x="1552" y="323"/>
                  <a:pt x="1552" y="323"/>
                  <a:pt x="1552" y="323"/>
                </a:cubicBezTo>
                <a:cubicBezTo>
                  <a:pt x="1554" y="324"/>
                  <a:pt x="1554" y="324"/>
                  <a:pt x="1554" y="324"/>
                </a:cubicBezTo>
                <a:cubicBezTo>
                  <a:pt x="1553" y="325"/>
                  <a:pt x="1553" y="325"/>
                  <a:pt x="1553" y="325"/>
                </a:cubicBezTo>
                <a:cubicBezTo>
                  <a:pt x="1553" y="327"/>
                  <a:pt x="1553" y="327"/>
                  <a:pt x="1553" y="327"/>
                </a:cubicBezTo>
                <a:cubicBezTo>
                  <a:pt x="1551" y="328"/>
                  <a:pt x="1551" y="328"/>
                  <a:pt x="1551" y="328"/>
                </a:cubicBezTo>
                <a:cubicBezTo>
                  <a:pt x="1551" y="328"/>
                  <a:pt x="1551" y="328"/>
                  <a:pt x="1551" y="328"/>
                </a:cubicBezTo>
                <a:cubicBezTo>
                  <a:pt x="1553" y="329"/>
                  <a:pt x="1553" y="329"/>
                  <a:pt x="1553" y="329"/>
                </a:cubicBezTo>
                <a:cubicBezTo>
                  <a:pt x="1552" y="330"/>
                  <a:pt x="1552" y="330"/>
                  <a:pt x="1552" y="330"/>
                </a:cubicBezTo>
                <a:cubicBezTo>
                  <a:pt x="1553" y="332"/>
                  <a:pt x="1553" y="332"/>
                  <a:pt x="1553" y="332"/>
                </a:cubicBezTo>
                <a:cubicBezTo>
                  <a:pt x="1552" y="333"/>
                  <a:pt x="1552" y="333"/>
                  <a:pt x="1552" y="333"/>
                </a:cubicBezTo>
                <a:cubicBezTo>
                  <a:pt x="1553" y="334"/>
                  <a:pt x="1553" y="334"/>
                  <a:pt x="1553" y="334"/>
                </a:cubicBezTo>
                <a:cubicBezTo>
                  <a:pt x="1555" y="331"/>
                  <a:pt x="1555" y="331"/>
                  <a:pt x="1555" y="331"/>
                </a:cubicBezTo>
                <a:cubicBezTo>
                  <a:pt x="1556" y="330"/>
                  <a:pt x="1556" y="330"/>
                  <a:pt x="1556" y="330"/>
                </a:cubicBezTo>
                <a:cubicBezTo>
                  <a:pt x="1556" y="328"/>
                  <a:pt x="1556" y="328"/>
                  <a:pt x="1556" y="328"/>
                </a:cubicBezTo>
                <a:cubicBezTo>
                  <a:pt x="1560" y="327"/>
                  <a:pt x="1560" y="327"/>
                  <a:pt x="1560" y="327"/>
                </a:cubicBezTo>
                <a:cubicBezTo>
                  <a:pt x="1562" y="327"/>
                  <a:pt x="1562" y="327"/>
                  <a:pt x="1562" y="327"/>
                </a:cubicBezTo>
                <a:cubicBezTo>
                  <a:pt x="1563" y="327"/>
                  <a:pt x="1563" y="327"/>
                  <a:pt x="1563" y="327"/>
                </a:cubicBezTo>
                <a:cubicBezTo>
                  <a:pt x="1562" y="327"/>
                  <a:pt x="1562" y="327"/>
                  <a:pt x="1562" y="327"/>
                </a:cubicBezTo>
                <a:cubicBezTo>
                  <a:pt x="1560" y="329"/>
                  <a:pt x="1560" y="329"/>
                  <a:pt x="1560" y="329"/>
                </a:cubicBezTo>
                <a:cubicBezTo>
                  <a:pt x="1560" y="331"/>
                  <a:pt x="1560" y="331"/>
                  <a:pt x="1560" y="331"/>
                </a:cubicBezTo>
                <a:cubicBezTo>
                  <a:pt x="1561" y="333"/>
                  <a:pt x="1561" y="333"/>
                  <a:pt x="1561" y="333"/>
                </a:cubicBezTo>
                <a:cubicBezTo>
                  <a:pt x="1559" y="331"/>
                  <a:pt x="1559" y="331"/>
                  <a:pt x="1559" y="331"/>
                </a:cubicBezTo>
                <a:cubicBezTo>
                  <a:pt x="1559" y="329"/>
                  <a:pt x="1559" y="329"/>
                  <a:pt x="1559" y="329"/>
                </a:cubicBezTo>
                <a:cubicBezTo>
                  <a:pt x="1558" y="329"/>
                  <a:pt x="1558" y="329"/>
                  <a:pt x="1558" y="329"/>
                </a:cubicBezTo>
                <a:cubicBezTo>
                  <a:pt x="1557" y="331"/>
                  <a:pt x="1557" y="331"/>
                  <a:pt x="1557" y="331"/>
                </a:cubicBezTo>
                <a:cubicBezTo>
                  <a:pt x="1556" y="332"/>
                  <a:pt x="1556" y="332"/>
                  <a:pt x="1556" y="332"/>
                </a:cubicBezTo>
                <a:cubicBezTo>
                  <a:pt x="1558" y="333"/>
                  <a:pt x="1558" y="333"/>
                  <a:pt x="1558" y="333"/>
                </a:cubicBezTo>
                <a:cubicBezTo>
                  <a:pt x="1556" y="335"/>
                  <a:pt x="1556" y="335"/>
                  <a:pt x="1556" y="335"/>
                </a:cubicBezTo>
                <a:cubicBezTo>
                  <a:pt x="1555" y="335"/>
                  <a:pt x="1555" y="335"/>
                  <a:pt x="1555" y="335"/>
                </a:cubicBezTo>
                <a:cubicBezTo>
                  <a:pt x="1554" y="336"/>
                  <a:pt x="1554" y="336"/>
                  <a:pt x="1554" y="336"/>
                </a:cubicBezTo>
                <a:cubicBezTo>
                  <a:pt x="1555" y="337"/>
                  <a:pt x="1555" y="337"/>
                  <a:pt x="1555" y="337"/>
                </a:cubicBezTo>
                <a:cubicBezTo>
                  <a:pt x="1558" y="337"/>
                  <a:pt x="1558" y="337"/>
                  <a:pt x="1558" y="337"/>
                </a:cubicBezTo>
                <a:cubicBezTo>
                  <a:pt x="1558" y="338"/>
                  <a:pt x="1558" y="338"/>
                  <a:pt x="1558" y="338"/>
                </a:cubicBezTo>
                <a:cubicBezTo>
                  <a:pt x="1556" y="338"/>
                  <a:pt x="1556" y="338"/>
                  <a:pt x="1556" y="338"/>
                </a:cubicBezTo>
                <a:cubicBezTo>
                  <a:pt x="1556" y="339"/>
                  <a:pt x="1556" y="339"/>
                  <a:pt x="1556" y="339"/>
                </a:cubicBezTo>
                <a:cubicBezTo>
                  <a:pt x="1556" y="340"/>
                  <a:pt x="1556" y="340"/>
                  <a:pt x="1556" y="340"/>
                </a:cubicBezTo>
                <a:cubicBezTo>
                  <a:pt x="1553" y="339"/>
                  <a:pt x="1553" y="339"/>
                  <a:pt x="1553" y="339"/>
                </a:cubicBezTo>
                <a:cubicBezTo>
                  <a:pt x="1552" y="339"/>
                  <a:pt x="1552" y="339"/>
                  <a:pt x="1552" y="339"/>
                </a:cubicBezTo>
                <a:cubicBezTo>
                  <a:pt x="1552" y="341"/>
                  <a:pt x="1552" y="341"/>
                  <a:pt x="1552" y="341"/>
                </a:cubicBezTo>
                <a:cubicBezTo>
                  <a:pt x="1552" y="339"/>
                  <a:pt x="1552" y="339"/>
                  <a:pt x="1552" y="339"/>
                </a:cubicBezTo>
                <a:cubicBezTo>
                  <a:pt x="1550" y="340"/>
                  <a:pt x="1550" y="340"/>
                  <a:pt x="1550" y="340"/>
                </a:cubicBezTo>
                <a:cubicBezTo>
                  <a:pt x="1549" y="342"/>
                  <a:pt x="1549" y="342"/>
                  <a:pt x="1549" y="342"/>
                </a:cubicBezTo>
                <a:cubicBezTo>
                  <a:pt x="1549" y="344"/>
                  <a:pt x="1549" y="344"/>
                  <a:pt x="1549" y="344"/>
                </a:cubicBezTo>
                <a:cubicBezTo>
                  <a:pt x="1552" y="347"/>
                  <a:pt x="1552" y="347"/>
                  <a:pt x="1552" y="347"/>
                </a:cubicBezTo>
                <a:cubicBezTo>
                  <a:pt x="1552" y="345"/>
                  <a:pt x="1552" y="345"/>
                  <a:pt x="1552" y="345"/>
                </a:cubicBezTo>
                <a:cubicBezTo>
                  <a:pt x="1553" y="346"/>
                  <a:pt x="1553" y="346"/>
                  <a:pt x="1553" y="346"/>
                </a:cubicBezTo>
                <a:cubicBezTo>
                  <a:pt x="1555" y="345"/>
                  <a:pt x="1555" y="345"/>
                  <a:pt x="1555" y="345"/>
                </a:cubicBezTo>
                <a:cubicBezTo>
                  <a:pt x="1554" y="344"/>
                  <a:pt x="1554" y="344"/>
                  <a:pt x="1554" y="344"/>
                </a:cubicBezTo>
                <a:cubicBezTo>
                  <a:pt x="1555" y="343"/>
                  <a:pt x="1555" y="343"/>
                  <a:pt x="1555" y="343"/>
                </a:cubicBezTo>
                <a:cubicBezTo>
                  <a:pt x="1557" y="344"/>
                  <a:pt x="1557" y="344"/>
                  <a:pt x="1557" y="344"/>
                </a:cubicBezTo>
                <a:cubicBezTo>
                  <a:pt x="1556" y="345"/>
                  <a:pt x="1556" y="345"/>
                  <a:pt x="1556" y="345"/>
                </a:cubicBezTo>
                <a:cubicBezTo>
                  <a:pt x="1557" y="346"/>
                  <a:pt x="1557" y="346"/>
                  <a:pt x="1557" y="346"/>
                </a:cubicBezTo>
                <a:cubicBezTo>
                  <a:pt x="1557" y="348"/>
                  <a:pt x="1557" y="348"/>
                  <a:pt x="1557" y="348"/>
                </a:cubicBezTo>
                <a:cubicBezTo>
                  <a:pt x="1556" y="349"/>
                  <a:pt x="1556" y="349"/>
                  <a:pt x="1556" y="349"/>
                </a:cubicBezTo>
                <a:cubicBezTo>
                  <a:pt x="1557" y="351"/>
                  <a:pt x="1557" y="351"/>
                  <a:pt x="1557" y="351"/>
                </a:cubicBezTo>
                <a:cubicBezTo>
                  <a:pt x="1558" y="350"/>
                  <a:pt x="1558" y="350"/>
                  <a:pt x="1558" y="350"/>
                </a:cubicBezTo>
                <a:cubicBezTo>
                  <a:pt x="1560" y="350"/>
                  <a:pt x="1560" y="350"/>
                  <a:pt x="1560" y="350"/>
                </a:cubicBezTo>
                <a:cubicBezTo>
                  <a:pt x="1561" y="351"/>
                  <a:pt x="1561" y="351"/>
                  <a:pt x="1561" y="351"/>
                </a:cubicBezTo>
                <a:cubicBezTo>
                  <a:pt x="1559" y="351"/>
                  <a:pt x="1559" y="351"/>
                  <a:pt x="1559" y="351"/>
                </a:cubicBezTo>
                <a:cubicBezTo>
                  <a:pt x="1558" y="352"/>
                  <a:pt x="1558" y="352"/>
                  <a:pt x="1558" y="352"/>
                </a:cubicBezTo>
                <a:cubicBezTo>
                  <a:pt x="1559" y="354"/>
                  <a:pt x="1559" y="354"/>
                  <a:pt x="1559" y="354"/>
                </a:cubicBezTo>
                <a:cubicBezTo>
                  <a:pt x="1559" y="354"/>
                  <a:pt x="1559" y="354"/>
                  <a:pt x="1559" y="354"/>
                </a:cubicBezTo>
                <a:cubicBezTo>
                  <a:pt x="1555" y="352"/>
                  <a:pt x="1555" y="352"/>
                  <a:pt x="1555" y="352"/>
                </a:cubicBezTo>
                <a:cubicBezTo>
                  <a:pt x="1554" y="352"/>
                  <a:pt x="1554" y="352"/>
                  <a:pt x="1554" y="352"/>
                </a:cubicBezTo>
                <a:cubicBezTo>
                  <a:pt x="1553" y="351"/>
                  <a:pt x="1553" y="351"/>
                  <a:pt x="1553" y="351"/>
                </a:cubicBezTo>
                <a:cubicBezTo>
                  <a:pt x="1552" y="351"/>
                  <a:pt x="1552" y="351"/>
                  <a:pt x="1552" y="351"/>
                </a:cubicBezTo>
                <a:cubicBezTo>
                  <a:pt x="1552" y="353"/>
                  <a:pt x="1552" y="353"/>
                  <a:pt x="1552" y="353"/>
                </a:cubicBezTo>
                <a:cubicBezTo>
                  <a:pt x="1550" y="354"/>
                  <a:pt x="1550" y="354"/>
                  <a:pt x="1550" y="354"/>
                </a:cubicBezTo>
                <a:cubicBezTo>
                  <a:pt x="1553" y="358"/>
                  <a:pt x="1553" y="358"/>
                  <a:pt x="1553" y="358"/>
                </a:cubicBezTo>
                <a:cubicBezTo>
                  <a:pt x="1555" y="359"/>
                  <a:pt x="1555" y="359"/>
                  <a:pt x="1555" y="359"/>
                </a:cubicBezTo>
                <a:cubicBezTo>
                  <a:pt x="1558" y="361"/>
                  <a:pt x="1558" y="361"/>
                  <a:pt x="1558" y="361"/>
                </a:cubicBezTo>
                <a:cubicBezTo>
                  <a:pt x="1562" y="363"/>
                  <a:pt x="1562" y="363"/>
                  <a:pt x="1562" y="363"/>
                </a:cubicBezTo>
                <a:cubicBezTo>
                  <a:pt x="1562" y="364"/>
                  <a:pt x="1562" y="364"/>
                  <a:pt x="1562" y="364"/>
                </a:cubicBezTo>
                <a:cubicBezTo>
                  <a:pt x="1561" y="364"/>
                  <a:pt x="1561" y="364"/>
                  <a:pt x="1561" y="364"/>
                </a:cubicBezTo>
                <a:cubicBezTo>
                  <a:pt x="1563" y="366"/>
                  <a:pt x="1563" y="366"/>
                  <a:pt x="1563" y="366"/>
                </a:cubicBezTo>
                <a:cubicBezTo>
                  <a:pt x="1564" y="365"/>
                  <a:pt x="1564" y="365"/>
                  <a:pt x="1564" y="365"/>
                </a:cubicBezTo>
                <a:cubicBezTo>
                  <a:pt x="1563" y="363"/>
                  <a:pt x="1563" y="363"/>
                  <a:pt x="1563" y="363"/>
                </a:cubicBezTo>
                <a:cubicBezTo>
                  <a:pt x="1565" y="363"/>
                  <a:pt x="1565" y="363"/>
                  <a:pt x="1565" y="363"/>
                </a:cubicBezTo>
                <a:cubicBezTo>
                  <a:pt x="1566" y="364"/>
                  <a:pt x="1566" y="364"/>
                  <a:pt x="1566" y="364"/>
                </a:cubicBezTo>
                <a:cubicBezTo>
                  <a:pt x="1566" y="365"/>
                  <a:pt x="1566" y="365"/>
                  <a:pt x="1566" y="365"/>
                </a:cubicBezTo>
                <a:cubicBezTo>
                  <a:pt x="1568" y="367"/>
                  <a:pt x="1568" y="367"/>
                  <a:pt x="1568" y="367"/>
                </a:cubicBezTo>
                <a:cubicBezTo>
                  <a:pt x="1569" y="366"/>
                  <a:pt x="1569" y="366"/>
                  <a:pt x="1569" y="366"/>
                </a:cubicBezTo>
                <a:cubicBezTo>
                  <a:pt x="1569" y="366"/>
                  <a:pt x="1569" y="366"/>
                  <a:pt x="1569" y="366"/>
                </a:cubicBezTo>
                <a:cubicBezTo>
                  <a:pt x="1571" y="366"/>
                  <a:pt x="1571" y="366"/>
                  <a:pt x="1571" y="366"/>
                </a:cubicBezTo>
                <a:cubicBezTo>
                  <a:pt x="1573" y="364"/>
                  <a:pt x="1573" y="364"/>
                  <a:pt x="1573" y="364"/>
                </a:cubicBezTo>
                <a:cubicBezTo>
                  <a:pt x="1574" y="363"/>
                  <a:pt x="1574" y="363"/>
                  <a:pt x="1574" y="363"/>
                </a:cubicBezTo>
                <a:cubicBezTo>
                  <a:pt x="1575" y="362"/>
                  <a:pt x="1575" y="362"/>
                  <a:pt x="1575" y="362"/>
                </a:cubicBezTo>
                <a:cubicBezTo>
                  <a:pt x="1575" y="363"/>
                  <a:pt x="1575" y="363"/>
                  <a:pt x="1575" y="363"/>
                </a:cubicBezTo>
                <a:cubicBezTo>
                  <a:pt x="1576" y="364"/>
                  <a:pt x="1576" y="364"/>
                  <a:pt x="1576" y="364"/>
                </a:cubicBezTo>
                <a:cubicBezTo>
                  <a:pt x="1577" y="364"/>
                  <a:pt x="1577" y="364"/>
                  <a:pt x="1577" y="364"/>
                </a:cubicBezTo>
                <a:cubicBezTo>
                  <a:pt x="1581" y="361"/>
                  <a:pt x="1581" y="361"/>
                  <a:pt x="1581" y="361"/>
                </a:cubicBezTo>
                <a:cubicBezTo>
                  <a:pt x="1580" y="359"/>
                  <a:pt x="1580" y="359"/>
                  <a:pt x="1580" y="359"/>
                </a:cubicBezTo>
                <a:cubicBezTo>
                  <a:pt x="1579" y="357"/>
                  <a:pt x="1579" y="357"/>
                  <a:pt x="1579" y="357"/>
                </a:cubicBezTo>
                <a:cubicBezTo>
                  <a:pt x="1582" y="359"/>
                  <a:pt x="1582" y="359"/>
                  <a:pt x="1582" y="359"/>
                </a:cubicBezTo>
                <a:cubicBezTo>
                  <a:pt x="1584" y="357"/>
                  <a:pt x="1584" y="357"/>
                  <a:pt x="1584" y="357"/>
                </a:cubicBezTo>
                <a:cubicBezTo>
                  <a:pt x="1583" y="356"/>
                  <a:pt x="1583" y="356"/>
                  <a:pt x="1583" y="356"/>
                </a:cubicBezTo>
                <a:cubicBezTo>
                  <a:pt x="1584" y="355"/>
                  <a:pt x="1584" y="355"/>
                  <a:pt x="1584" y="355"/>
                </a:cubicBezTo>
                <a:cubicBezTo>
                  <a:pt x="1584" y="354"/>
                  <a:pt x="1584" y="354"/>
                  <a:pt x="1584" y="354"/>
                </a:cubicBezTo>
                <a:cubicBezTo>
                  <a:pt x="1586" y="353"/>
                  <a:pt x="1586" y="353"/>
                  <a:pt x="1586" y="353"/>
                </a:cubicBezTo>
                <a:cubicBezTo>
                  <a:pt x="1587" y="353"/>
                  <a:pt x="1587" y="353"/>
                  <a:pt x="1587" y="353"/>
                </a:cubicBezTo>
                <a:cubicBezTo>
                  <a:pt x="1588" y="351"/>
                  <a:pt x="1588" y="351"/>
                  <a:pt x="1588" y="351"/>
                </a:cubicBezTo>
                <a:cubicBezTo>
                  <a:pt x="1586" y="349"/>
                  <a:pt x="1586" y="349"/>
                  <a:pt x="1586" y="349"/>
                </a:cubicBezTo>
                <a:cubicBezTo>
                  <a:pt x="1587" y="348"/>
                  <a:pt x="1587" y="348"/>
                  <a:pt x="1587" y="348"/>
                </a:cubicBezTo>
                <a:cubicBezTo>
                  <a:pt x="1585" y="346"/>
                  <a:pt x="1585" y="346"/>
                  <a:pt x="1585" y="346"/>
                </a:cubicBezTo>
                <a:cubicBezTo>
                  <a:pt x="1584" y="345"/>
                  <a:pt x="1584" y="345"/>
                  <a:pt x="1584" y="345"/>
                </a:cubicBezTo>
                <a:cubicBezTo>
                  <a:pt x="1584" y="343"/>
                  <a:pt x="1584" y="343"/>
                  <a:pt x="1584" y="343"/>
                </a:cubicBezTo>
                <a:cubicBezTo>
                  <a:pt x="1585" y="344"/>
                  <a:pt x="1585" y="344"/>
                  <a:pt x="1585" y="344"/>
                </a:cubicBezTo>
                <a:cubicBezTo>
                  <a:pt x="1587" y="346"/>
                  <a:pt x="1587" y="346"/>
                  <a:pt x="1587" y="346"/>
                </a:cubicBezTo>
                <a:cubicBezTo>
                  <a:pt x="1587" y="349"/>
                  <a:pt x="1587" y="349"/>
                  <a:pt x="1587" y="349"/>
                </a:cubicBezTo>
                <a:cubicBezTo>
                  <a:pt x="1588" y="350"/>
                  <a:pt x="1588" y="350"/>
                  <a:pt x="1588" y="350"/>
                </a:cubicBezTo>
                <a:cubicBezTo>
                  <a:pt x="1589" y="350"/>
                  <a:pt x="1589" y="350"/>
                  <a:pt x="1589" y="350"/>
                </a:cubicBezTo>
                <a:cubicBezTo>
                  <a:pt x="1589" y="351"/>
                  <a:pt x="1589" y="351"/>
                  <a:pt x="1589" y="351"/>
                </a:cubicBezTo>
                <a:cubicBezTo>
                  <a:pt x="1590" y="352"/>
                  <a:pt x="1590" y="352"/>
                  <a:pt x="1590" y="352"/>
                </a:cubicBezTo>
                <a:cubicBezTo>
                  <a:pt x="1592" y="351"/>
                  <a:pt x="1592" y="351"/>
                  <a:pt x="1592" y="351"/>
                </a:cubicBezTo>
                <a:cubicBezTo>
                  <a:pt x="1591" y="350"/>
                  <a:pt x="1591" y="350"/>
                  <a:pt x="1591" y="350"/>
                </a:cubicBezTo>
                <a:cubicBezTo>
                  <a:pt x="1591" y="349"/>
                  <a:pt x="1591" y="349"/>
                  <a:pt x="1591" y="349"/>
                </a:cubicBezTo>
                <a:cubicBezTo>
                  <a:pt x="1591" y="348"/>
                  <a:pt x="1591" y="348"/>
                  <a:pt x="1591" y="348"/>
                </a:cubicBezTo>
                <a:cubicBezTo>
                  <a:pt x="1593" y="350"/>
                  <a:pt x="1593" y="350"/>
                  <a:pt x="1593" y="350"/>
                </a:cubicBezTo>
                <a:cubicBezTo>
                  <a:pt x="1593" y="350"/>
                  <a:pt x="1593" y="350"/>
                  <a:pt x="1593" y="350"/>
                </a:cubicBezTo>
                <a:cubicBezTo>
                  <a:pt x="1595" y="348"/>
                  <a:pt x="1595" y="348"/>
                  <a:pt x="1595" y="348"/>
                </a:cubicBezTo>
                <a:cubicBezTo>
                  <a:pt x="1596" y="346"/>
                  <a:pt x="1596" y="346"/>
                  <a:pt x="1596" y="346"/>
                </a:cubicBezTo>
                <a:cubicBezTo>
                  <a:pt x="1595" y="344"/>
                  <a:pt x="1595" y="344"/>
                  <a:pt x="1595" y="344"/>
                </a:cubicBezTo>
                <a:cubicBezTo>
                  <a:pt x="1594" y="343"/>
                  <a:pt x="1594" y="343"/>
                  <a:pt x="1594" y="343"/>
                </a:cubicBezTo>
                <a:cubicBezTo>
                  <a:pt x="1593" y="342"/>
                  <a:pt x="1593" y="342"/>
                  <a:pt x="1593" y="342"/>
                </a:cubicBezTo>
                <a:cubicBezTo>
                  <a:pt x="1594" y="342"/>
                  <a:pt x="1594" y="342"/>
                  <a:pt x="1594" y="342"/>
                </a:cubicBezTo>
                <a:cubicBezTo>
                  <a:pt x="1595" y="341"/>
                  <a:pt x="1595" y="341"/>
                  <a:pt x="1595" y="341"/>
                </a:cubicBezTo>
                <a:cubicBezTo>
                  <a:pt x="1595" y="341"/>
                  <a:pt x="1595" y="341"/>
                  <a:pt x="1595" y="341"/>
                </a:cubicBezTo>
                <a:cubicBezTo>
                  <a:pt x="1596" y="340"/>
                  <a:pt x="1596" y="340"/>
                  <a:pt x="1596" y="340"/>
                </a:cubicBezTo>
                <a:cubicBezTo>
                  <a:pt x="1595" y="338"/>
                  <a:pt x="1595" y="338"/>
                  <a:pt x="1595" y="338"/>
                </a:cubicBezTo>
                <a:cubicBezTo>
                  <a:pt x="1595" y="337"/>
                  <a:pt x="1595" y="337"/>
                  <a:pt x="1595" y="337"/>
                </a:cubicBezTo>
                <a:cubicBezTo>
                  <a:pt x="1597" y="335"/>
                  <a:pt x="1597" y="335"/>
                  <a:pt x="1597" y="335"/>
                </a:cubicBezTo>
                <a:cubicBezTo>
                  <a:pt x="1598" y="337"/>
                  <a:pt x="1598" y="337"/>
                  <a:pt x="1598" y="337"/>
                </a:cubicBezTo>
                <a:cubicBezTo>
                  <a:pt x="1597" y="339"/>
                  <a:pt x="1597" y="339"/>
                  <a:pt x="1597" y="339"/>
                </a:cubicBezTo>
                <a:cubicBezTo>
                  <a:pt x="1597" y="341"/>
                  <a:pt x="1597" y="341"/>
                  <a:pt x="1597" y="341"/>
                </a:cubicBezTo>
                <a:cubicBezTo>
                  <a:pt x="1597" y="343"/>
                  <a:pt x="1597" y="343"/>
                  <a:pt x="1597" y="343"/>
                </a:cubicBezTo>
                <a:cubicBezTo>
                  <a:pt x="1598" y="345"/>
                  <a:pt x="1598" y="345"/>
                  <a:pt x="1598" y="345"/>
                </a:cubicBezTo>
                <a:cubicBezTo>
                  <a:pt x="1599" y="346"/>
                  <a:pt x="1599" y="346"/>
                  <a:pt x="1599" y="346"/>
                </a:cubicBezTo>
                <a:cubicBezTo>
                  <a:pt x="1601" y="348"/>
                  <a:pt x="1601" y="348"/>
                  <a:pt x="1601" y="348"/>
                </a:cubicBezTo>
                <a:cubicBezTo>
                  <a:pt x="1603" y="348"/>
                  <a:pt x="1603" y="348"/>
                  <a:pt x="1603" y="348"/>
                </a:cubicBezTo>
                <a:cubicBezTo>
                  <a:pt x="1604" y="349"/>
                  <a:pt x="1604" y="349"/>
                  <a:pt x="1604" y="349"/>
                </a:cubicBezTo>
                <a:cubicBezTo>
                  <a:pt x="1603" y="349"/>
                  <a:pt x="1603" y="349"/>
                  <a:pt x="1603" y="349"/>
                </a:cubicBezTo>
                <a:cubicBezTo>
                  <a:pt x="1603" y="350"/>
                  <a:pt x="1603" y="350"/>
                  <a:pt x="1603" y="350"/>
                </a:cubicBezTo>
                <a:cubicBezTo>
                  <a:pt x="1602" y="351"/>
                  <a:pt x="1602" y="351"/>
                  <a:pt x="1602" y="351"/>
                </a:cubicBezTo>
                <a:cubicBezTo>
                  <a:pt x="1602" y="355"/>
                  <a:pt x="1602" y="355"/>
                  <a:pt x="1602" y="355"/>
                </a:cubicBezTo>
                <a:cubicBezTo>
                  <a:pt x="1603" y="356"/>
                  <a:pt x="1603" y="356"/>
                  <a:pt x="1603" y="356"/>
                </a:cubicBezTo>
                <a:cubicBezTo>
                  <a:pt x="1603" y="359"/>
                  <a:pt x="1603" y="359"/>
                  <a:pt x="1603" y="359"/>
                </a:cubicBezTo>
                <a:cubicBezTo>
                  <a:pt x="1605" y="360"/>
                  <a:pt x="1605" y="360"/>
                  <a:pt x="1605" y="360"/>
                </a:cubicBezTo>
                <a:cubicBezTo>
                  <a:pt x="1605" y="361"/>
                  <a:pt x="1605" y="361"/>
                  <a:pt x="1605" y="361"/>
                </a:cubicBezTo>
                <a:cubicBezTo>
                  <a:pt x="1605" y="363"/>
                  <a:pt x="1605" y="363"/>
                  <a:pt x="1605" y="363"/>
                </a:cubicBezTo>
                <a:cubicBezTo>
                  <a:pt x="1607" y="362"/>
                  <a:pt x="1607" y="362"/>
                  <a:pt x="1607" y="362"/>
                </a:cubicBezTo>
                <a:cubicBezTo>
                  <a:pt x="1606" y="361"/>
                  <a:pt x="1606" y="361"/>
                  <a:pt x="1606" y="361"/>
                </a:cubicBezTo>
                <a:cubicBezTo>
                  <a:pt x="1606" y="359"/>
                  <a:pt x="1606" y="359"/>
                  <a:pt x="1606" y="359"/>
                </a:cubicBezTo>
                <a:cubicBezTo>
                  <a:pt x="1607" y="359"/>
                  <a:pt x="1607" y="359"/>
                  <a:pt x="1607" y="359"/>
                </a:cubicBezTo>
                <a:cubicBezTo>
                  <a:pt x="1606" y="360"/>
                  <a:pt x="1606" y="360"/>
                  <a:pt x="1606" y="360"/>
                </a:cubicBezTo>
                <a:cubicBezTo>
                  <a:pt x="1608" y="361"/>
                  <a:pt x="1608" y="361"/>
                  <a:pt x="1608" y="361"/>
                </a:cubicBezTo>
                <a:cubicBezTo>
                  <a:pt x="1609" y="362"/>
                  <a:pt x="1609" y="362"/>
                  <a:pt x="1609" y="362"/>
                </a:cubicBezTo>
                <a:cubicBezTo>
                  <a:pt x="1607" y="364"/>
                  <a:pt x="1607" y="364"/>
                  <a:pt x="1607" y="364"/>
                </a:cubicBezTo>
                <a:cubicBezTo>
                  <a:pt x="1606" y="365"/>
                  <a:pt x="1606" y="365"/>
                  <a:pt x="1606" y="365"/>
                </a:cubicBezTo>
                <a:cubicBezTo>
                  <a:pt x="1607" y="367"/>
                  <a:pt x="1607" y="367"/>
                  <a:pt x="1607" y="367"/>
                </a:cubicBezTo>
                <a:cubicBezTo>
                  <a:pt x="1607" y="369"/>
                  <a:pt x="1607" y="369"/>
                  <a:pt x="1607" y="369"/>
                </a:cubicBezTo>
                <a:cubicBezTo>
                  <a:pt x="1606" y="370"/>
                  <a:pt x="1606" y="370"/>
                  <a:pt x="1606" y="370"/>
                </a:cubicBezTo>
                <a:cubicBezTo>
                  <a:pt x="1607" y="372"/>
                  <a:pt x="1607" y="372"/>
                  <a:pt x="1607" y="372"/>
                </a:cubicBezTo>
                <a:cubicBezTo>
                  <a:pt x="1608" y="372"/>
                  <a:pt x="1608" y="372"/>
                  <a:pt x="1608" y="372"/>
                </a:cubicBezTo>
                <a:cubicBezTo>
                  <a:pt x="1609" y="375"/>
                  <a:pt x="1609" y="375"/>
                  <a:pt x="1609" y="375"/>
                </a:cubicBezTo>
                <a:cubicBezTo>
                  <a:pt x="1610" y="376"/>
                  <a:pt x="1610" y="376"/>
                  <a:pt x="1610" y="376"/>
                </a:cubicBezTo>
                <a:cubicBezTo>
                  <a:pt x="1612" y="379"/>
                  <a:pt x="1612" y="379"/>
                  <a:pt x="1612" y="379"/>
                </a:cubicBezTo>
                <a:cubicBezTo>
                  <a:pt x="1612" y="382"/>
                  <a:pt x="1612" y="382"/>
                  <a:pt x="1612" y="382"/>
                </a:cubicBezTo>
                <a:cubicBezTo>
                  <a:pt x="1614" y="383"/>
                  <a:pt x="1614" y="383"/>
                  <a:pt x="1614" y="383"/>
                </a:cubicBezTo>
                <a:cubicBezTo>
                  <a:pt x="1615" y="385"/>
                  <a:pt x="1615" y="385"/>
                  <a:pt x="1615" y="385"/>
                </a:cubicBezTo>
                <a:cubicBezTo>
                  <a:pt x="1617" y="387"/>
                  <a:pt x="1617" y="387"/>
                  <a:pt x="1617" y="387"/>
                </a:cubicBezTo>
                <a:cubicBezTo>
                  <a:pt x="1619" y="386"/>
                  <a:pt x="1619" y="386"/>
                  <a:pt x="1619" y="386"/>
                </a:cubicBezTo>
                <a:cubicBezTo>
                  <a:pt x="1620" y="388"/>
                  <a:pt x="1620" y="388"/>
                  <a:pt x="1620" y="388"/>
                </a:cubicBezTo>
                <a:cubicBezTo>
                  <a:pt x="1618" y="391"/>
                  <a:pt x="1618" y="391"/>
                  <a:pt x="1618" y="391"/>
                </a:cubicBezTo>
                <a:cubicBezTo>
                  <a:pt x="1616" y="391"/>
                  <a:pt x="1616" y="391"/>
                  <a:pt x="1616" y="391"/>
                </a:cubicBezTo>
                <a:cubicBezTo>
                  <a:pt x="1615" y="392"/>
                  <a:pt x="1615" y="392"/>
                  <a:pt x="1615" y="392"/>
                </a:cubicBezTo>
                <a:cubicBezTo>
                  <a:pt x="1617" y="393"/>
                  <a:pt x="1617" y="393"/>
                  <a:pt x="1617" y="393"/>
                </a:cubicBezTo>
                <a:cubicBezTo>
                  <a:pt x="1617" y="395"/>
                  <a:pt x="1617" y="395"/>
                  <a:pt x="1617" y="395"/>
                </a:cubicBezTo>
                <a:cubicBezTo>
                  <a:pt x="1619" y="396"/>
                  <a:pt x="1619" y="396"/>
                  <a:pt x="1619" y="396"/>
                </a:cubicBezTo>
                <a:cubicBezTo>
                  <a:pt x="1620" y="400"/>
                  <a:pt x="1620" y="400"/>
                  <a:pt x="1620" y="400"/>
                </a:cubicBezTo>
                <a:cubicBezTo>
                  <a:pt x="1619" y="402"/>
                  <a:pt x="1619" y="402"/>
                  <a:pt x="1619" y="402"/>
                </a:cubicBezTo>
                <a:cubicBezTo>
                  <a:pt x="1620" y="403"/>
                  <a:pt x="1620" y="403"/>
                  <a:pt x="1620" y="403"/>
                </a:cubicBezTo>
                <a:cubicBezTo>
                  <a:pt x="1622" y="403"/>
                  <a:pt x="1622" y="403"/>
                  <a:pt x="1622" y="403"/>
                </a:cubicBezTo>
                <a:cubicBezTo>
                  <a:pt x="1627" y="402"/>
                  <a:pt x="1627" y="402"/>
                  <a:pt x="1627" y="402"/>
                </a:cubicBezTo>
                <a:cubicBezTo>
                  <a:pt x="1630" y="403"/>
                  <a:pt x="1630" y="403"/>
                  <a:pt x="1630" y="403"/>
                </a:cubicBezTo>
                <a:cubicBezTo>
                  <a:pt x="1632" y="401"/>
                  <a:pt x="1632" y="401"/>
                  <a:pt x="1632" y="401"/>
                </a:cubicBezTo>
                <a:cubicBezTo>
                  <a:pt x="1631" y="399"/>
                  <a:pt x="1631" y="399"/>
                  <a:pt x="1631" y="399"/>
                </a:cubicBezTo>
                <a:cubicBezTo>
                  <a:pt x="1630" y="398"/>
                  <a:pt x="1630" y="398"/>
                  <a:pt x="1630" y="398"/>
                </a:cubicBezTo>
                <a:cubicBezTo>
                  <a:pt x="1632" y="395"/>
                  <a:pt x="1632" y="395"/>
                  <a:pt x="1632" y="395"/>
                </a:cubicBezTo>
                <a:cubicBezTo>
                  <a:pt x="1635" y="395"/>
                  <a:pt x="1635" y="395"/>
                  <a:pt x="1635" y="395"/>
                </a:cubicBezTo>
                <a:cubicBezTo>
                  <a:pt x="1635" y="391"/>
                  <a:pt x="1635" y="391"/>
                  <a:pt x="1635" y="391"/>
                </a:cubicBezTo>
                <a:cubicBezTo>
                  <a:pt x="1636" y="393"/>
                  <a:pt x="1636" y="393"/>
                  <a:pt x="1636" y="393"/>
                </a:cubicBezTo>
                <a:cubicBezTo>
                  <a:pt x="1640" y="393"/>
                  <a:pt x="1640" y="393"/>
                  <a:pt x="1640" y="393"/>
                </a:cubicBezTo>
                <a:cubicBezTo>
                  <a:pt x="1642" y="392"/>
                  <a:pt x="1642" y="392"/>
                  <a:pt x="1642" y="392"/>
                </a:cubicBezTo>
                <a:cubicBezTo>
                  <a:pt x="1644" y="393"/>
                  <a:pt x="1644" y="393"/>
                  <a:pt x="1644" y="393"/>
                </a:cubicBezTo>
                <a:cubicBezTo>
                  <a:pt x="1645" y="394"/>
                  <a:pt x="1645" y="394"/>
                  <a:pt x="1645" y="394"/>
                </a:cubicBezTo>
                <a:cubicBezTo>
                  <a:pt x="1647" y="392"/>
                  <a:pt x="1647" y="392"/>
                  <a:pt x="1647" y="392"/>
                </a:cubicBezTo>
                <a:cubicBezTo>
                  <a:pt x="1648" y="388"/>
                  <a:pt x="1648" y="388"/>
                  <a:pt x="1648" y="388"/>
                </a:cubicBezTo>
                <a:cubicBezTo>
                  <a:pt x="1649" y="386"/>
                  <a:pt x="1649" y="386"/>
                  <a:pt x="1649" y="386"/>
                </a:cubicBezTo>
                <a:cubicBezTo>
                  <a:pt x="1650" y="381"/>
                  <a:pt x="1650" y="381"/>
                  <a:pt x="1650" y="381"/>
                </a:cubicBezTo>
                <a:cubicBezTo>
                  <a:pt x="1651" y="379"/>
                  <a:pt x="1651" y="379"/>
                  <a:pt x="1651" y="379"/>
                </a:cubicBezTo>
                <a:cubicBezTo>
                  <a:pt x="1649" y="378"/>
                  <a:pt x="1649" y="378"/>
                  <a:pt x="1649" y="378"/>
                </a:cubicBezTo>
                <a:cubicBezTo>
                  <a:pt x="1649" y="376"/>
                  <a:pt x="1649" y="376"/>
                  <a:pt x="1649" y="376"/>
                </a:cubicBezTo>
                <a:cubicBezTo>
                  <a:pt x="1651" y="374"/>
                  <a:pt x="1651" y="374"/>
                  <a:pt x="1651" y="374"/>
                </a:cubicBezTo>
                <a:cubicBezTo>
                  <a:pt x="1649" y="372"/>
                  <a:pt x="1649" y="372"/>
                  <a:pt x="1649" y="372"/>
                </a:cubicBezTo>
                <a:cubicBezTo>
                  <a:pt x="1651" y="370"/>
                  <a:pt x="1651" y="370"/>
                  <a:pt x="1651" y="370"/>
                </a:cubicBezTo>
                <a:cubicBezTo>
                  <a:pt x="1649" y="369"/>
                  <a:pt x="1649" y="369"/>
                  <a:pt x="1649" y="369"/>
                </a:cubicBezTo>
                <a:cubicBezTo>
                  <a:pt x="1650" y="367"/>
                  <a:pt x="1650" y="367"/>
                  <a:pt x="1650" y="367"/>
                </a:cubicBezTo>
                <a:cubicBezTo>
                  <a:pt x="1648" y="365"/>
                  <a:pt x="1648" y="365"/>
                  <a:pt x="1648" y="365"/>
                </a:cubicBezTo>
                <a:cubicBezTo>
                  <a:pt x="1651" y="366"/>
                  <a:pt x="1651" y="366"/>
                  <a:pt x="1651" y="366"/>
                </a:cubicBezTo>
                <a:cubicBezTo>
                  <a:pt x="1653" y="366"/>
                  <a:pt x="1653" y="366"/>
                  <a:pt x="1653" y="366"/>
                </a:cubicBezTo>
                <a:cubicBezTo>
                  <a:pt x="1651" y="364"/>
                  <a:pt x="1651" y="364"/>
                  <a:pt x="1651" y="364"/>
                </a:cubicBezTo>
                <a:cubicBezTo>
                  <a:pt x="1652" y="361"/>
                  <a:pt x="1652" y="361"/>
                  <a:pt x="1652" y="361"/>
                </a:cubicBezTo>
                <a:cubicBezTo>
                  <a:pt x="1652" y="360"/>
                  <a:pt x="1652" y="360"/>
                  <a:pt x="1652" y="360"/>
                </a:cubicBezTo>
                <a:cubicBezTo>
                  <a:pt x="1649" y="359"/>
                  <a:pt x="1649" y="359"/>
                  <a:pt x="1649" y="359"/>
                </a:cubicBezTo>
                <a:cubicBezTo>
                  <a:pt x="1653" y="359"/>
                  <a:pt x="1653" y="359"/>
                  <a:pt x="1653" y="359"/>
                </a:cubicBezTo>
                <a:cubicBezTo>
                  <a:pt x="1651" y="357"/>
                  <a:pt x="1651" y="357"/>
                  <a:pt x="1651" y="357"/>
                </a:cubicBezTo>
                <a:cubicBezTo>
                  <a:pt x="1649" y="357"/>
                  <a:pt x="1649" y="357"/>
                  <a:pt x="1649" y="357"/>
                </a:cubicBezTo>
                <a:cubicBezTo>
                  <a:pt x="1650" y="355"/>
                  <a:pt x="1650" y="355"/>
                  <a:pt x="1650" y="355"/>
                </a:cubicBezTo>
                <a:cubicBezTo>
                  <a:pt x="1651" y="355"/>
                  <a:pt x="1651" y="355"/>
                  <a:pt x="1651" y="355"/>
                </a:cubicBezTo>
                <a:cubicBezTo>
                  <a:pt x="1651" y="356"/>
                  <a:pt x="1651" y="356"/>
                  <a:pt x="1651" y="356"/>
                </a:cubicBezTo>
                <a:cubicBezTo>
                  <a:pt x="1653" y="355"/>
                  <a:pt x="1653" y="355"/>
                  <a:pt x="1653" y="355"/>
                </a:cubicBezTo>
                <a:cubicBezTo>
                  <a:pt x="1653" y="353"/>
                  <a:pt x="1653" y="353"/>
                  <a:pt x="1653" y="353"/>
                </a:cubicBezTo>
                <a:cubicBezTo>
                  <a:pt x="1654" y="355"/>
                  <a:pt x="1654" y="355"/>
                  <a:pt x="1654" y="355"/>
                </a:cubicBezTo>
                <a:cubicBezTo>
                  <a:pt x="1654" y="353"/>
                  <a:pt x="1654" y="353"/>
                  <a:pt x="1654" y="353"/>
                </a:cubicBezTo>
                <a:cubicBezTo>
                  <a:pt x="1656" y="351"/>
                  <a:pt x="1656" y="351"/>
                  <a:pt x="1656" y="351"/>
                </a:cubicBezTo>
                <a:cubicBezTo>
                  <a:pt x="1657" y="351"/>
                  <a:pt x="1657" y="351"/>
                  <a:pt x="1657" y="351"/>
                </a:cubicBezTo>
                <a:cubicBezTo>
                  <a:pt x="1657" y="350"/>
                  <a:pt x="1657" y="350"/>
                  <a:pt x="1657" y="350"/>
                </a:cubicBezTo>
                <a:cubicBezTo>
                  <a:pt x="1658" y="348"/>
                  <a:pt x="1658" y="348"/>
                  <a:pt x="1658" y="348"/>
                </a:cubicBezTo>
                <a:cubicBezTo>
                  <a:pt x="1658" y="349"/>
                  <a:pt x="1658" y="349"/>
                  <a:pt x="1658" y="349"/>
                </a:cubicBezTo>
                <a:cubicBezTo>
                  <a:pt x="1658" y="351"/>
                  <a:pt x="1658" y="351"/>
                  <a:pt x="1658" y="351"/>
                </a:cubicBezTo>
                <a:cubicBezTo>
                  <a:pt x="1659" y="351"/>
                  <a:pt x="1659" y="351"/>
                  <a:pt x="1659" y="351"/>
                </a:cubicBezTo>
                <a:cubicBezTo>
                  <a:pt x="1661" y="349"/>
                  <a:pt x="1661" y="349"/>
                  <a:pt x="1661" y="349"/>
                </a:cubicBezTo>
                <a:cubicBezTo>
                  <a:pt x="1662" y="349"/>
                  <a:pt x="1662" y="349"/>
                  <a:pt x="1662" y="349"/>
                </a:cubicBezTo>
                <a:cubicBezTo>
                  <a:pt x="1664" y="347"/>
                  <a:pt x="1664" y="347"/>
                  <a:pt x="1664" y="347"/>
                </a:cubicBezTo>
                <a:cubicBezTo>
                  <a:pt x="1663" y="346"/>
                  <a:pt x="1663" y="346"/>
                  <a:pt x="1663" y="346"/>
                </a:cubicBezTo>
                <a:cubicBezTo>
                  <a:pt x="1662" y="345"/>
                  <a:pt x="1662" y="345"/>
                  <a:pt x="1662" y="345"/>
                </a:cubicBezTo>
                <a:cubicBezTo>
                  <a:pt x="1660" y="344"/>
                  <a:pt x="1660" y="344"/>
                  <a:pt x="1660" y="344"/>
                </a:cubicBezTo>
                <a:cubicBezTo>
                  <a:pt x="1658" y="345"/>
                  <a:pt x="1658" y="345"/>
                  <a:pt x="1658" y="345"/>
                </a:cubicBezTo>
                <a:cubicBezTo>
                  <a:pt x="1657" y="344"/>
                  <a:pt x="1657" y="344"/>
                  <a:pt x="1657" y="344"/>
                </a:cubicBezTo>
                <a:cubicBezTo>
                  <a:pt x="1655" y="345"/>
                  <a:pt x="1655" y="345"/>
                  <a:pt x="1655" y="345"/>
                </a:cubicBezTo>
                <a:cubicBezTo>
                  <a:pt x="1654" y="344"/>
                  <a:pt x="1654" y="344"/>
                  <a:pt x="1654" y="344"/>
                </a:cubicBezTo>
                <a:cubicBezTo>
                  <a:pt x="1652" y="343"/>
                  <a:pt x="1652" y="343"/>
                  <a:pt x="1652" y="343"/>
                </a:cubicBezTo>
                <a:cubicBezTo>
                  <a:pt x="1651" y="342"/>
                  <a:pt x="1651" y="342"/>
                  <a:pt x="1651" y="342"/>
                </a:cubicBezTo>
                <a:cubicBezTo>
                  <a:pt x="1648" y="342"/>
                  <a:pt x="1648" y="342"/>
                  <a:pt x="1648" y="342"/>
                </a:cubicBezTo>
                <a:cubicBezTo>
                  <a:pt x="1648" y="343"/>
                  <a:pt x="1648" y="343"/>
                  <a:pt x="1648" y="343"/>
                </a:cubicBezTo>
                <a:cubicBezTo>
                  <a:pt x="1647" y="343"/>
                  <a:pt x="1647" y="343"/>
                  <a:pt x="1647" y="343"/>
                </a:cubicBezTo>
                <a:cubicBezTo>
                  <a:pt x="1644" y="342"/>
                  <a:pt x="1644" y="342"/>
                  <a:pt x="1644" y="342"/>
                </a:cubicBezTo>
                <a:cubicBezTo>
                  <a:pt x="1644" y="342"/>
                  <a:pt x="1644" y="342"/>
                  <a:pt x="1644" y="342"/>
                </a:cubicBezTo>
                <a:cubicBezTo>
                  <a:pt x="1645" y="341"/>
                  <a:pt x="1645" y="341"/>
                  <a:pt x="1645" y="341"/>
                </a:cubicBezTo>
                <a:cubicBezTo>
                  <a:pt x="1647" y="342"/>
                  <a:pt x="1647" y="342"/>
                  <a:pt x="1647" y="342"/>
                </a:cubicBezTo>
                <a:cubicBezTo>
                  <a:pt x="1648" y="340"/>
                  <a:pt x="1648" y="340"/>
                  <a:pt x="1648" y="340"/>
                </a:cubicBezTo>
                <a:cubicBezTo>
                  <a:pt x="1649" y="341"/>
                  <a:pt x="1649" y="341"/>
                  <a:pt x="1649" y="341"/>
                </a:cubicBezTo>
                <a:cubicBezTo>
                  <a:pt x="1651" y="340"/>
                  <a:pt x="1651" y="340"/>
                  <a:pt x="1651" y="340"/>
                </a:cubicBezTo>
                <a:cubicBezTo>
                  <a:pt x="1651" y="339"/>
                  <a:pt x="1651" y="339"/>
                  <a:pt x="1651" y="339"/>
                </a:cubicBezTo>
                <a:cubicBezTo>
                  <a:pt x="1653" y="339"/>
                  <a:pt x="1653" y="339"/>
                  <a:pt x="1653" y="339"/>
                </a:cubicBezTo>
                <a:cubicBezTo>
                  <a:pt x="1654" y="340"/>
                  <a:pt x="1654" y="340"/>
                  <a:pt x="1654" y="340"/>
                </a:cubicBezTo>
                <a:cubicBezTo>
                  <a:pt x="1655" y="340"/>
                  <a:pt x="1655" y="340"/>
                  <a:pt x="1655" y="340"/>
                </a:cubicBezTo>
                <a:cubicBezTo>
                  <a:pt x="1655" y="339"/>
                  <a:pt x="1655" y="339"/>
                  <a:pt x="1655" y="339"/>
                </a:cubicBezTo>
                <a:cubicBezTo>
                  <a:pt x="1656" y="340"/>
                  <a:pt x="1656" y="340"/>
                  <a:pt x="1656" y="340"/>
                </a:cubicBezTo>
                <a:cubicBezTo>
                  <a:pt x="1659" y="341"/>
                  <a:pt x="1659" y="341"/>
                  <a:pt x="1659" y="341"/>
                </a:cubicBezTo>
                <a:cubicBezTo>
                  <a:pt x="1658" y="342"/>
                  <a:pt x="1658" y="342"/>
                  <a:pt x="1658" y="342"/>
                </a:cubicBezTo>
                <a:cubicBezTo>
                  <a:pt x="1660" y="343"/>
                  <a:pt x="1660" y="343"/>
                  <a:pt x="1660" y="343"/>
                </a:cubicBezTo>
                <a:cubicBezTo>
                  <a:pt x="1663" y="342"/>
                  <a:pt x="1663" y="342"/>
                  <a:pt x="1663" y="342"/>
                </a:cubicBezTo>
                <a:cubicBezTo>
                  <a:pt x="1664" y="340"/>
                  <a:pt x="1664" y="340"/>
                  <a:pt x="1664" y="340"/>
                </a:cubicBezTo>
                <a:cubicBezTo>
                  <a:pt x="1666" y="338"/>
                  <a:pt x="1666" y="338"/>
                  <a:pt x="1666" y="338"/>
                </a:cubicBezTo>
                <a:cubicBezTo>
                  <a:pt x="1667" y="335"/>
                  <a:pt x="1667" y="335"/>
                  <a:pt x="1667" y="335"/>
                </a:cubicBezTo>
                <a:cubicBezTo>
                  <a:pt x="1665" y="333"/>
                  <a:pt x="1665" y="333"/>
                  <a:pt x="1665" y="333"/>
                </a:cubicBezTo>
                <a:cubicBezTo>
                  <a:pt x="1665" y="331"/>
                  <a:pt x="1665" y="331"/>
                  <a:pt x="1665" y="331"/>
                </a:cubicBezTo>
                <a:cubicBezTo>
                  <a:pt x="1662" y="329"/>
                  <a:pt x="1662" y="329"/>
                  <a:pt x="1662" y="329"/>
                </a:cubicBezTo>
                <a:cubicBezTo>
                  <a:pt x="1663" y="328"/>
                  <a:pt x="1663" y="328"/>
                  <a:pt x="1663" y="328"/>
                </a:cubicBezTo>
                <a:cubicBezTo>
                  <a:pt x="1659" y="325"/>
                  <a:pt x="1659" y="325"/>
                  <a:pt x="1659" y="325"/>
                </a:cubicBezTo>
                <a:cubicBezTo>
                  <a:pt x="1659" y="324"/>
                  <a:pt x="1659" y="324"/>
                  <a:pt x="1659" y="324"/>
                </a:cubicBezTo>
                <a:cubicBezTo>
                  <a:pt x="1657" y="323"/>
                  <a:pt x="1657" y="323"/>
                  <a:pt x="1657" y="323"/>
                </a:cubicBezTo>
                <a:cubicBezTo>
                  <a:pt x="1656" y="325"/>
                  <a:pt x="1656" y="325"/>
                  <a:pt x="1656" y="325"/>
                </a:cubicBezTo>
                <a:cubicBezTo>
                  <a:pt x="1655" y="323"/>
                  <a:pt x="1655" y="323"/>
                  <a:pt x="1655" y="323"/>
                </a:cubicBezTo>
                <a:cubicBezTo>
                  <a:pt x="1654" y="323"/>
                  <a:pt x="1654" y="323"/>
                  <a:pt x="1654" y="323"/>
                </a:cubicBezTo>
                <a:cubicBezTo>
                  <a:pt x="1654" y="322"/>
                  <a:pt x="1654" y="322"/>
                  <a:pt x="1654" y="322"/>
                </a:cubicBezTo>
                <a:cubicBezTo>
                  <a:pt x="1652" y="321"/>
                  <a:pt x="1652" y="321"/>
                  <a:pt x="1652" y="321"/>
                </a:cubicBezTo>
                <a:cubicBezTo>
                  <a:pt x="1651" y="320"/>
                  <a:pt x="1651" y="320"/>
                  <a:pt x="1651" y="320"/>
                </a:cubicBezTo>
                <a:cubicBezTo>
                  <a:pt x="1650" y="318"/>
                  <a:pt x="1650" y="318"/>
                  <a:pt x="1650" y="318"/>
                </a:cubicBezTo>
                <a:cubicBezTo>
                  <a:pt x="1652" y="317"/>
                  <a:pt x="1652" y="317"/>
                  <a:pt x="1652" y="317"/>
                </a:cubicBezTo>
                <a:cubicBezTo>
                  <a:pt x="1650" y="314"/>
                  <a:pt x="1650" y="314"/>
                  <a:pt x="1650" y="314"/>
                </a:cubicBezTo>
                <a:cubicBezTo>
                  <a:pt x="1651" y="314"/>
                  <a:pt x="1651" y="314"/>
                  <a:pt x="1651" y="314"/>
                </a:cubicBezTo>
                <a:cubicBezTo>
                  <a:pt x="1651" y="313"/>
                  <a:pt x="1651" y="313"/>
                  <a:pt x="1651" y="313"/>
                </a:cubicBezTo>
                <a:cubicBezTo>
                  <a:pt x="1650" y="312"/>
                  <a:pt x="1650" y="312"/>
                  <a:pt x="1650" y="312"/>
                </a:cubicBezTo>
                <a:cubicBezTo>
                  <a:pt x="1651" y="310"/>
                  <a:pt x="1651" y="310"/>
                  <a:pt x="1651" y="310"/>
                </a:cubicBezTo>
                <a:cubicBezTo>
                  <a:pt x="1651" y="307"/>
                  <a:pt x="1651" y="307"/>
                  <a:pt x="1651" y="307"/>
                </a:cubicBezTo>
                <a:cubicBezTo>
                  <a:pt x="1651" y="307"/>
                  <a:pt x="1651" y="307"/>
                  <a:pt x="1651" y="307"/>
                </a:cubicBezTo>
                <a:cubicBezTo>
                  <a:pt x="1653" y="308"/>
                  <a:pt x="1653" y="308"/>
                  <a:pt x="1653" y="308"/>
                </a:cubicBezTo>
                <a:cubicBezTo>
                  <a:pt x="1653" y="306"/>
                  <a:pt x="1653" y="306"/>
                  <a:pt x="1653" y="306"/>
                </a:cubicBezTo>
                <a:cubicBezTo>
                  <a:pt x="1651" y="304"/>
                  <a:pt x="1651" y="304"/>
                  <a:pt x="1651" y="304"/>
                </a:cubicBezTo>
                <a:cubicBezTo>
                  <a:pt x="1652" y="301"/>
                  <a:pt x="1652" y="301"/>
                  <a:pt x="1652" y="301"/>
                </a:cubicBezTo>
                <a:cubicBezTo>
                  <a:pt x="1651" y="299"/>
                  <a:pt x="1651" y="299"/>
                  <a:pt x="1651" y="299"/>
                </a:cubicBezTo>
                <a:cubicBezTo>
                  <a:pt x="1652" y="298"/>
                  <a:pt x="1652" y="298"/>
                  <a:pt x="1652" y="298"/>
                </a:cubicBezTo>
                <a:cubicBezTo>
                  <a:pt x="1652" y="296"/>
                  <a:pt x="1652" y="296"/>
                  <a:pt x="1652" y="296"/>
                </a:cubicBezTo>
                <a:cubicBezTo>
                  <a:pt x="1649" y="293"/>
                  <a:pt x="1649" y="293"/>
                  <a:pt x="1649" y="293"/>
                </a:cubicBezTo>
                <a:cubicBezTo>
                  <a:pt x="1651" y="293"/>
                  <a:pt x="1651" y="293"/>
                  <a:pt x="1651" y="293"/>
                </a:cubicBezTo>
                <a:cubicBezTo>
                  <a:pt x="1654" y="293"/>
                  <a:pt x="1654" y="293"/>
                  <a:pt x="1654" y="293"/>
                </a:cubicBezTo>
                <a:cubicBezTo>
                  <a:pt x="1655" y="290"/>
                  <a:pt x="1655" y="290"/>
                  <a:pt x="1655" y="290"/>
                </a:cubicBezTo>
                <a:cubicBezTo>
                  <a:pt x="1655" y="289"/>
                  <a:pt x="1655" y="289"/>
                  <a:pt x="1655" y="289"/>
                </a:cubicBezTo>
                <a:cubicBezTo>
                  <a:pt x="1655" y="287"/>
                  <a:pt x="1655" y="287"/>
                  <a:pt x="1655" y="287"/>
                </a:cubicBezTo>
                <a:cubicBezTo>
                  <a:pt x="1657" y="288"/>
                  <a:pt x="1657" y="288"/>
                  <a:pt x="1657" y="288"/>
                </a:cubicBezTo>
                <a:cubicBezTo>
                  <a:pt x="1660" y="286"/>
                  <a:pt x="1660" y="286"/>
                  <a:pt x="1660" y="286"/>
                </a:cubicBezTo>
                <a:cubicBezTo>
                  <a:pt x="1660" y="284"/>
                  <a:pt x="1660" y="284"/>
                  <a:pt x="1660" y="284"/>
                </a:cubicBezTo>
                <a:cubicBezTo>
                  <a:pt x="1659" y="284"/>
                  <a:pt x="1659" y="284"/>
                  <a:pt x="1659" y="284"/>
                </a:cubicBezTo>
                <a:cubicBezTo>
                  <a:pt x="1659" y="282"/>
                  <a:pt x="1659" y="282"/>
                  <a:pt x="1659" y="282"/>
                </a:cubicBezTo>
                <a:cubicBezTo>
                  <a:pt x="1660" y="281"/>
                  <a:pt x="1660" y="281"/>
                  <a:pt x="1660" y="281"/>
                </a:cubicBezTo>
                <a:cubicBezTo>
                  <a:pt x="1661" y="282"/>
                  <a:pt x="1661" y="282"/>
                  <a:pt x="1661" y="282"/>
                </a:cubicBezTo>
                <a:cubicBezTo>
                  <a:pt x="1662" y="282"/>
                  <a:pt x="1662" y="282"/>
                  <a:pt x="1662" y="282"/>
                </a:cubicBezTo>
                <a:cubicBezTo>
                  <a:pt x="1663" y="280"/>
                  <a:pt x="1663" y="280"/>
                  <a:pt x="1663" y="280"/>
                </a:cubicBezTo>
                <a:cubicBezTo>
                  <a:pt x="1664" y="280"/>
                  <a:pt x="1664" y="280"/>
                  <a:pt x="1664" y="280"/>
                </a:cubicBezTo>
                <a:cubicBezTo>
                  <a:pt x="1664" y="281"/>
                  <a:pt x="1664" y="281"/>
                  <a:pt x="1664" y="281"/>
                </a:cubicBezTo>
                <a:cubicBezTo>
                  <a:pt x="1666" y="280"/>
                  <a:pt x="1666" y="280"/>
                  <a:pt x="1666" y="280"/>
                </a:cubicBezTo>
                <a:cubicBezTo>
                  <a:pt x="1666" y="278"/>
                  <a:pt x="1666" y="278"/>
                  <a:pt x="1666" y="278"/>
                </a:cubicBezTo>
                <a:cubicBezTo>
                  <a:pt x="1667" y="275"/>
                  <a:pt x="1667" y="275"/>
                  <a:pt x="1667" y="275"/>
                </a:cubicBezTo>
                <a:cubicBezTo>
                  <a:pt x="1668" y="275"/>
                  <a:pt x="1668" y="275"/>
                  <a:pt x="1668" y="275"/>
                </a:cubicBezTo>
                <a:cubicBezTo>
                  <a:pt x="1669" y="277"/>
                  <a:pt x="1669" y="277"/>
                  <a:pt x="1669" y="277"/>
                </a:cubicBezTo>
                <a:cubicBezTo>
                  <a:pt x="1670" y="277"/>
                  <a:pt x="1670" y="277"/>
                  <a:pt x="1670" y="277"/>
                </a:cubicBezTo>
                <a:cubicBezTo>
                  <a:pt x="1671" y="275"/>
                  <a:pt x="1671" y="275"/>
                  <a:pt x="1671" y="275"/>
                </a:cubicBezTo>
                <a:cubicBezTo>
                  <a:pt x="1673" y="274"/>
                  <a:pt x="1673" y="274"/>
                  <a:pt x="1673" y="274"/>
                </a:cubicBezTo>
                <a:cubicBezTo>
                  <a:pt x="1672" y="272"/>
                  <a:pt x="1672" y="272"/>
                  <a:pt x="1672" y="272"/>
                </a:cubicBezTo>
                <a:cubicBezTo>
                  <a:pt x="1673" y="270"/>
                  <a:pt x="1673" y="270"/>
                  <a:pt x="1673" y="270"/>
                </a:cubicBezTo>
                <a:cubicBezTo>
                  <a:pt x="1674" y="271"/>
                  <a:pt x="1674" y="271"/>
                  <a:pt x="1674" y="271"/>
                </a:cubicBezTo>
                <a:cubicBezTo>
                  <a:pt x="1676" y="269"/>
                  <a:pt x="1676" y="269"/>
                  <a:pt x="1676" y="269"/>
                </a:cubicBezTo>
                <a:cubicBezTo>
                  <a:pt x="1677" y="269"/>
                  <a:pt x="1677" y="269"/>
                  <a:pt x="1677" y="269"/>
                </a:cubicBezTo>
                <a:cubicBezTo>
                  <a:pt x="1679" y="266"/>
                  <a:pt x="1679" y="266"/>
                  <a:pt x="1679" y="266"/>
                </a:cubicBezTo>
                <a:cubicBezTo>
                  <a:pt x="1679" y="263"/>
                  <a:pt x="1679" y="263"/>
                  <a:pt x="1679" y="263"/>
                </a:cubicBezTo>
                <a:cubicBezTo>
                  <a:pt x="1680" y="261"/>
                  <a:pt x="1680" y="261"/>
                  <a:pt x="1680" y="261"/>
                </a:cubicBezTo>
                <a:cubicBezTo>
                  <a:pt x="1682" y="261"/>
                  <a:pt x="1682" y="261"/>
                  <a:pt x="1682" y="261"/>
                </a:cubicBezTo>
                <a:cubicBezTo>
                  <a:pt x="1684" y="258"/>
                  <a:pt x="1684" y="258"/>
                  <a:pt x="1684" y="258"/>
                </a:cubicBezTo>
                <a:cubicBezTo>
                  <a:pt x="1682" y="258"/>
                  <a:pt x="1682" y="258"/>
                  <a:pt x="1682" y="258"/>
                </a:cubicBezTo>
                <a:cubicBezTo>
                  <a:pt x="1681" y="257"/>
                  <a:pt x="1681" y="257"/>
                  <a:pt x="1681" y="257"/>
                </a:cubicBezTo>
                <a:cubicBezTo>
                  <a:pt x="1682" y="256"/>
                  <a:pt x="1682" y="256"/>
                  <a:pt x="1682" y="256"/>
                </a:cubicBezTo>
                <a:cubicBezTo>
                  <a:pt x="1682" y="255"/>
                  <a:pt x="1682" y="255"/>
                  <a:pt x="1682" y="255"/>
                </a:cubicBezTo>
                <a:cubicBezTo>
                  <a:pt x="1680" y="255"/>
                  <a:pt x="1680" y="255"/>
                  <a:pt x="1680" y="255"/>
                </a:cubicBezTo>
                <a:cubicBezTo>
                  <a:pt x="1678" y="253"/>
                  <a:pt x="1678" y="253"/>
                  <a:pt x="1678" y="253"/>
                </a:cubicBezTo>
                <a:cubicBezTo>
                  <a:pt x="1680" y="253"/>
                  <a:pt x="1680" y="253"/>
                  <a:pt x="1680" y="253"/>
                </a:cubicBezTo>
                <a:cubicBezTo>
                  <a:pt x="1680" y="251"/>
                  <a:pt x="1680" y="251"/>
                  <a:pt x="1680" y="251"/>
                </a:cubicBezTo>
                <a:cubicBezTo>
                  <a:pt x="1681" y="248"/>
                  <a:pt x="1681" y="248"/>
                  <a:pt x="1681" y="248"/>
                </a:cubicBezTo>
                <a:cubicBezTo>
                  <a:pt x="1682" y="247"/>
                  <a:pt x="1682" y="247"/>
                  <a:pt x="1682" y="247"/>
                </a:cubicBezTo>
                <a:cubicBezTo>
                  <a:pt x="1681" y="245"/>
                  <a:pt x="1681" y="245"/>
                  <a:pt x="1681" y="245"/>
                </a:cubicBezTo>
                <a:cubicBezTo>
                  <a:pt x="1680" y="245"/>
                  <a:pt x="1680" y="245"/>
                  <a:pt x="1680" y="245"/>
                </a:cubicBezTo>
                <a:cubicBezTo>
                  <a:pt x="1679" y="244"/>
                  <a:pt x="1679" y="244"/>
                  <a:pt x="1679" y="244"/>
                </a:cubicBezTo>
                <a:cubicBezTo>
                  <a:pt x="1679" y="243"/>
                  <a:pt x="1679" y="243"/>
                  <a:pt x="1679" y="243"/>
                </a:cubicBezTo>
                <a:cubicBezTo>
                  <a:pt x="1681" y="244"/>
                  <a:pt x="1681" y="244"/>
                  <a:pt x="1681" y="244"/>
                </a:cubicBezTo>
                <a:cubicBezTo>
                  <a:pt x="1681" y="244"/>
                  <a:pt x="1681" y="244"/>
                  <a:pt x="1681" y="244"/>
                </a:cubicBezTo>
                <a:cubicBezTo>
                  <a:pt x="1682" y="244"/>
                  <a:pt x="1682" y="244"/>
                  <a:pt x="1682" y="244"/>
                </a:cubicBezTo>
                <a:cubicBezTo>
                  <a:pt x="1682" y="243"/>
                  <a:pt x="1682" y="243"/>
                  <a:pt x="1682" y="243"/>
                </a:cubicBezTo>
                <a:cubicBezTo>
                  <a:pt x="1680" y="242"/>
                  <a:pt x="1680" y="242"/>
                  <a:pt x="1680" y="242"/>
                </a:cubicBezTo>
                <a:cubicBezTo>
                  <a:pt x="1682" y="241"/>
                  <a:pt x="1682" y="241"/>
                  <a:pt x="1682" y="241"/>
                </a:cubicBezTo>
                <a:cubicBezTo>
                  <a:pt x="1683" y="241"/>
                  <a:pt x="1683" y="241"/>
                  <a:pt x="1683" y="241"/>
                </a:cubicBezTo>
                <a:cubicBezTo>
                  <a:pt x="1685" y="240"/>
                  <a:pt x="1685" y="240"/>
                  <a:pt x="1685" y="240"/>
                </a:cubicBezTo>
                <a:cubicBezTo>
                  <a:pt x="1684" y="239"/>
                  <a:pt x="1684" y="239"/>
                  <a:pt x="1684" y="239"/>
                </a:cubicBezTo>
                <a:cubicBezTo>
                  <a:pt x="1682" y="237"/>
                  <a:pt x="1682" y="237"/>
                  <a:pt x="1682" y="237"/>
                </a:cubicBezTo>
                <a:cubicBezTo>
                  <a:pt x="1684" y="237"/>
                  <a:pt x="1684" y="237"/>
                  <a:pt x="1684" y="237"/>
                </a:cubicBezTo>
                <a:cubicBezTo>
                  <a:pt x="1685" y="238"/>
                  <a:pt x="1685" y="238"/>
                  <a:pt x="1685" y="238"/>
                </a:cubicBezTo>
                <a:cubicBezTo>
                  <a:pt x="1686" y="238"/>
                  <a:pt x="1686" y="238"/>
                  <a:pt x="1686" y="238"/>
                </a:cubicBezTo>
                <a:cubicBezTo>
                  <a:pt x="1687" y="236"/>
                  <a:pt x="1687" y="236"/>
                  <a:pt x="1687" y="236"/>
                </a:cubicBezTo>
                <a:cubicBezTo>
                  <a:pt x="1687" y="234"/>
                  <a:pt x="1687" y="234"/>
                  <a:pt x="1687" y="234"/>
                </a:cubicBezTo>
                <a:cubicBezTo>
                  <a:pt x="1688" y="233"/>
                  <a:pt x="1688" y="233"/>
                  <a:pt x="1688" y="233"/>
                </a:cubicBezTo>
                <a:cubicBezTo>
                  <a:pt x="1689" y="236"/>
                  <a:pt x="1689" y="236"/>
                  <a:pt x="1689" y="236"/>
                </a:cubicBezTo>
                <a:cubicBezTo>
                  <a:pt x="1691" y="234"/>
                  <a:pt x="1691" y="234"/>
                  <a:pt x="1691" y="234"/>
                </a:cubicBezTo>
                <a:cubicBezTo>
                  <a:pt x="1692" y="235"/>
                  <a:pt x="1692" y="235"/>
                  <a:pt x="1692" y="235"/>
                </a:cubicBezTo>
                <a:cubicBezTo>
                  <a:pt x="1693" y="236"/>
                  <a:pt x="1693" y="236"/>
                  <a:pt x="1693" y="236"/>
                </a:cubicBezTo>
                <a:cubicBezTo>
                  <a:pt x="1694" y="234"/>
                  <a:pt x="1694" y="234"/>
                  <a:pt x="1694" y="234"/>
                </a:cubicBezTo>
                <a:cubicBezTo>
                  <a:pt x="1696" y="235"/>
                  <a:pt x="1696" y="235"/>
                  <a:pt x="1696" y="235"/>
                </a:cubicBezTo>
                <a:cubicBezTo>
                  <a:pt x="1698" y="234"/>
                  <a:pt x="1698" y="234"/>
                  <a:pt x="1698" y="234"/>
                </a:cubicBezTo>
                <a:cubicBezTo>
                  <a:pt x="1699" y="235"/>
                  <a:pt x="1699" y="235"/>
                  <a:pt x="1699" y="235"/>
                </a:cubicBezTo>
                <a:cubicBezTo>
                  <a:pt x="1701" y="235"/>
                  <a:pt x="1701" y="235"/>
                  <a:pt x="1701" y="235"/>
                </a:cubicBezTo>
                <a:cubicBezTo>
                  <a:pt x="1703" y="234"/>
                  <a:pt x="1703" y="234"/>
                  <a:pt x="1703" y="234"/>
                </a:cubicBezTo>
                <a:cubicBezTo>
                  <a:pt x="1703" y="234"/>
                  <a:pt x="1703" y="234"/>
                  <a:pt x="1703" y="234"/>
                </a:cubicBezTo>
                <a:cubicBezTo>
                  <a:pt x="1703" y="235"/>
                  <a:pt x="1703" y="235"/>
                  <a:pt x="1703" y="235"/>
                </a:cubicBezTo>
                <a:cubicBezTo>
                  <a:pt x="1705" y="235"/>
                  <a:pt x="1705" y="235"/>
                  <a:pt x="1705" y="235"/>
                </a:cubicBezTo>
                <a:cubicBezTo>
                  <a:pt x="1707" y="237"/>
                  <a:pt x="1707" y="237"/>
                  <a:pt x="1707" y="237"/>
                </a:cubicBezTo>
                <a:cubicBezTo>
                  <a:pt x="1711" y="237"/>
                  <a:pt x="1711" y="237"/>
                  <a:pt x="1711" y="237"/>
                </a:cubicBezTo>
                <a:cubicBezTo>
                  <a:pt x="1714" y="240"/>
                  <a:pt x="1714" y="240"/>
                  <a:pt x="1714" y="240"/>
                </a:cubicBezTo>
                <a:cubicBezTo>
                  <a:pt x="1712" y="240"/>
                  <a:pt x="1712" y="240"/>
                  <a:pt x="1712" y="240"/>
                </a:cubicBezTo>
                <a:cubicBezTo>
                  <a:pt x="1713" y="242"/>
                  <a:pt x="1713" y="242"/>
                  <a:pt x="1713" y="242"/>
                </a:cubicBezTo>
                <a:cubicBezTo>
                  <a:pt x="1713" y="245"/>
                  <a:pt x="1713" y="245"/>
                  <a:pt x="1713" y="245"/>
                </a:cubicBezTo>
                <a:cubicBezTo>
                  <a:pt x="1713" y="245"/>
                  <a:pt x="1713" y="245"/>
                  <a:pt x="1713" y="245"/>
                </a:cubicBezTo>
                <a:cubicBezTo>
                  <a:pt x="1716" y="248"/>
                  <a:pt x="1716" y="248"/>
                  <a:pt x="1716" y="248"/>
                </a:cubicBezTo>
                <a:cubicBezTo>
                  <a:pt x="1713" y="248"/>
                  <a:pt x="1713" y="248"/>
                  <a:pt x="1713" y="248"/>
                </a:cubicBezTo>
                <a:cubicBezTo>
                  <a:pt x="1713" y="248"/>
                  <a:pt x="1713" y="248"/>
                  <a:pt x="1713" y="248"/>
                </a:cubicBezTo>
                <a:cubicBezTo>
                  <a:pt x="1715" y="250"/>
                  <a:pt x="1715" y="250"/>
                  <a:pt x="1715" y="250"/>
                </a:cubicBezTo>
                <a:cubicBezTo>
                  <a:pt x="1715" y="252"/>
                  <a:pt x="1715" y="252"/>
                  <a:pt x="1715" y="252"/>
                </a:cubicBezTo>
                <a:cubicBezTo>
                  <a:pt x="1712" y="250"/>
                  <a:pt x="1712" y="250"/>
                  <a:pt x="1712" y="250"/>
                </a:cubicBezTo>
                <a:cubicBezTo>
                  <a:pt x="1710" y="250"/>
                  <a:pt x="1710" y="250"/>
                  <a:pt x="1710" y="250"/>
                </a:cubicBezTo>
                <a:cubicBezTo>
                  <a:pt x="1707" y="252"/>
                  <a:pt x="1707" y="252"/>
                  <a:pt x="1707" y="252"/>
                </a:cubicBezTo>
                <a:cubicBezTo>
                  <a:pt x="1707" y="253"/>
                  <a:pt x="1707" y="253"/>
                  <a:pt x="1707" y="253"/>
                </a:cubicBezTo>
                <a:cubicBezTo>
                  <a:pt x="1705" y="255"/>
                  <a:pt x="1705" y="255"/>
                  <a:pt x="1705" y="255"/>
                </a:cubicBezTo>
                <a:cubicBezTo>
                  <a:pt x="1705" y="257"/>
                  <a:pt x="1705" y="257"/>
                  <a:pt x="1705" y="257"/>
                </a:cubicBezTo>
                <a:cubicBezTo>
                  <a:pt x="1704" y="257"/>
                  <a:pt x="1704" y="257"/>
                  <a:pt x="1704" y="257"/>
                </a:cubicBezTo>
                <a:cubicBezTo>
                  <a:pt x="1701" y="260"/>
                  <a:pt x="1701" y="260"/>
                  <a:pt x="1701" y="260"/>
                </a:cubicBezTo>
                <a:cubicBezTo>
                  <a:pt x="1701" y="264"/>
                  <a:pt x="1701" y="264"/>
                  <a:pt x="1701" y="264"/>
                </a:cubicBezTo>
                <a:cubicBezTo>
                  <a:pt x="1700" y="264"/>
                  <a:pt x="1700" y="264"/>
                  <a:pt x="1700" y="264"/>
                </a:cubicBezTo>
                <a:cubicBezTo>
                  <a:pt x="1699" y="263"/>
                  <a:pt x="1699" y="263"/>
                  <a:pt x="1699" y="263"/>
                </a:cubicBezTo>
                <a:cubicBezTo>
                  <a:pt x="1699" y="263"/>
                  <a:pt x="1699" y="263"/>
                  <a:pt x="1699" y="263"/>
                </a:cubicBezTo>
                <a:cubicBezTo>
                  <a:pt x="1699" y="265"/>
                  <a:pt x="1699" y="265"/>
                  <a:pt x="1699" y="265"/>
                </a:cubicBezTo>
                <a:cubicBezTo>
                  <a:pt x="1699" y="267"/>
                  <a:pt x="1699" y="267"/>
                  <a:pt x="1699" y="267"/>
                </a:cubicBezTo>
                <a:cubicBezTo>
                  <a:pt x="1697" y="267"/>
                  <a:pt x="1697" y="267"/>
                  <a:pt x="1697" y="267"/>
                </a:cubicBezTo>
                <a:cubicBezTo>
                  <a:pt x="1695" y="269"/>
                  <a:pt x="1695" y="269"/>
                  <a:pt x="1695" y="269"/>
                </a:cubicBezTo>
                <a:cubicBezTo>
                  <a:pt x="1696" y="271"/>
                  <a:pt x="1696" y="271"/>
                  <a:pt x="1696" y="271"/>
                </a:cubicBezTo>
                <a:cubicBezTo>
                  <a:pt x="1697" y="272"/>
                  <a:pt x="1697" y="272"/>
                  <a:pt x="1697" y="272"/>
                </a:cubicBezTo>
                <a:cubicBezTo>
                  <a:pt x="1695" y="271"/>
                  <a:pt x="1695" y="271"/>
                  <a:pt x="1695" y="271"/>
                </a:cubicBezTo>
                <a:cubicBezTo>
                  <a:pt x="1694" y="270"/>
                  <a:pt x="1694" y="270"/>
                  <a:pt x="1694" y="270"/>
                </a:cubicBezTo>
                <a:cubicBezTo>
                  <a:pt x="1693" y="271"/>
                  <a:pt x="1693" y="271"/>
                  <a:pt x="1693" y="271"/>
                </a:cubicBezTo>
                <a:cubicBezTo>
                  <a:pt x="1692" y="273"/>
                  <a:pt x="1692" y="273"/>
                  <a:pt x="1692" y="273"/>
                </a:cubicBezTo>
                <a:cubicBezTo>
                  <a:pt x="1692" y="274"/>
                  <a:pt x="1692" y="274"/>
                  <a:pt x="1692" y="274"/>
                </a:cubicBezTo>
                <a:cubicBezTo>
                  <a:pt x="1691" y="274"/>
                  <a:pt x="1691" y="274"/>
                  <a:pt x="1691" y="274"/>
                </a:cubicBezTo>
                <a:cubicBezTo>
                  <a:pt x="1690" y="274"/>
                  <a:pt x="1690" y="274"/>
                  <a:pt x="1690" y="274"/>
                </a:cubicBezTo>
                <a:cubicBezTo>
                  <a:pt x="1692" y="276"/>
                  <a:pt x="1692" y="276"/>
                  <a:pt x="1692" y="276"/>
                </a:cubicBezTo>
                <a:cubicBezTo>
                  <a:pt x="1692" y="277"/>
                  <a:pt x="1692" y="277"/>
                  <a:pt x="1692" y="277"/>
                </a:cubicBezTo>
                <a:cubicBezTo>
                  <a:pt x="1691" y="278"/>
                  <a:pt x="1691" y="278"/>
                  <a:pt x="1691" y="278"/>
                </a:cubicBezTo>
                <a:cubicBezTo>
                  <a:pt x="1690" y="279"/>
                  <a:pt x="1690" y="279"/>
                  <a:pt x="1690" y="279"/>
                </a:cubicBezTo>
                <a:cubicBezTo>
                  <a:pt x="1688" y="280"/>
                  <a:pt x="1688" y="280"/>
                  <a:pt x="1688" y="280"/>
                </a:cubicBezTo>
                <a:cubicBezTo>
                  <a:pt x="1687" y="280"/>
                  <a:pt x="1687" y="280"/>
                  <a:pt x="1687" y="280"/>
                </a:cubicBezTo>
                <a:cubicBezTo>
                  <a:pt x="1687" y="279"/>
                  <a:pt x="1687" y="279"/>
                  <a:pt x="1687" y="279"/>
                </a:cubicBezTo>
                <a:cubicBezTo>
                  <a:pt x="1686" y="278"/>
                  <a:pt x="1686" y="278"/>
                  <a:pt x="1686" y="278"/>
                </a:cubicBezTo>
                <a:cubicBezTo>
                  <a:pt x="1684" y="279"/>
                  <a:pt x="1684" y="279"/>
                  <a:pt x="1684" y="279"/>
                </a:cubicBezTo>
                <a:cubicBezTo>
                  <a:pt x="1685" y="281"/>
                  <a:pt x="1685" y="281"/>
                  <a:pt x="1685" y="281"/>
                </a:cubicBezTo>
                <a:cubicBezTo>
                  <a:pt x="1684" y="282"/>
                  <a:pt x="1684" y="282"/>
                  <a:pt x="1684" y="282"/>
                </a:cubicBezTo>
                <a:cubicBezTo>
                  <a:pt x="1685" y="284"/>
                  <a:pt x="1685" y="284"/>
                  <a:pt x="1685" y="284"/>
                </a:cubicBezTo>
                <a:cubicBezTo>
                  <a:pt x="1684" y="285"/>
                  <a:pt x="1684" y="285"/>
                  <a:pt x="1684" y="285"/>
                </a:cubicBezTo>
                <a:cubicBezTo>
                  <a:pt x="1683" y="286"/>
                  <a:pt x="1683" y="286"/>
                  <a:pt x="1683" y="286"/>
                </a:cubicBezTo>
                <a:cubicBezTo>
                  <a:pt x="1682" y="287"/>
                  <a:pt x="1682" y="287"/>
                  <a:pt x="1682" y="287"/>
                </a:cubicBezTo>
                <a:cubicBezTo>
                  <a:pt x="1683" y="289"/>
                  <a:pt x="1683" y="289"/>
                  <a:pt x="1683" y="289"/>
                </a:cubicBezTo>
                <a:cubicBezTo>
                  <a:pt x="1683" y="290"/>
                  <a:pt x="1683" y="290"/>
                  <a:pt x="1683" y="290"/>
                </a:cubicBezTo>
                <a:cubicBezTo>
                  <a:pt x="1683" y="292"/>
                  <a:pt x="1683" y="292"/>
                  <a:pt x="1683" y="292"/>
                </a:cubicBezTo>
                <a:cubicBezTo>
                  <a:pt x="1683" y="293"/>
                  <a:pt x="1683" y="293"/>
                  <a:pt x="1683" y="293"/>
                </a:cubicBezTo>
                <a:cubicBezTo>
                  <a:pt x="1684" y="293"/>
                  <a:pt x="1684" y="293"/>
                  <a:pt x="1684" y="293"/>
                </a:cubicBezTo>
                <a:cubicBezTo>
                  <a:pt x="1685" y="294"/>
                  <a:pt x="1685" y="294"/>
                  <a:pt x="1685" y="294"/>
                </a:cubicBezTo>
                <a:cubicBezTo>
                  <a:pt x="1685" y="296"/>
                  <a:pt x="1685" y="296"/>
                  <a:pt x="1685" y="296"/>
                </a:cubicBezTo>
                <a:cubicBezTo>
                  <a:pt x="1684" y="297"/>
                  <a:pt x="1684" y="297"/>
                  <a:pt x="1684" y="297"/>
                </a:cubicBezTo>
                <a:cubicBezTo>
                  <a:pt x="1685" y="299"/>
                  <a:pt x="1685" y="299"/>
                  <a:pt x="1685" y="299"/>
                </a:cubicBezTo>
                <a:cubicBezTo>
                  <a:pt x="1685" y="300"/>
                  <a:pt x="1685" y="300"/>
                  <a:pt x="1685" y="300"/>
                </a:cubicBezTo>
                <a:cubicBezTo>
                  <a:pt x="1687" y="303"/>
                  <a:pt x="1687" y="303"/>
                  <a:pt x="1687" y="303"/>
                </a:cubicBezTo>
                <a:cubicBezTo>
                  <a:pt x="1688" y="304"/>
                  <a:pt x="1688" y="304"/>
                  <a:pt x="1688" y="304"/>
                </a:cubicBezTo>
                <a:cubicBezTo>
                  <a:pt x="1687" y="305"/>
                  <a:pt x="1687" y="305"/>
                  <a:pt x="1687" y="305"/>
                </a:cubicBezTo>
                <a:cubicBezTo>
                  <a:pt x="1688" y="307"/>
                  <a:pt x="1688" y="307"/>
                  <a:pt x="1688" y="307"/>
                </a:cubicBezTo>
                <a:cubicBezTo>
                  <a:pt x="1687" y="308"/>
                  <a:pt x="1687" y="308"/>
                  <a:pt x="1687" y="308"/>
                </a:cubicBezTo>
                <a:cubicBezTo>
                  <a:pt x="1687" y="311"/>
                  <a:pt x="1687" y="311"/>
                  <a:pt x="1687" y="311"/>
                </a:cubicBezTo>
                <a:cubicBezTo>
                  <a:pt x="1687" y="312"/>
                  <a:pt x="1687" y="312"/>
                  <a:pt x="1687" y="312"/>
                </a:cubicBezTo>
                <a:cubicBezTo>
                  <a:pt x="1687" y="316"/>
                  <a:pt x="1687" y="316"/>
                  <a:pt x="1687" y="316"/>
                </a:cubicBezTo>
                <a:cubicBezTo>
                  <a:pt x="1688" y="318"/>
                  <a:pt x="1688" y="318"/>
                  <a:pt x="1688" y="318"/>
                </a:cubicBezTo>
                <a:cubicBezTo>
                  <a:pt x="1687" y="320"/>
                  <a:pt x="1687" y="320"/>
                  <a:pt x="1687" y="320"/>
                </a:cubicBezTo>
                <a:cubicBezTo>
                  <a:pt x="1687" y="322"/>
                  <a:pt x="1687" y="322"/>
                  <a:pt x="1687" y="322"/>
                </a:cubicBezTo>
                <a:cubicBezTo>
                  <a:pt x="1687" y="323"/>
                  <a:pt x="1687" y="323"/>
                  <a:pt x="1687" y="323"/>
                </a:cubicBezTo>
                <a:cubicBezTo>
                  <a:pt x="1690" y="322"/>
                  <a:pt x="1690" y="322"/>
                  <a:pt x="1690" y="322"/>
                </a:cubicBezTo>
                <a:cubicBezTo>
                  <a:pt x="1691" y="322"/>
                  <a:pt x="1691" y="322"/>
                  <a:pt x="1691" y="322"/>
                </a:cubicBezTo>
                <a:cubicBezTo>
                  <a:pt x="1692" y="321"/>
                  <a:pt x="1692" y="321"/>
                  <a:pt x="1692" y="321"/>
                </a:cubicBezTo>
                <a:cubicBezTo>
                  <a:pt x="1694" y="324"/>
                  <a:pt x="1694" y="324"/>
                  <a:pt x="1694" y="324"/>
                </a:cubicBezTo>
                <a:cubicBezTo>
                  <a:pt x="1695" y="323"/>
                  <a:pt x="1695" y="323"/>
                  <a:pt x="1695" y="323"/>
                </a:cubicBezTo>
                <a:cubicBezTo>
                  <a:pt x="1697" y="325"/>
                  <a:pt x="1697" y="325"/>
                  <a:pt x="1697" y="325"/>
                </a:cubicBezTo>
                <a:cubicBezTo>
                  <a:pt x="1700" y="324"/>
                  <a:pt x="1700" y="324"/>
                  <a:pt x="1700" y="324"/>
                </a:cubicBezTo>
                <a:cubicBezTo>
                  <a:pt x="1700" y="325"/>
                  <a:pt x="1700" y="325"/>
                  <a:pt x="1700" y="325"/>
                </a:cubicBezTo>
                <a:cubicBezTo>
                  <a:pt x="1700" y="326"/>
                  <a:pt x="1700" y="326"/>
                  <a:pt x="1700" y="326"/>
                </a:cubicBezTo>
                <a:cubicBezTo>
                  <a:pt x="1701" y="326"/>
                  <a:pt x="1701" y="326"/>
                  <a:pt x="1701" y="326"/>
                </a:cubicBezTo>
                <a:cubicBezTo>
                  <a:pt x="1703" y="324"/>
                  <a:pt x="1703" y="324"/>
                  <a:pt x="1703" y="324"/>
                </a:cubicBezTo>
                <a:cubicBezTo>
                  <a:pt x="1703" y="326"/>
                  <a:pt x="1703" y="326"/>
                  <a:pt x="1703" y="326"/>
                </a:cubicBezTo>
                <a:cubicBezTo>
                  <a:pt x="1702" y="327"/>
                  <a:pt x="1702" y="327"/>
                  <a:pt x="1702" y="327"/>
                </a:cubicBezTo>
                <a:cubicBezTo>
                  <a:pt x="1704" y="331"/>
                  <a:pt x="1704" y="331"/>
                  <a:pt x="1704" y="331"/>
                </a:cubicBezTo>
                <a:cubicBezTo>
                  <a:pt x="1705" y="332"/>
                  <a:pt x="1705" y="332"/>
                  <a:pt x="1705" y="332"/>
                </a:cubicBezTo>
                <a:cubicBezTo>
                  <a:pt x="1704" y="334"/>
                  <a:pt x="1704" y="334"/>
                  <a:pt x="1704" y="334"/>
                </a:cubicBezTo>
                <a:cubicBezTo>
                  <a:pt x="1705" y="335"/>
                  <a:pt x="1705" y="335"/>
                  <a:pt x="1705" y="335"/>
                </a:cubicBezTo>
                <a:cubicBezTo>
                  <a:pt x="1706" y="332"/>
                  <a:pt x="1706" y="332"/>
                  <a:pt x="1706" y="332"/>
                </a:cubicBezTo>
                <a:cubicBezTo>
                  <a:pt x="1707" y="331"/>
                  <a:pt x="1707" y="331"/>
                  <a:pt x="1707" y="331"/>
                </a:cubicBezTo>
                <a:cubicBezTo>
                  <a:pt x="1707" y="332"/>
                  <a:pt x="1707" y="332"/>
                  <a:pt x="1707" y="332"/>
                </a:cubicBezTo>
                <a:cubicBezTo>
                  <a:pt x="1709" y="332"/>
                  <a:pt x="1709" y="332"/>
                  <a:pt x="1709" y="332"/>
                </a:cubicBezTo>
                <a:cubicBezTo>
                  <a:pt x="1711" y="332"/>
                  <a:pt x="1711" y="332"/>
                  <a:pt x="1711" y="332"/>
                </a:cubicBezTo>
                <a:cubicBezTo>
                  <a:pt x="1714" y="329"/>
                  <a:pt x="1714" y="329"/>
                  <a:pt x="1714" y="329"/>
                </a:cubicBezTo>
                <a:cubicBezTo>
                  <a:pt x="1716" y="329"/>
                  <a:pt x="1716" y="329"/>
                  <a:pt x="1716" y="329"/>
                </a:cubicBezTo>
                <a:cubicBezTo>
                  <a:pt x="1720" y="327"/>
                  <a:pt x="1720" y="327"/>
                  <a:pt x="1720" y="327"/>
                </a:cubicBezTo>
                <a:cubicBezTo>
                  <a:pt x="1720" y="326"/>
                  <a:pt x="1720" y="326"/>
                  <a:pt x="1720" y="326"/>
                </a:cubicBezTo>
                <a:cubicBezTo>
                  <a:pt x="1723" y="326"/>
                  <a:pt x="1723" y="326"/>
                  <a:pt x="1723" y="326"/>
                </a:cubicBezTo>
                <a:cubicBezTo>
                  <a:pt x="1724" y="326"/>
                  <a:pt x="1724" y="326"/>
                  <a:pt x="1724" y="326"/>
                </a:cubicBezTo>
                <a:cubicBezTo>
                  <a:pt x="1726" y="324"/>
                  <a:pt x="1726" y="324"/>
                  <a:pt x="1726" y="324"/>
                </a:cubicBezTo>
                <a:cubicBezTo>
                  <a:pt x="1726" y="324"/>
                  <a:pt x="1726" y="324"/>
                  <a:pt x="1726" y="324"/>
                </a:cubicBezTo>
                <a:cubicBezTo>
                  <a:pt x="1726" y="326"/>
                  <a:pt x="1726" y="326"/>
                  <a:pt x="1726" y="326"/>
                </a:cubicBezTo>
                <a:cubicBezTo>
                  <a:pt x="1727" y="327"/>
                  <a:pt x="1727" y="327"/>
                  <a:pt x="1727" y="327"/>
                </a:cubicBezTo>
                <a:cubicBezTo>
                  <a:pt x="1728" y="324"/>
                  <a:pt x="1728" y="324"/>
                  <a:pt x="1728" y="324"/>
                </a:cubicBezTo>
                <a:cubicBezTo>
                  <a:pt x="1729" y="324"/>
                  <a:pt x="1729" y="324"/>
                  <a:pt x="1729" y="324"/>
                </a:cubicBezTo>
                <a:cubicBezTo>
                  <a:pt x="1728" y="322"/>
                  <a:pt x="1728" y="322"/>
                  <a:pt x="1728" y="322"/>
                </a:cubicBezTo>
                <a:cubicBezTo>
                  <a:pt x="1729" y="321"/>
                  <a:pt x="1729" y="321"/>
                  <a:pt x="1729" y="321"/>
                </a:cubicBezTo>
                <a:cubicBezTo>
                  <a:pt x="1730" y="323"/>
                  <a:pt x="1730" y="323"/>
                  <a:pt x="1730" y="323"/>
                </a:cubicBezTo>
                <a:cubicBezTo>
                  <a:pt x="1731" y="324"/>
                  <a:pt x="1731" y="324"/>
                  <a:pt x="1731" y="324"/>
                </a:cubicBezTo>
                <a:cubicBezTo>
                  <a:pt x="1731" y="322"/>
                  <a:pt x="1731" y="322"/>
                  <a:pt x="1731" y="322"/>
                </a:cubicBezTo>
                <a:cubicBezTo>
                  <a:pt x="1732" y="324"/>
                  <a:pt x="1732" y="324"/>
                  <a:pt x="1732" y="324"/>
                </a:cubicBezTo>
                <a:cubicBezTo>
                  <a:pt x="1733" y="324"/>
                  <a:pt x="1733" y="324"/>
                  <a:pt x="1733" y="324"/>
                </a:cubicBezTo>
                <a:cubicBezTo>
                  <a:pt x="1734" y="323"/>
                  <a:pt x="1734" y="323"/>
                  <a:pt x="1734" y="323"/>
                </a:cubicBezTo>
                <a:cubicBezTo>
                  <a:pt x="1735" y="323"/>
                  <a:pt x="1735" y="323"/>
                  <a:pt x="1735" y="323"/>
                </a:cubicBezTo>
                <a:cubicBezTo>
                  <a:pt x="1735" y="324"/>
                  <a:pt x="1735" y="324"/>
                  <a:pt x="1735" y="324"/>
                </a:cubicBezTo>
                <a:cubicBezTo>
                  <a:pt x="1737" y="323"/>
                  <a:pt x="1737" y="323"/>
                  <a:pt x="1737" y="323"/>
                </a:cubicBezTo>
                <a:cubicBezTo>
                  <a:pt x="1739" y="322"/>
                  <a:pt x="1739" y="322"/>
                  <a:pt x="1739" y="322"/>
                </a:cubicBezTo>
                <a:cubicBezTo>
                  <a:pt x="1741" y="323"/>
                  <a:pt x="1741" y="323"/>
                  <a:pt x="1741" y="323"/>
                </a:cubicBezTo>
                <a:cubicBezTo>
                  <a:pt x="1744" y="323"/>
                  <a:pt x="1744" y="323"/>
                  <a:pt x="1744" y="323"/>
                </a:cubicBezTo>
                <a:cubicBezTo>
                  <a:pt x="1744" y="322"/>
                  <a:pt x="1744" y="322"/>
                  <a:pt x="1744" y="322"/>
                </a:cubicBezTo>
                <a:cubicBezTo>
                  <a:pt x="1743" y="321"/>
                  <a:pt x="1743" y="321"/>
                  <a:pt x="1743" y="321"/>
                </a:cubicBezTo>
                <a:cubicBezTo>
                  <a:pt x="1744" y="321"/>
                  <a:pt x="1744" y="321"/>
                  <a:pt x="1744" y="321"/>
                </a:cubicBezTo>
                <a:cubicBezTo>
                  <a:pt x="1745" y="321"/>
                  <a:pt x="1745" y="321"/>
                  <a:pt x="1745" y="321"/>
                </a:cubicBezTo>
                <a:cubicBezTo>
                  <a:pt x="1746" y="322"/>
                  <a:pt x="1746" y="322"/>
                  <a:pt x="1746" y="322"/>
                </a:cubicBezTo>
                <a:cubicBezTo>
                  <a:pt x="1748" y="323"/>
                  <a:pt x="1748" y="323"/>
                  <a:pt x="1748" y="323"/>
                </a:cubicBezTo>
                <a:cubicBezTo>
                  <a:pt x="1748" y="323"/>
                  <a:pt x="1748" y="322"/>
                  <a:pt x="1749" y="321"/>
                </a:cubicBezTo>
                <a:cubicBezTo>
                  <a:pt x="1748" y="318"/>
                  <a:pt x="1748" y="318"/>
                  <a:pt x="1748" y="318"/>
                </a:cubicBezTo>
                <a:cubicBezTo>
                  <a:pt x="1749" y="321"/>
                  <a:pt x="1749" y="321"/>
                  <a:pt x="1749" y="321"/>
                </a:cubicBezTo>
                <a:cubicBezTo>
                  <a:pt x="1749" y="321"/>
                  <a:pt x="1749" y="321"/>
                  <a:pt x="1749" y="321"/>
                </a:cubicBezTo>
                <a:cubicBezTo>
                  <a:pt x="1749" y="321"/>
                  <a:pt x="1749" y="320"/>
                  <a:pt x="1749" y="320"/>
                </a:cubicBezTo>
                <a:cubicBezTo>
                  <a:pt x="1749" y="320"/>
                  <a:pt x="1752" y="319"/>
                  <a:pt x="1752" y="319"/>
                </a:cubicBezTo>
                <a:cubicBezTo>
                  <a:pt x="1754" y="318"/>
                  <a:pt x="1754" y="318"/>
                  <a:pt x="1754" y="318"/>
                </a:cubicBezTo>
                <a:cubicBezTo>
                  <a:pt x="1753" y="320"/>
                  <a:pt x="1753" y="320"/>
                  <a:pt x="1753" y="320"/>
                </a:cubicBezTo>
                <a:cubicBezTo>
                  <a:pt x="1753" y="321"/>
                  <a:pt x="1753" y="321"/>
                  <a:pt x="1753" y="321"/>
                </a:cubicBezTo>
                <a:cubicBezTo>
                  <a:pt x="1753" y="323"/>
                  <a:pt x="1753" y="323"/>
                  <a:pt x="1753" y="323"/>
                </a:cubicBezTo>
                <a:cubicBezTo>
                  <a:pt x="1751" y="321"/>
                  <a:pt x="1751" y="321"/>
                  <a:pt x="1751" y="321"/>
                </a:cubicBezTo>
                <a:cubicBezTo>
                  <a:pt x="1751" y="322"/>
                  <a:pt x="1751" y="322"/>
                  <a:pt x="1751" y="322"/>
                </a:cubicBezTo>
                <a:cubicBezTo>
                  <a:pt x="1753" y="325"/>
                  <a:pt x="1753" y="325"/>
                  <a:pt x="1753" y="325"/>
                </a:cubicBezTo>
                <a:cubicBezTo>
                  <a:pt x="1755" y="325"/>
                  <a:pt x="1755" y="325"/>
                  <a:pt x="1755" y="325"/>
                </a:cubicBezTo>
                <a:cubicBezTo>
                  <a:pt x="1757" y="327"/>
                  <a:pt x="1757" y="327"/>
                  <a:pt x="1757" y="327"/>
                </a:cubicBezTo>
                <a:cubicBezTo>
                  <a:pt x="1759" y="327"/>
                  <a:pt x="1759" y="327"/>
                  <a:pt x="1759" y="327"/>
                </a:cubicBezTo>
                <a:cubicBezTo>
                  <a:pt x="1760" y="327"/>
                  <a:pt x="1760" y="327"/>
                  <a:pt x="1760" y="327"/>
                </a:cubicBezTo>
                <a:cubicBezTo>
                  <a:pt x="1762" y="327"/>
                  <a:pt x="1762" y="327"/>
                  <a:pt x="1762" y="327"/>
                </a:cubicBezTo>
                <a:cubicBezTo>
                  <a:pt x="1763" y="329"/>
                  <a:pt x="1763" y="329"/>
                  <a:pt x="1763" y="329"/>
                </a:cubicBezTo>
                <a:cubicBezTo>
                  <a:pt x="1762" y="331"/>
                  <a:pt x="1762" y="331"/>
                  <a:pt x="1762" y="331"/>
                </a:cubicBezTo>
                <a:cubicBezTo>
                  <a:pt x="1759" y="330"/>
                  <a:pt x="1759" y="330"/>
                  <a:pt x="1759" y="330"/>
                </a:cubicBezTo>
                <a:cubicBezTo>
                  <a:pt x="1758" y="330"/>
                  <a:pt x="1758" y="330"/>
                  <a:pt x="1758" y="330"/>
                </a:cubicBezTo>
                <a:cubicBezTo>
                  <a:pt x="1757" y="332"/>
                  <a:pt x="1757" y="332"/>
                  <a:pt x="1757" y="332"/>
                </a:cubicBezTo>
                <a:cubicBezTo>
                  <a:pt x="1755" y="334"/>
                  <a:pt x="1755" y="334"/>
                  <a:pt x="1755" y="334"/>
                </a:cubicBezTo>
                <a:cubicBezTo>
                  <a:pt x="1753" y="332"/>
                  <a:pt x="1753" y="332"/>
                  <a:pt x="1753" y="332"/>
                </a:cubicBezTo>
                <a:cubicBezTo>
                  <a:pt x="1752" y="333"/>
                  <a:pt x="1752" y="333"/>
                  <a:pt x="1752" y="333"/>
                </a:cubicBezTo>
                <a:cubicBezTo>
                  <a:pt x="1752" y="335"/>
                  <a:pt x="1752" y="335"/>
                  <a:pt x="1752" y="335"/>
                </a:cubicBezTo>
                <a:cubicBezTo>
                  <a:pt x="1750" y="336"/>
                  <a:pt x="1750" y="336"/>
                  <a:pt x="1750" y="336"/>
                </a:cubicBezTo>
                <a:cubicBezTo>
                  <a:pt x="1749" y="334"/>
                  <a:pt x="1749" y="334"/>
                  <a:pt x="1749" y="334"/>
                </a:cubicBezTo>
                <a:cubicBezTo>
                  <a:pt x="1748" y="335"/>
                  <a:pt x="1748" y="335"/>
                  <a:pt x="1748" y="335"/>
                </a:cubicBezTo>
                <a:cubicBezTo>
                  <a:pt x="1748" y="336"/>
                  <a:pt x="1748" y="336"/>
                  <a:pt x="1748" y="336"/>
                </a:cubicBezTo>
                <a:cubicBezTo>
                  <a:pt x="1749" y="337"/>
                  <a:pt x="1749" y="337"/>
                  <a:pt x="1749" y="337"/>
                </a:cubicBezTo>
                <a:cubicBezTo>
                  <a:pt x="1749" y="339"/>
                  <a:pt x="1749" y="339"/>
                  <a:pt x="1749" y="339"/>
                </a:cubicBezTo>
                <a:cubicBezTo>
                  <a:pt x="1749" y="340"/>
                  <a:pt x="1749" y="340"/>
                  <a:pt x="1749" y="340"/>
                </a:cubicBezTo>
                <a:cubicBezTo>
                  <a:pt x="1750" y="341"/>
                  <a:pt x="1750" y="341"/>
                  <a:pt x="1750" y="341"/>
                </a:cubicBezTo>
                <a:cubicBezTo>
                  <a:pt x="1749" y="340"/>
                  <a:pt x="1749" y="340"/>
                  <a:pt x="1749" y="340"/>
                </a:cubicBezTo>
                <a:cubicBezTo>
                  <a:pt x="1748" y="341"/>
                  <a:pt x="1748" y="341"/>
                  <a:pt x="1748" y="341"/>
                </a:cubicBezTo>
                <a:cubicBezTo>
                  <a:pt x="1740" y="340"/>
                  <a:pt x="1740" y="340"/>
                  <a:pt x="1740" y="340"/>
                </a:cubicBezTo>
                <a:cubicBezTo>
                  <a:pt x="1737" y="338"/>
                  <a:pt x="1737" y="338"/>
                  <a:pt x="1737" y="338"/>
                </a:cubicBezTo>
                <a:cubicBezTo>
                  <a:pt x="1733" y="338"/>
                  <a:pt x="1733" y="338"/>
                  <a:pt x="1733" y="338"/>
                </a:cubicBezTo>
                <a:cubicBezTo>
                  <a:pt x="1731" y="337"/>
                  <a:pt x="1731" y="337"/>
                  <a:pt x="1731" y="337"/>
                </a:cubicBezTo>
                <a:cubicBezTo>
                  <a:pt x="1729" y="338"/>
                  <a:pt x="1729" y="338"/>
                  <a:pt x="1729" y="338"/>
                </a:cubicBezTo>
                <a:cubicBezTo>
                  <a:pt x="1727" y="336"/>
                  <a:pt x="1727" y="336"/>
                  <a:pt x="1727" y="336"/>
                </a:cubicBezTo>
                <a:cubicBezTo>
                  <a:pt x="1727" y="337"/>
                  <a:pt x="1727" y="337"/>
                  <a:pt x="1727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38"/>
                  <a:pt x="1726" y="338"/>
                  <a:pt x="1726" y="338"/>
                </a:cubicBezTo>
                <a:cubicBezTo>
                  <a:pt x="1727" y="339"/>
                  <a:pt x="1727" y="339"/>
                  <a:pt x="1727" y="339"/>
                </a:cubicBezTo>
                <a:cubicBezTo>
                  <a:pt x="1725" y="340"/>
                  <a:pt x="1725" y="340"/>
                  <a:pt x="1725" y="340"/>
                </a:cubicBezTo>
                <a:cubicBezTo>
                  <a:pt x="1724" y="339"/>
                  <a:pt x="1724" y="339"/>
                  <a:pt x="1724" y="339"/>
                </a:cubicBezTo>
                <a:cubicBezTo>
                  <a:pt x="1720" y="339"/>
                  <a:pt x="1720" y="339"/>
                  <a:pt x="1720" y="339"/>
                </a:cubicBezTo>
                <a:cubicBezTo>
                  <a:pt x="1720" y="338"/>
                  <a:pt x="1720" y="338"/>
                  <a:pt x="1720" y="338"/>
                </a:cubicBezTo>
                <a:cubicBezTo>
                  <a:pt x="1719" y="340"/>
                  <a:pt x="1719" y="340"/>
                  <a:pt x="1719" y="340"/>
                </a:cubicBezTo>
                <a:cubicBezTo>
                  <a:pt x="1717" y="340"/>
                  <a:pt x="1717" y="340"/>
                  <a:pt x="1717" y="340"/>
                </a:cubicBezTo>
                <a:cubicBezTo>
                  <a:pt x="1715" y="341"/>
                  <a:pt x="1715" y="341"/>
                  <a:pt x="1715" y="341"/>
                </a:cubicBezTo>
                <a:cubicBezTo>
                  <a:pt x="1715" y="342"/>
                  <a:pt x="1715" y="342"/>
                  <a:pt x="1715" y="342"/>
                </a:cubicBezTo>
                <a:cubicBezTo>
                  <a:pt x="1714" y="342"/>
                  <a:pt x="1714" y="342"/>
                  <a:pt x="1714" y="342"/>
                </a:cubicBezTo>
                <a:cubicBezTo>
                  <a:pt x="1711" y="343"/>
                  <a:pt x="1711" y="343"/>
                  <a:pt x="1711" y="343"/>
                </a:cubicBezTo>
                <a:cubicBezTo>
                  <a:pt x="1709" y="345"/>
                  <a:pt x="1709" y="345"/>
                  <a:pt x="1709" y="345"/>
                </a:cubicBezTo>
                <a:cubicBezTo>
                  <a:pt x="1710" y="352"/>
                  <a:pt x="1710" y="352"/>
                  <a:pt x="1710" y="352"/>
                </a:cubicBezTo>
                <a:cubicBezTo>
                  <a:pt x="1711" y="352"/>
                  <a:pt x="1711" y="352"/>
                  <a:pt x="1711" y="352"/>
                </a:cubicBezTo>
                <a:cubicBezTo>
                  <a:pt x="1712" y="351"/>
                  <a:pt x="1712" y="351"/>
                  <a:pt x="1712" y="351"/>
                </a:cubicBezTo>
                <a:cubicBezTo>
                  <a:pt x="1713" y="352"/>
                  <a:pt x="1713" y="352"/>
                  <a:pt x="1713" y="352"/>
                </a:cubicBezTo>
                <a:cubicBezTo>
                  <a:pt x="1712" y="353"/>
                  <a:pt x="1712" y="353"/>
                  <a:pt x="1712" y="353"/>
                </a:cubicBezTo>
                <a:cubicBezTo>
                  <a:pt x="1711" y="353"/>
                  <a:pt x="1711" y="353"/>
                  <a:pt x="1711" y="353"/>
                </a:cubicBezTo>
                <a:cubicBezTo>
                  <a:pt x="1711" y="356"/>
                  <a:pt x="1711" y="356"/>
                  <a:pt x="1711" y="356"/>
                </a:cubicBezTo>
                <a:cubicBezTo>
                  <a:pt x="1713" y="358"/>
                  <a:pt x="1713" y="358"/>
                  <a:pt x="1713" y="358"/>
                </a:cubicBezTo>
                <a:cubicBezTo>
                  <a:pt x="1716" y="361"/>
                  <a:pt x="1716" y="361"/>
                  <a:pt x="1716" y="361"/>
                </a:cubicBezTo>
                <a:cubicBezTo>
                  <a:pt x="1717" y="361"/>
                  <a:pt x="1717" y="361"/>
                  <a:pt x="1717" y="361"/>
                </a:cubicBezTo>
                <a:cubicBezTo>
                  <a:pt x="1717" y="359"/>
                  <a:pt x="1717" y="359"/>
                  <a:pt x="1717" y="359"/>
                </a:cubicBezTo>
                <a:cubicBezTo>
                  <a:pt x="1719" y="357"/>
                  <a:pt x="1719" y="357"/>
                  <a:pt x="1719" y="357"/>
                </a:cubicBezTo>
                <a:cubicBezTo>
                  <a:pt x="1720" y="359"/>
                  <a:pt x="1720" y="359"/>
                  <a:pt x="1720" y="359"/>
                </a:cubicBezTo>
                <a:cubicBezTo>
                  <a:pt x="1719" y="364"/>
                  <a:pt x="1719" y="364"/>
                  <a:pt x="1719" y="364"/>
                </a:cubicBezTo>
                <a:cubicBezTo>
                  <a:pt x="1719" y="368"/>
                  <a:pt x="1719" y="368"/>
                  <a:pt x="1719" y="368"/>
                </a:cubicBezTo>
                <a:cubicBezTo>
                  <a:pt x="1719" y="372"/>
                  <a:pt x="1719" y="372"/>
                  <a:pt x="1719" y="372"/>
                </a:cubicBezTo>
                <a:cubicBezTo>
                  <a:pt x="1718" y="376"/>
                  <a:pt x="1718" y="376"/>
                  <a:pt x="1718" y="376"/>
                </a:cubicBezTo>
                <a:cubicBezTo>
                  <a:pt x="1715" y="379"/>
                  <a:pt x="1715" y="379"/>
                  <a:pt x="1715" y="379"/>
                </a:cubicBezTo>
                <a:cubicBezTo>
                  <a:pt x="1713" y="379"/>
                  <a:pt x="1713" y="379"/>
                  <a:pt x="1713" y="379"/>
                </a:cubicBezTo>
                <a:cubicBezTo>
                  <a:pt x="1710" y="377"/>
                  <a:pt x="1710" y="377"/>
                  <a:pt x="1710" y="377"/>
                </a:cubicBezTo>
                <a:cubicBezTo>
                  <a:pt x="1710" y="375"/>
                  <a:pt x="1710" y="375"/>
                  <a:pt x="1710" y="375"/>
                </a:cubicBezTo>
                <a:cubicBezTo>
                  <a:pt x="1705" y="370"/>
                  <a:pt x="1705" y="370"/>
                  <a:pt x="1705" y="370"/>
                </a:cubicBezTo>
                <a:cubicBezTo>
                  <a:pt x="1705" y="367"/>
                  <a:pt x="1705" y="367"/>
                  <a:pt x="1705" y="367"/>
                </a:cubicBezTo>
                <a:cubicBezTo>
                  <a:pt x="1704" y="367"/>
                  <a:pt x="1704" y="367"/>
                  <a:pt x="1704" y="367"/>
                </a:cubicBezTo>
                <a:cubicBezTo>
                  <a:pt x="1703" y="369"/>
                  <a:pt x="1703" y="369"/>
                  <a:pt x="1703" y="369"/>
                </a:cubicBezTo>
                <a:cubicBezTo>
                  <a:pt x="1700" y="370"/>
                  <a:pt x="1700" y="370"/>
                  <a:pt x="1700" y="370"/>
                </a:cubicBezTo>
                <a:cubicBezTo>
                  <a:pt x="1699" y="371"/>
                  <a:pt x="1699" y="371"/>
                  <a:pt x="1699" y="371"/>
                </a:cubicBezTo>
                <a:cubicBezTo>
                  <a:pt x="1697" y="371"/>
                  <a:pt x="1697" y="371"/>
                  <a:pt x="1697" y="371"/>
                </a:cubicBezTo>
                <a:cubicBezTo>
                  <a:pt x="1695" y="373"/>
                  <a:pt x="1695" y="373"/>
                  <a:pt x="1695" y="373"/>
                </a:cubicBezTo>
                <a:cubicBezTo>
                  <a:pt x="1695" y="375"/>
                  <a:pt x="1695" y="375"/>
                  <a:pt x="1695" y="375"/>
                </a:cubicBezTo>
                <a:cubicBezTo>
                  <a:pt x="1694" y="375"/>
                  <a:pt x="1694" y="375"/>
                  <a:pt x="1694" y="375"/>
                </a:cubicBezTo>
                <a:cubicBezTo>
                  <a:pt x="1695" y="378"/>
                  <a:pt x="1695" y="378"/>
                  <a:pt x="1695" y="378"/>
                </a:cubicBezTo>
                <a:cubicBezTo>
                  <a:pt x="1692" y="381"/>
                  <a:pt x="1692" y="381"/>
                  <a:pt x="1692" y="381"/>
                </a:cubicBezTo>
                <a:cubicBezTo>
                  <a:pt x="1692" y="383"/>
                  <a:pt x="1692" y="383"/>
                  <a:pt x="1692" y="383"/>
                </a:cubicBezTo>
                <a:cubicBezTo>
                  <a:pt x="1692" y="385"/>
                  <a:pt x="1692" y="385"/>
                  <a:pt x="1692" y="385"/>
                </a:cubicBezTo>
                <a:cubicBezTo>
                  <a:pt x="1690" y="387"/>
                  <a:pt x="1690" y="387"/>
                  <a:pt x="1690" y="387"/>
                </a:cubicBezTo>
                <a:cubicBezTo>
                  <a:pt x="1691" y="392"/>
                  <a:pt x="1691" y="392"/>
                  <a:pt x="1691" y="392"/>
                </a:cubicBezTo>
                <a:cubicBezTo>
                  <a:pt x="1693" y="393"/>
                  <a:pt x="1693" y="393"/>
                  <a:pt x="1693" y="393"/>
                </a:cubicBezTo>
                <a:cubicBezTo>
                  <a:pt x="1693" y="393"/>
                  <a:pt x="1693" y="393"/>
                  <a:pt x="1693" y="393"/>
                </a:cubicBezTo>
                <a:cubicBezTo>
                  <a:pt x="1693" y="396"/>
                  <a:pt x="1693" y="396"/>
                  <a:pt x="1693" y="396"/>
                </a:cubicBezTo>
                <a:cubicBezTo>
                  <a:pt x="1694" y="399"/>
                  <a:pt x="1694" y="399"/>
                  <a:pt x="1694" y="399"/>
                </a:cubicBezTo>
                <a:cubicBezTo>
                  <a:pt x="1693" y="400"/>
                  <a:pt x="1693" y="400"/>
                  <a:pt x="1693" y="400"/>
                </a:cubicBezTo>
                <a:cubicBezTo>
                  <a:pt x="1693" y="400"/>
                  <a:pt x="1693" y="400"/>
                  <a:pt x="1693" y="400"/>
                </a:cubicBezTo>
                <a:cubicBezTo>
                  <a:pt x="1697" y="400"/>
                  <a:pt x="1697" y="400"/>
                  <a:pt x="1697" y="400"/>
                </a:cubicBezTo>
                <a:cubicBezTo>
                  <a:pt x="1699" y="403"/>
                  <a:pt x="1699" y="403"/>
                  <a:pt x="1699" y="403"/>
                </a:cubicBezTo>
                <a:cubicBezTo>
                  <a:pt x="1702" y="405"/>
                  <a:pt x="1702" y="405"/>
                  <a:pt x="1702" y="405"/>
                </a:cubicBezTo>
                <a:cubicBezTo>
                  <a:pt x="1706" y="404"/>
                  <a:pt x="1706" y="404"/>
                  <a:pt x="1706" y="404"/>
                </a:cubicBezTo>
                <a:cubicBezTo>
                  <a:pt x="1707" y="405"/>
                  <a:pt x="1707" y="405"/>
                  <a:pt x="1707" y="405"/>
                </a:cubicBezTo>
                <a:cubicBezTo>
                  <a:pt x="1708" y="407"/>
                  <a:pt x="1708" y="407"/>
                  <a:pt x="1708" y="407"/>
                </a:cubicBezTo>
                <a:cubicBezTo>
                  <a:pt x="1709" y="407"/>
                  <a:pt x="1709" y="407"/>
                  <a:pt x="1709" y="407"/>
                </a:cubicBezTo>
                <a:cubicBezTo>
                  <a:pt x="1710" y="408"/>
                  <a:pt x="1710" y="408"/>
                  <a:pt x="1710" y="408"/>
                </a:cubicBezTo>
                <a:cubicBezTo>
                  <a:pt x="1709" y="410"/>
                  <a:pt x="1709" y="410"/>
                  <a:pt x="1709" y="410"/>
                </a:cubicBezTo>
                <a:cubicBezTo>
                  <a:pt x="1709" y="413"/>
                  <a:pt x="1709" y="413"/>
                  <a:pt x="1709" y="413"/>
                </a:cubicBezTo>
                <a:cubicBezTo>
                  <a:pt x="1711" y="413"/>
                  <a:pt x="1711" y="413"/>
                  <a:pt x="1711" y="413"/>
                </a:cubicBezTo>
                <a:cubicBezTo>
                  <a:pt x="1698" y="414"/>
                  <a:pt x="1698" y="414"/>
                  <a:pt x="1698" y="414"/>
                </a:cubicBezTo>
                <a:cubicBezTo>
                  <a:pt x="1685" y="413"/>
                  <a:pt x="1685" y="413"/>
                  <a:pt x="1685" y="413"/>
                </a:cubicBezTo>
                <a:cubicBezTo>
                  <a:pt x="1684" y="414"/>
                  <a:pt x="1684" y="414"/>
                  <a:pt x="1684" y="414"/>
                </a:cubicBezTo>
                <a:cubicBezTo>
                  <a:pt x="1680" y="417"/>
                  <a:pt x="1680" y="417"/>
                  <a:pt x="1680" y="417"/>
                </a:cubicBezTo>
                <a:cubicBezTo>
                  <a:pt x="1677" y="418"/>
                  <a:pt x="1677" y="418"/>
                  <a:pt x="1677" y="418"/>
                </a:cubicBezTo>
                <a:cubicBezTo>
                  <a:pt x="1676" y="417"/>
                  <a:pt x="1676" y="417"/>
                  <a:pt x="1676" y="417"/>
                </a:cubicBezTo>
                <a:cubicBezTo>
                  <a:pt x="1679" y="415"/>
                  <a:pt x="1679" y="415"/>
                  <a:pt x="1679" y="415"/>
                </a:cubicBezTo>
                <a:cubicBezTo>
                  <a:pt x="1682" y="413"/>
                  <a:pt x="1682" y="413"/>
                  <a:pt x="1682" y="413"/>
                </a:cubicBezTo>
                <a:cubicBezTo>
                  <a:pt x="1681" y="413"/>
                  <a:pt x="1681" y="413"/>
                  <a:pt x="1681" y="413"/>
                </a:cubicBezTo>
                <a:cubicBezTo>
                  <a:pt x="1679" y="415"/>
                  <a:pt x="1679" y="415"/>
                  <a:pt x="1679" y="415"/>
                </a:cubicBezTo>
                <a:cubicBezTo>
                  <a:pt x="1675" y="417"/>
                  <a:pt x="1675" y="417"/>
                  <a:pt x="1675" y="417"/>
                </a:cubicBezTo>
                <a:cubicBezTo>
                  <a:pt x="1671" y="415"/>
                  <a:pt x="1671" y="415"/>
                  <a:pt x="1671" y="415"/>
                </a:cubicBezTo>
                <a:cubicBezTo>
                  <a:pt x="1670" y="413"/>
                  <a:pt x="1670" y="413"/>
                  <a:pt x="1670" y="413"/>
                </a:cubicBezTo>
                <a:cubicBezTo>
                  <a:pt x="1671" y="411"/>
                  <a:pt x="1671" y="411"/>
                  <a:pt x="1671" y="411"/>
                </a:cubicBezTo>
                <a:cubicBezTo>
                  <a:pt x="1673" y="412"/>
                  <a:pt x="1673" y="412"/>
                  <a:pt x="1673" y="412"/>
                </a:cubicBezTo>
                <a:cubicBezTo>
                  <a:pt x="1674" y="412"/>
                  <a:pt x="1674" y="412"/>
                  <a:pt x="1674" y="412"/>
                </a:cubicBezTo>
                <a:cubicBezTo>
                  <a:pt x="1674" y="412"/>
                  <a:pt x="1674" y="412"/>
                  <a:pt x="1674" y="412"/>
                </a:cubicBezTo>
                <a:cubicBezTo>
                  <a:pt x="1671" y="410"/>
                  <a:pt x="1671" y="410"/>
                  <a:pt x="1671" y="410"/>
                </a:cubicBezTo>
                <a:cubicBezTo>
                  <a:pt x="1666" y="409"/>
                  <a:pt x="1666" y="409"/>
                  <a:pt x="1666" y="409"/>
                </a:cubicBezTo>
                <a:cubicBezTo>
                  <a:pt x="1662" y="411"/>
                  <a:pt x="1662" y="411"/>
                  <a:pt x="1662" y="411"/>
                </a:cubicBezTo>
                <a:cubicBezTo>
                  <a:pt x="1659" y="411"/>
                  <a:pt x="1659" y="411"/>
                  <a:pt x="1659" y="411"/>
                </a:cubicBezTo>
                <a:cubicBezTo>
                  <a:pt x="1656" y="412"/>
                  <a:pt x="1656" y="412"/>
                  <a:pt x="1656" y="412"/>
                </a:cubicBezTo>
                <a:cubicBezTo>
                  <a:pt x="1654" y="414"/>
                  <a:pt x="1654" y="414"/>
                  <a:pt x="1654" y="414"/>
                </a:cubicBezTo>
                <a:cubicBezTo>
                  <a:pt x="1652" y="415"/>
                  <a:pt x="1652" y="415"/>
                  <a:pt x="1652" y="415"/>
                </a:cubicBezTo>
                <a:cubicBezTo>
                  <a:pt x="1650" y="417"/>
                  <a:pt x="1650" y="417"/>
                  <a:pt x="1650" y="417"/>
                </a:cubicBezTo>
                <a:cubicBezTo>
                  <a:pt x="1650" y="418"/>
                  <a:pt x="1650" y="418"/>
                  <a:pt x="1650" y="418"/>
                </a:cubicBezTo>
                <a:cubicBezTo>
                  <a:pt x="1647" y="418"/>
                  <a:pt x="1647" y="418"/>
                  <a:pt x="1647" y="418"/>
                </a:cubicBezTo>
                <a:cubicBezTo>
                  <a:pt x="1642" y="421"/>
                  <a:pt x="1642" y="421"/>
                  <a:pt x="1642" y="421"/>
                </a:cubicBezTo>
                <a:cubicBezTo>
                  <a:pt x="1639" y="421"/>
                  <a:pt x="1639" y="421"/>
                  <a:pt x="1639" y="421"/>
                </a:cubicBezTo>
                <a:cubicBezTo>
                  <a:pt x="1637" y="424"/>
                  <a:pt x="1637" y="424"/>
                  <a:pt x="1637" y="424"/>
                </a:cubicBezTo>
                <a:cubicBezTo>
                  <a:pt x="1637" y="426"/>
                  <a:pt x="1637" y="426"/>
                  <a:pt x="1637" y="426"/>
                </a:cubicBezTo>
                <a:cubicBezTo>
                  <a:pt x="1636" y="426"/>
                  <a:pt x="1636" y="426"/>
                  <a:pt x="1636" y="426"/>
                </a:cubicBezTo>
                <a:cubicBezTo>
                  <a:pt x="1636" y="427"/>
                  <a:pt x="1636" y="427"/>
                  <a:pt x="1636" y="427"/>
                </a:cubicBezTo>
                <a:cubicBezTo>
                  <a:pt x="1635" y="427"/>
                  <a:pt x="1635" y="427"/>
                  <a:pt x="1635" y="427"/>
                </a:cubicBezTo>
                <a:cubicBezTo>
                  <a:pt x="1633" y="428"/>
                  <a:pt x="1633" y="428"/>
                  <a:pt x="1633" y="428"/>
                </a:cubicBezTo>
                <a:cubicBezTo>
                  <a:pt x="1632" y="426"/>
                  <a:pt x="1632" y="426"/>
                  <a:pt x="1632" y="426"/>
                </a:cubicBezTo>
                <a:cubicBezTo>
                  <a:pt x="1630" y="427"/>
                  <a:pt x="1630" y="427"/>
                  <a:pt x="1630" y="427"/>
                </a:cubicBezTo>
                <a:cubicBezTo>
                  <a:pt x="1629" y="425"/>
                  <a:pt x="1629" y="425"/>
                  <a:pt x="1629" y="425"/>
                </a:cubicBezTo>
                <a:cubicBezTo>
                  <a:pt x="1629" y="423"/>
                  <a:pt x="1629" y="423"/>
                  <a:pt x="1629" y="423"/>
                </a:cubicBezTo>
                <a:cubicBezTo>
                  <a:pt x="1628" y="422"/>
                  <a:pt x="1628" y="422"/>
                  <a:pt x="1628" y="422"/>
                </a:cubicBezTo>
                <a:cubicBezTo>
                  <a:pt x="1626" y="422"/>
                  <a:pt x="1626" y="422"/>
                  <a:pt x="1626" y="422"/>
                </a:cubicBezTo>
                <a:cubicBezTo>
                  <a:pt x="1623" y="419"/>
                  <a:pt x="1623" y="419"/>
                  <a:pt x="1623" y="419"/>
                </a:cubicBezTo>
                <a:cubicBezTo>
                  <a:pt x="1621" y="419"/>
                  <a:pt x="1621" y="419"/>
                  <a:pt x="1621" y="419"/>
                </a:cubicBezTo>
                <a:cubicBezTo>
                  <a:pt x="1621" y="418"/>
                  <a:pt x="1621" y="418"/>
                  <a:pt x="1621" y="418"/>
                </a:cubicBezTo>
                <a:cubicBezTo>
                  <a:pt x="1620" y="419"/>
                  <a:pt x="1620" y="419"/>
                  <a:pt x="1620" y="419"/>
                </a:cubicBezTo>
                <a:cubicBezTo>
                  <a:pt x="1618" y="419"/>
                  <a:pt x="1618" y="419"/>
                  <a:pt x="1618" y="419"/>
                </a:cubicBezTo>
                <a:cubicBezTo>
                  <a:pt x="1616" y="420"/>
                  <a:pt x="1616" y="420"/>
                  <a:pt x="1616" y="420"/>
                </a:cubicBezTo>
                <a:cubicBezTo>
                  <a:pt x="1615" y="419"/>
                  <a:pt x="1615" y="419"/>
                  <a:pt x="1615" y="419"/>
                </a:cubicBezTo>
                <a:cubicBezTo>
                  <a:pt x="1616" y="418"/>
                  <a:pt x="1616" y="418"/>
                  <a:pt x="1616" y="418"/>
                </a:cubicBezTo>
                <a:cubicBezTo>
                  <a:pt x="1616" y="419"/>
                  <a:pt x="1616" y="419"/>
                  <a:pt x="1616" y="419"/>
                </a:cubicBezTo>
                <a:cubicBezTo>
                  <a:pt x="1617" y="418"/>
                  <a:pt x="1617" y="418"/>
                  <a:pt x="1617" y="418"/>
                </a:cubicBezTo>
                <a:cubicBezTo>
                  <a:pt x="1619" y="417"/>
                  <a:pt x="1619" y="417"/>
                  <a:pt x="1619" y="417"/>
                </a:cubicBezTo>
                <a:cubicBezTo>
                  <a:pt x="1616" y="417"/>
                  <a:pt x="1616" y="417"/>
                  <a:pt x="1616" y="417"/>
                </a:cubicBezTo>
                <a:cubicBezTo>
                  <a:pt x="1616" y="417"/>
                  <a:pt x="1616" y="417"/>
                  <a:pt x="1616" y="417"/>
                </a:cubicBezTo>
                <a:cubicBezTo>
                  <a:pt x="1615" y="418"/>
                  <a:pt x="1615" y="418"/>
                  <a:pt x="1615" y="418"/>
                </a:cubicBezTo>
                <a:cubicBezTo>
                  <a:pt x="1613" y="419"/>
                  <a:pt x="1613" y="419"/>
                  <a:pt x="1613" y="419"/>
                </a:cubicBezTo>
                <a:cubicBezTo>
                  <a:pt x="1613" y="420"/>
                  <a:pt x="1613" y="420"/>
                  <a:pt x="1613" y="420"/>
                </a:cubicBezTo>
                <a:cubicBezTo>
                  <a:pt x="1609" y="421"/>
                  <a:pt x="1609" y="421"/>
                  <a:pt x="1609" y="421"/>
                </a:cubicBezTo>
                <a:cubicBezTo>
                  <a:pt x="1608" y="423"/>
                  <a:pt x="1608" y="423"/>
                  <a:pt x="1608" y="423"/>
                </a:cubicBezTo>
                <a:cubicBezTo>
                  <a:pt x="1608" y="424"/>
                  <a:pt x="1608" y="424"/>
                  <a:pt x="1608" y="424"/>
                </a:cubicBezTo>
                <a:cubicBezTo>
                  <a:pt x="1606" y="424"/>
                  <a:pt x="1606" y="424"/>
                  <a:pt x="1606" y="424"/>
                </a:cubicBezTo>
                <a:cubicBezTo>
                  <a:pt x="1605" y="423"/>
                  <a:pt x="1605" y="423"/>
                  <a:pt x="1605" y="423"/>
                </a:cubicBezTo>
                <a:cubicBezTo>
                  <a:pt x="1603" y="423"/>
                  <a:pt x="1603" y="423"/>
                  <a:pt x="1603" y="423"/>
                </a:cubicBezTo>
                <a:cubicBezTo>
                  <a:pt x="1602" y="423"/>
                  <a:pt x="1602" y="423"/>
                  <a:pt x="1602" y="423"/>
                </a:cubicBezTo>
                <a:cubicBezTo>
                  <a:pt x="1600" y="423"/>
                  <a:pt x="1600" y="423"/>
                  <a:pt x="1600" y="423"/>
                </a:cubicBezTo>
                <a:cubicBezTo>
                  <a:pt x="1601" y="421"/>
                  <a:pt x="1601" y="421"/>
                  <a:pt x="1601" y="421"/>
                </a:cubicBezTo>
                <a:cubicBezTo>
                  <a:pt x="1603" y="422"/>
                  <a:pt x="1603" y="422"/>
                  <a:pt x="1603" y="422"/>
                </a:cubicBezTo>
                <a:cubicBezTo>
                  <a:pt x="1604" y="420"/>
                  <a:pt x="1604" y="420"/>
                  <a:pt x="1604" y="420"/>
                </a:cubicBezTo>
                <a:cubicBezTo>
                  <a:pt x="1604" y="418"/>
                  <a:pt x="1604" y="418"/>
                  <a:pt x="1604" y="418"/>
                </a:cubicBezTo>
                <a:cubicBezTo>
                  <a:pt x="1603" y="418"/>
                  <a:pt x="1603" y="418"/>
                  <a:pt x="1603" y="418"/>
                </a:cubicBezTo>
                <a:cubicBezTo>
                  <a:pt x="1602" y="419"/>
                  <a:pt x="1602" y="419"/>
                  <a:pt x="1602" y="419"/>
                </a:cubicBezTo>
                <a:cubicBezTo>
                  <a:pt x="1601" y="420"/>
                  <a:pt x="1601" y="420"/>
                  <a:pt x="1601" y="420"/>
                </a:cubicBezTo>
                <a:cubicBezTo>
                  <a:pt x="1598" y="418"/>
                  <a:pt x="1598" y="418"/>
                  <a:pt x="1598" y="418"/>
                </a:cubicBezTo>
                <a:cubicBezTo>
                  <a:pt x="1598" y="417"/>
                  <a:pt x="1598" y="417"/>
                  <a:pt x="1598" y="417"/>
                </a:cubicBezTo>
                <a:cubicBezTo>
                  <a:pt x="1597" y="418"/>
                  <a:pt x="1597" y="418"/>
                  <a:pt x="1597" y="418"/>
                </a:cubicBezTo>
                <a:cubicBezTo>
                  <a:pt x="1596" y="419"/>
                  <a:pt x="1596" y="419"/>
                  <a:pt x="1596" y="419"/>
                </a:cubicBezTo>
                <a:cubicBezTo>
                  <a:pt x="1595" y="420"/>
                  <a:pt x="1595" y="420"/>
                  <a:pt x="1595" y="420"/>
                </a:cubicBezTo>
                <a:cubicBezTo>
                  <a:pt x="1594" y="418"/>
                  <a:pt x="1594" y="418"/>
                  <a:pt x="1594" y="418"/>
                </a:cubicBezTo>
                <a:cubicBezTo>
                  <a:pt x="1592" y="418"/>
                  <a:pt x="1592" y="418"/>
                  <a:pt x="1592" y="418"/>
                </a:cubicBezTo>
                <a:cubicBezTo>
                  <a:pt x="1592" y="416"/>
                  <a:pt x="1592" y="416"/>
                  <a:pt x="1592" y="416"/>
                </a:cubicBezTo>
                <a:cubicBezTo>
                  <a:pt x="1593" y="415"/>
                  <a:pt x="1593" y="415"/>
                  <a:pt x="1593" y="415"/>
                </a:cubicBezTo>
                <a:cubicBezTo>
                  <a:pt x="1594" y="413"/>
                  <a:pt x="1594" y="413"/>
                  <a:pt x="1594" y="413"/>
                </a:cubicBezTo>
                <a:cubicBezTo>
                  <a:pt x="1592" y="413"/>
                  <a:pt x="1592" y="413"/>
                  <a:pt x="1592" y="413"/>
                </a:cubicBezTo>
                <a:cubicBezTo>
                  <a:pt x="1590" y="411"/>
                  <a:pt x="1590" y="411"/>
                  <a:pt x="1590" y="411"/>
                </a:cubicBezTo>
                <a:cubicBezTo>
                  <a:pt x="1590" y="411"/>
                  <a:pt x="1590" y="411"/>
                  <a:pt x="1590" y="411"/>
                </a:cubicBezTo>
                <a:cubicBezTo>
                  <a:pt x="1590" y="409"/>
                  <a:pt x="1590" y="409"/>
                  <a:pt x="1590" y="409"/>
                </a:cubicBezTo>
                <a:cubicBezTo>
                  <a:pt x="1589" y="408"/>
                  <a:pt x="1589" y="408"/>
                  <a:pt x="1589" y="408"/>
                </a:cubicBezTo>
                <a:cubicBezTo>
                  <a:pt x="1588" y="408"/>
                  <a:pt x="1588" y="408"/>
                  <a:pt x="1588" y="408"/>
                </a:cubicBezTo>
                <a:cubicBezTo>
                  <a:pt x="1588" y="407"/>
                  <a:pt x="1588" y="407"/>
                  <a:pt x="1588" y="407"/>
                </a:cubicBezTo>
                <a:cubicBezTo>
                  <a:pt x="1590" y="406"/>
                  <a:pt x="1590" y="406"/>
                  <a:pt x="1590" y="406"/>
                </a:cubicBezTo>
                <a:cubicBezTo>
                  <a:pt x="1590" y="404"/>
                  <a:pt x="1590" y="404"/>
                  <a:pt x="1590" y="404"/>
                </a:cubicBezTo>
                <a:cubicBezTo>
                  <a:pt x="1589" y="404"/>
                  <a:pt x="1589" y="404"/>
                  <a:pt x="1589" y="404"/>
                </a:cubicBezTo>
                <a:cubicBezTo>
                  <a:pt x="1589" y="402"/>
                  <a:pt x="1589" y="402"/>
                  <a:pt x="1589" y="402"/>
                </a:cubicBezTo>
                <a:cubicBezTo>
                  <a:pt x="1593" y="400"/>
                  <a:pt x="1593" y="400"/>
                  <a:pt x="1593" y="400"/>
                </a:cubicBezTo>
                <a:cubicBezTo>
                  <a:pt x="1592" y="400"/>
                  <a:pt x="1592" y="400"/>
                  <a:pt x="1592" y="400"/>
                </a:cubicBezTo>
                <a:cubicBezTo>
                  <a:pt x="1593" y="398"/>
                  <a:pt x="1593" y="398"/>
                  <a:pt x="1593" y="398"/>
                </a:cubicBezTo>
                <a:cubicBezTo>
                  <a:pt x="1594" y="399"/>
                  <a:pt x="1594" y="399"/>
                  <a:pt x="1594" y="399"/>
                </a:cubicBezTo>
                <a:cubicBezTo>
                  <a:pt x="1596" y="398"/>
                  <a:pt x="1596" y="398"/>
                  <a:pt x="1596" y="398"/>
                </a:cubicBezTo>
                <a:cubicBezTo>
                  <a:pt x="1596" y="395"/>
                  <a:pt x="1596" y="395"/>
                  <a:pt x="1596" y="395"/>
                </a:cubicBezTo>
                <a:cubicBezTo>
                  <a:pt x="1595" y="393"/>
                  <a:pt x="1595" y="393"/>
                  <a:pt x="1595" y="393"/>
                </a:cubicBezTo>
                <a:cubicBezTo>
                  <a:pt x="1596" y="392"/>
                  <a:pt x="1596" y="392"/>
                  <a:pt x="1596" y="392"/>
                </a:cubicBezTo>
                <a:cubicBezTo>
                  <a:pt x="1598" y="392"/>
                  <a:pt x="1598" y="392"/>
                  <a:pt x="1598" y="392"/>
                </a:cubicBezTo>
                <a:cubicBezTo>
                  <a:pt x="1599" y="393"/>
                  <a:pt x="1599" y="393"/>
                  <a:pt x="1599" y="393"/>
                </a:cubicBezTo>
                <a:cubicBezTo>
                  <a:pt x="1600" y="393"/>
                  <a:pt x="1600" y="393"/>
                  <a:pt x="1600" y="393"/>
                </a:cubicBezTo>
                <a:cubicBezTo>
                  <a:pt x="1601" y="393"/>
                  <a:pt x="1601" y="393"/>
                  <a:pt x="1601" y="393"/>
                </a:cubicBezTo>
                <a:cubicBezTo>
                  <a:pt x="1602" y="392"/>
                  <a:pt x="1602" y="392"/>
                  <a:pt x="1602" y="392"/>
                </a:cubicBezTo>
                <a:cubicBezTo>
                  <a:pt x="1602" y="390"/>
                  <a:pt x="1602" y="390"/>
                  <a:pt x="1602" y="390"/>
                </a:cubicBezTo>
                <a:cubicBezTo>
                  <a:pt x="1600" y="388"/>
                  <a:pt x="1600" y="388"/>
                  <a:pt x="1600" y="388"/>
                </a:cubicBezTo>
                <a:cubicBezTo>
                  <a:pt x="1599" y="389"/>
                  <a:pt x="1599" y="389"/>
                  <a:pt x="1599" y="389"/>
                </a:cubicBezTo>
                <a:cubicBezTo>
                  <a:pt x="1597" y="389"/>
                  <a:pt x="1597" y="389"/>
                  <a:pt x="1597" y="389"/>
                </a:cubicBezTo>
                <a:cubicBezTo>
                  <a:pt x="1596" y="388"/>
                  <a:pt x="1596" y="388"/>
                  <a:pt x="1596" y="388"/>
                </a:cubicBezTo>
                <a:cubicBezTo>
                  <a:pt x="1595" y="386"/>
                  <a:pt x="1595" y="386"/>
                  <a:pt x="1595" y="386"/>
                </a:cubicBezTo>
                <a:cubicBezTo>
                  <a:pt x="1594" y="386"/>
                  <a:pt x="1594" y="386"/>
                  <a:pt x="1594" y="386"/>
                </a:cubicBezTo>
                <a:cubicBezTo>
                  <a:pt x="1595" y="385"/>
                  <a:pt x="1595" y="385"/>
                  <a:pt x="1595" y="385"/>
                </a:cubicBezTo>
                <a:cubicBezTo>
                  <a:pt x="1595" y="383"/>
                  <a:pt x="1595" y="383"/>
                  <a:pt x="1595" y="383"/>
                </a:cubicBezTo>
                <a:cubicBezTo>
                  <a:pt x="1593" y="382"/>
                  <a:pt x="1593" y="382"/>
                  <a:pt x="1593" y="382"/>
                </a:cubicBezTo>
                <a:cubicBezTo>
                  <a:pt x="1590" y="382"/>
                  <a:pt x="1590" y="382"/>
                  <a:pt x="1590" y="382"/>
                </a:cubicBezTo>
                <a:cubicBezTo>
                  <a:pt x="1588" y="382"/>
                  <a:pt x="1588" y="382"/>
                  <a:pt x="1588" y="382"/>
                </a:cubicBezTo>
                <a:cubicBezTo>
                  <a:pt x="1587" y="382"/>
                  <a:pt x="1587" y="382"/>
                  <a:pt x="1587" y="382"/>
                </a:cubicBezTo>
                <a:cubicBezTo>
                  <a:pt x="1586" y="383"/>
                  <a:pt x="1586" y="383"/>
                  <a:pt x="1586" y="383"/>
                </a:cubicBezTo>
                <a:cubicBezTo>
                  <a:pt x="1588" y="385"/>
                  <a:pt x="1588" y="385"/>
                  <a:pt x="1588" y="385"/>
                </a:cubicBezTo>
                <a:cubicBezTo>
                  <a:pt x="1587" y="386"/>
                  <a:pt x="1587" y="386"/>
                  <a:pt x="1587" y="386"/>
                </a:cubicBezTo>
                <a:cubicBezTo>
                  <a:pt x="1589" y="388"/>
                  <a:pt x="1589" y="388"/>
                  <a:pt x="1589" y="388"/>
                </a:cubicBezTo>
                <a:cubicBezTo>
                  <a:pt x="1589" y="389"/>
                  <a:pt x="1589" y="389"/>
                  <a:pt x="1589" y="389"/>
                </a:cubicBezTo>
                <a:cubicBezTo>
                  <a:pt x="1587" y="388"/>
                  <a:pt x="1587" y="388"/>
                  <a:pt x="1587" y="388"/>
                </a:cubicBezTo>
                <a:cubicBezTo>
                  <a:pt x="1585" y="388"/>
                  <a:pt x="1585" y="388"/>
                  <a:pt x="1585" y="388"/>
                </a:cubicBezTo>
                <a:cubicBezTo>
                  <a:pt x="1585" y="387"/>
                  <a:pt x="1585" y="387"/>
                  <a:pt x="1585" y="387"/>
                </a:cubicBezTo>
                <a:cubicBezTo>
                  <a:pt x="1586" y="386"/>
                  <a:pt x="1586" y="386"/>
                  <a:pt x="1586" y="386"/>
                </a:cubicBezTo>
                <a:cubicBezTo>
                  <a:pt x="1585" y="384"/>
                  <a:pt x="1585" y="384"/>
                  <a:pt x="1585" y="384"/>
                </a:cubicBezTo>
                <a:cubicBezTo>
                  <a:pt x="1585" y="384"/>
                  <a:pt x="1585" y="384"/>
                  <a:pt x="1585" y="384"/>
                </a:cubicBezTo>
                <a:cubicBezTo>
                  <a:pt x="1583" y="387"/>
                  <a:pt x="1583" y="387"/>
                  <a:pt x="1583" y="387"/>
                </a:cubicBezTo>
                <a:cubicBezTo>
                  <a:pt x="1584" y="388"/>
                  <a:pt x="1584" y="388"/>
                  <a:pt x="1584" y="388"/>
                </a:cubicBezTo>
                <a:cubicBezTo>
                  <a:pt x="1582" y="389"/>
                  <a:pt x="1582" y="389"/>
                  <a:pt x="1582" y="389"/>
                </a:cubicBezTo>
                <a:cubicBezTo>
                  <a:pt x="1581" y="388"/>
                  <a:pt x="1581" y="388"/>
                  <a:pt x="1581" y="388"/>
                </a:cubicBezTo>
                <a:cubicBezTo>
                  <a:pt x="1579" y="388"/>
                  <a:pt x="1579" y="388"/>
                  <a:pt x="1579" y="388"/>
                </a:cubicBezTo>
                <a:cubicBezTo>
                  <a:pt x="1578" y="387"/>
                  <a:pt x="1578" y="387"/>
                  <a:pt x="1578" y="387"/>
                </a:cubicBezTo>
                <a:cubicBezTo>
                  <a:pt x="1577" y="389"/>
                  <a:pt x="1577" y="389"/>
                  <a:pt x="1577" y="389"/>
                </a:cubicBezTo>
                <a:cubicBezTo>
                  <a:pt x="1579" y="390"/>
                  <a:pt x="1579" y="390"/>
                  <a:pt x="1579" y="390"/>
                </a:cubicBezTo>
                <a:cubicBezTo>
                  <a:pt x="1579" y="392"/>
                  <a:pt x="1579" y="392"/>
                  <a:pt x="1579" y="392"/>
                </a:cubicBezTo>
                <a:cubicBezTo>
                  <a:pt x="1577" y="391"/>
                  <a:pt x="1577" y="391"/>
                  <a:pt x="1577" y="391"/>
                </a:cubicBezTo>
                <a:cubicBezTo>
                  <a:pt x="1577" y="392"/>
                  <a:pt x="1577" y="392"/>
                  <a:pt x="1577" y="392"/>
                </a:cubicBezTo>
                <a:cubicBezTo>
                  <a:pt x="1577" y="394"/>
                  <a:pt x="1577" y="394"/>
                  <a:pt x="1577" y="394"/>
                </a:cubicBezTo>
                <a:cubicBezTo>
                  <a:pt x="1578" y="395"/>
                  <a:pt x="1578" y="395"/>
                  <a:pt x="1578" y="395"/>
                </a:cubicBezTo>
                <a:cubicBezTo>
                  <a:pt x="1578" y="397"/>
                  <a:pt x="1578" y="397"/>
                  <a:pt x="1578" y="397"/>
                </a:cubicBezTo>
                <a:cubicBezTo>
                  <a:pt x="1580" y="398"/>
                  <a:pt x="1580" y="398"/>
                  <a:pt x="1580" y="398"/>
                </a:cubicBezTo>
                <a:cubicBezTo>
                  <a:pt x="1577" y="400"/>
                  <a:pt x="1577" y="400"/>
                  <a:pt x="1577" y="400"/>
                </a:cubicBezTo>
                <a:cubicBezTo>
                  <a:pt x="1576" y="403"/>
                  <a:pt x="1576" y="403"/>
                  <a:pt x="1576" y="403"/>
                </a:cubicBezTo>
                <a:cubicBezTo>
                  <a:pt x="1577" y="403"/>
                  <a:pt x="1577" y="403"/>
                  <a:pt x="1577" y="403"/>
                </a:cubicBezTo>
                <a:cubicBezTo>
                  <a:pt x="1578" y="403"/>
                  <a:pt x="1578" y="403"/>
                  <a:pt x="1578" y="403"/>
                </a:cubicBezTo>
                <a:cubicBezTo>
                  <a:pt x="1581" y="405"/>
                  <a:pt x="1581" y="405"/>
                  <a:pt x="1581" y="405"/>
                </a:cubicBezTo>
                <a:cubicBezTo>
                  <a:pt x="1581" y="408"/>
                  <a:pt x="1581" y="408"/>
                  <a:pt x="1581" y="408"/>
                </a:cubicBezTo>
                <a:cubicBezTo>
                  <a:pt x="1580" y="408"/>
                  <a:pt x="1580" y="408"/>
                  <a:pt x="1580" y="408"/>
                </a:cubicBezTo>
                <a:cubicBezTo>
                  <a:pt x="1581" y="410"/>
                  <a:pt x="1581" y="410"/>
                  <a:pt x="1581" y="410"/>
                </a:cubicBezTo>
                <a:cubicBezTo>
                  <a:pt x="1581" y="410"/>
                  <a:pt x="1581" y="410"/>
                  <a:pt x="1581" y="410"/>
                </a:cubicBezTo>
                <a:cubicBezTo>
                  <a:pt x="1581" y="412"/>
                  <a:pt x="1581" y="412"/>
                  <a:pt x="1581" y="412"/>
                </a:cubicBezTo>
                <a:cubicBezTo>
                  <a:pt x="1582" y="413"/>
                  <a:pt x="1582" y="413"/>
                  <a:pt x="1582" y="413"/>
                </a:cubicBezTo>
                <a:cubicBezTo>
                  <a:pt x="1583" y="413"/>
                  <a:pt x="1583" y="413"/>
                  <a:pt x="1583" y="413"/>
                </a:cubicBezTo>
                <a:cubicBezTo>
                  <a:pt x="1583" y="414"/>
                  <a:pt x="1583" y="414"/>
                  <a:pt x="1583" y="414"/>
                </a:cubicBezTo>
                <a:cubicBezTo>
                  <a:pt x="1585" y="416"/>
                  <a:pt x="1585" y="416"/>
                  <a:pt x="1585" y="416"/>
                </a:cubicBezTo>
                <a:cubicBezTo>
                  <a:pt x="1583" y="417"/>
                  <a:pt x="1583" y="417"/>
                  <a:pt x="1583" y="417"/>
                </a:cubicBezTo>
                <a:cubicBezTo>
                  <a:pt x="1582" y="417"/>
                  <a:pt x="1582" y="417"/>
                  <a:pt x="1582" y="417"/>
                </a:cubicBezTo>
                <a:cubicBezTo>
                  <a:pt x="1582" y="419"/>
                  <a:pt x="1582" y="419"/>
                  <a:pt x="1582" y="419"/>
                </a:cubicBezTo>
                <a:cubicBezTo>
                  <a:pt x="1584" y="418"/>
                  <a:pt x="1584" y="418"/>
                  <a:pt x="1584" y="418"/>
                </a:cubicBezTo>
                <a:cubicBezTo>
                  <a:pt x="1584" y="420"/>
                  <a:pt x="1584" y="420"/>
                  <a:pt x="1584" y="420"/>
                </a:cubicBezTo>
                <a:cubicBezTo>
                  <a:pt x="1585" y="422"/>
                  <a:pt x="1585" y="422"/>
                  <a:pt x="1585" y="422"/>
                </a:cubicBezTo>
                <a:cubicBezTo>
                  <a:pt x="1584" y="423"/>
                  <a:pt x="1584" y="423"/>
                  <a:pt x="1584" y="423"/>
                </a:cubicBezTo>
                <a:cubicBezTo>
                  <a:pt x="1584" y="424"/>
                  <a:pt x="1584" y="424"/>
                  <a:pt x="1584" y="424"/>
                </a:cubicBezTo>
                <a:cubicBezTo>
                  <a:pt x="1585" y="425"/>
                  <a:pt x="1585" y="425"/>
                  <a:pt x="1585" y="425"/>
                </a:cubicBezTo>
                <a:cubicBezTo>
                  <a:pt x="1588" y="425"/>
                  <a:pt x="1588" y="425"/>
                  <a:pt x="1588" y="425"/>
                </a:cubicBezTo>
                <a:cubicBezTo>
                  <a:pt x="1591" y="429"/>
                  <a:pt x="1591" y="429"/>
                  <a:pt x="1591" y="429"/>
                </a:cubicBezTo>
                <a:cubicBezTo>
                  <a:pt x="1595" y="430"/>
                  <a:pt x="1595" y="430"/>
                  <a:pt x="1595" y="430"/>
                </a:cubicBezTo>
                <a:cubicBezTo>
                  <a:pt x="1591" y="429"/>
                  <a:pt x="1591" y="429"/>
                  <a:pt x="1591" y="429"/>
                </a:cubicBezTo>
                <a:cubicBezTo>
                  <a:pt x="1587" y="426"/>
                  <a:pt x="1587" y="426"/>
                  <a:pt x="1587" y="426"/>
                </a:cubicBezTo>
                <a:cubicBezTo>
                  <a:pt x="1585" y="427"/>
                  <a:pt x="1585" y="427"/>
                  <a:pt x="1585" y="427"/>
                </a:cubicBezTo>
                <a:cubicBezTo>
                  <a:pt x="1584" y="426"/>
                  <a:pt x="1584" y="426"/>
                  <a:pt x="1584" y="426"/>
                </a:cubicBezTo>
                <a:cubicBezTo>
                  <a:pt x="1582" y="426"/>
                  <a:pt x="1582" y="426"/>
                  <a:pt x="1582" y="426"/>
                </a:cubicBezTo>
                <a:cubicBezTo>
                  <a:pt x="1581" y="428"/>
                  <a:pt x="1581" y="428"/>
                  <a:pt x="1581" y="428"/>
                </a:cubicBezTo>
                <a:cubicBezTo>
                  <a:pt x="1581" y="430"/>
                  <a:pt x="1581" y="430"/>
                  <a:pt x="1581" y="430"/>
                </a:cubicBezTo>
                <a:cubicBezTo>
                  <a:pt x="1581" y="433"/>
                  <a:pt x="1581" y="433"/>
                  <a:pt x="1581" y="433"/>
                </a:cubicBezTo>
                <a:cubicBezTo>
                  <a:pt x="1582" y="435"/>
                  <a:pt x="1582" y="435"/>
                  <a:pt x="1582" y="435"/>
                </a:cubicBezTo>
                <a:cubicBezTo>
                  <a:pt x="1580" y="432"/>
                  <a:pt x="1580" y="432"/>
                  <a:pt x="1580" y="432"/>
                </a:cubicBezTo>
                <a:cubicBezTo>
                  <a:pt x="1580" y="430"/>
                  <a:pt x="1580" y="430"/>
                  <a:pt x="1580" y="430"/>
                </a:cubicBezTo>
                <a:cubicBezTo>
                  <a:pt x="1579" y="429"/>
                  <a:pt x="1579" y="429"/>
                  <a:pt x="1579" y="429"/>
                </a:cubicBezTo>
                <a:cubicBezTo>
                  <a:pt x="1578" y="429"/>
                  <a:pt x="1578" y="429"/>
                  <a:pt x="1578" y="429"/>
                </a:cubicBezTo>
                <a:cubicBezTo>
                  <a:pt x="1578" y="430"/>
                  <a:pt x="1578" y="430"/>
                  <a:pt x="1578" y="430"/>
                </a:cubicBezTo>
                <a:cubicBezTo>
                  <a:pt x="1579" y="432"/>
                  <a:pt x="1579" y="432"/>
                  <a:pt x="1579" y="432"/>
                </a:cubicBezTo>
                <a:cubicBezTo>
                  <a:pt x="1578" y="433"/>
                  <a:pt x="1578" y="433"/>
                  <a:pt x="1578" y="433"/>
                </a:cubicBezTo>
                <a:cubicBezTo>
                  <a:pt x="1576" y="431"/>
                  <a:pt x="1576" y="431"/>
                  <a:pt x="1576" y="431"/>
                </a:cubicBezTo>
                <a:cubicBezTo>
                  <a:pt x="1576" y="429"/>
                  <a:pt x="1576" y="429"/>
                  <a:pt x="1576" y="429"/>
                </a:cubicBezTo>
                <a:cubicBezTo>
                  <a:pt x="1574" y="427"/>
                  <a:pt x="1574" y="427"/>
                  <a:pt x="1574" y="427"/>
                </a:cubicBezTo>
                <a:cubicBezTo>
                  <a:pt x="1572" y="428"/>
                  <a:pt x="1572" y="428"/>
                  <a:pt x="1572" y="428"/>
                </a:cubicBezTo>
                <a:cubicBezTo>
                  <a:pt x="1568" y="429"/>
                  <a:pt x="1568" y="429"/>
                  <a:pt x="1568" y="429"/>
                </a:cubicBezTo>
                <a:cubicBezTo>
                  <a:pt x="1568" y="431"/>
                  <a:pt x="1568" y="431"/>
                  <a:pt x="1568" y="431"/>
                </a:cubicBezTo>
                <a:cubicBezTo>
                  <a:pt x="1568" y="433"/>
                  <a:pt x="1568" y="433"/>
                  <a:pt x="1568" y="433"/>
                </a:cubicBezTo>
                <a:cubicBezTo>
                  <a:pt x="1571" y="433"/>
                  <a:pt x="1571" y="433"/>
                  <a:pt x="1571" y="433"/>
                </a:cubicBezTo>
                <a:cubicBezTo>
                  <a:pt x="1571" y="435"/>
                  <a:pt x="1571" y="435"/>
                  <a:pt x="1571" y="435"/>
                </a:cubicBezTo>
                <a:cubicBezTo>
                  <a:pt x="1571" y="435"/>
                  <a:pt x="1571" y="435"/>
                  <a:pt x="1571" y="435"/>
                </a:cubicBezTo>
                <a:cubicBezTo>
                  <a:pt x="1569" y="435"/>
                  <a:pt x="1569" y="435"/>
                  <a:pt x="1569" y="435"/>
                </a:cubicBezTo>
                <a:cubicBezTo>
                  <a:pt x="1567" y="433"/>
                  <a:pt x="1567" y="433"/>
                  <a:pt x="1567" y="433"/>
                </a:cubicBezTo>
                <a:cubicBezTo>
                  <a:pt x="1565" y="432"/>
                  <a:pt x="1565" y="432"/>
                  <a:pt x="1565" y="432"/>
                </a:cubicBezTo>
                <a:cubicBezTo>
                  <a:pt x="1562" y="432"/>
                  <a:pt x="1562" y="432"/>
                  <a:pt x="1562" y="432"/>
                </a:cubicBezTo>
                <a:cubicBezTo>
                  <a:pt x="1560" y="434"/>
                  <a:pt x="1560" y="434"/>
                  <a:pt x="1560" y="434"/>
                </a:cubicBezTo>
                <a:cubicBezTo>
                  <a:pt x="1558" y="433"/>
                  <a:pt x="1558" y="433"/>
                  <a:pt x="1558" y="433"/>
                </a:cubicBezTo>
                <a:cubicBezTo>
                  <a:pt x="1557" y="434"/>
                  <a:pt x="1557" y="434"/>
                  <a:pt x="1557" y="434"/>
                </a:cubicBezTo>
                <a:cubicBezTo>
                  <a:pt x="1555" y="434"/>
                  <a:pt x="1555" y="434"/>
                  <a:pt x="1555" y="434"/>
                </a:cubicBezTo>
                <a:cubicBezTo>
                  <a:pt x="1552" y="436"/>
                  <a:pt x="1552" y="436"/>
                  <a:pt x="1552" y="436"/>
                </a:cubicBezTo>
                <a:cubicBezTo>
                  <a:pt x="1549" y="438"/>
                  <a:pt x="1549" y="438"/>
                  <a:pt x="1549" y="438"/>
                </a:cubicBezTo>
                <a:cubicBezTo>
                  <a:pt x="1548" y="438"/>
                  <a:pt x="1548" y="438"/>
                  <a:pt x="1548" y="438"/>
                </a:cubicBezTo>
                <a:cubicBezTo>
                  <a:pt x="1546" y="439"/>
                  <a:pt x="1546" y="439"/>
                  <a:pt x="1546" y="439"/>
                </a:cubicBezTo>
                <a:cubicBezTo>
                  <a:pt x="1546" y="441"/>
                  <a:pt x="1546" y="441"/>
                  <a:pt x="1546" y="441"/>
                </a:cubicBezTo>
                <a:cubicBezTo>
                  <a:pt x="1544" y="443"/>
                  <a:pt x="1544" y="443"/>
                  <a:pt x="1544" y="443"/>
                </a:cubicBezTo>
                <a:cubicBezTo>
                  <a:pt x="1544" y="445"/>
                  <a:pt x="1544" y="445"/>
                  <a:pt x="1544" y="445"/>
                </a:cubicBezTo>
                <a:cubicBezTo>
                  <a:pt x="1544" y="447"/>
                  <a:pt x="1544" y="447"/>
                  <a:pt x="1544" y="447"/>
                </a:cubicBezTo>
                <a:cubicBezTo>
                  <a:pt x="1543" y="449"/>
                  <a:pt x="1543" y="449"/>
                  <a:pt x="1543" y="449"/>
                </a:cubicBezTo>
                <a:cubicBezTo>
                  <a:pt x="1542" y="450"/>
                  <a:pt x="1542" y="450"/>
                  <a:pt x="1542" y="450"/>
                </a:cubicBezTo>
                <a:cubicBezTo>
                  <a:pt x="1541" y="451"/>
                  <a:pt x="1541" y="451"/>
                  <a:pt x="1541" y="451"/>
                </a:cubicBezTo>
                <a:cubicBezTo>
                  <a:pt x="1541" y="453"/>
                  <a:pt x="1541" y="453"/>
                  <a:pt x="1541" y="453"/>
                </a:cubicBezTo>
                <a:cubicBezTo>
                  <a:pt x="1543" y="455"/>
                  <a:pt x="1543" y="455"/>
                  <a:pt x="1543" y="455"/>
                </a:cubicBezTo>
                <a:cubicBezTo>
                  <a:pt x="1545" y="455"/>
                  <a:pt x="1545" y="455"/>
                  <a:pt x="1545" y="455"/>
                </a:cubicBezTo>
                <a:cubicBezTo>
                  <a:pt x="1543" y="455"/>
                  <a:pt x="1543" y="455"/>
                  <a:pt x="1543" y="455"/>
                </a:cubicBezTo>
                <a:cubicBezTo>
                  <a:pt x="1542" y="456"/>
                  <a:pt x="1542" y="456"/>
                  <a:pt x="1542" y="456"/>
                </a:cubicBezTo>
                <a:cubicBezTo>
                  <a:pt x="1541" y="457"/>
                  <a:pt x="1541" y="457"/>
                  <a:pt x="1541" y="457"/>
                </a:cubicBezTo>
                <a:cubicBezTo>
                  <a:pt x="1542" y="458"/>
                  <a:pt x="1542" y="458"/>
                  <a:pt x="1542" y="458"/>
                </a:cubicBezTo>
                <a:cubicBezTo>
                  <a:pt x="1543" y="458"/>
                  <a:pt x="1543" y="458"/>
                  <a:pt x="1543" y="458"/>
                </a:cubicBezTo>
                <a:cubicBezTo>
                  <a:pt x="1543" y="459"/>
                  <a:pt x="1543" y="459"/>
                  <a:pt x="1543" y="459"/>
                </a:cubicBezTo>
                <a:cubicBezTo>
                  <a:pt x="1542" y="459"/>
                  <a:pt x="1542" y="459"/>
                  <a:pt x="1542" y="459"/>
                </a:cubicBezTo>
                <a:cubicBezTo>
                  <a:pt x="1540" y="458"/>
                  <a:pt x="1540" y="458"/>
                  <a:pt x="1540" y="458"/>
                </a:cubicBezTo>
                <a:cubicBezTo>
                  <a:pt x="1538" y="457"/>
                  <a:pt x="1538" y="457"/>
                  <a:pt x="1538" y="457"/>
                </a:cubicBezTo>
                <a:cubicBezTo>
                  <a:pt x="1536" y="457"/>
                  <a:pt x="1536" y="457"/>
                  <a:pt x="1536" y="457"/>
                </a:cubicBezTo>
                <a:cubicBezTo>
                  <a:pt x="1537" y="458"/>
                  <a:pt x="1537" y="458"/>
                  <a:pt x="1537" y="458"/>
                </a:cubicBezTo>
                <a:cubicBezTo>
                  <a:pt x="1539" y="459"/>
                  <a:pt x="1539" y="459"/>
                  <a:pt x="1539" y="459"/>
                </a:cubicBezTo>
                <a:cubicBezTo>
                  <a:pt x="1540" y="460"/>
                  <a:pt x="1540" y="460"/>
                  <a:pt x="1540" y="460"/>
                </a:cubicBezTo>
                <a:cubicBezTo>
                  <a:pt x="1541" y="460"/>
                  <a:pt x="1541" y="460"/>
                  <a:pt x="1541" y="460"/>
                </a:cubicBezTo>
                <a:cubicBezTo>
                  <a:pt x="1543" y="461"/>
                  <a:pt x="1543" y="461"/>
                  <a:pt x="1543" y="461"/>
                </a:cubicBezTo>
                <a:cubicBezTo>
                  <a:pt x="1541" y="460"/>
                  <a:pt x="1541" y="460"/>
                  <a:pt x="1541" y="460"/>
                </a:cubicBezTo>
                <a:cubicBezTo>
                  <a:pt x="1540" y="460"/>
                  <a:pt x="1540" y="460"/>
                  <a:pt x="1540" y="460"/>
                </a:cubicBezTo>
                <a:cubicBezTo>
                  <a:pt x="1537" y="459"/>
                  <a:pt x="1537" y="459"/>
                  <a:pt x="1537" y="459"/>
                </a:cubicBezTo>
                <a:cubicBezTo>
                  <a:pt x="1535" y="459"/>
                  <a:pt x="1535" y="459"/>
                  <a:pt x="1535" y="459"/>
                </a:cubicBezTo>
                <a:cubicBezTo>
                  <a:pt x="1535" y="460"/>
                  <a:pt x="1535" y="460"/>
                  <a:pt x="1535" y="460"/>
                </a:cubicBezTo>
                <a:cubicBezTo>
                  <a:pt x="1533" y="461"/>
                  <a:pt x="1533" y="461"/>
                  <a:pt x="1533" y="461"/>
                </a:cubicBezTo>
                <a:cubicBezTo>
                  <a:pt x="1532" y="464"/>
                  <a:pt x="1532" y="464"/>
                  <a:pt x="1532" y="464"/>
                </a:cubicBezTo>
                <a:cubicBezTo>
                  <a:pt x="1531" y="464"/>
                  <a:pt x="1531" y="464"/>
                  <a:pt x="1531" y="464"/>
                </a:cubicBezTo>
                <a:cubicBezTo>
                  <a:pt x="1528" y="465"/>
                  <a:pt x="1528" y="465"/>
                  <a:pt x="1528" y="465"/>
                </a:cubicBezTo>
                <a:cubicBezTo>
                  <a:pt x="1527" y="465"/>
                  <a:pt x="1527" y="465"/>
                  <a:pt x="1527" y="465"/>
                </a:cubicBezTo>
                <a:cubicBezTo>
                  <a:pt x="1524" y="466"/>
                  <a:pt x="1524" y="466"/>
                  <a:pt x="1524" y="466"/>
                </a:cubicBezTo>
                <a:cubicBezTo>
                  <a:pt x="1523" y="468"/>
                  <a:pt x="1523" y="468"/>
                  <a:pt x="1523" y="468"/>
                </a:cubicBezTo>
                <a:cubicBezTo>
                  <a:pt x="1524" y="471"/>
                  <a:pt x="1524" y="471"/>
                  <a:pt x="1524" y="471"/>
                </a:cubicBezTo>
                <a:cubicBezTo>
                  <a:pt x="1523" y="475"/>
                  <a:pt x="1523" y="475"/>
                  <a:pt x="1523" y="475"/>
                </a:cubicBezTo>
                <a:cubicBezTo>
                  <a:pt x="1520" y="477"/>
                  <a:pt x="1520" y="477"/>
                  <a:pt x="1520" y="477"/>
                </a:cubicBezTo>
                <a:cubicBezTo>
                  <a:pt x="1520" y="479"/>
                  <a:pt x="1520" y="479"/>
                  <a:pt x="1520" y="479"/>
                </a:cubicBezTo>
                <a:cubicBezTo>
                  <a:pt x="1517" y="480"/>
                  <a:pt x="1517" y="480"/>
                  <a:pt x="1517" y="480"/>
                </a:cubicBezTo>
                <a:cubicBezTo>
                  <a:pt x="1515" y="480"/>
                  <a:pt x="1515" y="480"/>
                  <a:pt x="1515" y="480"/>
                </a:cubicBezTo>
                <a:cubicBezTo>
                  <a:pt x="1513" y="479"/>
                  <a:pt x="1513" y="479"/>
                  <a:pt x="1513" y="479"/>
                </a:cubicBezTo>
                <a:cubicBezTo>
                  <a:pt x="1510" y="481"/>
                  <a:pt x="1510" y="481"/>
                  <a:pt x="1510" y="481"/>
                </a:cubicBezTo>
                <a:cubicBezTo>
                  <a:pt x="1509" y="483"/>
                  <a:pt x="1509" y="483"/>
                  <a:pt x="1509" y="483"/>
                </a:cubicBezTo>
                <a:cubicBezTo>
                  <a:pt x="1509" y="484"/>
                  <a:pt x="1509" y="484"/>
                  <a:pt x="1509" y="484"/>
                </a:cubicBezTo>
                <a:cubicBezTo>
                  <a:pt x="1511" y="485"/>
                  <a:pt x="1511" y="485"/>
                  <a:pt x="1511" y="485"/>
                </a:cubicBezTo>
                <a:cubicBezTo>
                  <a:pt x="1509" y="486"/>
                  <a:pt x="1509" y="486"/>
                  <a:pt x="1509" y="486"/>
                </a:cubicBezTo>
                <a:cubicBezTo>
                  <a:pt x="1506" y="487"/>
                  <a:pt x="1506" y="487"/>
                  <a:pt x="1506" y="487"/>
                </a:cubicBezTo>
                <a:cubicBezTo>
                  <a:pt x="1502" y="486"/>
                  <a:pt x="1502" y="486"/>
                  <a:pt x="1502" y="486"/>
                </a:cubicBezTo>
                <a:cubicBezTo>
                  <a:pt x="1500" y="485"/>
                  <a:pt x="1500" y="485"/>
                  <a:pt x="1500" y="485"/>
                </a:cubicBezTo>
                <a:cubicBezTo>
                  <a:pt x="1499" y="486"/>
                  <a:pt x="1499" y="486"/>
                  <a:pt x="1499" y="486"/>
                </a:cubicBezTo>
                <a:cubicBezTo>
                  <a:pt x="1498" y="485"/>
                  <a:pt x="1498" y="485"/>
                  <a:pt x="1498" y="485"/>
                </a:cubicBezTo>
                <a:cubicBezTo>
                  <a:pt x="1497" y="484"/>
                  <a:pt x="1497" y="484"/>
                  <a:pt x="1497" y="484"/>
                </a:cubicBezTo>
                <a:cubicBezTo>
                  <a:pt x="1497" y="482"/>
                  <a:pt x="1497" y="482"/>
                  <a:pt x="1497" y="482"/>
                </a:cubicBezTo>
                <a:cubicBezTo>
                  <a:pt x="1496" y="482"/>
                  <a:pt x="1496" y="482"/>
                  <a:pt x="1496" y="482"/>
                </a:cubicBezTo>
                <a:cubicBezTo>
                  <a:pt x="1494" y="482"/>
                  <a:pt x="1494" y="482"/>
                  <a:pt x="1494" y="482"/>
                </a:cubicBezTo>
                <a:cubicBezTo>
                  <a:pt x="1492" y="482"/>
                  <a:pt x="1492" y="482"/>
                  <a:pt x="1492" y="482"/>
                </a:cubicBezTo>
                <a:cubicBezTo>
                  <a:pt x="1491" y="482"/>
                  <a:pt x="1491" y="482"/>
                  <a:pt x="1491" y="482"/>
                </a:cubicBezTo>
                <a:cubicBezTo>
                  <a:pt x="1491" y="484"/>
                  <a:pt x="1491" y="484"/>
                  <a:pt x="1491" y="484"/>
                </a:cubicBezTo>
                <a:cubicBezTo>
                  <a:pt x="1491" y="485"/>
                  <a:pt x="1491" y="485"/>
                  <a:pt x="1491" y="485"/>
                </a:cubicBezTo>
                <a:cubicBezTo>
                  <a:pt x="1494" y="488"/>
                  <a:pt x="1494" y="488"/>
                  <a:pt x="1494" y="488"/>
                </a:cubicBezTo>
                <a:cubicBezTo>
                  <a:pt x="1494" y="489"/>
                  <a:pt x="1494" y="489"/>
                  <a:pt x="1494" y="489"/>
                </a:cubicBezTo>
                <a:cubicBezTo>
                  <a:pt x="1494" y="491"/>
                  <a:pt x="1494" y="491"/>
                  <a:pt x="1494" y="491"/>
                </a:cubicBezTo>
                <a:cubicBezTo>
                  <a:pt x="1494" y="492"/>
                  <a:pt x="1494" y="492"/>
                  <a:pt x="1494" y="492"/>
                </a:cubicBezTo>
                <a:cubicBezTo>
                  <a:pt x="1495" y="494"/>
                  <a:pt x="1495" y="494"/>
                  <a:pt x="1495" y="494"/>
                </a:cubicBezTo>
                <a:cubicBezTo>
                  <a:pt x="1495" y="495"/>
                  <a:pt x="1495" y="495"/>
                  <a:pt x="1495" y="495"/>
                </a:cubicBezTo>
                <a:cubicBezTo>
                  <a:pt x="1491" y="495"/>
                  <a:pt x="1491" y="495"/>
                  <a:pt x="1491" y="495"/>
                </a:cubicBezTo>
                <a:cubicBezTo>
                  <a:pt x="1490" y="495"/>
                  <a:pt x="1490" y="495"/>
                  <a:pt x="1490" y="495"/>
                </a:cubicBezTo>
                <a:cubicBezTo>
                  <a:pt x="1489" y="495"/>
                  <a:pt x="1489" y="495"/>
                  <a:pt x="1489" y="495"/>
                </a:cubicBezTo>
                <a:cubicBezTo>
                  <a:pt x="1487" y="495"/>
                  <a:pt x="1487" y="495"/>
                  <a:pt x="1487" y="495"/>
                </a:cubicBezTo>
                <a:cubicBezTo>
                  <a:pt x="1486" y="495"/>
                  <a:pt x="1486" y="495"/>
                  <a:pt x="1486" y="495"/>
                </a:cubicBezTo>
                <a:cubicBezTo>
                  <a:pt x="1484" y="497"/>
                  <a:pt x="1484" y="497"/>
                  <a:pt x="1484" y="497"/>
                </a:cubicBezTo>
                <a:cubicBezTo>
                  <a:pt x="1481" y="493"/>
                  <a:pt x="1481" y="493"/>
                  <a:pt x="1481" y="493"/>
                </a:cubicBezTo>
                <a:cubicBezTo>
                  <a:pt x="1479" y="492"/>
                  <a:pt x="1479" y="492"/>
                  <a:pt x="1479" y="492"/>
                </a:cubicBezTo>
                <a:cubicBezTo>
                  <a:pt x="1477" y="493"/>
                  <a:pt x="1477" y="493"/>
                  <a:pt x="1477" y="493"/>
                </a:cubicBezTo>
                <a:cubicBezTo>
                  <a:pt x="1475" y="495"/>
                  <a:pt x="1475" y="495"/>
                  <a:pt x="1475" y="495"/>
                </a:cubicBezTo>
                <a:cubicBezTo>
                  <a:pt x="1474" y="494"/>
                  <a:pt x="1474" y="494"/>
                  <a:pt x="1474" y="494"/>
                </a:cubicBezTo>
                <a:cubicBezTo>
                  <a:pt x="1473" y="495"/>
                  <a:pt x="1473" y="495"/>
                  <a:pt x="1473" y="495"/>
                </a:cubicBezTo>
                <a:cubicBezTo>
                  <a:pt x="1472" y="494"/>
                  <a:pt x="1472" y="494"/>
                  <a:pt x="1472" y="494"/>
                </a:cubicBezTo>
                <a:cubicBezTo>
                  <a:pt x="1470" y="495"/>
                  <a:pt x="1470" y="495"/>
                  <a:pt x="1470" y="495"/>
                </a:cubicBezTo>
                <a:cubicBezTo>
                  <a:pt x="1469" y="496"/>
                  <a:pt x="1469" y="496"/>
                  <a:pt x="1469" y="496"/>
                </a:cubicBezTo>
                <a:cubicBezTo>
                  <a:pt x="1466" y="496"/>
                  <a:pt x="1466" y="496"/>
                  <a:pt x="1466" y="496"/>
                </a:cubicBezTo>
                <a:cubicBezTo>
                  <a:pt x="1464" y="498"/>
                  <a:pt x="1464" y="498"/>
                  <a:pt x="1464" y="498"/>
                </a:cubicBezTo>
                <a:cubicBezTo>
                  <a:pt x="1465" y="499"/>
                  <a:pt x="1465" y="499"/>
                  <a:pt x="1465" y="499"/>
                </a:cubicBezTo>
                <a:cubicBezTo>
                  <a:pt x="1467" y="498"/>
                  <a:pt x="1467" y="498"/>
                  <a:pt x="1467" y="498"/>
                </a:cubicBezTo>
                <a:cubicBezTo>
                  <a:pt x="1468" y="499"/>
                  <a:pt x="1468" y="499"/>
                  <a:pt x="1468" y="499"/>
                </a:cubicBezTo>
                <a:cubicBezTo>
                  <a:pt x="1469" y="500"/>
                  <a:pt x="1469" y="500"/>
                  <a:pt x="1469" y="500"/>
                </a:cubicBezTo>
                <a:cubicBezTo>
                  <a:pt x="1467" y="499"/>
                  <a:pt x="1467" y="499"/>
                  <a:pt x="1467" y="499"/>
                </a:cubicBezTo>
                <a:cubicBezTo>
                  <a:pt x="1466" y="499"/>
                  <a:pt x="1466" y="499"/>
                  <a:pt x="1466" y="499"/>
                </a:cubicBezTo>
                <a:cubicBezTo>
                  <a:pt x="1467" y="501"/>
                  <a:pt x="1467" y="501"/>
                  <a:pt x="1467" y="501"/>
                </a:cubicBezTo>
                <a:cubicBezTo>
                  <a:pt x="1467" y="500"/>
                  <a:pt x="1467" y="500"/>
                  <a:pt x="1467" y="500"/>
                </a:cubicBezTo>
                <a:cubicBezTo>
                  <a:pt x="1468" y="500"/>
                  <a:pt x="1468" y="500"/>
                  <a:pt x="1468" y="500"/>
                </a:cubicBezTo>
                <a:cubicBezTo>
                  <a:pt x="1469" y="502"/>
                  <a:pt x="1469" y="502"/>
                  <a:pt x="1469" y="502"/>
                </a:cubicBezTo>
                <a:cubicBezTo>
                  <a:pt x="1468" y="502"/>
                  <a:pt x="1468" y="502"/>
                  <a:pt x="1468" y="502"/>
                </a:cubicBezTo>
                <a:cubicBezTo>
                  <a:pt x="1466" y="503"/>
                  <a:pt x="1466" y="503"/>
                  <a:pt x="1466" y="503"/>
                </a:cubicBezTo>
                <a:cubicBezTo>
                  <a:pt x="1466" y="503"/>
                  <a:pt x="1466" y="503"/>
                  <a:pt x="1466" y="503"/>
                </a:cubicBezTo>
                <a:cubicBezTo>
                  <a:pt x="1468" y="503"/>
                  <a:pt x="1468" y="503"/>
                  <a:pt x="1468" y="503"/>
                </a:cubicBezTo>
                <a:cubicBezTo>
                  <a:pt x="1468" y="506"/>
                  <a:pt x="1468" y="506"/>
                  <a:pt x="1468" y="506"/>
                </a:cubicBezTo>
                <a:cubicBezTo>
                  <a:pt x="1468" y="507"/>
                  <a:pt x="1468" y="507"/>
                  <a:pt x="1468" y="507"/>
                </a:cubicBezTo>
                <a:cubicBezTo>
                  <a:pt x="1470" y="505"/>
                  <a:pt x="1470" y="505"/>
                  <a:pt x="1470" y="505"/>
                </a:cubicBezTo>
                <a:cubicBezTo>
                  <a:pt x="1472" y="506"/>
                  <a:pt x="1472" y="506"/>
                  <a:pt x="1472" y="506"/>
                </a:cubicBezTo>
                <a:cubicBezTo>
                  <a:pt x="1473" y="506"/>
                  <a:pt x="1473" y="506"/>
                  <a:pt x="1473" y="506"/>
                </a:cubicBezTo>
                <a:cubicBezTo>
                  <a:pt x="1476" y="507"/>
                  <a:pt x="1476" y="507"/>
                  <a:pt x="1476" y="507"/>
                </a:cubicBezTo>
                <a:cubicBezTo>
                  <a:pt x="1477" y="508"/>
                  <a:pt x="1477" y="508"/>
                  <a:pt x="1477" y="508"/>
                </a:cubicBezTo>
                <a:cubicBezTo>
                  <a:pt x="1478" y="508"/>
                  <a:pt x="1478" y="508"/>
                  <a:pt x="1478" y="508"/>
                </a:cubicBezTo>
                <a:cubicBezTo>
                  <a:pt x="1480" y="509"/>
                  <a:pt x="1480" y="509"/>
                  <a:pt x="1480" y="509"/>
                </a:cubicBezTo>
                <a:cubicBezTo>
                  <a:pt x="1482" y="508"/>
                  <a:pt x="1482" y="508"/>
                  <a:pt x="1482" y="508"/>
                </a:cubicBezTo>
                <a:cubicBezTo>
                  <a:pt x="1483" y="508"/>
                  <a:pt x="1483" y="508"/>
                  <a:pt x="1483" y="508"/>
                </a:cubicBezTo>
                <a:cubicBezTo>
                  <a:pt x="1482" y="509"/>
                  <a:pt x="1482" y="509"/>
                  <a:pt x="1482" y="509"/>
                </a:cubicBezTo>
                <a:cubicBezTo>
                  <a:pt x="1483" y="510"/>
                  <a:pt x="1483" y="510"/>
                  <a:pt x="1483" y="510"/>
                </a:cubicBezTo>
                <a:cubicBezTo>
                  <a:pt x="1485" y="509"/>
                  <a:pt x="1485" y="509"/>
                  <a:pt x="1485" y="509"/>
                </a:cubicBezTo>
                <a:cubicBezTo>
                  <a:pt x="1486" y="510"/>
                  <a:pt x="1486" y="510"/>
                  <a:pt x="1486" y="510"/>
                </a:cubicBezTo>
                <a:cubicBezTo>
                  <a:pt x="1485" y="512"/>
                  <a:pt x="1485" y="512"/>
                  <a:pt x="1485" y="512"/>
                </a:cubicBezTo>
                <a:cubicBezTo>
                  <a:pt x="1486" y="513"/>
                  <a:pt x="1486" y="513"/>
                  <a:pt x="1486" y="513"/>
                </a:cubicBezTo>
                <a:cubicBezTo>
                  <a:pt x="1487" y="514"/>
                  <a:pt x="1487" y="514"/>
                  <a:pt x="1487" y="514"/>
                </a:cubicBezTo>
                <a:cubicBezTo>
                  <a:pt x="1489" y="512"/>
                  <a:pt x="1489" y="512"/>
                  <a:pt x="1489" y="512"/>
                </a:cubicBezTo>
                <a:cubicBezTo>
                  <a:pt x="1491" y="513"/>
                  <a:pt x="1491" y="513"/>
                  <a:pt x="1491" y="513"/>
                </a:cubicBezTo>
                <a:cubicBezTo>
                  <a:pt x="1492" y="514"/>
                  <a:pt x="1492" y="514"/>
                  <a:pt x="1492" y="514"/>
                </a:cubicBezTo>
                <a:cubicBezTo>
                  <a:pt x="1491" y="513"/>
                  <a:pt x="1491" y="513"/>
                  <a:pt x="1491" y="513"/>
                </a:cubicBezTo>
                <a:cubicBezTo>
                  <a:pt x="1489" y="513"/>
                  <a:pt x="1489" y="513"/>
                  <a:pt x="1489" y="513"/>
                </a:cubicBezTo>
                <a:cubicBezTo>
                  <a:pt x="1488" y="515"/>
                  <a:pt x="1488" y="515"/>
                  <a:pt x="1488" y="515"/>
                </a:cubicBezTo>
                <a:cubicBezTo>
                  <a:pt x="1489" y="516"/>
                  <a:pt x="1489" y="516"/>
                  <a:pt x="1489" y="516"/>
                </a:cubicBezTo>
                <a:cubicBezTo>
                  <a:pt x="1489" y="518"/>
                  <a:pt x="1489" y="518"/>
                  <a:pt x="1489" y="518"/>
                </a:cubicBezTo>
                <a:cubicBezTo>
                  <a:pt x="1488" y="519"/>
                  <a:pt x="1488" y="519"/>
                  <a:pt x="1488" y="519"/>
                </a:cubicBezTo>
                <a:cubicBezTo>
                  <a:pt x="1489" y="521"/>
                  <a:pt x="1489" y="521"/>
                  <a:pt x="1489" y="521"/>
                </a:cubicBezTo>
                <a:cubicBezTo>
                  <a:pt x="1490" y="521"/>
                  <a:pt x="1490" y="521"/>
                  <a:pt x="1490" y="521"/>
                </a:cubicBezTo>
                <a:cubicBezTo>
                  <a:pt x="1493" y="524"/>
                  <a:pt x="1493" y="524"/>
                  <a:pt x="1493" y="524"/>
                </a:cubicBezTo>
                <a:cubicBezTo>
                  <a:pt x="1495" y="524"/>
                  <a:pt x="1495" y="524"/>
                  <a:pt x="1495" y="524"/>
                </a:cubicBezTo>
                <a:cubicBezTo>
                  <a:pt x="1498" y="526"/>
                  <a:pt x="1498" y="526"/>
                  <a:pt x="1498" y="526"/>
                </a:cubicBezTo>
                <a:cubicBezTo>
                  <a:pt x="1498" y="527"/>
                  <a:pt x="1498" y="527"/>
                  <a:pt x="1498" y="527"/>
                </a:cubicBezTo>
                <a:cubicBezTo>
                  <a:pt x="1499" y="529"/>
                  <a:pt x="1499" y="529"/>
                  <a:pt x="1499" y="529"/>
                </a:cubicBezTo>
                <a:cubicBezTo>
                  <a:pt x="1498" y="531"/>
                  <a:pt x="1498" y="531"/>
                  <a:pt x="1498" y="531"/>
                </a:cubicBezTo>
                <a:cubicBezTo>
                  <a:pt x="1497" y="531"/>
                  <a:pt x="1497" y="531"/>
                  <a:pt x="1497" y="531"/>
                </a:cubicBezTo>
                <a:cubicBezTo>
                  <a:pt x="1497" y="533"/>
                  <a:pt x="1497" y="533"/>
                  <a:pt x="1497" y="533"/>
                </a:cubicBezTo>
                <a:cubicBezTo>
                  <a:pt x="1499" y="533"/>
                  <a:pt x="1499" y="533"/>
                  <a:pt x="1499" y="533"/>
                </a:cubicBezTo>
                <a:cubicBezTo>
                  <a:pt x="1502" y="536"/>
                  <a:pt x="1502" y="536"/>
                  <a:pt x="1502" y="536"/>
                </a:cubicBezTo>
                <a:cubicBezTo>
                  <a:pt x="1504" y="541"/>
                  <a:pt x="1504" y="541"/>
                  <a:pt x="1504" y="541"/>
                </a:cubicBezTo>
                <a:cubicBezTo>
                  <a:pt x="1501" y="539"/>
                  <a:pt x="1501" y="539"/>
                  <a:pt x="1501" y="539"/>
                </a:cubicBezTo>
                <a:cubicBezTo>
                  <a:pt x="1501" y="536"/>
                  <a:pt x="1501" y="536"/>
                  <a:pt x="1501" y="536"/>
                </a:cubicBezTo>
                <a:cubicBezTo>
                  <a:pt x="1499" y="535"/>
                  <a:pt x="1499" y="535"/>
                  <a:pt x="1499" y="535"/>
                </a:cubicBezTo>
                <a:cubicBezTo>
                  <a:pt x="1498" y="536"/>
                  <a:pt x="1498" y="536"/>
                  <a:pt x="1498" y="536"/>
                </a:cubicBezTo>
                <a:cubicBezTo>
                  <a:pt x="1497" y="541"/>
                  <a:pt x="1497" y="541"/>
                  <a:pt x="1497" y="541"/>
                </a:cubicBezTo>
                <a:cubicBezTo>
                  <a:pt x="1497" y="545"/>
                  <a:pt x="1497" y="545"/>
                  <a:pt x="1497" y="545"/>
                </a:cubicBezTo>
                <a:cubicBezTo>
                  <a:pt x="1498" y="546"/>
                  <a:pt x="1498" y="546"/>
                  <a:pt x="1498" y="546"/>
                </a:cubicBezTo>
                <a:cubicBezTo>
                  <a:pt x="1497" y="547"/>
                  <a:pt x="1497" y="547"/>
                  <a:pt x="1497" y="547"/>
                </a:cubicBezTo>
                <a:cubicBezTo>
                  <a:pt x="1496" y="554"/>
                  <a:pt x="1496" y="554"/>
                  <a:pt x="1496" y="554"/>
                </a:cubicBezTo>
                <a:cubicBezTo>
                  <a:pt x="1495" y="560"/>
                  <a:pt x="1495" y="560"/>
                  <a:pt x="1495" y="560"/>
                </a:cubicBezTo>
                <a:cubicBezTo>
                  <a:pt x="1492" y="561"/>
                  <a:pt x="1492" y="561"/>
                  <a:pt x="1492" y="561"/>
                </a:cubicBezTo>
                <a:cubicBezTo>
                  <a:pt x="1491" y="562"/>
                  <a:pt x="1491" y="562"/>
                  <a:pt x="1491" y="562"/>
                </a:cubicBezTo>
                <a:cubicBezTo>
                  <a:pt x="1490" y="562"/>
                  <a:pt x="1490" y="562"/>
                  <a:pt x="1490" y="562"/>
                </a:cubicBezTo>
                <a:cubicBezTo>
                  <a:pt x="1489" y="563"/>
                  <a:pt x="1489" y="563"/>
                  <a:pt x="1489" y="563"/>
                </a:cubicBezTo>
                <a:cubicBezTo>
                  <a:pt x="1484" y="560"/>
                  <a:pt x="1484" y="560"/>
                  <a:pt x="1484" y="560"/>
                </a:cubicBezTo>
                <a:cubicBezTo>
                  <a:pt x="1482" y="560"/>
                  <a:pt x="1482" y="560"/>
                  <a:pt x="1482" y="560"/>
                </a:cubicBezTo>
                <a:cubicBezTo>
                  <a:pt x="1480" y="562"/>
                  <a:pt x="1480" y="562"/>
                  <a:pt x="1480" y="562"/>
                </a:cubicBezTo>
                <a:cubicBezTo>
                  <a:pt x="1476" y="561"/>
                  <a:pt x="1476" y="561"/>
                  <a:pt x="1476" y="561"/>
                </a:cubicBezTo>
                <a:cubicBezTo>
                  <a:pt x="1476" y="560"/>
                  <a:pt x="1476" y="560"/>
                  <a:pt x="1476" y="560"/>
                </a:cubicBezTo>
                <a:cubicBezTo>
                  <a:pt x="1472" y="559"/>
                  <a:pt x="1472" y="559"/>
                  <a:pt x="1472" y="559"/>
                </a:cubicBezTo>
                <a:cubicBezTo>
                  <a:pt x="1467" y="561"/>
                  <a:pt x="1467" y="561"/>
                  <a:pt x="1467" y="561"/>
                </a:cubicBezTo>
                <a:cubicBezTo>
                  <a:pt x="1464" y="561"/>
                  <a:pt x="1464" y="561"/>
                  <a:pt x="1464" y="561"/>
                </a:cubicBezTo>
                <a:cubicBezTo>
                  <a:pt x="1457" y="559"/>
                  <a:pt x="1457" y="559"/>
                  <a:pt x="1457" y="559"/>
                </a:cubicBezTo>
                <a:cubicBezTo>
                  <a:pt x="1454" y="558"/>
                  <a:pt x="1454" y="558"/>
                  <a:pt x="1454" y="558"/>
                </a:cubicBezTo>
                <a:cubicBezTo>
                  <a:pt x="1453" y="557"/>
                  <a:pt x="1453" y="557"/>
                  <a:pt x="1453" y="557"/>
                </a:cubicBezTo>
                <a:cubicBezTo>
                  <a:pt x="1450" y="558"/>
                  <a:pt x="1450" y="558"/>
                  <a:pt x="1450" y="558"/>
                </a:cubicBezTo>
                <a:cubicBezTo>
                  <a:pt x="1448" y="559"/>
                  <a:pt x="1448" y="559"/>
                  <a:pt x="1448" y="559"/>
                </a:cubicBezTo>
                <a:cubicBezTo>
                  <a:pt x="1445" y="558"/>
                  <a:pt x="1445" y="558"/>
                  <a:pt x="1445" y="558"/>
                </a:cubicBezTo>
                <a:cubicBezTo>
                  <a:pt x="1443" y="558"/>
                  <a:pt x="1443" y="558"/>
                  <a:pt x="1443" y="558"/>
                </a:cubicBezTo>
                <a:cubicBezTo>
                  <a:pt x="1441" y="560"/>
                  <a:pt x="1441" y="560"/>
                  <a:pt x="1441" y="560"/>
                </a:cubicBezTo>
                <a:cubicBezTo>
                  <a:pt x="1439" y="557"/>
                  <a:pt x="1439" y="557"/>
                  <a:pt x="1439" y="557"/>
                </a:cubicBezTo>
                <a:cubicBezTo>
                  <a:pt x="1437" y="556"/>
                  <a:pt x="1437" y="556"/>
                  <a:pt x="1437" y="556"/>
                </a:cubicBezTo>
                <a:cubicBezTo>
                  <a:pt x="1435" y="557"/>
                  <a:pt x="1435" y="557"/>
                  <a:pt x="1435" y="557"/>
                </a:cubicBezTo>
                <a:cubicBezTo>
                  <a:pt x="1435" y="557"/>
                  <a:pt x="1435" y="557"/>
                  <a:pt x="1435" y="557"/>
                </a:cubicBezTo>
                <a:cubicBezTo>
                  <a:pt x="1431" y="559"/>
                  <a:pt x="1431" y="559"/>
                  <a:pt x="1431" y="559"/>
                </a:cubicBezTo>
                <a:cubicBezTo>
                  <a:pt x="1431" y="560"/>
                  <a:pt x="1431" y="560"/>
                  <a:pt x="1431" y="560"/>
                </a:cubicBezTo>
                <a:cubicBezTo>
                  <a:pt x="1432" y="561"/>
                  <a:pt x="1432" y="561"/>
                  <a:pt x="1432" y="561"/>
                </a:cubicBezTo>
                <a:cubicBezTo>
                  <a:pt x="1431" y="562"/>
                  <a:pt x="1431" y="562"/>
                  <a:pt x="1431" y="562"/>
                </a:cubicBezTo>
                <a:cubicBezTo>
                  <a:pt x="1428" y="563"/>
                  <a:pt x="1428" y="563"/>
                  <a:pt x="1428" y="563"/>
                </a:cubicBezTo>
                <a:cubicBezTo>
                  <a:pt x="1426" y="562"/>
                  <a:pt x="1426" y="562"/>
                  <a:pt x="1426" y="562"/>
                </a:cubicBezTo>
                <a:cubicBezTo>
                  <a:pt x="1422" y="563"/>
                  <a:pt x="1422" y="563"/>
                  <a:pt x="1422" y="563"/>
                </a:cubicBezTo>
                <a:cubicBezTo>
                  <a:pt x="1421" y="566"/>
                  <a:pt x="1421" y="566"/>
                  <a:pt x="1421" y="566"/>
                </a:cubicBezTo>
                <a:cubicBezTo>
                  <a:pt x="1422" y="568"/>
                  <a:pt x="1422" y="568"/>
                  <a:pt x="1422" y="568"/>
                </a:cubicBezTo>
                <a:cubicBezTo>
                  <a:pt x="1424" y="567"/>
                  <a:pt x="1424" y="567"/>
                  <a:pt x="1424" y="567"/>
                </a:cubicBezTo>
                <a:cubicBezTo>
                  <a:pt x="1424" y="568"/>
                  <a:pt x="1424" y="568"/>
                  <a:pt x="1424" y="568"/>
                </a:cubicBezTo>
                <a:cubicBezTo>
                  <a:pt x="1424" y="569"/>
                  <a:pt x="1424" y="569"/>
                  <a:pt x="1424" y="569"/>
                </a:cubicBezTo>
                <a:cubicBezTo>
                  <a:pt x="1424" y="572"/>
                  <a:pt x="1424" y="572"/>
                  <a:pt x="1424" y="572"/>
                </a:cubicBezTo>
                <a:cubicBezTo>
                  <a:pt x="1425" y="572"/>
                  <a:pt x="1425" y="572"/>
                  <a:pt x="1425" y="572"/>
                </a:cubicBezTo>
                <a:cubicBezTo>
                  <a:pt x="1426" y="570"/>
                  <a:pt x="1426" y="570"/>
                  <a:pt x="1426" y="570"/>
                </a:cubicBezTo>
                <a:cubicBezTo>
                  <a:pt x="1426" y="572"/>
                  <a:pt x="1426" y="572"/>
                  <a:pt x="1426" y="572"/>
                </a:cubicBezTo>
                <a:cubicBezTo>
                  <a:pt x="1427" y="573"/>
                  <a:pt x="1427" y="573"/>
                  <a:pt x="1427" y="573"/>
                </a:cubicBezTo>
                <a:cubicBezTo>
                  <a:pt x="1425" y="574"/>
                  <a:pt x="1425" y="574"/>
                  <a:pt x="1425" y="574"/>
                </a:cubicBezTo>
                <a:cubicBezTo>
                  <a:pt x="1427" y="575"/>
                  <a:pt x="1427" y="575"/>
                  <a:pt x="1427" y="575"/>
                </a:cubicBezTo>
                <a:cubicBezTo>
                  <a:pt x="1425" y="577"/>
                  <a:pt x="1425" y="577"/>
                  <a:pt x="1425" y="577"/>
                </a:cubicBezTo>
                <a:cubicBezTo>
                  <a:pt x="1425" y="577"/>
                  <a:pt x="1425" y="577"/>
                  <a:pt x="1425" y="577"/>
                </a:cubicBezTo>
                <a:cubicBezTo>
                  <a:pt x="1425" y="580"/>
                  <a:pt x="1425" y="580"/>
                  <a:pt x="1425" y="580"/>
                </a:cubicBezTo>
                <a:cubicBezTo>
                  <a:pt x="1426" y="583"/>
                  <a:pt x="1426" y="583"/>
                  <a:pt x="1426" y="583"/>
                </a:cubicBezTo>
                <a:cubicBezTo>
                  <a:pt x="1426" y="589"/>
                  <a:pt x="1426" y="589"/>
                  <a:pt x="1426" y="589"/>
                </a:cubicBezTo>
                <a:cubicBezTo>
                  <a:pt x="1426" y="590"/>
                  <a:pt x="1426" y="590"/>
                  <a:pt x="1426" y="590"/>
                </a:cubicBezTo>
                <a:cubicBezTo>
                  <a:pt x="1425" y="593"/>
                  <a:pt x="1425" y="593"/>
                  <a:pt x="1425" y="593"/>
                </a:cubicBezTo>
                <a:cubicBezTo>
                  <a:pt x="1427" y="595"/>
                  <a:pt x="1427" y="595"/>
                  <a:pt x="1427" y="595"/>
                </a:cubicBezTo>
                <a:cubicBezTo>
                  <a:pt x="1426" y="596"/>
                  <a:pt x="1426" y="596"/>
                  <a:pt x="1426" y="596"/>
                </a:cubicBezTo>
                <a:cubicBezTo>
                  <a:pt x="1425" y="599"/>
                  <a:pt x="1425" y="599"/>
                  <a:pt x="1425" y="599"/>
                </a:cubicBezTo>
                <a:cubicBezTo>
                  <a:pt x="1424" y="602"/>
                  <a:pt x="1424" y="602"/>
                  <a:pt x="1424" y="602"/>
                </a:cubicBezTo>
                <a:cubicBezTo>
                  <a:pt x="1422" y="605"/>
                  <a:pt x="1422" y="605"/>
                  <a:pt x="1422" y="605"/>
                </a:cubicBezTo>
                <a:cubicBezTo>
                  <a:pt x="1422" y="607"/>
                  <a:pt x="1422" y="607"/>
                  <a:pt x="1422" y="607"/>
                </a:cubicBezTo>
                <a:cubicBezTo>
                  <a:pt x="1419" y="611"/>
                  <a:pt x="1419" y="611"/>
                  <a:pt x="1419" y="611"/>
                </a:cubicBezTo>
                <a:cubicBezTo>
                  <a:pt x="1418" y="617"/>
                  <a:pt x="1418" y="617"/>
                  <a:pt x="1418" y="617"/>
                </a:cubicBezTo>
                <a:cubicBezTo>
                  <a:pt x="1418" y="619"/>
                  <a:pt x="1418" y="619"/>
                  <a:pt x="1418" y="619"/>
                </a:cubicBezTo>
                <a:cubicBezTo>
                  <a:pt x="1420" y="619"/>
                  <a:pt x="1420" y="619"/>
                  <a:pt x="1420" y="619"/>
                </a:cubicBezTo>
                <a:cubicBezTo>
                  <a:pt x="1421" y="617"/>
                  <a:pt x="1421" y="617"/>
                  <a:pt x="1421" y="617"/>
                </a:cubicBezTo>
                <a:cubicBezTo>
                  <a:pt x="1423" y="616"/>
                  <a:pt x="1423" y="616"/>
                  <a:pt x="1423" y="616"/>
                </a:cubicBezTo>
                <a:cubicBezTo>
                  <a:pt x="1423" y="617"/>
                  <a:pt x="1423" y="617"/>
                  <a:pt x="1423" y="617"/>
                </a:cubicBezTo>
                <a:cubicBezTo>
                  <a:pt x="1423" y="618"/>
                  <a:pt x="1423" y="618"/>
                  <a:pt x="1423" y="618"/>
                </a:cubicBezTo>
                <a:cubicBezTo>
                  <a:pt x="1420" y="620"/>
                  <a:pt x="1420" y="620"/>
                  <a:pt x="1420" y="620"/>
                </a:cubicBezTo>
                <a:cubicBezTo>
                  <a:pt x="1420" y="622"/>
                  <a:pt x="1420" y="622"/>
                  <a:pt x="1420" y="622"/>
                </a:cubicBezTo>
                <a:cubicBezTo>
                  <a:pt x="1421" y="623"/>
                  <a:pt x="1421" y="623"/>
                  <a:pt x="1421" y="623"/>
                </a:cubicBezTo>
                <a:cubicBezTo>
                  <a:pt x="1423" y="621"/>
                  <a:pt x="1423" y="621"/>
                  <a:pt x="1423" y="621"/>
                </a:cubicBezTo>
                <a:cubicBezTo>
                  <a:pt x="1425" y="621"/>
                  <a:pt x="1425" y="621"/>
                  <a:pt x="1425" y="621"/>
                </a:cubicBezTo>
                <a:cubicBezTo>
                  <a:pt x="1424" y="623"/>
                  <a:pt x="1424" y="623"/>
                  <a:pt x="1424" y="623"/>
                </a:cubicBezTo>
                <a:cubicBezTo>
                  <a:pt x="1425" y="625"/>
                  <a:pt x="1425" y="625"/>
                  <a:pt x="1425" y="625"/>
                </a:cubicBezTo>
                <a:cubicBezTo>
                  <a:pt x="1424" y="628"/>
                  <a:pt x="1424" y="628"/>
                  <a:pt x="1424" y="628"/>
                </a:cubicBezTo>
                <a:cubicBezTo>
                  <a:pt x="1424" y="633"/>
                  <a:pt x="1424" y="633"/>
                  <a:pt x="1424" y="633"/>
                </a:cubicBezTo>
                <a:cubicBezTo>
                  <a:pt x="1423" y="637"/>
                  <a:pt x="1423" y="637"/>
                  <a:pt x="1423" y="637"/>
                </a:cubicBezTo>
                <a:cubicBezTo>
                  <a:pt x="1422" y="638"/>
                  <a:pt x="1422" y="638"/>
                  <a:pt x="1422" y="638"/>
                </a:cubicBezTo>
                <a:cubicBezTo>
                  <a:pt x="1423" y="639"/>
                  <a:pt x="1423" y="639"/>
                  <a:pt x="1423" y="639"/>
                </a:cubicBezTo>
                <a:cubicBezTo>
                  <a:pt x="1426" y="637"/>
                  <a:pt x="1426" y="637"/>
                  <a:pt x="1426" y="637"/>
                </a:cubicBezTo>
                <a:cubicBezTo>
                  <a:pt x="1430" y="638"/>
                  <a:pt x="1430" y="638"/>
                  <a:pt x="1430" y="638"/>
                </a:cubicBezTo>
                <a:cubicBezTo>
                  <a:pt x="1432" y="640"/>
                  <a:pt x="1432" y="640"/>
                  <a:pt x="1432" y="640"/>
                </a:cubicBezTo>
                <a:cubicBezTo>
                  <a:pt x="1435" y="638"/>
                  <a:pt x="1435" y="638"/>
                  <a:pt x="1435" y="638"/>
                </a:cubicBezTo>
                <a:cubicBezTo>
                  <a:pt x="1438" y="638"/>
                  <a:pt x="1438" y="638"/>
                  <a:pt x="1438" y="638"/>
                </a:cubicBezTo>
                <a:cubicBezTo>
                  <a:pt x="1438" y="637"/>
                  <a:pt x="1438" y="637"/>
                  <a:pt x="1438" y="637"/>
                </a:cubicBezTo>
                <a:cubicBezTo>
                  <a:pt x="1438" y="637"/>
                  <a:pt x="1438" y="637"/>
                  <a:pt x="1438" y="637"/>
                </a:cubicBezTo>
                <a:cubicBezTo>
                  <a:pt x="1440" y="637"/>
                  <a:pt x="1440" y="637"/>
                  <a:pt x="1440" y="637"/>
                </a:cubicBezTo>
                <a:cubicBezTo>
                  <a:pt x="1443" y="638"/>
                  <a:pt x="1443" y="638"/>
                  <a:pt x="1443" y="638"/>
                </a:cubicBezTo>
                <a:cubicBezTo>
                  <a:pt x="1447" y="642"/>
                  <a:pt x="1447" y="642"/>
                  <a:pt x="1447" y="642"/>
                </a:cubicBezTo>
                <a:cubicBezTo>
                  <a:pt x="1447" y="642"/>
                  <a:pt x="1447" y="642"/>
                  <a:pt x="1447" y="642"/>
                </a:cubicBezTo>
                <a:cubicBezTo>
                  <a:pt x="1449" y="647"/>
                  <a:pt x="1449" y="647"/>
                  <a:pt x="1449" y="647"/>
                </a:cubicBezTo>
                <a:cubicBezTo>
                  <a:pt x="1452" y="650"/>
                  <a:pt x="1452" y="650"/>
                  <a:pt x="1452" y="650"/>
                </a:cubicBezTo>
                <a:cubicBezTo>
                  <a:pt x="1455" y="651"/>
                  <a:pt x="1455" y="651"/>
                  <a:pt x="1455" y="651"/>
                </a:cubicBezTo>
                <a:cubicBezTo>
                  <a:pt x="1458" y="649"/>
                  <a:pt x="1458" y="649"/>
                  <a:pt x="1458" y="649"/>
                </a:cubicBezTo>
                <a:cubicBezTo>
                  <a:pt x="1458" y="647"/>
                  <a:pt x="1458" y="647"/>
                  <a:pt x="1458" y="647"/>
                </a:cubicBezTo>
                <a:cubicBezTo>
                  <a:pt x="1460" y="646"/>
                  <a:pt x="1460" y="646"/>
                  <a:pt x="1460" y="646"/>
                </a:cubicBezTo>
                <a:cubicBezTo>
                  <a:pt x="1464" y="646"/>
                  <a:pt x="1464" y="646"/>
                  <a:pt x="1464" y="646"/>
                </a:cubicBezTo>
                <a:cubicBezTo>
                  <a:pt x="1467" y="643"/>
                  <a:pt x="1467" y="643"/>
                  <a:pt x="1467" y="643"/>
                </a:cubicBezTo>
                <a:cubicBezTo>
                  <a:pt x="1470" y="642"/>
                  <a:pt x="1470" y="642"/>
                  <a:pt x="1470" y="642"/>
                </a:cubicBezTo>
                <a:cubicBezTo>
                  <a:pt x="1472" y="641"/>
                  <a:pt x="1472" y="641"/>
                  <a:pt x="1472" y="641"/>
                </a:cubicBezTo>
                <a:cubicBezTo>
                  <a:pt x="1476" y="642"/>
                  <a:pt x="1476" y="642"/>
                  <a:pt x="1476" y="642"/>
                </a:cubicBezTo>
                <a:cubicBezTo>
                  <a:pt x="1479" y="643"/>
                  <a:pt x="1479" y="643"/>
                  <a:pt x="1479" y="643"/>
                </a:cubicBezTo>
                <a:cubicBezTo>
                  <a:pt x="1480" y="642"/>
                  <a:pt x="1480" y="642"/>
                  <a:pt x="1480" y="642"/>
                </a:cubicBezTo>
                <a:cubicBezTo>
                  <a:pt x="1481" y="642"/>
                  <a:pt x="1481" y="642"/>
                  <a:pt x="1481" y="642"/>
                </a:cubicBezTo>
                <a:cubicBezTo>
                  <a:pt x="1483" y="643"/>
                  <a:pt x="1483" y="643"/>
                  <a:pt x="1483" y="643"/>
                </a:cubicBezTo>
                <a:cubicBezTo>
                  <a:pt x="1485" y="642"/>
                  <a:pt x="1485" y="642"/>
                  <a:pt x="1485" y="642"/>
                </a:cubicBezTo>
                <a:cubicBezTo>
                  <a:pt x="1486" y="640"/>
                  <a:pt x="1486" y="640"/>
                  <a:pt x="1486" y="640"/>
                </a:cubicBezTo>
                <a:cubicBezTo>
                  <a:pt x="1488" y="642"/>
                  <a:pt x="1488" y="642"/>
                  <a:pt x="1488" y="642"/>
                </a:cubicBezTo>
                <a:cubicBezTo>
                  <a:pt x="1490" y="643"/>
                  <a:pt x="1490" y="643"/>
                  <a:pt x="1490" y="643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7"/>
                  <a:pt x="1492" y="637"/>
                  <a:pt x="1492" y="637"/>
                </a:cubicBezTo>
                <a:cubicBezTo>
                  <a:pt x="1498" y="634"/>
                  <a:pt x="1498" y="634"/>
                  <a:pt x="1498" y="634"/>
                </a:cubicBezTo>
                <a:cubicBezTo>
                  <a:pt x="1502" y="634"/>
                  <a:pt x="1502" y="634"/>
                  <a:pt x="1502" y="634"/>
                </a:cubicBezTo>
                <a:cubicBezTo>
                  <a:pt x="1503" y="633"/>
                  <a:pt x="1503" y="633"/>
                  <a:pt x="1503" y="633"/>
                </a:cubicBezTo>
                <a:cubicBezTo>
                  <a:pt x="1502" y="632"/>
                  <a:pt x="1502" y="632"/>
                  <a:pt x="1502" y="632"/>
                </a:cubicBezTo>
                <a:cubicBezTo>
                  <a:pt x="1502" y="629"/>
                  <a:pt x="1502" y="629"/>
                  <a:pt x="1502" y="629"/>
                </a:cubicBezTo>
                <a:cubicBezTo>
                  <a:pt x="1505" y="624"/>
                  <a:pt x="1505" y="624"/>
                  <a:pt x="1505" y="624"/>
                </a:cubicBezTo>
                <a:cubicBezTo>
                  <a:pt x="1505" y="622"/>
                  <a:pt x="1505" y="622"/>
                  <a:pt x="1505" y="622"/>
                </a:cubicBezTo>
                <a:cubicBezTo>
                  <a:pt x="1509" y="621"/>
                  <a:pt x="1509" y="621"/>
                  <a:pt x="1509" y="621"/>
                </a:cubicBezTo>
                <a:cubicBezTo>
                  <a:pt x="1511" y="619"/>
                  <a:pt x="1511" y="619"/>
                  <a:pt x="1511" y="619"/>
                </a:cubicBezTo>
                <a:cubicBezTo>
                  <a:pt x="1508" y="615"/>
                  <a:pt x="1508" y="615"/>
                  <a:pt x="1508" y="615"/>
                </a:cubicBezTo>
                <a:cubicBezTo>
                  <a:pt x="1507" y="615"/>
                  <a:pt x="1507" y="615"/>
                  <a:pt x="1507" y="615"/>
                </a:cubicBezTo>
                <a:cubicBezTo>
                  <a:pt x="1506" y="613"/>
                  <a:pt x="1506" y="613"/>
                  <a:pt x="1506" y="613"/>
                </a:cubicBezTo>
                <a:cubicBezTo>
                  <a:pt x="1505" y="610"/>
                  <a:pt x="1505" y="610"/>
                  <a:pt x="1505" y="610"/>
                </a:cubicBezTo>
                <a:cubicBezTo>
                  <a:pt x="1506" y="608"/>
                  <a:pt x="1506" y="608"/>
                  <a:pt x="1506" y="608"/>
                </a:cubicBezTo>
                <a:cubicBezTo>
                  <a:pt x="1510" y="602"/>
                  <a:pt x="1510" y="602"/>
                  <a:pt x="1510" y="602"/>
                </a:cubicBezTo>
                <a:cubicBezTo>
                  <a:pt x="1512" y="601"/>
                  <a:pt x="1512" y="601"/>
                  <a:pt x="1512" y="601"/>
                </a:cubicBezTo>
                <a:cubicBezTo>
                  <a:pt x="1515" y="596"/>
                  <a:pt x="1515" y="596"/>
                  <a:pt x="1515" y="596"/>
                </a:cubicBezTo>
                <a:cubicBezTo>
                  <a:pt x="1516" y="596"/>
                  <a:pt x="1516" y="596"/>
                  <a:pt x="1516" y="596"/>
                </a:cubicBezTo>
                <a:cubicBezTo>
                  <a:pt x="1515" y="596"/>
                  <a:pt x="1515" y="596"/>
                  <a:pt x="1515" y="596"/>
                </a:cubicBezTo>
                <a:cubicBezTo>
                  <a:pt x="1516" y="597"/>
                  <a:pt x="1516" y="597"/>
                  <a:pt x="1516" y="597"/>
                </a:cubicBezTo>
                <a:cubicBezTo>
                  <a:pt x="1517" y="596"/>
                  <a:pt x="1517" y="596"/>
                  <a:pt x="1517" y="596"/>
                </a:cubicBezTo>
                <a:cubicBezTo>
                  <a:pt x="1517" y="593"/>
                  <a:pt x="1517" y="593"/>
                  <a:pt x="1517" y="593"/>
                </a:cubicBezTo>
                <a:cubicBezTo>
                  <a:pt x="1516" y="592"/>
                  <a:pt x="1516" y="592"/>
                  <a:pt x="1516" y="592"/>
                </a:cubicBezTo>
                <a:cubicBezTo>
                  <a:pt x="1519" y="591"/>
                  <a:pt x="1519" y="591"/>
                  <a:pt x="1519" y="591"/>
                </a:cubicBezTo>
                <a:cubicBezTo>
                  <a:pt x="1521" y="589"/>
                  <a:pt x="1521" y="589"/>
                  <a:pt x="1521" y="589"/>
                </a:cubicBezTo>
                <a:cubicBezTo>
                  <a:pt x="1525" y="590"/>
                  <a:pt x="1525" y="590"/>
                  <a:pt x="1525" y="590"/>
                </a:cubicBezTo>
                <a:cubicBezTo>
                  <a:pt x="1525" y="590"/>
                  <a:pt x="1528" y="588"/>
                  <a:pt x="1528" y="588"/>
                </a:cubicBezTo>
                <a:cubicBezTo>
                  <a:pt x="1528" y="588"/>
                  <a:pt x="1530" y="586"/>
                  <a:pt x="1530" y="586"/>
                </a:cubicBezTo>
                <a:cubicBezTo>
                  <a:pt x="1534" y="584"/>
                  <a:pt x="1534" y="584"/>
                  <a:pt x="1534" y="584"/>
                </a:cubicBezTo>
                <a:cubicBezTo>
                  <a:pt x="1535" y="582"/>
                  <a:pt x="1535" y="582"/>
                  <a:pt x="1535" y="582"/>
                </a:cubicBezTo>
                <a:cubicBezTo>
                  <a:pt x="1535" y="579"/>
                  <a:pt x="1535" y="579"/>
                  <a:pt x="1535" y="579"/>
                </a:cubicBezTo>
                <a:cubicBezTo>
                  <a:pt x="1535" y="576"/>
                  <a:pt x="1535" y="576"/>
                  <a:pt x="1535" y="576"/>
                </a:cubicBezTo>
                <a:cubicBezTo>
                  <a:pt x="1536" y="575"/>
                  <a:pt x="1536" y="575"/>
                  <a:pt x="1536" y="575"/>
                </a:cubicBezTo>
                <a:cubicBezTo>
                  <a:pt x="1536" y="574"/>
                  <a:pt x="1536" y="574"/>
                  <a:pt x="1536" y="574"/>
                </a:cubicBezTo>
                <a:cubicBezTo>
                  <a:pt x="1536" y="573"/>
                  <a:pt x="1536" y="573"/>
                  <a:pt x="1536" y="573"/>
                </a:cubicBezTo>
                <a:cubicBezTo>
                  <a:pt x="1535" y="570"/>
                  <a:pt x="1535" y="570"/>
                  <a:pt x="1535" y="570"/>
                </a:cubicBezTo>
                <a:cubicBezTo>
                  <a:pt x="1536" y="567"/>
                  <a:pt x="1536" y="567"/>
                  <a:pt x="1536" y="567"/>
                </a:cubicBezTo>
                <a:cubicBezTo>
                  <a:pt x="1536" y="565"/>
                  <a:pt x="1536" y="565"/>
                  <a:pt x="1536" y="565"/>
                </a:cubicBezTo>
                <a:cubicBezTo>
                  <a:pt x="1538" y="563"/>
                  <a:pt x="1538" y="563"/>
                  <a:pt x="1538" y="563"/>
                </a:cubicBezTo>
                <a:cubicBezTo>
                  <a:pt x="1542" y="559"/>
                  <a:pt x="1542" y="559"/>
                  <a:pt x="1542" y="559"/>
                </a:cubicBezTo>
                <a:cubicBezTo>
                  <a:pt x="1543" y="559"/>
                  <a:pt x="1543" y="559"/>
                  <a:pt x="1543" y="559"/>
                </a:cubicBezTo>
                <a:cubicBezTo>
                  <a:pt x="1544" y="560"/>
                  <a:pt x="1544" y="560"/>
                  <a:pt x="1544" y="560"/>
                </a:cubicBezTo>
                <a:cubicBezTo>
                  <a:pt x="1547" y="560"/>
                  <a:pt x="1547" y="560"/>
                  <a:pt x="1547" y="560"/>
                </a:cubicBezTo>
                <a:cubicBezTo>
                  <a:pt x="1549" y="562"/>
                  <a:pt x="1549" y="562"/>
                  <a:pt x="1549" y="562"/>
                </a:cubicBezTo>
                <a:cubicBezTo>
                  <a:pt x="1551" y="562"/>
                  <a:pt x="1551" y="562"/>
                  <a:pt x="1551" y="562"/>
                </a:cubicBezTo>
                <a:cubicBezTo>
                  <a:pt x="1552" y="561"/>
                  <a:pt x="1552" y="561"/>
                  <a:pt x="1552" y="561"/>
                </a:cubicBezTo>
                <a:cubicBezTo>
                  <a:pt x="1554" y="560"/>
                  <a:pt x="1554" y="560"/>
                  <a:pt x="1554" y="560"/>
                </a:cubicBezTo>
                <a:cubicBezTo>
                  <a:pt x="1560" y="564"/>
                  <a:pt x="1560" y="564"/>
                  <a:pt x="1560" y="564"/>
                </a:cubicBezTo>
                <a:cubicBezTo>
                  <a:pt x="1562" y="566"/>
                  <a:pt x="1562" y="566"/>
                  <a:pt x="1562" y="566"/>
                </a:cubicBezTo>
                <a:cubicBezTo>
                  <a:pt x="1566" y="566"/>
                  <a:pt x="1566" y="566"/>
                  <a:pt x="1566" y="566"/>
                </a:cubicBezTo>
                <a:cubicBezTo>
                  <a:pt x="1568" y="564"/>
                  <a:pt x="1568" y="564"/>
                  <a:pt x="1568" y="564"/>
                </a:cubicBezTo>
                <a:cubicBezTo>
                  <a:pt x="1568" y="563"/>
                  <a:pt x="1568" y="563"/>
                  <a:pt x="1568" y="563"/>
                </a:cubicBezTo>
                <a:cubicBezTo>
                  <a:pt x="1569" y="561"/>
                  <a:pt x="1569" y="561"/>
                  <a:pt x="1569" y="561"/>
                </a:cubicBezTo>
                <a:cubicBezTo>
                  <a:pt x="1576" y="556"/>
                  <a:pt x="1576" y="556"/>
                  <a:pt x="1576" y="556"/>
                </a:cubicBezTo>
                <a:cubicBezTo>
                  <a:pt x="1576" y="556"/>
                  <a:pt x="1576" y="556"/>
                  <a:pt x="1576" y="556"/>
                </a:cubicBezTo>
                <a:cubicBezTo>
                  <a:pt x="1581" y="555"/>
                  <a:pt x="1581" y="555"/>
                  <a:pt x="1581" y="555"/>
                </a:cubicBezTo>
                <a:cubicBezTo>
                  <a:pt x="1583" y="553"/>
                  <a:pt x="1583" y="553"/>
                  <a:pt x="1583" y="553"/>
                </a:cubicBezTo>
                <a:cubicBezTo>
                  <a:pt x="1583" y="552"/>
                  <a:pt x="1583" y="552"/>
                  <a:pt x="1583" y="552"/>
                </a:cubicBezTo>
                <a:cubicBezTo>
                  <a:pt x="1588" y="549"/>
                  <a:pt x="1588" y="549"/>
                  <a:pt x="1588" y="549"/>
                </a:cubicBezTo>
                <a:cubicBezTo>
                  <a:pt x="1595" y="550"/>
                  <a:pt x="1595" y="550"/>
                  <a:pt x="1595" y="550"/>
                </a:cubicBezTo>
                <a:cubicBezTo>
                  <a:pt x="1597" y="552"/>
                  <a:pt x="1597" y="552"/>
                  <a:pt x="1597" y="552"/>
                </a:cubicBezTo>
                <a:cubicBezTo>
                  <a:pt x="1600" y="553"/>
                  <a:pt x="1600" y="553"/>
                  <a:pt x="1600" y="553"/>
                </a:cubicBezTo>
                <a:cubicBezTo>
                  <a:pt x="1600" y="554"/>
                  <a:pt x="1600" y="554"/>
                  <a:pt x="1600" y="554"/>
                </a:cubicBezTo>
                <a:cubicBezTo>
                  <a:pt x="1601" y="555"/>
                  <a:pt x="1601" y="555"/>
                  <a:pt x="1601" y="555"/>
                </a:cubicBezTo>
                <a:cubicBezTo>
                  <a:pt x="1602" y="557"/>
                  <a:pt x="1602" y="557"/>
                  <a:pt x="1602" y="557"/>
                </a:cubicBezTo>
                <a:cubicBezTo>
                  <a:pt x="1604" y="560"/>
                  <a:pt x="1604" y="560"/>
                  <a:pt x="1604" y="560"/>
                </a:cubicBezTo>
                <a:cubicBezTo>
                  <a:pt x="1604" y="562"/>
                  <a:pt x="1604" y="562"/>
                  <a:pt x="1604" y="562"/>
                </a:cubicBezTo>
                <a:cubicBezTo>
                  <a:pt x="1605" y="563"/>
                  <a:pt x="1605" y="563"/>
                  <a:pt x="1605" y="563"/>
                </a:cubicBezTo>
                <a:cubicBezTo>
                  <a:pt x="1605" y="565"/>
                  <a:pt x="1605" y="565"/>
                  <a:pt x="1605" y="565"/>
                </a:cubicBezTo>
                <a:cubicBezTo>
                  <a:pt x="1608" y="567"/>
                  <a:pt x="1608" y="567"/>
                  <a:pt x="1608" y="567"/>
                </a:cubicBezTo>
                <a:cubicBezTo>
                  <a:pt x="1609" y="568"/>
                  <a:pt x="1609" y="568"/>
                  <a:pt x="1609" y="568"/>
                </a:cubicBezTo>
                <a:cubicBezTo>
                  <a:pt x="1612" y="571"/>
                  <a:pt x="1612" y="571"/>
                  <a:pt x="1612" y="571"/>
                </a:cubicBezTo>
                <a:cubicBezTo>
                  <a:pt x="1612" y="573"/>
                  <a:pt x="1612" y="573"/>
                  <a:pt x="1612" y="573"/>
                </a:cubicBezTo>
                <a:cubicBezTo>
                  <a:pt x="1615" y="573"/>
                  <a:pt x="1615" y="573"/>
                  <a:pt x="1615" y="573"/>
                </a:cubicBezTo>
                <a:cubicBezTo>
                  <a:pt x="1617" y="575"/>
                  <a:pt x="1617" y="575"/>
                  <a:pt x="1617" y="575"/>
                </a:cubicBezTo>
                <a:cubicBezTo>
                  <a:pt x="1617" y="577"/>
                  <a:pt x="1617" y="577"/>
                  <a:pt x="1617" y="577"/>
                </a:cubicBezTo>
                <a:cubicBezTo>
                  <a:pt x="1619" y="577"/>
                  <a:pt x="1619" y="577"/>
                  <a:pt x="1619" y="577"/>
                </a:cubicBezTo>
                <a:cubicBezTo>
                  <a:pt x="1623" y="583"/>
                  <a:pt x="1623" y="583"/>
                  <a:pt x="1623" y="583"/>
                </a:cubicBezTo>
                <a:cubicBezTo>
                  <a:pt x="1627" y="586"/>
                  <a:pt x="1627" y="586"/>
                  <a:pt x="1627" y="586"/>
                </a:cubicBezTo>
                <a:cubicBezTo>
                  <a:pt x="1629" y="586"/>
                  <a:pt x="1629" y="586"/>
                  <a:pt x="1629" y="586"/>
                </a:cubicBezTo>
                <a:cubicBezTo>
                  <a:pt x="1630" y="587"/>
                  <a:pt x="1630" y="587"/>
                  <a:pt x="1630" y="587"/>
                </a:cubicBezTo>
                <a:cubicBezTo>
                  <a:pt x="1631" y="589"/>
                  <a:pt x="1631" y="589"/>
                  <a:pt x="1631" y="589"/>
                </a:cubicBezTo>
                <a:cubicBezTo>
                  <a:pt x="1633" y="589"/>
                  <a:pt x="1633" y="589"/>
                  <a:pt x="1633" y="589"/>
                </a:cubicBezTo>
                <a:cubicBezTo>
                  <a:pt x="1634" y="588"/>
                  <a:pt x="1634" y="588"/>
                  <a:pt x="1634" y="588"/>
                </a:cubicBezTo>
                <a:cubicBezTo>
                  <a:pt x="1636" y="588"/>
                  <a:pt x="1636" y="588"/>
                  <a:pt x="1636" y="588"/>
                </a:cubicBezTo>
                <a:cubicBezTo>
                  <a:pt x="1638" y="589"/>
                  <a:pt x="1638" y="589"/>
                  <a:pt x="1638" y="589"/>
                </a:cubicBezTo>
                <a:cubicBezTo>
                  <a:pt x="1640" y="593"/>
                  <a:pt x="1640" y="593"/>
                  <a:pt x="1640" y="593"/>
                </a:cubicBezTo>
                <a:cubicBezTo>
                  <a:pt x="1641" y="593"/>
                  <a:pt x="1641" y="593"/>
                  <a:pt x="1641" y="593"/>
                </a:cubicBezTo>
                <a:cubicBezTo>
                  <a:pt x="1643" y="593"/>
                  <a:pt x="1643" y="593"/>
                  <a:pt x="1643" y="593"/>
                </a:cubicBezTo>
                <a:cubicBezTo>
                  <a:pt x="1644" y="594"/>
                  <a:pt x="1644" y="594"/>
                  <a:pt x="1644" y="594"/>
                </a:cubicBezTo>
                <a:cubicBezTo>
                  <a:pt x="1644" y="595"/>
                  <a:pt x="1644" y="595"/>
                  <a:pt x="1644" y="595"/>
                </a:cubicBezTo>
                <a:cubicBezTo>
                  <a:pt x="1646" y="595"/>
                  <a:pt x="1646" y="595"/>
                  <a:pt x="1646" y="595"/>
                </a:cubicBezTo>
                <a:cubicBezTo>
                  <a:pt x="1648" y="595"/>
                  <a:pt x="1648" y="595"/>
                  <a:pt x="1648" y="595"/>
                </a:cubicBezTo>
                <a:cubicBezTo>
                  <a:pt x="1649" y="597"/>
                  <a:pt x="1649" y="597"/>
                  <a:pt x="1649" y="597"/>
                </a:cubicBezTo>
                <a:cubicBezTo>
                  <a:pt x="1649" y="599"/>
                  <a:pt x="1649" y="599"/>
                  <a:pt x="1649" y="599"/>
                </a:cubicBezTo>
                <a:cubicBezTo>
                  <a:pt x="1648" y="600"/>
                  <a:pt x="1648" y="600"/>
                  <a:pt x="1648" y="600"/>
                </a:cubicBezTo>
                <a:cubicBezTo>
                  <a:pt x="1649" y="601"/>
                  <a:pt x="1649" y="601"/>
                  <a:pt x="1649" y="601"/>
                </a:cubicBezTo>
                <a:cubicBezTo>
                  <a:pt x="1651" y="601"/>
                  <a:pt x="1651" y="601"/>
                  <a:pt x="1651" y="601"/>
                </a:cubicBezTo>
                <a:cubicBezTo>
                  <a:pt x="1652" y="602"/>
                  <a:pt x="1652" y="602"/>
                  <a:pt x="1652" y="602"/>
                </a:cubicBezTo>
                <a:cubicBezTo>
                  <a:pt x="1655" y="603"/>
                  <a:pt x="1655" y="603"/>
                  <a:pt x="1655" y="603"/>
                </a:cubicBezTo>
                <a:cubicBezTo>
                  <a:pt x="1656" y="602"/>
                  <a:pt x="1656" y="602"/>
                  <a:pt x="1656" y="602"/>
                </a:cubicBezTo>
                <a:cubicBezTo>
                  <a:pt x="1657" y="603"/>
                  <a:pt x="1657" y="603"/>
                  <a:pt x="1657" y="603"/>
                </a:cubicBezTo>
                <a:cubicBezTo>
                  <a:pt x="1658" y="606"/>
                  <a:pt x="1658" y="606"/>
                  <a:pt x="1658" y="606"/>
                </a:cubicBezTo>
                <a:cubicBezTo>
                  <a:pt x="1659" y="610"/>
                  <a:pt x="1659" y="610"/>
                  <a:pt x="1659" y="610"/>
                </a:cubicBezTo>
                <a:cubicBezTo>
                  <a:pt x="1660" y="611"/>
                  <a:pt x="1660" y="611"/>
                  <a:pt x="1660" y="611"/>
                </a:cubicBezTo>
                <a:cubicBezTo>
                  <a:pt x="1661" y="615"/>
                  <a:pt x="1661" y="615"/>
                  <a:pt x="1661" y="615"/>
                </a:cubicBezTo>
                <a:cubicBezTo>
                  <a:pt x="1662" y="616"/>
                  <a:pt x="1662" y="616"/>
                  <a:pt x="1662" y="616"/>
                </a:cubicBezTo>
                <a:cubicBezTo>
                  <a:pt x="1662" y="618"/>
                  <a:pt x="1662" y="618"/>
                  <a:pt x="1662" y="618"/>
                </a:cubicBezTo>
                <a:cubicBezTo>
                  <a:pt x="1661" y="619"/>
                  <a:pt x="1661" y="619"/>
                  <a:pt x="1661" y="619"/>
                </a:cubicBezTo>
                <a:cubicBezTo>
                  <a:pt x="1660" y="619"/>
                  <a:pt x="1660" y="619"/>
                  <a:pt x="1660" y="619"/>
                </a:cubicBezTo>
                <a:cubicBezTo>
                  <a:pt x="1659" y="620"/>
                  <a:pt x="1659" y="620"/>
                  <a:pt x="1659" y="620"/>
                </a:cubicBezTo>
                <a:cubicBezTo>
                  <a:pt x="1660" y="622"/>
                  <a:pt x="1660" y="622"/>
                  <a:pt x="1660" y="622"/>
                </a:cubicBezTo>
                <a:cubicBezTo>
                  <a:pt x="1659" y="624"/>
                  <a:pt x="1659" y="624"/>
                  <a:pt x="1659" y="624"/>
                </a:cubicBezTo>
                <a:cubicBezTo>
                  <a:pt x="1658" y="625"/>
                  <a:pt x="1658" y="625"/>
                  <a:pt x="1658" y="625"/>
                </a:cubicBezTo>
                <a:cubicBezTo>
                  <a:pt x="1657" y="626"/>
                  <a:pt x="1657" y="626"/>
                  <a:pt x="1657" y="626"/>
                </a:cubicBezTo>
                <a:cubicBezTo>
                  <a:pt x="1656" y="626"/>
                  <a:pt x="1656" y="626"/>
                  <a:pt x="1656" y="626"/>
                </a:cubicBezTo>
                <a:cubicBezTo>
                  <a:pt x="1657" y="628"/>
                  <a:pt x="1657" y="628"/>
                  <a:pt x="1657" y="628"/>
                </a:cubicBezTo>
                <a:cubicBezTo>
                  <a:pt x="1659" y="630"/>
                  <a:pt x="1659" y="630"/>
                  <a:pt x="1659" y="630"/>
                </a:cubicBezTo>
                <a:cubicBezTo>
                  <a:pt x="1662" y="630"/>
                  <a:pt x="1662" y="630"/>
                  <a:pt x="1662" y="630"/>
                </a:cubicBezTo>
                <a:cubicBezTo>
                  <a:pt x="1663" y="628"/>
                  <a:pt x="1663" y="628"/>
                  <a:pt x="1663" y="628"/>
                </a:cubicBezTo>
                <a:cubicBezTo>
                  <a:pt x="1663" y="626"/>
                  <a:pt x="1663" y="626"/>
                  <a:pt x="1663" y="626"/>
                </a:cubicBezTo>
                <a:cubicBezTo>
                  <a:pt x="1666" y="624"/>
                  <a:pt x="1666" y="624"/>
                  <a:pt x="1666" y="624"/>
                </a:cubicBezTo>
                <a:cubicBezTo>
                  <a:pt x="1666" y="619"/>
                  <a:pt x="1666" y="619"/>
                  <a:pt x="1666" y="619"/>
                </a:cubicBezTo>
                <a:cubicBezTo>
                  <a:pt x="1668" y="617"/>
                  <a:pt x="1668" y="617"/>
                  <a:pt x="1668" y="617"/>
                </a:cubicBezTo>
                <a:cubicBezTo>
                  <a:pt x="1670" y="617"/>
                  <a:pt x="1670" y="617"/>
                  <a:pt x="1670" y="617"/>
                </a:cubicBezTo>
                <a:cubicBezTo>
                  <a:pt x="1671" y="615"/>
                  <a:pt x="1671" y="615"/>
                  <a:pt x="1671" y="615"/>
                </a:cubicBezTo>
                <a:cubicBezTo>
                  <a:pt x="1670" y="614"/>
                  <a:pt x="1670" y="614"/>
                  <a:pt x="1670" y="614"/>
                </a:cubicBezTo>
                <a:cubicBezTo>
                  <a:pt x="1670" y="612"/>
                  <a:pt x="1670" y="612"/>
                  <a:pt x="1670" y="612"/>
                </a:cubicBezTo>
                <a:cubicBezTo>
                  <a:pt x="1670" y="611"/>
                  <a:pt x="1670" y="611"/>
                  <a:pt x="1670" y="611"/>
                </a:cubicBezTo>
                <a:cubicBezTo>
                  <a:pt x="1667" y="608"/>
                  <a:pt x="1667" y="608"/>
                  <a:pt x="1667" y="608"/>
                </a:cubicBezTo>
                <a:cubicBezTo>
                  <a:pt x="1665" y="608"/>
                  <a:pt x="1665" y="608"/>
                  <a:pt x="1665" y="608"/>
                </a:cubicBezTo>
                <a:cubicBezTo>
                  <a:pt x="1665" y="607"/>
                  <a:pt x="1665" y="607"/>
                  <a:pt x="1665" y="607"/>
                </a:cubicBezTo>
                <a:cubicBezTo>
                  <a:pt x="1665" y="605"/>
                  <a:pt x="1665" y="605"/>
                  <a:pt x="1665" y="605"/>
                </a:cubicBezTo>
                <a:cubicBezTo>
                  <a:pt x="1666" y="604"/>
                  <a:pt x="1666" y="604"/>
                  <a:pt x="1666" y="604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6" y="601"/>
                  <a:pt x="1666" y="601"/>
                  <a:pt x="1666" y="601"/>
                </a:cubicBezTo>
                <a:cubicBezTo>
                  <a:pt x="1668" y="600"/>
                  <a:pt x="1668" y="600"/>
                  <a:pt x="1668" y="600"/>
                </a:cubicBezTo>
                <a:cubicBezTo>
                  <a:pt x="1668" y="598"/>
                  <a:pt x="1668" y="598"/>
                  <a:pt x="1668" y="598"/>
                </a:cubicBezTo>
                <a:cubicBezTo>
                  <a:pt x="1669" y="597"/>
                  <a:pt x="1669" y="597"/>
                  <a:pt x="1669" y="597"/>
                </a:cubicBezTo>
                <a:cubicBezTo>
                  <a:pt x="1671" y="597"/>
                  <a:pt x="1671" y="597"/>
                  <a:pt x="1671" y="597"/>
                </a:cubicBezTo>
                <a:cubicBezTo>
                  <a:pt x="1673" y="598"/>
                  <a:pt x="1673" y="598"/>
                  <a:pt x="1673" y="598"/>
                </a:cubicBezTo>
                <a:cubicBezTo>
                  <a:pt x="1673" y="599"/>
                  <a:pt x="1673" y="599"/>
                  <a:pt x="1673" y="599"/>
                </a:cubicBezTo>
                <a:cubicBezTo>
                  <a:pt x="1676" y="599"/>
                  <a:pt x="1676" y="599"/>
                  <a:pt x="1676" y="599"/>
                </a:cubicBezTo>
                <a:cubicBezTo>
                  <a:pt x="1677" y="600"/>
                  <a:pt x="1677" y="600"/>
                  <a:pt x="1677" y="600"/>
                </a:cubicBezTo>
                <a:cubicBezTo>
                  <a:pt x="1677" y="601"/>
                  <a:pt x="1677" y="601"/>
                  <a:pt x="1677" y="601"/>
                </a:cubicBezTo>
                <a:cubicBezTo>
                  <a:pt x="1678" y="603"/>
                  <a:pt x="1678" y="603"/>
                  <a:pt x="1678" y="603"/>
                </a:cubicBezTo>
                <a:cubicBezTo>
                  <a:pt x="1679" y="605"/>
                  <a:pt x="1679" y="605"/>
                  <a:pt x="1679" y="605"/>
                </a:cubicBezTo>
                <a:cubicBezTo>
                  <a:pt x="1681" y="605"/>
                  <a:pt x="1681" y="605"/>
                  <a:pt x="1681" y="605"/>
                </a:cubicBezTo>
                <a:cubicBezTo>
                  <a:pt x="1681" y="605"/>
                  <a:pt x="1681" y="605"/>
                  <a:pt x="1681" y="605"/>
                </a:cubicBezTo>
                <a:cubicBezTo>
                  <a:pt x="1682" y="604"/>
                  <a:pt x="1682" y="604"/>
                  <a:pt x="1682" y="604"/>
                </a:cubicBezTo>
                <a:cubicBezTo>
                  <a:pt x="1682" y="603"/>
                  <a:pt x="1682" y="603"/>
                  <a:pt x="1682" y="603"/>
                </a:cubicBezTo>
                <a:cubicBezTo>
                  <a:pt x="1682" y="602"/>
                  <a:pt x="1682" y="602"/>
                  <a:pt x="1682" y="602"/>
                </a:cubicBezTo>
                <a:cubicBezTo>
                  <a:pt x="1683" y="599"/>
                  <a:pt x="1683" y="599"/>
                  <a:pt x="1683" y="599"/>
                </a:cubicBezTo>
                <a:cubicBezTo>
                  <a:pt x="1682" y="598"/>
                  <a:pt x="1682" y="598"/>
                  <a:pt x="1682" y="598"/>
                </a:cubicBezTo>
                <a:cubicBezTo>
                  <a:pt x="1680" y="596"/>
                  <a:pt x="1680" y="596"/>
                  <a:pt x="1680" y="596"/>
                </a:cubicBezTo>
                <a:cubicBezTo>
                  <a:pt x="1677" y="596"/>
                  <a:pt x="1677" y="596"/>
                  <a:pt x="1677" y="596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2" y="591"/>
                  <a:pt x="1672" y="591"/>
                  <a:pt x="1672" y="591"/>
                </a:cubicBezTo>
                <a:cubicBezTo>
                  <a:pt x="1664" y="587"/>
                  <a:pt x="1664" y="587"/>
                  <a:pt x="1664" y="587"/>
                </a:cubicBezTo>
                <a:cubicBezTo>
                  <a:pt x="1660" y="586"/>
                  <a:pt x="1660" y="586"/>
                  <a:pt x="1660" y="586"/>
                </a:cubicBezTo>
                <a:cubicBezTo>
                  <a:pt x="1658" y="586"/>
                  <a:pt x="1658" y="586"/>
                  <a:pt x="1658" y="586"/>
                </a:cubicBezTo>
                <a:cubicBezTo>
                  <a:pt x="1657" y="584"/>
                  <a:pt x="1657" y="584"/>
                  <a:pt x="1657" y="584"/>
                </a:cubicBezTo>
                <a:cubicBezTo>
                  <a:pt x="1657" y="583"/>
                  <a:pt x="1657" y="583"/>
                  <a:pt x="1657" y="583"/>
                </a:cubicBezTo>
                <a:cubicBezTo>
                  <a:pt x="1660" y="582"/>
                  <a:pt x="1660" y="582"/>
                  <a:pt x="1660" y="582"/>
                </a:cubicBezTo>
                <a:cubicBezTo>
                  <a:pt x="1660" y="580"/>
                  <a:pt x="1660" y="580"/>
                  <a:pt x="1660" y="580"/>
                </a:cubicBezTo>
                <a:cubicBezTo>
                  <a:pt x="1658" y="579"/>
                  <a:pt x="1658" y="579"/>
                  <a:pt x="1658" y="579"/>
                </a:cubicBezTo>
                <a:cubicBezTo>
                  <a:pt x="1656" y="580"/>
                  <a:pt x="1656" y="580"/>
                  <a:pt x="1656" y="580"/>
                </a:cubicBezTo>
                <a:cubicBezTo>
                  <a:pt x="1654" y="579"/>
                  <a:pt x="1654" y="579"/>
                  <a:pt x="1654" y="579"/>
                </a:cubicBezTo>
                <a:cubicBezTo>
                  <a:pt x="1650" y="579"/>
                  <a:pt x="1650" y="579"/>
                  <a:pt x="1650" y="579"/>
                </a:cubicBezTo>
                <a:cubicBezTo>
                  <a:pt x="1649" y="578"/>
                  <a:pt x="1649" y="578"/>
                  <a:pt x="1649" y="578"/>
                </a:cubicBezTo>
                <a:cubicBezTo>
                  <a:pt x="1647" y="578"/>
                  <a:pt x="1647" y="578"/>
                  <a:pt x="1647" y="578"/>
                </a:cubicBezTo>
                <a:cubicBezTo>
                  <a:pt x="1646" y="577"/>
                  <a:pt x="1646" y="577"/>
                  <a:pt x="1646" y="577"/>
                </a:cubicBezTo>
                <a:cubicBezTo>
                  <a:pt x="1643" y="574"/>
                  <a:pt x="1643" y="574"/>
                  <a:pt x="1643" y="574"/>
                </a:cubicBezTo>
                <a:cubicBezTo>
                  <a:pt x="1641" y="572"/>
                  <a:pt x="1641" y="572"/>
                  <a:pt x="1641" y="572"/>
                </a:cubicBezTo>
                <a:cubicBezTo>
                  <a:pt x="1640" y="570"/>
                  <a:pt x="1640" y="570"/>
                  <a:pt x="1640" y="570"/>
                </a:cubicBezTo>
                <a:cubicBezTo>
                  <a:pt x="1638" y="568"/>
                  <a:pt x="1638" y="568"/>
                  <a:pt x="1638" y="568"/>
                </a:cubicBezTo>
                <a:cubicBezTo>
                  <a:pt x="1638" y="566"/>
                  <a:pt x="1638" y="566"/>
                  <a:pt x="1638" y="566"/>
                </a:cubicBezTo>
                <a:cubicBezTo>
                  <a:pt x="1637" y="566"/>
                  <a:pt x="1637" y="566"/>
                  <a:pt x="1637" y="566"/>
                </a:cubicBezTo>
                <a:cubicBezTo>
                  <a:pt x="1637" y="564"/>
                  <a:pt x="1637" y="564"/>
                  <a:pt x="1637" y="564"/>
                </a:cubicBezTo>
                <a:cubicBezTo>
                  <a:pt x="1630" y="557"/>
                  <a:pt x="1630" y="557"/>
                  <a:pt x="1630" y="557"/>
                </a:cubicBezTo>
                <a:cubicBezTo>
                  <a:pt x="1629" y="556"/>
                  <a:pt x="1629" y="556"/>
                  <a:pt x="1629" y="556"/>
                </a:cubicBezTo>
                <a:cubicBezTo>
                  <a:pt x="1627" y="554"/>
                  <a:pt x="1627" y="554"/>
                  <a:pt x="1627" y="554"/>
                </a:cubicBezTo>
                <a:cubicBezTo>
                  <a:pt x="1622" y="552"/>
                  <a:pt x="1622" y="552"/>
                  <a:pt x="1622" y="552"/>
                </a:cubicBezTo>
                <a:cubicBezTo>
                  <a:pt x="1621" y="550"/>
                  <a:pt x="1621" y="550"/>
                  <a:pt x="1621" y="550"/>
                </a:cubicBezTo>
                <a:cubicBezTo>
                  <a:pt x="1621" y="547"/>
                  <a:pt x="1621" y="547"/>
                  <a:pt x="1621" y="547"/>
                </a:cubicBezTo>
                <a:cubicBezTo>
                  <a:pt x="1620" y="545"/>
                  <a:pt x="1620" y="545"/>
                  <a:pt x="1620" y="545"/>
                </a:cubicBezTo>
                <a:cubicBezTo>
                  <a:pt x="1621" y="544"/>
                  <a:pt x="1621" y="544"/>
                  <a:pt x="1621" y="544"/>
                </a:cubicBezTo>
                <a:cubicBezTo>
                  <a:pt x="1622" y="542"/>
                  <a:pt x="1622" y="542"/>
                  <a:pt x="1622" y="542"/>
                </a:cubicBezTo>
                <a:cubicBezTo>
                  <a:pt x="1621" y="540"/>
                  <a:pt x="1621" y="540"/>
                  <a:pt x="1621" y="540"/>
                </a:cubicBezTo>
                <a:cubicBezTo>
                  <a:pt x="1620" y="538"/>
                  <a:pt x="1620" y="538"/>
                  <a:pt x="1620" y="538"/>
                </a:cubicBezTo>
                <a:cubicBezTo>
                  <a:pt x="1621" y="536"/>
                  <a:pt x="1621" y="536"/>
                  <a:pt x="1621" y="536"/>
                </a:cubicBezTo>
                <a:cubicBezTo>
                  <a:pt x="1623" y="536"/>
                  <a:pt x="1623" y="536"/>
                  <a:pt x="1623" y="536"/>
                </a:cubicBezTo>
                <a:cubicBezTo>
                  <a:pt x="1625" y="534"/>
                  <a:pt x="1625" y="534"/>
                  <a:pt x="1625" y="534"/>
                </a:cubicBezTo>
                <a:cubicBezTo>
                  <a:pt x="1627" y="534"/>
                  <a:pt x="1627" y="534"/>
                  <a:pt x="1627" y="534"/>
                </a:cubicBezTo>
                <a:cubicBezTo>
                  <a:pt x="1629" y="533"/>
                  <a:pt x="1629" y="533"/>
                  <a:pt x="1629" y="533"/>
                </a:cubicBezTo>
                <a:cubicBezTo>
                  <a:pt x="1630" y="532"/>
                  <a:pt x="1630" y="532"/>
                  <a:pt x="1630" y="532"/>
                </a:cubicBezTo>
                <a:cubicBezTo>
                  <a:pt x="1632" y="533"/>
                  <a:pt x="1632" y="533"/>
                  <a:pt x="1632" y="533"/>
                </a:cubicBezTo>
                <a:cubicBezTo>
                  <a:pt x="1632" y="533"/>
                  <a:pt x="1632" y="533"/>
                  <a:pt x="1632" y="533"/>
                </a:cubicBezTo>
                <a:cubicBezTo>
                  <a:pt x="1634" y="534"/>
                  <a:pt x="1634" y="534"/>
                  <a:pt x="1634" y="534"/>
                </a:cubicBezTo>
                <a:cubicBezTo>
                  <a:pt x="1634" y="535"/>
                  <a:pt x="1634" y="535"/>
                  <a:pt x="1634" y="535"/>
                </a:cubicBezTo>
                <a:cubicBezTo>
                  <a:pt x="1633" y="536"/>
                  <a:pt x="1633" y="536"/>
                  <a:pt x="1633" y="536"/>
                </a:cubicBezTo>
                <a:cubicBezTo>
                  <a:pt x="1633" y="537"/>
                  <a:pt x="1633" y="537"/>
                  <a:pt x="1633" y="537"/>
                </a:cubicBezTo>
                <a:cubicBezTo>
                  <a:pt x="1633" y="538"/>
                  <a:pt x="1633" y="538"/>
                  <a:pt x="1633" y="538"/>
                </a:cubicBezTo>
                <a:cubicBezTo>
                  <a:pt x="1633" y="542"/>
                  <a:pt x="1633" y="542"/>
                  <a:pt x="1633" y="542"/>
                </a:cubicBezTo>
                <a:cubicBezTo>
                  <a:pt x="1635" y="544"/>
                  <a:pt x="1635" y="544"/>
                  <a:pt x="1635" y="544"/>
                </a:cubicBezTo>
                <a:cubicBezTo>
                  <a:pt x="1635" y="544"/>
                  <a:pt x="1635" y="544"/>
                  <a:pt x="1635" y="544"/>
                </a:cubicBezTo>
                <a:cubicBezTo>
                  <a:pt x="1636" y="545"/>
                  <a:pt x="1636" y="545"/>
                  <a:pt x="1636" y="545"/>
                </a:cubicBezTo>
                <a:cubicBezTo>
                  <a:pt x="1639" y="541"/>
                  <a:pt x="1639" y="541"/>
                  <a:pt x="1639" y="541"/>
                </a:cubicBezTo>
                <a:cubicBezTo>
                  <a:pt x="1639" y="539"/>
                  <a:pt x="1639" y="539"/>
                  <a:pt x="1639" y="539"/>
                </a:cubicBezTo>
                <a:cubicBezTo>
                  <a:pt x="1641" y="537"/>
                  <a:pt x="1641" y="537"/>
                  <a:pt x="1641" y="537"/>
                </a:cubicBezTo>
                <a:cubicBezTo>
                  <a:pt x="1643" y="537"/>
                  <a:pt x="1643" y="537"/>
                  <a:pt x="1643" y="537"/>
                </a:cubicBezTo>
                <a:cubicBezTo>
                  <a:pt x="1643" y="539"/>
                  <a:pt x="1643" y="539"/>
                  <a:pt x="1643" y="539"/>
                </a:cubicBezTo>
                <a:cubicBezTo>
                  <a:pt x="1645" y="541"/>
                  <a:pt x="1645" y="541"/>
                  <a:pt x="1645" y="541"/>
                </a:cubicBezTo>
                <a:cubicBezTo>
                  <a:pt x="1646" y="544"/>
                  <a:pt x="1646" y="544"/>
                  <a:pt x="1646" y="544"/>
                </a:cubicBezTo>
                <a:cubicBezTo>
                  <a:pt x="1648" y="547"/>
                  <a:pt x="1648" y="547"/>
                  <a:pt x="1648" y="547"/>
                </a:cubicBezTo>
                <a:cubicBezTo>
                  <a:pt x="1651" y="550"/>
                  <a:pt x="1651" y="550"/>
                  <a:pt x="1651" y="550"/>
                </a:cubicBezTo>
                <a:cubicBezTo>
                  <a:pt x="1651" y="550"/>
                  <a:pt x="1651" y="550"/>
                  <a:pt x="1651" y="550"/>
                </a:cubicBezTo>
                <a:cubicBezTo>
                  <a:pt x="1653" y="552"/>
                  <a:pt x="1653" y="552"/>
                  <a:pt x="1653" y="552"/>
                </a:cubicBezTo>
                <a:cubicBezTo>
                  <a:pt x="1652" y="551"/>
                  <a:pt x="1652" y="551"/>
                  <a:pt x="1652" y="551"/>
                </a:cubicBezTo>
                <a:cubicBezTo>
                  <a:pt x="1650" y="551"/>
                  <a:pt x="1650" y="551"/>
                  <a:pt x="1650" y="551"/>
                </a:cubicBezTo>
                <a:cubicBezTo>
                  <a:pt x="1649" y="553"/>
                  <a:pt x="1649" y="553"/>
                  <a:pt x="1649" y="553"/>
                </a:cubicBezTo>
                <a:cubicBezTo>
                  <a:pt x="1650" y="555"/>
                  <a:pt x="1650" y="555"/>
                  <a:pt x="1650" y="555"/>
                </a:cubicBezTo>
                <a:cubicBezTo>
                  <a:pt x="1652" y="555"/>
                  <a:pt x="1652" y="555"/>
                  <a:pt x="1652" y="555"/>
                </a:cubicBezTo>
                <a:cubicBezTo>
                  <a:pt x="1654" y="557"/>
                  <a:pt x="1654" y="557"/>
                  <a:pt x="1654" y="557"/>
                </a:cubicBezTo>
                <a:cubicBezTo>
                  <a:pt x="1657" y="558"/>
                  <a:pt x="1657" y="558"/>
                  <a:pt x="1657" y="558"/>
                </a:cubicBezTo>
                <a:cubicBezTo>
                  <a:pt x="1657" y="559"/>
                  <a:pt x="1657" y="559"/>
                  <a:pt x="1657" y="559"/>
                </a:cubicBezTo>
                <a:cubicBezTo>
                  <a:pt x="1659" y="561"/>
                  <a:pt x="1659" y="561"/>
                  <a:pt x="1659" y="561"/>
                </a:cubicBezTo>
                <a:cubicBezTo>
                  <a:pt x="1661" y="560"/>
                  <a:pt x="1661" y="560"/>
                  <a:pt x="1661" y="560"/>
                </a:cubicBezTo>
                <a:cubicBezTo>
                  <a:pt x="1665" y="561"/>
                  <a:pt x="1665" y="561"/>
                  <a:pt x="1665" y="561"/>
                </a:cubicBezTo>
                <a:cubicBezTo>
                  <a:pt x="1668" y="562"/>
                  <a:pt x="1668" y="562"/>
                  <a:pt x="1668" y="562"/>
                </a:cubicBezTo>
                <a:cubicBezTo>
                  <a:pt x="1673" y="567"/>
                  <a:pt x="1673" y="567"/>
                  <a:pt x="1673" y="567"/>
                </a:cubicBezTo>
                <a:cubicBezTo>
                  <a:pt x="1671" y="567"/>
                  <a:pt x="1671" y="567"/>
                  <a:pt x="1671" y="567"/>
                </a:cubicBezTo>
                <a:cubicBezTo>
                  <a:pt x="1669" y="566"/>
                  <a:pt x="1669" y="566"/>
                  <a:pt x="1669" y="566"/>
                </a:cubicBezTo>
                <a:cubicBezTo>
                  <a:pt x="1670" y="567"/>
                  <a:pt x="1670" y="567"/>
                  <a:pt x="1670" y="567"/>
                </a:cubicBezTo>
                <a:cubicBezTo>
                  <a:pt x="1672" y="568"/>
                  <a:pt x="1672" y="568"/>
                  <a:pt x="1672" y="568"/>
                </a:cubicBezTo>
                <a:cubicBezTo>
                  <a:pt x="1674" y="568"/>
                  <a:pt x="1674" y="568"/>
                  <a:pt x="1674" y="568"/>
                </a:cubicBezTo>
                <a:cubicBezTo>
                  <a:pt x="1677" y="569"/>
                  <a:pt x="1677" y="569"/>
                  <a:pt x="1677" y="569"/>
                </a:cubicBezTo>
                <a:cubicBezTo>
                  <a:pt x="1678" y="568"/>
                  <a:pt x="1678" y="568"/>
                  <a:pt x="1678" y="568"/>
                </a:cubicBezTo>
                <a:cubicBezTo>
                  <a:pt x="1681" y="571"/>
                  <a:pt x="1681" y="571"/>
                  <a:pt x="1681" y="571"/>
                </a:cubicBezTo>
                <a:cubicBezTo>
                  <a:pt x="1681" y="572"/>
                  <a:pt x="1681" y="572"/>
                  <a:pt x="1681" y="572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7" y="578"/>
                  <a:pt x="1687" y="578"/>
                  <a:pt x="1687" y="578"/>
                </a:cubicBezTo>
                <a:cubicBezTo>
                  <a:pt x="1687" y="579"/>
                  <a:pt x="1687" y="579"/>
                  <a:pt x="1687" y="579"/>
                </a:cubicBezTo>
                <a:cubicBezTo>
                  <a:pt x="1690" y="580"/>
                  <a:pt x="1690" y="580"/>
                  <a:pt x="1690" y="580"/>
                </a:cubicBezTo>
                <a:cubicBezTo>
                  <a:pt x="1693" y="582"/>
                  <a:pt x="1693" y="582"/>
                  <a:pt x="1693" y="582"/>
                </a:cubicBezTo>
                <a:cubicBezTo>
                  <a:pt x="1692" y="583"/>
                  <a:pt x="1692" y="583"/>
                  <a:pt x="1692" y="583"/>
                </a:cubicBezTo>
                <a:cubicBezTo>
                  <a:pt x="1691" y="584"/>
                  <a:pt x="1691" y="584"/>
                  <a:pt x="1691" y="584"/>
                </a:cubicBezTo>
                <a:cubicBezTo>
                  <a:pt x="1690" y="588"/>
                  <a:pt x="1690" y="588"/>
                  <a:pt x="1690" y="588"/>
                </a:cubicBezTo>
                <a:cubicBezTo>
                  <a:pt x="1692" y="591"/>
                  <a:pt x="1692" y="591"/>
                  <a:pt x="1692" y="591"/>
                </a:cubicBezTo>
                <a:cubicBezTo>
                  <a:pt x="1691" y="593"/>
                  <a:pt x="1691" y="593"/>
                  <a:pt x="1691" y="593"/>
                </a:cubicBezTo>
                <a:cubicBezTo>
                  <a:pt x="1691" y="596"/>
                  <a:pt x="1691" y="596"/>
                  <a:pt x="1691" y="596"/>
                </a:cubicBezTo>
                <a:cubicBezTo>
                  <a:pt x="1692" y="598"/>
                  <a:pt x="1692" y="598"/>
                  <a:pt x="1692" y="598"/>
                </a:cubicBezTo>
                <a:cubicBezTo>
                  <a:pt x="1691" y="600"/>
                  <a:pt x="1691" y="600"/>
                  <a:pt x="1691" y="600"/>
                </a:cubicBezTo>
                <a:cubicBezTo>
                  <a:pt x="1692" y="601"/>
                  <a:pt x="1692" y="601"/>
                  <a:pt x="1692" y="601"/>
                </a:cubicBezTo>
                <a:cubicBezTo>
                  <a:pt x="1696" y="601"/>
                  <a:pt x="1696" y="601"/>
                  <a:pt x="1696" y="601"/>
                </a:cubicBezTo>
                <a:cubicBezTo>
                  <a:pt x="1698" y="606"/>
                  <a:pt x="1698" y="606"/>
                  <a:pt x="1698" y="606"/>
                </a:cubicBezTo>
                <a:cubicBezTo>
                  <a:pt x="1699" y="607"/>
                  <a:pt x="1699" y="607"/>
                  <a:pt x="1699" y="607"/>
                </a:cubicBezTo>
                <a:cubicBezTo>
                  <a:pt x="1700" y="608"/>
                  <a:pt x="1700" y="608"/>
                  <a:pt x="1700" y="608"/>
                </a:cubicBezTo>
                <a:cubicBezTo>
                  <a:pt x="1700" y="611"/>
                  <a:pt x="1700" y="611"/>
                  <a:pt x="1700" y="611"/>
                </a:cubicBezTo>
                <a:cubicBezTo>
                  <a:pt x="1703" y="613"/>
                  <a:pt x="1703" y="613"/>
                  <a:pt x="1703" y="613"/>
                </a:cubicBezTo>
                <a:cubicBezTo>
                  <a:pt x="1705" y="616"/>
                  <a:pt x="1705" y="616"/>
                  <a:pt x="1705" y="616"/>
                </a:cubicBezTo>
                <a:cubicBezTo>
                  <a:pt x="1706" y="616"/>
                  <a:pt x="1706" y="616"/>
                  <a:pt x="1706" y="616"/>
                </a:cubicBezTo>
                <a:cubicBezTo>
                  <a:pt x="1706" y="617"/>
                  <a:pt x="1706" y="617"/>
                  <a:pt x="1706" y="617"/>
                </a:cubicBezTo>
                <a:cubicBezTo>
                  <a:pt x="1709" y="621"/>
                  <a:pt x="1709" y="621"/>
                  <a:pt x="1709" y="621"/>
                </a:cubicBezTo>
                <a:cubicBezTo>
                  <a:pt x="1710" y="624"/>
                  <a:pt x="1710" y="624"/>
                  <a:pt x="1710" y="624"/>
                </a:cubicBezTo>
                <a:cubicBezTo>
                  <a:pt x="1711" y="625"/>
                  <a:pt x="1711" y="625"/>
                  <a:pt x="1711" y="625"/>
                </a:cubicBezTo>
                <a:cubicBezTo>
                  <a:pt x="1713" y="623"/>
                  <a:pt x="1713" y="623"/>
                  <a:pt x="1713" y="623"/>
                </a:cubicBezTo>
                <a:cubicBezTo>
                  <a:pt x="1714" y="625"/>
                  <a:pt x="1714" y="625"/>
                  <a:pt x="1714" y="625"/>
                </a:cubicBezTo>
                <a:cubicBezTo>
                  <a:pt x="1717" y="625"/>
                  <a:pt x="1717" y="625"/>
                  <a:pt x="1717" y="625"/>
                </a:cubicBezTo>
                <a:cubicBezTo>
                  <a:pt x="1718" y="623"/>
                  <a:pt x="1718" y="623"/>
                  <a:pt x="1718" y="623"/>
                </a:cubicBezTo>
                <a:cubicBezTo>
                  <a:pt x="1719" y="623"/>
                  <a:pt x="1719" y="623"/>
                  <a:pt x="1719" y="623"/>
                </a:cubicBezTo>
                <a:cubicBezTo>
                  <a:pt x="1722" y="625"/>
                  <a:pt x="1722" y="625"/>
                  <a:pt x="1722" y="625"/>
                </a:cubicBezTo>
                <a:cubicBezTo>
                  <a:pt x="1724" y="624"/>
                  <a:pt x="1724" y="624"/>
                  <a:pt x="1724" y="624"/>
                </a:cubicBezTo>
                <a:cubicBezTo>
                  <a:pt x="1724" y="626"/>
                  <a:pt x="1724" y="626"/>
                  <a:pt x="1724" y="626"/>
                </a:cubicBezTo>
                <a:cubicBezTo>
                  <a:pt x="1725" y="626"/>
                  <a:pt x="1725" y="626"/>
                  <a:pt x="1725" y="626"/>
                </a:cubicBezTo>
                <a:cubicBezTo>
                  <a:pt x="1726" y="626"/>
                  <a:pt x="1726" y="626"/>
                  <a:pt x="1726" y="626"/>
                </a:cubicBezTo>
                <a:cubicBezTo>
                  <a:pt x="1728" y="627"/>
                  <a:pt x="1728" y="627"/>
                  <a:pt x="1728" y="627"/>
                </a:cubicBezTo>
                <a:cubicBezTo>
                  <a:pt x="1727" y="628"/>
                  <a:pt x="1727" y="628"/>
                  <a:pt x="1727" y="628"/>
                </a:cubicBezTo>
                <a:cubicBezTo>
                  <a:pt x="1726" y="629"/>
                  <a:pt x="1726" y="629"/>
                  <a:pt x="1726" y="629"/>
                </a:cubicBezTo>
                <a:cubicBezTo>
                  <a:pt x="1724" y="628"/>
                  <a:pt x="1724" y="628"/>
                  <a:pt x="1724" y="628"/>
                </a:cubicBezTo>
                <a:cubicBezTo>
                  <a:pt x="1722" y="628"/>
                  <a:pt x="1722" y="628"/>
                  <a:pt x="1722" y="628"/>
                </a:cubicBezTo>
                <a:cubicBezTo>
                  <a:pt x="1718" y="625"/>
                  <a:pt x="1718" y="625"/>
                  <a:pt x="1718" y="625"/>
                </a:cubicBezTo>
                <a:cubicBezTo>
                  <a:pt x="1717" y="626"/>
                  <a:pt x="1717" y="626"/>
                  <a:pt x="1717" y="626"/>
                </a:cubicBezTo>
                <a:cubicBezTo>
                  <a:pt x="1715" y="627"/>
                  <a:pt x="1715" y="627"/>
                  <a:pt x="1715" y="627"/>
                </a:cubicBezTo>
                <a:cubicBezTo>
                  <a:pt x="1713" y="626"/>
                  <a:pt x="1713" y="626"/>
                  <a:pt x="1713" y="626"/>
                </a:cubicBezTo>
                <a:cubicBezTo>
                  <a:pt x="1712" y="628"/>
                  <a:pt x="1712" y="628"/>
                  <a:pt x="1712" y="628"/>
                </a:cubicBezTo>
                <a:cubicBezTo>
                  <a:pt x="1711" y="628"/>
                  <a:pt x="1711" y="628"/>
                  <a:pt x="1711" y="628"/>
                </a:cubicBezTo>
                <a:cubicBezTo>
                  <a:pt x="1710" y="630"/>
                  <a:pt x="1710" y="630"/>
                  <a:pt x="1710" y="630"/>
                </a:cubicBezTo>
                <a:cubicBezTo>
                  <a:pt x="1712" y="632"/>
                  <a:pt x="1712" y="632"/>
                  <a:pt x="1712" y="632"/>
                </a:cubicBezTo>
                <a:cubicBezTo>
                  <a:pt x="1714" y="633"/>
                  <a:pt x="1714" y="633"/>
                  <a:pt x="1714" y="633"/>
                </a:cubicBezTo>
                <a:cubicBezTo>
                  <a:pt x="1716" y="635"/>
                  <a:pt x="1716" y="635"/>
                  <a:pt x="1716" y="635"/>
                </a:cubicBezTo>
                <a:cubicBezTo>
                  <a:pt x="1717" y="637"/>
                  <a:pt x="1717" y="637"/>
                  <a:pt x="1717" y="637"/>
                </a:cubicBezTo>
                <a:cubicBezTo>
                  <a:pt x="1716" y="638"/>
                  <a:pt x="1716" y="638"/>
                  <a:pt x="1716" y="638"/>
                </a:cubicBezTo>
                <a:cubicBezTo>
                  <a:pt x="1716" y="639"/>
                  <a:pt x="1716" y="639"/>
                  <a:pt x="1716" y="639"/>
                </a:cubicBezTo>
                <a:cubicBezTo>
                  <a:pt x="1718" y="642"/>
                  <a:pt x="1718" y="642"/>
                  <a:pt x="1718" y="642"/>
                </a:cubicBezTo>
                <a:cubicBezTo>
                  <a:pt x="1719" y="643"/>
                  <a:pt x="1719" y="643"/>
                  <a:pt x="1719" y="643"/>
                </a:cubicBezTo>
                <a:cubicBezTo>
                  <a:pt x="1720" y="642"/>
                  <a:pt x="1720" y="642"/>
                  <a:pt x="1720" y="642"/>
                </a:cubicBezTo>
                <a:cubicBezTo>
                  <a:pt x="1719" y="641"/>
                  <a:pt x="1719" y="641"/>
                  <a:pt x="1719" y="641"/>
                </a:cubicBezTo>
                <a:cubicBezTo>
                  <a:pt x="1720" y="639"/>
                  <a:pt x="1720" y="639"/>
                  <a:pt x="1720" y="639"/>
                </a:cubicBezTo>
                <a:cubicBezTo>
                  <a:pt x="1721" y="641"/>
                  <a:pt x="1721" y="641"/>
                  <a:pt x="1721" y="641"/>
                </a:cubicBezTo>
                <a:cubicBezTo>
                  <a:pt x="1723" y="643"/>
                  <a:pt x="1723" y="643"/>
                  <a:pt x="1723" y="643"/>
                </a:cubicBezTo>
                <a:cubicBezTo>
                  <a:pt x="1724" y="644"/>
                  <a:pt x="1724" y="644"/>
                  <a:pt x="1724" y="644"/>
                </a:cubicBezTo>
                <a:cubicBezTo>
                  <a:pt x="1723" y="646"/>
                  <a:pt x="1723" y="646"/>
                  <a:pt x="1723" y="646"/>
                </a:cubicBezTo>
                <a:cubicBezTo>
                  <a:pt x="1725" y="647"/>
                  <a:pt x="1725" y="647"/>
                  <a:pt x="1725" y="647"/>
                </a:cubicBezTo>
                <a:cubicBezTo>
                  <a:pt x="1725" y="644"/>
                  <a:pt x="1725" y="644"/>
                  <a:pt x="1725" y="644"/>
                </a:cubicBezTo>
                <a:cubicBezTo>
                  <a:pt x="1726" y="642"/>
                  <a:pt x="1726" y="642"/>
                  <a:pt x="1726" y="642"/>
                </a:cubicBezTo>
                <a:cubicBezTo>
                  <a:pt x="1727" y="642"/>
                  <a:pt x="1727" y="642"/>
                  <a:pt x="1727" y="642"/>
                </a:cubicBezTo>
                <a:cubicBezTo>
                  <a:pt x="1728" y="644"/>
                  <a:pt x="1728" y="644"/>
                  <a:pt x="1728" y="644"/>
                </a:cubicBezTo>
                <a:cubicBezTo>
                  <a:pt x="1731" y="646"/>
                  <a:pt x="1731" y="646"/>
                  <a:pt x="1731" y="646"/>
                </a:cubicBezTo>
                <a:cubicBezTo>
                  <a:pt x="1730" y="644"/>
                  <a:pt x="1730" y="644"/>
                  <a:pt x="1730" y="644"/>
                </a:cubicBezTo>
                <a:cubicBezTo>
                  <a:pt x="1730" y="642"/>
                  <a:pt x="1730" y="642"/>
                  <a:pt x="1730" y="642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728" y="637"/>
                  <a:pt x="1728" y="637"/>
                  <a:pt x="1728" y="637"/>
                </a:cubicBezTo>
                <a:cubicBezTo>
                  <a:pt x="1726" y="635"/>
                  <a:pt x="1726" y="635"/>
                  <a:pt x="1726" y="635"/>
                </a:cubicBezTo>
                <a:cubicBezTo>
                  <a:pt x="1727" y="634"/>
                  <a:pt x="1727" y="634"/>
                  <a:pt x="1727" y="634"/>
                </a:cubicBezTo>
                <a:cubicBezTo>
                  <a:pt x="1728" y="634"/>
                  <a:pt x="1728" y="634"/>
                  <a:pt x="1728" y="634"/>
                </a:cubicBezTo>
                <a:cubicBezTo>
                  <a:pt x="1730" y="635"/>
                  <a:pt x="1730" y="635"/>
                  <a:pt x="1730" y="635"/>
                </a:cubicBezTo>
                <a:cubicBezTo>
                  <a:pt x="1729" y="636"/>
                  <a:pt x="1729" y="636"/>
                  <a:pt x="1729" y="636"/>
                </a:cubicBezTo>
                <a:cubicBezTo>
                  <a:pt x="1730" y="637"/>
                  <a:pt x="1730" y="637"/>
                  <a:pt x="1730" y="637"/>
                </a:cubicBezTo>
                <a:cubicBezTo>
                  <a:pt x="1731" y="636"/>
                  <a:pt x="1731" y="636"/>
                  <a:pt x="1731" y="636"/>
                </a:cubicBezTo>
                <a:cubicBezTo>
                  <a:pt x="1733" y="636"/>
                  <a:pt x="1733" y="636"/>
                  <a:pt x="1733" y="636"/>
                </a:cubicBezTo>
                <a:cubicBezTo>
                  <a:pt x="1733" y="636"/>
                  <a:pt x="1733" y="636"/>
                  <a:pt x="1733" y="636"/>
                </a:cubicBezTo>
                <a:cubicBezTo>
                  <a:pt x="1733" y="635"/>
                  <a:pt x="1733" y="635"/>
                  <a:pt x="1733" y="635"/>
                </a:cubicBezTo>
                <a:cubicBezTo>
                  <a:pt x="1732" y="634"/>
                  <a:pt x="1732" y="634"/>
                  <a:pt x="1732" y="634"/>
                </a:cubicBezTo>
                <a:cubicBezTo>
                  <a:pt x="1732" y="634"/>
                  <a:pt x="1732" y="634"/>
                  <a:pt x="1732" y="634"/>
                </a:cubicBezTo>
                <a:cubicBezTo>
                  <a:pt x="1730" y="633"/>
                  <a:pt x="1730" y="633"/>
                  <a:pt x="1730" y="633"/>
                </a:cubicBezTo>
                <a:cubicBezTo>
                  <a:pt x="1730" y="632"/>
                  <a:pt x="1730" y="632"/>
                  <a:pt x="1730" y="632"/>
                </a:cubicBezTo>
                <a:cubicBezTo>
                  <a:pt x="1728" y="630"/>
                  <a:pt x="1728" y="630"/>
                  <a:pt x="1728" y="630"/>
                </a:cubicBezTo>
                <a:cubicBezTo>
                  <a:pt x="1730" y="630"/>
                  <a:pt x="1730" y="630"/>
                  <a:pt x="1730" y="630"/>
                </a:cubicBezTo>
                <a:cubicBezTo>
                  <a:pt x="1732" y="630"/>
                  <a:pt x="1732" y="630"/>
                  <a:pt x="1732" y="630"/>
                </a:cubicBezTo>
                <a:cubicBezTo>
                  <a:pt x="1733" y="629"/>
                  <a:pt x="1733" y="629"/>
                  <a:pt x="1733" y="629"/>
                </a:cubicBezTo>
                <a:cubicBezTo>
                  <a:pt x="1736" y="631"/>
                  <a:pt x="1736" y="631"/>
                  <a:pt x="1736" y="631"/>
                </a:cubicBezTo>
                <a:cubicBezTo>
                  <a:pt x="1736" y="631"/>
                  <a:pt x="1736" y="631"/>
                  <a:pt x="1736" y="631"/>
                </a:cubicBezTo>
                <a:cubicBezTo>
                  <a:pt x="1738" y="632"/>
                  <a:pt x="1738" y="632"/>
                  <a:pt x="1738" y="632"/>
                </a:cubicBezTo>
                <a:cubicBezTo>
                  <a:pt x="1738" y="631"/>
                  <a:pt x="1738" y="631"/>
                  <a:pt x="1738" y="631"/>
                </a:cubicBezTo>
                <a:cubicBezTo>
                  <a:pt x="1737" y="628"/>
                  <a:pt x="1737" y="628"/>
                  <a:pt x="1737" y="628"/>
                </a:cubicBezTo>
                <a:cubicBezTo>
                  <a:pt x="1737" y="626"/>
                  <a:pt x="1737" y="626"/>
                  <a:pt x="1737" y="626"/>
                </a:cubicBezTo>
                <a:cubicBezTo>
                  <a:pt x="1736" y="624"/>
                  <a:pt x="1736" y="624"/>
                  <a:pt x="1736" y="624"/>
                </a:cubicBezTo>
                <a:cubicBezTo>
                  <a:pt x="1732" y="622"/>
                  <a:pt x="1732" y="622"/>
                  <a:pt x="1732" y="622"/>
                </a:cubicBezTo>
                <a:cubicBezTo>
                  <a:pt x="1730" y="621"/>
                  <a:pt x="1730" y="621"/>
                  <a:pt x="1730" y="621"/>
                </a:cubicBezTo>
                <a:cubicBezTo>
                  <a:pt x="1730" y="620"/>
                  <a:pt x="1730" y="620"/>
                  <a:pt x="1730" y="620"/>
                </a:cubicBezTo>
                <a:cubicBezTo>
                  <a:pt x="1728" y="620"/>
                  <a:pt x="1728" y="620"/>
                  <a:pt x="1728" y="620"/>
                </a:cubicBezTo>
                <a:cubicBezTo>
                  <a:pt x="1727" y="619"/>
                  <a:pt x="1727" y="619"/>
                  <a:pt x="1727" y="619"/>
                </a:cubicBezTo>
                <a:cubicBezTo>
                  <a:pt x="1725" y="619"/>
                  <a:pt x="1725" y="619"/>
                  <a:pt x="1725" y="619"/>
                </a:cubicBezTo>
                <a:cubicBezTo>
                  <a:pt x="1723" y="617"/>
                  <a:pt x="1723" y="617"/>
                  <a:pt x="1723" y="617"/>
                </a:cubicBezTo>
                <a:cubicBezTo>
                  <a:pt x="1726" y="617"/>
                  <a:pt x="1726" y="617"/>
                  <a:pt x="1726" y="617"/>
                </a:cubicBezTo>
                <a:cubicBezTo>
                  <a:pt x="1727" y="615"/>
                  <a:pt x="1727" y="615"/>
                  <a:pt x="1727" y="615"/>
                </a:cubicBezTo>
                <a:cubicBezTo>
                  <a:pt x="1727" y="614"/>
                  <a:pt x="1727" y="614"/>
                  <a:pt x="1727" y="614"/>
                </a:cubicBezTo>
                <a:cubicBezTo>
                  <a:pt x="1725" y="614"/>
                  <a:pt x="1725" y="614"/>
                  <a:pt x="1725" y="614"/>
                </a:cubicBezTo>
                <a:cubicBezTo>
                  <a:pt x="1726" y="612"/>
                  <a:pt x="1726" y="612"/>
                  <a:pt x="1726" y="612"/>
                </a:cubicBezTo>
                <a:cubicBezTo>
                  <a:pt x="1726" y="611"/>
                  <a:pt x="1726" y="611"/>
                  <a:pt x="1726" y="611"/>
                </a:cubicBezTo>
                <a:cubicBezTo>
                  <a:pt x="1727" y="612"/>
                  <a:pt x="1727" y="612"/>
                  <a:pt x="1727" y="612"/>
                </a:cubicBezTo>
                <a:cubicBezTo>
                  <a:pt x="1729" y="613"/>
                  <a:pt x="1729" y="613"/>
                  <a:pt x="1729" y="613"/>
                </a:cubicBezTo>
                <a:cubicBezTo>
                  <a:pt x="1728" y="614"/>
                  <a:pt x="1728" y="614"/>
                  <a:pt x="1728" y="614"/>
                </a:cubicBezTo>
                <a:cubicBezTo>
                  <a:pt x="1728" y="615"/>
                  <a:pt x="1728" y="615"/>
                  <a:pt x="1728" y="615"/>
                </a:cubicBezTo>
                <a:cubicBezTo>
                  <a:pt x="1729" y="615"/>
                  <a:pt x="1729" y="615"/>
                  <a:pt x="1729" y="615"/>
                </a:cubicBezTo>
                <a:cubicBezTo>
                  <a:pt x="1730" y="612"/>
                  <a:pt x="1730" y="612"/>
                  <a:pt x="1730" y="612"/>
                </a:cubicBezTo>
                <a:cubicBezTo>
                  <a:pt x="1729" y="611"/>
                  <a:pt x="1729" y="611"/>
                  <a:pt x="1729" y="611"/>
                </a:cubicBezTo>
                <a:cubicBezTo>
                  <a:pt x="1726" y="607"/>
                  <a:pt x="1726" y="607"/>
                  <a:pt x="1726" y="607"/>
                </a:cubicBezTo>
                <a:cubicBezTo>
                  <a:pt x="1724" y="606"/>
                  <a:pt x="1724" y="606"/>
                  <a:pt x="1724" y="606"/>
                </a:cubicBezTo>
                <a:cubicBezTo>
                  <a:pt x="1724" y="605"/>
                  <a:pt x="1724" y="605"/>
                  <a:pt x="1724" y="605"/>
                </a:cubicBezTo>
                <a:cubicBezTo>
                  <a:pt x="1722" y="603"/>
                  <a:pt x="1722" y="603"/>
                  <a:pt x="1722" y="603"/>
                </a:cubicBezTo>
                <a:cubicBezTo>
                  <a:pt x="1722" y="602"/>
                  <a:pt x="1722" y="602"/>
                  <a:pt x="1722" y="602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3" y="595"/>
                  <a:pt x="1723" y="595"/>
                  <a:pt x="1723" y="595"/>
                </a:cubicBezTo>
                <a:cubicBezTo>
                  <a:pt x="1726" y="595"/>
                  <a:pt x="1726" y="595"/>
                  <a:pt x="1726" y="595"/>
                </a:cubicBezTo>
                <a:cubicBezTo>
                  <a:pt x="1726" y="597"/>
                  <a:pt x="1726" y="597"/>
                  <a:pt x="1726" y="597"/>
                </a:cubicBezTo>
                <a:cubicBezTo>
                  <a:pt x="1725" y="597"/>
                  <a:pt x="1725" y="597"/>
                  <a:pt x="1725" y="597"/>
                </a:cubicBezTo>
                <a:cubicBezTo>
                  <a:pt x="1725" y="598"/>
                  <a:pt x="1725" y="598"/>
                  <a:pt x="1725" y="598"/>
                </a:cubicBezTo>
                <a:cubicBezTo>
                  <a:pt x="1728" y="599"/>
                  <a:pt x="1728" y="599"/>
                  <a:pt x="1728" y="599"/>
                </a:cubicBezTo>
                <a:cubicBezTo>
                  <a:pt x="1729" y="602"/>
                  <a:pt x="1729" y="602"/>
                  <a:pt x="1729" y="602"/>
                </a:cubicBezTo>
                <a:cubicBezTo>
                  <a:pt x="1731" y="603"/>
                  <a:pt x="1731" y="603"/>
                  <a:pt x="1731" y="603"/>
                </a:cubicBezTo>
                <a:cubicBezTo>
                  <a:pt x="1733" y="603"/>
                  <a:pt x="1733" y="603"/>
                  <a:pt x="1733" y="603"/>
                </a:cubicBezTo>
                <a:cubicBezTo>
                  <a:pt x="1731" y="602"/>
                  <a:pt x="1731" y="602"/>
                  <a:pt x="1731" y="602"/>
                </a:cubicBezTo>
                <a:cubicBezTo>
                  <a:pt x="1730" y="601"/>
                  <a:pt x="1730" y="601"/>
                  <a:pt x="1730" y="601"/>
                </a:cubicBezTo>
                <a:cubicBezTo>
                  <a:pt x="1731" y="599"/>
                  <a:pt x="1731" y="599"/>
                  <a:pt x="1731" y="599"/>
                </a:cubicBezTo>
                <a:cubicBezTo>
                  <a:pt x="1733" y="600"/>
                  <a:pt x="1733" y="600"/>
                  <a:pt x="1733" y="600"/>
                </a:cubicBezTo>
                <a:cubicBezTo>
                  <a:pt x="1734" y="602"/>
                  <a:pt x="1734" y="602"/>
                  <a:pt x="1734" y="602"/>
                </a:cubicBezTo>
                <a:cubicBezTo>
                  <a:pt x="1736" y="603"/>
                  <a:pt x="1736" y="603"/>
                  <a:pt x="1736" y="603"/>
                </a:cubicBezTo>
                <a:cubicBezTo>
                  <a:pt x="1737" y="602"/>
                  <a:pt x="1737" y="602"/>
                  <a:pt x="1737" y="602"/>
                </a:cubicBezTo>
                <a:cubicBezTo>
                  <a:pt x="1735" y="600"/>
                  <a:pt x="1735" y="600"/>
                  <a:pt x="1735" y="600"/>
                </a:cubicBezTo>
                <a:cubicBezTo>
                  <a:pt x="1734" y="600"/>
                  <a:pt x="1734" y="600"/>
                  <a:pt x="1734" y="600"/>
                </a:cubicBezTo>
                <a:cubicBezTo>
                  <a:pt x="1734" y="599"/>
                  <a:pt x="1734" y="599"/>
                  <a:pt x="1734" y="599"/>
                </a:cubicBezTo>
                <a:cubicBezTo>
                  <a:pt x="1737" y="599"/>
                  <a:pt x="1737" y="599"/>
                  <a:pt x="1737" y="599"/>
                </a:cubicBezTo>
                <a:cubicBezTo>
                  <a:pt x="1739" y="600"/>
                  <a:pt x="1739" y="600"/>
                  <a:pt x="1739" y="600"/>
                </a:cubicBezTo>
                <a:cubicBezTo>
                  <a:pt x="1739" y="600"/>
                  <a:pt x="1739" y="600"/>
                  <a:pt x="1739" y="600"/>
                </a:cubicBezTo>
                <a:cubicBezTo>
                  <a:pt x="1737" y="598"/>
                  <a:pt x="1737" y="598"/>
                  <a:pt x="1737" y="598"/>
                </a:cubicBezTo>
                <a:cubicBezTo>
                  <a:pt x="1735" y="597"/>
                  <a:pt x="1735" y="597"/>
                  <a:pt x="1735" y="597"/>
                </a:cubicBezTo>
                <a:cubicBezTo>
                  <a:pt x="1733" y="595"/>
                  <a:pt x="1733" y="595"/>
                  <a:pt x="1733" y="595"/>
                </a:cubicBezTo>
                <a:cubicBezTo>
                  <a:pt x="1734" y="594"/>
                  <a:pt x="1734" y="594"/>
                  <a:pt x="1734" y="594"/>
                </a:cubicBezTo>
                <a:cubicBezTo>
                  <a:pt x="1736" y="595"/>
                  <a:pt x="1736" y="595"/>
                  <a:pt x="1736" y="595"/>
                </a:cubicBezTo>
                <a:cubicBezTo>
                  <a:pt x="1738" y="594"/>
                  <a:pt x="1738" y="594"/>
                  <a:pt x="1738" y="594"/>
                </a:cubicBezTo>
                <a:cubicBezTo>
                  <a:pt x="1739" y="591"/>
                  <a:pt x="1739" y="591"/>
                  <a:pt x="1739" y="591"/>
                </a:cubicBezTo>
                <a:cubicBezTo>
                  <a:pt x="1740" y="590"/>
                  <a:pt x="1740" y="590"/>
                  <a:pt x="1740" y="590"/>
                </a:cubicBezTo>
                <a:cubicBezTo>
                  <a:pt x="1742" y="592"/>
                  <a:pt x="1742" y="592"/>
                  <a:pt x="1742" y="592"/>
                </a:cubicBezTo>
                <a:cubicBezTo>
                  <a:pt x="1744" y="592"/>
                  <a:pt x="1744" y="592"/>
                  <a:pt x="1744" y="592"/>
                </a:cubicBezTo>
                <a:cubicBezTo>
                  <a:pt x="1746" y="590"/>
                  <a:pt x="1746" y="590"/>
                  <a:pt x="1746" y="590"/>
                </a:cubicBezTo>
                <a:cubicBezTo>
                  <a:pt x="1746" y="589"/>
                  <a:pt x="1746" y="589"/>
                  <a:pt x="1746" y="589"/>
                </a:cubicBezTo>
                <a:cubicBezTo>
                  <a:pt x="1747" y="589"/>
                  <a:pt x="1747" y="589"/>
                  <a:pt x="1747" y="589"/>
                </a:cubicBezTo>
                <a:cubicBezTo>
                  <a:pt x="1748" y="591"/>
                  <a:pt x="1748" y="591"/>
                  <a:pt x="1748" y="591"/>
                </a:cubicBezTo>
                <a:cubicBezTo>
                  <a:pt x="1752" y="591"/>
                  <a:pt x="1752" y="591"/>
                  <a:pt x="1752" y="591"/>
                </a:cubicBezTo>
                <a:cubicBezTo>
                  <a:pt x="1755" y="592"/>
                  <a:pt x="1755" y="592"/>
                  <a:pt x="1755" y="592"/>
                </a:cubicBezTo>
                <a:cubicBezTo>
                  <a:pt x="1756" y="592"/>
                  <a:pt x="1756" y="592"/>
                  <a:pt x="1756" y="592"/>
                </a:cubicBezTo>
                <a:cubicBezTo>
                  <a:pt x="1756" y="594"/>
                  <a:pt x="1756" y="594"/>
                  <a:pt x="1756" y="594"/>
                </a:cubicBezTo>
                <a:cubicBezTo>
                  <a:pt x="1758" y="595"/>
                  <a:pt x="1758" y="595"/>
                  <a:pt x="1758" y="595"/>
                </a:cubicBezTo>
                <a:cubicBezTo>
                  <a:pt x="1759" y="594"/>
                  <a:pt x="1759" y="594"/>
                  <a:pt x="1759" y="594"/>
                </a:cubicBezTo>
                <a:cubicBezTo>
                  <a:pt x="1760" y="595"/>
                  <a:pt x="1760" y="595"/>
                  <a:pt x="1760" y="595"/>
                </a:cubicBezTo>
                <a:cubicBezTo>
                  <a:pt x="1762" y="594"/>
                  <a:pt x="1762" y="594"/>
                  <a:pt x="1762" y="594"/>
                </a:cubicBezTo>
                <a:cubicBezTo>
                  <a:pt x="1760" y="596"/>
                  <a:pt x="1760" y="596"/>
                  <a:pt x="1760" y="596"/>
                </a:cubicBezTo>
                <a:cubicBezTo>
                  <a:pt x="1759" y="596"/>
                  <a:pt x="1759" y="596"/>
                  <a:pt x="1759" y="596"/>
                </a:cubicBezTo>
                <a:cubicBezTo>
                  <a:pt x="1758" y="599"/>
                  <a:pt x="1758" y="599"/>
                  <a:pt x="1758" y="599"/>
                </a:cubicBezTo>
                <a:cubicBezTo>
                  <a:pt x="1758" y="600"/>
                  <a:pt x="1758" y="600"/>
                  <a:pt x="1758" y="600"/>
                </a:cubicBezTo>
                <a:cubicBezTo>
                  <a:pt x="1763" y="597"/>
                  <a:pt x="1763" y="597"/>
                  <a:pt x="1763" y="597"/>
                </a:cubicBezTo>
                <a:cubicBezTo>
                  <a:pt x="1768" y="594"/>
                  <a:pt x="1768" y="594"/>
                  <a:pt x="1768" y="594"/>
                </a:cubicBezTo>
                <a:cubicBezTo>
                  <a:pt x="1769" y="591"/>
                  <a:pt x="1769" y="591"/>
                  <a:pt x="1769" y="591"/>
                </a:cubicBezTo>
                <a:cubicBezTo>
                  <a:pt x="1771" y="590"/>
                  <a:pt x="1771" y="590"/>
                  <a:pt x="1771" y="590"/>
                </a:cubicBezTo>
                <a:cubicBezTo>
                  <a:pt x="1774" y="590"/>
                  <a:pt x="1774" y="590"/>
                  <a:pt x="1774" y="590"/>
                </a:cubicBezTo>
                <a:cubicBezTo>
                  <a:pt x="1775" y="589"/>
                  <a:pt x="1775" y="589"/>
                  <a:pt x="1775" y="589"/>
                </a:cubicBezTo>
                <a:cubicBezTo>
                  <a:pt x="1778" y="589"/>
                  <a:pt x="1778" y="589"/>
                  <a:pt x="1778" y="589"/>
                </a:cubicBezTo>
                <a:cubicBezTo>
                  <a:pt x="1779" y="590"/>
                  <a:pt x="1779" y="590"/>
                  <a:pt x="1779" y="590"/>
                </a:cubicBezTo>
                <a:cubicBezTo>
                  <a:pt x="1781" y="590"/>
                  <a:pt x="1781" y="590"/>
                  <a:pt x="1781" y="590"/>
                </a:cubicBezTo>
                <a:cubicBezTo>
                  <a:pt x="1783" y="589"/>
                  <a:pt x="1783" y="589"/>
                  <a:pt x="1783" y="589"/>
                </a:cubicBezTo>
                <a:cubicBezTo>
                  <a:pt x="1783" y="587"/>
                  <a:pt x="1783" y="587"/>
                  <a:pt x="1783" y="587"/>
                </a:cubicBezTo>
                <a:cubicBezTo>
                  <a:pt x="1781" y="586"/>
                  <a:pt x="1781" y="586"/>
                  <a:pt x="1781" y="586"/>
                </a:cubicBezTo>
                <a:cubicBezTo>
                  <a:pt x="1779" y="584"/>
                  <a:pt x="1779" y="584"/>
                  <a:pt x="1779" y="584"/>
                </a:cubicBezTo>
                <a:cubicBezTo>
                  <a:pt x="1777" y="584"/>
                  <a:pt x="1777" y="584"/>
                  <a:pt x="1777" y="584"/>
                </a:cubicBezTo>
                <a:cubicBezTo>
                  <a:pt x="1774" y="581"/>
                  <a:pt x="1774" y="581"/>
                  <a:pt x="1774" y="581"/>
                </a:cubicBezTo>
                <a:cubicBezTo>
                  <a:pt x="1773" y="577"/>
                  <a:pt x="1773" y="577"/>
                  <a:pt x="1773" y="577"/>
                </a:cubicBezTo>
                <a:cubicBezTo>
                  <a:pt x="1773" y="577"/>
                  <a:pt x="1773" y="577"/>
                  <a:pt x="1773" y="577"/>
                </a:cubicBezTo>
                <a:cubicBezTo>
                  <a:pt x="1772" y="575"/>
                  <a:pt x="1772" y="575"/>
                  <a:pt x="1772" y="575"/>
                </a:cubicBezTo>
                <a:cubicBezTo>
                  <a:pt x="1770" y="572"/>
                  <a:pt x="1770" y="572"/>
                  <a:pt x="1770" y="572"/>
                </a:cubicBezTo>
                <a:cubicBezTo>
                  <a:pt x="1768" y="572"/>
                  <a:pt x="1768" y="572"/>
                  <a:pt x="1768" y="572"/>
                </a:cubicBezTo>
                <a:cubicBezTo>
                  <a:pt x="1768" y="571"/>
                  <a:pt x="1768" y="571"/>
                  <a:pt x="1768" y="571"/>
                </a:cubicBezTo>
                <a:cubicBezTo>
                  <a:pt x="1771" y="568"/>
                  <a:pt x="1771" y="568"/>
                  <a:pt x="1771" y="568"/>
                </a:cubicBezTo>
                <a:cubicBezTo>
                  <a:pt x="1771" y="566"/>
                  <a:pt x="1771" y="566"/>
                  <a:pt x="1771" y="566"/>
                </a:cubicBezTo>
                <a:cubicBezTo>
                  <a:pt x="1771" y="562"/>
                  <a:pt x="1771" y="562"/>
                  <a:pt x="1771" y="562"/>
                </a:cubicBezTo>
                <a:cubicBezTo>
                  <a:pt x="1774" y="559"/>
                  <a:pt x="1774" y="559"/>
                  <a:pt x="1774" y="559"/>
                </a:cubicBezTo>
                <a:cubicBezTo>
                  <a:pt x="1775" y="560"/>
                  <a:pt x="1775" y="560"/>
                  <a:pt x="1775" y="560"/>
                </a:cubicBezTo>
                <a:cubicBezTo>
                  <a:pt x="1777" y="558"/>
                  <a:pt x="1777" y="558"/>
                  <a:pt x="1777" y="558"/>
                </a:cubicBezTo>
                <a:cubicBezTo>
                  <a:pt x="1777" y="555"/>
                  <a:pt x="1777" y="555"/>
                  <a:pt x="1777" y="555"/>
                </a:cubicBezTo>
                <a:cubicBezTo>
                  <a:pt x="1777" y="554"/>
                  <a:pt x="1777" y="554"/>
                  <a:pt x="1777" y="554"/>
                </a:cubicBezTo>
                <a:cubicBezTo>
                  <a:pt x="1776" y="552"/>
                  <a:pt x="1776" y="552"/>
                  <a:pt x="1776" y="552"/>
                </a:cubicBezTo>
                <a:cubicBezTo>
                  <a:pt x="1777" y="550"/>
                  <a:pt x="1777" y="550"/>
                  <a:pt x="1777" y="550"/>
                </a:cubicBezTo>
                <a:cubicBezTo>
                  <a:pt x="1777" y="547"/>
                  <a:pt x="1777" y="547"/>
                  <a:pt x="1777" y="547"/>
                </a:cubicBezTo>
                <a:cubicBezTo>
                  <a:pt x="1777" y="545"/>
                  <a:pt x="1777" y="545"/>
                  <a:pt x="1777" y="545"/>
                </a:cubicBezTo>
                <a:cubicBezTo>
                  <a:pt x="1778" y="544"/>
                  <a:pt x="1778" y="544"/>
                  <a:pt x="1778" y="544"/>
                </a:cubicBezTo>
                <a:cubicBezTo>
                  <a:pt x="1778" y="542"/>
                  <a:pt x="1778" y="542"/>
                  <a:pt x="1778" y="542"/>
                </a:cubicBezTo>
                <a:cubicBezTo>
                  <a:pt x="1782" y="542"/>
                  <a:pt x="1782" y="542"/>
                  <a:pt x="1782" y="542"/>
                </a:cubicBezTo>
                <a:cubicBezTo>
                  <a:pt x="1784" y="541"/>
                  <a:pt x="1784" y="541"/>
                  <a:pt x="1784" y="541"/>
                </a:cubicBezTo>
                <a:cubicBezTo>
                  <a:pt x="1786" y="539"/>
                  <a:pt x="1786" y="539"/>
                  <a:pt x="1786" y="539"/>
                </a:cubicBezTo>
                <a:cubicBezTo>
                  <a:pt x="1786" y="537"/>
                  <a:pt x="1786" y="537"/>
                  <a:pt x="1786" y="537"/>
                </a:cubicBezTo>
                <a:cubicBezTo>
                  <a:pt x="1784" y="536"/>
                  <a:pt x="1784" y="536"/>
                  <a:pt x="1784" y="536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33"/>
                  <a:pt x="1786" y="533"/>
                  <a:pt x="1786" y="533"/>
                </a:cubicBezTo>
                <a:cubicBezTo>
                  <a:pt x="1785" y="532"/>
                  <a:pt x="1785" y="532"/>
                  <a:pt x="1785" y="532"/>
                </a:cubicBezTo>
                <a:cubicBezTo>
                  <a:pt x="1785" y="531"/>
                  <a:pt x="1785" y="531"/>
                  <a:pt x="1785" y="531"/>
                </a:cubicBezTo>
                <a:cubicBezTo>
                  <a:pt x="1785" y="530"/>
                  <a:pt x="1785" y="530"/>
                  <a:pt x="1785" y="530"/>
                </a:cubicBezTo>
                <a:cubicBezTo>
                  <a:pt x="1786" y="531"/>
                  <a:pt x="1786" y="531"/>
                  <a:pt x="1786" y="531"/>
                </a:cubicBezTo>
                <a:cubicBezTo>
                  <a:pt x="1787" y="531"/>
                  <a:pt x="1787" y="531"/>
                  <a:pt x="1787" y="531"/>
                </a:cubicBezTo>
                <a:cubicBezTo>
                  <a:pt x="1791" y="526"/>
                  <a:pt x="1791" y="526"/>
                  <a:pt x="1791" y="526"/>
                </a:cubicBezTo>
                <a:cubicBezTo>
                  <a:pt x="1791" y="525"/>
                  <a:pt x="1791" y="525"/>
                  <a:pt x="1791" y="525"/>
                </a:cubicBezTo>
                <a:cubicBezTo>
                  <a:pt x="1792" y="525"/>
                  <a:pt x="1792" y="525"/>
                  <a:pt x="1792" y="525"/>
                </a:cubicBezTo>
                <a:cubicBezTo>
                  <a:pt x="1794" y="522"/>
                  <a:pt x="1794" y="522"/>
                  <a:pt x="1794" y="522"/>
                </a:cubicBezTo>
                <a:cubicBezTo>
                  <a:pt x="1794" y="520"/>
                  <a:pt x="1794" y="520"/>
                  <a:pt x="1794" y="520"/>
                </a:cubicBezTo>
                <a:cubicBezTo>
                  <a:pt x="1795" y="519"/>
                  <a:pt x="1795" y="519"/>
                  <a:pt x="1795" y="519"/>
                </a:cubicBezTo>
                <a:cubicBezTo>
                  <a:pt x="1798" y="518"/>
                  <a:pt x="1798" y="518"/>
                  <a:pt x="1798" y="518"/>
                </a:cubicBezTo>
                <a:cubicBezTo>
                  <a:pt x="1800" y="516"/>
                  <a:pt x="1800" y="516"/>
                  <a:pt x="1800" y="516"/>
                </a:cubicBezTo>
                <a:cubicBezTo>
                  <a:pt x="1801" y="517"/>
                  <a:pt x="1801" y="517"/>
                  <a:pt x="1801" y="517"/>
                </a:cubicBezTo>
                <a:cubicBezTo>
                  <a:pt x="1801" y="518"/>
                  <a:pt x="1801" y="518"/>
                  <a:pt x="1801" y="518"/>
                </a:cubicBezTo>
                <a:cubicBezTo>
                  <a:pt x="1802" y="518"/>
                  <a:pt x="1802" y="518"/>
                  <a:pt x="1802" y="518"/>
                </a:cubicBezTo>
                <a:cubicBezTo>
                  <a:pt x="1803" y="516"/>
                  <a:pt x="1803" y="516"/>
                  <a:pt x="1803" y="516"/>
                </a:cubicBezTo>
                <a:cubicBezTo>
                  <a:pt x="1804" y="515"/>
                  <a:pt x="1804" y="515"/>
                  <a:pt x="1804" y="515"/>
                </a:cubicBezTo>
                <a:cubicBezTo>
                  <a:pt x="1805" y="516"/>
                  <a:pt x="1805" y="516"/>
                  <a:pt x="1805" y="516"/>
                </a:cubicBezTo>
                <a:cubicBezTo>
                  <a:pt x="1806" y="517"/>
                  <a:pt x="1806" y="517"/>
                  <a:pt x="1806" y="517"/>
                </a:cubicBezTo>
                <a:cubicBezTo>
                  <a:pt x="1808" y="518"/>
                  <a:pt x="1808" y="518"/>
                  <a:pt x="1808" y="518"/>
                </a:cubicBezTo>
                <a:cubicBezTo>
                  <a:pt x="1811" y="517"/>
                  <a:pt x="1811" y="517"/>
                  <a:pt x="1811" y="517"/>
                </a:cubicBezTo>
                <a:cubicBezTo>
                  <a:pt x="1809" y="518"/>
                  <a:pt x="1809" y="518"/>
                  <a:pt x="1809" y="518"/>
                </a:cubicBezTo>
                <a:cubicBezTo>
                  <a:pt x="1807" y="519"/>
                  <a:pt x="1807" y="519"/>
                  <a:pt x="1807" y="519"/>
                </a:cubicBezTo>
                <a:cubicBezTo>
                  <a:pt x="1805" y="518"/>
                  <a:pt x="1805" y="518"/>
                  <a:pt x="1805" y="518"/>
                </a:cubicBezTo>
                <a:cubicBezTo>
                  <a:pt x="1802" y="519"/>
                  <a:pt x="1802" y="519"/>
                  <a:pt x="1802" y="519"/>
                </a:cubicBezTo>
                <a:cubicBezTo>
                  <a:pt x="1800" y="519"/>
                  <a:pt x="1800" y="519"/>
                  <a:pt x="1800" y="519"/>
                </a:cubicBezTo>
                <a:cubicBezTo>
                  <a:pt x="1801" y="520"/>
                  <a:pt x="1801" y="520"/>
                  <a:pt x="1801" y="520"/>
                </a:cubicBezTo>
                <a:cubicBezTo>
                  <a:pt x="1804" y="520"/>
                  <a:pt x="1804" y="520"/>
                  <a:pt x="1804" y="520"/>
                </a:cubicBezTo>
                <a:cubicBezTo>
                  <a:pt x="1807" y="521"/>
                  <a:pt x="1807" y="521"/>
                  <a:pt x="1807" y="521"/>
                </a:cubicBezTo>
                <a:cubicBezTo>
                  <a:pt x="1807" y="522"/>
                  <a:pt x="1807" y="522"/>
                  <a:pt x="1807" y="522"/>
                </a:cubicBezTo>
                <a:cubicBezTo>
                  <a:pt x="1806" y="522"/>
                  <a:pt x="1806" y="522"/>
                  <a:pt x="1806" y="522"/>
                </a:cubicBezTo>
                <a:cubicBezTo>
                  <a:pt x="1807" y="524"/>
                  <a:pt x="1807" y="524"/>
                  <a:pt x="1807" y="524"/>
                </a:cubicBezTo>
                <a:cubicBezTo>
                  <a:pt x="1809" y="524"/>
                  <a:pt x="1809" y="524"/>
                  <a:pt x="1809" y="524"/>
                </a:cubicBezTo>
                <a:cubicBezTo>
                  <a:pt x="1810" y="525"/>
                  <a:pt x="1810" y="525"/>
                  <a:pt x="1810" y="525"/>
                </a:cubicBezTo>
                <a:cubicBezTo>
                  <a:pt x="1812" y="524"/>
                  <a:pt x="1812" y="524"/>
                  <a:pt x="1812" y="524"/>
                </a:cubicBezTo>
                <a:cubicBezTo>
                  <a:pt x="1815" y="523"/>
                  <a:pt x="1815" y="523"/>
                  <a:pt x="1815" y="523"/>
                </a:cubicBezTo>
                <a:cubicBezTo>
                  <a:pt x="1817" y="524"/>
                  <a:pt x="1817" y="524"/>
                  <a:pt x="1817" y="524"/>
                </a:cubicBezTo>
                <a:cubicBezTo>
                  <a:pt x="1819" y="525"/>
                  <a:pt x="1819" y="525"/>
                  <a:pt x="1819" y="525"/>
                </a:cubicBezTo>
                <a:cubicBezTo>
                  <a:pt x="1820" y="524"/>
                  <a:pt x="1820" y="524"/>
                  <a:pt x="1820" y="524"/>
                </a:cubicBezTo>
                <a:cubicBezTo>
                  <a:pt x="1821" y="524"/>
                  <a:pt x="1821" y="524"/>
                  <a:pt x="1821" y="524"/>
                </a:cubicBezTo>
                <a:cubicBezTo>
                  <a:pt x="1821" y="527"/>
                  <a:pt x="1821" y="527"/>
                  <a:pt x="1821" y="527"/>
                </a:cubicBezTo>
                <a:cubicBezTo>
                  <a:pt x="1822" y="528"/>
                  <a:pt x="1822" y="528"/>
                  <a:pt x="1822" y="528"/>
                </a:cubicBezTo>
                <a:cubicBezTo>
                  <a:pt x="1821" y="529"/>
                  <a:pt x="1821" y="529"/>
                  <a:pt x="1821" y="529"/>
                </a:cubicBezTo>
                <a:cubicBezTo>
                  <a:pt x="1818" y="529"/>
                  <a:pt x="1818" y="529"/>
                  <a:pt x="1818" y="529"/>
                </a:cubicBezTo>
                <a:cubicBezTo>
                  <a:pt x="1815" y="531"/>
                  <a:pt x="1815" y="531"/>
                  <a:pt x="1815" y="531"/>
                </a:cubicBezTo>
                <a:cubicBezTo>
                  <a:pt x="1813" y="535"/>
                  <a:pt x="1813" y="535"/>
                  <a:pt x="1813" y="535"/>
                </a:cubicBezTo>
                <a:cubicBezTo>
                  <a:pt x="1814" y="535"/>
                  <a:pt x="1814" y="535"/>
                  <a:pt x="1814" y="535"/>
                </a:cubicBezTo>
                <a:cubicBezTo>
                  <a:pt x="1816" y="534"/>
                  <a:pt x="1816" y="534"/>
                  <a:pt x="1816" y="534"/>
                </a:cubicBezTo>
                <a:cubicBezTo>
                  <a:pt x="1818" y="535"/>
                  <a:pt x="1818" y="535"/>
                  <a:pt x="1818" y="535"/>
                </a:cubicBezTo>
                <a:cubicBezTo>
                  <a:pt x="1819" y="535"/>
                  <a:pt x="1819" y="535"/>
                  <a:pt x="1819" y="535"/>
                </a:cubicBezTo>
                <a:cubicBezTo>
                  <a:pt x="1822" y="538"/>
                  <a:pt x="1822" y="538"/>
                  <a:pt x="1822" y="538"/>
                </a:cubicBezTo>
                <a:cubicBezTo>
                  <a:pt x="1823" y="539"/>
                  <a:pt x="1823" y="539"/>
                  <a:pt x="1823" y="539"/>
                </a:cubicBezTo>
                <a:cubicBezTo>
                  <a:pt x="1821" y="543"/>
                  <a:pt x="1821" y="543"/>
                  <a:pt x="1821" y="543"/>
                </a:cubicBezTo>
                <a:cubicBezTo>
                  <a:pt x="1821" y="543"/>
                  <a:pt x="1821" y="543"/>
                  <a:pt x="1821" y="543"/>
                </a:cubicBezTo>
                <a:cubicBezTo>
                  <a:pt x="1823" y="545"/>
                  <a:pt x="1823" y="545"/>
                  <a:pt x="1823" y="545"/>
                </a:cubicBezTo>
                <a:cubicBezTo>
                  <a:pt x="1826" y="545"/>
                  <a:pt x="1826" y="545"/>
                  <a:pt x="1826" y="545"/>
                </a:cubicBezTo>
                <a:cubicBezTo>
                  <a:pt x="1830" y="543"/>
                  <a:pt x="1830" y="543"/>
                  <a:pt x="1830" y="543"/>
                </a:cubicBezTo>
                <a:cubicBezTo>
                  <a:pt x="1834" y="540"/>
                  <a:pt x="1834" y="540"/>
                  <a:pt x="1834" y="540"/>
                </a:cubicBezTo>
                <a:cubicBezTo>
                  <a:pt x="1838" y="540"/>
                  <a:pt x="1838" y="540"/>
                  <a:pt x="1838" y="540"/>
                </a:cubicBezTo>
                <a:cubicBezTo>
                  <a:pt x="1839" y="538"/>
                  <a:pt x="1839" y="538"/>
                  <a:pt x="1839" y="538"/>
                </a:cubicBezTo>
                <a:cubicBezTo>
                  <a:pt x="1842" y="536"/>
                  <a:pt x="1842" y="536"/>
                  <a:pt x="1842" y="536"/>
                </a:cubicBezTo>
                <a:cubicBezTo>
                  <a:pt x="1846" y="537"/>
                  <a:pt x="1846" y="537"/>
                  <a:pt x="1846" y="537"/>
                </a:cubicBezTo>
                <a:cubicBezTo>
                  <a:pt x="1849" y="537"/>
                  <a:pt x="1849" y="537"/>
                  <a:pt x="1849" y="537"/>
                </a:cubicBezTo>
                <a:cubicBezTo>
                  <a:pt x="1850" y="535"/>
                  <a:pt x="1850" y="535"/>
                  <a:pt x="1850" y="535"/>
                </a:cubicBezTo>
                <a:cubicBezTo>
                  <a:pt x="1849" y="533"/>
                  <a:pt x="1849" y="533"/>
                  <a:pt x="1849" y="533"/>
                </a:cubicBezTo>
                <a:cubicBezTo>
                  <a:pt x="1850" y="532"/>
                  <a:pt x="1850" y="532"/>
                  <a:pt x="1850" y="532"/>
                </a:cubicBezTo>
                <a:cubicBezTo>
                  <a:pt x="1851" y="531"/>
                  <a:pt x="1851" y="531"/>
                  <a:pt x="1851" y="531"/>
                </a:cubicBezTo>
                <a:cubicBezTo>
                  <a:pt x="1849" y="531"/>
                  <a:pt x="1849" y="531"/>
                  <a:pt x="1849" y="531"/>
                </a:cubicBezTo>
                <a:cubicBezTo>
                  <a:pt x="1845" y="531"/>
                  <a:pt x="1845" y="531"/>
                  <a:pt x="1845" y="531"/>
                </a:cubicBezTo>
                <a:cubicBezTo>
                  <a:pt x="1845" y="533"/>
                  <a:pt x="1845" y="533"/>
                  <a:pt x="1845" y="533"/>
                </a:cubicBezTo>
                <a:cubicBezTo>
                  <a:pt x="1843" y="532"/>
                  <a:pt x="1843" y="532"/>
                  <a:pt x="1843" y="532"/>
                </a:cubicBezTo>
                <a:cubicBezTo>
                  <a:pt x="1841" y="532"/>
                  <a:pt x="1841" y="532"/>
                  <a:pt x="1841" y="532"/>
                </a:cubicBezTo>
                <a:cubicBezTo>
                  <a:pt x="1840" y="534"/>
                  <a:pt x="1840" y="534"/>
                  <a:pt x="1840" y="534"/>
                </a:cubicBezTo>
                <a:cubicBezTo>
                  <a:pt x="1839" y="534"/>
                  <a:pt x="1839" y="534"/>
                  <a:pt x="1839" y="534"/>
                </a:cubicBezTo>
                <a:cubicBezTo>
                  <a:pt x="1834" y="528"/>
                  <a:pt x="1834" y="528"/>
                  <a:pt x="1834" y="528"/>
                </a:cubicBezTo>
                <a:cubicBezTo>
                  <a:pt x="1833" y="526"/>
                  <a:pt x="1833" y="526"/>
                  <a:pt x="1833" y="526"/>
                </a:cubicBezTo>
                <a:cubicBezTo>
                  <a:pt x="1831" y="523"/>
                  <a:pt x="1831" y="523"/>
                  <a:pt x="1831" y="523"/>
                </a:cubicBezTo>
                <a:cubicBezTo>
                  <a:pt x="1831" y="524"/>
                  <a:pt x="1831" y="524"/>
                  <a:pt x="1831" y="524"/>
                </a:cubicBezTo>
                <a:cubicBezTo>
                  <a:pt x="1832" y="527"/>
                  <a:pt x="1832" y="527"/>
                  <a:pt x="1832" y="527"/>
                </a:cubicBezTo>
                <a:cubicBezTo>
                  <a:pt x="1835" y="531"/>
                  <a:pt x="1835" y="531"/>
                  <a:pt x="1835" y="531"/>
                </a:cubicBezTo>
                <a:cubicBezTo>
                  <a:pt x="1839" y="534"/>
                  <a:pt x="1839" y="534"/>
                  <a:pt x="1839" y="534"/>
                </a:cubicBezTo>
                <a:cubicBezTo>
                  <a:pt x="1838" y="535"/>
                  <a:pt x="1838" y="535"/>
                  <a:pt x="1838" y="535"/>
                </a:cubicBezTo>
                <a:cubicBezTo>
                  <a:pt x="1835" y="534"/>
                  <a:pt x="1835" y="534"/>
                  <a:pt x="1835" y="534"/>
                </a:cubicBezTo>
                <a:cubicBezTo>
                  <a:pt x="1834" y="533"/>
                  <a:pt x="1834" y="533"/>
                  <a:pt x="1834" y="533"/>
                </a:cubicBezTo>
                <a:cubicBezTo>
                  <a:pt x="1834" y="530"/>
                  <a:pt x="1834" y="530"/>
                  <a:pt x="1834" y="530"/>
                </a:cubicBezTo>
                <a:cubicBezTo>
                  <a:pt x="1833" y="530"/>
                  <a:pt x="1833" y="530"/>
                  <a:pt x="1833" y="530"/>
                </a:cubicBezTo>
                <a:cubicBezTo>
                  <a:pt x="1831" y="531"/>
                  <a:pt x="1831" y="531"/>
                  <a:pt x="1831" y="531"/>
                </a:cubicBezTo>
                <a:cubicBezTo>
                  <a:pt x="1832" y="529"/>
                  <a:pt x="1832" y="529"/>
                  <a:pt x="1832" y="529"/>
                </a:cubicBezTo>
                <a:cubicBezTo>
                  <a:pt x="1831" y="529"/>
                  <a:pt x="1831" y="529"/>
                  <a:pt x="1831" y="529"/>
                </a:cubicBezTo>
                <a:cubicBezTo>
                  <a:pt x="1830" y="530"/>
                  <a:pt x="1830" y="530"/>
                  <a:pt x="1830" y="530"/>
                </a:cubicBezTo>
                <a:cubicBezTo>
                  <a:pt x="1830" y="529"/>
                  <a:pt x="1830" y="529"/>
                  <a:pt x="1830" y="529"/>
                </a:cubicBezTo>
                <a:cubicBezTo>
                  <a:pt x="1831" y="528"/>
                  <a:pt x="1831" y="528"/>
                  <a:pt x="1831" y="528"/>
                </a:cubicBezTo>
                <a:cubicBezTo>
                  <a:pt x="1830" y="527"/>
                  <a:pt x="1830" y="527"/>
                  <a:pt x="1830" y="527"/>
                </a:cubicBezTo>
                <a:cubicBezTo>
                  <a:pt x="1829" y="527"/>
                  <a:pt x="1829" y="527"/>
                  <a:pt x="1829" y="527"/>
                </a:cubicBezTo>
                <a:cubicBezTo>
                  <a:pt x="1828" y="526"/>
                  <a:pt x="1828" y="526"/>
                  <a:pt x="1828" y="526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3" y="525"/>
                  <a:pt x="1823" y="525"/>
                  <a:pt x="1823" y="525"/>
                </a:cubicBezTo>
                <a:cubicBezTo>
                  <a:pt x="1822" y="524"/>
                  <a:pt x="1822" y="524"/>
                  <a:pt x="1822" y="524"/>
                </a:cubicBezTo>
                <a:cubicBezTo>
                  <a:pt x="1822" y="524"/>
                  <a:pt x="1822" y="524"/>
                  <a:pt x="1822" y="524"/>
                </a:cubicBezTo>
                <a:cubicBezTo>
                  <a:pt x="1824" y="524"/>
                  <a:pt x="1824" y="524"/>
                  <a:pt x="1824" y="524"/>
                </a:cubicBezTo>
                <a:cubicBezTo>
                  <a:pt x="1826" y="523"/>
                  <a:pt x="1826" y="523"/>
                  <a:pt x="1826" y="523"/>
                </a:cubicBezTo>
                <a:cubicBezTo>
                  <a:pt x="1827" y="524"/>
                  <a:pt x="1827" y="524"/>
                  <a:pt x="1827" y="524"/>
                </a:cubicBezTo>
                <a:cubicBezTo>
                  <a:pt x="1829" y="524"/>
                  <a:pt x="1829" y="524"/>
                  <a:pt x="1829" y="524"/>
                </a:cubicBezTo>
                <a:cubicBezTo>
                  <a:pt x="1830" y="523"/>
                  <a:pt x="1830" y="523"/>
                  <a:pt x="1830" y="523"/>
                </a:cubicBezTo>
                <a:cubicBezTo>
                  <a:pt x="1831" y="522"/>
                  <a:pt x="1831" y="522"/>
                  <a:pt x="1831" y="522"/>
                </a:cubicBezTo>
                <a:cubicBezTo>
                  <a:pt x="1834" y="519"/>
                  <a:pt x="1834" y="519"/>
                  <a:pt x="1834" y="519"/>
                </a:cubicBezTo>
                <a:cubicBezTo>
                  <a:pt x="1835" y="518"/>
                  <a:pt x="1835" y="518"/>
                  <a:pt x="1835" y="518"/>
                </a:cubicBezTo>
                <a:cubicBezTo>
                  <a:pt x="1836" y="519"/>
                  <a:pt x="1836" y="519"/>
                  <a:pt x="1836" y="519"/>
                </a:cubicBezTo>
                <a:cubicBezTo>
                  <a:pt x="1836" y="519"/>
                  <a:pt x="1836" y="519"/>
                  <a:pt x="1836" y="519"/>
                </a:cubicBezTo>
                <a:cubicBezTo>
                  <a:pt x="1834" y="522"/>
                  <a:pt x="1834" y="522"/>
                  <a:pt x="1834" y="522"/>
                </a:cubicBezTo>
                <a:cubicBezTo>
                  <a:pt x="1833" y="522"/>
                  <a:pt x="1833" y="522"/>
                  <a:pt x="1833" y="522"/>
                </a:cubicBezTo>
                <a:cubicBezTo>
                  <a:pt x="1834" y="523"/>
                  <a:pt x="1834" y="523"/>
                  <a:pt x="1834" y="523"/>
                </a:cubicBezTo>
                <a:cubicBezTo>
                  <a:pt x="1835" y="523"/>
                  <a:pt x="1835" y="523"/>
                  <a:pt x="1835" y="523"/>
                </a:cubicBezTo>
                <a:cubicBezTo>
                  <a:pt x="1837" y="519"/>
                  <a:pt x="1837" y="519"/>
                  <a:pt x="1837" y="519"/>
                </a:cubicBezTo>
                <a:cubicBezTo>
                  <a:pt x="1838" y="518"/>
                  <a:pt x="1838" y="518"/>
                  <a:pt x="1838" y="518"/>
                </a:cubicBezTo>
                <a:cubicBezTo>
                  <a:pt x="1837" y="517"/>
                  <a:pt x="1837" y="517"/>
                  <a:pt x="1837" y="517"/>
                </a:cubicBezTo>
                <a:cubicBezTo>
                  <a:pt x="1836" y="515"/>
                  <a:pt x="1836" y="515"/>
                  <a:pt x="1836" y="515"/>
                </a:cubicBezTo>
                <a:cubicBezTo>
                  <a:pt x="1837" y="515"/>
                  <a:pt x="1837" y="515"/>
                  <a:pt x="1837" y="515"/>
                </a:cubicBezTo>
                <a:cubicBezTo>
                  <a:pt x="1838" y="518"/>
                  <a:pt x="1838" y="518"/>
                  <a:pt x="1838" y="518"/>
                </a:cubicBezTo>
                <a:cubicBezTo>
                  <a:pt x="1840" y="518"/>
                  <a:pt x="1840" y="518"/>
                  <a:pt x="1840" y="518"/>
                </a:cubicBezTo>
                <a:cubicBezTo>
                  <a:pt x="1842" y="517"/>
                  <a:pt x="1842" y="517"/>
                  <a:pt x="1842" y="517"/>
                </a:cubicBezTo>
                <a:cubicBezTo>
                  <a:pt x="1844" y="517"/>
                  <a:pt x="1844" y="517"/>
                  <a:pt x="1844" y="517"/>
                </a:cubicBezTo>
                <a:cubicBezTo>
                  <a:pt x="1846" y="516"/>
                  <a:pt x="1846" y="516"/>
                  <a:pt x="1846" y="516"/>
                </a:cubicBezTo>
                <a:cubicBezTo>
                  <a:pt x="1848" y="516"/>
                  <a:pt x="1848" y="516"/>
                  <a:pt x="1848" y="516"/>
                </a:cubicBezTo>
                <a:cubicBezTo>
                  <a:pt x="1849" y="516"/>
                  <a:pt x="1849" y="516"/>
                  <a:pt x="1849" y="516"/>
                </a:cubicBezTo>
                <a:cubicBezTo>
                  <a:pt x="1851" y="514"/>
                  <a:pt x="1851" y="514"/>
                  <a:pt x="1851" y="514"/>
                </a:cubicBezTo>
                <a:cubicBezTo>
                  <a:pt x="1852" y="512"/>
                  <a:pt x="1852" y="512"/>
                  <a:pt x="1852" y="512"/>
                </a:cubicBezTo>
                <a:cubicBezTo>
                  <a:pt x="1854" y="512"/>
                  <a:pt x="1854" y="512"/>
                  <a:pt x="1854" y="512"/>
                </a:cubicBezTo>
                <a:cubicBezTo>
                  <a:pt x="1855" y="510"/>
                  <a:pt x="1855" y="510"/>
                  <a:pt x="1855" y="510"/>
                </a:cubicBezTo>
                <a:cubicBezTo>
                  <a:pt x="1856" y="509"/>
                  <a:pt x="1856" y="509"/>
                  <a:pt x="1856" y="509"/>
                </a:cubicBezTo>
                <a:cubicBezTo>
                  <a:pt x="1859" y="509"/>
                  <a:pt x="1859" y="509"/>
                  <a:pt x="1859" y="509"/>
                </a:cubicBezTo>
                <a:cubicBezTo>
                  <a:pt x="1861" y="508"/>
                  <a:pt x="1861" y="508"/>
                  <a:pt x="1861" y="508"/>
                </a:cubicBezTo>
                <a:cubicBezTo>
                  <a:pt x="1862" y="508"/>
                  <a:pt x="1862" y="508"/>
                  <a:pt x="1862" y="508"/>
                </a:cubicBezTo>
                <a:cubicBezTo>
                  <a:pt x="1863" y="510"/>
                  <a:pt x="1863" y="510"/>
                  <a:pt x="1863" y="510"/>
                </a:cubicBezTo>
                <a:cubicBezTo>
                  <a:pt x="1865" y="509"/>
                  <a:pt x="1865" y="509"/>
                  <a:pt x="1865" y="509"/>
                </a:cubicBezTo>
                <a:cubicBezTo>
                  <a:pt x="1865" y="504"/>
                  <a:pt x="1865" y="504"/>
                  <a:pt x="1865" y="504"/>
                </a:cubicBezTo>
                <a:cubicBezTo>
                  <a:pt x="1865" y="509"/>
                  <a:pt x="1865" y="509"/>
                  <a:pt x="1865" y="509"/>
                </a:cubicBezTo>
                <a:cubicBezTo>
                  <a:pt x="1865" y="509"/>
                  <a:pt x="1865" y="509"/>
                  <a:pt x="1865" y="509"/>
                </a:cubicBezTo>
                <a:cubicBezTo>
                  <a:pt x="1865" y="509"/>
                  <a:pt x="1865" y="509"/>
                  <a:pt x="1865" y="509"/>
                </a:cubicBezTo>
                <a:cubicBezTo>
                  <a:pt x="1867" y="509"/>
                  <a:pt x="1867" y="509"/>
                  <a:pt x="1867" y="509"/>
                </a:cubicBezTo>
                <a:cubicBezTo>
                  <a:pt x="1869" y="507"/>
                  <a:pt x="1869" y="507"/>
                  <a:pt x="1869" y="507"/>
                </a:cubicBezTo>
                <a:cubicBezTo>
                  <a:pt x="1872" y="507"/>
                  <a:pt x="1872" y="507"/>
                  <a:pt x="1872" y="507"/>
                </a:cubicBezTo>
                <a:cubicBezTo>
                  <a:pt x="1873" y="508"/>
                  <a:pt x="1873" y="508"/>
                  <a:pt x="1873" y="508"/>
                </a:cubicBezTo>
                <a:cubicBezTo>
                  <a:pt x="1872" y="510"/>
                  <a:pt x="1872" y="510"/>
                  <a:pt x="1872" y="510"/>
                </a:cubicBezTo>
                <a:cubicBezTo>
                  <a:pt x="1867" y="513"/>
                  <a:pt x="1867" y="513"/>
                  <a:pt x="1867" y="513"/>
                </a:cubicBezTo>
                <a:cubicBezTo>
                  <a:pt x="1865" y="514"/>
                  <a:pt x="1865" y="514"/>
                  <a:pt x="1865" y="514"/>
                </a:cubicBezTo>
                <a:cubicBezTo>
                  <a:pt x="1866" y="515"/>
                  <a:pt x="1866" y="515"/>
                  <a:pt x="1866" y="515"/>
                </a:cubicBezTo>
                <a:cubicBezTo>
                  <a:pt x="1867" y="515"/>
                  <a:pt x="1867" y="515"/>
                  <a:pt x="1867" y="515"/>
                </a:cubicBezTo>
                <a:cubicBezTo>
                  <a:pt x="1866" y="517"/>
                  <a:pt x="1866" y="517"/>
                  <a:pt x="1866" y="517"/>
                </a:cubicBezTo>
                <a:cubicBezTo>
                  <a:pt x="1863" y="516"/>
                  <a:pt x="1863" y="516"/>
                  <a:pt x="1863" y="516"/>
                </a:cubicBezTo>
                <a:cubicBezTo>
                  <a:pt x="1860" y="517"/>
                  <a:pt x="1860" y="517"/>
                  <a:pt x="1860" y="517"/>
                </a:cubicBezTo>
                <a:cubicBezTo>
                  <a:pt x="1861" y="519"/>
                  <a:pt x="1861" y="519"/>
                  <a:pt x="1861" y="519"/>
                </a:cubicBezTo>
                <a:cubicBezTo>
                  <a:pt x="1863" y="521"/>
                  <a:pt x="1863" y="521"/>
                  <a:pt x="1863" y="521"/>
                </a:cubicBezTo>
                <a:cubicBezTo>
                  <a:pt x="1864" y="520"/>
                  <a:pt x="1864" y="520"/>
                  <a:pt x="1864" y="520"/>
                </a:cubicBezTo>
                <a:cubicBezTo>
                  <a:pt x="1864" y="521"/>
                  <a:pt x="1864" y="521"/>
                  <a:pt x="1864" y="521"/>
                </a:cubicBezTo>
                <a:cubicBezTo>
                  <a:pt x="1866" y="522"/>
                  <a:pt x="1866" y="522"/>
                  <a:pt x="1866" y="522"/>
                </a:cubicBezTo>
                <a:cubicBezTo>
                  <a:pt x="1866" y="523"/>
                  <a:pt x="1866" y="523"/>
                  <a:pt x="1866" y="523"/>
                </a:cubicBezTo>
                <a:cubicBezTo>
                  <a:pt x="1865" y="523"/>
                  <a:pt x="1865" y="523"/>
                  <a:pt x="1865" y="523"/>
                </a:cubicBezTo>
                <a:cubicBezTo>
                  <a:pt x="1864" y="524"/>
                  <a:pt x="1864" y="524"/>
                  <a:pt x="1864" y="524"/>
                </a:cubicBezTo>
                <a:cubicBezTo>
                  <a:pt x="1863" y="524"/>
                  <a:pt x="1863" y="524"/>
                  <a:pt x="1863" y="524"/>
                </a:cubicBezTo>
                <a:cubicBezTo>
                  <a:pt x="1862" y="525"/>
                  <a:pt x="1862" y="525"/>
                  <a:pt x="1862" y="525"/>
                </a:cubicBezTo>
                <a:cubicBezTo>
                  <a:pt x="1862" y="525"/>
                  <a:pt x="1862" y="525"/>
                  <a:pt x="1862" y="525"/>
                </a:cubicBezTo>
                <a:cubicBezTo>
                  <a:pt x="1860" y="528"/>
                  <a:pt x="1860" y="528"/>
                  <a:pt x="1860" y="528"/>
                </a:cubicBezTo>
                <a:cubicBezTo>
                  <a:pt x="1860" y="530"/>
                  <a:pt x="1860" y="530"/>
                  <a:pt x="1860" y="530"/>
                </a:cubicBezTo>
                <a:cubicBezTo>
                  <a:pt x="1861" y="530"/>
                  <a:pt x="1861" y="530"/>
                  <a:pt x="1861" y="530"/>
                </a:cubicBezTo>
                <a:cubicBezTo>
                  <a:pt x="1860" y="533"/>
                  <a:pt x="1860" y="533"/>
                  <a:pt x="1860" y="533"/>
                </a:cubicBezTo>
                <a:cubicBezTo>
                  <a:pt x="1858" y="533"/>
                  <a:pt x="1858" y="533"/>
                  <a:pt x="1858" y="533"/>
                </a:cubicBezTo>
                <a:cubicBezTo>
                  <a:pt x="1858" y="533"/>
                  <a:pt x="1858" y="533"/>
                  <a:pt x="1858" y="533"/>
                </a:cubicBezTo>
                <a:cubicBezTo>
                  <a:pt x="1856" y="532"/>
                  <a:pt x="1856" y="532"/>
                  <a:pt x="1856" y="532"/>
                </a:cubicBezTo>
                <a:cubicBezTo>
                  <a:pt x="1854" y="531"/>
                  <a:pt x="1854" y="531"/>
                  <a:pt x="1854" y="531"/>
                </a:cubicBezTo>
                <a:cubicBezTo>
                  <a:pt x="1854" y="532"/>
                  <a:pt x="1854" y="532"/>
                  <a:pt x="1854" y="532"/>
                </a:cubicBezTo>
                <a:cubicBezTo>
                  <a:pt x="1855" y="534"/>
                  <a:pt x="1855" y="534"/>
                  <a:pt x="1855" y="534"/>
                </a:cubicBezTo>
                <a:cubicBezTo>
                  <a:pt x="1853" y="534"/>
                  <a:pt x="1853" y="534"/>
                  <a:pt x="1853" y="534"/>
                </a:cubicBezTo>
                <a:cubicBezTo>
                  <a:pt x="1852" y="536"/>
                  <a:pt x="1852" y="536"/>
                  <a:pt x="1852" y="536"/>
                </a:cubicBezTo>
                <a:cubicBezTo>
                  <a:pt x="1854" y="536"/>
                  <a:pt x="1854" y="536"/>
                  <a:pt x="1854" y="536"/>
                </a:cubicBezTo>
                <a:cubicBezTo>
                  <a:pt x="1855" y="536"/>
                  <a:pt x="1855" y="536"/>
                  <a:pt x="1855" y="536"/>
                </a:cubicBezTo>
                <a:cubicBezTo>
                  <a:pt x="1858" y="538"/>
                  <a:pt x="1858" y="538"/>
                  <a:pt x="1858" y="538"/>
                </a:cubicBezTo>
                <a:cubicBezTo>
                  <a:pt x="1858" y="540"/>
                  <a:pt x="1858" y="540"/>
                  <a:pt x="1858" y="540"/>
                </a:cubicBezTo>
                <a:cubicBezTo>
                  <a:pt x="1860" y="542"/>
                  <a:pt x="1860" y="542"/>
                  <a:pt x="1860" y="542"/>
                </a:cubicBezTo>
                <a:cubicBezTo>
                  <a:pt x="1864" y="542"/>
                  <a:pt x="1864" y="542"/>
                  <a:pt x="1864" y="542"/>
                </a:cubicBezTo>
                <a:cubicBezTo>
                  <a:pt x="1868" y="544"/>
                  <a:pt x="1868" y="544"/>
                  <a:pt x="1868" y="544"/>
                </a:cubicBezTo>
                <a:cubicBezTo>
                  <a:pt x="1871" y="545"/>
                  <a:pt x="1871" y="545"/>
                  <a:pt x="1871" y="545"/>
                </a:cubicBezTo>
                <a:cubicBezTo>
                  <a:pt x="1877" y="549"/>
                  <a:pt x="1877" y="549"/>
                  <a:pt x="1877" y="549"/>
                </a:cubicBezTo>
                <a:cubicBezTo>
                  <a:pt x="1879" y="552"/>
                  <a:pt x="1879" y="552"/>
                  <a:pt x="1879" y="552"/>
                </a:cubicBezTo>
                <a:cubicBezTo>
                  <a:pt x="1880" y="553"/>
                  <a:pt x="1880" y="553"/>
                  <a:pt x="1880" y="553"/>
                </a:cubicBezTo>
                <a:cubicBezTo>
                  <a:pt x="1881" y="554"/>
                  <a:pt x="1881" y="554"/>
                  <a:pt x="1881" y="554"/>
                </a:cubicBezTo>
                <a:cubicBezTo>
                  <a:pt x="1883" y="555"/>
                  <a:pt x="1883" y="555"/>
                  <a:pt x="1883" y="555"/>
                </a:cubicBezTo>
                <a:cubicBezTo>
                  <a:pt x="1884" y="555"/>
                  <a:pt x="1884" y="555"/>
                  <a:pt x="1884" y="555"/>
                </a:cubicBezTo>
                <a:cubicBezTo>
                  <a:pt x="1885" y="557"/>
                  <a:pt x="1885" y="557"/>
                  <a:pt x="1885" y="557"/>
                </a:cubicBezTo>
                <a:cubicBezTo>
                  <a:pt x="1887" y="557"/>
                  <a:pt x="1887" y="557"/>
                  <a:pt x="1887" y="557"/>
                </a:cubicBezTo>
                <a:cubicBezTo>
                  <a:pt x="1888" y="557"/>
                  <a:pt x="1888" y="557"/>
                  <a:pt x="1888" y="557"/>
                </a:cubicBezTo>
                <a:cubicBezTo>
                  <a:pt x="1889" y="560"/>
                  <a:pt x="1889" y="560"/>
                  <a:pt x="1889" y="560"/>
                </a:cubicBezTo>
                <a:cubicBezTo>
                  <a:pt x="1891" y="560"/>
                  <a:pt x="1891" y="560"/>
                  <a:pt x="1891" y="560"/>
                </a:cubicBezTo>
                <a:cubicBezTo>
                  <a:pt x="1892" y="561"/>
                  <a:pt x="1892" y="561"/>
                  <a:pt x="1892" y="561"/>
                </a:cubicBezTo>
                <a:cubicBezTo>
                  <a:pt x="1893" y="560"/>
                  <a:pt x="1893" y="560"/>
                  <a:pt x="1893" y="560"/>
                </a:cubicBezTo>
                <a:cubicBezTo>
                  <a:pt x="1896" y="562"/>
                  <a:pt x="1896" y="562"/>
                  <a:pt x="1896" y="562"/>
                </a:cubicBezTo>
                <a:cubicBezTo>
                  <a:pt x="1896" y="563"/>
                  <a:pt x="1896" y="563"/>
                  <a:pt x="1896" y="563"/>
                </a:cubicBezTo>
                <a:cubicBezTo>
                  <a:pt x="1899" y="564"/>
                  <a:pt x="1899" y="564"/>
                  <a:pt x="1899" y="564"/>
                </a:cubicBezTo>
                <a:cubicBezTo>
                  <a:pt x="1901" y="567"/>
                  <a:pt x="1901" y="567"/>
                  <a:pt x="1901" y="567"/>
                </a:cubicBezTo>
                <a:cubicBezTo>
                  <a:pt x="1902" y="569"/>
                  <a:pt x="1902" y="569"/>
                  <a:pt x="1902" y="569"/>
                </a:cubicBezTo>
                <a:cubicBezTo>
                  <a:pt x="1903" y="573"/>
                  <a:pt x="1903" y="573"/>
                  <a:pt x="1903" y="573"/>
                </a:cubicBezTo>
                <a:cubicBezTo>
                  <a:pt x="1904" y="576"/>
                  <a:pt x="1904" y="576"/>
                  <a:pt x="1904" y="576"/>
                </a:cubicBezTo>
                <a:cubicBezTo>
                  <a:pt x="1904" y="577"/>
                  <a:pt x="1904" y="577"/>
                  <a:pt x="1904" y="577"/>
                </a:cubicBezTo>
                <a:cubicBezTo>
                  <a:pt x="1904" y="579"/>
                  <a:pt x="1904" y="579"/>
                  <a:pt x="1904" y="579"/>
                </a:cubicBezTo>
                <a:cubicBezTo>
                  <a:pt x="1904" y="579"/>
                  <a:pt x="1904" y="579"/>
                  <a:pt x="1904" y="579"/>
                </a:cubicBezTo>
                <a:cubicBezTo>
                  <a:pt x="1904" y="579"/>
                  <a:pt x="1904" y="579"/>
                  <a:pt x="1904" y="579"/>
                </a:cubicBezTo>
                <a:cubicBezTo>
                  <a:pt x="1903" y="580"/>
                  <a:pt x="1903" y="580"/>
                  <a:pt x="1903" y="580"/>
                </a:cubicBezTo>
                <a:cubicBezTo>
                  <a:pt x="1902" y="583"/>
                  <a:pt x="1902" y="583"/>
                  <a:pt x="1902" y="583"/>
                </a:cubicBezTo>
                <a:cubicBezTo>
                  <a:pt x="1900" y="584"/>
                  <a:pt x="1900" y="584"/>
                  <a:pt x="1900" y="584"/>
                </a:cubicBezTo>
                <a:cubicBezTo>
                  <a:pt x="1896" y="586"/>
                  <a:pt x="1896" y="586"/>
                  <a:pt x="1896" y="586"/>
                </a:cubicBezTo>
                <a:cubicBezTo>
                  <a:pt x="1896" y="587"/>
                  <a:pt x="1896" y="587"/>
                  <a:pt x="1896" y="587"/>
                </a:cubicBezTo>
                <a:cubicBezTo>
                  <a:pt x="1892" y="588"/>
                  <a:pt x="1892" y="588"/>
                  <a:pt x="1892" y="588"/>
                </a:cubicBezTo>
                <a:cubicBezTo>
                  <a:pt x="1891" y="589"/>
                  <a:pt x="1891" y="589"/>
                  <a:pt x="1891" y="589"/>
                </a:cubicBezTo>
                <a:cubicBezTo>
                  <a:pt x="1887" y="588"/>
                  <a:pt x="1887" y="588"/>
                  <a:pt x="1887" y="588"/>
                </a:cubicBezTo>
                <a:cubicBezTo>
                  <a:pt x="1886" y="587"/>
                  <a:pt x="1886" y="587"/>
                  <a:pt x="1886" y="587"/>
                </a:cubicBezTo>
                <a:cubicBezTo>
                  <a:pt x="1884" y="587"/>
                  <a:pt x="1884" y="587"/>
                  <a:pt x="1884" y="587"/>
                </a:cubicBezTo>
                <a:cubicBezTo>
                  <a:pt x="1884" y="587"/>
                  <a:pt x="1884" y="587"/>
                  <a:pt x="1884" y="587"/>
                </a:cubicBezTo>
                <a:cubicBezTo>
                  <a:pt x="1882" y="587"/>
                  <a:pt x="1882" y="587"/>
                  <a:pt x="1882" y="587"/>
                </a:cubicBezTo>
                <a:cubicBezTo>
                  <a:pt x="1878" y="587"/>
                  <a:pt x="1878" y="587"/>
                  <a:pt x="1878" y="587"/>
                </a:cubicBezTo>
                <a:cubicBezTo>
                  <a:pt x="1874" y="589"/>
                  <a:pt x="1874" y="589"/>
                  <a:pt x="1874" y="589"/>
                </a:cubicBezTo>
                <a:cubicBezTo>
                  <a:pt x="1870" y="588"/>
                  <a:pt x="1870" y="588"/>
                  <a:pt x="1870" y="588"/>
                </a:cubicBezTo>
                <a:cubicBezTo>
                  <a:pt x="1868" y="587"/>
                  <a:pt x="1868" y="587"/>
                  <a:pt x="1868" y="587"/>
                </a:cubicBezTo>
                <a:cubicBezTo>
                  <a:pt x="1867" y="588"/>
                  <a:pt x="1867" y="588"/>
                  <a:pt x="1867" y="588"/>
                </a:cubicBezTo>
                <a:cubicBezTo>
                  <a:pt x="1863" y="586"/>
                  <a:pt x="1863" y="586"/>
                  <a:pt x="1863" y="586"/>
                </a:cubicBezTo>
                <a:cubicBezTo>
                  <a:pt x="1861" y="586"/>
                  <a:pt x="1861" y="586"/>
                  <a:pt x="1861" y="586"/>
                </a:cubicBezTo>
                <a:cubicBezTo>
                  <a:pt x="1857" y="583"/>
                  <a:pt x="1857" y="583"/>
                  <a:pt x="1857" y="583"/>
                </a:cubicBezTo>
                <a:cubicBezTo>
                  <a:pt x="1856" y="583"/>
                  <a:pt x="1856" y="583"/>
                  <a:pt x="1856" y="583"/>
                </a:cubicBezTo>
                <a:cubicBezTo>
                  <a:pt x="1855" y="584"/>
                  <a:pt x="1855" y="584"/>
                  <a:pt x="1855" y="584"/>
                </a:cubicBezTo>
                <a:cubicBezTo>
                  <a:pt x="1854" y="584"/>
                  <a:pt x="1854" y="584"/>
                  <a:pt x="1854" y="584"/>
                </a:cubicBezTo>
                <a:cubicBezTo>
                  <a:pt x="1852" y="582"/>
                  <a:pt x="1852" y="582"/>
                  <a:pt x="1852" y="582"/>
                </a:cubicBezTo>
                <a:cubicBezTo>
                  <a:pt x="1852" y="579"/>
                  <a:pt x="1852" y="579"/>
                  <a:pt x="1852" y="579"/>
                </a:cubicBezTo>
                <a:cubicBezTo>
                  <a:pt x="1850" y="578"/>
                  <a:pt x="1850" y="578"/>
                  <a:pt x="1850" y="578"/>
                </a:cubicBezTo>
                <a:cubicBezTo>
                  <a:pt x="1849" y="578"/>
                  <a:pt x="1849" y="578"/>
                  <a:pt x="1849" y="578"/>
                </a:cubicBezTo>
                <a:cubicBezTo>
                  <a:pt x="1846" y="581"/>
                  <a:pt x="1846" y="581"/>
                  <a:pt x="1846" y="581"/>
                </a:cubicBezTo>
                <a:cubicBezTo>
                  <a:pt x="1846" y="580"/>
                  <a:pt x="1846" y="580"/>
                  <a:pt x="1846" y="580"/>
                </a:cubicBezTo>
                <a:cubicBezTo>
                  <a:pt x="1845" y="581"/>
                  <a:pt x="1845" y="581"/>
                  <a:pt x="1845" y="581"/>
                </a:cubicBezTo>
                <a:cubicBezTo>
                  <a:pt x="1841" y="577"/>
                  <a:pt x="1841" y="577"/>
                  <a:pt x="1841" y="577"/>
                </a:cubicBezTo>
                <a:cubicBezTo>
                  <a:pt x="1841" y="575"/>
                  <a:pt x="1841" y="575"/>
                  <a:pt x="1841" y="575"/>
                </a:cubicBezTo>
                <a:cubicBezTo>
                  <a:pt x="1840" y="575"/>
                  <a:pt x="1840" y="575"/>
                  <a:pt x="1840" y="575"/>
                </a:cubicBezTo>
                <a:cubicBezTo>
                  <a:pt x="1838" y="576"/>
                  <a:pt x="1838" y="576"/>
                  <a:pt x="1838" y="576"/>
                </a:cubicBezTo>
                <a:cubicBezTo>
                  <a:pt x="1834" y="576"/>
                  <a:pt x="1834" y="576"/>
                  <a:pt x="1834" y="576"/>
                </a:cubicBezTo>
                <a:cubicBezTo>
                  <a:pt x="1833" y="576"/>
                  <a:pt x="1833" y="576"/>
                  <a:pt x="1833" y="576"/>
                </a:cubicBezTo>
                <a:cubicBezTo>
                  <a:pt x="1831" y="576"/>
                  <a:pt x="1831" y="576"/>
                  <a:pt x="1831" y="576"/>
                </a:cubicBezTo>
                <a:cubicBezTo>
                  <a:pt x="1826" y="576"/>
                  <a:pt x="1826" y="576"/>
                  <a:pt x="1826" y="576"/>
                </a:cubicBezTo>
                <a:cubicBezTo>
                  <a:pt x="1823" y="577"/>
                  <a:pt x="1823" y="577"/>
                  <a:pt x="1823" y="577"/>
                </a:cubicBezTo>
                <a:cubicBezTo>
                  <a:pt x="1819" y="579"/>
                  <a:pt x="1819" y="579"/>
                  <a:pt x="1819" y="579"/>
                </a:cubicBezTo>
                <a:cubicBezTo>
                  <a:pt x="1817" y="579"/>
                  <a:pt x="1817" y="579"/>
                  <a:pt x="1817" y="579"/>
                </a:cubicBezTo>
                <a:cubicBezTo>
                  <a:pt x="1813" y="580"/>
                  <a:pt x="1813" y="580"/>
                  <a:pt x="1813" y="580"/>
                </a:cubicBezTo>
                <a:cubicBezTo>
                  <a:pt x="1812" y="581"/>
                  <a:pt x="1812" y="581"/>
                  <a:pt x="1812" y="581"/>
                </a:cubicBezTo>
                <a:cubicBezTo>
                  <a:pt x="1810" y="582"/>
                  <a:pt x="1810" y="582"/>
                  <a:pt x="1810" y="582"/>
                </a:cubicBezTo>
                <a:cubicBezTo>
                  <a:pt x="1808" y="583"/>
                  <a:pt x="1808" y="583"/>
                  <a:pt x="1808" y="583"/>
                </a:cubicBezTo>
                <a:cubicBezTo>
                  <a:pt x="1807" y="584"/>
                  <a:pt x="1807" y="584"/>
                  <a:pt x="1807" y="584"/>
                </a:cubicBezTo>
                <a:cubicBezTo>
                  <a:pt x="1806" y="586"/>
                  <a:pt x="1806" y="586"/>
                  <a:pt x="1806" y="586"/>
                </a:cubicBezTo>
                <a:cubicBezTo>
                  <a:pt x="1806" y="587"/>
                  <a:pt x="1806" y="587"/>
                  <a:pt x="1806" y="587"/>
                </a:cubicBezTo>
                <a:cubicBezTo>
                  <a:pt x="1806" y="588"/>
                  <a:pt x="1806" y="588"/>
                  <a:pt x="1806" y="588"/>
                </a:cubicBezTo>
                <a:cubicBezTo>
                  <a:pt x="1802" y="588"/>
                  <a:pt x="1802" y="588"/>
                  <a:pt x="1802" y="588"/>
                </a:cubicBezTo>
                <a:cubicBezTo>
                  <a:pt x="1797" y="586"/>
                  <a:pt x="1797" y="586"/>
                  <a:pt x="1797" y="586"/>
                </a:cubicBezTo>
                <a:cubicBezTo>
                  <a:pt x="1795" y="586"/>
                  <a:pt x="1795" y="586"/>
                  <a:pt x="1795" y="586"/>
                </a:cubicBezTo>
                <a:cubicBezTo>
                  <a:pt x="1794" y="587"/>
                  <a:pt x="1794" y="587"/>
                  <a:pt x="1794" y="587"/>
                </a:cubicBezTo>
                <a:cubicBezTo>
                  <a:pt x="1792" y="587"/>
                  <a:pt x="1792" y="587"/>
                  <a:pt x="1792" y="587"/>
                </a:cubicBezTo>
                <a:cubicBezTo>
                  <a:pt x="1789" y="587"/>
                  <a:pt x="1789" y="587"/>
                  <a:pt x="1789" y="587"/>
                </a:cubicBezTo>
                <a:cubicBezTo>
                  <a:pt x="1787" y="587"/>
                  <a:pt x="1787" y="587"/>
                  <a:pt x="1787" y="587"/>
                </a:cubicBezTo>
                <a:cubicBezTo>
                  <a:pt x="1784" y="588"/>
                  <a:pt x="1784" y="588"/>
                  <a:pt x="1784" y="588"/>
                </a:cubicBezTo>
                <a:cubicBezTo>
                  <a:pt x="1784" y="589"/>
                  <a:pt x="1784" y="589"/>
                  <a:pt x="1784" y="589"/>
                </a:cubicBezTo>
                <a:cubicBezTo>
                  <a:pt x="1786" y="592"/>
                  <a:pt x="1786" y="592"/>
                  <a:pt x="1786" y="592"/>
                </a:cubicBezTo>
                <a:cubicBezTo>
                  <a:pt x="1789" y="592"/>
                  <a:pt x="1789" y="592"/>
                  <a:pt x="1789" y="592"/>
                </a:cubicBezTo>
                <a:cubicBezTo>
                  <a:pt x="1791" y="593"/>
                  <a:pt x="1791" y="593"/>
                  <a:pt x="1791" y="593"/>
                </a:cubicBezTo>
                <a:cubicBezTo>
                  <a:pt x="1791" y="594"/>
                  <a:pt x="1791" y="594"/>
                  <a:pt x="1791" y="594"/>
                </a:cubicBezTo>
                <a:cubicBezTo>
                  <a:pt x="1787" y="594"/>
                  <a:pt x="1787" y="594"/>
                  <a:pt x="1787" y="594"/>
                </a:cubicBezTo>
                <a:cubicBezTo>
                  <a:pt x="1783" y="595"/>
                  <a:pt x="1783" y="595"/>
                  <a:pt x="1783" y="595"/>
                </a:cubicBezTo>
                <a:cubicBezTo>
                  <a:pt x="1782" y="596"/>
                  <a:pt x="1782" y="596"/>
                  <a:pt x="1782" y="596"/>
                </a:cubicBezTo>
                <a:cubicBezTo>
                  <a:pt x="1782" y="597"/>
                  <a:pt x="1782" y="597"/>
                  <a:pt x="1782" y="597"/>
                </a:cubicBezTo>
                <a:cubicBezTo>
                  <a:pt x="1784" y="597"/>
                  <a:pt x="1784" y="597"/>
                  <a:pt x="1784" y="597"/>
                </a:cubicBezTo>
                <a:cubicBezTo>
                  <a:pt x="1785" y="598"/>
                  <a:pt x="1785" y="598"/>
                  <a:pt x="1785" y="598"/>
                </a:cubicBezTo>
                <a:cubicBezTo>
                  <a:pt x="1783" y="599"/>
                  <a:pt x="1783" y="599"/>
                  <a:pt x="1783" y="599"/>
                </a:cubicBezTo>
                <a:cubicBezTo>
                  <a:pt x="1779" y="599"/>
                  <a:pt x="1779" y="599"/>
                  <a:pt x="1779" y="599"/>
                </a:cubicBezTo>
                <a:cubicBezTo>
                  <a:pt x="1777" y="598"/>
                  <a:pt x="1777" y="598"/>
                  <a:pt x="1777" y="598"/>
                </a:cubicBezTo>
                <a:cubicBezTo>
                  <a:pt x="1774" y="599"/>
                  <a:pt x="1774" y="599"/>
                  <a:pt x="1774" y="599"/>
                </a:cubicBezTo>
                <a:cubicBezTo>
                  <a:pt x="1773" y="597"/>
                  <a:pt x="1773" y="597"/>
                  <a:pt x="1773" y="597"/>
                </a:cubicBezTo>
                <a:cubicBezTo>
                  <a:pt x="1772" y="597"/>
                  <a:pt x="1772" y="597"/>
                  <a:pt x="1772" y="597"/>
                </a:cubicBezTo>
                <a:cubicBezTo>
                  <a:pt x="1770" y="599"/>
                  <a:pt x="1770" y="599"/>
                  <a:pt x="1770" y="599"/>
                </a:cubicBezTo>
                <a:cubicBezTo>
                  <a:pt x="1769" y="599"/>
                  <a:pt x="1769" y="599"/>
                  <a:pt x="1769" y="599"/>
                </a:cubicBezTo>
                <a:cubicBezTo>
                  <a:pt x="1766" y="597"/>
                  <a:pt x="1766" y="597"/>
                  <a:pt x="1766" y="597"/>
                </a:cubicBezTo>
                <a:cubicBezTo>
                  <a:pt x="1764" y="597"/>
                  <a:pt x="1764" y="597"/>
                  <a:pt x="1764" y="597"/>
                </a:cubicBezTo>
                <a:cubicBezTo>
                  <a:pt x="1759" y="601"/>
                  <a:pt x="1759" y="601"/>
                  <a:pt x="1759" y="601"/>
                </a:cubicBezTo>
                <a:cubicBezTo>
                  <a:pt x="1758" y="602"/>
                  <a:pt x="1758" y="602"/>
                  <a:pt x="1758" y="602"/>
                </a:cubicBezTo>
                <a:cubicBezTo>
                  <a:pt x="1758" y="604"/>
                  <a:pt x="1758" y="604"/>
                  <a:pt x="1758" y="604"/>
                </a:cubicBezTo>
                <a:cubicBezTo>
                  <a:pt x="1758" y="605"/>
                  <a:pt x="1758" y="605"/>
                  <a:pt x="1758" y="605"/>
                </a:cubicBezTo>
                <a:cubicBezTo>
                  <a:pt x="1758" y="607"/>
                  <a:pt x="1758" y="607"/>
                  <a:pt x="1758" y="607"/>
                </a:cubicBezTo>
                <a:cubicBezTo>
                  <a:pt x="1758" y="608"/>
                  <a:pt x="1758" y="608"/>
                  <a:pt x="1758" y="608"/>
                </a:cubicBezTo>
                <a:cubicBezTo>
                  <a:pt x="1758" y="610"/>
                  <a:pt x="1758" y="610"/>
                  <a:pt x="1758" y="610"/>
                </a:cubicBezTo>
                <a:cubicBezTo>
                  <a:pt x="1761" y="609"/>
                  <a:pt x="1761" y="609"/>
                  <a:pt x="1761" y="609"/>
                </a:cubicBezTo>
                <a:cubicBezTo>
                  <a:pt x="1762" y="609"/>
                  <a:pt x="1762" y="609"/>
                  <a:pt x="1762" y="609"/>
                </a:cubicBezTo>
                <a:cubicBezTo>
                  <a:pt x="1764" y="608"/>
                  <a:pt x="1764" y="608"/>
                  <a:pt x="1764" y="608"/>
                </a:cubicBezTo>
                <a:cubicBezTo>
                  <a:pt x="1766" y="609"/>
                  <a:pt x="1766" y="609"/>
                  <a:pt x="1766" y="609"/>
                </a:cubicBezTo>
                <a:cubicBezTo>
                  <a:pt x="1764" y="611"/>
                  <a:pt x="1764" y="611"/>
                  <a:pt x="1764" y="611"/>
                </a:cubicBezTo>
                <a:cubicBezTo>
                  <a:pt x="1764" y="612"/>
                  <a:pt x="1764" y="612"/>
                  <a:pt x="1764" y="612"/>
                </a:cubicBezTo>
                <a:cubicBezTo>
                  <a:pt x="1765" y="614"/>
                  <a:pt x="1765" y="614"/>
                  <a:pt x="1765" y="614"/>
                </a:cubicBezTo>
                <a:cubicBezTo>
                  <a:pt x="1765" y="615"/>
                  <a:pt x="1765" y="615"/>
                  <a:pt x="1765" y="615"/>
                </a:cubicBezTo>
                <a:cubicBezTo>
                  <a:pt x="1765" y="616"/>
                  <a:pt x="1765" y="616"/>
                  <a:pt x="1765" y="616"/>
                </a:cubicBezTo>
                <a:cubicBezTo>
                  <a:pt x="1766" y="616"/>
                  <a:pt x="1766" y="616"/>
                  <a:pt x="1766" y="616"/>
                </a:cubicBezTo>
                <a:cubicBezTo>
                  <a:pt x="1767" y="615"/>
                  <a:pt x="1767" y="615"/>
                  <a:pt x="1767" y="615"/>
                </a:cubicBezTo>
                <a:cubicBezTo>
                  <a:pt x="1768" y="616"/>
                  <a:pt x="1768" y="616"/>
                  <a:pt x="1768" y="616"/>
                </a:cubicBezTo>
                <a:cubicBezTo>
                  <a:pt x="1766" y="618"/>
                  <a:pt x="1766" y="618"/>
                  <a:pt x="1766" y="618"/>
                </a:cubicBezTo>
                <a:cubicBezTo>
                  <a:pt x="1764" y="619"/>
                  <a:pt x="1764" y="619"/>
                  <a:pt x="1764" y="619"/>
                </a:cubicBezTo>
                <a:cubicBezTo>
                  <a:pt x="1765" y="620"/>
                  <a:pt x="1765" y="620"/>
                  <a:pt x="1765" y="620"/>
                </a:cubicBezTo>
                <a:cubicBezTo>
                  <a:pt x="1766" y="620"/>
                  <a:pt x="1766" y="620"/>
                  <a:pt x="1766" y="620"/>
                </a:cubicBezTo>
                <a:cubicBezTo>
                  <a:pt x="1765" y="621"/>
                  <a:pt x="1765" y="621"/>
                  <a:pt x="1765" y="621"/>
                </a:cubicBezTo>
                <a:cubicBezTo>
                  <a:pt x="1764" y="623"/>
                  <a:pt x="1764" y="623"/>
                  <a:pt x="1764" y="623"/>
                </a:cubicBezTo>
                <a:cubicBezTo>
                  <a:pt x="1763" y="623"/>
                  <a:pt x="1763" y="623"/>
                  <a:pt x="1763" y="623"/>
                </a:cubicBezTo>
                <a:cubicBezTo>
                  <a:pt x="1762" y="620"/>
                  <a:pt x="1762" y="620"/>
                  <a:pt x="1762" y="620"/>
                </a:cubicBezTo>
                <a:cubicBezTo>
                  <a:pt x="1761" y="620"/>
                  <a:pt x="1761" y="620"/>
                  <a:pt x="1761" y="620"/>
                </a:cubicBezTo>
                <a:cubicBezTo>
                  <a:pt x="1761" y="621"/>
                  <a:pt x="1761" y="621"/>
                  <a:pt x="1761" y="621"/>
                </a:cubicBezTo>
                <a:cubicBezTo>
                  <a:pt x="1761" y="623"/>
                  <a:pt x="1761" y="623"/>
                  <a:pt x="1761" y="623"/>
                </a:cubicBezTo>
                <a:cubicBezTo>
                  <a:pt x="1760" y="624"/>
                  <a:pt x="1760" y="624"/>
                  <a:pt x="1760" y="624"/>
                </a:cubicBezTo>
                <a:cubicBezTo>
                  <a:pt x="1761" y="626"/>
                  <a:pt x="1761" y="626"/>
                  <a:pt x="1761" y="626"/>
                </a:cubicBezTo>
                <a:cubicBezTo>
                  <a:pt x="1762" y="627"/>
                  <a:pt x="1762" y="627"/>
                  <a:pt x="1762" y="627"/>
                </a:cubicBezTo>
                <a:cubicBezTo>
                  <a:pt x="1763" y="626"/>
                  <a:pt x="1763" y="626"/>
                  <a:pt x="1763" y="626"/>
                </a:cubicBezTo>
                <a:cubicBezTo>
                  <a:pt x="1765" y="627"/>
                  <a:pt x="1765" y="627"/>
                  <a:pt x="1765" y="627"/>
                </a:cubicBezTo>
                <a:cubicBezTo>
                  <a:pt x="1766" y="627"/>
                  <a:pt x="1766" y="627"/>
                  <a:pt x="1766" y="627"/>
                </a:cubicBezTo>
                <a:cubicBezTo>
                  <a:pt x="1769" y="629"/>
                  <a:pt x="1769" y="629"/>
                  <a:pt x="1769" y="629"/>
                </a:cubicBezTo>
                <a:cubicBezTo>
                  <a:pt x="1769" y="631"/>
                  <a:pt x="1769" y="631"/>
                  <a:pt x="1769" y="631"/>
                </a:cubicBezTo>
                <a:cubicBezTo>
                  <a:pt x="1768" y="633"/>
                  <a:pt x="1768" y="633"/>
                  <a:pt x="1768" y="633"/>
                </a:cubicBezTo>
                <a:cubicBezTo>
                  <a:pt x="1769" y="634"/>
                  <a:pt x="1769" y="634"/>
                  <a:pt x="1769" y="634"/>
                </a:cubicBezTo>
                <a:cubicBezTo>
                  <a:pt x="1769" y="635"/>
                  <a:pt x="1769" y="635"/>
                  <a:pt x="1769" y="635"/>
                </a:cubicBezTo>
                <a:cubicBezTo>
                  <a:pt x="1770" y="635"/>
                  <a:pt x="1770" y="635"/>
                  <a:pt x="1770" y="635"/>
                </a:cubicBezTo>
                <a:cubicBezTo>
                  <a:pt x="1773" y="637"/>
                  <a:pt x="1773" y="637"/>
                  <a:pt x="1773" y="637"/>
                </a:cubicBezTo>
                <a:cubicBezTo>
                  <a:pt x="1772" y="639"/>
                  <a:pt x="1772" y="639"/>
                  <a:pt x="1772" y="639"/>
                </a:cubicBezTo>
                <a:cubicBezTo>
                  <a:pt x="1770" y="639"/>
                  <a:pt x="1770" y="639"/>
                  <a:pt x="1770" y="639"/>
                </a:cubicBezTo>
                <a:cubicBezTo>
                  <a:pt x="1770" y="640"/>
                  <a:pt x="1770" y="640"/>
                  <a:pt x="1770" y="640"/>
                </a:cubicBezTo>
                <a:cubicBezTo>
                  <a:pt x="1771" y="640"/>
                  <a:pt x="1771" y="640"/>
                  <a:pt x="1771" y="640"/>
                </a:cubicBezTo>
                <a:cubicBezTo>
                  <a:pt x="1774" y="640"/>
                  <a:pt x="1774" y="640"/>
                  <a:pt x="1774" y="640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8" y="640"/>
                  <a:pt x="1778" y="640"/>
                  <a:pt x="1778" y="640"/>
                </a:cubicBezTo>
                <a:cubicBezTo>
                  <a:pt x="1777" y="641"/>
                  <a:pt x="1777" y="641"/>
                  <a:pt x="1777" y="641"/>
                </a:cubicBezTo>
                <a:cubicBezTo>
                  <a:pt x="1775" y="642"/>
                  <a:pt x="1775" y="642"/>
                  <a:pt x="1775" y="642"/>
                </a:cubicBezTo>
                <a:cubicBezTo>
                  <a:pt x="1772" y="642"/>
                  <a:pt x="1772" y="642"/>
                  <a:pt x="1772" y="642"/>
                </a:cubicBezTo>
                <a:cubicBezTo>
                  <a:pt x="1771" y="643"/>
                  <a:pt x="1771" y="643"/>
                  <a:pt x="1771" y="643"/>
                </a:cubicBezTo>
                <a:cubicBezTo>
                  <a:pt x="1772" y="644"/>
                  <a:pt x="1772" y="644"/>
                  <a:pt x="1772" y="644"/>
                </a:cubicBezTo>
                <a:cubicBezTo>
                  <a:pt x="1774" y="643"/>
                  <a:pt x="1774" y="643"/>
                  <a:pt x="1774" y="643"/>
                </a:cubicBezTo>
                <a:cubicBezTo>
                  <a:pt x="1776" y="643"/>
                  <a:pt x="1776" y="643"/>
                  <a:pt x="1776" y="643"/>
                </a:cubicBezTo>
                <a:cubicBezTo>
                  <a:pt x="1777" y="643"/>
                  <a:pt x="1777" y="643"/>
                  <a:pt x="1777" y="643"/>
                </a:cubicBezTo>
                <a:cubicBezTo>
                  <a:pt x="1777" y="644"/>
                  <a:pt x="1777" y="644"/>
                  <a:pt x="1777" y="644"/>
                </a:cubicBezTo>
                <a:cubicBezTo>
                  <a:pt x="1778" y="645"/>
                  <a:pt x="1778" y="645"/>
                  <a:pt x="1778" y="645"/>
                </a:cubicBezTo>
                <a:cubicBezTo>
                  <a:pt x="1779" y="643"/>
                  <a:pt x="1779" y="643"/>
                  <a:pt x="1779" y="643"/>
                </a:cubicBezTo>
                <a:cubicBezTo>
                  <a:pt x="1780" y="641"/>
                  <a:pt x="1780" y="641"/>
                  <a:pt x="1780" y="641"/>
                </a:cubicBezTo>
                <a:cubicBezTo>
                  <a:pt x="1782" y="641"/>
                  <a:pt x="1782" y="641"/>
                  <a:pt x="1782" y="641"/>
                </a:cubicBezTo>
                <a:cubicBezTo>
                  <a:pt x="1783" y="643"/>
                  <a:pt x="1783" y="643"/>
                  <a:pt x="1783" y="643"/>
                </a:cubicBezTo>
                <a:cubicBezTo>
                  <a:pt x="1784" y="643"/>
                  <a:pt x="1784" y="643"/>
                  <a:pt x="1784" y="643"/>
                </a:cubicBezTo>
                <a:cubicBezTo>
                  <a:pt x="1786" y="644"/>
                  <a:pt x="1786" y="644"/>
                  <a:pt x="1786" y="644"/>
                </a:cubicBezTo>
                <a:cubicBezTo>
                  <a:pt x="1787" y="642"/>
                  <a:pt x="1787" y="642"/>
                  <a:pt x="1787" y="642"/>
                </a:cubicBezTo>
                <a:cubicBezTo>
                  <a:pt x="1788" y="643"/>
                  <a:pt x="1788" y="643"/>
                  <a:pt x="1788" y="643"/>
                </a:cubicBezTo>
                <a:cubicBezTo>
                  <a:pt x="1788" y="644"/>
                  <a:pt x="1788" y="644"/>
                  <a:pt x="1788" y="644"/>
                </a:cubicBezTo>
                <a:cubicBezTo>
                  <a:pt x="1787" y="644"/>
                  <a:pt x="1787" y="644"/>
                  <a:pt x="1787" y="644"/>
                </a:cubicBezTo>
                <a:cubicBezTo>
                  <a:pt x="1788" y="646"/>
                  <a:pt x="1788" y="646"/>
                  <a:pt x="1788" y="646"/>
                </a:cubicBezTo>
                <a:cubicBezTo>
                  <a:pt x="1789" y="647"/>
                  <a:pt x="1789" y="647"/>
                  <a:pt x="1789" y="647"/>
                </a:cubicBezTo>
                <a:cubicBezTo>
                  <a:pt x="1791" y="649"/>
                  <a:pt x="1791" y="649"/>
                  <a:pt x="1791" y="649"/>
                </a:cubicBezTo>
                <a:cubicBezTo>
                  <a:pt x="1792" y="648"/>
                  <a:pt x="1792" y="648"/>
                  <a:pt x="1792" y="648"/>
                </a:cubicBezTo>
                <a:cubicBezTo>
                  <a:pt x="1794" y="649"/>
                  <a:pt x="1794" y="649"/>
                  <a:pt x="1794" y="649"/>
                </a:cubicBezTo>
                <a:cubicBezTo>
                  <a:pt x="1796" y="649"/>
                  <a:pt x="1796" y="649"/>
                  <a:pt x="1796" y="649"/>
                </a:cubicBezTo>
                <a:cubicBezTo>
                  <a:pt x="1797" y="648"/>
                  <a:pt x="1797" y="648"/>
                  <a:pt x="1797" y="648"/>
                </a:cubicBezTo>
                <a:cubicBezTo>
                  <a:pt x="1799" y="648"/>
                  <a:pt x="1799" y="648"/>
                  <a:pt x="1799" y="648"/>
                </a:cubicBezTo>
                <a:cubicBezTo>
                  <a:pt x="1801" y="647"/>
                  <a:pt x="1801" y="647"/>
                  <a:pt x="1801" y="647"/>
                </a:cubicBezTo>
                <a:cubicBezTo>
                  <a:pt x="1802" y="648"/>
                  <a:pt x="1802" y="648"/>
                  <a:pt x="1802" y="648"/>
                </a:cubicBezTo>
                <a:cubicBezTo>
                  <a:pt x="1804" y="647"/>
                  <a:pt x="1804" y="647"/>
                  <a:pt x="1804" y="647"/>
                </a:cubicBezTo>
                <a:cubicBezTo>
                  <a:pt x="1803" y="645"/>
                  <a:pt x="1803" y="645"/>
                  <a:pt x="1803" y="645"/>
                </a:cubicBezTo>
                <a:cubicBezTo>
                  <a:pt x="1804" y="644"/>
                  <a:pt x="1804" y="644"/>
                  <a:pt x="1804" y="644"/>
                </a:cubicBezTo>
                <a:cubicBezTo>
                  <a:pt x="1803" y="641"/>
                  <a:pt x="1803" y="641"/>
                  <a:pt x="1803" y="641"/>
                </a:cubicBezTo>
                <a:cubicBezTo>
                  <a:pt x="1808" y="641"/>
                  <a:pt x="1808" y="641"/>
                  <a:pt x="1808" y="641"/>
                </a:cubicBezTo>
                <a:cubicBezTo>
                  <a:pt x="1811" y="641"/>
                  <a:pt x="1811" y="641"/>
                  <a:pt x="1811" y="641"/>
                </a:cubicBezTo>
                <a:cubicBezTo>
                  <a:pt x="1816" y="644"/>
                  <a:pt x="1816" y="644"/>
                  <a:pt x="1816" y="644"/>
                </a:cubicBezTo>
                <a:cubicBezTo>
                  <a:pt x="1818" y="644"/>
                  <a:pt x="1818" y="644"/>
                  <a:pt x="1818" y="644"/>
                </a:cubicBezTo>
                <a:cubicBezTo>
                  <a:pt x="1821" y="648"/>
                  <a:pt x="1821" y="648"/>
                  <a:pt x="1821" y="648"/>
                </a:cubicBezTo>
                <a:cubicBezTo>
                  <a:pt x="1824" y="650"/>
                  <a:pt x="1824" y="650"/>
                  <a:pt x="1824" y="650"/>
                </a:cubicBezTo>
                <a:cubicBezTo>
                  <a:pt x="1833" y="649"/>
                  <a:pt x="1833" y="649"/>
                  <a:pt x="1833" y="649"/>
                </a:cubicBezTo>
                <a:cubicBezTo>
                  <a:pt x="1836" y="647"/>
                  <a:pt x="1836" y="647"/>
                  <a:pt x="1836" y="647"/>
                </a:cubicBezTo>
                <a:cubicBezTo>
                  <a:pt x="1837" y="647"/>
                  <a:pt x="1837" y="647"/>
                  <a:pt x="1837" y="647"/>
                </a:cubicBezTo>
                <a:cubicBezTo>
                  <a:pt x="1837" y="648"/>
                  <a:pt x="1837" y="648"/>
                  <a:pt x="1837" y="648"/>
                </a:cubicBezTo>
                <a:cubicBezTo>
                  <a:pt x="1839" y="647"/>
                  <a:pt x="1839" y="647"/>
                  <a:pt x="1839" y="647"/>
                </a:cubicBezTo>
                <a:cubicBezTo>
                  <a:pt x="1839" y="645"/>
                  <a:pt x="1839" y="645"/>
                  <a:pt x="1839" y="645"/>
                </a:cubicBezTo>
                <a:cubicBezTo>
                  <a:pt x="1843" y="640"/>
                  <a:pt x="1843" y="640"/>
                  <a:pt x="1843" y="640"/>
                </a:cubicBezTo>
                <a:cubicBezTo>
                  <a:pt x="1844" y="640"/>
                  <a:pt x="1844" y="640"/>
                  <a:pt x="1844" y="640"/>
                </a:cubicBezTo>
                <a:cubicBezTo>
                  <a:pt x="1849" y="642"/>
                  <a:pt x="1849" y="642"/>
                  <a:pt x="1849" y="642"/>
                </a:cubicBezTo>
                <a:cubicBezTo>
                  <a:pt x="1851" y="643"/>
                  <a:pt x="1851" y="643"/>
                  <a:pt x="1851" y="643"/>
                </a:cubicBezTo>
                <a:cubicBezTo>
                  <a:pt x="1854" y="642"/>
                  <a:pt x="1854" y="642"/>
                  <a:pt x="1854" y="642"/>
                </a:cubicBezTo>
                <a:cubicBezTo>
                  <a:pt x="1854" y="641"/>
                  <a:pt x="1854" y="641"/>
                  <a:pt x="1854" y="641"/>
                </a:cubicBezTo>
                <a:cubicBezTo>
                  <a:pt x="1857" y="640"/>
                  <a:pt x="1857" y="640"/>
                  <a:pt x="1857" y="640"/>
                </a:cubicBezTo>
                <a:cubicBezTo>
                  <a:pt x="1858" y="640"/>
                  <a:pt x="1858" y="640"/>
                  <a:pt x="1858" y="640"/>
                </a:cubicBezTo>
                <a:cubicBezTo>
                  <a:pt x="1859" y="642"/>
                  <a:pt x="1859" y="642"/>
                  <a:pt x="1859" y="642"/>
                </a:cubicBezTo>
                <a:cubicBezTo>
                  <a:pt x="1857" y="644"/>
                  <a:pt x="1857" y="644"/>
                  <a:pt x="1857" y="644"/>
                </a:cubicBezTo>
                <a:cubicBezTo>
                  <a:pt x="1855" y="646"/>
                  <a:pt x="1855" y="646"/>
                  <a:pt x="1855" y="646"/>
                </a:cubicBezTo>
                <a:cubicBezTo>
                  <a:pt x="1855" y="647"/>
                  <a:pt x="1855" y="647"/>
                  <a:pt x="1855" y="647"/>
                </a:cubicBezTo>
                <a:cubicBezTo>
                  <a:pt x="1857" y="649"/>
                  <a:pt x="1857" y="649"/>
                  <a:pt x="1857" y="649"/>
                </a:cubicBezTo>
                <a:cubicBezTo>
                  <a:pt x="1857" y="650"/>
                  <a:pt x="1857" y="650"/>
                  <a:pt x="1857" y="650"/>
                </a:cubicBezTo>
                <a:cubicBezTo>
                  <a:pt x="1856" y="650"/>
                  <a:pt x="1856" y="650"/>
                  <a:pt x="1856" y="650"/>
                </a:cubicBezTo>
                <a:cubicBezTo>
                  <a:pt x="1855" y="651"/>
                  <a:pt x="1855" y="651"/>
                  <a:pt x="1855" y="651"/>
                </a:cubicBezTo>
                <a:cubicBezTo>
                  <a:pt x="1856" y="654"/>
                  <a:pt x="1856" y="654"/>
                  <a:pt x="1856" y="654"/>
                </a:cubicBezTo>
                <a:cubicBezTo>
                  <a:pt x="1857" y="657"/>
                  <a:pt x="1857" y="657"/>
                  <a:pt x="1857" y="657"/>
                </a:cubicBezTo>
                <a:cubicBezTo>
                  <a:pt x="1858" y="660"/>
                  <a:pt x="1858" y="660"/>
                  <a:pt x="1858" y="660"/>
                </a:cubicBezTo>
                <a:cubicBezTo>
                  <a:pt x="1857" y="662"/>
                  <a:pt x="1857" y="662"/>
                  <a:pt x="1857" y="662"/>
                </a:cubicBezTo>
                <a:cubicBezTo>
                  <a:pt x="1857" y="666"/>
                  <a:pt x="1857" y="666"/>
                  <a:pt x="1857" y="666"/>
                </a:cubicBezTo>
                <a:cubicBezTo>
                  <a:pt x="1857" y="667"/>
                  <a:pt x="1857" y="667"/>
                  <a:pt x="1857" y="667"/>
                </a:cubicBezTo>
                <a:cubicBezTo>
                  <a:pt x="1856" y="667"/>
                  <a:pt x="1856" y="667"/>
                  <a:pt x="1856" y="667"/>
                </a:cubicBezTo>
                <a:cubicBezTo>
                  <a:pt x="1855" y="674"/>
                  <a:pt x="1855" y="674"/>
                  <a:pt x="1855" y="674"/>
                </a:cubicBezTo>
                <a:cubicBezTo>
                  <a:pt x="1854" y="677"/>
                  <a:pt x="1854" y="677"/>
                  <a:pt x="1854" y="677"/>
                </a:cubicBezTo>
                <a:cubicBezTo>
                  <a:pt x="1852" y="679"/>
                  <a:pt x="1852" y="679"/>
                  <a:pt x="1852" y="679"/>
                </a:cubicBezTo>
                <a:cubicBezTo>
                  <a:pt x="1852" y="682"/>
                  <a:pt x="1852" y="682"/>
                  <a:pt x="1852" y="682"/>
                </a:cubicBezTo>
                <a:cubicBezTo>
                  <a:pt x="1851" y="682"/>
                  <a:pt x="1851" y="682"/>
                  <a:pt x="1851" y="682"/>
                </a:cubicBezTo>
                <a:cubicBezTo>
                  <a:pt x="1849" y="685"/>
                  <a:pt x="1849" y="685"/>
                  <a:pt x="1849" y="685"/>
                </a:cubicBezTo>
                <a:cubicBezTo>
                  <a:pt x="1849" y="692"/>
                  <a:pt x="1849" y="692"/>
                  <a:pt x="1849" y="692"/>
                </a:cubicBezTo>
                <a:cubicBezTo>
                  <a:pt x="1846" y="698"/>
                  <a:pt x="1846" y="698"/>
                  <a:pt x="1846" y="698"/>
                </a:cubicBezTo>
                <a:cubicBezTo>
                  <a:pt x="1843" y="702"/>
                  <a:pt x="1843" y="702"/>
                  <a:pt x="1843" y="702"/>
                </a:cubicBezTo>
                <a:cubicBezTo>
                  <a:pt x="1841" y="704"/>
                  <a:pt x="1841" y="704"/>
                  <a:pt x="1841" y="704"/>
                </a:cubicBezTo>
                <a:cubicBezTo>
                  <a:pt x="1838" y="705"/>
                  <a:pt x="1838" y="705"/>
                  <a:pt x="1838" y="705"/>
                </a:cubicBezTo>
                <a:cubicBezTo>
                  <a:pt x="1832" y="704"/>
                  <a:pt x="1832" y="704"/>
                  <a:pt x="1832" y="704"/>
                </a:cubicBezTo>
                <a:cubicBezTo>
                  <a:pt x="1827" y="705"/>
                  <a:pt x="1827" y="705"/>
                  <a:pt x="1827" y="705"/>
                </a:cubicBezTo>
                <a:cubicBezTo>
                  <a:pt x="1823" y="703"/>
                  <a:pt x="1823" y="703"/>
                  <a:pt x="1823" y="703"/>
                </a:cubicBezTo>
                <a:cubicBezTo>
                  <a:pt x="1823" y="705"/>
                  <a:pt x="1823" y="705"/>
                  <a:pt x="1823" y="705"/>
                </a:cubicBezTo>
                <a:cubicBezTo>
                  <a:pt x="1824" y="707"/>
                  <a:pt x="1824" y="707"/>
                  <a:pt x="1824" y="707"/>
                </a:cubicBezTo>
                <a:cubicBezTo>
                  <a:pt x="1824" y="708"/>
                  <a:pt x="1824" y="708"/>
                  <a:pt x="1824" y="708"/>
                </a:cubicBezTo>
                <a:cubicBezTo>
                  <a:pt x="1823" y="706"/>
                  <a:pt x="1823" y="706"/>
                  <a:pt x="1823" y="706"/>
                </a:cubicBezTo>
                <a:cubicBezTo>
                  <a:pt x="1821" y="705"/>
                  <a:pt x="1821" y="705"/>
                  <a:pt x="1821" y="705"/>
                </a:cubicBezTo>
                <a:cubicBezTo>
                  <a:pt x="1820" y="703"/>
                  <a:pt x="1820" y="703"/>
                  <a:pt x="1820" y="703"/>
                </a:cubicBezTo>
                <a:cubicBezTo>
                  <a:pt x="1821" y="702"/>
                  <a:pt x="1821" y="702"/>
                  <a:pt x="1821" y="702"/>
                </a:cubicBezTo>
                <a:cubicBezTo>
                  <a:pt x="1820" y="702"/>
                  <a:pt x="1820" y="702"/>
                  <a:pt x="1820" y="702"/>
                </a:cubicBezTo>
                <a:cubicBezTo>
                  <a:pt x="1819" y="702"/>
                  <a:pt x="1819" y="702"/>
                  <a:pt x="1819" y="702"/>
                </a:cubicBezTo>
                <a:cubicBezTo>
                  <a:pt x="1817" y="701"/>
                  <a:pt x="1817" y="701"/>
                  <a:pt x="1817" y="701"/>
                </a:cubicBezTo>
                <a:cubicBezTo>
                  <a:pt x="1813" y="700"/>
                  <a:pt x="1813" y="700"/>
                  <a:pt x="1813" y="700"/>
                </a:cubicBezTo>
                <a:cubicBezTo>
                  <a:pt x="1813" y="701"/>
                  <a:pt x="1813" y="701"/>
                  <a:pt x="1813" y="701"/>
                </a:cubicBezTo>
                <a:cubicBezTo>
                  <a:pt x="1814" y="701"/>
                  <a:pt x="1814" y="701"/>
                  <a:pt x="1814" y="701"/>
                </a:cubicBezTo>
                <a:cubicBezTo>
                  <a:pt x="1814" y="702"/>
                  <a:pt x="1814" y="702"/>
                  <a:pt x="1814" y="702"/>
                </a:cubicBezTo>
                <a:cubicBezTo>
                  <a:pt x="1812" y="702"/>
                  <a:pt x="1812" y="702"/>
                  <a:pt x="1812" y="702"/>
                </a:cubicBezTo>
                <a:cubicBezTo>
                  <a:pt x="1811" y="702"/>
                  <a:pt x="1811" y="702"/>
                  <a:pt x="1811" y="702"/>
                </a:cubicBezTo>
                <a:cubicBezTo>
                  <a:pt x="1808" y="703"/>
                  <a:pt x="1808" y="703"/>
                  <a:pt x="1808" y="703"/>
                </a:cubicBezTo>
                <a:cubicBezTo>
                  <a:pt x="1808" y="702"/>
                  <a:pt x="1808" y="702"/>
                  <a:pt x="1808" y="702"/>
                </a:cubicBezTo>
                <a:cubicBezTo>
                  <a:pt x="1808" y="702"/>
                  <a:pt x="1808" y="702"/>
                  <a:pt x="1808" y="702"/>
                </a:cubicBezTo>
                <a:cubicBezTo>
                  <a:pt x="1810" y="701"/>
                  <a:pt x="1810" y="701"/>
                  <a:pt x="1810" y="701"/>
                </a:cubicBezTo>
                <a:cubicBezTo>
                  <a:pt x="1811" y="701"/>
                  <a:pt x="1811" y="701"/>
                  <a:pt x="1811" y="701"/>
                </a:cubicBezTo>
                <a:cubicBezTo>
                  <a:pt x="1809" y="701"/>
                  <a:pt x="1809" y="701"/>
                  <a:pt x="1809" y="701"/>
                </a:cubicBezTo>
                <a:cubicBezTo>
                  <a:pt x="1806" y="701"/>
                  <a:pt x="1806" y="701"/>
                  <a:pt x="1806" y="701"/>
                </a:cubicBezTo>
                <a:cubicBezTo>
                  <a:pt x="1805" y="702"/>
                  <a:pt x="1805" y="702"/>
                  <a:pt x="1805" y="702"/>
                </a:cubicBezTo>
                <a:cubicBezTo>
                  <a:pt x="1802" y="703"/>
                  <a:pt x="1802" y="703"/>
                  <a:pt x="1802" y="703"/>
                </a:cubicBezTo>
                <a:cubicBezTo>
                  <a:pt x="1801" y="704"/>
                  <a:pt x="1801" y="704"/>
                  <a:pt x="1801" y="704"/>
                </a:cubicBezTo>
                <a:cubicBezTo>
                  <a:pt x="1799" y="705"/>
                  <a:pt x="1799" y="705"/>
                  <a:pt x="1799" y="705"/>
                </a:cubicBezTo>
                <a:cubicBezTo>
                  <a:pt x="1796" y="707"/>
                  <a:pt x="1796" y="707"/>
                  <a:pt x="1796" y="707"/>
                </a:cubicBezTo>
                <a:cubicBezTo>
                  <a:pt x="1796" y="708"/>
                  <a:pt x="1796" y="708"/>
                  <a:pt x="1796" y="708"/>
                </a:cubicBezTo>
                <a:cubicBezTo>
                  <a:pt x="1793" y="708"/>
                  <a:pt x="1793" y="708"/>
                  <a:pt x="1793" y="708"/>
                </a:cubicBezTo>
                <a:cubicBezTo>
                  <a:pt x="1789" y="706"/>
                  <a:pt x="1789" y="706"/>
                  <a:pt x="1789" y="706"/>
                </a:cubicBezTo>
                <a:cubicBezTo>
                  <a:pt x="1787" y="705"/>
                  <a:pt x="1787" y="705"/>
                  <a:pt x="1787" y="705"/>
                </a:cubicBezTo>
                <a:cubicBezTo>
                  <a:pt x="1783" y="706"/>
                  <a:pt x="1783" y="706"/>
                  <a:pt x="1783" y="706"/>
                </a:cubicBezTo>
                <a:cubicBezTo>
                  <a:pt x="1780" y="704"/>
                  <a:pt x="1780" y="704"/>
                  <a:pt x="1780" y="704"/>
                </a:cubicBezTo>
                <a:cubicBezTo>
                  <a:pt x="1779" y="704"/>
                  <a:pt x="1779" y="704"/>
                  <a:pt x="1779" y="704"/>
                </a:cubicBezTo>
                <a:cubicBezTo>
                  <a:pt x="1778" y="705"/>
                  <a:pt x="1778" y="705"/>
                  <a:pt x="1778" y="705"/>
                </a:cubicBezTo>
                <a:cubicBezTo>
                  <a:pt x="1775" y="703"/>
                  <a:pt x="1775" y="703"/>
                  <a:pt x="1775" y="703"/>
                </a:cubicBezTo>
                <a:cubicBezTo>
                  <a:pt x="1772" y="702"/>
                  <a:pt x="1772" y="702"/>
                  <a:pt x="1772" y="702"/>
                </a:cubicBezTo>
                <a:cubicBezTo>
                  <a:pt x="1764" y="701"/>
                  <a:pt x="1764" y="701"/>
                  <a:pt x="1764" y="701"/>
                </a:cubicBezTo>
                <a:cubicBezTo>
                  <a:pt x="1760" y="700"/>
                  <a:pt x="1760" y="700"/>
                  <a:pt x="1760" y="700"/>
                </a:cubicBezTo>
                <a:cubicBezTo>
                  <a:pt x="1755" y="700"/>
                  <a:pt x="1755" y="700"/>
                  <a:pt x="1755" y="700"/>
                </a:cubicBezTo>
                <a:cubicBezTo>
                  <a:pt x="1754" y="700"/>
                  <a:pt x="1754" y="700"/>
                  <a:pt x="1754" y="700"/>
                </a:cubicBezTo>
                <a:cubicBezTo>
                  <a:pt x="1754" y="700"/>
                  <a:pt x="1754" y="700"/>
                  <a:pt x="1754" y="700"/>
                </a:cubicBezTo>
                <a:cubicBezTo>
                  <a:pt x="1753" y="698"/>
                  <a:pt x="1753" y="698"/>
                  <a:pt x="1753" y="698"/>
                </a:cubicBezTo>
                <a:cubicBezTo>
                  <a:pt x="1752" y="696"/>
                  <a:pt x="1752" y="696"/>
                  <a:pt x="1752" y="696"/>
                </a:cubicBezTo>
                <a:cubicBezTo>
                  <a:pt x="1750" y="696"/>
                  <a:pt x="1750" y="696"/>
                  <a:pt x="1750" y="696"/>
                </a:cubicBezTo>
                <a:cubicBezTo>
                  <a:pt x="1748" y="696"/>
                  <a:pt x="1748" y="696"/>
                  <a:pt x="1748" y="696"/>
                </a:cubicBezTo>
                <a:cubicBezTo>
                  <a:pt x="1741" y="695"/>
                  <a:pt x="1741" y="695"/>
                  <a:pt x="1741" y="695"/>
                </a:cubicBezTo>
                <a:cubicBezTo>
                  <a:pt x="1740" y="694"/>
                  <a:pt x="1740" y="694"/>
                  <a:pt x="1740" y="694"/>
                </a:cubicBezTo>
                <a:cubicBezTo>
                  <a:pt x="1737" y="694"/>
                  <a:pt x="1737" y="694"/>
                  <a:pt x="1737" y="694"/>
                </a:cubicBezTo>
                <a:cubicBezTo>
                  <a:pt x="1733" y="693"/>
                  <a:pt x="1733" y="693"/>
                  <a:pt x="1733" y="693"/>
                </a:cubicBezTo>
                <a:cubicBezTo>
                  <a:pt x="1733" y="692"/>
                  <a:pt x="1733" y="692"/>
                  <a:pt x="1733" y="692"/>
                </a:cubicBezTo>
                <a:cubicBezTo>
                  <a:pt x="1733" y="691"/>
                  <a:pt x="1733" y="691"/>
                  <a:pt x="1733" y="691"/>
                </a:cubicBezTo>
                <a:cubicBezTo>
                  <a:pt x="1733" y="690"/>
                  <a:pt x="1733" y="690"/>
                  <a:pt x="1733" y="690"/>
                </a:cubicBezTo>
                <a:cubicBezTo>
                  <a:pt x="1729" y="688"/>
                  <a:pt x="1729" y="688"/>
                  <a:pt x="1729" y="688"/>
                </a:cubicBezTo>
                <a:cubicBezTo>
                  <a:pt x="1727" y="688"/>
                  <a:pt x="1727" y="688"/>
                  <a:pt x="1727" y="688"/>
                </a:cubicBezTo>
                <a:cubicBezTo>
                  <a:pt x="1723" y="687"/>
                  <a:pt x="1723" y="687"/>
                  <a:pt x="1723" y="687"/>
                </a:cubicBezTo>
                <a:cubicBezTo>
                  <a:pt x="1722" y="686"/>
                  <a:pt x="1722" y="686"/>
                  <a:pt x="1722" y="686"/>
                </a:cubicBezTo>
                <a:cubicBezTo>
                  <a:pt x="1721" y="687"/>
                  <a:pt x="1721" y="687"/>
                  <a:pt x="1721" y="687"/>
                </a:cubicBezTo>
                <a:cubicBezTo>
                  <a:pt x="1719" y="686"/>
                  <a:pt x="1719" y="686"/>
                  <a:pt x="1719" y="686"/>
                </a:cubicBezTo>
                <a:cubicBezTo>
                  <a:pt x="1719" y="686"/>
                  <a:pt x="1719" y="686"/>
                  <a:pt x="1719" y="686"/>
                </a:cubicBezTo>
                <a:cubicBezTo>
                  <a:pt x="1715" y="688"/>
                  <a:pt x="1715" y="688"/>
                  <a:pt x="1715" y="688"/>
                </a:cubicBezTo>
                <a:cubicBezTo>
                  <a:pt x="1710" y="688"/>
                  <a:pt x="1710" y="688"/>
                  <a:pt x="1710" y="688"/>
                </a:cubicBezTo>
                <a:cubicBezTo>
                  <a:pt x="1706" y="690"/>
                  <a:pt x="1706" y="690"/>
                  <a:pt x="1706" y="690"/>
                </a:cubicBezTo>
                <a:cubicBezTo>
                  <a:pt x="1704" y="693"/>
                  <a:pt x="1704" y="693"/>
                  <a:pt x="1704" y="693"/>
                </a:cubicBezTo>
                <a:cubicBezTo>
                  <a:pt x="1703" y="695"/>
                  <a:pt x="1703" y="695"/>
                  <a:pt x="1703" y="695"/>
                </a:cubicBezTo>
                <a:cubicBezTo>
                  <a:pt x="1702" y="696"/>
                  <a:pt x="1702" y="696"/>
                  <a:pt x="1702" y="696"/>
                </a:cubicBezTo>
                <a:cubicBezTo>
                  <a:pt x="1701" y="702"/>
                  <a:pt x="1701" y="702"/>
                  <a:pt x="1701" y="702"/>
                </a:cubicBezTo>
                <a:cubicBezTo>
                  <a:pt x="1703" y="704"/>
                  <a:pt x="1703" y="704"/>
                  <a:pt x="1703" y="704"/>
                </a:cubicBezTo>
                <a:cubicBezTo>
                  <a:pt x="1704" y="709"/>
                  <a:pt x="1704" y="709"/>
                  <a:pt x="1704" y="709"/>
                </a:cubicBezTo>
                <a:cubicBezTo>
                  <a:pt x="1704" y="711"/>
                  <a:pt x="1704" y="711"/>
                  <a:pt x="1704" y="711"/>
                </a:cubicBezTo>
                <a:cubicBezTo>
                  <a:pt x="1701" y="713"/>
                  <a:pt x="1701" y="713"/>
                  <a:pt x="1701" y="713"/>
                </a:cubicBezTo>
                <a:cubicBezTo>
                  <a:pt x="1701" y="714"/>
                  <a:pt x="1701" y="714"/>
                  <a:pt x="1701" y="714"/>
                </a:cubicBezTo>
                <a:cubicBezTo>
                  <a:pt x="1697" y="717"/>
                  <a:pt x="1697" y="717"/>
                  <a:pt x="1697" y="717"/>
                </a:cubicBezTo>
                <a:cubicBezTo>
                  <a:pt x="1695" y="718"/>
                  <a:pt x="1695" y="718"/>
                  <a:pt x="1695" y="718"/>
                </a:cubicBezTo>
                <a:cubicBezTo>
                  <a:pt x="1691" y="716"/>
                  <a:pt x="1691" y="716"/>
                  <a:pt x="1691" y="716"/>
                </a:cubicBezTo>
                <a:cubicBezTo>
                  <a:pt x="1687" y="713"/>
                  <a:pt x="1687" y="713"/>
                  <a:pt x="1687" y="713"/>
                </a:cubicBezTo>
                <a:cubicBezTo>
                  <a:pt x="1684" y="711"/>
                  <a:pt x="1684" y="711"/>
                  <a:pt x="1684" y="711"/>
                </a:cubicBezTo>
                <a:cubicBezTo>
                  <a:pt x="1679" y="708"/>
                  <a:pt x="1679" y="708"/>
                  <a:pt x="1679" y="708"/>
                </a:cubicBezTo>
                <a:cubicBezTo>
                  <a:pt x="1672" y="705"/>
                  <a:pt x="1672" y="705"/>
                  <a:pt x="1672" y="705"/>
                </a:cubicBezTo>
                <a:cubicBezTo>
                  <a:pt x="1668" y="705"/>
                  <a:pt x="1668" y="705"/>
                  <a:pt x="1668" y="705"/>
                </a:cubicBezTo>
                <a:cubicBezTo>
                  <a:pt x="1667" y="705"/>
                  <a:pt x="1667" y="705"/>
                  <a:pt x="1667" y="705"/>
                </a:cubicBezTo>
                <a:cubicBezTo>
                  <a:pt x="1663" y="705"/>
                  <a:pt x="1663" y="705"/>
                  <a:pt x="1663" y="705"/>
                </a:cubicBezTo>
                <a:cubicBezTo>
                  <a:pt x="1660" y="704"/>
                  <a:pt x="1660" y="704"/>
                  <a:pt x="1660" y="704"/>
                </a:cubicBezTo>
                <a:cubicBezTo>
                  <a:pt x="1657" y="698"/>
                  <a:pt x="1657" y="698"/>
                  <a:pt x="1657" y="698"/>
                </a:cubicBezTo>
                <a:cubicBezTo>
                  <a:pt x="1657" y="694"/>
                  <a:pt x="1657" y="694"/>
                  <a:pt x="1657" y="694"/>
                </a:cubicBezTo>
                <a:cubicBezTo>
                  <a:pt x="1654" y="691"/>
                  <a:pt x="1654" y="691"/>
                  <a:pt x="1654" y="691"/>
                </a:cubicBezTo>
                <a:cubicBezTo>
                  <a:pt x="1648" y="690"/>
                  <a:pt x="1648" y="690"/>
                  <a:pt x="1648" y="690"/>
                </a:cubicBezTo>
                <a:cubicBezTo>
                  <a:pt x="1644" y="688"/>
                  <a:pt x="1644" y="688"/>
                  <a:pt x="1644" y="688"/>
                </a:cubicBezTo>
                <a:cubicBezTo>
                  <a:pt x="1639" y="688"/>
                  <a:pt x="1639" y="688"/>
                  <a:pt x="1639" y="688"/>
                </a:cubicBezTo>
                <a:cubicBezTo>
                  <a:pt x="1636" y="687"/>
                  <a:pt x="1636" y="687"/>
                  <a:pt x="1636" y="687"/>
                </a:cubicBezTo>
                <a:cubicBezTo>
                  <a:pt x="1629" y="688"/>
                  <a:pt x="1629" y="688"/>
                  <a:pt x="1629" y="688"/>
                </a:cubicBezTo>
                <a:cubicBezTo>
                  <a:pt x="1624" y="687"/>
                  <a:pt x="1624" y="687"/>
                  <a:pt x="1624" y="687"/>
                </a:cubicBezTo>
                <a:cubicBezTo>
                  <a:pt x="1622" y="685"/>
                  <a:pt x="1622" y="685"/>
                  <a:pt x="1622" y="685"/>
                </a:cubicBezTo>
                <a:cubicBezTo>
                  <a:pt x="1619" y="685"/>
                  <a:pt x="1619" y="685"/>
                  <a:pt x="1619" y="685"/>
                </a:cubicBezTo>
                <a:cubicBezTo>
                  <a:pt x="1618" y="684"/>
                  <a:pt x="1618" y="684"/>
                  <a:pt x="1618" y="684"/>
                </a:cubicBezTo>
                <a:cubicBezTo>
                  <a:pt x="1615" y="682"/>
                  <a:pt x="1615" y="682"/>
                  <a:pt x="1615" y="682"/>
                </a:cubicBezTo>
                <a:cubicBezTo>
                  <a:pt x="1615" y="681"/>
                  <a:pt x="1615" y="681"/>
                  <a:pt x="1615" y="681"/>
                </a:cubicBezTo>
                <a:cubicBezTo>
                  <a:pt x="1615" y="680"/>
                  <a:pt x="1615" y="680"/>
                  <a:pt x="1615" y="680"/>
                </a:cubicBezTo>
                <a:cubicBezTo>
                  <a:pt x="1613" y="679"/>
                  <a:pt x="1613" y="679"/>
                  <a:pt x="1613" y="679"/>
                </a:cubicBezTo>
                <a:cubicBezTo>
                  <a:pt x="1613" y="680"/>
                  <a:pt x="1613" y="680"/>
                  <a:pt x="1613" y="680"/>
                </a:cubicBezTo>
                <a:cubicBezTo>
                  <a:pt x="1613" y="680"/>
                  <a:pt x="1613" y="680"/>
                  <a:pt x="1613" y="680"/>
                </a:cubicBezTo>
                <a:cubicBezTo>
                  <a:pt x="1612" y="681"/>
                  <a:pt x="1612" y="681"/>
                  <a:pt x="1612" y="681"/>
                </a:cubicBezTo>
                <a:cubicBezTo>
                  <a:pt x="1611" y="680"/>
                  <a:pt x="1611" y="680"/>
                  <a:pt x="1611" y="680"/>
                </a:cubicBezTo>
                <a:cubicBezTo>
                  <a:pt x="1610" y="679"/>
                  <a:pt x="1610" y="679"/>
                  <a:pt x="1610" y="679"/>
                </a:cubicBezTo>
                <a:cubicBezTo>
                  <a:pt x="1609" y="679"/>
                  <a:pt x="1609" y="679"/>
                  <a:pt x="1609" y="679"/>
                </a:cubicBezTo>
                <a:cubicBezTo>
                  <a:pt x="1606" y="677"/>
                  <a:pt x="1606" y="677"/>
                  <a:pt x="1606" y="677"/>
                </a:cubicBezTo>
                <a:cubicBezTo>
                  <a:pt x="1604" y="674"/>
                  <a:pt x="1604" y="674"/>
                  <a:pt x="1604" y="674"/>
                </a:cubicBezTo>
                <a:cubicBezTo>
                  <a:pt x="1605" y="671"/>
                  <a:pt x="1605" y="671"/>
                  <a:pt x="1605" y="671"/>
                </a:cubicBezTo>
                <a:cubicBezTo>
                  <a:pt x="1610" y="667"/>
                  <a:pt x="1610" y="667"/>
                  <a:pt x="1610" y="667"/>
                </a:cubicBezTo>
                <a:cubicBezTo>
                  <a:pt x="1613" y="665"/>
                  <a:pt x="1613" y="665"/>
                  <a:pt x="1613" y="665"/>
                </a:cubicBezTo>
                <a:cubicBezTo>
                  <a:pt x="1614" y="664"/>
                  <a:pt x="1614" y="664"/>
                  <a:pt x="1614" y="664"/>
                </a:cubicBezTo>
                <a:cubicBezTo>
                  <a:pt x="1613" y="663"/>
                  <a:pt x="1613" y="663"/>
                  <a:pt x="1613" y="663"/>
                </a:cubicBezTo>
                <a:cubicBezTo>
                  <a:pt x="1614" y="661"/>
                  <a:pt x="1614" y="661"/>
                  <a:pt x="1614" y="661"/>
                </a:cubicBezTo>
                <a:cubicBezTo>
                  <a:pt x="1613" y="660"/>
                  <a:pt x="1613" y="660"/>
                  <a:pt x="1613" y="660"/>
                </a:cubicBezTo>
                <a:cubicBezTo>
                  <a:pt x="1613" y="659"/>
                  <a:pt x="1613" y="659"/>
                  <a:pt x="1613" y="659"/>
                </a:cubicBezTo>
                <a:cubicBezTo>
                  <a:pt x="1613" y="656"/>
                  <a:pt x="1613" y="656"/>
                  <a:pt x="1613" y="656"/>
                </a:cubicBezTo>
                <a:cubicBezTo>
                  <a:pt x="1610" y="655"/>
                  <a:pt x="1610" y="655"/>
                  <a:pt x="1610" y="655"/>
                </a:cubicBezTo>
                <a:cubicBezTo>
                  <a:pt x="1607" y="652"/>
                  <a:pt x="1607" y="652"/>
                  <a:pt x="1607" y="652"/>
                </a:cubicBezTo>
                <a:cubicBezTo>
                  <a:pt x="1608" y="649"/>
                  <a:pt x="1608" y="649"/>
                  <a:pt x="1608" y="649"/>
                </a:cubicBezTo>
                <a:cubicBezTo>
                  <a:pt x="1610" y="647"/>
                  <a:pt x="1610" y="647"/>
                  <a:pt x="1610" y="647"/>
                </a:cubicBezTo>
                <a:cubicBezTo>
                  <a:pt x="1610" y="645"/>
                  <a:pt x="1610" y="645"/>
                  <a:pt x="1610" y="645"/>
                </a:cubicBezTo>
                <a:cubicBezTo>
                  <a:pt x="1612" y="642"/>
                  <a:pt x="1612" y="642"/>
                  <a:pt x="1612" y="642"/>
                </a:cubicBezTo>
                <a:cubicBezTo>
                  <a:pt x="1612" y="640"/>
                  <a:pt x="1612" y="640"/>
                  <a:pt x="1612" y="640"/>
                </a:cubicBezTo>
                <a:cubicBezTo>
                  <a:pt x="1612" y="640"/>
                  <a:pt x="1612" y="640"/>
                  <a:pt x="1612" y="640"/>
                </a:cubicBezTo>
                <a:cubicBezTo>
                  <a:pt x="1608" y="643"/>
                  <a:pt x="1608" y="643"/>
                  <a:pt x="1608" y="643"/>
                </a:cubicBezTo>
                <a:cubicBezTo>
                  <a:pt x="1607" y="644"/>
                  <a:pt x="1607" y="644"/>
                  <a:pt x="1607" y="644"/>
                </a:cubicBezTo>
                <a:cubicBezTo>
                  <a:pt x="1606" y="644"/>
                  <a:pt x="1606" y="644"/>
                  <a:pt x="1606" y="644"/>
                </a:cubicBezTo>
                <a:cubicBezTo>
                  <a:pt x="1604" y="640"/>
                  <a:pt x="1604" y="640"/>
                  <a:pt x="1604" y="640"/>
                </a:cubicBezTo>
                <a:cubicBezTo>
                  <a:pt x="1603" y="640"/>
                  <a:pt x="1603" y="640"/>
                  <a:pt x="1603" y="640"/>
                </a:cubicBezTo>
                <a:cubicBezTo>
                  <a:pt x="1603" y="638"/>
                  <a:pt x="1603" y="638"/>
                  <a:pt x="1603" y="638"/>
                </a:cubicBezTo>
                <a:cubicBezTo>
                  <a:pt x="1602" y="637"/>
                  <a:pt x="1602" y="637"/>
                  <a:pt x="1602" y="637"/>
                </a:cubicBezTo>
                <a:cubicBezTo>
                  <a:pt x="1600" y="637"/>
                  <a:pt x="1600" y="637"/>
                  <a:pt x="1600" y="637"/>
                </a:cubicBezTo>
                <a:cubicBezTo>
                  <a:pt x="1600" y="639"/>
                  <a:pt x="1600" y="639"/>
                  <a:pt x="1600" y="639"/>
                </a:cubicBezTo>
                <a:cubicBezTo>
                  <a:pt x="1599" y="637"/>
                  <a:pt x="1599" y="637"/>
                  <a:pt x="1599" y="637"/>
                </a:cubicBezTo>
                <a:cubicBezTo>
                  <a:pt x="1596" y="638"/>
                  <a:pt x="1596" y="638"/>
                  <a:pt x="1596" y="638"/>
                </a:cubicBezTo>
                <a:cubicBezTo>
                  <a:pt x="1592" y="640"/>
                  <a:pt x="1592" y="640"/>
                  <a:pt x="1592" y="640"/>
                </a:cubicBezTo>
                <a:cubicBezTo>
                  <a:pt x="1590" y="642"/>
                  <a:pt x="1590" y="642"/>
                  <a:pt x="1590" y="642"/>
                </a:cubicBezTo>
                <a:cubicBezTo>
                  <a:pt x="1590" y="642"/>
                  <a:pt x="1590" y="642"/>
                  <a:pt x="1590" y="642"/>
                </a:cubicBezTo>
                <a:cubicBezTo>
                  <a:pt x="1589" y="641"/>
                  <a:pt x="1589" y="641"/>
                  <a:pt x="1589" y="641"/>
                </a:cubicBezTo>
                <a:cubicBezTo>
                  <a:pt x="1586" y="642"/>
                  <a:pt x="1586" y="642"/>
                  <a:pt x="1586" y="642"/>
                </a:cubicBezTo>
                <a:cubicBezTo>
                  <a:pt x="1585" y="642"/>
                  <a:pt x="1585" y="642"/>
                  <a:pt x="1585" y="642"/>
                </a:cubicBezTo>
                <a:cubicBezTo>
                  <a:pt x="1581" y="643"/>
                  <a:pt x="1581" y="643"/>
                  <a:pt x="1581" y="643"/>
                </a:cubicBezTo>
                <a:cubicBezTo>
                  <a:pt x="1578" y="641"/>
                  <a:pt x="1578" y="641"/>
                  <a:pt x="1578" y="641"/>
                </a:cubicBezTo>
                <a:cubicBezTo>
                  <a:pt x="1576" y="640"/>
                  <a:pt x="1576" y="640"/>
                  <a:pt x="1576" y="640"/>
                </a:cubicBezTo>
                <a:cubicBezTo>
                  <a:pt x="1576" y="641"/>
                  <a:pt x="1576" y="641"/>
                  <a:pt x="1576" y="641"/>
                </a:cubicBezTo>
                <a:cubicBezTo>
                  <a:pt x="1574" y="643"/>
                  <a:pt x="1574" y="643"/>
                  <a:pt x="1574" y="643"/>
                </a:cubicBezTo>
                <a:cubicBezTo>
                  <a:pt x="1570" y="642"/>
                  <a:pt x="1570" y="642"/>
                  <a:pt x="1570" y="642"/>
                </a:cubicBezTo>
                <a:cubicBezTo>
                  <a:pt x="1570" y="641"/>
                  <a:pt x="1570" y="641"/>
                  <a:pt x="1570" y="641"/>
                </a:cubicBezTo>
                <a:cubicBezTo>
                  <a:pt x="1569" y="640"/>
                  <a:pt x="1569" y="640"/>
                  <a:pt x="1569" y="640"/>
                </a:cubicBezTo>
                <a:cubicBezTo>
                  <a:pt x="1566" y="640"/>
                  <a:pt x="1566" y="640"/>
                  <a:pt x="1566" y="640"/>
                </a:cubicBezTo>
                <a:cubicBezTo>
                  <a:pt x="1566" y="642"/>
                  <a:pt x="1566" y="642"/>
                  <a:pt x="1566" y="642"/>
                </a:cubicBezTo>
                <a:cubicBezTo>
                  <a:pt x="1564" y="642"/>
                  <a:pt x="1564" y="642"/>
                  <a:pt x="1564" y="642"/>
                </a:cubicBezTo>
                <a:cubicBezTo>
                  <a:pt x="1563" y="643"/>
                  <a:pt x="1563" y="643"/>
                  <a:pt x="1563" y="643"/>
                </a:cubicBezTo>
                <a:cubicBezTo>
                  <a:pt x="1562" y="643"/>
                  <a:pt x="1562" y="643"/>
                  <a:pt x="1562" y="643"/>
                </a:cubicBezTo>
                <a:cubicBezTo>
                  <a:pt x="1560" y="643"/>
                  <a:pt x="1560" y="643"/>
                  <a:pt x="1560" y="643"/>
                </a:cubicBezTo>
                <a:cubicBezTo>
                  <a:pt x="1558" y="645"/>
                  <a:pt x="1558" y="645"/>
                  <a:pt x="1558" y="645"/>
                </a:cubicBezTo>
                <a:cubicBezTo>
                  <a:pt x="1556" y="645"/>
                  <a:pt x="1556" y="645"/>
                  <a:pt x="1556" y="645"/>
                </a:cubicBezTo>
                <a:cubicBezTo>
                  <a:pt x="1555" y="642"/>
                  <a:pt x="1555" y="642"/>
                  <a:pt x="1555" y="642"/>
                </a:cubicBezTo>
                <a:cubicBezTo>
                  <a:pt x="1552" y="642"/>
                  <a:pt x="1552" y="642"/>
                  <a:pt x="1552" y="642"/>
                </a:cubicBezTo>
                <a:cubicBezTo>
                  <a:pt x="1551" y="642"/>
                  <a:pt x="1551" y="642"/>
                  <a:pt x="1551" y="642"/>
                </a:cubicBezTo>
                <a:cubicBezTo>
                  <a:pt x="1548" y="642"/>
                  <a:pt x="1548" y="642"/>
                  <a:pt x="1548" y="642"/>
                </a:cubicBezTo>
                <a:cubicBezTo>
                  <a:pt x="1546" y="642"/>
                  <a:pt x="1546" y="642"/>
                  <a:pt x="1546" y="642"/>
                </a:cubicBezTo>
                <a:cubicBezTo>
                  <a:pt x="1545" y="642"/>
                  <a:pt x="1545" y="642"/>
                  <a:pt x="1545" y="642"/>
                </a:cubicBezTo>
                <a:cubicBezTo>
                  <a:pt x="1543" y="642"/>
                  <a:pt x="1543" y="642"/>
                  <a:pt x="1543" y="642"/>
                </a:cubicBezTo>
                <a:cubicBezTo>
                  <a:pt x="1542" y="642"/>
                  <a:pt x="1542" y="642"/>
                  <a:pt x="1542" y="642"/>
                </a:cubicBezTo>
                <a:cubicBezTo>
                  <a:pt x="1541" y="644"/>
                  <a:pt x="1541" y="644"/>
                  <a:pt x="1541" y="644"/>
                </a:cubicBezTo>
                <a:cubicBezTo>
                  <a:pt x="1538" y="644"/>
                  <a:pt x="1538" y="644"/>
                  <a:pt x="1538" y="644"/>
                </a:cubicBezTo>
                <a:cubicBezTo>
                  <a:pt x="1537" y="643"/>
                  <a:pt x="1537" y="643"/>
                  <a:pt x="1537" y="643"/>
                </a:cubicBezTo>
                <a:cubicBezTo>
                  <a:pt x="1534" y="646"/>
                  <a:pt x="1534" y="646"/>
                  <a:pt x="1534" y="646"/>
                </a:cubicBezTo>
                <a:cubicBezTo>
                  <a:pt x="1532" y="646"/>
                  <a:pt x="1532" y="646"/>
                  <a:pt x="1532" y="646"/>
                </a:cubicBezTo>
                <a:cubicBezTo>
                  <a:pt x="1530" y="644"/>
                  <a:pt x="1530" y="644"/>
                  <a:pt x="1530" y="644"/>
                </a:cubicBezTo>
                <a:cubicBezTo>
                  <a:pt x="1528" y="645"/>
                  <a:pt x="1528" y="645"/>
                  <a:pt x="1528" y="645"/>
                </a:cubicBezTo>
                <a:cubicBezTo>
                  <a:pt x="1524" y="645"/>
                  <a:pt x="1524" y="645"/>
                  <a:pt x="1524" y="645"/>
                </a:cubicBezTo>
                <a:cubicBezTo>
                  <a:pt x="1522" y="645"/>
                  <a:pt x="1522" y="645"/>
                  <a:pt x="1522" y="645"/>
                </a:cubicBezTo>
                <a:cubicBezTo>
                  <a:pt x="1517" y="649"/>
                  <a:pt x="1517" y="649"/>
                  <a:pt x="1517" y="649"/>
                </a:cubicBezTo>
                <a:cubicBezTo>
                  <a:pt x="1514" y="649"/>
                  <a:pt x="1514" y="649"/>
                  <a:pt x="1514" y="649"/>
                </a:cubicBezTo>
                <a:cubicBezTo>
                  <a:pt x="1513" y="649"/>
                  <a:pt x="1513" y="649"/>
                  <a:pt x="1513" y="649"/>
                </a:cubicBezTo>
                <a:cubicBezTo>
                  <a:pt x="1510" y="651"/>
                  <a:pt x="1510" y="651"/>
                  <a:pt x="1510" y="651"/>
                </a:cubicBezTo>
                <a:cubicBezTo>
                  <a:pt x="1510" y="652"/>
                  <a:pt x="1510" y="652"/>
                  <a:pt x="1510" y="652"/>
                </a:cubicBezTo>
                <a:cubicBezTo>
                  <a:pt x="1509" y="654"/>
                  <a:pt x="1509" y="654"/>
                  <a:pt x="1509" y="654"/>
                </a:cubicBezTo>
                <a:cubicBezTo>
                  <a:pt x="1508" y="654"/>
                  <a:pt x="1508" y="654"/>
                  <a:pt x="1508" y="654"/>
                </a:cubicBezTo>
                <a:cubicBezTo>
                  <a:pt x="1507" y="653"/>
                  <a:pt x="1507" y="653"/>
                  <a:pt x="1507" y="653"/>
                </a:cubicBezTo>
                <a:cubicBezTo>
                  <a:pt x="1506" y="653"/>
                  <a:pt x="1506" y="653"/>
                  <a:pt x="1506" y="653"/>
                </a:cubicBezTo>
                <a:cubicBezTo>
                  <a:pt x="1505" y="654"/>
                  <a:pt x="1505" y="654"/>
                  <a:pt x="1505" y="654"/>
                </a:cubicBezTo>
                <a:cubicBezTo>
                  <a:pt x="1504" y="655"/>
                  <a:pt x="1504" y="655"/>
                  <a:pt x="1504" y="655"/>
                </a:cubicBezTo>
                <a:cubicBezTo>
                  <a:pt x="1501" y="655"/>
                  <a:pt x="1501" y="655"/>
                  <a:pt x="1501" y="655"/>
                </a:cubicBezTo>
                <a:cubicBezTo>
                  <a:pt x="1499" y="656"/>
                  <a:pt x="1499" y="656"/>
                  <a:pt x="1499" y="656"/>
                </a:cubicBezTo>
                <a:cubicBezTo>
                  <a:pt x="1498" y="657"/>
                  <a:pt x="1498" y="657"/>
                  <a:pt x="1498" y="657"/>
                </a:cubicBezTo>
                <a:cubicBezTo>
                  <a:pt x="1497" y="659"/>
                  <a:pt x="1497" y="659"/>
                  <a:pt x="1497" y="659"/>
                </a:cubicBezTo>
                <a:cubicBezTo>
                  <a:pt x="1495" y="661"/>
                  <a:pt x="1495" y="661"/>
                  <a:pt x="1495" y="661"/>
                </a:cubicBezTo>
                <a:cubicBezTo>
                  <a:pt x="1492" y="662"/>
                  <a:pt x="1492" y="662"/>
                  <a:pt x="1492" y="662"/>
                </a:cubicBezTo>
                <a:cubicBezTo>
                  <a:pt x="1489" y="662"/>
                  <a:pt x="1489" y="662"/>
                  <a:pt x="1489" y="662"/>
                </a:cubicBezTo>
                <a:cubicBezTo>
                  <a:pt x="1488" y="662"/>
                  <a:pt x="1488" y="662"/>
                  <a:pt x="1488" y="662"/>
                </a:cubicBezTo>
                <a:cubicBezTo>
                  <a:pt x="1482" y="662"/>
                  <a:pt x="1482" y="662"/>
                  <a:pt x="1482" y="662"/>
                </a:cubicBezTo>
                <a:cubicBezTo>
                  <a:pt x="1481" y="660"/>
                  <a:pt x="1481" y="660"/>
                  <a:pt x="1481" y="660"/>
                </a:cubicBezTo>
                <a:cubicBezTo>
                  <a:pt x="1480" y="658"/>
                  <a:pt x="1480" y="658"/>
                  <a:pt x="1480" y="658"/>
                </a:cubicBezTo>
                <a:cubicBezTo>
                  <a:pt x="1480" y="658"/>
                  <a:pt x="1480" y="658"/>
                  <a:pt x="1480" y="658"/>
                </a:cubicBezTo>
                <a:cubicBezTo>
                  <a:pt x="1480" y="658"/>
                  <a:pt x="1480" y="658"/>
                  <a:pt x="1480" y="658"/>
                </a:cubicBezTo>
                <a:cubicBezTo>
                  <a:pt x="1478" y="660"/>
                  <a:pt x="1478" y="660"/>
                  <a:pt x="1478" y="660"/>
                </a:cubicBezTo>
                <a:cubicBezTo>
                  <a:pt x="1475" y="661"/>
                  <a:pt x="1475" y="661"/>
                  <a:pt x="1475" y="661"/>
                </a:cubicBezTo>
                <a:cubicBezTo>
                  <a:pt x="1471" y="660"/>
                  <a:pt x="1471" y="660"/>
                  <a:pt x="1471" y="660"/>
                </a:cubicBezTo>
                <a:cubicBezTo>
                  <a:pt x="1470" y="660"/>
                  <a:pt x="1470" y="660"/>
                  <a:pt x="1470" y="660"/>
                </a:cubicBezTo>
                <a:cubicBezTo>
                  <a:pt x="1468" y="661"/>
                  <a:pt x="1468" y="661"/>
                  <a:pt x="1468" y="661"/>
                </a:cubicBezTo>
                <a:cubicBezTo>
                  <a:pt x="1464" y="661"/>
                  <a:pt x="1464" y="661"/>
                  <a:pt x="1464" y="661"/>
                </a:cubicBezTo>
                <a:cubicBezTo>
                  <a:pt x="1462" y="661"/>
                  <a:pt x="1462" y="661"/>
                  <a:pt x="1462" y="661"/>
                </a:cubicBezTo>
                <a:cubicBezTo>
                  <a:pt x="1459" y="658"/>
                  <a:pt x="1459" y="658"/>
                  <a:pt x="1459" y="658"/>
                </a:cubicBezTo>
                <a:cubicBezTo>
                  <a:pt x="1458" y="657"/>
                  <a:pt x="1458" y="657"/>
                  <a:pt x="1458" y="657"/>
                </a:cubicBezTo>
                <a:cubicBezTo>
                  <a:pt x="1458" y="655"/>
                  <a:pt x="1458" y="655"/>
                  <a:pt x="1458" y="655"/>
                </a:cubicBezTo>
                <a:cubicBezTo>
                  <a:pt x="1458" y="654"/>
                  <a:pt x="1458" y="654"/>
                  <a:pt x="1458" y="654"/>
                </a:cubicBezTo>
                <a:cubicBezTo>
                  <a:pt x="1458" y="654"/>
                  <a:pt x="1458" y="654"/>
                  <a:pt x="1458" y="654"/>
                </a:cubicBezTo>
                <a:cubicBezTo>
                  <a:pt x="1458" y="653"/>
                  <a:pt x="1458" y="653"/>
                  <a:pt x="1458" y="653"/>
                </a:cubicBezTo>
                <a:cubicBezTo>
                  <a:pt x="1456" y="654"/>
                  <a:pt x="1456" y="654"/>
                  <a:pt x="1456" y="654"/>
                </a:cubicBezTo>
                <a:cubicBezTo>
                  <a:pt x="1455" y="654"/>
                  <a:pt x="1455" y="654"/>
                  <a:pt x="1455" y="654"/>
                </a:cubicBezTo>
                <a:cubicBezTo>
                  <a:pt x="1453" y="654"/>
                  <a:pt x="1453" y="654"/>
                  <a:pt x="1453" y="654"/>
                </a:cubicBezTo>
                <a:cubicBezTo>
                  <a:pt x="1451" y="656"/>
                  <a:pt x="1451" y="656"/>
                  <a:pt x="1451" y="656"/>
                </a:cubicBezTo>
                <a:cubicBezTo>
                  <a:pt x="1451" y="662"/>
                  <a:pt x="1451" y="662"/>
                  <a:pt x="1451" y="662"/>
                </a:cubicBezTo>
                <a:cubicBezTo>
                  <a:pt x="1449" y="665"/>
                  <a:pt x="1449" y="665"/>
                  <a:pt x="1449" y="665"/>
                </a:cubicBezTo>
                <a:cubicBezTo>
                  <a:pt x="1448" y="669"/>
                  <a:pt x="1448" y="669"/>
                  <a:pt x="1448" y="669"/>
                </a:cubicBezTo>
                <a:cubicBezTo>
                  <a:pt x="1447" y="671"/>
                  <a:pt x="1447" y="671"/>
                  <a:pt x="1447" y="671"/>
                </a:cubicBezTo>
                <a:cubicBezTo>
                  <a:pt x="1442" y="676"/>
                  <a:pt x="1442" y="676"/>
                  <a:pt x="1442" y="676"/>
                </a:cubicBezTo>
                <a:cubicBezTo>
                  <a:pt x="1441" y="676"/>
                  <a:pt x="1441" y="676"/>
                  <a:pt x="1441" y="676"/>
                </a:cubicBezTo>
                <a:cubicBezTo>
                  <a:pt x="1439" y="677"/>
                  <a:pt x="1439" y="677"/>
                  <a:pt x="1439" y="677"/>
                </a:cubicBezTo>
                <a:cubicBezTo>
                  <a:pt x="1435" y="679"/>
                  <a:pt x="1435" y="679"/>
                  <a:pt x="1435" y="679"/>
                </a:cubicBezTo>
                <a:cubicBezTo>
                  <a:pt x="1433" y="682"/>
                  <a:pt x="1433" y="682"/>
                  <a:pt x="1433" y="682"/>
                </a:cubicBezTo>
                <a:cubicBezTo>
                  <a:pt x="1431" y="682"/>
                  <a:pt x="1431" y="682"/>
                  <a:pt x="1431" y="682"/>
                </a:cubicBezTo>
                <a:cubicBezTo>
                  <a:pt x="1427" y="684"/>
                  <a:pt x="1427" y="684"/>
                  <a:pt x="1427" y="684"/>
                </a:cubicBezTo>
                <a:cubicBezTo>
                  <a:pt x="1425" y="685"/>
                  <a:pt x="1425" y="685"/>
                  <a:pt x="1425" y="685"/>
                </a:cubicBezTo>
                <a:cubicBezTo>
                  <a:pt x="1424" y="687"/>
                  <a:pt x="1424" y="687"/>
                  <a:pt x="1424" y="687"/>
                </a:cubicBezTo>
                <a:cubicBezTo>
                  <a:pt x="1419" y="691"/>
                  <a:pt x="1419" y="691"/>
                  <a:pt x="1419" y="691"/>
                </a:cubicBezTo>
                <a:cubicBezTo>
                  <a:pt x="1421" y="694"/>
                  <a:pt x="1421" y="694"/>
                  <a:pt x="1421" y="694"/>
                </a:cubicBezTo>
                <a:cubicBezTo>
                  <a:pt x="1420" y="697"/>
                  <a:pt x="1420" y="697"/>
                  <a:pt x="1420" y="697"/>
                </a:cubicBezTo>
                <a:cubicBezTo>
                  <a:pt x="1416" y="700"/>
                  <a:pt x="1416" y="700"/>
                  <a:pt x="1416" y="700"/>
                </a:cubicBezTo>
                <a:cubicBezTo>
                  <a:pt x="1414" y="706"/>
                  <a:pt x="1414" y="706"/>
                  <a:pt x="1414" y="706"/>
                </a:cubicBezTo>
                <a:cubicBezTo>
                  <a:pt x="1413" y="708"/>
                  <a:pt x="1413" y="708"/>
                  <a:pt x="1413" y="708"/>
                </a:cubicBezTo>
                <a:cubicBezTo>
                  <a:pt x="1415" y="711"/>
                  <a:pt x="1415" y="711"/>
                  <a:pt x="1415" y="711"/>
                </a:cubicBezTo>
                <a:cubicBezTo>
                  <a:pt x="1414" y="715"/>
                  <a:pt x="1414" y="715"/>
                  <a:pt x="1414" y="715"/>
                </a:cubicBezTo>
                <a:cubicBezTo>
                  <a:pt x="1415" y="716"/>
                  <a:pt x="1415" y="716"/>
                  <a:pt x="1415" y="716"/>
                </a:cubicBezTo>
                <a:cubicBezTo>
                  <a:pt x="1416" y="717"/>
                  <a:pt x="1416" y="717"/>
                  <a:pt x="1416" y="717"/>
                </a:cubicBezTo>
                <a:cubicBezTo>
                  <a:pt x="1415" y="720"/>
                  <a:pt x="1415" y="720"/>
                  <a:pt x="1415" y="720"/>
                </a:cubicBezTo>
                <a:cubicBezTo>
                  <a:pt x="1409" y="727"/>
                  <a:pt x="1409" y="727"/>
                  <a:pt x="1409" y="727"/>
                </a:cubicBezTo>
                <a:cubicBezTo>
                  <a:pt x="1408" y="730"/>
                  <a:pt x="1408" y="730"/>
                  <a:pt x="1408" y="730"/>
                </a:cubicBezTo>
                <a:cubicBezTo>
                  <a:pt x="1405" y="733"/>
                  <a:pt x="1405" y="733"/>
                  <a:pt x="1405" y="733"/>
                </a:cubicBezTo>
                <a:cubicBezTo>
                  <a:pt x="1402" y="734"/>
                  <a:pt x="1402" y="734"/>
                  <a:pt x="1402" y="734"/>
                </a:cubicBezTo>
                <a:cubicBezTo>
                  <a:pt x="1395" y="740"/>
                  <a:pt x="1395" y="740"/>
                  <a:pt x="1395" y="740"/>
                </a:cubicBezTo>
                <a:cubicBezTo>
                  <a:pt x="1385" y="742"/>
                  <a:pt x="1385" y="742"/>
                  <a:pt x="1385" y="742"/>
                </a:cubicBezTo>
                <a:cubicBezTo>
                  <a:pt x="1383" y="745"/>
                  <a:pt x="1383" y="745"/>
                  <a:pt x="1383" y="745"/>
                </a:cubicBezTo>
                <a:cubicBezTo>
                  <a:pt x="1379" y="751"/>
                  <a:pt x="1379" y="751"/>
                  <a:pt x="1379" y="751"/>
                </a:cubicBezTo>
                <a:cubicBezTo>
                  <a:pt x="1379" y="755"/>
                  <a:pt x="1379" y="755"/>
                  <a:pt x="1379" y="755"/>
                </a:cubicBezTo>
                <a:cubicBezTo>
                  <a:pt x="1377" y="755"/>
                  <a:pt x="1377" y="755"/>
                  <a:pt x="1377" y="755"/>
                </a:cubicBezTo>
                <a:cubicBezTo>
                  <a:pt x="1370" y="758"/>
                  <a:pt x="1370" y="758"/>
                  <a:pt x="1370" y="758"/>
                </a:cubicBezTo>
                <a:cubicBezTo>
                  <a:pt x="1369" y="760"/>
                  <a:pt x="1369" y="760"/>
                  <a:pt x="1369" y="760"/>
                </a:cubicBezTo>
                <a:cubicBezTo>
                  <a:pt x="1366" y="762"/>
                  <a:pt x="1366" y="762"/>
                  <a:pt x="1366" y="762"/>
                </a:cubicBezTo>
                <a:cubicBezTo>
                  <a:pt x="1367" y="765"/>
                  <a:pt x="1367" y="765"/>
                  <a:pt x="1367" y="765"/>
                </a:cubicBezTo>
                <a:cubicBezTo>
                  <a:pt x="1361" y="774"/>
                  <a:pt x="1361" y="774"/>
                  <a:pt x="1361" y="774"/>
                </a:cubicBezTo>
                <a:cubicBezTo>
                  <a:pt x="1361" y="777"/>
                  <a:pt x="1361" y="777"/>
                  <a:pt x="1361" y="777"/>
                </a:cubicBezTo>
                <a:cubicBezTo>
                  <a:pt x="1356" y="781"/>
                  <a:pt x="1356" y="781"/>
                  <a:pt x="1356" y="781"/>
                </a:cubicBezTo>
                <a:cubicBezTo>
                  <a:pt x="1354" y="782"/>
                  <a:pt x="1354" y="782"/>
                  <a:pt x="1354" y="782"/>
                </a:cubicBezTo>
                <a:cubicBezTo>
                  <a:pt x="1352" y="787"/>
                  <a:pt x="1352" y="787"/>
                  <a:pt x="1352" y="787"/>
                </a:cubicBezTo>
                <a:cubicBezTo>
                  <a:pt x="1352" y="789"/>
                  <a:pt x="1352" y="789"/>
                  <a:pt x="1352" y="789"/>
                </a:cubicBezTo>
                <a:cubicBezTo>
                  <a:pt x="1348" y="794"/>
                  <a:pt x="1348" y="794"/>
                  <a:pt x="1348" y="794"/>
                </a:cubicBezTo>
                <a:cubicBezTo>
                  <a:pt x="1348" y="795"/>
                  <a:pt x="1348" y="795"/>
                  <a:pt x="1348" y="795"/>
                </a:cubicBezTo>
                <a:cubicBezTo>
                  <a:pt x="1349" y="796"/>
                  <a:pt x="1349" y="796"/>
                  <a:pt x="1349" y="796"/>
                </a:cubicBezTo>
                <a:cubicBezTo>
                  <a:pt x="1347" y="797"/>
                  <a:pt x="1347" y="797"/>
                  <a:pt x="1347" y="797"/>
                </a:cubicBezTo>
                <a:cubicBezTo>
                  <a:pt x="1344" y="803"/>
                  <a:pt x="1344" y="803"/>
                  <a:pt x="1344" y="803"/>
                </a:cubicBezTo>
                <a:cubicBezTo>
                  <a:pt x="1343" y="803"/>
                  <a:pt x="1343" y="803"/>
                  <a:pt x="1343" y="803"/>
                </a:cubicBezTo>
                <a:cubicBezTo>
                  <a:pt x="1342" y="805"/>
                  <a:pt x="1342" y="805"/>
                  <a:pt x="1342" y="805"/>
                </a:cubicBezTo>
                <a:cubicBezTo>
                  <a:pt x="1342" y="807"/>
                  <a:pt x="1342" y="807"/>
                  <a:pt x="1342" y="807"/>
                </a:cubicBezTo>
                <a:cubicBezTo>
                  <a:pt x="1341" y="809"/>
                  <a:pt x="1341" y="809"/>
                  <a:pt x="1341" y="809"/>
                </a:cubicBezTo>
                <a:cubicBezTo>
                  <a:pt x="1341" y="813"/>
                  <a:pt x="1341" y="813"/>
                  <a:pt x="1341" y="813"/>
                </a:cubicBezTo>
                <a:cubicBezTo>
                  <a:pt x="1341" y="813"/>
                  <a:pt x="1341" y="813"/>
                  <a:pt x="1341" y="813"/>
                </a:cubicBezTo>
                <a:cubicBezTo>
                  <a:pt x="1340" y="815"/>
                  <a:pt x="1340" y="815"/>
                  <a:pt x="1340" y="815"/>
                </a:cubicBezTo>
                <a:cubicBezTo>
                  <a:pt x="1340" y="819"/>
                  <a:pt x="1340" y="819"/>
                  <a:pt x="1340" y="819"/>
                </a:cubicBezTo>
                <a:cubicBezTo>
                  <a:pt x="1342" y="817"/>
                  <a:pt x="1342" y="817"/>
                  <a:pt x="1342" y="817"/>
                </a:cubicBezTo>
                <a:cubicBezTo>
                  <a:pt x="1343" y="819"/>
                  <a:pt x="1343" y="819"/>
                  <a:pt x="1343" y="819"/>
                </a:cubicBezTo>
                <a:cubicBezTo>
                  <a:pt x="1344" y="819"/>
                  <a:pt x="1344" y="819"/>
                  <a:pt x="1344" y="819"/>
                </a:cubicBezTo>
                <a:cubicBezTo>
                  <a:pt x="1345" y="818"/>
                  <a:pt x="1345" y="818"/>
                  <a:pt x="1345" y="818"/>
                </a:cubicBezTo>
                <a:cubicBezTo>
                  <a:pt x="1348" y="823"/>
                  <a:pt x="1348" y="823"/>
                  <a:pt x="1348" y="823"/>
                </a:cubicBezTo>
                <a:cubicBezTo>
                  <a:pt x="1347" y="824"/>
                  <a:pt x="1347" y="824"/>
                  <a:pt x="1347" y="824"/>
                </a:cubicBezTo>
                <a:cubicBezTo>
                  <a:pt x="1348" y="826"/>
                  <a:pt x="1348" y="826"/>
                  <a:pt x="1348" y="826"/>
                </a:cubicBezTo>
                <a:cubicBezTo>
                  <a:pt x="1347" y="830"/>
                  <a:pt x="1347" y="830"/>
                  <a:pt x="1347" y="830"/>
                </a:cubicBezTo>
                <a:cubicBezTo>
                  <a:pt x="1345" y="830"/>
                  <a:pt x="1345" y="830"/>
                  <a:pt x="1345" y="830"/>
                </a:cubicBezTo>
                <a:cubicBezTo>
                  <a:pt x="1344" y="831"/>
                  <a:pt x="1344" y="831"/>
                  <a:pt x="1344" y="831"/>
                </a:cubicBezTo>
                <a:cubicBezTo>
                  <a:pt x="1347" y="835"/>
                  <a:pt x="1347" y="835"/>
                  <a:pt x="1347" y="835"/>
                </a:cubicBezTo>
                <a:cubicBezTo>
                  <a:pt x="1349" y="845"/>
                  <a:pt x="1349" y="845"/>
                  <a:pt x="1349" y="845"/>
                </a:cubicBezTo>
                <a:cubicBezTo>
                  <a:pt x="1349" y="853"/>
                  <a:pt x="1349" y="853"/>
                  <a:pt x="1349" y="853"/>
                </a:cubicBezTo>
                <a:cubicBezTo>
                  <a:pt x="1346" y="856"/>
                  <a:pt x="1346" y="856"/>
                  <a:pt x="1346" y="856"/>
                </a:cubicBezTo>
                <a:cubicBezTo>
                  <a:pt x="1344" y="862"/>
                  <a:pt x="1344" y="862"/>
                  <a:pt x="1344" y="862"/>
                </a:cubicBezTo>
                <a:cubicBezTo>
                  <a:pt x="1344" y="867"/>
                  <a:pt x="1344" y="867"/>
                  <a:pt x="1344" y="867"/>
                </a:cubicBezTo>
                <a:cubicBezTo>
                  <a:pt x="1343" y="870"/>
                  <a:pt x="1343" y="870"/>
                  <a:pt x="1343" y="870"/>
                </a:cubicBezTo>
                <a:cubicBezTo>
                  <a:pt x="1341" y="875"/>
                  <a:pt x="1341" y="875"/>
                  <a:pt x="1341" y="875"/>
                </a:cubicBezTo>
                <a:cubicBezTo>
                  <a:pt x="1335" y="880"/>
                  <a:pt x="1335" y="880"/>
                  <a:pt x="1335" y="880"/>
                </a:cubicBezTo>
                <a:cubicBezTo>
                  <a:pt x="1338" y="883"/>
                  <a:pt x="1338" y="883"/>
                  <a:pt x="1338" y="883"/>
                </a:cubicBezTo>
                <a:cubicBezTo>
                  <a:pt x="1340" y="887"/>
                  <a:pt x="1340" y="887"/>
                  <a:pt x="1340" y="887"/>
                </a:cubicBezTo>
                <a:cubicBezTo>
                  <a:pt x="1342" y="887"/>
                  <a:pt x="1342" y="887"/>
                  <a:pt x="1342" y="887"/>
                </a:cubicBezTo>
                <a:cubicBezTo>
                  <a:pt x="1342" y="889"/>
                  <a:pt x="1342" y="889"/>
                  <a:pt x="1342" y="889"/>
                </a:cubicBezTo>
                <a:cubicBezTo>
                  <a:pt x="1341" y="890"/>
                  <a:pt x="1341" y="890"/>
                  <a:pt x="1341" y="890"/>
                </a:cubicBezTo>
                <a:cubicBezTo>
                  <a:pt x="1344" y="891"/>
                  <a:pt x="1344" y="891"/>
                  <a:pt x="1344" y="891"/>
                </a:cubicBezTo>
                <a:cubicBezTo>
                  <a:pt x="1342" y="892"/>
                  <a:pt x="1342" y="892"/>
                  <a:pt x="1342" y="892"/>
                </a:cubicBezTo>
                <a:cubicBezTo>
                  <a:pt x="1343" y="893"/>
                  <a:pt x="1343" y="893"/>
                  <a:pt x="1343" y="893"/>
                </a:cubicBezTo>
                <a:cubicBezTo>
                  <a:pt x="1343" y="895"/>
                  <a:pt x="1343" y="895"/>
                  <a:pt x="1343" y="895"/>
                </a:cubicBezTo>
                <a:cubicBezTo>
                  <a:pt x="1346" y="896"/>
                  <a:pt x="1346" y="896"/>
                  <a:pt x="1346" y="896"/>
                </a:cubicBezTo>
                <a:cubicBezTo>
                  <a:pt x="1348" y="895"/>
                  <a:pt x="1348" y="895"/>
                  <a:pt x="1348" y="895"/>
                </a:cubicBezTo>
                <a:cubicBezTo>
                  <a:pt x="1347" y="897"/>
                  <a:pt x="1347" y="897"/>
                  <a:pt x="1347" y="897"/>
                </a:cubicBezTo>
                <a:cubicBezTo>
                  <a:pt x="1344" y="897"/>
                  <a:pt x="1344" y="897"/>
                  <a:pt x="1344" y="897"/>
                </a:cubicBezTo>
                <a:cubicBezTo>
                  <a:pt x="1342" y="894"/>
                  <a:pt x="1342" y="894"/>
                  <a:pt x="1342" y="894"/>
                </a:cubicBezTo>
                <a:cubicBezTo>
                  <a:pt x="1340" y="896"/>
                  <a:pt x="1340" y="896"/>
                  <a:pt x="1340" y="896"/>
                </a:cubicBezTo>
                <a:cubicBezTo>
                  <a:pt x="1341" y="897"/>
                  <a:pt x="1341" y="897"/>
                  <a:pt x="1341" y="897"/>
                </a:cubicBezTo>
                <a:cubicBezTo>
                  <a:pt x="1341" y="901"/>
                  <a:pt x="1341" y="901"/>
                  <a:pt x="1341" y="901"/>
                </a:cubicBezTo>
                <a:cubicBezTo>
                  <a:pt x="1340" y="902"/>
                  <a:pt x="1340" y="902"/>
                  <a:pt x="1340" y="902"/>
                </a:cubicBezTo>
                <a:cubicBezTo>
                  <a:pt x="1341" y="902"/>
                  <a:pt x="1341" y="902"/>
                  <a:pt x="1341" y="902"/>
                </a:cubicBezTo>
                <a:cubicBezTo>
                  <a:pt x="1343" y="901"/>
                  <a:pt x="1343" y="901"/>
                  <a:pt x="1343" y="901"/>
                </a:cubicBezTo>
                <a:cubicBezTo>
                  <a:pt x="1346" y="902"/>
                  <a:pt x="1346" y="902"/>
                  <a:pt x="1346" y="902"/>
                </a:cubicBezTo>
                <a:cubicBezTo>
                  <a:pt x="1344" y="904"/>
                  <a:pt x="1344" y="904"/>
                  <a:pt x="1344" y="904"/>
                </a:cubicBezTo>
                <a:cubicBezTo>
                  <a:pt x="1343" y="903"/>
                  <a:pt x="1343" y="903"/>
                  <a:pt x="1343" y="903"/>
                </a:cubicBezTo>
                <a:cubicBezTo>
                  <a:pt x="1341" y="903"/>
                  <a:pt x="1341" y="903"/>
                  <a:pt x="1341" y="903"/>
                </a:cubicBezTo>
                <a:cubicBezTo>
                  <a:pt x="1342" y="904"/>
                  <a:pt x="1342" y="904"/>
                  <a:pt x="1342" y="904"/>
                </a:cubicBezTo>
                <a:cubicBezTo>
                  <a:pt x="1342" y="906"/>
                  <a:pt x="1342" y="906"/>
                  <a:pt x="1342" y="906"/>
                </a:cubicBezTo>
                <a:cubicBezTo>
                  <a:pt x="1342" y="906"/>
                  <a:pt x="1342" y="906"/>
                  <a:pt x="1342" y="906"/>
                </a:cubicBezTo>
                <a:cubicBezTo>
                  <a:pt x="1343" y="907"/>
                  <a:pt x="1343" y="907"/>
                  <a:pt x="1343" y="907"/>
                </a:cubicBezTo>
                <a:cubicBezTo>
                  <a:pt x="1346" y="907"/>
                  <a:pt x="1346" y="907"/>
                  <a:pt x="1346" y="907"/>
                </a:cubicBezTo>
                <a:cubicBezTo>
                  <a:pt x="1348" y="907"/>
                  <a:pt x="1348" y="907"/>
                  <a:pt x="1348" y="907"/>
                </a:cubicBezTo>
                <a:cubicBezTo>
                  <a:pt x="1346" y="909"/>
                  <a:pt x="1346" y="909"/>
                  <a:pt x="1346" y="909"/>
                </a:cubicBezTo>
                <a:cubicBezTo>
                  <a:pt x="1348" y="911"/>
                  <a:pt x="1348" y="911"/>
                  <a:pt x="1348" y="911"/>
                </a:cubicBezTo>
                <a:cubicBezTo>
                  <a:pt x="1350" y="911"/>
                  <a:pt x="1350" y="911"/>
                  <a:pt x="1350" y="911"/>
                </a:cubicBezTo>
                <a:cubicBezTo>
                  <a:pt x="1350" y="912"/>
                  <a:pt x="1350" y="912"/>
                  <a:pt x="1350" y="912"/>
                </a:cubicBezTo>
                <a:cubicBezTo>
                  <a:pt x="1351" y="912"/>
                  <a:pt x="1351" y="912"/>
                  <a:pt x="1351" y="912"/>
                </a:cubicBezTo>
                <a:cubicBezTo>
                  <a:pt x="1354" y="911"/>
                  <a:pt x="1354" y="911"/>
                  <a:pt x="1354" y="911"/>
                </a:cubicBezTo>
                <a:cubicBezTo>
                  <a:pt x="1356" y="911"/>
                  <a:pt x="1356" y="911"/>
                  <a:pt x="1356" y="911"/>
                </a:cubicBezTo>
                <a:cubicBezTo>
                  <a:pt x="1359" y="912"/>
                  <a:pt x="1359" y="912"/>
                  <a:pt x="1359" y="912"/>
                </a:cubicBezTo>
                <a:cubicBezTo>
                  <a:pt x="1358" y="913"/>
                  <a:pt x="1358" y="913"/>
                  <a:pt x="1358" y="913"/>
                </a:cubicBezTo>
                <a:cubicBezTo>
                  <a:pt x="1353" y="913"/>
                  <a:pt x="1353" y="913"/>
                  <a:pt x="1353" y="913"/>
                </a:cubicBezTo>
                <a:cubicBezTo>
                  <a:pt x="1354" y="914"/>
                  <a:pt x="1354" y="914"/>
                  <a:pt x="1354" y="914"/>
                </a:cubicBezTo>
                <a:cubicBezTo>
                  <a:pt x="1356" y="914"/>
                  <a:pt x="1356" y="914"/>
                  <a:pt x="1356" y="914"/>
                </a:cubicBezTo>
                <a:cubicBezTo>
                  <a:pt x="1357" y="915"/>
                  <a:pt x="1357" y="915"/>
                  <a:pt x="1357" y="915"/>
                </a:cubicBezTo>
                <a:cubicBezTo>
                  <a:pt x="1356" y="916"/>
                  <a:pt x="1356" y="916"/>
                  <a:pt x="1356" y="916"/>
                </a:cubicBezTo>
                <a:cubicBezTo>
                  <a:pt x="1357" y="916"/>
                  <a:pt x="1357" y="916"/>
                  <a:pt x="1357" y="916"/>
                </a:cubicBezTo>
                <a:cubicBezTo>
                  <a:pt x="1355" y="918"/>
                  <a:pt x="1355" y="918"/>
                  <a:pt x="1355" y="918"/>
                </a:cubicBezTo>
                <a:cubicBezTo>
                  <a:pt x="1359" y="918"/>
                  <a:pt x="1359" y="918"/>
                  <a:pt x="1359" y="918"/>
                </a:cubicBezTo>
                <a:cubicBezTo>
                  <a:pt x="1359" y="920"/>
                  <a:pt x="1359" y="920"/>
                  <a:pt x="1359" y="920"/>
                </a:cubicBezTo>
                <a:cubicBezTo>
                  <a:pt x="1359" y="920"/>
                  <a:pt x="1359" y="920"/>
                  <a:pt x="1359" y="920"/>
                </a:cubicBezTo>
                <a:cubicBezTo>
                  <a:pt x="1362" y="920"/>
                  <a:pt x="1362" y="920"/>
                  <a:pt x="1362" y="920"/>
                </a:cubicBezTo>
                <a:cubicBezTo>
                  <a:pt x="1362" y="920"/>
                  <a:pt x="1362" y="920"/>
                  <a:pt x="1362" y="920"/>
                </a:cubicBezTo>
                <a:cubicBezTo>
                  <a:pt x="1364" y="921"/>
                  <a:pt x="1364" y="921"/>
                  <a:pt x="1364" y="921"/>
                </a:cubicBezTo>
                <a:cubicBezTo>
                  <a:pt x="1363" y="925"/>
                  <a:pt x="1363" y="925"/>
                  <a:pt x="1363" y="925"/>
                </a:cubicBezTo>
                <a:cubicBezTo>
                  <a:pt x="1365" y="928"/>
                  <a:pt x="1365" y="928"/>
                  <a:pt x="1365" y="928"/>
                </a:cubicBezTo>
                <a:cubicBezTo>
                  <a:pt x="1367" y="928"/>
                  <a:pt x="1367" y="928"/>
                  <a:pt x="1367" y="928"/>
                </a:cubicBezTo>
                <a:cubicBezTo>
                  <a:pt x="1369" y="929"/>
                  <a:pt x="1369" y="929"/>
                  <a:pt x="1369" y="929"/>
                </a:cubicBezTo>
                <a:cubicBezTo>
                  <a:pt x="1370" y="928"/>
                  <a:pt x="1370" y="928"/>
                  <a:pt x="1370" y="928"/>
                </a:cubicBezTo>
                <a:cubicBezTo>
                  <a:pt x="1371" y="928"/>
                  <a:pt x="1371" y="928"/>
                  <a:pt x="1371" y="928"/>
                </a:cubicBezTo>
                <a:cubicBezTo>
                  <a:pt x="1371" y="929"/>
                  <a:pt x="1371" y="929"/>
                  <a:pt x="1371" y="929"/>
                </a:cubicBezTo>
                <a:cubicBezTo>
                  <a:pt x="1370" y="931"/>
                  <a:pt x="1370" y="931"/>
                  <a:pt x="1370" y="931"/>
                </a:cubicBezTo>
                <a:cubicBezTo>
                  <a:pt x="1371" y="932"/>
                  <a:pt x="1371" y="932"/>
                  <a:pt x="1371" y="932"/>
                </a:cubicBezTo>
                <a:cubicBezTo>
                  <a:pt x="1374" y="932"/>
                  <a:pt x="1374" y="932"/>
                  <a:pt x="1374" y="932"/>
                </a:cubicBezTo>
                <a:cubicBezTo>
                  <a:pt x="1374" y="935"/>
                  <a:pt x="1374" y="935"/>
                  <a:pt x="1374" y="935"/>
                </a:cubicBezTo>
                <a:cubicBezTo>
                  <a:pt x="1377" y="936"/>
                  <a:pt x="1377" y="936"/>
                  <a:pt x="1377" y="936"/>
                </a:cubicBezTo>
                <a:cubicBezTo>
                  <a:pt x="1379" y="938"/>
                  <a:pt x="1379" y="938"/>
                  <a:pt x="1379" y="938"/>
                </a:cubicBezTo>
                <a:cubicBezTo>
                  <a:pt x="1379" y="938"/>
                  <a:pt x="1379" y="938"/>
                  <a:pt x="1379" y="938"/>
                </a:cubicBezTo>
                <a:cubicBezTo>
                  <a:pt x="1378" y="940"/>
                  <a:pt x="1378" y="940"/>
                  <a:pt x="1378" y="940"/>
                </a:cubicBezTo>
                <a:cubicBezTo>
                  <a:pt x="1377" y="941"/>
                  <a:pt x="1377" y="941"/>
                  <a:pt x="1377" y="941"/>
                </a:cubicBezTo>
                <a:cubicBezTo>
                  <a:pt x="1379" y="942"/>
                  <a:pt x="1379" y="942"/>
                  <a:pt x="1379" y="942"/>
                </a:cubicBezTo>
                <a:cubicBezTo>
                  <a:pt x="1378" y="944"/>
                  <a:pt x="1378" y="944"/>
                  <a:pt x="1378" y="944"/>
                </a:cubicBezTo>
                <a:cubicBezTo>
                  <a:pt x="1378" y="946"/>
                  <a:pt x="1378" y="946"/>
                  <a:pt x="1378" y="946"/>
                </a:cubicBezTo>
                <a:cubicBezTo>
                  <a:pt x="1380" y="946"/>
                  <a:pt x="1380" y="946"/>
                  <a:pt x="1380" y="946"/>
                </a:cubicBezTo>
                <a:cubicBezTo>
                  <a:pt x="1381" y="950"/>
                  <a:pt x="1381" y="950"/>
                  <a:pt x="1381" y="950"/>
                </a:cubicBezTo>
                <a:cubicBezTo>
                  <a:pt x="1381" y="952"/>
                  <a:pt x="1381" y="952"/>
                  <a:pt x="1381" y="952"/>
                </a:cubicBezTo>
                <a:cubicBezTo>
                  <a:pt x="1383" y="954"/>
                  <a:pt x="1383" y="954"/>
                  <a:pt x="1383" y="954"/>
                </a:cubicBezTo>
                <a:cubicBezTo>
                  <a:pt x="1386" y="954"/>
                  <a:pt x="1386" y="954"/>
                  <a:pt x="1386" y="954"/>
                </a:cubicBezTo>
                <a:cubicBezTo>
                  <a:pt x="1386" y="954"/>
                  <a:pt x="1386" y="954"/>
                  <a:pt x="1386" y="954"/>
                </a:cubicBezTo>
                <a:cubicBezTo>
                  <a:pt x="1385" y="956"/>
                  <a:pt x="1385" y="956"/>
                  <a:pt x="1385" y="956"/>
                </a:cubicBezTo>
                <a:cubicBezTo>
                  <a:pt x="1386" y="957"/>
                  <a:pt x="1386" y="957"/>
                  <a:pt x="1386" y="957"/>
                </a:cubicBezTo>
                <a:cubicBezTo>
                  <a:pt x="1387" y="959"/>
                  <a:pt x="1387" y="959"/>
                  <a:pt x="1387" y="959"/>
                </a:cubicBezTo>
                <a:cubicBezTo>
                  <a:pt x="1387" y="960"/>
                  <a:pt x="1387" y="960"/>
                  <a:pt x="1387" y="960"/>
                </a:cubicBezTo>
                <a:cubicBezTo>
                  <a:pt x="1389" y="960"/>
                  <a:pt x="1389" y="960"/>
                  <a:pt x="1389" y="960"/>
                </a:cubicBezTo>
                <a:cubicBezTo>
                  <a:pt x="1395" y="963"/>
                  <a:pt x="1395" y="963"/>
                  <a:pt x="1395" y="963"/>
                </a:cubicBezTo>
                <a:cubicBezTo>
                  <a:pt x="1398" y="963"/>
                  <a:pt x="1398" y="963"/>
                  <a:pt x="1398" y="963"/>
                </a:cubicBezTo>
                <a:cubicBezTo>
                  <a:pt x="1400" y="964"/>
                  <a:pt x="1400" y="964"/>
                  <a:pt x="1400" y="964"/>
                </a:cubicBezTo>
                <a:cubicBezTo>
                  <a:pt x="1399" y="965"/>
                  <a:pt x="1399" y="965"/>
                  <a:pt x="1399" y="965"/>
                </a:cubicBezTo>
                <a:cubicBezTo>
                  <a:pt x="1401" y="966"/>
                  <a:pt x="1401" y="966"/>
                  <a:pt x="1401" y="966"/>
                </a:cubicBezTo>
                <a:cubicBezTo>
                  <a:pt x="1403" y="970"/>
                  <a:pt x="1403" y="970"/>
                  <a:pt x="1403" y="970"/>
                </a:cubicBezTo>
                <a:cubicBezTo>
                  <a:pt x="1405" y="970"/>
                  <a:pt x="1405" y="970"/>
                  <a:pt x="1405" y="970"/>
                </a:cubicBezTo>
                <a:cubicBezTo>
                  <a:pt x="1409" y="973"/>
                  <a:pt x="1409" y="973"/>
                  <a:pt x="1409" y="973"/>
                </a:cubicBezTo>
                <a:cubicBezTo>
                  <a:pt x="1409" y="973"/>
                  <a:pt x="1409" y="973"/>
                  <a:pt x="1409" y="973"/>
                </a:cubicBezTo>
                <a:cubicBezTo>
                  <a:pt x="1409" y="973"/>
                  <a:pt x="1409" y="973"/>
                  <a:pt x="1409" y="973"/>
                </a:cubicBezTo>
                <a:cubicBezTo>
                  <a:pt x="1415" y="979"/>
                  <a:pt x="1415" y="979"/>
                  <a:pt x="1415" y="979"/>
                </a:cubicBezTo>
                <a:cubicBezTo>
                  <a:pt x="1418" y="979"/>
                  <a:pt x="1418" y="979"/>
                  <a:pt x="1418" y="979"/>
                </a:cubicBezTo>
                <a:cubicBezTo>
                  <a:pt x="1425" y="985"/>
                  <a:pt x="1425" y="985"/>
                  <a:pt x="1425" y="985"/>
                </a:cubicBezTo>
                <a:cubicBezTo>
                  <a:pt x="1435" y="989"/>
                  <a:pt x="1435" y="989"/>
                  <a:pt x="1435" y="989"/>
                </a:cubicBezTo>
                <a:cubicBezTo>
                  <a:pt x="1436" y="989"/>
                  <a:pt x="1436" y="989"/>
                  <a:pt x="1436" y="989"/>
                </a:cubicBezTo>
                <a:cubicBezTo>
                  <a:pt x="1440" y="986"/>
                  <a:pt x="1440" y="986"/>
                  <a:pt x="1440" y="986"/>
                </a:cubicBezTo>
                <a:cubicBezTo>
                  <a:pt x="1442" y="986"/>
                  <a:pt x="1442" y="986"/>
                  <a:pt x="1442" y="986"/>
                </a:cubicBezTo>
                <a:cubicBezTo>
                  <a:pt x="1443" y="985"/>
                  <a:pt x="1443" y="985"/>
                  <a:pt x="1443" y="985"/>
                </a:cubicBezTo>
                <a:cubicBezTo>
                  <a:pt x="1450" y="982"/>
                  <a:pt x="1450" y="982"/>
                  <a:pt x="1450" y="982"/>
                </a:cubicBezTo>
                <a:cubicBezTo>
                  <a:pt x="1450" y="981"/>
                  <a:pt x="1450" y="981"/>
                  <a:pt x="1450" y="981"/>
                </a:cubicBezTo>
                <a:cubicBezTo>
                  <a:pt x="1454" y="981"/>
                  <a:pt x="1454" y="981"/>
                  <a:pt x="1454" y="981"/>
                </a:cubicBezTo>
                <a:cubicBezTo>
                  <a:pt x="1467" y="981"/>
                  <a:pt x="1467" y="981"/>
                  <a:pt x="1467" y="981"/>
                </a:cubicBezTo>
                <a:cubicBezTo>
                  <a:pt x="1472" y="979"/>
                  <a:pt x="1472" y="979"/>
                  <a:pt x="1472" y="979"/>
                </a:cubicBezTo>
                <a:cubicBezTo>
                  <a:pt x="1477" y="981"/>
                  <a:pt x="1477" y="981"/>
                  <a:pt x="1477" y="981"/>
                </a:cubicBezTo>
                <a:cubicBezTo>
                  <a:pt x="1477" y="979"/>
                  <a:pt x="1477" y="979"/>
                  <a:pt x="1477" y="979"/>
                </a:cubicBezTo>
                <a:cubicBezTo>
                  <a:pt x="1479" y="978"/>
                  <a:pt x="1479" y="978"/>
                  <a:pt x="1479" y="978"/>
                </a:cubicBezTo>
                <a:cubicBezTo>
                  <a:pt x="1481" y="981"/>
                  <a:pt x="1481" y="981"/>
                  <a:pt x="1481" y="981"/>
                </a:cubicBezTo>
                <a:cubicBezTo>
                  <a:pt x="1481" y="982"/>
                  <a:pt x="1481" y="982"/>
                  <a:pt x="1481" y="982"/>
                </a:cubicBezTo>
                <a:cubicBezTo>
                  <a:pt x="1487" y="983"/>
                  <a:pt x="1487" y="983"/>
                  <a:pt x="1487" y="983"/>
                </a:cubicBezTo>
                <a:cubicBezTo>
                  <a:pt x="1491" y="985"/>
                  <a:pt x="1491" y="985"/>
                  <a:pt x="1491" y="985"/>
                </a:cubicBezTo>
                <a:cubicBezTo>
                  <a:pt x="1499" y="980"/>
                  <a:pt x="1499" y="980"/>
                  <a:pt x="1499" y="980"/>
                </a:cubicBezTo>
                <a:cubicBezTo>
                  <a:pt x="1505" y="980"/>
                  <a:pt x="1505" y="980"/>
                  <a:pt x="1505" y="980"/>
                </a:cubicBezTo>
                <a:cubicBezTo>
                  <a:pt x="1511" y="975"/>
                  <a:pt x="1511" y="975"/>
                  <a:pt x="1511" y="975"/>
                </a:cubicBezTo>
                <a:cubicBezTo>
                  <a:pt x="1516" y="973"/>
                  <a:pt x="1516" y="973"/>
                  <a:pt x="1516" y="973"/>
                </a:cubicBezTo>
                <a:cubicBezTo>
                  <a:pt x="1521" y="972"/>
                  <a:pt x="1521" y="972"/>
                  <a:pt x="1521" y="972"/>
                </a:cubicBezTo>
                <a:cubicBezTo>
                  <a:pt x="1522" y="972"/>
                  <a:pt x="1522" y="972"/>
                  <a:pt x="1522" y="972"/>
                </a:cubicBezTo>
                <a:cubicBezTo>
                  <a:pt x="1527" y="969"/>
                  <a:pt x="1527" y="969"/>
                  <a:pt x="1527" y="969"/>
                </a:cubicBezTo>
                <a:cubicBezTo>
                  <a:pt x="1528" y="969"/>
                  <a:pt x="1528" y="969"/>
                  <a:pt x="1528" y="969"/>
                </a:cubicBezTo>
                <a:cubicBezTo>
                  <a:pt x="1532" y="969"/>
                  <a:pt x="1532" y="969"/>
                  <a:pt x="1532" y="969"/>
                </a:cubicBezTo>
                <a:cubicBezTo>
                  <a:pt x="1539" y="967"/>
                  <a:pt x="1539" y="967"/>
                  <a:pt x="1539" y="967"/>
                </a:cubicBezTo>
                <a:cubicBezTo>
                  <a:pt x="1539" y="967"/>
                  <a:pt x="1539" y="967"/>
                  <a:pt x="1539" y="967"/>
                </a:cubicBezTo>
                <a:cubicBezTo>
                  <a:pt x="1543" y="968"/>
                  <a:pt x="1543" y="968"/>
                  <a:pt x="1543" y="968"/>
                </a:cubicBezTo>
                <a:cubicBezTo>
                  <a:pt x="1547" y="967"/>
                  <a:pt x="1547" y="967"/>
                  <a:pt x="1547" y="967"/>
                </a:cubicBezTo>
                <a:cubicBezTo>
                  <a:pt x="1554" y="971"/>
                  <a:pt x="1554" y="971"/>
                  <a:pt x="1554" y="971"/>
                </a:cubicBezTo>
                <a:cubicBezTo>
                  <a:pt x="1558" y="975"/>
                  <a:pt x="1558" y="975"/>
                  <a:pt x="1558" y="975"/>
                </a:cubicBezTo>
                <a:cubicBezTo>
                  <a:pt x="1561" y="980"/>
                  <a:pt x="1561" y="980"/>
                  <a:pt x="1561" y="980"/>
                </a:cubicBezTo>
                <a:cubicBezTo>
                  <a:pt x="1561" y="983"/>
                  <a:pt x="1561" y="983"/>
                  <a:pt x="1561" y="983"/>
                </a:cubicBezTo>
                <a:cubicBezTo>
                  <a:pt x="1562" y="983"/>
                  <a:pt x="1562" y="983"/>
                  <a:pt x="1562" y="983"/>
                </a:cubicBezTo>
                <a:cubicBezTo>
                  <a:pt x="1563" y="987"/>
                  <a:pt x="1563" y="987"/>
                  <a:pt x="1563" y="987"/>
                </a:cubicBezTo>
                <a:cubicBezTo>
                  <a:pt x="1566" y="989"/>
                  <a:pt x="1566" y="989"/>
                  <a:pt x="1566" y="989"/>
                </a:cubicBezTo>
                <a:cubicBezTo>
                  <a:pt x="1569" y="990"/>
                  <a:pt x="1569" y="990"/>
                  <a:pt x="1569" y="990"/>
                </a:cubicBezTo>
                <a:cubicBezTo>
                  <a:pt x="1579" y="990"/>
                  <a:pt x="1579" y="990"/>
                  <a:pt x="1579" y="990"/>
                </a:cubicBezTo>
                <a:cubicBezTo>
                  <a:pt x="1581" y="989"/>
                  <a:pt x="1581" y="989"/>
                  <a:pt x="1581" y="989"/>
                </a:cubicBezTo>
                <a:cubicBezTo>
                  <a:pt x="1583" y="989"/>
                  <a:pt x="1583" y="989"/>
                  <a:pt x="1583" y="989"/>
                </a:cubicBezTo>
                <a:cubicBezTo>
                  <a:pt x="1587" y="988"/>
                  <a:pt x="1587" y="988"/>
                  <a:pt x="1587" y="988"/>
                </a:cubicBezTo>
                <a:cubicBezTo>
                  <a:pt x="1589" y="988"/>
                  <a:pt x="1589" y="988"/>
                  <a:pt x="1589" y="988"/>
                </a:cubicBezTo>
                <a:cubicBezTo>
                  <a:pt x="1591" y="988"/>
                  <a:pt x="1591" y="988"/>
                  <a:pt x="1591" y="988"/>
                </a:cubicBezTo>
                <a:cubicBezTo>
                  <a:pt x="1592" y="985"/>
                  <a:pt x="1592" y="985"/>
                  <a:pt x="1592" y="985"/>
                </a:cubicBezTo>
                <a:cubicBezTo>
                  <a:pt x="1594" y="987"/>
                  <a:pt x="1594" y="987"/>
                  <a:pt x="1594" y="987"/>
                </a:cubicBezTo>
                <a:cubicBezTo>
                  <a:pt x="1595" y="986"/>
                  <a:pt x="1595" y="986"/>
                  <a:pt x="1595" y="986"/>
                </a:cubicBezTo>
                <a:cubicBezTo>
                  <a:pt x="1595" y="986"/>
                  <a:pt x="1595" y="986"/>
                  <a:pt x="1595" y="986"/>
                </a:cubicBezTo>
                <a:cubicBezTo>
                  <a:pt x="1596" y="987"/>
                  <a:pt x="1596" y="987"/>
                  <a:pt x="1596" y="987"/>
                </a:cubicBezTo>
                <a:cubicBezTo>
                  <a:pt x="1598" y="986"/>
                  <a:pt x="1598" y="986"/>
                  <a:pt x="1598" y="986"/>
                </a:cubicBezTo>
                <a:cubicBezTo>
                  <a:pt x="1599" y="992"/>
                  <a:pt x="1599" y="992"/>
                  <a:pt x="1599" y="992"/>
                </a:cubicBezTo>
                <a:cubicBezTo>
                  <a:pt x="1601" y="993"/>
                  <a:pt x="1601" y="993"/>
                  <a:pt x="1601" y="993"/>
                </a:cubicBezTo>
                <a:cubicBezTo>
                  <a:pt x="1602" y="994"/>
                  <a:pt x="1602" y="994"/>
                  <a:pt x="1602" y="994"/>
                </a:cubicBezTo>
                <a:cubicBezTo>
                  <a:pt x="1605" y="992"/>
                  <a:pt x="1605" y="992"/>
                  <a:pt x="1605" y="992"/>
                </a:cubicBezTo>
                <a:cubicBezTo>
                  <a:pt x="1606" y="995"/>
                  <a:pt x="1606" y="995"/>
                  <a:pt x="1606" y="995"/>
                </a:cubicBezTo>
                <a:cubicBezTo>
                  <a:pt x="1606" y="996"/>
                  <a:pt x="1606" y="996"/>
                  <a:pt x="1606" y="996"/>
                </a:cubicBezTo>
                <a:cubicBezTo>
                  <a:pt x="1606" y="999"/>
                  <a:pt x="1606" y="999"/>
                  <a:pt x="1606" y="999"/>
                </a:cubicBezTo>
                <a:cubicBezTo>
                  <a:pt x="1608" y="1002"/>
                  <a:pt x="1608" y="1002"/>
                  <a:pt x="1608" y="1002"/>
                </a:cubicBezTo>
                <a:cubicBezTo>
                  <a:pt x="1608" y="1005"/>
                  <a:pt x="1608" y="1005"/>
                  <a:pt x="1608" y="1005"/>
                </a:cubicBezTo>
                <a:cubicBezTo>
                  <a:pt x="1607" y="1009"/>
                  <a:pt x="1607" y="1009"/>
                  <a:pt x="1607" y="1009"/>
                </a:cubicBezTo>
                <a:cubicBezTo>
                  <a:pt x="1608" y="1010"/>
                  <a:pt x="1608" y="1010"/>
                  <a:pt x="1608" y="1010"/>
                </a:cubicBezTo>
                <a:cubicBezTo>
                  <a:pt x="1606" y="1012"/>
                  <a:pt x="1606" y="1012"/>
                  <a:pt x="1606" y="1012"/>
                </a:cubicBezTo>
                <a:cubicBezTo>
                  <a:pt x="1606" y="1012"/>
                  <a:pt x="1606" y="1012"/>
                  <a:pt x="1606" y="1012"/>
                </a:cubicBezTo>
                <a:cubicBezTo>
                  <a:pt x="1607" y="1014"/>
                  <a:pt x="1607" y="1014"/>
                  <a:pt x="1607" y="1014"/>
                </a:cubicBezTo>
                <a:cubicBezTo>
                  <a:pt x="1604" y="1018"/>
                  <a:pt x="1604" y="1018"/>
                  <a:pt x="1604" y="1018"/>
                </a:cubicBezTo>
                <a:cubicBezTo>
                  <a:pt x="1601" y="1023"/>
                  <a:pt x="1601" y="1023"/>
                  <a:pt x="1601" y="1023"/>
                </a:cubicBezTo>
                <a:cubicBezTo>
                  <a:pt x="1604" y="1024"/>
                  <a:pt x="1604" y="1024"/>
                  <a:pt x="1604" y="1024"/>
                </a:cubicBezTo>
                <a:cubicBezTo>
                  <a:pt x="1604" y="1025"/>
                  <a:pt x="1604" y="1025"/>
                  <a:pt x="1604" y="1025"/>
                </a:cubicBezTo>
                <a:cubicBezTo>
                  <a:pt x="1603" y="1027"/>
                  <a:pt x="1603" y="1027"/>
                  <a:pt x="1603" y="1027"/>
                </a:cubicBezTo>
                <a:cubicBezTo>
                  <a:pt x="1601" y="1027"/>
                  <a:pt x="1601" y="1027"/>
                  <a:pt x="1601" y="1027"/>
                </a:cubicBezTo>
                <a:cubicBezTo>
                  <a:pt x="1603" y="1030"/>
                  <a:pt x="1603" y="1030"/>
                  <a:pt x="1603" y="1030"/>
                </a:cubicBezTo>
                <a:cubicBezTo>
                  <a:pt x="1606" y="1031"/>
                  <a:pt x="1606" y="1031"/>
                  <a:pt x="1606" y="1031"/>
                </a:cubicBezTo>
                <a:cubicBezTo>
                  <a:pt x="1602" y="1032"/>
                  <a:pt x="1602" y="1032"/>
                  <a:pt x="1602" y="1032"/>
                </a:cubicBezTo>
                <a:cubicBezTo>
                  <a:pt x="1601" y="1031"/>
                  <a:pt x="1601" y="1031"/>
                  <a:pt x="1601" y="1031"/>
                </a:cubicBezTo>
                <a:cubicBezTo>
                  <a:pt x="1601" y="1034"/>
                  <a:pt x="1601" y="1034"/>
                  <a:pt x="1601" y="1034"/>
                </a:cubicBezTo>
                <a:cubicBezTo>
                  <a:pt x="1600" y="1040"/>
                  <a:pt x="1600" y="1040"/>
                  <a:pt x="1600" y="1040"/>
                </a:cubicBezTo>
                <a:cubicBezTo>
                  <a:pt x="1598" y="1041"/>
                  <a:pt x="1598" y="1041"/>
                  <a:pt x="1598" y="1041"/>
                </a:cubicBezTo>
                <a:cubicBezTo>
                  <a:pt x="1596" y="1040"/>
                  <a:pt x="1596" y="1040"/>
                  <a:pt x="1596" y="1040"/>
                </a:cubicBezTo>
                <a:cubicBezTo>
                  <a:pt x="1596" y="1041"/>
                  <a:pt x="1596" y="1041"/>
                  <a:pt x="1596" y="1041"/>
                </a:cubicBezTo>
                <a:cubicBezTo>
                  <a:pt x="1598" y="1046"/>
                  <a:pt x="1598" y="1046"/>
                  <a:pt x="1598" y="1046"/>
                </a:cubicBezTo>
                <a:cubicBezTo>
                  <a:pt x="1599" y="1047"/>
                  <a:pt x="1599" y="1047"/>
                  <a:pt x="1599" y="1047"/>
                </a:cubicBezTo>
                <a:cubicBezTo>
                  <a:pt x="1599" y="1048"/>
                  <a:pt x="1599" y="1048"/>
                  <a:pt x="1599" y="1048"/>
                </a:cubicBezTo>
                <a:cubicBezTo>
                  <a:pt x="1601" y="1051"/>
                  <a:pt x="1601" y="1051"/>
                  <a:pt x="1601" y="1051"/>
                </a:cubicBezTo>
                <a:cubicBezTo>
                  <a:pt x="1601" y="1054"/>
                  <a:pt x="1601" y="1054"/>
                  <a:pt x="1601" y="1054"/>
                </a:cubicBezTo>
                <a:cubicBezTo>
                  <a:pt x="1602" y="1055"/>
                  <a:pt x="1602" y="1055"/>
                  <a:pt x="1602" y="1055"/>
                </a:cubicBezTo>
                <a:cubicBezTo>
                  <a:pt x="1603" y="1058"/>
                  <a:pt x="1603" y="1058"/>
                  <a:pt x="1603" y="1058"/>
                </a:cubicBezTo>
                <a:cubicBezTo>
                  <a:pt x="1606" y="1060"/>
                  <a:pt x="1606" y="1060"/>
                  <a:pt x="1606" y="1060"/>
                </a:cubicBezTo>
                <a:cubicBezTo>
                  <a:pt x="1605" y="1060"/>
                  <a:pt x="1605" y="1060"/>
                  <a:pt x="1605" y="1060"/>
                </a:cubicBezTo>
                <a:cubicBezTo>
                  <a:pt x="1608" y="1063"/>
                  <a:pt x="1608" y="1063"/>
                  <a:pt x="1608" y="1063"/>
                </a:cubicBezTo>
                <a:cubicBezTo>
                  <a:pt x="1612" y="1067"/>
                  <a:pt x="1612" y="1067"/>
                  <a:pt x="1612" y="1067"/>
                </a:cubicBezTo>
                <a:cubicBezTo>
                  <a:pt x="1613" y="1069"/>
                  <a:pt x="1613" y="1069"/>
                  <a:pt x="1613" y="1069"/>
                </a:cubicBezTo>
                <a:cubicBezTo>
                  <a:pt x="1617" y="1071"/>
                  <a:pt x="1617" y="1071"/>
                  <a:pt x="1617" y="1071"/>
                </a:cubicBezTo>
                <a:cubicBezTo>
                  <a:pt x="1617" y="1073"/>
                  <a:pt x="1617" y="1073"/>
                  <a:pt x="1617" y="1073"/>
                </a:cubicBezTo>
                <a:cubicBezTo>
                  <a:pt x="1619" y="1073"/>
                  <a:pt x="1619" y="1073"/>
                  <a:pt x="1619" y="1073"/>
                </a:cubicBezTo>
                <a:cubicBezTo>
                  <a:pt x="1620" y="1074"/>
                  <a:pt x="1620" y="1074"/>
                  <a:pt x="1620" y="1074"/>
                </a:cubicBezTo>
                <a:cubicBezTo>
                  <a:pt x="1622" y="1076"/>
                  <a:pt x="1622" y="1076"/>
                  <a:pt x="1622" y="1076"/>
                </a:cubicBezTo>
                <a:cubicBezTo>
                  <a:pt x="1622" y="1077"/>
                  <a:pt x="1622" y="1077"/>
                  <a:pt x="1622" y="1077"/>
                </a:cubicBezTo>
                <a:cubicBezTo>
                  <a:pt x="1625" y="1079"/>
                  <a:pt x="1625" y="1079"/>
                  <a:pt x="1625" y="1079"/>
                </a:cubicBezTo>
                <a:cubicBezTo>
                  <a:pt x="1625" y="1081"/>
                  <a:pt x="1625" y="1081"/>
                  <a:pt x="1625" y="1081"/>
                </a:cubicBezTo>
                <a:cubicBezTo>
                  <a:pt x="1627" y="1083"/>
                  <a:pt x="1627" y="1083"/>
                  <a:pt x="1627" y="1083"/>
                </a:cubicBezTo>
                <a:cubicBezTo>
                  <a:pt x="1627" y="1084"/>
                  <a:pt x="1627" y="1084"/>
                  <a:pt x="1627" y="1084"/>
                </a:cubicBezTo>
                <a:cubicBezTo>
                  <a:pt x="1628" y="1086"/>
                  <a:pt x="1628" y="1086"/>
                  <a:pt x="1628" y="1086"/>
                </a:cubicBezTo>
                <a:cubicBezTo>
                  <a:pt x="1629" y="1087"/>
                  <a:pt x="1629" y="1087"/>
                  <a:pt x="1629" y="1087"/>
                </a:cubicBezTo>
                <a:cubicBezTo>
                  <a:pt x="1630" y="1090"/>
                  <a:pt x="1630" y="1090"/>
                  <a:pt x="1630" y="1090"/>
                </a:cubicBezTo>
                <a:cubicBezTo>
                  <a:pt x="1629" y="1092"/>
                  <a:pt x="1629" y="1092"/>
                  <a:pt x="1629" y="1092"/>
                </a:cubicBezTo>
                <a:cubicBezTo>
                  <a:pt x="1629" y="1093"/>
                  <a:pt x="1629" y="1093"/>
                  <a:pt x="1629" y="1093"/>
                </a:cubicBezTo>
                <a:cubicBezTo>
                  <a:pt x="1630" y="1095"/>
                  <a:pt x="1630" y="1095"/>
                  <a:pt x="1630" y="1095"/>
                </a:cubicBezTo>
                <a:cubicBezTo>
                  <a:pt x="1633" y="1095"/>
                  <a:pt x="1633" y="1095"/>
                  <a:pt x="1633" y="1095"/>
                </a:cubicBezTo>
                <a:cubicBezTo>
                  <a:pt x="1634" y="1096"/>
                  <a:pt x="1634" y="1096"/>
                  <a:pt x="1634" y="1096"/>
                </a:cubicBezTo>
                <a:cubicBezTo>
                  <a:pt x="1631" y="1097"/>
                  <a:pt x="1631" y="1097"/>
                  <a:pt x="1631" y="1097"/>
                </a:cubicBezTo>
                <a:cubicBezTo>
                  <a:pt x="1632" y="1098"/>
                  <a:pt x="1632" y="1098"/>
                  <a:pt x="1632" y="1098"/>
                </a:cubicBezTo>
                <a:cubicBezTo>
                  <a:pt x="1632" y="1100"/>
                  <a:pt x="1632" y="1100"/>
                  <a:pt x="1632" y="1100"/>
                </a:cubicBezTo>
                <a:cubicBezTo>
                  <a:pt x="1638" y="1106"/>
                  <a:pt x="1638" y="1106"/>
                  <a:pt x="1638" y="1106"/>
                </a:cubicBezTo>
                <a:cubicBezTo>
                  <a:pt x="1638" y="1114"/>
                  <a:pt x="1638" y="1114"/>
                  <a:pt x="1638" y="1114"/>
                </a:cubicBezTo>
                <a:cubicBezTo>
                  <a:pt x="1641" y="1118"/>
                  <a:pt x="1641" y="1118"/>
                  <a:pt x="1641" y="1118"/>
                </a:cubicBezTo>
                <a:cubicBezTo>
                  <a:pt x="1641" y="1122"/>
                  <a:pt x="1641" y="1122"/>
                  <a:pt x="1641" y="1122"/>
                </a:cubicBezTo>
                <a:cubicBezTo>
                  <a:pt x="1637" y="1126"/>
                  <a:pt x="1637" y="1126"/>
                  <a:pt x="1637" y="1126"/>
                </a:cubicBezTo>
                <a:cubicBezTo>
                  <a:pt x="1639" y="1127"/>
                  <a:pt x="1639" y="1127"/>
                  <a:pt x="1639" y="1127"/>
                </a:cubicBezTo>
                <a:cubicBezTo>
                  <a:pt x="1639" y="1131"/>
                  <a:pt x="1639" y="1131"/>
                  <a:pt x="1639" y="1131"/>
                </a:cubicBezTo>
                <a:cubicBezTo>
                  <a:pt x="1641" y="1133"/>
                  <a:pt x="1641" y="1133"/>
                  <a:pt x="1641" y="1133"/>
                </a:cubicBezTo>
                <a:cubicBezTo>
                  <a:pt x="1641" y="1136"/>
                  <a:pt x="1641" y="1136"/>
                  <a:pt x="1641" y="1136"/>
                </a:cubicBezTo>
                <a:cubicBezTo>
                  <a:pt x="1645" y="1142"/>
                  <a:pt x="1645" y="1142"/>
                  <a:pt x="1645" y="1142"/>
                </a:cubicBezTo>
                <a:cubicBezTo>
                  <a:pt x="1644" y="1144"/>
                  <a:pt x="1644" y="1144"/>
                  <a:pt x="1644" y="1144"/>
                </a:cubicBezTo>
                <a:cubicBezTo>
                  <a:pt x="1646" y="1146"/>
                  <a:pt x="1646" y="1146"/>
                  <a:pt x="1646" y="1146"/>
                </a:cubicBezTo>
                <a:cubicBezTo>
                  <a:pt x="1646" y="1154"/>
                  <a:pt x="1646" y="1154"/>
                  <a:pt x="1646" y="1154"/>
                </a:cubicBezTo>
                <a:cubicBezTo>
                  <a:pt x="1642" y="1162"/>
                  <a:pt x="1642" y="1162"/>
                  <a:pt x="1642" y="1162"/>
                </a:cubicBezTo>
                <a:cubicBezTo>
                  <a:pt x="1640" y="1162"/>
                  <a:pt x="1640" y="1162"/>
                  <a:pt x="1640" y="1162"/>
                </a:cubicBezTo>
                <a:cubicBezTo>
                  <a:pt x="1636" y="1165"/>
                  <a:pt x="1636" y="1165"/>
                  <a:pt x="1636" y="1165"/>
                </a:cubicBezTo>
                <a:cubicBezTo>
                  <a:pt x="1636" y="1168"/>
                  <a:pt x="1636" y="1168"/>
                  <a:pt x="1636" y="1168"/>
                </a:cubicBezTo>
                <a:cubicBezTo>
                  <a:pt x="1630" y="1173"/>
                  <a:pt x="1630" y="1173"/>
                  <a:pt x="1630" y="1173"/>
                </a:cubicBezTo>
                <a:cubicBezTo>
                  <a:pt x="1630" y="1176"/>
                  <a:pt x="1630" y="1176"/>
                  <a:pt x="1630" y="1176"/>
                </a:cubicBezTo>
                <a:cubicBezTo>
                  <a:pt x="1629" y="1177"/>
                  <a:pt x="1629" y="1177"/>
                  <a:pt x="1629" y="1177"/>
                </a:cubicBezTo>
                <a:cubicBezTo>
                  <a:pt x="1629" y="1185"/>
                  <a:pt x="1629" y="1185"/>
                  <a:pt x="1629" y="1185"/>
                </a:cubicBezTo>
                <a:cubicBezTo>
                  <a:pt x="1627" y="1188"/>
                  <a:pt x="1627" y="1188"/>
                  <a:pt x="1627" y="1188"/>
                </a:cubicBezTo>
                <a:cubicBezTo>
                  <a:pt x="1626" y="1192"/>
                  <a:pt x="1626" y="1192"/>
                  <a:pt x="1626" y="1192"/>
                </a:cubicBezTo>
                <a:cubicBezTo>
                  <a:pt x="1623" y="1195"/>
                  <a:pt x="1623" y="1195"/>
                  <a:pt x="1623" y="1195"/>
                </a:cubicBezTo>
                <a:cubicBezTo>
                  <a:pt x="1623" y="1199"/>
                  <a:pt x="1623" y="1199"/>
                  <a:pt x="1623" y="1199"/>
                </a:cubicBezTo>
                <a:cubicBezTo>
                  <a:pt x="1623" y="1202"/>
                  <a:pt x="1623" y="1202"/>
                  <a:pt x="1623" y="1202"/>
                </a:cubicBezTo>
                <a:cubicBezTo>
                  <a:pt x="1623" y="1207"/>
                  <a:pt x="1623" y="1207"/>
                  <a:pt x="1623" y="1207"/>
                </a:cubicBezTo>
                <a:cubicBezTo>
                  <a:pt x="1623" y="1210"/>
                  <a:pt x="1623" y="1210"/>
                  <a:pt x="1623" y="1210"/>
                </a:cubicBezTo>
                <a:cubicBezTo>
                  <a:pt x="1623" y="1211"/>
                  <a:pt x="1623" y="1211"/>
                  <a:pt x="1623" y="1211"/>
                </a:cubicBezTo>
                <a:cubicBezTo>
                  <a:pt x="1623" y="1220"/>
                  <a:pt x="1623" y="1220"/>
                  <a:pt x="1623" y="1220"/>
                </a:cubicBezTo>
                <a:cubicBezTo>
                  <a:pt x="1629" y="1226"/>
                  <a:pt x="1629" y="1226"/>
                  <a:pt x="1629" y="1226"/>
                </a:cubicBezTo>
                <a:cubicBezTo>
                  <a:pt x="1633" y="1232"/>
                  <a:pt x="1633" y="1232"/>
                  <a:pt x="1633" y="1232"/>
                </a:cubicBezTo>
                <a:cubicBezTo>
                  <a:pt x="1638" y="1243"/>
                  <a:pt x="1638" y="1243"/>
                  <a:pt x="1638" y="1243"/>
                </a:cubicBezTo>
                <a:cubicBezTo>
                  <a:pt x="1638" y="1248"/>
                  <a:pt x="1638" y="1248"/>
                  <a:pt x="1638" y="1248"/>
                </a:cubicBezTo>
                <a:cubicBezTo>
                  <a:pt x="1643" y="1255"/>
                  <a:pt x="1643" y="1255"/>
                  <a:pt x="1643" y="1255"/>
                </a:cubicBezTo>
                <a:cubicBezTo>
                  <a:pt x="1643" y="1258"/>
                  <a:pt x="1643" y="1258"/>
                  <a:pt x="1643" y="1258"/>
                </a:cubicBezTo>
                <a:cubicBezTo>
                  <a:pt x="1649" y="1265"/>
                  <a:pt x="1649" y="1265"/>
                  <a:pt x="1649" y="1265"/>
                </a:cubicBezTo>
                <a:cubicBezTo>
                  <a:pt x="1649" y="1269"/>
                  <a:pt x="1649" y="1269"/>
                  <a:pt x="1649" y="1269"/>
                </a:cubicBezTo>
                <a:cubicBezTo>
                  <a:pt x="1647" y="1270"/>
                  <a:pt x="1647" y="1270"/>
                  <a:pt x="1647" y="1270"/>
                </a:cubicBezTo>
                <a:cubicBezTo>
                  <a:pt x="1649" y="1275"/>
                  <a:pt x="1649" y="1275"/>
                  <a:pt x="1649" y="1275"/>
                </a:cubicBezTo>
                <a:cubicBezTo>
                  <a:pt x="1649" y="1283"/>
                  <a:pt x="1649" y="1283"/>
                  <a:pt x="1649" y="1283"/>
                </a:cubicBezTo>
                <a:cubicBezTo>
                  <a:pt x="1652" y="1291"/>
                  <a:pt x="1652" y="1291"/>
                  <a:pt x="1652" y="1291"/>
                </a:cubicBezTo>
                <a:cubicBezTo>
                  <a:pt x="1652" y="1295"/>
                  <a:pt x="1652" y="1295"/>
                  <a:pt x="1652" y="1295"/>
                </a:cubicBezTo>
                <a:cubicBezTo>
                  <a:pt x="1653" y="1298"/>
                  <a:pt x="1653" y="1298"/>
                  <a:pt x="1653" y="1298"/>
                </a:cubicBezTo>
                <a:cubicBezTo>
                  <a:pt x="1651" y="1299"/>
                  <a:pt x="1651" y="1299"/>
                  <a:pt x="1651" y="1299"/>
                </a:cubicBezTo>
                <a:cubicBezTo>
                  <a:pt x="1653" y="1301"/>
                  <a:pt x="1653" y="1301"/>
                  <a:pt x="1653" y="1301"/>
                </a:cubicBezTo>
                <a:cubicBezTo>
                  <a:pt x="1653" y="1306"/>
                  <a:pt x="1653" y="1306"/>
                  <a:pt x="1653" y="1306"/>
                </a:cubicBezTo>
                <a:cubicBezTo>
                  <a:pt x="1655" y="1307"/>
                  <a:pt x="1655" y="1307"/>
                  <a:pt x="1655" y="1307"/>
                </a:cubicBezTo>
                <a:cubicBezTo>
                  <a:pt x="1656" y="1308"/>
                  <a:pt x="1656" y="1308"/>
                  <a:pt x="1656" y="1308"/>
                </a:cubicBezTo>
                <a:cubicBezTo>
                  <a:pt x="1654" y="1309"/>
                  <a:pt x="1654" y="1309"/>
                  <a:pt x="1654" y="1309"/>
                </a:cubicBezTo>
                <a:cubicBezTo>
                  <a:pt x="1654" y="1311"/>
                  <a:pt x="1654" y="1311"/>
                  <a:pt x="1654" y="1311"/>
                </a:cubicBezTo>
                <a:cubicBezTo>
                  <a:pt x="1656" y="1313"/>
                  <a:pt x="1656" y="1313"/>
                  <a:pt x="1656" y="1313"/>
                </a:cubicBezTo>
                <a:cubicBezTo>
                  <a:pt x="1656" y="1317"/>
                  <a:pt x="1656" y="1317"/>
                  <a:pt x="1656" y="1317"/>
                </a:cubicBezTo>
                <a:cubicBezTo>
                  <a:pt x="1658" y="1320"/>
                  <a:pt x="1658" y="1320"/>
                  <a:pt x="1658" y="1320"/>
                </a:cubicBezTo>
                <a:cubicBezTo>
                  <a:pt x="1661" y="1324"/>
                  <a:pt x="1661" y="1324"/>
                  <a:pt x="1661" y="1324"/>
                </a:cubicBezTo>
                <a:cubicBezTo>
                  <a:pt x="1663" y="1327"/>
                  <a:pt x="1663" y="1327"/>
                  <a:pt x="1663" y="1327"/>
                </a:cubicBezTo>
                <a:cubicBezTo>
                  <a:pt x="1664" y="1328"/>
                  <a:pt x="1664" y="1328"/>
                  <a:pt x="1664" y="1328"/>
                </a:cubicBezTo>
                <a:cubicBezTo>
                  <a:pt x="1667" y="1331"/>
                  <a:pt x="1667" y="1331"/>
                  <a:pt x="1667" y="1331"/>
                </a:cubicBezTo>
                <a:cubicBezTo>
                  <a:pt x="1667" y="1331"/>
                  <a:pt x="1667" y="1331"/>
                  <a:pt x="1667" y="1331"/>
                </a:cubicBezTo>
                <a:cubicBezTo>
                  <a:pt x="1668" y="1334"/>
                  <a:pt x="1668" y="1334"/>
                  <a:pt x="1668" y="1334"/>
                </a:cubicBezTo>
                <a:cubicBezTo>
                  <a:pt x="1671" y="1336"/>
                  <a:pt x="1671" y="1336"/>
                  <a:pt x="1671" y="1336"/>
                </a:cubicBezTo>
                <a:cubicBezTo>
                  <a:pt x="1673" y="1343"/>
                  <a:pt x="1673" y="1343"/>
                  <a:pt x="1673" y="1343"/>
                </a:cubicBezTo>
                <a:cubicBezTo>
                  <a:pt x="1673" y="1345"/>
                  <a:pt x="1673" y="1345"/>
                  <a:pt x="1673" y="1345"/>
                </a:cubicBezTo>
                <a:cubicBezTo>
                  <a:pt x="1675" y="1351"/>
                  <a:pt x="1675" y="1351"/>
                  <a:pt x="1675" y="1351"/>
                </a:cubicBezTo>
                <a:cubicBezTo>
                  <a:pt x="1676" y="1357"/>
                  <a:pt x="1676" y="1357"/>
                  <a:pt x="1676" y="1357"/>
                </a:cubicBezTo>
                <a:cubicBezTo>
                  <a:pt x="1679" y="1361"/>
                  <a:pt x="1679" y="1361"/>
                  <a:pt x="1679" y="1361"/>
                </a:cubicBezTo>
                <a:cubicBezTo>
                  <a:pt x="1679" y="1363"/>
                  <a:pt x="1679" y="1363"/>
                  <a:pt x="1679" y="1363"/>
                </a:cubicBezTo>
                <a:cubicBezTo>
                  <a:pt x="1682" y="1368"/>
                  <a:pt x="1682" y="1368"/>
                  <a:pt x="1682" y="1368"/>
                </a:cubicBezTo>
                <a:cubicBezTo>
                  <a:pt x="1682" y="1369"/>
                  <a:pt x="1682" y="1369"/>
                  <a:pt x="1682" y="1369"/>
                </a:cubicBezTo>
                <a:cubicBezTo>
                  <a:pt x="1683" y="1373"/>
                  <a:pt x="1683" y="1373"/>
                  <a:pt x="1683" y="1373"/>
                </a:cubicBezTo>
                <a:cubicBezTo>
                  <a:pt x="1683" y="1376"/>
                  <a:pt x="1683" y="1376"/>
                  <a:pt x="1683" y="1376"/>
                </a:cubicBezTo>
                <a:cubicBezTo>
                  <a:pt x="1681" y="1377"/>
                  <a:pt x="1681" y="1377"/>
                  <a:pt x="1681" y="1377"/>
                </a:cubicBezTo>
                <a:cubicBezTo>
                  <a:pt x="1680" y="1377"/>
                  <a:pt x="1680" y="1377"/>
                  <a:pt x="1680" y="1377"/>
                </a:cubicBezTo>
                <a:cubicBezTo>
                  <a:pt x="1679" y="1376"/>
                  <a:pt x="1679" y="1376"/>
                  <a:pt x="1679" y="1376"/>
                </a:cubicBezTo>
                <a:cubicBezTo>
                  <a:pt x="1678" y="1377"/>
                  <a:pt x="1678" y="1377"/>
                  <a:pt x="1678" y="1377"/>
                </a:cubicBezTo>
                <a:cubicBezTo>
                  <a:pt x="1678" y="1380"/>
                  <a:pt x="1678" y="1380"/>
                  <a:pt x="1678" y="1380"/>
                </a:cubicBezTo>
                <a:cubicBezTo>
                  <a:pt x="1680" y="1382"/>
                  <a:pt x="1680" y="1382"/>
                  <a:pt x="1680" y="1382"/>
                </a:cubicBezTo>
                <a:cubicBezTo>
                  <a:pt x="1682" y="1384"/>
                  <a:pt x="1682" y="1384"/>
                  <a:pt x="1682" y="1384"/>
                </a:cubicBezTo>
                <a:cubicBezTo>
                  <a:pt x="1683" y="1387"/>
                  <a:pt x="1683" y="1387"/>
                  <a:pt x="1683" y="1387"/>
                </a:cubicBezTo>
                <a:cubicBezTo>
                  <a:pt x="1682" y="1389"/>
                  <a:pt x="1682" y="1389"/>
                  <a:pt x="1682" y="1389"/>
                </a:cubicBezTo>
                <a:cubicBezTo>
                  <a:pt x="1683" y="1392"/>
                  <a:pt x="1683" y="1392"/>
                  <a:pt x="1683" y="1392"/>
                </a:cubicBezTo>
                <a:cubicBezTo>
                  <a:pt x="1682" y="1394"/>
                  <a:pt x="1682" y="1394"/>
                  <a:pt x="1682" y="1394"/>
                </a:cubicBezTo>
                <a:cubicBezTo>
                  <a:pt x="1682" y="1396"/>
                  <a:pt x="1682" y="1396"/>
                  <a:pt x="1682" y="1396"/>
                </a:cubicBezTo>
                <a:cubicBezTo>
                  <a:pt x="1683" y="1397"/>
                  <a:pt x="1683" y="1397"/>
                  <a:pt x="1683" y="1397"/>
                </a:cubicBezTo>
                <a:cubicBezTo>
                  <a:pt x="1683" y="1395"/>
                  <a:pt x="1683" y="1395"/>
                  <a:pt x="1683" y="1395"/>
                </a:cubicBezTo>
                <a:cubicBezTo>
                  <a:pt x="1685" y="1393"/>
                  <a:pt x="1685" y="1393"/>
                  <a:pt x="1685" y="1393"/>
                </a:cubicBezTo>
                <a:cubicBezTo>
                  <a:pt x="1687" y="1394"/>
                  <a:pt x="1687" y="1394"/>
                  <a:pt x="1687" y="1394"/>
                </a:cubicBezTo>
                <a:cubicBezTo>
                  <a:pt x="1688" y="1396"/>
                  <a:pt x="1688" y="1396"/>
                  <a:pt x="1688" y="1396"/>
                </a:cubicBezTo>
                <a:cubicBezTo>
                  <a:pt x="1687" y="1396"/>
                  <a:pt x="1687" y="1396"/>
                  <a:pt x="1687" y="1396"/>
                </a:cubicBezTo>
                <a:cubicBezTo>
                  <a:pt x="1688" y="1397"/>
                  <a:pt x="1688" y="1397"/>
                  <a:pt x="1688" y="1397"/>
                </a:cubicBezTo>
                <a:cubicBezTo>
                  <a:pt x="1689" y="1396"/>
                  <a:pt x="1689" y="1396"/>
                  <a:pt x="1689" y="1396"/>
                </a:cubicBezTo>
                <a:cubicBezTo>
                  <a:pt x="1691" y="1397"/>
                  <a:pt x="1691" y="1397"/>
                  <a:pt x="1691" y="1397"/>
                </a:cubicBezTo>
                <a:cubicBezTo>
                  <a:pt x="1691" y="1400"/>
                  <a:pt x="1691" y="1400"/>
                  <a:pt x="1691" y="1400"/>
                </a:cubicBezTo>
                <a:cubicBezTo>
                  <a:pt x="1692" y="1399"/>
                  <a:pt x="1692" y="1399"/>
                  <a:pt x="1692" y="1399"/>
                </a:cubicBezTo>
                <a:cubicBezTo>
                  <a:pt x="1697" y="1401"/>
                  <a:pt x="1697" y="1401"/>
                  <a:pt x="1697" y="1401"/>
                </a:cubicBezTo>
                <a:cubicBezTo>
                  <a:pt x="1698" y="1401"/>
                  <a:pt x="1698" y="1401"/>
                  <a:pt x="1698" y="1401"/>
                </a:cubicBezTo>
                <a:cubicBezTo>
                  <a:pt x="1699" y="1401"/>
                  <a:pt x="1699" y="1401"/>
                  <a:pt x="1699" y="1401"/>
                </a:cubicBezTo>
                <a:cubicBezTo>
                  <a:pt x="1700" y="1400"/>
                  <a:pt x="1700" y="1400"/>
                  <a:pt x="1700" y="1400"/>
                </a:cubicBezTo>
                <a:cubicBezTo>
                  <a:pt x="1702" y="1399"/>
                  <a:pt x="1702" y="1399"/>
                  <a:pt x="1702" y="1399"/>
                </a:cubicBezTo>
                <a:cubicBezTo>
                  <a:pt x="1704" y="1397"/>
                  <a:pt x="1704" y="1397"/>
                  <a:pt x="1704" y="1397"/>
                </a:cubicBezTo>
                <a:cubicBezTo>
                  <a:pt x="1706" y="1397"/>
                  <a:pt x="1706" y="1397"/>
                  <a:pt x="1706" y="1397"/>
                </a:cubicBezTo>
                <a:cubicBezTo>
                  <a:pt x="1707" y="1397"/>
                  <a:pt x="1707" y="1397"/>
                  <a:pt x="1707" y="1397"/>
                </a:cubicBezTo>
                <a:cubicBezTo>
                  <a:pt x="1709" y="1397"/>
                  <a:pt x="1709" y="1397"/>
                  <a:pt x="1709" y="1397"/>
                </a:cubicBezTo>
                <a:cubicBezTo>
                  <a:pt x="1712" y="1398"/>
                  <a:pt x="1712" y="1398"/>
                  <a:pt x="1712" y="1398"/>
                </a:cubicBezTo>
                <a:cubicBezTo>
                  <a:pt x="1714" y="1397"/>
                  <a:pt x="1714" y="1397"/>
                  <a:pt x="1714" y="1397"/>
                </a:cubicBezTo>
                <a:cubicBezTo>
                  <a:pt x="1716" y="1397"/>
                  <a:pt x="1716" y="1397"/>
                  <a:pt x="1716" y="1397"/>
                </a:cubicBezTo>
                <a:cubicBezTo>
                  <a:pt x="1717" y="1396"/>
                  <a:pt x="1717" y="1396"/>
                  <a:pt x="1717" y="1396"/>
                </a:cubicBezTo>
                <a:cubicBezTo>
                  <a:pt x="1718" y="1395"/>
                  <a:pt x="1718" y="1395"/>
                  <a:pt x="1718" y="1395"/>
                </a:cubicBezTo>
                <a:cubicBezTo>
                  <a:pt x="1719" y="1395"/>
                  <a:pt x="1719" y="1395"/>
                  <a:pt x="1719" y="1395"/>
                </a:cubicBezTo>
                <a:cubicBezTo>
                  <a:pt x="1720" y="1395"/>
                  <a:pt x="1720" y="1395"/>
                  <a:pt x="1720" y="1395"/>
                </a:cubicBezTo>
                <a:cubicBezTo>
                  <a:pt x="1721" y="1394"/>
                  <a:pt x="1721" y="1394"/>
                  <a:pt x="1721" y="1394"/>
                </a:cubicBezTo>
                <a:cubicBezTo>
                  <a:pt x="1723" y="1393"/>
                  <a:pt x="1723" y="1393"/>
                  <a:pt x="1723" y="1393"/>
                </a:cubicBezTo>
                <a:cubicBezTo>
                  <a:pt x="1728" y="1393"/>
                  <a:pt x="1728" y="1393"/>
                  <a:pt x="1728" y="1393"/>
                </a:cubicBezTo>
                <a:cubicBezTo>
                  <a:pt x="1730" y="1394"/>
                  <a:pt x="1730" y="1394"/>
                  <a:pt x="1730" y="1394"/>
                </a:cubicBezTo>
                <a:cubicBezTo>
                  <a:pt x="1732" y="1394"/>
                  <a:pt x="1732" y="1394"/>
                  <a:pt x="1732" y="1394"/>
                </a:cubicBezTo>
                <a:cubicBezTo>
                  <a:pt x="1732" y="1393"/>
                  <a:pt x="1732" y="1393"/>
                  <a:pt x="1732" y="1393"/>
                </a:cubicBezTo>
                <a:cubicBezTo>
                  <a:pt x="1735" y="1392"/>
                  <a:pt x="1735" y="1392"/>
                  <a:pt x="1735" y="1392"/>
                </a:cubicBezTo>
                <a:cubicBezTo>
                  <a:pt x="1740" y="1393"/>
                  <a:pt x="1740" y="1393"/>
                  <a:pt x="1740" y="1393"/>
                </a:cubicBezTo>
                <a:cubicBezTo>
                  <a:pt x="1741" y="1394"/>
                  <a:pt x="1741" y="1394"/>
                  <a:pt x="1741" y="1394"/>
                </a:cubicBezTo>
                <a:cubicBezTo>
                  <a:pt x="1746" y="1395"/>
                  <a:pt x="1746" y="1395"/>
                  <a:pt x="1746" y="1395"/>
                </a:cubicBezTo>
                <a:cubicBezTo>
                  <a:pt x="1747" y="1395"/>
                  <a:pt x="1747" y="1395"/>
                  <a:pt x="1747" y="1395"/>
                </a:cubicBezTo>
                <a:cubicBezTo>
                  <a:pt x="1746" y="1394"/>
                  <a:pt x="1746" y="1394"/>
                  <a:pt x="1746" y="1394"/>
                </a:cubicBezTo>
                <a:cubicBezTo>
                  <a:pt x="1747" y="1392"/>
                  <a:pt x="1747" y="1392"/>
                  <a:pt x="1747" y="1392"/>
                </a:cubicBezTo>
                <a:cubicBezTo>
                  <a:pt x="1749" y="1392"/>
                  <a:pt x="1749" y="1392"/>
                  <a:pt x="1749" y="1392"/>
                </a:cubicBezTo>
                <a:cubicBezTo>
                  <a:pt x="1751" y="1393"/>
                  <a:pt x="1751" y="1393"/>
                  <a:pt x="1751" y="1393"/>
                </a:cubicBezTo>
                <a:cubicBezTo>
                  <a:pt x="1755" y="1393"/>
                  <a:pt x="1755" y="1393"/>
                  <a:pt x="1755" y="1393"/>
                </a:cubicBezTo>
                <a:cubicBezTo>
                  <a:pt x="1755" y="1393"/>
                  <a:pt x="1755" y="1393"/>
                  <a:pt x="1755" y="1393"/>
                </a:cubicBezTo>
                <a:cubicBezTo>
                  <a:pt x="1753" y="1391"/>
                  <a:pt x="1753" y="1391"/>
                  <a:pt x="1753" y="1391"/>
                </a:cubicBezTo>
                <a:cubicBezTo>
                  <a:pt x="1754" y="1390"/>
                  <a:pt x="1754" y="1390"/>
                  <a:pt x="1754" y="1390"/>
                </a:cubicBezTo>
                <a:cubicBezTo>
                  <a:pt x="1757" y="1389"/>
                  <a:pt x="1757" y="1389"/>
                  <a:pt x="1757" y="1389"/>
                </a:cubicBezTo>
                <a:cubicBezTo>
                  <a:pt x="1760" y="1389"/>
                  <a:pt x="1760" y="1389"/>
                  <a:pt x="1760" y="1389"/>
                </a:cubicBezTo>
                <a:cubicBezTo>
                  <a:pt x="1761" y="1390"/>
                  <a:pt x="1761" y="1390"/>
                  <a:pt x="1761" y="1390"/>
                </a:cubicBezTo>
                <a:cubicBezTo>
                  <a:pt x="1763" y="1389"/>
                  <a:pt x="1763" y="1389"/>
                  <a:pt x="1763" y="1389"/>
                </a:cubicBezTo>
                <a:cubicBezTo>
                  <a:pt x="1766" y="1388"/>
                  <a:pt x="1766" y="1388"/>
                  <a:pt x="1766" y="1388"/>
                </a:cubicBezTo>
                <a:cubicBezTo>
                  <a:pt x="1769" y="1387"/>
                  <a:pt x="1769" y="1387"/>
                  <a:pt x="1769" y="1387"/>
                </a:cubicBezTo>
                <a:cubicBezTo>
                  <a:pt x="1769" y="1386"/>
                  <a:pt x="1769" y="1386"/>
                  <a:pt x="1769" y="1386"/>
                </a:cubicBezTo>
                <a:cubicBezTo>
                  <a:pt x="1772" y="1386"/>
                  <a:pt x="1772" y="1386"/>
                  <a:pt x="1772" y="1386"/>
                </a:cubicBezTo>
                <a:cubicBezTo>
                  <a:pt x="1773" y="1384"/>
                  <a:pt x="1773" y="1384"/>
                  <a:pt x="1773" y="1384"/>
                </a:cubicBezTo>
                <a:cubicBezTo>
                  <a:pt x="1780" y="1380"/>
                  <a:pt x="1780" y="1380"/>
                  <a:pt x="1780" y="1380"/>
                </a:cubicBezTo>
                <a:cubicBezTo>
                  <a:pt x="1782" y="1378"/>
                  <a:pt x="1782" y="1378"/>
                  <a:pt x="1782" y="1378"/>
                </a:cubicBezTo>
                <a:cubicBezTo>
                  <a:pt x="1782" y="1377"/>
                  <a:pt x="1782" y="1377"/>
                  <a:pt x="1782" y="1377"/>
                </a:cubicBezTo>
                <a:cubicBezTo>
                  <a:pt x="1783" y="1377"/>
                  <a:pt x="1783" y="1377"/>
                  <a:pt x="1783" y="1377"/>
                </a:cubicBezTo>
                <a:cubicBezTo>
                  <a:pt x="1794" y="1366"/>
                  <a:pt x="1794" y="1366"/>
                  <a:pt x="1794" y="1366"/>
                </a:cubicBezTo>
                <a:cubicBezTo>
                  <a:pt x="1794" y="1366"/>
                  <a:pt x="1794" y="1366"/>
                  <a:pt x="1794" y="1366"/>
                </a:cubicBezTo>
                <a:cubicBezTo>
                  <a:pt x="1795" y="1366"/>
                  <a:pt x="1795" y="1366"/>
                  <a:pt x="1795" y="1366"/>
                </a:cubicBezTo>
                <a:cubicBezTo>
                  <a:pt x="1797" y="1363"/>
                  <a:pt x="1797" y="1363"/>
                  <a:pt x="1797" y="1363"/>
                </a:cubicBezTo>
                <a:cubicBezTo>
                  <a:pt x="1799" y="1363"/>
                  <a:pt x="1799" y="1363"/>
                  <a:pt x="1799" y="1363"/>
                </a:cubicBezTo>
                <a:cubicBezTo>
                  <a:pt x="1800" y="1360"/>
                  <a:pt x="1800" y="1360"/>
                  <a:pt x="1800" y="1360"/>
                </a:cubicBezTo>
                <a:cubicBezTo>
                  <a:pt x="1803" y="1357"/>
                  <a:pt x="1803" y="1357"/>
                  <a:pt x="1803" y="1357"/>
                </a:cubicBezTo>
                <a:cubicBezTo>
                  <a:pt x="1807" y="1350"/>
                  <a:pt x="1807" y="1350"/>
                  <a:pt x="1807" y="1350"/>
                </a:cubicBezTo>
                <a:cubicBezTo>
                  <a:pt x="1809" y="1347"/>
                  <a:pt x="1809" y="1347"/>
                  <a:pt x="1809" y="1347"/>
                </a:cubicBezTo>
                <a:cubicBezTo>
                  <a:pt x="1810" y="1347"/>
                  <a:pt x="1810" y="1347"/>
                  <a:pt x="1810" y="1347"/>
                </a:cubicBezTo>
                <a:cubicBezTo>
                  <a:pt x="1812" y="1344"/>
                  <a:pt x="1812" y="1344"/>
                  <a:pt x="1812" y="1344"/>
                </a:cubicBezTo>
                <a:cubicBezTo>
                  <a:pt x="1812" y="1343"/>
                  <a:pt x="1812" y="1343"/>
                  <a:pt x="1812" y="1343"/>
                </a:cubicBezTo>
                <a:cubicBezTo>
                  <a:pt x="1814" y="1341"/>
                  <a:pt x="1814" y="1341"/>
                  <a:pt x="1814" y="1341"/>
                </a:cubicBezTo>
                <a:cubicBezTo>
                  <a:pt x="1815" y="1339"/>
                  <a:pt x="1815" y="1339"/>
                  <a:pt x="1815" y="1339"/>
                </a:cubicBezTo>
                <a:cubicBezTo>
                  <a:pt x="1817" y="1337"/>
                  <a:pt x="1817" y="1337"/>
                  <a:pt x="1817" y="1337"/>
                </a:cubicBezTo>
                <a:cubicBezTo>
                  <a:pt x="1818" y="1336"/>
                  <a:pt x="1818" y="1336"/>
                  <a:pt x="1818" y="1336"/>
                </a:cubicBezTo>
                <a:cubicBezTo>
                  <a:pt x="1820" y="1335"/>
                  <a:pt x="1820" y="1335"/>
                  <a:pt x="1820" y="1335"/>
                </a:cubicBezTo>
                <a:cubicBezTo>
                  <a:pt x="1821" y="1334"/>
                  <a:pt x="1821" y="1334"/>
                  <a:pt x="1821" y="1334"/>
                </a:cubicBezTo>
                <a:cubicBezTo>
                  <a:pt x="1822" y="1334"/>
                  <a:pt x="1822" y="1334"/>
                  <a:pt x="1822" y="1334"/>
                </a:cubicBezTo>
                <a:cubicBezTo>
                  <a:pt x="1825" y="1331"/>
                  <a:pt x="1825" y="1331"/>
                  <a:pt x="1825" y="1331"/>
                </a:cubicBezTo>
                <a:cubicBezTo>
                  <a:pt x="1825" y="1329"/>
                  <a:pt x="1825" y="1329"/>
                  <a:pt x="1825" y="1329"/>
                </a:cubicBezTo>
                <a:cubicBezTo>
                  <a:pt x="1827" y="1327"/>
                  <a:pt x="1827" y="1327"/>
                  <a:pt x="1827" y="1327"/>
                </a:cubicBezTo>
                <a:cubicBezTo>
                  <a:pt x="1827" y="1323"/>
                  <a:pt x="1827" y="1323"/>
                  <a:pt x="1827" y="1323"/>
                </a:cubicBezTo>
                <a:cubicBezTo>
                  <a:pt x="1829" y="1320"/>
                  <a:pt x="1829" y="1320"/>
                  <a:pt x="1829" y="1320"/>
                </a:cubicBezTo>
                <a:cubicBezTo>
                  <a:pt x="1829" y="1317"/>
                  <a:pt x="1829" y="1317"/>
                  <a:pt x="1829" y="1317"/>
                </a:cubicBezTo>
                <a:cubicBezTo>
                  <a:pt x="1831" y="1314"/>
                  <a:pt x="1831" y="1314"/>
                  <a:pt x="1831" y="1314"/>
                </a:cubicBezTo>
                <a:cubicBezTo>
                  <a:pt x="1830" y="1313"/>
                  <a:pt x="1830" y="1313"/>
                  <a:pt x="1830" y="1313"/>
                </a:cubicBezTo>
                <a:cubicBezTo>
                  <a:pt x="1831" y="1312"/>
                  <a:pt x="1831" y="1312"/>
                  <a:pt x="1831" y="1312"/>
                </a:cubicBezTo>
                <a:cubicBezTo>
                  <a:pt x="1831" y="1311"/>
                  <a:pt x="1831" y="1311"/>
                  <a:pt x="1831" y="1311"/>
                </a:cubicBezTo>
                <a:cubicBezTo>
                  <a:pt x="1831" y="1310"/>
                  <a:pt x="1831" y="1310"/>
                  <a:pt x="1831" y="1310"/>
                </a:cubicBezTo>
                <a:cubicBezTo>
                  <a:pt x="1832" y="1308"/>
                  <a:pt x="1832" y="1308"/>
                  <a:pt x="1832" y="1308"/>
                </a:cubicBezTo>
                <a:cubicBezTo>
                  <a:pt x="1833" y="1305"/>
                  <a:pt x="1833" y="1305"/>
                  <a:pt x="1833" y="1305"/>
                </a:cubicBezTo>
                <a:cubicBezTo>
                  <a:pt x="1833" y="1304"/>
                  <a:pt x="1833" y="1304"/>
                  <a:pt x="1833" y="1304"/>
                </a:cubicBezTo>
                <a:cubicBezTo>
                  <a:pt x="1832" y="1304"/>
                  <a:pt x="1832" y="1304"/>
                  <a:pt x="1832" y="1304"/>
                </a:cubicBezTo>
                <a:cubicBezTo>
                  <a:pt x="1831" y="1306"/>
                  <a:pt x="1831" y="1306"/>
                  <a:pt x="1831" y="1306"/>
                </a:cubicBezTo>
                <a:cubicBezTo>
                  <a:pt x="1830" y="1306"/>
                  <a:pt x="1830" y="1306"/>
                  <a:pt x="1830" y="1306"/>
                </a:cubicBezTo>
                <a:cubicBezTo>
                  <a:pt x="1829" y="1307"/>
                  <a:pt x="1829" y="1307"/>
                  <a:pt x="1829" y="1307"/>
                </a:cubicBezTo>
                <a:cubicBezTo>
                  <a:pt x="1829" y="1305"/>
                  <a:pt x="1829" y="1305"/>
                  <a:pt x="1829" y="1305"/>
                </a:cubicBezTo>
                <a:cubicBezTo>
                  <a:pt x="1828" y="1303"/>
                  <a:pt x="1828" y="1303"/>
                  <a:pt x="1828" y="1303"/>
                </a:cubicBezTo>
                <a:cubicBezTo>
                  <a:pt x="1828" y="1303"/>
                  <a:pt x="1828" y="1303"/>
                  <a:pt x="1828" y="1303"/>
                </a:cubicBezTo>
                <a:cubicBezTo>
                  <a:pt x="1829" y="1302"/>
                  <a:pt x="1829" y="1302"/>
                  <a:pt x="1829" y="1302"/>
                </a:cubicBezTo>
                <a:cubicBezTo>
                  <a:pt x="1830" y="1302"/>
                  <a:pt x="1830" y="1302"/>
                  <a:pt x="1830" y="1302"/>
                </a:cubicBezTo>
                <a:cubicBezTo>
                  <a:pt x="1831" y="1300"/>
                  <a:pt x="1831" y="1300"/>
                  <a:pt x="1831" y="1300"/>
                </a:cubicBezTo>
                <a:cubicBezTo>
                  <a:pt x="1832" y="1298"/>
                  <a:pt x="1832" y="1298"/>
                  <a:pt x="1832" y="1298"/>
                </a:cubicBezTo>
                <a:cubicBezTo>
                  <a:pt x="1833" y="1297"/>
                  <a:pt x="1833" y="1297"/>
                  <a:pt x="1833" y="1297"/>
                </a:cubicBezTo>
                <a:cubicBezTo>
                  <a:pt x="1835" y="1297"/>
                  <a:pt x="1835" y="1297"/>
                  <a:pt x="1835" y="1297"/>
                </a:cubicBezTo>
                <a:cubicBezTo>
                  <a:pt x="1839" y="1293"/>
                  <a:pt x="1839" y="1293"/>
                  <a:pt x="1839" y="1293"/>
                </a:cubicBezTo>
                <a:cubicBezTo>
                  <a:pt x="1847" y="1292"/>
                  <a:pt x="1847" y="1292"/>
                  <a:pt x="1847" y="1292"/>
                </a:cubicBezTo>
                <a:cubicBezTo>
                  <a:pt x="1854" y="1289"/>
                  <a:pt x="1854" y="1289"/>
                  <a:pt x="1854" y="1289"/>
                </a:cubicBezTo>
                <a:cubicBezTo>
                  <a:pt x="1858" y="1285"/>
                  <a:pt x="1858" y="1285"/>
                  <a:pt x="1858" y="1285"/>
                </a:cubicBezTo>
                <a:cubicBezTo>
                  <a:pt x="1858" y="1282"/>
                  <a:pt x="1858" y="1282"/>
                  <a:pt x="1858" y="1282"/>
                </a:cubicBezTo>
                <a:cubicBezTo>
                  <a:pt x="1860" y="1280"/>
                  <a:pt x="1860" y="1280"/>
                  <a:pt x="1860" y="1280"/>
                </a:cubicBezTo>
                <a:cubicBezTo>
                  <a:pt x="1859" y="1279"/>
                  <a:pt x="1859" y="1279"/>
                  <a:pt x="1859" y="1279"/>
                </a:cubicBezTo>
                <a:cubicBezTo>
                  <a:pt x="1858" y="1280"/>
                  <a:pt x="1858" y="1280"/>
                  <a:pt x="1858" y="1280"/>
                </a:cubicBezTo>
                <a:cubicBezTo>
                  <a:pt x="1857" y="1278"/>
                  <a:pt x="1857" y="1278"/>
                  <a:pt x="1857" y="1278"/>
                </a:cubicBezTo>
                <a:cubicBezTo>
                  <a:pt x="1858" y="1278"/>
                  <a:pt x="1858" y="1278"/>
                  <a:pt x="1858" y="1278"/>
                </a:cubicBezTo>
                <a:cubicBezTo>
                  <a:pt x="1858" y="1276"/>
                  <a:pt x="1858" y="1276"/>
                  <a:pt x="1858" y="1276"/>
                </a:cubicBezTo>
                <a:cubicBezTo>
                  <a:pt x="1859" y="1275"/>
                  <a:pt x="1859" y="1275"/>
                  <a:pt x="1859" y="1275"/>
                </a:cubicBezTo>
                <a:cubicBezTo>
                  <a:pt x="1859" y="1273"/>
                  <a:pt x="1859" y="1273"/>
                  <a:pt x="1859" y="1273"/>
                </a:cubicBezTo>
                <a:cubicBezTo>
                  <a:pt x="1860" y="1270"/>
                  <a:pt x="1860" y="1270"/>
                  <a:pt x="1860" y="1270"/>
                </a:cubicBezTo>
                <a:cubicBezTo>
                  <a:pt x="1860" y="1270"/>
                  <a:pt x="1860" y="1270"/>
                  <a:pt x="1860" y="1270"/>
                </a:cubicBezTo>
                <a:cubicBezTo>
                  <a:pt x="1860" y="1267"/>
                  <a:pt x="1860" y="1267"/>
                  <a:pt x="1860" y="1267"/>
                </a:cubicBezTo>
                <a:cubicBezTo>
                  <a:pt x="1861" y="1266"/>
                  <a:pt x="1861" y="1266"/>
                  <a:pt x="1861" y="1266"/>
                </a:cubicBezTo>
                <a:cubicBezTo>
                  <a:pt x="1861" y="1263"/>
                  <a:pt x="1861" y="1263"/>
                  <a:pt x="1861" y="1263"/>
                </a:cubicBezTo>
                <a:cubicBezTo>
                  <a:pt x="1860" y="1263"/>
                  <a:pt x="1860" y="1263"/>
                  <a:pt x="1860" y="1263"/>
                </a:cubicBezTo>
                <a:cubicBezTo>
                  <a:pt x="1860" y="1261"/>
                  <a:pt x="1860" y="1261"/>
                  <a:pt x="1860" y="1261"/>
                </a:cubicBezTo>
                <a:cubicBezTo>
                  <a:pt x="1859" y="1264"/>
                  <a:pt x="1859" y="1264"/>
                  <a:pt x="1859" y="1264"/>
                </a:cubicBezTo>
                <a:cubicBezTo>
                  <a:pt x="1859" y="1265"/>
                  <a:pt x="1859" y="1265"/>
                  <a:pt x="1859" y="1265"/>
                </a:cubicBezTo>
                <a:cubicBezTo>
                  <a:pt x="1858" y="1265"/>
                  <a:pt x="1858" y="1265"/>
                  <a:pt x="1858" y="1265"/>
                </a:cubicBezTo>
                <a:cubicBezTo>
                  <a:pt x="1858" y="1263"/>
                  <a:pt x="1858" y="1263"/>
                  <a:pt x="1858" y="1263"/>
                </a:cubicBezTo>
                <a:cubicBezTo>
                  <a:pt x="1858" y="1257"/>
                  <a:pt x="1858" y="1257"/>
                  <a:pt x="1858" y="1257"/>
                </a:cubicBezTo>
                <a:cubicBezTo>
                  <a:pt x="1857" y="1255"/>
                  <a:pt x="1857" y="1255"/>
                  <a:pt x="1857" y="1255"/>
                </a:cubicBezTo>
                <a:cubicBezTo>
                  <a:pt x="1857" y="1252"/>
                  <a:pt x="1857" y="1252"/>
                  <a:pt x="1857" y="1252"/>
                </a:cubicBezTo>
                <a:cubicBezTo>
                  <a:pt x="1856" y="1250"/>
                  <a:pt x="1856" y="1250"/>
                  <a:pt x="1856" y="1250"/>
                </a:cubicBezTo>
                <a:cubicBezTo>
                  <a:pt x="1855" y="1250"/>
                  <a:pt x="1855" y="1250"/>
                  <a:pt x="1855" y="1250"/>
                </a:cubicBezTo>
                <a:cubicBezTo>
                  <a:pt x="1856" y="1249"/>
                  <a:pt x="1856" y="1249"/>
                  <a:pt x="1856" y="1249"/>
                </a:cubicBezTo>
                <a:cubicBezTo>
                  <a:pt x="1856" y="1248"/>
                  <a:pt x="1856" y="1248"/>
                  <a:pt x="1856" y="1248"/>
                </a:cubicBezTo>
                <a:cubicBezTo>
                  <a:pt x="1853" y="1244"/>
                  <a:pt x="1853" y="1244"/>
                  <a:pt x="1853" y="1244"/>
                </a:cubicBezTo>
                <a:cubicBezTo>
                  <a:pt x="1854" y="1242"/>
                  <a:pt x="1854" y="1242"/>
                  <a:pt x="1854" y="1242"/>
                </a:cubicBezTo>
                <a:cubicBezTo>
                  <a:pt x="1854" y="1241"/>
                  <a:pt x="1854" y="1241"/>
                  <a:pt x="1854" y="1241"/>
                </a:cubicBezTo>
                <a:cubicBezTo>
                  <a:pt x="1855" y="1240"/>
                  <a:pt x="1855" y="1240"/>
                  <a:pt x="1855" y="1240"/>
                </a:cubicBezTo>
                <a:cubicBezTo>
                  <a:pt x="1855" y="1238"/>
                  <a:pt x="1855" y="1238"/>
                  <a:pt x="1855" y="1238"/>
                </a:cubicBezTo>
                <a:cubicBezTo>
                  <a:pt x="1854" y="1237"/>
                  <a:pt x="1854" y="1237"/>
                  <a:pt x="1854" y="1237"/>
                </a:cubicBezTo>
                <a:cubicBezTo>
                  <a:pt x="1854" y="1236"/>
                  <a:pt x="1854" y="1236"/>
                  <a:pt x="1854" y="1236"/>
                </a:cubicBezTo>
                <a:cubicBezTo>
                  <a:pt x="1855" y="1236"/>
                  <a:pt x="1855" y="1236"/>
                  <a:pt x="1855" y="1236"/>
                </a:cubicBezTo>
                <a:cubicBezTo>
                  <a:pt x="1857" y="1237"/>
                  <a:pt x="1857" y="1237"/>
                  <a:pt x="1857" y="1237"/>
                </a:cubicBezTo>
                <a:cubicBezTo>
                  <a:pt x="1858" y="1236"/>
                  <a:pt x="1858" y="1236"/>
                  <a:pt x="1858" y="1236"/>
                </a:cubicBezTo>
                <a:cubicBezTo>
                  <a:pt x="1860" y="1236"/>
                  <a:pt x="1860" y="1236"/>
                  <a:pt x="1860" y="1236"/>
                </a:cubicBezTo>
                <a:cubicBezTo>
                  <a:pt x="1862" y="1234"/>
                  <a:pt x="1862" y="1234"/>
                  <a:pt x="1862" y="1234"/>
                </a:cubicBezTo>
                <a:cubicBezTo>
                  <a:pt x="1862" y="1232"/>
                  <a:pt x="1862" y="1232"/>
                  <a:pt x="1862" y="1232"/>
                </a:cubicBezTo>
                <a:cubicBezTo>
                  <a:pt x="1867" y="1229"/>
                  <a:pt x="1867" y="1229"/>
                  <a:pt x="1867" y="1229"/>
                </a:cubicBezTo>
                <a:cubicBezTo>
                  <a:pt x="1869" y="1228"/>
                  <a:pt x="1869" y="1228"/>
                  <a:pt x="1869" y="1228"/>
                </a:cubicBezTo>
                <a:cubicBezTo>
                  <a:pt x="1869" y="1227"/>
                  <a:pt x="1869" y="1227"/>
                  <a:pt x="1869" y="1227"/>
                </a:cubicBezTo>
                <a:cubicBezTo>
                  <a:pt x="1870" y="1227"/>
                  <a:pt x="1870" y="1227"/>
                  <a:pt x="1870" y="1227"/>
                </a:cubicBezTo>
                <a:cubicBezTo>
                  <a:pt x="1871" y="1226"/>
                  <a:pt x="1871" y="1226"/>
                  <a:pt x="1871" y="1226"/>
                </a:cubicBezTo>
                <a:cubicBezTo>
                  <a:pt x="1871" y="1225"/>
                  <a:pt x="1871" y="1225"/>
                  <a:pt x="1871" y="1225"/>
                </a:cubicBezTo>
                <a:cubicBezTo>
                  <a:pt x="1876" y="1222"/>
                  <a:pt x="1876" y="1222"/>
                  <a:pt x="1876" y="1222"/>
                </a:cubicBezTo>
                <a:cubicBezTo>
                  <a:pt x="1876" y="1221"/>
                  <a:pt x="1876" y="1221"/>
                  <a:pt x="1876" y="1221"/>
                </a:cubicBezTo>
                <a:cubicBezTo>
                  <a:pt x="1877" y="1221"/>
                  <a:pt x="1877" y="1221"/>
                  <a:pt x="1877" y="1221"/>
                </a:cubicBezTo>
                <a:cubicBezTo>
                  <a:pt x="1878" y="1218"/>
                  <a:pt x="1878" y="1218"/>
                  <a:pt x="1878" y="1218"/>
                </a:cubicBezTo>
                <a:cubicBezTo>
                  <a:pt x="1878" y="1219"/>
                  <a:pt x="1878" y="1219"/>
                  <a:pt x="1878" y="1219"/>
                </a:cubicBezTo>
                <a:cubicBezTo>
                  <a:pt x="1879" y="1219"/>
                  <a:pt x="1879" y="1219"/>
                  <a:pt x="1879" y="1219"/>
                </a:cubicBezTo>
                <a:cubicBezTo>
                  <a:pt x="1882" y="1216"/>
                  <a:pt x="1882" y="1216"/>
                  <a:pt x="1882" y="1216"/>
                </a:cubicBezTo>
                <a:cubicBezTo>
                  <a:pt x="1882" y="1215"/>
                  <a:pt x="1882" y="1215"/>
                  <a:pt x="1882" y="1215"/>
                </a:cubicBezTo>
                <a:cubicBezTo>
                  <a:pt x="1883" y="1215"/>
                  <a:pt x="1883" y="1215"/>
                  <a:pt x="1883" y="1215"/>
                </a:cubicBezTo>
                <a:cubicBezTo>
                  <a:pt x="1887" y="1213"/>
                  <a:pt x="1887" y="1213"/>
                  <a:pt x="1887" y="1213"/>
                </a:cubicBezTo>
                <a:cubicBezTo>
                  <a:pt x="1890" y="1211"/>
                  <a:pt x="1890" y="1211"/>
                  <a:pt x="1890" y="1211"/>
                </a:cubicBezTo>
                <a:cubicBezTo>
                  <a:pt x="1890" y="1211"/>
                  <a:pt x="1890" y="1211"/>
                  <a:pt x="1890" y="1211"/>
                </a:cubicBezTo>
                <a:cubicBezTo>
                  <a:pt x="1893" y="1211"/>
                  <a:pt x="1893" y="1211"/>
                  <a:pt x="1893" y="1211"/>
                </a:cubicBezTo>
                <a:cubicBezTo>
                  <a:pt x="1899" y="1208"/>
                  <a:pt x="1899" y="1208"/>
                  <a:pt x="1899" y="1208"/>
                </a:cubicBezTo>
                <a:cubicBezTo>
                  <a:pt x="1900" y="1206"/>
                  <a:pt x="1900" y="1206"/>
                  <a:pt x="1900" y="1206"/>
                </a:cubicBezTo>
                <a:cubicBezTo>
                  <a:pt x="1901" y="1206"/>
                  <a:pt x="1901" y="1206"/>
                  <a:pt x="1901" y="1206"/>
                </a:cubicBezTo>
                <a:cubicBezTo>
                  <a:pt x="1907" y="1202"/>
                  <a:pt x="1907" y="1202"/>
                  <a:pt x="1907" y="1202"/>
                </a:cubicBezTo>
                <a:cubicBezTo>
                  <a:pt x="1907" y="1201"/>
                  <a:pt x="1907" y="1201"/>
                  <a:pt x="1907" y="1201"/>
                </a:cubicBezTo>
                <a:cubicBezTo>
                  <a:pt x="1909" y="1200"/>
                  <a:pt x="1909" y="1200"/>
                  <a:pt x="1909" y="1200"/>
                </a:cubicBezTo>
                <a:cubicBezTo>
                  <a:pt x="1911" y="1198"/>
                  <a:pt x="1911" y="1198"/>
                  <a:pt x="1911" y="1198"/>
                </a:cubicBezTo>
                <a:cubicBezTo>
                  <a:pt x="1911" y="1196"/>
                  <a:pt x="1911" y="1196"/>
                  <a:pt x="1911" y="1196"/>
                </a:cubicBezTo>
                <a:cubicBezTo>
                  <a:pt x="1913" y="1193"/>
                  <a:pt x="1913" y="1193"/>
                  <a:pt x="1913" y="1193"/>
                </a:cubicBezTo>
                <a:cubicBezTo>
                  <a:pt x="1914" y="1193"/>
                  <a:pt x="1914" y="1193"/>
                  <a:pt x="1914" y="1193"/>
                </a:cubicBezTo>
                <a:cubicBezTo>
                  <a:pt x="1915" y="1191"/>
                  <a:pt x="1915" y="1191"/>
                  <a:pt x="1915" y="1191"/>
                </a:cubicBezTo>
                <a:cubicBezTo>
                  <a:pt x="1915" y="1190"/>
                  <a:pt x="1915" y="1190"/>
                  <a:pt x="1915" y="1190"/>
                </a:cubicBezTo>
                <a:cubicBezTo>
                  <a:pt x="1914" y="1190"/>
                  <a:pt x="1914" y="1190"/>
                  <a:pt x="1914" y="1190"/>
                </a:cubicBezTo>
                <a:cubicBezTo>
                  <a:pt x="1914" y="1190"/>
                  <a:pt x="1914" y="1190"/>
                  <a:pt x="1914" y="1190"/>
                </a:cubicBezTo>
                <a:cubicBezTo>
                  <a:pt x="1913" y="1190"/>
                  <a:pt x="1913" y="1190"/>
                  <a:pt x="1913" y="1190"/>
                </a:cubicBezTo>
                <a:cubicBezTo>
                  <a:pt x="1915" y="1188"/>
                  <a:pt x="1915" y="1188"/>
                  <a:pt x="1915" y="1188"/>
                </a:cubicBezTo>
                <a:cubicBezTo>
                  <a:pt x="1916" y="1188"/>
                  <a:pt x="1916" y="1188"/>
                  <a:pt x="1916" y="1188"/>
                </a:cubicBezTo>
                <a:cubicBezTo>
                  <a:pt x="1916" y="1187"/>
                  <a:pt x="1916" y="1187"/>
                  <a:pt x="1916" y="1187"/>
                </a:cubicBezTo>
                <a:cubicBezTo>
                  <a:pt x="1916" y="1186"/>
                  <a:pt x="1916" y="1186"/>
                  <a:pt x="1916" y="1186"/>
                </a:cubicBezTo>
                <a:cubicBezTo>
                  <a:pt x="1917" y="1186"/>
                  <a:pt x="1917" y="1186"/>
                  <a:pt x="1917" y="1186"/>
                </a:cubicBezTo>
                <a:cubicBezTo>
                  <a:pt x="1918" y="1184"/>
                  <a:pt x="1918" y="1184"/>
                  <a:pt x="1918" y="1184"/>
                </a:cubicBezTo>
                <a:cubicBezTo>
                  <a:pt x="1917" y="1180"/>
                  <a:pt x="1917" y="1180"/>
                  <a:pt x="1917" y="1180"/>
                </a:cubicBezTo>
                <a:cubicBezTo>
                  <a:pt x="1917" y="1180"/>
                  <a:pt x="1917" y="1180"/>
                  <a:pt x="1917" y="1180"/>
                </a:cubicBezTo>
                <a:cubicBezTo>
                  <a:pt x="1915" y="1180"/>
                  <a:pt x="1915" y="1180"/>
                  <a:pt x="1915" y="1180"/>
                </a:cubicBezTo>
                <a:cubicBezTo>
                  <a:pt x="1914" y="1179"/>
                  <a:pt x="1914" y="1179"/>
                  <a:pt x="1914" y="1179"/>
                </a:cubicBezTo>
                <a:cubicBezTo>
                  <a:pt x="1914" y="1178"/>
                  <a:pt x="1914" y="1178"/>
                  <a:pt x="1914" y="1178"/>
                </a:cubicBezTo>
                <a:cubicBezTo>
                  <a:pt x="1916" y="1178"/>
                  <a:pt x="1916" y="1178"/>
                  <a:pt x="1916" y="1178"/>
                </a:cubicBezTo>
                <a:cubicBezTo>
                  <a:pt x="1916" y="1174"/>
                  <a:pt x="1916" y="1174"/>
                  <a:pt x="1916" y="1174"/>
                </a:cubicBezTo>
                <a:cubicBezTo>
                  <a:pt x="1915" y="1173"/>
                  <a:pt x="1915" y="1173"/>
                  <a:pt x="1915" y="1173"/>
                </a:cubicBezTo>
                <a:cubicBezTo>
                  <a:pt x="1916" y="1173"/>
                  <a:pt x="1916" y="1173"/>
                  <a:pt x="1916" y="1173"/>
                </a:cubicBezTo>
                <a:cubicBezTo>
                  <a:pt x="1916" y="1168"/>
                  <a:pt x="1916" y="1168"/>
                  <a:pt x="1916" y="1168"/>
                </a:cubicBezTo>
                <a:cubicBezTo>
                  <a:pt x="1916" y="1165"/>
                  <a:pt x="1916" y="1165"/>
                  <a:pt x="1916" y="1165"/>
                </a:cubicBezTo>
                <a:cubicBezTo>
                  <a:pt x="1917" y="1164"/>
                  <a:pt x="1917" y="1164"/>
                  <a:pt x="1917" y="1164"/>
                </a:cubicBezTo>
                <a:cubicBezTo>
                  <a:pt x="1917" y="1162"/>
                  <a:pt x="1917" y="1162"/>
                  <a:pt x="1917" y="1162"/>
                </a:cubicBezTo>
                <a:cubicBezTo>
                  <a:pt x="1916" y="1161"/>
                  <a:pt x="1916" y="1161"/>
                  <a:pt x="1916" y="1161"/>
                </a:cubicBezTo>
                <a:cubicBezTo>
                  <a:pt x="1916" y="1158"/>
                  <a:pt x="1916" y="1158"/>
                  <a:pt x="1916" y="1158"/>
                </a:cubicBezTo>
                <a:cubicBezTo>
                  <a:pt x="1917" y="1158"/>
                  <a:pt x="1917" y="1158"/>
                  <a:pt x="1917" y="1158"/>
                </a:cubicBezTo>
                <a:cubicBezTo>
                  <a:pt x="1916" y="1156"/>
                  <a:pt x="1916" y="1156"/>
                  <a:pt x="1916" y="1156"/>
                </a:cubicBezTo>
                <a:cubicBezTo>
                  <a:pt x="1915" y="1152"/>
                  <a:pt x="1915" y="1152"/>
                  <a:pt x="1915" y="1152"/>
                </a:cubicBezTo>
                <a:cubicBezTo>
                  <a:pt x="1916" y="1151"/>
                  <a:pt x="1916" y="1151"/>
                  <a:pt x="1916" y="1151"/>
                </a:cubicBezTo>
                <a:cubicBezTo>
                  <a:pt x="1916" y="1151"/>
                  <a:pt x="1916" y="1151"/>
                  <a:pt x="1916" y="1151"/>
                </a:cubicBezTo>
                <a:cubicBezTo>
                  <a:pt x="1916" y="1150"/>
                  <a:pt x="1916" y="1150"/>
                  <a:pt x="1916" y="1150"/>
                </a:cubicBezTo>
                <a:cubicBezTo>
                  <a:pt x="1916" y="1149"/>
                  <a:pt x="1916" y="1149"/>
                  <a:pt x="1916" y="1149"/>
                </a:cubicBezTo>
                <a:cubicBezTo>
                  <a:pt x="1918" y="1146"/>
                  <a:pt x="1918" y="1146"/>
                  <a:pt x="1918" y="1146"/>
                </a:cubicBezTo>
                <a:cubicBezTo>
                  <a:pt x="1917" y="1145"/>
                  <a:pt x="1917" y="1145"/>
                  <a:pt x="1917" y="1145"/>
                </a:cubicBezTo>
                <a:cubicBezTo>
                  <a:pt x="1918" y="1144"/>
                  <a:pt x="1918" y="1144"/>
                  <a:pt x="1918" y="1144"/>
                </a:cubicBezTo>
                <a:cubicBezTo>
                  <a:pt x="1918" y="1142"/>
                  <a:pt x="1918" y="1142"/>
                  <a:pt x="1918" y="1142"/>
                </a:cubicBezTo>
                <a:cubicBezTo>
                  <a:pt x="1918" y="1141"/>
                  <a:pt x="1918" y="1141"/>
                  <a:pt x="1918" y="1141"/>
                </a:cubicBezTo>
                <a:cubicBezTo>
                  <a:pt x="1917" y="1141"/>
                  <a:pt x="1917" y="1141"/>
                  <a:pt x="1917" y="1141"/>
                </a:cubicBezTo>
                <a:cubicBezTo>
                  <a:pt x="1917" y="1140"/>
                  <a:pt x="1917" y="1140"/>
                  <a:pt x="1917" y="1140"/>
                </a:cubicBezTo>
                <a:cubicBezTo>
                  <a:pt x="1915" y="1138"/>
                  <a:pt x="1915" y="1138"/>
                  <a:pt x="1915" y="1138"/>
                </a:cubicBezTo>
                <a:cubicBezTo>
                  <a:pt x="1913" y="1138"/>
                  <a:pt x="1913" y="1138"/>
                  <a:pt x="1913" y="1138"/>
                </a:cubicBezTo>
                <a:cubicBezTo>
                  <a:pt x="1909" y="1134"/>
                  <a:pt x="1909" y="1134"/>
                  <a:pt x="1909" y="1134"/>
                </a:cubicBezTo>
                <a:cubicBezTo>
                  <a:pt x="1909" y="1133"/>
                  <a:pt x="1909" y="1133"/>
                  <a:pt x="1909" y="1133"/>
                </a:cubicBezTo>
                <a:cubicBezTo>
                  <a:pt x="1908" y="1130"/>
                  <a:pt x="1908" y="1130"/>
                  <a:pt x="1908" y="1130"/>
                </a:cubicBezTo>
                <a:cubicBezTo>
                  <a:pt x="1907" y="1129"/>
                  <a:pt x="1907" y="1129"/>
                  <a:pt x="1907" y="1129"/>
                </a:cubicBezTo>
                <a:cubicBezTo>
                  <a:pt x="1908" y="1127"/>
                  <a:pt x="1908" y="1127"/>
                  <a:pt x="1908" y="1127"/>
                </a:cubicBezTo>
                <a:cubicBezTo>
                  <a:pt x="1907" y="1126"/>
                  <a:pt x="1907" y="1126"/>
                  <a:pt x="1907" y="1126"/>
                </a:cubicBezTo>
                <a:cubicBezTo>
                  <a:pt x="1907" y="1124"/>
                  <a:pt x="1907" y="1124"/>
                  <a:pt x="1907" y="1124"/>
                </a:cubicBezTo>
                <a:cubicBezTo>
                  <a:pt x="1906" y="1123"/>
                  <a:pt x="1906" y="1123"/>
                  <a:pt x="1906" y="1123"/>
                </a:cubicBezTo>
                <a:cubicBezTo>
                  <a:pt x="1907" y="1123"/>
                  <a:pt x="1907" y="1123"/>
                  <a:pt x="1907" y="1123"/>
                </a:cubicBezTo>
                <a:cubicBezTo>
                  <a:pt x="1906" y="1120"/>
                  <a:pt x="1906" y="1120"/>
                  <a:pt x="1906" y="1120"/>
                </a:cubicBezTo>
                <a:cubicBezTo>
                  <a:pt x="1905" y="1118"/>
                  <a:pt x="1905" y="1118"/>
                  <a:pt x="1905" y="1118"/>
                </a:cubicBezTo>
                <a:cubicBezTo>
                  <a:pt x="1907" y="1117"/>
                  <a:pt x="1907" y="1117"/>
                  <a:pt x="1907" y="1117"/>
                </a:cubicBezTo>
                <a:cubicBezTo>
                  <a:pt x="1907" y="1114"/>
                  <a:pt x="1907" y="1114"/>
                  <a:pt x="1907" y="1114"/>
                </a:cubicBezTo>
                <a:cubicBezTo>
                  <a:pt x="1905" y="1113"/>
                  <a:pt x="1905" y="1113"/>
                  <a:pt x="1905" y="1113"/>
                </a:cubicBezTo>
                <a:cubicBezTo>
                  <a:pt x="1905" y="1109"/>
                  <a:pt x="1905" y="1109"/>
                  <a:pt x="1905" y="1109"/>
                </a:cubicBezTo>
                <a:cubicBezTo>
                  <a:pt x="1906" y="1107"/>
                  <a:pt x="1906" y="1107"/>
                  <a:pt x="1906" y="1107"/>
                </a:cubicBezTo>
                <a:cubicBezTo>
                  <a:pt x="1907" y="1106"/>
                  <a:pt x="1907" y="1106"/>
                  <a:pt x="1907" y="1106"/>
                </a:cubicBezTo>
                <a:cubicBezTo>
                  <a:pt x="1908" y="1106"/>
                  <a:pt x="1908" y="1106"/>
                  <a:pt x="1908" y="1106"/>
                </a:cubicBezTo>
                <a:cubicBezTo>
                  <a:pt x="1908" y="1105"/>
                  <a:pt x="1908" y="1105"/>
                  <a:pt x="1908" y="1105"/>
                </a:cubicBezTo>
                <a:cubicBezTo>
                  <a:pt x="1907" y="1101"/>
                  <a:pt x="1907" y="1101"/>
                  <a:pt x="1907" y="1101"/>
                </a:cubicBezTo>
                <a:cubicBezTo>
                  <a:pt x="1906" y="1101"/>
                  <a:pt x="1906" y="1101"/>
                  <a:pt x="1906" y="1101"/>
                </a:cubicBezTo>
                <a:cubicBezTo>
                  <a:pt x="1904" y="1099"/>
                  <a:pt x="1904" y="1099"/>
                  <a:pt x="1904" y="1099"/>
                </a:cubicBezTo>
                <a:cubicBezTo>
                  <a:pt x="1901" y="1096"/>
                  <a:pt x="1901" y="1096"/>
                  <a:pt x="1901" y="1096"/>
                </a:cubicBezTo>
                <a:cubicBezTo>
                  <a:pt x="1901" y="1094"/>
                  <a:pt x="1901" y="1094"/>
                  <a:pt x="1901" y="1094"/>
                </a:cubicBezTo>
                <a:cubicBezTo>
                  <a:pt x="1902" y="1090"/>
                  <a:pt x="1902" y="1090"/>
                  <a:pt x="1902" y="1090"/>
                </a:cubicBezTo>
                <a:cubicBezTo>
                  <a:pt x="1905" y="1083"/>
                  <a:pt x="1905" y="1083"/>
                  <a:pt x="1905" y="1083"/>
                </a:cubicBezTo>
                <a:cubicBezTo>
                  <a:pt x="1905" y="1082"/>
                  <a:pt x="1905" y="1082"/>
                  <a:pt x="1905" y="1082"/>
                </a:cubicBezTo>
                <a:cubicBezTo>
                  <a:pt x="1905" y="1081"/>
                  <a:pt x="1905" y="1081"/>
                  <a:pt x="1905" y="1081"/>
                </a:cubicBezTo>
                <a:cubicBezTo>
                  <a:pt x="1905" y="1080"/>
                  <a:pt x="1905" y="1080"/>
                  <a:pt x="1905" y="1080"/>
                </a:cubicBezTo>
                <a:cubicBezTo>
                  <a:pt x="1905" y="1080"/>
                  <a:pt x="1905" y="1080"/>
                  <a:pt x="1905" y="1080"/>
                </a:cubicBezTo>
                <a:cubicBezTo>
                  <a:pt x="1906" y="1080"/>
                  <a:pt x="1906" y="1080"/>
                  <a:pt x="1906" y="1080"/>
                </a:cubicBezTo>
                <a:cubicBezTo>
                  <a:pt x="1908" y="1079"/>
                  <a:pt x="1908" y="1079"/>
                  <a:pt x="1908" y="1079"/>
                </a:cubicBezTo>
                <a:cubicBezTo>
                  <a:pt x="1912" y="1074"/>
                  <a:pt x="1912" y="1074"/>
                  <a:pt x="1912" y="1074"/>
                </a:cubicBezTo>
                <a:cubicBezTo>
                  <a:pt x="1913" y="1071"/>
                  <a:pt x="1913" y="1071"/>
                  <a:pt x="1913" y="1071"/>
                </a:cubicBezTo>
                <a:cubicBezTo>
                  <a:pt x="1913" y="1068"/>
                  <a:pt x="1913" y="1068"/>
                  <a:pt x="1913" y="1068"/>
                </a:cubicBezTo>
                <a:cubicBezTo>
                  <a:pt x="1915" y="1066"/>
                  <a:pt x="1915" y="1066"/>
                  <a:pt x="1915" y="1066"/>
                </a:cubicBezTo>
                <a:cubicBezTo>
                  <a:pt x="1916" y="1064"/>
                  <a:pt x="1916" y="1064"/>
                  <a:pt x="1916" y="1064"/>
                </a:cubicBezTo>
                <a:cubicBezTo>
                  <a:pt x="1916" y="1063"/>
                  <a:pt x="1916" y="1063"/>
                  <a:pt x="1916" y="1063"/>
                </a:cubicBezTo>
                <a:cubicBezTo>
                  <a:pt x="1916" y="1062"/>
                  <a:pt x="1916" y="1062"/>
                  <a:pt x="1916" y="1062"/>
                </a:cubicBezTo>
                <a:cubicBezTo>
                  <a:pt x="1917" y="1060"/>
                  <a:pt x="1917" y="1060"/>
                  <a:pt x="1917" y="1060"/>
                </a:cubicBezTo>
                <a:cubicBezTo>
                  <a:pt x="1917" y="1060"/>
                  <a:pt x="1917" y="1060"/>
                  <a:pt x="1917" y="1060"/>
                </a:cubicBezTo>
                <a:cubicBezTo>
                  <a:pt x="1919" y="1059"/>
                  <a:pt x="1919" y="1059"/>
                  <a:pt x="1919" y="1059"/>
                </a:cubicBezTo>
                <a:cubicBezTo>
                  <a:pt x="1922" y="1059"/>
                  <a:pt x="1922" y="1059"/>
                  <a:pt x="1922" y="1059"/>
                </a:cubicBezTo>
                <a:cubicBezTo>
                  <a:pt x="1924" y="1057"/>
                  <a:pt x="1924" y="1057"/>
                  <a:pt x="1924" y="1057"/>
                </a:cubicBezTo>
                <a:cubicBezTo>
                  <a:pt x="1927" y="1055"/>
                  <a:pt x="1927" y="1055"/>
                  <a:pt x="1927" y="1055"/>
                </a:cubicBezTo>
                <a:cubicBezTo>
                  <a:pt x="1926" y="1054"/>
                  <a:pt x="1926" y="1054"/>
                  <a:pt x="1926" y="1054"/>
                </a:cubicBezTo>
                <a:cubicBezTo>
                  <a:pt x="1928" y="1053"/>
                  <a:pt x="1928" y="1053"/>
                  <a:pt x="1928" y="1053"/>
                </a:cubicBezTo>
                <a:cubicBezTo>
                  <a:pt x="1928" y="1053"/>
                  <a:pt x="1928" y="1053"/>
                  <a:pt x="1928" y="1053"/>
                </a:cubicBezTo>
                <a:cubicBezTo>
                  <a:pt x="1932" y="1049"/>
                  <a:pt x="1932" y="1049"/>
                  <a:pt x="1932" y="1049"/>
                </a:cubicBezTo>
                <a:cubicBezTo>
                  <a:pt x="1932" y="1048"/>
                  <a:pt x="1932" y="1048"/>
                  <a:pt x="1932" y="1048"/>
                </a:cubicBezTo>
                <a:cubicBezTo>
                  <a:pt x="1932" y="1048"/>
                  <a:pt x="1932" y="1048"/>
                  <a:pt x="1932" y="1048"/>
                </a:cubicBezTo>
                <a:cubicBezTo>
                  <a:pt x="1940" y="1038"/>
                  <a:pt x="1940" y="1038"/>
                  <a:pt x="1940" y="1038"/>
                </a:cubicBezTo>
                <a:cubicBezTo>
                  <a:pt x="1941" y="1036"/>
                  <a:pt x="1941" y="1036"/>
                  <a:pt x="1941" y="1036"/>
                </a:cubicBezTo>
                <a:cubicBezTo>
                  <a:pt x="1943" y="1034"/>
                  <a:pt x="1943" y="1034"/>
                  <a:pt x="1943" y="1034"/>
                </a:cubicBezTo>
                <a:cubicBezTo>
                  <a:pt x="1945" y="1034"/>
                  <a:pt x="1945" y="1034"/>
                  <a:pt x="1945" y="1034"/>
                </a:cubicBezTo>
                <a:cubicBezTo>
                  <a:pt x="1946" y="1032"/>
                  <a:pt x="1946" y="1032"/>
                  <a:pt x="1946" y="1032"/>
                </a:cubicBezTo>
                <a:cubicBezTo>
                  <a:pt x="1947" y="1032"/>
                  <a:pt x="1947" y="1032"/>
                  <a:pt x="1947" y="1032"/>
                </a:cubicBezTo>
                <a:cubicBezTo>
                  <a:pt x="1953" y="1025"/>
                  <a:pt x="1953" y="1025"/>
                  <a:pt x="1953" y="1025"/>
                </a:cubicBezTo>
                <a:cubicBezTo>
                  <a:pt x="1954" y="1025"/>
                  <a:pt x="1954" y="1025"/>
                  <a:pt x="1954" y="1025"/>
                </a:cubicBezTo>
                <a:cubicBezTo>
                  <a:pt x="1961" y="1018"/>
                  <a:pt x="1961" y="1018"/>
                  <a:pt x="1961" y="1018"/>
                </a:cubicBezTo>
                <a:cubicBezTo>
                  <a:pt x="1965" y="1015"/>
                  <a:pt x="1965" y="1015"/>
                  <a:pt x="1965" y="1015"/>
                </a:cubicBezTo>
                <a:cubicBezTo>
                  <a:pt x="1968" y="1013"/>
                  <a:pt x="1968" y="1013"/>
                  <a:pt x="1968" y="1013"/>
                </a:cubicBezTo>
                <a:cubicBezTo>
                  <a:pt x="1971" y="1012"/>
                  <a:pt x="1971" y="1012"/>
                  <a:pt x="1971" y="1012"/>
                </a:cubicBezTo>
                <a:cubicBezTo>
                  <a:pt x="1976" y="1008"/>
                  <a:pt x="1976" y="1008"/>
                  <a:pt x="1976" y="1008"/>
                </a:cubicBezTo>
                <a:cubicBezTo>
                  <a:pt x="1987" y="998"/>
                  <a:pt x="1987" y="998"/>
                  <a:pt x="1987" y="998"/>
                </a:cubicBezTo>
                <a:cubicBezTo>
                  <a:pt x="1993" y="992"/>
                  <a:pt x="1993" y="992"/>
                  <a:pt x="1993" y="992"/>
                </a:cubicBezTo>
                <a:cubicBezTo>
                  <a:pt x="1996" y="989"/>
                  <a:pt x="1996" y="989"/>
                  <a:pt x="1996" y="989"/>
                </a:cubicBezTo>
                <a:cubicBezTo>
                  <a:pt x="1996" y="987"/>
                  <a:pt x="1996" y="987"/>
                  <a:pt x="1996" y="987"/>
                </a:cubicBezTo>
                <a:cubicBezTo>
                  <a:pt x="2003" y="977"/>
                  <a:pt x="2003" y="977"/>
                  <a:pt x="2003" y="977"/>
                </a:cubicBezTo>
                <a:cubicBezTo>
                  <a:pt x="2003" y="976"/>
                  <a:pt x="2003" y="976"/>
                  <a:pt x="2003" y="976"/>
                </a:cubicBezTo>
                <a:cubicBezTo>
                  <a:pt x="2007" y="970"/>
                  <a:pt x="2007" y="970"/>
                  <a:pt x="2007" y="970"/>
                </a:cubicBezTo>
                <a:cubicBezTo>
                  <a:pt x="2007" y="967"/>
                  <a:pt x="2007" y="967"/>
                  <a:pt x="2007" y="967"/>
                </a:cubicBezTo>
                <a:cubicBezTo>
                  <a:pt x="2013" y="956"/>
                  <a:pt x="2013" y="956"/>
                  <a:pt x="2013" y="956"/>
                </a:cubicBezTo>
                <a:cubicBezTo>
                  <a:pt x="2014" y="955"/>
                  <a:pt x="2014" y="955"/>
                  <a:pt x="2014" y="955"/>
                </a:cubicBezTo>
                <a:cubicBezTo>
                  <a:pt x="2013" y="954"/>
                  <a:pt x="2013" y="954"/>
                  <a:pt x="2013" y="954"/>
                </a:cubicBezTo>
                <a:cubicBezTo>
                  <a:pt x="2013" y="952"/>
                  <a:pt x="2013" y="952"/>
                  <a:pt x="2013" y="952"/>
                </a:cubicBezTo>
                <a:cubicBezTo>
                  <a:pt x="2016" y="950"/>
                  <a:pt x="2016" y="950"/>
                  <a:pt x="2016" y="950"/>
                </a:cubicBezTo>
                <a:cubicBezTo>
                  <a:pt x="2017" y="950"/>
                  <a:pt x="2017" y="950"/>
                  <a:pt x="2017" y="950"/>
                </a:cubicBezTo>
                <a:cubicBezTo>
                  <a:pt x="2018" y="948"/>
                  <a:pt x="2018" y="948"/>
                  <a:pt x="2018" y="948"/>
                </a:cubicBezTo>
                <a:cubicBezTo>
                  <a:pt x="2020" y="943"/>
                  <a:pt x="2020" y="943"/>
                  <a:pt x="2020" y="943"/>
                </a:cubicBezTo>
                <a:cubicBezTo>
                  <a:pt x="2024" y="938"/>
                  <a:pt x="2024" y="938"/>
                  <a:pt x="2024" y="938"/>
                </a:cubicBezTo>
                <a:cubicBezTo>
                  <a:pt x="2024" y="936"/>
                  <a:pt x="2024" y="936"/>
                  <a:pt x="2024" y="936"/>
                </a:cubicBezTo>
                <a:cubicBezTo>
                  <a:pt x="2024" y="935"/>
                  <a:pt x="2024" y="935"/>
                  <a:pt x="2024" y="935"/>
                </a:cubicBezTo>
                <a:cubicBezTo>
                  <a:pt x="2025" y="932"/>
                  <a:pt x="2025" y="932"/>
                  <a:pt x="2025" y="932"/>
                </a:cubicBezTo>
                <a:cubicBezTo>
                  <a:pt x="2024" y="931"/>
                  <a:pt x="2024" y="931"/>
                  <a:pt x="2024" y="931"/>
                </a:cubicBezTo>
                <a:cubicBezTo>
                  <a:pt x="2025" y="929"/>
                  <a:pt x="2025" y="929"/>
                  <a:pt x="2025" y="929"/>
                </a:cubicBezTo>
                <a:cubicBezTo>
                  <a:pt x="2026" y="928"/>
                  <a:pt x="2026" y="928"/>
                  <a:pt x="2026" y="928"/>
                </a:cubicBezTo>
                <a:cubicBezTo>
                  <a:pt x="2028" y="928"/>
                  <a:pt x="2028" y="928"/>
                  <a:pt x="2028" y="928"/>
                </a:cubicBezTo>
                <a:cubicBezTo>
                  <a:pt x="2028" y="929"/>
                  <a:pt x="2028" y="929"/>
                  <a:pt x="2028" y="929"/>
                </a:cubicBezTo>
                <a:cubicBezTo>
                  <a:pt x="2028" y="928"/>
                  <a:pt x="2028" y="928"/>
                  <a:pt x="2028" y="928"/>
                </a:cubicBezTo>
                <a:cubicBezTo>
                  <a:pt x="2028" y="927"/>
                  <a:pt x="2028" y="927"/>
                  <a:pt x="2028" y="927"/>
                </a:cubicBezTo>
                <a:cubicBezTo>
                  <a:pt x="2027" y="927"/>
                  <a:pt x="2027" y="927"/>
                  <a:pt x="2027" y="927"/>
                </a:cubicBezTo>
                <a:cubicBezTo>
                  <a:pt x="2027" y="927"/>
                  <a:pt x="2027" y="927"/>
                  <a:pt x="2027" y="927"/>
                </a:cubicBezTo>
                <a:cubicBezTo>
                  <a:pt x="2026" y="928"/>
                  <a:pt x="2026" y="928"/>
                  <a:pt x="2026" y="928"/>
                </a:cubicBezTo>
                <a:cubicBezTo>
                  <a:pt x="2027" y="926"/>
                  <a:pt x="2027" y="926"/>
                  <a:pt x="2027" y="926"/>
                </a:cubicBezTo>
                <a:cubicBezTo>
                  <a:pt x="2026" y="924"/>
                  <a:pt x="2026" y="924"/>
                  <a:pt x="2026" y="924"/>
                </a:cubicBezTo>
                <a:cubicBezTo>
                  <a:pt x="2026" y="923"/>
                  <a:pt x="2026" y="923"/>
                  <a:pt x="2026" y="923"/>
                </a:cubicBezTo>
                <a:cubicBezTo>
                  <a:pt x="2026" y="921"/>
                  <a:pt x="2026" y="921"/>
                  <a:pt x="2026" y="921"/>
                </a:cubicBezTo>
                <a:cubicBezTo>
                  <a:pt x="2027" y="920"/>
                  <a:pt x="2027" y="920"/>
                  <a:pt x="2027" y="920"/>
                </a:cubicBezTo>
                <a:cubicBezTo>
                  <a:pt x="2027" y="919"/>
                  <a:pt x="2027" y="919"/>
                  <a:pt x="2027" y="919"/>
                </a:cubicBezTo>
                <a:cubicBezTo>
                  <a:pt x="2026" y="919"/>
                  <a:pt x="2026" y="919"/>
                  <a:pt x="2026" y="919"/>
                </a:cubicBezTo>
                <a:cubicBezTo>
                  <a:pt x="2026" y="919"/>
                  <a:pt x="2026" y="919"/>
                  <a:pt x="2026" y="919"/>
                </a:cubicBezTo>
                <a:cubicBezTo>
                  <a:pt x="2026" y="918"/>
                  <a:pt x="2026" y="918"/>
                  <a:pt x="2026" y="918"/>
                </a:cubicBezTo>
                <a:cubicBezTo>
                  <a:pt x="2026" y="916"/>
                  <a:pt x="2026" y="916"/>
                  <a:pt x="2026" y="916"/>
                </a:cubicBezTo>
                <a:cubicBezTo>
                  <a:pt x="2027" y="914"/>
                  <a:pt x="2027" y="914"/>
                  <a:pt x="2027" y="914"/>
                </a:cubicBezTo>
                <a:cubicBezTo>
                  <a:pt x="2028" y="913"/>
                  <a:pt x="2028" y="913"/>
                  <a:pt x="2028" y="913"/>
                </a:cubicBezTo>
                <a:cubicBezTo>
                  <a:pt x="2028" y="912"/>
                  <a:pt x="2028" y="912"/>
                  <a:pt x="2028" y="912"/>
                </a:cubicBezTo>
                <a:cubicBezTo>
                  <a:pt x="2026" y="913"/>
                  <a:pt x="2026" y="913"/>
                  <a:pt x="2026" y="913"/>
                </a:cubicBezTo>
                <a:cubicBezTo>
                  <a:pt x="2024" y="912"/>
                  <a:pt x="2024" y="912"/>
                  <a:pt x="2024" y="912"/>
                </a:cubicBezTo>
                <a:cubicBezTo>
                  <a:pt x="2023" y="911"/>
                  <a:pt x="2023" y="911"/>
                  <a:pt x="2023" y="911"/>
                </a:cubicBezTo>
                <a:cubicBezTo>
                  <a:pt x="2023" y="911"/>
                  <a:pt x="2023" y="911"/>
                  <a:pt x="2023" y="911"/>
                </a:cubicBezTo>
                <a:cubicBezTo>
                  <a:pt x="2022" y="911"/>
                  <a:pt x="2022" y="911"/>
                  <a:pt x="2022" y="911"/>
                </a:cubicBezTo>
                <a:cubicBezTo>
                  <a:pt x="2021" y="912"/>
                  <a:pt x="2021" y="912"/>
                  <a:pt x="2021" y="912"/>
                </a:cubicBezTo>
                <a:cubicBezTo>
                  <a:pt x="2021" y="913"/>
                  <a:pt x="2021" y="913"/>
                  <a:pt x="2021" y="913"/>
                </a:cubicBezTo>
                <a:cubicBezTo>
                  <a:pt x="2020" y="914"/>
                  <a:pt x="2020" y="914"/>
                  <a:pt x="2020" y="914"/>
                </a:cubicBezTo>
                <a:cubicBezTo>
                  <a:pt x="2020" y="914"/>
                  <a:pt x="2020" y="914"/>
                  <a:pt x="2020" y="914"/>
                </a:cubicBezTo>
                <a:cubicBezTo>
                  <a:pt x="2018" y="916"/>
                  <a:pt x="2018" y="916"/>
                  <a:pt x="2018" y="916"/>
                </a:cubicBezTo>
                <a:cubicBezTo>
                  <a:pt x="2015" y="916"/>
                  <a:pt x="2015" y="916"/>
                  <a:pt x="2015" y="916"/>
                </a:cubicBezTo>
                <a:cubicBezTo>
                  <a:pt x="2014" y="917"/>
                  <a:pt x="2014" y="917"/>
                  <a:pt x="2014" y="917"/>
                </a:cubicBezTo>
                <a:cubicBezTo>
                  <a:pt x="2014" y="916"/>
                  <a:pt x="2014" y="916"/>
                  <a:pt x="2014" y="916"/>
                </a:cubicBezTo>
                <a:cubicBezTo>
                  <a:pt x="2011" y="916"/>
                  <a:pt x="2011" y="916"/>
                  <a:pt x="2011" y="916"/>
                </a:cubicBezTo>
                <a:cubicBezTo>
                  <a:pt x="2009" y="918"/>
                  <a:pt x="2009" y="918"/>
                  <a:pt x="2009" y="918"/>
                </a:cubicBezTo>
                <a:cubicBezTo>
                  <a:pt x="2004" y="919"/>
                  <a:pt x="2004" y="919"/>
                  <a:pt x="2004" y="919"/>
                </a:cubicBezTo>
                <a:cubicBezTo>
                  <a:pt x="2003" y="919"/>
                  <a:pt x="2003" y="919"/>
                  <a:pt x="2003" y="919"/>
                </a:cubicBezTo>
                <a:cubicBezTo>
                  <a:pt x="2002" y="918"/>
                  <a:pt x="2002" y="918"/>
                  <a:pt x="2002" y="918"/>
                </a:cubicBezTo>
                <a:cubicBezTo>
                  <a:pt x="1999" y="919"/>
                  <a:pt x="1999" y="919"/>
                  <a:pt x="1999" y="919"/>
                </a:cubicBezTo>
                <a:cubicBezTo>
                  <a:pt x="1996" y="920"/>
                  <a:pt x="1996" y="920"/>
                  <a:pt x="1996" y="920"/>
                </a:cubicBezTo>
                <a:cubicBezTo>
                  <a:pt x="1993" y="920"/>
                  <a:pt x="1993" y="920"/>
                  <a:pt x="1993" y="920"/>
                </a:cubicBezTo>
                <a:cubicBezTo>
                  <a:pt x="1992" y="920"/>
                  <a:pt x="1992" y="920"/>
                  <a:pt x="1992" y="920"/>
                </a:cubicBezTo>
                <a:cubicBezTo>
                  <a:pt x="1990" y="919"/>
                  <a:pt x="1990" y="919"/>
                  <a:pt x="1990" y="919"/>
                </a:cubicBezTo>
                <a:cubicBezTo>
                  <a:pt x="1988" y="920"/>
                  <a:pt x="1988" y="920"/>
                  <a:pt x="1988" y="920"/>
                </a:cubicBezTo>
                <a:cubicBezTo>
                  <a:pt x="1981" y="924"/>
                  <a:pt x="1981" y="924"/>
                  <a:pt x="1981" y="924"/>
                </a:cubicBezTo>
                <a:cubicBezTo>
                  <a:pt x="1979" y="924"/>
                  <a:pt x="1979" y="924"/>
                  <a:pt x="1979" y="924"/>
                </a:cubicBezTo>
                <a:cubicBezTo>
                  <a:pt x="1977" y="923"/>
                  <a:pt x="1977" y="923"/>
                  <a:pt x="1977" y="923"/>
                </a:cubicBezTo>
                <a:cubicBezTo>
                  <a:pt x="1976" y="923"/>
                  <a:pt x="1976" y="923"/>
                  <a:pt x="1976" y="923"/>
                </a:cubicBezTo>
                <a:cubicBezTo>
                  <a:pt x="1973" y="923"/>
                  <a:pt x="1973" y="923"/>
                  <a:pt x="1973" y="923"/>
                </a:cubicBezTo>
                <a:cubicBezTo>
                  <a:pt x="1972" y="923"/>
                  <a:pt x="1972" y="923"/>
                  <a:pt x="1972" y="923"/>
                </a:cubicBezTo>
                <a:cubicBezTo>
                  <a:pt x="1971" y="923"/>
                  <a:pt x="1971" y="923"/>
                  <a:pt x="1971" y="923"/>
                </a:cubicBezTo>
                <a:cubicBezTo>
                  <a:pt x="1968" y="926"/>
                  <a:pt x="1968" y="926"/>
                  <a:pt x="1968" y="926"/>
                </a:cubicBezTo>
                <a:cubicBezTo>
                  <a:pt x="1966" y="926"/>
                  <a:pt x="1966" y="926"/>
                  <a:pt x="1966" y="926"/>
                </a:cubicBezTo>
                <a:cubicBezTo>
                  <a:pt x="1964" y="927"/>
                  <a:pt x="1964" y="927"/>
                  <a:pt x="1964" y="927"/>
                </a:cubicBezTo>
                <a:cubicBezTo>
                  <a:pt x="1963" y="928"/>
                  <a:pt x="1963" y="928"/>
                  <a:pt x="1963" y="928"/>
                </a:cubicBezTo>
                <a:cubicBezTo>
                  <a:pt x="1960" y="929"/>
                  <a:pt x="1960" y="929"/>
                  <a:pt x="1960" y="929"/>
                </a:cubicBezTo>
                <a:cubicBezTo>
                  <a:pt x="1957" y="928"/>
                  <a:pt x="1957" y="928"/>
                  <a:pt x="1957" y="928"/>
                </a:cubicBezTo>
                <a:cubicBezTo>
                  <a:pt x="1955" y="926"/>
                  <a:pt x="1955" y="926"/>
                  <a:pt x="1955" y="926"/>
                </a:cubicBezTo>
                <a:cubicBezTo>
                  <a:pt x="1954" y="926"/>
                  <a:pt x="1954" y="926"/>
                  <a:pt x="1954" y="926"/>
                </a:cubicBezTo>
                <a:cubicBezTo>
                  <a:pt x="1953" y="924"/>
                  <a:pt x="1953" y="924"/>
                  <a:pt x="1953" y="924"/>
                </a:cubicBezTo>
                <a:cubicBezTo>
                  <a:pt x="1947" y="917"/>
                  <a:pt x="1947" y="917"/>
                  <a:pt x="1947" y="917"/>
                </a:cubicBezTo>
                <a:cubicBezTo>
                  <a:pt x="1946" y="917"/>
                  <a:pt x="1946" y="917"/>
                  <a:pt x="1946" y="917"/>
                </a:cubicBezTo>
                <a:cubicBezTo>
                  <a:pt x="1946" y="916"/>
                  <a:pt x="1946" y="916"/>
                  <a:pt x="1946" y="916"/>
                </a:cubicBezTo>
                <a:cubicBezTo>
                  <a:pt x="1945" y="915"/>
                  <a:pt x="1945" y="915"/>
                  <a:pt x="1945" y="915"/>
                </a:cubicBezTo>
                <a:cubicBezTo>
                  <a:pt x="1943" y="915"/>
                  <a:pt x="1943" y="915"/>
                  <a:pt x="1943" y="915"/>
                </a:cubicBezTo>
                <a:cubicBezTo>
                  <a:pt x="1941" y="916"/>
                  <a:pt x="1941" y="916"/>
                  <a:pt x="1941" y="916"/>
                </a:cubicBezTo>
                <a:cubicBezTo>
                  <a:pt x="1940" y="916"/>
                  <a:pt x="1940" y="916"/>
                  <a:pt x="1940" y="916"/>
                </a:cubicBezTo>
                <a:cubicBezTo>
                  <a:pt x="1939" y="914"/>
                  <a:pt x="1939" y="914"/>
                  <a:pt x="1939" y="914"/>
                </a:cubicBezTo>
                <a:cubicBezTo>
                  <a:pt x="1941" y="914"/>
                  <a:pt x="1941" y="914"/>
                  <a:pt x="1941" y="914"/>
                </a:cubicBezTo>
                <a:cubicBezTo>
                  <a:pt x="1942" y="913"/>
                  <a:pt x="1942" y="913"/>
                  <a:pt x="1942" y="913"/>
                </a:cubicBezTo>
                <a:cubicBezTo>
                  <a:pt x="1944" y="913"/>
                  <a:pt x="1944" y="913"/>
                  <a:pt x="1944" y="913"/>
                </a:cubicBezTo>
                <a:cubicBezTo>
                  <a:pt x="1946" y="911"/>
                  <a:pt x="1946" y="911"/>
                  <a:pt x="1946" y="911"/>
                </a:cubicBezTo>
                <a:cubicBezTo>
                  <a:pt x="1947" y="910"/>
                  <a:pt x="1947" y="910"/>
                  <a:pt x="1947" y="910"/>
                </a:cubicBezTo>
                <a:cubicBezTo>
                  <a:pt x="1946" y="907"/>
                  <a:pt x="1946" y="907"/>
                  <a:pt x="1946" y="907"/>
                </a:cubicBezTo>
                <a:cubicBezTo>
                  <a:pt x="1947" y="906"/>
                  <a:pt x="1947" y="906"/>
                  <a:pt x="1947" y="906"/>
                </a:cubicBezTo>
                <a:cubicBezTo>
                  <a:pt x="1946" y="906"/>
                  <a:pt x="1946" y="906"/>
                  <a:pt x="1946" y="906"/>
                </a:cubicBezTo>
                <a:cubicBezTo>
                  <a:pt x="1944" y="904"/>
                  <a:pt x="1944" y="904"/>
                  <a:pt x="1944" y="904"/>
                </a:cubicBezTo>
                <a:cubicBezTo>
                  <a:pt x="1944" y="903"/>
                  <a:pt x="1944" y="903"/>
                  <a:pt x="1944" y="903"/>
                </a:cubicBezTo>
                <a:cubicBezTo>
                  <a:pt x="1944" y="903"/>
                  <a:pt x="1944" y="903"/>
                  <a:pt x="1944" y="903"/>
                </a:cubicBezTo>
                <a:cubicBezTo>
                  <a:pt x="1943" y="903"/>
                  <a:pt x="1943" y="903"/>
                  <a:pt x="1943" y="903"/>
                </a:cubicBezTo>
                <a:cubicBezTo>
                  <a:pt x="1943" y="902"/>
                  <a:pt x="1943" y="902"/>
                  <a:pt x="1943" y="902"/>
                </a:cubicBezTo>
                <a:cubicBezTo>
                  <a:pt x="1942" y="903"/>
                  <a:pt x="1942" y="903"/>
                  <a:pt x="1942" y="903"/>
                </a:cubicBezTo>
                <a:cubicBezTo>
                  <a:pt x="1941" y="902"/>
                  <a:pt x="1941" y="902"/>
                  <a:pt x="1941" y="902"/>
                </a:cubicBezTo>
                <a:cubicBezTo>
                  <a:pt x="1940" y="902"/>
                  <a:pt x="1940" y="902"/>
                  <a:pt x="1940" y="902"/>
                </a:cubicBezTo>
                <a:cubicBezTo>
                  <a:pt x="1939" y="901"/>
                  <a:pt x="1939" y="901"/>
                  <a:pt x="1939" y="901"/>
                </a:cubicBezTo>
                <a:cubicBezTo>
                  <a:pt x="1939" y="900"/>
                  <a:pt x="1939" y="900"/>
                  <a:pt x="1939" y="900"/>
                </a:cubicBezTo>
                <a:cubicBezTo>
                  <a:pt x="1938" y="898"/>
                  <a:pt x="1938" y="898"/>
                  <a:pt x="1938" y="898"/>
                </a:cubicBezTo>
                <a:cubicBezTo>
                  <a:pt x="1937" y="898"/>
                  <a:pt x="1937" y="898"/>
                  <a:pt x="1937" y="898"/>
                </a:cubicBezTo>
                <a:cubicBezTo>
                  <a:pt x="1935" y="893"/>
                  <a:pt x="1935" y="893"/>
                  <a:pt x="1935" y="893"/>
                </a:cubicBezTo>
                <a:cubicBezTo>
                  <a:pt x="1934" y="893"/>
                  <a:pt x="1934" y="893"/>
                  <a:pt x="1934" y="893"/>
                </a:cubicBezTo>
                <a:cubicBezTo>
                  <a:pt x="1934" y="893"/>
                  <a:pt x="1934" y="893"/>
                  <a:pt x="1934" y="893"/>
                </a:cubicBezTo>
                <a:cubicBezTo>
                  <a:pt x="1933" y="893"/>
                  <a:pt x="1933" y="893"/>
                  <a:pt x="1933" y="893"/>
                </a:cubicBezTo>
                <a:cubicBezTo>
                  <a:pt x="1932" y="891"/>
                  <a:pt x="1932" y="891"/>
                  <a:pt x="1932" y="891"/>
                </a:cubicBezTo>
                <a:cubicBezTo>
                  <a:pt x="1930" y="890"/>
                  <a:pt x="1930" y="890"/>
                  <a:pt x="1930" y="890"/>
                </a:cubicBezTo>
                <a:cubicBezTo>
                  <a:pt x="1928" y="888"/>
                  <a:pt x="1928" y="888"/>
                  <a:pt x="1928" y="888"/>
                </a:cubicBezTo>
                <a:cubicBezTo>
                  <a:pt x="1925" y="884"/>
                  <a:pt x="1925" y="884"/>
                  <a:pt x="1925" y="884"/>
                </a:cubicBezTo>
                <a:cubicBezTo>
                  <a:pt x="1924" y="883"/>
                  <a:pt x="1924" y="883"/>
                  <a:pt x="1924" y="883"/>
                </a:cubicBezTo>
                <a:cubicBezTo>
                  <a:pt x="1921" y="882"/>
                  <a:pt x="1921" y="882"/>
                  <a:pt x="1921" y="882"/>
                </a:cubicBezTo>
                <a:cubicBezTo>
                  <a:pt x="1921" y="881"/>
                  <a:pt x="1921" y="881"/>
                  <a:pt x="1921" y="881"/>
                </a:cubicBezTo>
                <a:cubicBezTo>
                  <a:pt x="1919" y="879"/>
                  <a:pt x="1919" y="879"/>
                  <a:pt x="1919" y="879"/>
                </a:cubicBezTo>
                <a:cubicBezTo>
                  <a:pt x="1917" y="880"/>
                  <a:pt x="1917" y="880"/>
                  <a:pt x="1917" y="880"/>
                </a:cubicBezTo>
                <a:cubicBezTo>
                  <a:pt x="1917" y="879"/>
                  <a:pt x="1917" y="879"/>
                  <a:pt x="1917" y="879"/>
                </a:cubicBezTo>
                <a:cubicBezTo>
                  <a:pt x="1915" y="879"/>
                  <a:pt x="1915" y="879"/>
                  <a:pt x="1915" y="879"/>
                </a:cubicBezTo>
                <a:cubicBezTo>
                  <a:pt x="1914" y="880"/>
                  <a:pt x="1914" y="880"/>
                  <a:pt x="1914" y="880"/>
                </a:cubicBezTo>
                <a:cubicBezTo>
                  <a:pt x="1913" y="879"/>
                  <a:pt x="1913" y="879"/>
                  <a:pt x="1913" y="879"/>
                </a:cubicBezTo>
                <a:cubicBezTo>
                  <a:pt x="1911" y="876"/>
                  <a:pt x="1911" y="876"/>
                  <a:pt x="1911" y="876"/>
                </a:cubicBezTo>
                <a:cubicBezTo>
                  <a:pt x="1912" y="876"/>
                  <a:pt x="1912" y="876"/>
                  <a:pt x="1912" y="876"/>
                </a:cubicBezTo>
                <a:cubicBezTo>
                  <a:pt x="1910" y="873"/>
                  <a:pt x="1910" y="873"/>
                  <a:pt x="1910" y="873"/>
                </a:cubicBezTo>
                <a:cubicBezTo>
                  <a:pt x="1909" y="873"/>
                  <a:pt x="1909" y="873"/>
                  <a:pt x="1909" y="873"/>
                </a:cubicBezTo>
                <a:cubicBezTo>
                  <a:pt x="1909" y="875"/>
                  <a:pt x="1909" y="875"/>
                  <a:pt x="1909" y="875"/>
                </a:cubicBezTo>
                <a:cubicBezTo>
                  <a:pt x="1910" y="875"/>
                  <a:pt x="1910" y="875"/>
                  <a:pt x="1910" y="875"/>
                </a:cubicBezTo>
                <a:cubicBezTo>
                  <a:pt x="1910" y="878"/>
                  <a:pt x="1910" y="878"/>
                  <a:pt x="1910" y="878"/>
                </a:cubicBezTo>
                <a:cubicBezTo>
                  <a:pt x="1908" y="878"/>
                  <a:pt x="1908" y="878"/>
                  <a:pt x="1908" y="878"/>
                </a:cubicBezTo>
                <a:cubicBezTo>
                  <a:pt x="1908" y="874"/>
                  <a:pt x="1908" y="874"/>
                  <a:pt x="1908" y="874"/>
                </a:cubicBezTo>
                <a:cubicBezTo>
                  <a:pt x="1907" y="872"/>
                  <a:pt x="1907" y="872"/>
                  <a:pt x="1907" y="872"/>
                </a:cubicBezTo>
                <a:cubicBezTo>
                  <a:pt x="1905" y="872"/>
                  <a:pt x="1905" y="872"/>
                  <a:pt x="1905" y="872"/>
                </a:cubicBezTo>
                <a:cubicBezTo>
                  <a:pt x="1905" y="871"/>
                  <a:pt x="1905" y="871"/>
                  <a:pt x="1905" y="871"/>
                </a:cubicBezTo>
                <a:cubicBezTo>
                  <a:pt x="1905" y="868"/>
                  <a:pt x="1905" y="868"/>
                  <a:pt x="1905" y="868"/>
                </a:cubicBezTo>
                <a:cubicBezTo>
                  <a:pt x="1904" y="868"/>
                  <a:pt x="1904" y="868"/>
                  <a:pt x="1904" y="868"/>
                </a:cubicBezTo>
                <a:cubicBezTo>
                  <a:pt x="1903" y="861"/>
                  <a:pt x="1903" y="861"/>
                  <a:pt x="1903" y="861"/>
                </a:cubicBezTo>
                <a:cubicBezTo>
                  <a:pt x="1899" y="850"/>
                  <a:pt x="1899" y="850"/>
                  <a:pt x="1899" y="850"/>
                </a:cubicBezTo>
                <a:cubicBezTo>
                  <a:pt x="1896" y="847"/>
                  <a:pt x="1896" y="847"/>
                  <a:pt x="1896" y="847"/>
                </a:cubicBezTo>
                <a:cubicBezTo>
                  <a:pt x="1895" y="847"/>
                  <a:pt x="1895" y="847"/>
                  <a:pt x="1895" y="847"/>
                </a:cubicBezTo>
                <a:cubicBezTo>
                  <a:pt x="1895" y="846"/>
                  <a:pt x="1895" y="846"/>
                  <a:pt x="1895" y="846"/>
                </a:cubicBezTo>
                <a:cubicBezTo>
                  <a:pt x="1893" y="845"/>
                  <a:pt x="1893" y="845"/>
                  <a:pt x="1893" y="845"/>
                </a:cubicBezTo>
                <a:cubicBezTo>
                  <a:pt x="1891" y="845"/>
                  <a:pt x="1891" y="845"/>
                  <a:pt x="1891" y="845"/>
                </a:cubicBezTo>
                <a:cubicBezTo>
                  <a:pt x="1891" y="843"/>
                  <a:pt x="1891" y="843"/>
                  <a:pt x="1891" y="843"/>
                </a:cubicBezTo>
                <a:cubicBezTo>
                  <a:pt x="1887" y="840"/>
                  <a:pt x="1887" y="840"/>
                  <a:pt x="1887" y="840"/>
                </a:cubicBezTo>
                <a:cubicBezTo>
                  <a:pt x="1885" y="839"/>
                  <a:pt x="1885" y="839"/>
                  <a:pt x="1885" y="839"/>
                </a:cubicBezTo>
                <a:cubicBezTo>
                  <a:pt x="1883" y="836"/>
                  <a:pt x="1883" y="836"/>
                  <a:pt x="1883" y="836"/>
                </a:cubicBezTo>
                <a:cubicBezTo>
                  <a:pt x="1882" y="831"/>
                  <a:pt x="1882" y="831"/>
                  <a:pt x="1882" y="831"/>
                </a:cubicBezTo>
                <a:cubicBezTo>
                  <a:pt x="1882" y="828"/>
                  <a:pt x="1882" y="828"/>
                  <a:pt x="1882" y="828"/>
                </a:cubicBezTo>
                <a:cubicBezTo>
                  <a:pt x="1882" y="824"/>
                  <a:pt x="1882" y="824"/>
                  <a:pt x="1882" y="824"/>
                </a:cubicBezTo>
                <a:cubicBezTo>
                  <a:pt x="1879" y="816"/>
                  <a:pt x="1879" y="816"/>
                  <a:pt x="1879" y="816"/>
                </a:cubicBezTo>
                <a:cubicBezTo>
                  <a:pt x="1879" y="815"/>
                  <a:pt x="1879" y="815"/>
                  <a:pt x="1879" y="815"/>
                </a:cubicBezTo>
                <a:cubicBezTo>
                  <a:pt x="1879" y="814"/>
                  <a:pt x="1879" y="814"/>
                  <a:pt x="1879" y="814"/>
                </a:cubicBezTo>
                <a:cubicBezTo>
                  <a:pt x="1880" y="815"/>
                  <a:pt x="1880" y="815"/>
                  <a:pt x="1880" y="815"/>
                </a:cubicBezTo>
                <a:cubicBezTo>
                  <a:pt x="1881" y="816"/>
                  <a:pt x="1881" y="816"/>
                  <a:pt x="1881" y="816"/>
                </a:cubicBezTo>
                <a:cubicBezTo>
                  <a:pt x="1881" y="816"/>
                  <a:pt x="1881" y="816"/>
                  <a:pt x="1881" y="816"/>
                </a:cubicBezTo>
                <a:cubicBezTo>
                  <a:pt x="1881" y="815"/>
                  <a:pt x="1881" y="815"/>
                  <a:pt x="1881" y="815"/>
                </a:cubicBezTo>
                <a:cubicBezTo>
                  <a:pt x="1879" y="813"/>
                  <a:pt x="1879" y="813"/>
                  <a:pt x="1879" y="813"/>
                </a:cubicBezTo>
                <a:cubicBezTo>
                  <a:pt x="1878" y="810"/>
                  <a:pt x="1878" y="810"/>
                  <a:pt x="1878" y="810"/>
                </a:cubicBezTo>
                <a:cubicBezTo>
                  <a:pt x="1878" y="809"/>
                  <a:pt x="1878" y="809"/>
                  <a:pt x="1878" y="809"/>
                </a:cubicBezTo>
                <a:cubicBezTo>
                  <a:pt x="1878" y="809"/>
                  <a:pt x="1878" y="809"/>
                  <a:pt x="1878" y="809"/>
                </a:cubicBezTo>
                <a:cubicBezTo>
                  <a:pt x="1878" y="808"/>
                  <a:pt x="1878" y="808"/>
                  <a:pt x="1878" y="808"/>
                </a:cubicBezTo>
                <a:cubicBezTo>
                  <a:pt x="1878" y="808"/>
                  <a:pt x="1878" y="808"/>
                  <a:pt x="1878" y="808"/>
                </a:cubicBezTo>
                <a:cubicBezTo>
                  <a:pt x="1877" y="807"/>
                  <a:pt x="1877" y="807"/>
                  <a:pt x="1877" y="807"/>
                </a:cubicBezTo>
                <a:cubicBezTo>
                  <a:pt x="1878" y="806"/>
                  <a:pt x="1878" y="806"/>
                  <a:pt x="1878" y="806"/>
                </a:cubicBezTo>
                <a:cubicBezTo>
                  <a:pt x="1878" y="805"/>
                  <a:pt x="1878" y="805"/>
                  <a:pt x="1878" y="805"/>
                </a:cubicBezTo>
                <a:cubicBezTo>
                  <a:pt x="1878" y="805"/>
                  <a:pt x="1878" y="805"/>
                  <a:pt x="1878" y="805"/>
                </a:cubicBezTo>
                <a:cubicBezTo>
                  <a:pt x="1876" y="804"/>
                  <a:pt x="1876" y="804"/>
                  <a:pt x="1876" y="804"/>
                </a:cubicBezTo>
                <a:cubicBezTo>
                  <a:pt x="1874" y="802"/>
                  <a:pt x="1874" y="802"/>
                  <a:pt x="1874" y="802"/>
                </a:cubicBezTo>
                <a:cubicBezTo>
                  <a:pt x="1873" y="801"/>
                  <a:pt x="1873" y="801"/>
                  <a:pt x="1873" y="801"/>
                </a:cubicBezTo>
                <a:cubicBezTo>
                  <a:pt x="1871" y="800"/>
                  <a:pt x="1871" y="800"/>
                  <a:pt x="1871" y="800"/>
                </a:cubicBezTo>
                <a:cubicBezTo>
                  <a:pt x="1870" y="797"/>
                  <a:pt x="1870" y="797"/>
                  <a:pt x="1870" y="797"/>
                </a:cubicBezTo>
                <a:cubicBezTo>
                  <a:pt x="1868" y="798"/>
                  <a:pt x="1868" y="798"/>
                  <a:pt x="1868" y="798"/>
                </a:cubicBezTo>
                <a:cubicBezTo>
                  <a:pt x="1867" y="798"/>
                  <a:pt x="1867" y="798"/>
                  <a:pt x="1867" y="798"/>
                </a:cubicBezTo>
                <a:cubicBezTo>
                  <a:pt x="1863" y="796"/>
                  <a:pt x="1863" y="796"/>
                  <a:pt x="1863" y="796"/>
                </a:cubicBezTo>
                <a:cubicBezTo>
                  <a:pt x="1862" y="791"/>
                  <a:pt x="1862" y="791"/>
                  <a:pt x="1862" y="791"/>
                </a:cubicBezTo>
                <a:cubicBezTo>
                  <a:pt x="1862" y="789"/>
                  <a:pt x="1862" y="789"/>
                  <a:pt x="1862" y="789"/>
                </a:cubicBezTo>
                <a:cubicBezTo>
                  <a:pt x="1862" y="787"/>
                  <a:pt x="1862" y="787"/>
                  <a:pt x="1862" y="787"/>
                </a:cubicBezTo>
                <a:cubicBezTo>
                  <a:pt x="1861" y="785"/>
                  <a:pt x="1861" y="785"/>
                  <a:pt x="1861" y="785"/>
                </a:cubicBezTo>
                <a:cubicBezTo>
                  <a:pt x="1862" y="784"/>
                  <a:pt x="1862" y="784"/>
                  <a:pt x="1862" y="784"/>
                </a:cubicBezTo>
                <a:cubicBezTo>
                  <a:pt x="1862" y="785"/>
                  <a:pt x="1862" y="785"/>
                  <a:pt x="1862" y="785"/>
                </a:cubicBezTo>
                <a:cubicBezTo>
                  <a:pt x="1865" y="785"/>
                  <a:pt x="1865" y="785"/>
                  <a:pt x="1865" y="785"/>
                </a:cubicBezTo>
                <a:cubicBezTo>
                  <a:pt x="1864" y="784"/>
                  <a:pt x="1864" y="784"/>
                  <a:pt x="1864" y="784"/>
                </a:cubicBezTo>
                <a:cubicBezTo>
                  <a:pt x="1863" y="784"/>
                  <a:pt x="1863" y="784"/>
                  <a:pt x="1863" y="784"/>
                </a:cubicBezTo>
                <a:cubicBezTo>
                  <a:pt x="1862" y="781"/>
                  <a:pt x="1862" y="781"/>
                  <a:pt x="1862" y="781"/>
                </a:cubicBezTo>
                <a:cubicBezTo>
                  <a:pt x="1861" y="781"/>
                  <a:pt x="1861" y="781"/>
                  <a:pt x="1861" y="781"/>
                </a:cubicBezTo>
                <a:cubicBezTo>
                  <a:pt x="1861" y="782"/>
                  <a:pt x="1861" y="782"/>
                  <a:pt x="1861" y="782"/>
                </a:cubicBezTo>
                <a:cubicBezTo>
                  <a:pt x="1860" y="780"/>
                  <a:pt x="1860" y="780"/>
                  <a:pt x="1860" y="780"/>
                </a:cubicBezTo>
                <a:cubicBezTo>
                  <a:pt x="1859" y="777"/>
                  <a:pt x="1859" y="777"/>
                  <a:pt x="1859" y="777"/>
                </a:cubicBezTo>
                <a:cubicBezTo>
                  <a:pt x="1855" y="772"/>
                  <a:pt x="1855" y="772"/>
                  <a:pt x="1855" y="772"/>
                </a:cubicBezTo>
                <a:cubicBezTo>
                  <a:pt x="1853" y="770"/>
                  <a:pt x="1853" y="770"/>
                  <a:pt x="1853" y="770"/>
                </a:cubicBezTo>
                <a:cubicBezTo>
                  <a:pt x="1853" y="768"/>
                  <a:pt x="1853" y="768"/>
                  <a:pt x="1853" y="768"/>
                </a:cubicBezTo>
                <a:cubicBezTo>
                  <a:pt x="1846" y="758"/>
                  <a:pt x="1846" y="758"/>
                  <a:pt x="1846" y="758"/>
                </a:cubicBezTo>
                <a:cubicBezTo>
                  <a:pt x="1846" y="756"/>
                  <a:pt x="1846" y="756"/>
                  <a:pt x="1846" y="756"/>
                </a:cubicBezTo>
                <a:cubicBezTo>
                  <a:pt x="1845" y="754"/>
                  <a:pt x="1845" y="754"/>
                  <a:pt x="1845" y="754"/>
                </a:cubicBezTo>
                <a:cubicBezTo>
                  <a:pt x="1845" y="751"/>
                  <a:pt x="1845" y="751"/>
                  <a:pt x="1845" y="751"/>
                </a:cubicBezTo>
                <a:cubicBezTo>
                  <a:pt x="1844" y="749"/>
                  <a:pt x="1844" y="749"/>
                  <a:pt x="1844" y="749"/>
                </a:cubicBezTo>
                <a:cubicBezTo>
                  <a:pt x="1844" y="748"/>
                  <a:pt x="1844" y="748"/>
                  <a:pt x="1844" y="748"/>
                </a:cubicBezTo>
                <a:cubicBezTo>
                  <a:pt x="1840" y="744"/>
                  <a:pt x="1840" y="744"/>
                  <a:pt x="1840" y="744"/>
                </a:cubicBezTo>
                <a:cubicBezTo>
                  <a:pt x="1840" y="743"/>
                  <a:pt x="1840" y="743"/>
                  <a:pt x="1840" y="743"/>
                </a:cubicBezTo>
                <a:cubicBezTo>
                  <a:pt x="1841" y="741"/>
                  <a:pt x="1841" y="741"/>
                  <a:pt x="1841" y="741"/>
                </a:cubicBezTo>
                <a:cubicBezTo>
                  <a:pt x="1840" y="740"/>
                  <a:pt x="1840" y="740"/>
                  <a:pt x="1840" y="740"/>
                </a:cubicBezTo>
                <a:cubicBezTo>
                  <a:pt x="1834" y="735"/>
                  <a:pt x="1834" y="735"/>
                  <a:pt x="1834" y="735"/>
                </a:cubicBezTo>
                <a:cubicBezTo>
                  <a:pt x="1833" y="733"/>
                  <a:pt x="1833" y="733"/>
                  <a:pt x="1833" y="733"/>
                </a:cubicBezTo>
                <a:cubicBezTo>
                  <a:pt x="1830" y="729"/>
                  <a:pt x="1830" y="729"/>
                  <a:pt x="1830" y="729"/>
                </a:cubicBezTo>
                <a:cubicBezTo>
                  <a:pt x="1830" y="726"/>
                  <a:pt x="1830" y="726"/>
                  <a:pt x="1830" y="726"/>
                </a:cubicBezTo>
                <a:cubicBezTo>
                  <a:pt x="1827" y="724"/>
                  <a:pt x="1827" y="724"/>
                  <a:pt x="1827" y="724"/>
                </a:cubicBezTo>
                <a:cubicBezTo>
                  <a:pt x="1828" y="722"/>
                  <a:pt x="1828" y="722"/>
                  <a:pt x="1828" y="722"/>
                </a:cubicBezTo>
                <a:cubicBezTo>
                  <a:pt x="1828" y="721"/>
                  <a:pt x="1828" y="721"/>
                  <a:pt x="1828" y="721"/>
                </a:cubicBezTo>
                <a:cubicBezTo>
                  <a:pt x="1828" y="720"/>
                  <a:pt x="1828" y="720"/>
                  <a:pt x="1828" y="720"/>
                </a:cubicBezTo>
                <a:cubicBezTo>
                  <a:pt x="1828" y="721"/>
                  <a:pt x="1828" y="721"/>
                  <a:pt x="1828" y="721"/>
                </a:cubicBezTo>
                <a:cubicBezTo>
                  <a:pt x="1829" y="721"/>
                  <a:pt x="1829" y="721"/>
                  <a:pt x="1829" y="721"/>
                </a:cubicBezTo>
                <a:cubicBezTo>
                  <a:pt x="1830" y="723"/>
                  <a:pt x="1830" y="723"/>
                  <a:pt x="1830" y="723"/>
                </a:cubicBezTo>
                <a:cubicBezTo>
                  <a:pt x="1831" y="724"/>
                  <a:pt x="1831" y="724"/>
                  <a:pt x="1831" y="724"/>
                </a:cubicBezTo>
                <a:cubicBezTo>
                  <a:pt x="1831" y="726"/>
                  <a:pt x="1831" y="726"/>
                  <a:pt x="1831" y="726"/>
                </a:cubicBezTo>
                <a:cubicBezTo>
                  <a:pt x="1835" y="729"/>
                  <a:pt x="1835" y="729"/>
                  <a:pt x="1835" y="729"/>
                </a:cubicBezTo>
                <a:cubicBezTo>
                  <a:pt x="1835" y="731"/>
                  <a:pt x="1835" y="731"/>
                  <a:pt x="1835" y="731"/>
                </a:cubicBezTo>
                <a:cubicBezTo>
                  <a:pt x="1836" y="733"/>
                  <a:pt x="1836" y="733"/>
                  <a:pt x="1836" y="733"/>
                </a:cubicBezTo>
                <a:cubicBezTo>
                  <a:pt x="1839" y="734"/>
                  <a:pt x="1839" y="734"/>
                  <a:pt x="1839" y="734"/>
                </a:cubicBezTo>
                <a:cubicBezTo>
                  <a:pt x="1839" y="736"/>
                  <a:pt x="1839" y="736"/>
                  <a:pt x="1839" y="736"/>
                </a:cubicBezTo>
                <a:cubicBezTo>
                  <a:pt x="1844" y="741"/>
                  <a:pt x="1844" y="741"/>
                  <a:pt x="1844" y="741"/>
                </a:cubicBezTo>
                <a:cubicBezTo>
                  <a:pt x="1847" y="743"/>
                  <a:pt x="1847" y="743"/>
                  <a:pt x="1847" y="743"/>
                </a:cubicBezTo>
                <a:cubicBezTo>
                  <a:pt x="1847" y="743"/>
                  <a:pt x="1847" y="743"/>
                  <a:pt x="1847" y="743"/>
                </a:cubicBezTo>
                <a:cubicBezTo>
                  <a:pt x="1848" y="742"/>
                  <a:pt x="1848" y="742"/>
                  <a:pt x="1848" y="742"/>
                </a:cubicBezTo>
                <a:cubicBezTo>
                  <a:pt x="1849" y="741"/>
                  <a:pt x="1849" y="741"/>
                  <a:pt x="1849" y="741"/>
                </a:cubicBezTo>
                <a:cubicBezTo>
                  <a:pt x="1850" y="737"/>
                  <a:pt x="1850" y="737"/>
                  <a:pt x="1850" y="737"/>
                </a:cubicBezTo>
                <a:cubicBezTo>
                  <a:pt x="1849" y="736"/>
                  <a:pt x="1849" y="736"/>
                  <a:pt x="1849" y="736"/>
                </a:cubicBezTo>
                <a:cubicBezTo>
                  <a:pt x="1850" y="733"/>
                  <a:pt x="1850" y="733"/>
                  <a:pt x="1850" y="733"/>
                </a:cubicBezTo>
                <a:cubicBezTo>
                  <a:pt x="1850" y="731"/>
                  <a:pt x="1850" y="731"/>
                  <a:pt x="1850" y="731"/>
                </a:cubicBezTo>
                <a:cubicBezTo>
                  <a:pt x="1852" y="726"/>
                  <a:pt x="1852" y="726"/>
                  <a:pt x="1852" y="726"/>
                </a:cubicBezTo>
                <a:cubicBezTo>
                  <a:pt x="1852" y="725"/>
                  <a:pt x="1852" y="725"/>
                  <a:pt x="1852" y="725"/>
                </a:cubicBezTo>
                <a:cubicBezTo>
                  <a:pt x="1853" y="723"/>
                  <a:pt x="1853" y="723"/>
                  <a:pt x="1853" y="723"/>
                </a:cubicBezTo>
                <a:cubicBezTo>
                  <a:pt x="1853" y="723"/>
                  <a:pt x="1853" y="723"/>
                  <a:pt x="1853" y="723"/>
                </a:cubicBezTo>
                <a:cubicBezTo>
                  <a:pt x="1854" y="724"/>
                  <a:pt x="1854" y="724"/>
                  <a:pt x="1854" y="724"/>
                </a:cubicBezTo>
                <a:cubicBezTo>
                  <a:pt x="1853" y="726"/>
                  <a:pt x="1853" y="726"/>
                  <a:pt x="1853" y="726"/>
                </a:cubicBezTo>
                <a:cubicBezTo>
                  <a:pt x="1853" y="727"/>
                  <a:pt x="1853" y="727"/>
                  <a:pt x="1853" y="727"/>
                </a:cubicBezTo>
                <a:cubicBezTo>
                  <a:pt x="1852" y="731"/>
                  <a:pt x="1852" y="731"/>
                  <a:pt x="1852" y="731"/>
                </a:cubicBezTo>
                <a:cubicBezTo>
                  <a:pt x="1853" y="735"/>
                  <a:pt x="1853" y="735"/>
                  <a:pt x="1853" y="735"/>
                </a:cubicBezTo>
                <a:cubicBezTo>
                  <a:pt x="1851" y="738"/>
                  <a:pt x="1851" y="738"/>
                  <a:pt x="1851" y="738"/>
                </a:cubicBezTo>
                <a:cubicBezTo>
                  <a:pt x="1852" y="739"/>
                  <a:pt x="1852" y="739"/>
                  <a:pt x="1852" y="739"/>
                </a:cubicBezTo>
                <a:cubicBezTo>
                  <a:pt x="1853" y="738"/>
                  <a:pt x="1853" y="738"/>
                  <a:pt x="1853" y="738"/>
                </a:cubicBezTo>
                <a:cubicBezTo>
                  <a:pt x="1854" y="739"/>
                  <a:pt x="1854" y="739"/>
                  <a:pt x="1854" y="739"/>
                </a:cubicBezTo>
                <a:cubicBezTo>
                  <a:pt x="1855" y="738"/>
                  <a:pt x="1855" y="738"/>
                  <a:pt x="1855" y="738"/>
                </a:cubicBezTo>
                <a:cubicBezTo>
                  <a:pt x="1857" y="739"/>
                  <a:pt x="1857" y="739"/>
                  <a:pt x="1857" y="739"/>
                </a:cubicBezTo>
                <a:cubicBezTo>
                  <a:pt x="1857" y="740"/>
                  <a:pt x="1857" y="740"/>
                  <a:pt x="1857" y="740"/>
                </a:cubicBezTo>
                <a:cubicBezTo>
                  <a:pt x="1861" y="745"/>
                  <a:pt x="1861" y="745"/>
                  <a:pt x="1861" y="745"/>
                </a:cubicBezTo>
                <a:cubicBezTo>
                  <a:pt x="1861" y="747"/>
                  <a:pt x="1861" y="747"/>
                  <a:pt x="1861" y="747"/>
                </a:cubicBezTo>
                <a:cubicBezTo>
                  <a:pt x="1862" y="747"/>
                  <a:pt x="1862" y="747"/>
                  <a:pt x="1862" y="747"/>
                </a:cubicBezTo>
                <a:cubicBezTo>
                  <a:pt x="1863" y="750"/>
                  <a:pt x="1863" y="750"/>
                  <a:pt x="1863" y="750"/>
                </a:cubicBezTo>
                <a:cubicBezTo>
                  <a:pt x="1865" y="751"/>
                  <a:pt x="1865" y="751"/>
                  <a:pt x="1865" y="751"/>
                </a:cubicBezTo>
                <a:cubicBezTo>
                  <a:pt x="1866" y="752"/>
                  <a:pt x="1866" y="752"/>
                  <a:pt x="1866" y="752"/>
                </a:cubicBezTo>
                <a:cubicBezTo>
                  <a:pt x="1869" y="757"/>
                  <a:pt x="1869" y="757"/>
                  <a:pt x="1869" y="757"/>
                </a:cubicBezTo>
                <a:cubicBezTo>
                  <a:pt x="1869" y="758"/>
                  <a:pt x="1869" y="758"/>
                  <a:pt x="1869" y="758"/>
                </a:cubicBezTo>
                <a:cubicBezTo>
                  <a:pt x="1870" y="760"/>
                  <a:pt x="1870" y="760"/>
                  <a:pt x="1870" y="760"/>
                </a:cubicBezTo>
                <a:cubicBezTo>
                  <a:pt x="1871" y="760"/>
                  <a:pt x="1871" y="760"/>
                  <a:pt x="1871" y="760"/>
                </a:cubicBezTo>
                <a:cubicBezTo>
                  <a:pt x="1872" y="763"/>
                  <a:pt x="1872" y="763"/>
                  <a:pt x="1872" y="763"/>
                </a:cubicBezTo>
                <a:cubicBezTo>
                  <a:pt x="1873" y="764"/>
                  <a:pt x="1873" y="764"/>
                  <a:pt x="1873" y="764"/>
                </a:cubicBezTo>
                <a:cubicBezTo>
                  <a:pt x="1875" y="765"/>
                  <a:pt x="1875" y="765"/>
                  <a:pt x="1875" y="765"/>
                </a:cubicBezTo>
                <a:cubicBezTo>
                  <a:pt x="1877" y="770"/>
                  <a:pt x="1877" y="770"/>
                  <a:pt x="1877" y="770"/>
                </a:cubicBezTo>
                <a:cubicBezTo>
                  <a:pt x="1879" y="771"/>
                  <a:pt x="1879" y="771"/>
                  <a:pt x="1879" y="771"/>
                </a:cubicBezTo>
                <a:cubicBezTo>
                  <a:pt x="1879" y="774"/>
                  <a:pt x="1879" y="774"/>
                  <a:pt x="1879" y="774"/>
                </a:cubicBezTo>
                <a:cubicBezTo>
                  <a:pt x="1879" y="775"/>
                  <a:pt x="1879" y="775"/>
                  <a:pt x="1879" y="775"/>
                </a:cubicBezTo>
                <a:cubicBezTo>
                  <a:pt x="1879" y="777"/>
                  <a:pt x="1879" y="777"/>
                  <a:pt x="1879" y="777"/>
                </a:cubicBezTo>
                <a:cubicBezTo>
                  <a:pt x="1881" y="778"/>
                  <a:pt x="1881" y="778"/>
                  <a:pt x="1881" y="778"/>
                </a:cubicBezTo>
                <a:cubicBezTo>
                  <a:pt x="1881" y="780"/>
                  <a:pt x="1881" y="780"/>
                  <a:pt x="1881" y="780"/>
                </a:cubicBezTo>
                <a:cubicBezTo>
                  <a:pt x="1882" y="781"/>
                  <a:pt x="1882" y="781"/>
                  <a:pt x="1882" y="781"/>
                </a:cubicBezTo>
                <a:cubicBezTo>
                  <a:pt x="1884" y="779"/>
                  <a:pt x="1884" y="779"/>
                  <a:pt x="1884" y="779"/>
                </a:cubicBezTo>
                <a:cubicBezTo>
                  <a:pt x="1886" y="781"/>
                  <a:pt x="1886" y="781"/>
                  <a:pt x="1886" y="781"/>
                </a:cubicBezTo>
                <a:cubicBezTo>
                  <a:pt x="1889" y="782"/>
                  <a:pt x="1889" y="782"/>
                  <a:pt x="1889" y="782"/>
                </a:cubicBezTo>
                <a:cubicBezTo>
                  <a:pt x="1892" y="785"/>
                  <a:pt x="1892" y="785"/>
                  <a:pt x="1892" y="785"/>
                </a:cubicBezTo>
                <a:cubicBezTo>
                  <a:pt x="1892" y="787"/>
                  <a:pt x="1892" y="787"/>
                  <a:pt x="1892" y="787"/>
                </a:cubicBezTo>
                <a:cubicBezTo>
                  <a:pt x="1893" y="787"/>
                  <a:pt x="1893" y="787"/>
                  <a:pt x="1893" y="787"/>
                </a:cubicBezTo>
                <a:cubicBezTo>
                  <a:pt x="1893" y="790"/>
                  <a:pt x="1893" y="790"/>
                  <a:pt x="1893" y="790"/>
                </a:cubicBezTo>
                <a:cubicBezTo>
                  <a:pt x="1894" y="791"/>
                  <a:pt x="1894" y="791"/>
                  <a:pt x="1894" y="791"/>
                </a:cubicBezTo>
                <a:cubicBezTo>
                  <a:pt x="1895" y="794"/>
                  <a:pt x="1895" y="794"/>
                  <a:pt x="1895" y="794"/>
                </a:cubicBezTo>
                <a:cubicBezTo>
                  <a:pt x="1897" y="796"/>
                  <a:pt x="1897" y="796"/>
                  <a:pt x="1897" y="796"/>
                </a:cubicBezTo>
                <a:cubicBezTo>
                  <a:pt x="1898" y="800"/>
                  <a:pt x="1898" y="800"/>
                  <a:pt x="1898" y="800"/>
                </a:cubicBezTo>
                <a:cubicBezTo>
                  <a:pt x="1898" y="801"/>
                  <a:pt x="1898" y="801"/>
                  <a:pt x="1898" y="801"/>
                </a:cubicBezTo>
                <a:cubicBezTo>
                  <a:pt x="1898" y="804"/>
                  <a:pt x="1898" y="804"/>
                  <a:pt x="1898" y="804"/>
                </a:cubicBezTo>
                <a:cubicBezTo>
                  <a:pt x="1897" y="805"/>
                  <a:pt x="1897" y="805"/>
                  <a:pt x="1897" y="805"/>
                </a:cubicBezTo>
                <a:cubicBezTo>
                  <a:pt x="1898" y="806"/>
                  <a:pt x="1898" y="806"/>
                  <a:pt x="1898" y="806"/>
                </a:cubicBezTo>
                <a:cubicBezTo>
                  <a:pt x="1899" y="810"/>
                  <a:pt x="1899" y="810"/>
                  <a:pt x="1899" y="810"/>
                </a:cubicBezTo>
                <a:cubicBezTo>
                  <a:pt x="1899" y="814"/>
                  <a:pt x="1899" y="814"/>
                  <a:pt x="1899" y="814"/>
                </a:cubicBezTo>
                <a:cubicBezTo>
                  <a:pt x="1901" y="815"/>
                  <a:pt x="1901" y="815"/>
                  <a:pt x="1901" y="815"/>
                </a:cubicBezTo>
                <a:cubicBezTo>
                  <a:pt x="1901" y="817"/>
                  <a:pt x="1901" y="817"/>
                  <a:pt x="1901" y="817"/>
                </a:cubicBezTo>
                <a:cubicBezTo>
                  <a:pt x="1906" y="822"/>
                  <a:pt x="1906" y="822"/>
                  <a:pt x="1906" y="822"/>
                </a:cubicBezTo>
                <a:cubicBezTo>
                  <a:pt x="1908" y="823"/>
                  <a:pt x="1908" y="823"/>
                  <a:pt x="1908" y="823"/>
                </a:cubicBezTo>
                <a:cubicBezTo>
                  <a:pt x="1910" y="823"/>
                  <a:pt x="1910" y="823"/>
                  <a:pt x="1910" y="823"/>
                </a:cubicBezTo>
                <a:cubicBezTo>
                  <a:pt x="1912" y="825"/>
                  <a:pt x="1912" y="825"/>
                  <a:pt x="1912" y="825"/>
                </a:cubicBezTo>
                <a:cubicBezTo>
                  <a:pt x="1913" y="825"/>
                  <a:pt x="1913" y="825"/>
                  <a:pt x="1913" y="825"/>
                </a:cubicBezTo>
                <a:cubicBezTo>
                  <a:pt x="1915" y="828"/>
                  <a:pt x="1915" y="828"/>
                  <a:pt x="1915" y="828"/>
                </a:cubicBezTo>
                <a:cubicBezTo>
                  <a:pt x="1916" y="829"/>
                  <a:pt x="1916" y="829"/>
                  <a:pt x="1916" y="829"/>
                </a:cubicBezTo>
                <a:cubicBezTo>
                  <a:pt x="1918" y="830"/>
                  <a:pt x="1918" y="830"/>
                  <a:pt x="1918" y="830"/>
                </a:cubicBezTo>
                <a:cubicBezTo>
                  <a:pt x="1918" y="831"/>
                  <a:pt x="1918" y="831"/>
                  <a:pt x="1918" y="831"/>
                </a:cubicBezTo>
                <a:cubicBezTo>
                  <a:pt x="1919" y="832"/>
                  <a:pt x="1919" y="832"/>
                  <a:pt x="1919" y="832"/>
                </a:cubicBezTo>
                <a:cubicBezTo>
                  <a:pt x="1921" y="840"/>
                  <a:pt x="1921" y="840"/>
                  <a:pt x="1921" y="840"/>
                </a:cubicBezTo>
                <a:cubicBezTo>
                  <a:pt x="1924" y="842"/>
                  <a:pt x="1924" y="842"/>
                  <a:pt x="1924" y="842"/>
                </a:cubicBezTo>
                <a:cubicBezTo>
                  <a:pt x="1924" y="844"/>
                  <a:pt x="1924" y="844"/>
                  <a:pt x="1924" y="844"/>
                </a:cubicBezTo>
                <a:cubicBezTo>
                  <a:pt x="1931" y="852"/>
                  <a:pt x="1931" y="852"/>
                  <a:pt x="1931" y="852"/>
                </a:cubicBezTo>
                <a:cubicBezTo>
                  <a:pt x="1933" y="852"/>
                  <a:pt x="1933" y="852"/>
                  <a:pt x="1933" y="852"/>
                </a:cubicBezTo>
                <a:cubicBezTo>
                  <a:pt x="1933" y="856"/>
                  <a:pt x="1933" y="856"/>
                  <a:pt x="1933" y="856"/>
                </a:cubicBezTo>
                <a:cubicBezTo>
                  <a:pt x="1936" y="857"/>
                  <a:pt x="1936" y="857"/>
                  <a:pt x="1936" y="857"/>
                </a:cubicBezTo>
                <a:cubicBezTo>
                  <a:pt x="1938" y="863"/>
                  <a:pt x="1938" y="863"/>
                  <a:pt x="1938" y="863"/>
                </a:cubicBezTo>
                <a:cubicBezTo>
                  <a:pt x="1939" y="864"/>
                  <a:pt x="1939" y="864"/>
                  <a:pt x="1939" y="864"/>
                </a:cubicBezTo>
                <a:cubicBezTo>
                  <a:pt x="1940" y="870"/>
                  <a:pt x="1940" y="870"/>
                  <a:pt x="1940" y="870"/>
                </a:cubicBezTo>
                <a:cubicBezTo>
                  <a:pt x="1940" y="873"/>
                  <a:pt x="1940" y="873"/>
                  <a:pt x="1940" y="873"/>
                </a:cubicBezTo>
                <a:cubicBezTo>
                  <a:pt x="1939" y="873"/>
                  <a:pt x="1939" y="873"/>
                  <a:pt x="1939" y="873"/>
                </a:cubicBezTo>
                <a:cubicBezTo>
                  <a:pt x="1939" y="874"/>
                  <a:pt x="1939" y="874"/>
                  <a:pt x="1939" y="874"/>
                </a:cubicBezTo>
                <a:cubicBezTo>
                  <a:pt x="1937" y="873"/>
                  <a:pt x="1937" y="873"/>
                  <a:pt x="1937" y="873"/>
                </a:cubicBezTo>
                <a:cubicBezTo>
                  <a:pt x="1938" y="875"/>
                  <a:pt x="1938" y="875"/>
                  <a:pt x="1938" y="875"/>
                </a:cubicBezTo>
                <a:cubicBezTo>
                  <a:pt x="1939" y="875"/>
                  <a:pt x="1939" y="875"/>
                  <a:pt x="1939" y="875"/>
                </a:cubicBezTo>
                <a:cubicBezTo>
                  <a:pt x="1939" y="876"/>
                  <a:pt x="1939" y="876"/>
                  <a:pt x="1939" y="876"/>
                </a:cubicBezTo>
                <a:cubicBezTo>
                  <a:pt x="1941" y="879"/>
                  <a:pt x="1941" y="879"/>
                  <a:pt x="1941" y="879"/>
                </a:cubicBezTo>
                <a:cubicBezTo>
                  <a:pt x="1943" y="889"/>
                  <a:pt x="1943" y="889"/>
                  <a:pt x="1943" y="889"/>
                </a:cubicBezTo>
                <a:cubicBezTo>
                  <a:pt x="1945" y="891"/>
                  <a:pt x="1945" y="891"/>
                  <a:pt x="1945" y="891"/>
                </a:cubicBezTo>
                <a:cubicBezTo>
                  <a:pt x="1945" y="894"/>
                  <a:pt x="1945" y="894"/>
                  <a:pt x="1945" y="894"/>
                </a:cubicBezTo>
                <a:cubicBezTo>
                  <a:pt x="1944" y="895"/>
                  <a:pt x="1944" y="895"/>
                  <a:pt x="1944" y="895"/>
                </a:cubicBezTo>
                <a:cubicBezTo>
                  <a:pt x="1945" y="897"/>
                  <a:pt x="1945" y="897"/>
                  <a:pt x="1945" y="897"/>
                </a:cubicBezTo>
                <a:cubicBezTo>
                  <a:pt x="1947" y="900"/>
                  <a:pt x="1947" y="900"/>
                  <a:pt x="1947" y="900"/>
                </a:cubicBezTo>
                <a:cubicBezTo>
                  <a:pt x="1948" y="902"/>
                  <a:pt x="1948" y="902"/>
                  <a:pt x="1948" y="902"/>
                </a:cubicBezTo>
                <a:cubicBezTo>
                  <a:pt x="1949" y="904"/>
                  <a:pt x="1949" y="904"/>
                  <a:pt x="1949" y="904"/>
                </a:cubicBezTo>
                <a:cubicBezTo>
                  <a:pt x="1951" y="904"/>
                  <a:pt x="1951" y="904"/>
                  <a:pt x="1951" y="904"/>
                </a:cubicBezTo>
                <a:cubicBezTo>
                  <a:pt x="1951" y="903"/>
                  <a:pt x="1951" y="903"/>
                  <a:pt x="1951" y="903"/>
                </a:cubicBezTo>
                <a:cubicBezTo>
                  <a:pt x="1954" y="904"/>
                  <a:pt x="1954" y="904"/>
                  <a:pt x="1954" y="904"/>
                </a:cubicBezTo>
                <a:cubicBezTo>
                  <a:pt x="1956" y="903"/>
                  <a:pt x="1956" y="903"/>
                  <a:pt x="1956" y="903"/>
                </a:cubicBezTo>
                <a:cubicBezTo>
                  <a:pt x="1958" y="902"/>
                  <a:pt x="1958" y="902"/>
                  <a:pt x="1958" y="902"/>
                </a:cubicBezTo>
                <a:cubicBezTo>
                  <a:pt x="1960" y="902"/>
                  <a:pt x="1960" y="902"/>
                  <a:pt x="1960" y="902"/>
                </a:cubicBezTo>
                <a:cubicBezTo>
                  <a:pt x="1961" y="903"/>
                  <a:pt x="1961" y="903"/>
                  <a:pt x="1961" y="903"/>
                </a:cubicBezTo>
                <a:cubicBezTo>
                  <a:pt x="1963" y="902"/>
                  <a:pt x="1963" y="902"/>
                  <a:pt x="1963" y="902"/>
                </a:cubicBezTo>
                <a:cubicBezTo>
                  <a:pt x="1965" y="899"/>
                  <a:pt x="1965" y="899"/>
                  <a:pt x="1965" y="899"/>
                </a:cubicBezTo>
                <a:cubicBezTo>
                  <a:pt x="1966" y="899"/>
                  <a:pt x="1966" y="899"/>
                  <a:pt x="1966" y="899"/>
                </a:cubicBezTo>
                <a:cubicBezTo>
                  <a:pt x="1967" y="896"/>
                  <a:pt x="1967" y="896"/>
                  <a:pt x="1967" y="896"/>
                </a:cubicBezTo>
                <a:cubicBezTo>
                  <a:pt x="1969" y="895"/>
                  <a:pt x="1969" y="895"/>
                  <a:pt x="1969" y="895"/>
                </a:cubicBezTo>
                <a:cubicBezTo>
                  <a:pt x="1971" y="894"/>
                  <a:pt x="1971" y="894"/>
                  <a:pt x="1971" y="894"/>
                </a:cubicBezTo>
                <a:cubicBezTo>
                  <a:pt x="1972" y="895"/>
                  <a:pt x="1972" y="895"/>
                  <a:pt x="1972" y="895"/>
                </a:cubicBezTo>
                <a:cubicBezTo>
                  <a:pt x="1973" y="895"/>
                  <a:pt x="1973" y="895"/>
                  <a:pt x="1973" y="895"/>
                </a:cubicBezTo>
                <a:cubicBezTo>
                  <a:pt x="1976" y="895"/>
                  <a:pt x="1976" y="895"/>
                  <a:pt x="1976" y="895"/>
                </a:cubicBezTo>
                <a:cubicBezTo>
                  <a:pt x="1976" y="896"/>
                  <a:pt x="1976" y="896"/>
                  <a:pt x="1976" y="896"/>
                </a:cubicBezTo>
                <a:cubicBezTo>
                  <a:pt x="1978" y="896"/>
                  <a:pt x="1978" y="896"/>
                  <a:pt x="1978" y="896"/>
                </a:cubicBezTo>
                <a:cubicBezTo>
                  <a:pt x="1983" y="894"/>
                  <a:pt x="1983" y="894"/>
                  <a:pt x="1983" y="894"/>
                </a:cubicBezTo>
                <a:cubicBezTo>
                  <a:pt x="1987" y="894"/>
                  <a:pt x="1987" y="894"/>
                  <a:pt x="1987" y="894"/>
                </a:cubicBezTo>
                <a:cubicBezTo>
                  <a:pt x="1988" y="893"/>
                  <a:pt x="1988" y="893"/>
                  <a:pt x="1988" y="893"/>
                </a:cubicBezTo>
                <a:cubicBezTo>
                  <a:pt x="1988" y="892"/>
                  <a:pt x="1988" y="892"/>
                  <a:pt x="1988" y="892"/>
                </a:cubicBezTo>
                <a:cubicBezTo>
                  <a:pt x="1992" y="889"/>
                  <a:pt x="1992" y="889"/>
                  <a:pt x="1992" y="889"/>
                </a:cubicBezTo>
                <a:cubicBezTo>
                  <a:pt x="1993" y="889"/>
                  <a:pt x="1993" y="889"/>
                  <a:pt x="1993" y="889"/>
                </a:cubicBezTo>
                <a:cubicBezTo>
                  <a:pt x="1995" y="890"/>
                  <a:pt x="1995" y="890"/>
                  <a:pt x="1995" y="890"/>
                </a:cubicBezTo>
                <a:cubicBezTo>
                  <a:pt x="1996" y="890"/>
                  <a:pt x="1996" y="890"/>
                  <a:pt x="1996" y="890"/>
                </a:cubicBezTo>
                <a:cubicBezTo>
                  <a:pt x="1997" y="889"/>
                  <a:pt x="1997" y="889"/>
                  <a:pt x="1997" y="889"/>
                </a:cubicBezTo>
                <a:cubicBezTo>
                  <a:pt x="1998" y="889"/>
                  <a:pt x="1998" y="889"/>
                  <a:pt x="1998" y="889"/>
                </a:cubicBezTo>
                <a:cubicBezTo>
                  <a:pt x="1999" y="889"/>
                  <a:pt x="1999" y="889"/>
                  <a:pt x="1999" y="889"/>
                </a:cubicBezTo>
                <a:cubicBezTo>
                  <a:pt x="2002" y="887"/>
                  <a:pt x="2002" y="887"/>
                  <a:pt x="2002" y="887"/>
                </a:cubicBezTo>
                <a:cubicBezTo>
                  <a:pt x="2004" y="883"/>
                  <a:pt x="2004" y="883"/>
                  <a:pt x="2004" y="883"/>
                </a:cubicBezTo>
                <a:cubicBezTo>
                  <a:pt x="2006" y="883"/>
                  <a:pt x="2006" y="883"/>
                  <a:pt x="2006" y="883"/>
                </a:cubicBezTo>
                <a:cubicBezTo>
                  <a:pt x="2007" y="883"/>
                  <a:pt x="2007" y="883"/>
                  <a:pt x="2007" y="883"/>
                </a:cubicBezTo>
                <a:cubicBezTo>
                  <a:pt x="2018" y="879"/>
                  <a:pt x="2018" y="879"/>
                  <a:pt x="2018" y="879"/>
                </a:cubicBezTo>
                <a:cubicBezTo>
                  <a:pt x="2019" y="878"/>
                  <a:pt x="2019" y="878"/>
                  <a:pt x="2019" y="878"/>
                </a:cubicBezTo>
                <a:cubicBezTo>
                  <a:pt x="2026" y="877"/>
                  <a:pt x="2026" y="877"/>
                  <a:pt x="2026" y="877"/>
                </a:cubicBezTo>
                <a:cubicBezTo>
                  <a:pt x="2030" y="875"/>
                  <a:pt x="2030" y="875"/>
                  <a:pt x="2030" y="875"/>
                </a:cubicBezTo>
                <a:cubicBezTo>
                  <a:pt x="2032" y="873"/>
                  <a:pt x="2032" y="873"/>
                  <a:pt x="2032" y="873"/>
                </a:cubicBezTo>
                <a:cubicBezTo>
                  <a:pt x="2036" y="872"/>
                  <a:pt x="2036" y="872"/>
                  <a:pt x="2036" y="872"/>
                </a:cubicBezTo>
                <a:cubicBezTo>
                  <a:pt x="2036" y="871"/>
                  <a:pt x="2036" y="871"/>
                  <a:pt x="2036" y="871"/>
                </a:cubicBezTo>
                <a:cubicBezTo>
                  <a:pt x="2036" y="871"/>
                  <a:pt x="2036" y="871"/>
                  <a:pt x="2036" y="871"/>
                </a:cubicBezTo>
                <a:cubicBezTo>
                  <a:pt x="2035" y="870"/>
                  <a:pt x="2035" y="870"/>
                  <a:pt x="2035" y="870"/>
                </a:cubicBezTo>
                <a:cubicBezTo>
                  <a:pt x="2035" y="867"/>
                  <a:pt x="2035" y="867"/>
                  <a:pt x="2035" y="867"/>
                </a:cubicBezTo>
                <a:cubicBezTo>
                  <a:pt x="2039" y="863"/>
                  <a:pt x="2039" y="863"/>
                  <a:pt x="2039" y="863"/>
                </a:cubicBezTo>
                <a:cubicBezTo>
                  <a:pt x="2043" y="862"/>
                  <a:pt x="2043" y="862"/>
                  <a:pt x="2043" y="862"/>
                </a:cubicBezTo>
                <a:cubicBezTo>
                  <a:pt x="2045" y="862"/>
                  <a:pt x="2045" y="862"/>
                  <a:pt x="2045" y="862"/>
                </a:cubicBezTo>
                <a:cubicBezTo>
                  <a:pt x="2046" y="861"/>
                  <a:pt x="2046" y="861"/>
                  <a:pt x="2046" y="861"/>
                </a:cubicBezTo>
                <a:cubicBezTo>
                  <a:pt x="2047" y="862"/>
                  <a:pt x="2047" y="862"/>
                  <a:pt x="2047" y="862"/>
                </a:cubicBezTo>
                <a:cubicBezTo>
                  <a:pt x="2049" y="862"/>
                  <a:pt x="2049" y="862"/>
                  <a:pt x="2049" y="862"/>
                </a:cubicBezTo>
                <a:cubicBezTo>
                  <a:pt x="2050" y="859"/>
                  <a:pt x="2050" y="859"/>
                  <a:pt x="2050" y="859"/>
                </a:cubicBezTo>
                <a:cubicBezTo>
                  <a:pt x="2052" y="860"/>
                  <a:pt x="2052" y="860"/>
                  <a:pt x="2052" y="860"/>
                </a:cubicBezTo>
                <a:cubicBezTo>
                  <a:pt x="2056" y="858"/>
                  <a:pt x="2056" y="858"/>
                  <a:pt x="2056" y="858"/>
                </a:cubicBezTo>
                <a:cubicBezTo>
                  <a:pt x="2058" y="858"/>
                  <a:pt x="2058" y="858"/>
                  <a:pt x="2058" y="858"/>
                </a:cubicBezTo>
                <a:cubicBezTo>
                  <a:pt x="2060" y="857"/>
                  <a:pt x="2060" y="857"/>
                  <a:pt x="2060" y="857"/>
                </a:cubicBezTo>
                <a:cubicBezTo>
                  <a:pt x="2061" y="858"/>
                  <a:pt x="2061" y="858"/>
                  <a:pt x="2061" y="858"/>
                </a:cubicBezTo>
                <a:cubicBezTo>
                  <a:pt x="2062" y="858"/>
                  <a:pt x="2062" y="858"/>
                  <a:pt x="2062" y="858"/>
                </a:cubicBezTo>
                <a:cubicBezTo>
                  <a:pt x="2065" y="855"/>
                  <a:pt x="2065" y="855"/>
                  <a:pt x="2065" y="855"/>
                </a:cubicBezTo>
                <a:cubicBezTo>
                  <a:pt x="2065" y="854"/>
                  <a:pt x="2065" y="854"/>
                  <a:pt x="2065" y="854"/>
                </a:cubicBezTo>
                <a:cubicBezTo>
                  <a:pt x="2065" y="854"/>
                  <a:pt x="2065" y="854"/>
                  <a:pt x="2065" y="854"/>
                </a:cubicBezTo>
                <a:cubicBezTo>
                  <a:pt x="2065" y="853"/>
                  <a:pt x="2065" y="853"/>
                  <a:pt x="2065" y="853"/>
                </a:cubicBezTo>
                <a:cubicBezTo>
                  <a:pt x="2064" y="852"/>
                  <a:pt x="2064" y="852"/>
                  <a:pt x="2064" y="852"/>
                </a:cubicBezTo>
                <a:cubicBezTo>
                  <a:pt x="2065" y="851"/>
                  <a:pt x="2065" y="851"/>
                  <a:pt x="2065" y="851"/>
                </a:cubicBezTo>
                <a:cubicBezTo>
                  <a:pt x="2064" y="850"/>
                  <a:pt x="2064" y="850"/>
                  <a:pt x="2064" y="850"/>
                </a:cubicBezTo>
                <a:cubicBezTo>
                  <a:pt x="2066" y="849"/>
                  <a:pt x="2066" y="849"/>
                  <a:pt x="2066" y="849"/>
                </a:cubicBezTo>
                <a:cubicBezTo>
                  <a:pt x="2067" y="848"/>
                  <a:pt x="2067" y="848"/>
                  <a:pt x="2067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3" y="847"/>
                  <a:pt x="2073" y="847"/>
                  <a:pt x="2073" y="847"/>
                </a:cubicBezTo>
                <a:cubicBezTo>
                  <a:pt x="2074" y="848"/>
                  <a:pt x="2074" y="848"/>
                  <a:pt x="2074" y="848"/>
                </a:cubicBezTo>
                <a:cubicBezTo>
                  <a:pt x="2076" y="846"/>
                  <a:pt x="2076" y="846"/>
                  <a:pt x="2076" y="846"/>
                </a:cubicBezTo>
                <a:cubicBezTo>
                  <a:pt x="2077" y="845"/>
                  <a:pt x="2077" y="845"/>
                  <a:pt x="2077" y="845"/>
                </a:cubicBezTo>
                <a:cubicBezTo>
                  <a:pt x="2077" y="842"/>
                  <a:pt x="2077" y="842"/>
                  <a:pt x="2077" y="842"/>
                </a:cubicBezTo>
                <a:cubicBezTo>
                  <a:pt x="2080" y="838"/>
                  <a:pt x="2080" y="838"/>
                  <a:pt x="2080" y="838"/>
                </a:cubicBezTo>
                <a:cubicBezTo>
                  <a:pt x="2083" y="837"/>
                  <a:pt x="2083" y="837"/>
                  <a:pt x="2083" y="837"/>
                </a:cubicBezTo>
                <a:cubicBezTo>
                  <a:pt x="2084" y="838"/>
                  <a:pt x="2084" y="838"/>
                  <a:pt x="2084" y="838"/>
                </a:cubicBezTo>
                <a:cubicBezTo>
                  <a:pt x="2085" y="837"/>
                  <a:pt x="2085" y="837"/>
                  <a:pt x="2085" y="837"/>
                </a:cubicBezTo>
                <a:cubicBezTo>
                  <a:pt x="2090" y="836"/>
                  <a:pt x="2090" y="836"/>
                  <a:pt x="2090" y="836"/>
                </a:cubicBezTo>
                <a:cubicBezTo>
                  <a:pt x="2091" y="835"/>
                  <a:pt x="2091" y="835"/>
                  <a:pt x="2091" y="835"/>
                </a:cubicBezTo>
                <a:cubicBezTo>
                  <a:pt x="2090" y="835"/>
                  <a:pt x="2090" y="835"/>
                  <a:pt x="2090" y="835"/>
                </a:cubicBezTo>
                <a:cubicBezTo>
                  <a:pt x="2088" y="831"/>
                  <a:pt x="2088" y="831"/>
                  <a:pt x="2088" y="831"/>
                </a:cubicBezTo>
                <a:cubicBezTo>
                  <a:pt x="2089" y="831"/>
                  <a:pt x="2089" y="831"/>
                  <a:pt x="2089" y="831"/>
                </a:cubicBezTo>
                <a:cubicBezTo>
                  <a:pt x="2088" y="829"/>
                  <a:pt x="2088" y="829"/>
                  <a:pt x="2088" y="829"/>
                </a:cubicBezTo>
                <a:cubicBezTo>
                  <a:pt x="2088" y="829"/>
                  <a:pt x="2088" y="829"/>
                  <a:pt x="2088" y="829"/>
                </a:cubicBezTo>
                <a:cubicBezTo>
                  <a:pt x="2088" y="827"/>
                  <a:pt x="2088" y="827"/>
                  <a:pt x="2088" y="827"/>
                </a:cubicBezTo>
                <a:cubicBezTo>
                  <a:pt x="2088" y="826"/>
                  <a:pt x="2088" y="826"/>
                  <a:pt x="2088" y="826"/>
                </a:cubicBezTo>
                <a:cubicBezTo>
                  <a:pt x="2090" y="822"/>
                  <a:pt x="2090" y="822"/>
                  <a:pt x="2090" y="822"/>
                </a:cubicBezTo>
                <a:cubicBezTo>
                  <a:pt x="2091" y="822"/>
                  <a:pt x="2091" y="822"/>
                  <a:pt x="2091" y="822"/>
                </a:cubicBezTo>
                <a:cubicBezTo>
                  <a:pt x="2090" y="821"/>
                  <a:pt x="2090" y="821"/>
                  <a:pt x="2090" y="821"/>
                </a:cubicBezTo>
                <a:cubicBezTo>
                  <a:pt x="2091" y="821"/>
                  <a:pt x="2091" y="821"/>
                  <a:pt x="2091" y="821"/>
                </a:cubicBezTo>
                <a:cubicBezTo>
                  <a:pt x="2092" y="818"/>
                  <a:pt x="2092" y="818"/>
                  <a:pt x="2092" y="818"/>
                </a:cubicBezTo>
                <a:cubicBezTo>
                  <a:pt x="2093" y="818"/>
                  <a:pt x="2093" y="818"/>
                  <a:pt x="2093" y="818"/>
                </a:cubicBezTo>
                <a:cubicBezTo>
                  <a:pt x="2094" y="818"/>
                  <a:pt x="2094" y="818"/>
                  <a:pt x="2094" y="818"/>
                </a:cubicBezTo>
                <a:cubicBezTo>
                  <a:pt x="2094" y="819"/>
                  <a:pt x="2094" y="819"/>
                  <a:pt x="2094" y="819"/>
                </a:cubicBezTo>
                <a:cubicBezTo>
                  <a:pt x="2093" y="820"/>
                  <a:pt x="2093" y="820"/>
                  <a:pt x="2093" y="820"/>
                </a:cubicBezTo>
                <a:cubicBezTo>
                  <a:pt x="2094" y="821"/>
                  <a:pt x="2094" y="821"/>
                  <a:pt x="2094" y="821"/>
                </a:cubicBezTo>
                <a:cubicBezTo>
                  <a:pt x="2096" y="821"/>
                  <a:pt x="2096" y="821"/>
                  <a:pt x="2096" y="821"/>
                </a:cubicBezTo>
                <a:cubicBezTo>
                  <a:pt x="2097" y="817"/>
                  <a:pt x="2097" y="817"/>
                  <a:pt x="2097" y="817"/>
                </a:cubicBezTo>
                <a:cubicBezTo>
                  <a:pt x="2098" y="816"/>
                  <a:pt x="2098" y="816"/>
                  <a:pt x="2098" y="816"/>
                </a:cubicBezTo>
                <a:cubicBezTo>
                  <a:pt x="2099" y="814"/>
                  <a:pt x="2099" y="814"/>
                  <a:pt x="2099" y="814"/>
                </a:cubicBezTo>
                <a:cubicBezTo>
                  <a:pt x="2102" y="811"/>
                  <a:pt x="2102" y="811"/>
                  <a:pt x="2102" y="811"/>
                </a:cubicBezTo>
                <a:cubicBezTo>
                  <a:pt x="2105" y="805"/>
                  <a:pt x="2105" y="805"/>
                  <a:pt x="2105" y="805"/>
                </a:cubicBezTo>
                <a:cubicBezTo>
                  <a:pt x="2106" y="804"/>
                  <a:pt x="2106" y="804"/>
                  <a:pt x="2106" y="804"/>
                </a:cubicBezTo>
                <a:cubicBezTo>
                  <a:pt x="2105" y="803"/>
                  <a:pt x="2105" y="803"/>
                  <a:pt x="2105" y="803"/>
                </a:cubicBezTo>
                <a:cubicBezTo>
                  <a:pt x="2107" y="800"/>
                  <a:pt x="2107" y="800"/>
                  <a:pt x="2107" y="800"/>
                </a:cubicBezTo>
                <a:cubicBezTo>
                  <a:pt x="2107" y="798"/>
                  <a:pt x="2107" y="798"/>
                  <a:pt x="2107" y="798"/>
                </a:cubicBezTo>
                <a:cubicBezTo>
                  <a:pt x="2106" y="798"/>
                  <a:pt x="2106" y="798"/>
                  <a:pt x="2106" y="798"/>
                </a:cubicBezTo>
                <a:cubicBezTo>
                  <a:pt x="2104" y="797"/>
                  <a:pt x="2104" y="797"/>
                  <a:pt x="2104" y="797"/>
                </a:cubicBezTo>
                <a:cubicBezTo>
                  <a:pt x="2101" y="794"/>
                  <a:pt x="2101" y="794"/>
                  <a:pt x="2101" y="794"/>
                </a:cubicBezTo>
                <a:cubicBezTo>
                  <a:pt x="2100" y="792"/>
                  <a:pt x="2100" y="792"/>
                  <a:pt x="2100" y="792"/>
                </a:cubicBezTo>
                <a:cubicBezTo>
                  <a:pt x="2098" y="791"/>
                  <a:pt x="2098" y="791"/>
                  <a:pt x="2098" y="791"/>
                </a:cubicBezTo>
                <a:cubicBezTo>
                  <a:pt x="2097" y="788"/>
                  <a:pt x="2097" y="788"/>
                  <a:pt x="2097" y="788"/>
                </a:cubicBezTo>
                <a:cubicBezTo>
                  <a:pt x="2094" y="784"/>
                  <a:pt x="2094" y="784"/>
                  <a:pt x="2094" y="784"/>
                </a:cubicBezTo>
                <a:cubicBezTo>
                  <a:pt x="2093" y="784"/>
                  <a:pt x="2093" y="784"/>
                  <a:pt x="2093" y="784"/>
                </a:cubicBezTo>
                <a:cubicBezTo>
                  <a:pt x="2090" y="785"/>
                  <a:pt x="2090" y="785"/>
                  <a:pt x="2090" y="785"/>
                </a:cubicBezTo>
                <a:cubicBezTo>
                  <a:pt x="2086" y="784"/>
                  <a:pt x="2086" y="784"/>
                  <a:pt x="2086" y="784"/>
                </a:cubicBezTo>
                <a:cubicBezTo>
                  <a:pt x="2084" y="784"/>
                  <a:pt x="2084" y="784"/>
                  <a:pt x="2084" y="784"/>
                </a:cubicBezTo>
                <a:cubicBezTo>
                  <a:pt x="2083" y="785"/>
                  <a:pt x="2083" y="785"/>
                  <a:pt x="2083" y="785"/>
                </a:cubicBezTo>
                <a:cubicBezTo>
                  <a:pt x="2080" y="784"/>
                  <a:pt x="2080" y="784"/>
                  <a:pt x="2080" y="784"/>
                </a:cubicBezTo>
                <a:cubicBezTo>
                  <a:pt x="2074" y="779"/>
                  <a:pt x="2074" y="779"/>
                  <a:pt x="2074" y="779"/>
                </a:cubicBezTo>
                <a:cubicBezTo>
                  <a:pt x="2074" y="778"/>
                  <a:pt x="2074" y="778"/>
                  <a:pt x="2074" y="778"/>
                </a:cubicBezTo>
                <a:cubicBezTo>
                  <a:pt x="2071" y="774"/>
                  <a:pt x="2071" y="774"/>
                  <a:pt x="2071" y="774"/>
                </a:cubicBezTo>
                <a:cubicBezTo>
                  <a:pt x="2070" y="768"/>
                  <a:pt x="2070" y="768"/>
                  <a:pt x="2070" y="768"/>
                </a:cubicBezTo>
                <a:cubicBezTo>
                  <a:pt x="2070" y="765"/>
                  <a:pt x="2070" y="765"/>
                  <a:pt x="2070" y="765"/>
                </a:cubicBezTo>
                <a:cubicBezTo>
                  <a:pt x="2070" y="764"/>
                  <a:pt x="2070" y="764"/>
                  <a:pt x="2070" y="764"/>
                </a:cubicBezTo>
                <a:cubicBezTo>
                  <a:pt x="2069" y="764"/>
                  <a:pt x="2069" y="764"/>
                  <a:pt x="2069" y="764"/>
                </a:cubicBezTo>
                <a:cubicBezTo>
                  <a:pt x="2068" y="764"/>
                  <a:pt x="2068" y="764"/>
                  <a:pt x="2068" y="764"/>
                </a:cubicBezTo>
                <a:cubicBezTo>
                  <a:pt x="2068" y="763"/>
                  <a:pt x="2068" y="763"/>
                  <a:pt x="2068" y="763"/>
                </a:cubicBezTo>
                <a:cubicBezTo>
                  <a:pt x="2068" y="762"/>
                  <a:pt x="2068" y="762"/>
                  <a:pt x="2068" y="762"/>
                </a:cubicBezTo>
                <a:cubicBezTo>
                  <a:pt x="2069" y="761"/>
                  <a:pt x="2069" y="761"/>
                  <a:pt x="2069" y="761"/>
                </a:cubicBezTo>
                <a:cubicBezTo>
                  <a:pt x="2069" y="758"/>
                  <a:pt x="2069" y="758"/>
                  <a:pt x="2069" y="758"/>
                </a:cubicBezTo>
                <a:cubicBezTo>
                  <a:pt x="2069" y="757"/>
                  <a:pt x="2069" y="757"/>
                  <a:pt x="2069" y="757"/>
                </a:cubicBezTo>
                <a:cubicBezTo>
                  <a:pt x="2069" y="756"/>
                  <a:pt x="2069" y="756"/>
                  <a:pt x="2069" y="756"/>
                </a:cubicBezTo>
                <a:cubicBezTo>
                  <a:pt x="2069" y="756"/>
                  <a:pt x="2069" y="756"/>
                  <a:pt x="2069" y="756"/>
                </a:cubicBezTo>
                <a:cubicBezTo>
                  <a:pt x="2069" y="755"/>
                  <a:pt x="2069" y="755"/>
                  <a:pt x="2069" y="755"/>
                </a:cubicBezTo>
                <a:cubicBezTo>
                  <a:pt x="2070" y="755"/>
                  <a:pt x="2070" y="755"/>
                  <a:pt x="2070" y="755"/>
                </a:cubicBezTo>
                <a:cubicBezTo>
                  <a:pt x="2069" y="755"/>
                  <a:pt x="2069" y="755"/>
                  <a:pt x="2069" y="755"/>
                </a:cubicBezTo>
                <a:cubicBezTo>
                  <a:pt x="2069" y="755"/>
                  <a:pt x="2069" y="755"/>
                  <a:pt x="2069" y="755"/>
                </a:cubicBezTo>
                <a:cubicBezTo>
                  <a:pt x="2068" y="755"/>
                  <a:pt x="2068" y="755"/>
                  <a:pt x="2068" y="755"/>
                </a:cubicBezTo>
                <a:cubicBezTo>
                  <a:pt x="2067" y="758"/>
                  <a:pt x="2067" y="758"/>
                  <a:pt x="2067" y="758"/>
                </a:cubicBezTo>
                <a:cubicBezTo>
                  <a:pt x="2067" y="758"/>
                  <a:pt x="2067" y="758"/>
                  <a:pt x="2067" y="758"/>
                </a:cubicBezTo>
                <a:cubicBezTo>
                  <a:pt x="2066" y="758"/>
                  <a:pt x="2066" y="758"/>
                  <a:pt x="2066" y="758"/>
                </a:cubicBezTo>
                <a:cubicBezTo>
                  <a:pt x="2066" y="759"/>
                  <a:pt x="2066" y="759"/>
                  <a:pt x="2066" y="759"/>
                </a:cubicBezTo>
                <a:cubicBezTo>
                  <a:pt x="2066" y="759"/>
                  <a:pt x="2066" y="759"/>
                  <a:pt x="2066" y="759"/>
                </a:cubicBezTo>
                <a:cubicBezTo>
                  <a:pt x="2066" y="761"/>
                  <a:pt x="2066" y="761"/>
                  <a:pt x="2066" y="761"/>
                </a:cubicBezTo>
                <a:cubicBezTo>
                  <a:pt x="2065" y="762"/>
                  <a:pt x="2065" y="762"/>
                  <a:pt x="2065" y="762"/>
                </a:cubicBezTo>
                <a:cubicBezTo>
                  <a:pt x="2059" y="766"/>
                  <a:pt x="2059" y="766"/>
                  <a:pt x="2059" y="766"/>
                </a:cubicBezTo>
                <a:cubicBezTo>
                  <a:pt x="2059" y="768"/>
                  <a:pt x="2059" y="768"/>
                  <a:pt x="2059" y="768"/>
                </a:cubicBezTo>
                <a:cubicBezTo>
                  <a:pt x="2053" y="773"/>
                  <a:pt x="2053" y="773"/>
                  <a:pt x="2053" y="773"/>
                </a:cubicBezTo>
                <a:cubicBezTo>
                  <a:pt x="2052" y="775"/>
                  <a:pt x="2052" y="775"/>
                  <a:pt x="2052" y="775"/>
                </a:cubicBezTo>
                <a:cubicBezTo>
                  <a:pt x="2053" y="775"/>
                  <a:pt x="2053" y="775"/>
                  <a:pt x="2053" y="775"/>
                </a:cubicBezTo>
                <a:cubicBezTo>
                  <a:pt x="2054" y="776"/>
                  <a:pt x="2054" y="776"/>
                  <a:pt x="2054" y="776"/>
                </a:cubicBezTo>
                <a:cubicBezTo>
                  <a:pt x="2051" y="779"/>
                  <a:pt x="2051" y="779"/>
                  <a:pt x="2051" y="779"/>
                </a:cubicBezTo>
                <a:cubicBezTo>
                  <a:pt x="2050" y="778"/>
                  <a:pt x="2050" y="778"/>
                  <a:pt x="2050" y="778"/>
                </a:cubicBezTo>
                <a:cubicBezTo>
                  <a:pt x="2049" y="778"/>
                  <a:pt x="2049" y="778"/>
                  <a:pt x="2049" y="778"/>
                </a:cubicBezTo>
                <a:cubicBezTo>
                  <a:pt x="2048" y="778"/>
                  <a:pt x="2048" y="778"/>
                  <a:pt x="2048" y="778"/>
                </a:cubicBezTo>
                <a:cubicBezTo>
                  <a:pt x="2048" y="780"/>
                  <a:pt x="2048" y="780"/>
                  <a:pt x="2048" y="780"/>
                </a:cubicBezTo>
                <a:cubicBezTo>
                  <a:pt x="2047" y="780"/>
                  <a:pt x="2047" y="780"/>
                  <a:pt x="2047" y="780"/>
                </a:cubicBezTo>
                <a:cubicBezTo>
                  <a:pt x="2047" y="781"/>
                  <a:pt x="2047" y="781"/>
                  <a:pt x="2047" y="781"/>
                </a:cubicBezTo>
                <a:cubicBezTo>
                  <a:pt x="2044" y="782"/>
                  <a:pt x="2044" y="782"/>
                  <a:pt x="2044" y="782"/>
                </a:cubicBezTo>
                <a:cubicBezTo>
                  <a:pt x="2042" y="782"/>
                  <a:pt x="2042" y="782"/>
                  <a:pt x="2042" y="782"/>
                </a:cubicBezTo>
                <a:cubicBezTo>
                  <a:pt x="2041" y="781"/>
                  <a:pt x="2041" y="781"/>
                  <a:pt x="2041" y="781"/>
                </a:cubicBezTo>
                <a:cubicBezTo>
                  <a:pt x="2039" y="781"/>
                  <a:pt x="2039" y="781"/>
                  <a:pt x="2039" y="781"/>
                </a:cubicBezTo>
                <a:cubicBezTo>
                  <a:pt x="2038" y="780"/>
                  <a:pt x="2038" y="780"/>
                  <a:pt x="2038" y="780"/>
                </a:cubicBezTo>
                <a:cubicBezTo>
                  <a:pt x="2037" y="781"/>
                  <a:pt x="2037" y="781"/>
                  <a:pt x="2037" y="781"/>
                </a:cubicBezTo>
                <a:cubicBezTo>
                  <a:pt x="2033" y="780"/>
                  <a:pt x="2033" y="780"/>
                  <a:pt x="2033" y="780"/>
                </a:cubicBezTo>
                <a:cubicBezTo>
                  <a:pt x="2029" y="783"/>
                  <a:pt x="2029" y="783"/>
                  <a:pt x="2029" y="783"/>
                </a:cubicBezTo>
                <a:cubicBezTo>
                  <a:pt x="2027" y="783"/>
                  <a:pt x="2027" y="783"/>
                  <a:pt x="2027" y="783"/>
                </a:cubicBezTo>
                <a:cubicBezTo>
                  <a:pt x="2026" y="783"/>
                  <a:pt x="2026" y="783"/>
                  <a:pt x="2026" y="783"/>
                </a:cubicBezTo>
                <a:cubicBezTo>
                  <a:pt x="2024" y="783"/>
                  <a:pt x="2024" y="783"/>
                  <a:pt x="2024" y="783"/>
                </a:cubicBezTo>
                <a:cubicBezTo>
                  <a:pt x="2024" y="779"/>
                  <a:pt x="2024" y="779"/>
                  <a:pt x="2024" y="779"/>
                </a:cubicBezTo>
                <a:cubicBezTo>
                  <a:pt x="2023" y="780"/>
                  <a:pt x="2023" y="780"/>
                  <a:pt x="2023" y="780"/>
                </a:cubicBezTo>
                <a:cubicBezTo>
                  <a:pt x="2022" y="779"/>
                  <a:pt x="2022" y="779"/>
                  <a:pt x="2022" y="779"/>
                </a:cubicBezTo>
                <a:cubicBezTo>
                  <a:pt x="2022" y="779"/>
                  <a:pt x="2022" y="779"/>
                  <a:pt x="2022" y="779"/>
                </a:cubicBezTo>
                <a:cubicBezTo>
                  <a:pt x="2021" y="778"/>
                  <a:pt x="2021" y="778"/>
                  <a:pt x="2021" y="778"/>
                </a:cubicBezTo>
                <a:cubicBezTo>
                  <a:pt x="2021" y="777"/>
                  <a:pt x="2021" y="777"/>
                  <a:pt x="2021" y="777"/>
                </a:cubicBezTo>
                <a:cubicBezTo>
                  <a:pt x="2022" y="776"/>
                  <a:pt x="2022" y="776"/>
                  <a:pt x="2022" y="776"/>
                </a:cubicBezTo>
                <a:cubicBezTo>
                  <a:pt x="2020" y="776"/>
                  <a:pt x="2020" y="776"/>
                  <a:pt x="2020" y="776"/>
                </a:cubicBezTo>
                <a:cubicBezTo>
                  <a:pt x="2020" y="775"/>
                  <a:pt x="2020" y="775"/>
                  <a:pt x="2020" y="775"/>
                </a:cubicBezTo>
                <a:cubicBezTo>
                  <a:pt x="2020" y="775"/>
                  <a:pt x="2020" y="775"/>
                  <a:pt x="2020" y="775"/>
                </a:cubicBezTo>
                <a:cubicBezTo>
                  <a:pt x="2021" y="775"/>
                  <a:pt x="2021" y="775"/>
                  <a:pt x="2021" y="775"/>
                </a:cubicBezTo>
                <a:cubicBezTo>
                  <a:pt x="2022" y="770"/>
                  <a:pt x="2022" y="770"/>
                  <a:pt x="2022" y="770"/>
                </a:cubicBezTo>
                <a:cubicBezTo>
                  <a:pt x="2020" y="768"/>
                  <a:pt x="2020" y="768"/>
                  <a:pt x="2020" y="768"/>
                </a:cubicBezTo>
                <a:cubicBezTo>
                  <a:pt x="2020" y="768"/>
                  <a:pt x="2020" y="768"/>
                  <a:pt x="2020" y="768"/>
                </a:cubicBezTo>
                <a:cubicBezTo>
                  <a:pt x="2019" y="765"/>
                  <a:pt x="2019" y="765"/>
                  <a:pt x="2019" y="765"/>
                </a:cubicBezTo>
                <a:cubicBezTo>
                  <a:pt x="2020" y="765"/>
                  <a:pt x="2020" y="765"/>
                  <a:pt x="2020" y="765"/>
                </a:cubicBezTo>
                <a:cubicBezTo>
                  <a:pt x="2021" y="761"/>
                  <a:pt x="2021" y="761"/>
                  <a:pt x="2021" y="761"/>
                </a:cubicBezTo>
                <a:cubicBezTo>
                  <a:pt x="2020" y="761"/>
                  <a:pt x="2020" y="761"/>
                  <a:pt x="2020" y="761"/>
                </a:cubicBezTo>
                <a:cubicBezTo>
                  <a:pt x="2019" y="761"/>
                  <a:pt x="2019" y="761"/>
                  <a:pt x="2019" y="761"/>
                </a:cubicBezTo>
                <a:cubicBezTo>
                  <a:pt x="2019" y="759"/>
                  <a:pt x="2019" y="759"/>
                  <a:pt x="2019" y="759"/>
                </a:cubicBezTo>
                <a:cubicBezTo>
                  <a:pt x="2017" y="758"/>
                  <a:pt x="2017" y="758"/>
                  <a:pt x="2017" y="758"/>
                </a:cubicBezTo>
                <a:cubicBezTo>
                  <a:pt x="2017" y="758"/>
                  <a:pt x="2017" y="758"/>
                  <a:pt x="2017" y="758"/>
                </a:cubicBezTo>
                <a:cubicBezTo>
                  <a:pt x="2016" y="759"/>
                  <a:pt x="2016" y="759"/>
                  <a:pt x="2016" y="759"/>
                </a:cubicBezTo>
                <a:cubicBezTo>
                  <a:pt x="2016" y="759"/>
                  <a:pt x="2016" y="759"/>
                  <a:pt x="2016" y="759"/>
                </a:cubicBezTo>
                <a:cubicBezTo>
                  <a:pt x="2016" y="760"/>
                  <a:pt x="2016" y="760"/>
                  <a:pt x="2016" y="760"/>
                </a:cubicBezTo>
                <a:cubicBezTo>
                  <a:pt x="2015" y="760"/>
                  <a:pt x="2015" y="760"/>
                  <a:pt x="2015" y="760"/>
                </a:cubicBezTo>
                <a:cubicBezTo>
                  <a:pt x="2015" y="762"/>
                  <a:pt x="2015" y="762"/>
                  <a:pt x="2015" y="762"/>
                </a:cubicBezTo>
                <a:cubicBezTo>
                  <a:pt x="2015" y="762"/>
                  <a:pt x="2015" y="762"/>
                  <a:pt x="2015" y="762"/>
                </a:cubicBezTo>
                <a:cubicBezTo>
                  <a:pt x="2015" y="765"/>
                  <a:pt x="2015" y="765"/>
                  <a:pt x="2015" y="765"/>
                </a:cubicBezTo>
                <a:cubicBezTo>
                  <a:pt x="2015" y="765"/>
                  <a:pt x="2015" y="765"/>
                  <a:pt x="2015" y="765"/>
                </a:cubicBezTo>
                <a:cubicBezTo>
                  <a:pt x="2014" y="765"/>
                  <a:pt x="2014" y="765"/>
                  <a:pt x="2014" y="765"/>
                </a:cubicBezTo>
                <a:cubicBezTo>
                  <a:pt x="2014" y="768"/>
                  <a:pt x="2014" y="768"/>
                  <a:pt x="2014" y="768"/>
                </a:cubicBezTo>
                <a:cubicBezTo>
                  <a:pt x="2014" y="769"/>
                  <a:pt x="2014" y="769"/>
                  <a:pt x="2014" y="769"/>
                </a:cubicBezTo>
                <a:cubicBezTo>
                  <a:pt x="2015" y="770"/>
                  <a:pt x="2015" y="770"/>
                  <a:pt x="2015" y="770"/>
                </a:cubicBezTo>
                <a:cubicBezTo>
                  <a:pt x="2015" y="772"/>
                  <a:pt x="2015" y="772"/>
                  <a:pt x="2015" y="772"/>
                </a:cubicBezTo>
                <a:cubicBezTo>
                  <a:pt x="2014" y="772"/>
                  <a:pt x="2014" y="772"/>
                  <a:pt x="2014" y="772"/>
                </a:cubicBezTo>
                <a:cubicBezTo>
                  <a:pt x="2014" y="773"/>
                  <a:pt x="2014" y="773"/>
                  <a:pt x="2014" y="773"/>
                </a:cubicBezTo>
                <a:cubicBezTo>
                  <a:pt x="2012" y="770"/>
                  <a:pt x="2012" y="770"/>
                  <a:pt x="2012" y="770"/>
                </a:cubicBezTo>
                <a:cubicBezTo>
                  <a:pt x="2012" y="768"/>
                  <a:pt x="2012" y="768"/>
                  <a:pt x="2012" y="768"/>
                </a:cubicBezTo>
                <a:cubicBezTo>
                  <a:pt x="2006" y="761"/>
                  <a:pt x="2006" y="761"/>
                  <a:pt x="2006" y="761"/>
                </a:cubicBezTo>
                <a:cubicBezTo>
                  <a:pt x="2005" y="759"/>
                  <a:pt x="2005" y="759"/>
                  <a:pt x="2005" y="759"/>
                </a:cubicBezTo>
                <a:cubicBezTo>
                  <a:pt x="2006" y="759"/>
                  <a:pt x="2006" y="759"/>
                  <a:pt x="2006" y="759"/>
                </a:cubicBezTo>
                <a:cubicBezTo>
                  <a:pt x="2006" y="758"/>
                  <a:pt x="2006" y="758"/>
                  <a:pt x="2006" y="758"/>
                </a:cubicBezTo>
                <a:cubicBezTo>
                  <a:pt x="2004" y="753"/>
                  <a:pt x="2004" y="753"/>
                  <a:pt x="2004" y="753"/>
                </a:cubicBezTo>
                <a:cubicBezTo>
                  <a:pt x="2004" y="752"/>
                  <a:pt x="2004" y="752"/>
                  <a:pt x="2004" y="752"/>
                </a:cubicBezTo>
                <a:cubicBezTo>
                  <a:pt x="2003" y="750"/>
                  <a:pt x="2003" y="750"/>
                  <a:pt x="2003" y="750"/>
                </a:cubicBezTo>
                <a:cubicBezTo>
                  <a:pt x="2002" y="750"/>
                  <a:pt x="2002" y="750"/>
                  <a:pt x="2002" y="750"/>
                </a:cubicBezTo>
                <a:cubicBezTo>
                  <a:pt x="1999" y="745"/>
                  <a:pt x="1999" y="745"/>
                  <a:pt x="1999" y="745"/>
                </a:cubicBezTo>
                <a:cubicBezTo>
                  <a:pt x="1998" y="745"/>
                  <a:pt x="1998" y="745"/>
                  <a:pt x="1998" y="745"/>
                </a:cubicBezTo>
                <a:cubicBezTo>
                  <a:pt x="1996" y="744"/>
                  <a:pt x="1996" y="744"/>
                  <a:pt x="1996" y="744"/>
                </a:cubicBezTo>
                <a:cubicBezTo>
                  <a:pt x="1996" y="743"/>
                  <a:pt x="1996" y="743"/>
                  <a:pt x="1996" y="743"/>
                </a:cubicBezTo>
                <a:cubicBezTo>
                  <a:pt x="1997" y="743"/>
                  <a:pt x="1997" y="743"/>
                  <a:pt x="1997" y="743"/>
                </a:cubicBezTo>
                <a:cubicBezTo>
                  <a:pt x="1998" y="743"/>
                  <a:pt x="1998" y="743"/>
                  <a:pt x="1998" y="743"/>
                </a:cubicBezTo>
                <a:cubicBezTo>
                  <a:pt x="1997" y="742"/>
                  <a:pt x="1997" y="742"/>
                  <a:pt x="1997" y="742"/>
                </a:cubicBezTo>
                <a:cubicBezTo>
                  <a:pt x="1995" y="742"/>
                  <a:pt x="1995" y="742"/>
                  <a:pt x="1995" y="742"/>
                </a:cubicBezTo>
                <a:cubicBezTo>
                  <a:pt x="1992" y="741"/>
                  <a:pt x="1992" y="741"/>
                  <a:pt x="1992" y="741"/>
                </a:cubicBezTo>
                <a:cubicBezTo>
                  <a:pt x="1990" y="736"/>
                  <a:pt x="1990" y="736"/>
                  <a:pt x="1990" y="736"/>
                </a:cubicBezTo>
                <a:cubicBezTo>
                  <a:pt x="1989" y="733"/>
                  <a:pt x="1989" y="733"/>
                  <a:pt x="1989" y="733"/>
                </a:cubicBezTo>
                <a:cubicBezTo>
                  <a:pt x="1988" y="733"/>
                  <a:pt x="1988" y="733"/>
                  <a:pt x="1988" y="733"/>
                </a:cubicBezTo>
                <a:cubicBezTo>
                  <a:pt x="1988" y="731"/>
                  <a:pt x="1988" y="731"/>
                  <a:pt x="1988" y="731"/>
                </a:cubicBezTo>
                <a:cubicBezTo>
                  <a:pt x="1987" y="731"/>
                  <a:pt x="1987" y="731"/>
                  <a:pt x="1987" y="731"/>
                </a:cubicBezTo>
                <a:cubicBezTo>
                  <a:pt x="1986" y="730"/>
                  <a:pt x="1986" y="730"/>
                  <a:pt x="1986" y="730"/>
                </a:cubicBezTo>
                <a:cubicBezTo>
                  <a:pt x="1985" y="729"/>
                  <a:pt x="1985" y="729"/>
                  <a:pt x="1985" y="729"/>
                </a:cubicBezTo>
                <a:cubicBezTo>
                  <a:pt x="1985" y="729"/>
                  <a:pt x="1985" y="729"/>
                  <a:pt x="1985" y="729"/>
                </a:cubicBezTo>
                <a:cubicBezTo>
                  <a:pt x="1986" y="729"/>
                  <a:pt x="1986" y="729"/>
                  <a:pt x="1986" y="729"/>
                </a:cubicBezTo>
                <a:cubicBezTo>
                  <a:pt x="1985" y="728"/>
                  <a:pt x="1985" y="728"/>
                  <a:pt x="1985" y="728"/>
                </a:cubicBezTo>
                <a:cubicBezTo>
                  <a:pt x="1985" y="726"/>
                  <a:pt x="1985" y="726"/>
                  <a:pt x="1985" y="726"/>
                </a:cubicBezTo>
                <a:cubicBezTo>
                  <a:pt x="1984" y="724"/>
                  <a:pt x="1984" y="724"/>
                  <a:pt x="1984" y="724"/>
                </a:cubicBezTo>
                <a:cubicBezTo>
                  <a:pt x="1983" y="725"/>
                  <a:pt x="1983" y="725"/>
                  <a:pt x="1983" y="725"/>
                </a:cubicBezTo>
                <a:cubicBezTo>
                  <a:pt x="1979" y="723"/>
                  <a:pt x="1979" y="723"/>
                  <a:pt x="1979" y="723"/>
                </a:cubicBezTo>
                <a:cubicBezTo>
                  <a:pt x="1985" y="722"/>
                  <a:pt x="1985" y="722"/>
                  <a:pt x="1985" y="722"/>
                </a:cubicBezTo>
                <a:cubicBezTo>
                  <a:pt x="1984" y="717"/>
                  <a:pt x="1984" y="717"/>
                  <a:pt x="1984" y="717"/>
                </a:cubicBezTo>
                <a:cubicBezTo>
                  <a:pt x="1985" y="716"/>
                  <a:pt x="1985" y="716"/>
                  <a:pt x="1985" y="716"/>
                </a:cubicBezTo>
                <a:cubicBezTo>
                  <a:pt x="1986" y="714"/>
                  <a:pt x="1986" y="714"/>
                  <a:pt x="1986" y="714"/>
                </a:cubicBezTo>
                <a:cubicBezTo>
                  <a:pt x="1987" y="714"/>
                  <a:pt x="1987" y="714"/>
                  <a:pt x="1987" y="714"/>
                </a:cubicBezTo>
                <a:cubicBezTo>
                  <a:pt x="1988" y="713"/>
                  <a:pt x="1988" y="713"/>
                  <a:pt x="1988" y="713"/>
                </a:cubicBezTo>
                <a:cubicBezTo>
                  <a:pt x="1988" y="714"/>
                  <a:pt x="1988" y="714"/>
                  <a:pt x="1988" y="714"/>
                </a:cubicBezTo>
                <a:cubicBezTo>
                  <a:pt x="1989" y="716"/>
                  <a:pt x="1989" y="716"/>
                  <a:pt x="1989" y="716"/>
                </a:cubicBezTo>
                <a:cubicBezTo>
                  <a:pt x="1990" y="716"/>
                  <a:pt x="1990" y="716"/>
                  <a:pt x="1990" y="716"/>
                </a:cubicBezTo>
                <a:cubicBezTo>
                  <a:pt x="1991" y="715"/>
                  <a:pt x="1991" y="715"/>
                  <a:pt x="1991" y="715"/>
                </a:cubicBezTo>
                <a:cubicBezTo>
                  <a:pt x="1991" y="713"/>
                  <a:pt x="1991" y="713"/>
                  <a:pt x="1991" y="713"/>
                </a:cubicBezTo>
                <a:cubicBezTo>
                  <a:pt x="1990" y="712"/>
                  <a:pt x="1990" y="712"/>
                  <a:pt x="1990" y="712"/>
                </a:cubicBezTo>
                <a:cubicBezTo>
                  <a:pt x="1991" y="712"/>
                  <a:pt x="1991" y="712"/>
                  <a:pt x="1991" y="712"/>
                </a:cubicBezTo>
                <a:cubicBezTo>
                  <a:pt x="1993" y="712"/>
                  <a:pt x="1993" y="712"/>
                  <a:pt x="1993" y="712"/>
                </a:cubicBezTo>
                <a:cubicBezTo>
                  <a:pt x="1993" y="711"/>
                  <a:pt x="1993" y="711"/>
                  <a:pt x="1993" y="711"/>
                </a:cubicBezTo>
                <a:cubicBezTo>
                  <a:pt x="1993" y="712"/>
                  <a:pt x="1993" y="712"/>
                  <a:pt x="1993" y="712"/>
                </a:cubicBezTo>
                <a:cubicBezTo>
                  <a:pt x="1992" y="713"/>
                  <a:pt x="1992" y="713"/>
                  <a:pt x="1992" y="713"/>
                </a:cubicBezTo>
                <a:cubicBezTo>
                  <a:pt x="1995" y="715"/>
                  <a:pt x="1995" y="715"/>
                  <a:pt x="1995" y="715"/>
                </a:cubicBezTo>
                <a:cubicBezTo>
                  <a:pt x="1996" y="714"/>
                  <a:pt x="1996" y="714"/>
                  <a:pt x="1996" y="714"/>
                </a:cubicBezTo>
                <a:cubicBezTo>
                  <a:pt x="1997" y="716"/>
                  <a:pt x="1997" y="716"/>
                  <a:pt x="1997" y="716"/>
                </a:cubicBezTo>
                <a:cubicBezTo>
                  <a:pt x="1998" y="716"/>
                  <a:pt x="1998" y="716"/>
                  <a:pt x="1998" y="716"/>
                </a:cubicBezTo>
                <a:cubicBezTo>
                  <a:pt x="2001" y="713"/>
                  <a:pt x="2001" y="713"/>
                  <a:pt x="2001" y="713"/>
                </a:cubicBezTo>
                <a:cubicBezTo>
                  <a:pt x="2002" y="714"/>
                  <a:pt x="2002" y="714"/>
                  <a:pt x="2002" y="714"/>
                </a:cubicBezTo>
                <a:cubicBezTo>
                  <a:pt x="2004" y="717"/>
                  <a:pt x="2004" y="717"/>
                  <a:pt x="2004" y="717"/>
                </a:cubicBezTo>
                <a:cubicBezTo>
                  <a:pt x="2004" y="719"/>
                  <a:pt x="2004" y="719"/>
                  <a:pt x="2004" y="719"/>
                </a:cubicBezTo>
                <a:cubicBezTo>
                  <a:pt x="2008" y="723"/>
                  <a:pt x="2008" y="723"/>
                  <a:pt x="2008" y="723"/>
                </a:cubicBezTo>
                <a:cubicBezTo>
                  <a:pt x="2008" y="726"/>
                  <a:pt x="2008" y="726"/>
                  <a:pt x="2008" y="726"/>
                </a:cubicBezTo>
                <a:cubicBezTo>
                  <a:pt x="2009" y="727"/>
                  <a:pt x="2009" y="727"/>
                  <a:pt x="2009" y="727"/>
                </a:cubicBezTo>
                <a:cubicBezTo>
                  <a:pt x="2011" y="727"/>
                  <a:pt x="2011" y="727"/>
                  <a:pt x="2011" y="727"/>
                </a:cubicBezTo>
                <a:cubicBezTo>
                  <a:pt x="2012" y="729"/>
                  <a:pt x="2012" y="729"/>
                  <a:pt x="2012" y="729"/>
                </a:cubicBezTo>
                <a:cubicBezTo>
                  <a:pt x="2011" y="729"/>
                  <a:pt x="2011" y="729"/>
                  <a:pt x="2011" y="729"/>
                </a:cubicBezTo>
                <a:cubicBezTo>
                  <a:pt x="2010" y="728"/>
                  <a:pt x="2010" y="728"/>
                  <a:pt x="2010" y="728"/>
                </a:cubicBezTo>
                <a:cubicBezTo>
                  <a:pt x="2010" y="729"/>
                  <a:pt x="2010" y="729"/>
                  <a:pt x="2010" y="729"/>
                </a:cubicBezTo>
                <a:cubicBezTo>
                  <a:pt x="2012" y="730"/>
                  <a:pt x="2012" y="730"/>
                  <a:pt x="2012" y="730"/>
                </a:cubicBezTo>
                <a:cubicBezTo>
                  <a:pt x="2013" y="730"/>
                  <a:pt x="2013" y="730"/>
                  <a:pt x="2013" y="730"/>
                </a:cubicBezTo>
                <a:cubicBezTo>
                  <a:pt x="2013" y="732"/>
                  <a:pt x="2013" y="732"/>
                  <a:pt x="2013" y="732"/>
                </a:cubicBezTo>
                <a:cubicBezTo>
                  <a:pt x="2016" y="738"/>
                  <a:pt x="2016" y="738"/>
                  <a:pt x="2016" y="738"/>
                </a:cubicBezTo>
                <a:cubicBezTo>
                  <a:pt x="2018" y="740"/>
                  <a:pt x="2018" y="740"/>
                  <a:pt x="2018" y="740"/>
                </a:cubicBezTo>
                <a:cubicBezTo>
                  <a:pt x="2022" y="739"/>
                  <a:pt x="2022" y="739"/>
                  <a:pt x="2022" y="739"/>
                </a:cubicBezTo>
                <a:cubicBezTo>
                  <a:pt x="2024" y="740"/>
                  <a:pt x="2024" y="740"/>
                  <a:pt x="2024" y="740"/>
                </a:cubicBezTo>
                <a:cubicBezTo>
                  <a:pt x="2026" y="741"/>
                  <a:pt x="2026" y="741"/>
                  <a:pt x="2026" y="741"/>
                </a:cubicBezTo>
                <a:cubicBezTo>
                  <a:pt x="2029" y="741"/>
                  <a:pt x="2029" y="741"/>
                  <a:pt x="2029" y="741"/>
                </a:cubicBezTo>
                <a:cubicBezTo>
                  <a:pt x="2029" y="742"/>
                  <a:pt x="2029" y="742"/>
                  <a:pt x="2029" y="742"/>
                </a:cubicBezTo>
                <a:cubicBezTo>
                  <a:pt x="2031" y="742"/>
                  <a:pt x="2031" y="742"/>
                  <a:pt x="2031" y="742"/>
                </a:cubicBezTo>
                <a:cubicBezTo>
                  <a:pt x="2031" y="743"/>
                  <a:pt x="2031" y="743"/>
                  <a:pt x="2031" y="743"/>
                </a:cubicBezTo>
                <a:cubicBezTo>
                  <a:pt x="2030" y="744"/>
                  <a:pt x="2030" y="744"/>
                  <a:pt x="2030" y="744"/>
                </a:cubicBezTo>
                <a:cubicBezTo>
                  <a:pt x="2033" y="747"/>
                  <a:pt x="2033" y="747"/>
                  <a:pt x="2033" y="747"/>
                </a:cubicBezTo>
                <a:cubicBezTo>
                  <a:pt x="2036" y="748"/>
                  <a:pt x="2036" y="748"/>
                  <a:pt x="2036" y="748"/>
                </a:cubicBezTo>
                <a:cubicBezTo>
                  <a:pt x="2037" y="749"/>
                  <a:pt x="2037" y="749"/>
                  <a:pt x="2037" y="749"/>
                </a:cubicBezTo>
                <a:cubicBezTo>
                  <a:pt x="2039" y="749"/>
                  <a:pt x="2039" y="749"/>
                  <a:pt x="2039" y="749"/>
                </a:cubicBezTo>
                <a:cubicBezTo>
                  <a:pt x="2042" y="752"/>
                  <a:pt x="2042" y="752"/>
                  <a:pt x="2042" y="752"/>
                </a:cubicBezTo>
                <a:cubicBezTo>
                  <a:pt x="2043" y="752"/>
                  <a:pt x="2043" y="752"/>
                  <a:pt x="2043" y="752"/>
                </a:cubicBezTo>
                <a:cubicBezTo>
                  <a:pt x="2046" y="751"/>
                  <a:pt x="2046" y="751"/>
                  <a:pt x="2046" y="751"/>
                </a:cubicBezTo>
                <a:cubicBezTo>
                  <a:pt x="2049" y="752"/>
                  <a:pt x="2049" y="752"/>
                  <a:pt x="2049" y="752"/>
                </a:cubicBezTo>
                <a:cubicBezTo>
                  <a:pt x="2053" y="755"/>
                  <a:pt x="2053" y="755"/>
                  <a:pt x="2053" y="755"/>
                </a:cubicBezTo>
                <a:cubicBezTo>
                  <a:pt x="2057" y="752"/>
                  <a:pt x="2057" y="752"/>
                  <a:pt x="2057" y="752"/>
                </a:cubicBezTo>
                <a:cubicBezTo>
                  <a:pt x="2061" y="749"/>
                  <a:pt x="2061" y="749"/>
                  <a:pt x="2061" y="749"/>
                </a:cubicBezTo>
                <a:cubicBezTo>
                  <a:pt x="2061" y="748"/>
                  <a:pt x="2061" y="748"/>
                  <a:pt x="2061" y="748"/>
                </a:cubicBezTo>
                <a:cubicBezTo>
                  <a:pt x="2061" y="749"/>
                  <a:pt x="2061" y="749"/>
                  <a:pt x="2061" y="749"/>
                </a:cubicBezTo>
                <a:cubicBezTo>
                  <a:pt x="2063" y="749"/>
                  <a:pt x="2063" y="749"/>
                  <a:pt x="2063" y="749"/>
                </a:cubicBezTo>
                <a:cubicBezTo>
                  <a:pt x="2066" y="747"/>
                  <a:pt x="2066" y="747"/>
                  <a:pt x="2066" y="747"/>
                </a:cubicBezTo>
                <a:cubicBezTo>
                  <a:pt x="2068" y="746"/>
                  <a:pt x="2068" y="746"/>
                  <a:pt x="2068" y="746"/>
                </a:cubicBezTo>
                <a:cubicBezTo>
                  <a:pt x="2071" y="747"/>
                  <a:pt x="2071" y="747"/>
                  <a:pt x="2071" y="747"/>
                </a:cubicBezTo>
                <a:cubicBezTo>
                  <a:pt x="2071" y="748"/>
                  <a:pt x="2071" y="748"/>
                  <a:pt x="2071" y="748"/>
                </a:cubicBezTo>
                <a:cubicBezTo>
                  <a:pt x="2072" y="748"/>
                  <a:pt x="2072" y="748"/>
                  <a:pt x="2072" y="748"/>
                </a:cubicBezTo>
                <a:cubicBezTo>
                  <a:pt x="2073" y="749"/>
                  <a:pt x="2073" y="749"/>
                  <a:pt x="2073" y="749"/>
                </a:cubicBezTo>
                <a:cubicBezTo>
                  <a:pt x="2074" y="751"/>
                  <a:pt x="2074" y="751"/>
                  <a:pt x="2074" y="751"/>
                </a:cubicBezTo>
                <a:cubicBezTo>
                  <a:pt x="2076" y="755"/>
                  <a:pt x="2076" y="755"/>
                  <a:pt x="2076" y="755"/>
                </a:cubicBezTo>
                <a:cubicBezTo>
                  <a:pt x="2078" y="759"/>
                  <a:pt x="2078" y="759"/>
                  <a:pt x="2078" y="759"/>
                </a:cubicBezTo>
                <a:cubicBezTo>
                  <a:pt x="2078" y="761"/>
                  <a:pt x="2078" y="761"/>
                  <a:pt x="2078" y="761"/>
                </a:cubicBezTo>
                <a:cubicBezTo>
                  <a:pt x="2079" y="762"/>
                  <a:pt x="2079" y="762"/>
                  <a:pt x="2079" y="762"/>
                </a:cubicBezTo>
                <a:cubicBezTo>
                  <a:pt x="2079" y="763"/>
                  <a:pt x="2079" y="763"/>
                  <a:pt x="2079" y="763"/>
                </a:cubicBezTo>
                <a:cubicBezTo>
                  <a:pt x="2085" y="763"/>
                  <a:pt x="2085" y="763"/>
                  <a:pt x="2085" y="763"/>
                </a:cubicBezTo>
                <a:cubicBezTo>
                  <a:pt x="2087" y="763"/>
                  <a:pt x="2087" y="763"/>
                  <a:pt x="2087" y="763"/>
                </a:cubicBezTo>
                <a:cubicBezTo>
                  <a:pt x="2089" y="765"/>
                  <a:pt x="2089" y="765"/>
                  <a:pt x="2089" y="765"/>
                </a:cubicBezTo>
                <a:cubicBezTo>
                  <a:pt x="2091" y="763"/>
                  <a:pt x="2091" y="763"/>
                  <a:pt x="2091" y="763"/>
                </a:cubicBezTo>
                <a:cubicBezTo>
                  <a:pt x="2092" y="763"/>
                  <a:pt x="2092" y="763"/>
                  <a:pt x="2092" y="763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100" y="765"/>
                  <a:pt x="2100" y="765"/>
                  <a:pt x="2100" y="765"/>
                </a:cubicBezTo>
                <a:cubicBezTo>
                  <a:pt x="2103" y="766"/>
                  <a:pt x="2103" y="766"/>
                  <a:pt x="2103" y="766"/>
                </a:cubicBezTo>
                <a:cubicBezTo>
                  <a:pt x="2108" y="766"/>
                  <a:pt x="2108" y="766"/>
                  <a:pt x="2108" y="766"/>
                </a:cubicBezTo>
                <a:cubicBezTo>
                  <a:pt x="2110" y="767"/>
                  <a:pt x="2110" y="767"/>
                  <a:pt x="2110" y="767"/>
                </a:cubicBezTo>
                <a:cubicBezTo>
                  <a:pt x="2110" y="767"/>
                  <a:pt x="2110" y="767"/>
                  <a:pt x="2110" y="767"/>
                </a:cubicBezTo>
                <a:cubicBezTo>
                  <a:pt x="2112" y="768"/>
                  <a:pt x="2112" y="768"/>
                  <a:pt x="2112" y="768"/>
                </a:cubicBezTo>
                <a:cubicBezTo>
                  <a:pt x="2112" y="768"/>
                  <a:pt x="2112" y="768"/>
                  <a:pt x="2112" y="768"/>
                </a:cubicBezTo>
                <a:cubicBezTo>
                  <a:pt x="2113" y="766"/>
                  <a:pt x="2113" y="766"/>
                  <a:pt x="2113" y="766"/>
                </a:cubicBezTo>
                <a:cubicBezTo>
                  <a:pt x="2114" y="766"/>
                  <a:pt x="2114" y="766"/>
                  <a:pt x="2114" y="766"/>
                </a:cubicBezTo>
                <a:cubicBezTo>
                  <a:pt x="2115" y="767"/>
                  <a:pt x="2115" y="767"/>
                  <a:pt x="2115" y="767"/>
                </a:cubicBezTo>
                <a:cubicBezTo>
                  <a:pt x="2118" y="768"/>
                  <a:pt x="2118" y="768"/>
                  <a:pt x="2118" y="768"/>
                </a:cubicBezTo>
                <a:cubicBezTo>
                  <a:pt x="2121" y="770"/>
                  <a:pt x="2121" y="770"/>
                  <a:pt x="2121" y="770"/>
                </a:cubicBezTo>
                <a:cubicBezTo>
                  <a:pt x="2123" y="769"/>
                  <a:pt x="2123" y="769"/>
                  <a:pt x="2123" y="769"/>
                </a:cubicBezTo>
                <a:cubicBezTo>
                  <a:pt x="2123" y="768"/>
                  <a:pt x="2123" y="768"/>
                  <a:pt x="2123" y="768"/>
                </a:cubicBezTo>
                <a:cubicBezTo>
                  <a:pt x="2125" y="768"/>
                  <a:pt x="2125" y="768"/>
                  <a:pt x="2125" y="768"/>
                </a:cubicBezTo>
                <a:cubicBezTo>
                  <a:pt x="2125" y="769"/>
                  <a:pt x="2125" y="769"/>
                  <a:pt x="2125" y="769"/>
                </a:cubicBezTo>
                <a:cubicBezTo>
                  <a:pt x="2126" y="770"/>
                  <a:pt x="2126" y="770"/>
                  <a:pt x="2126" y="770"/>
                </a:cubicBezTo>
                <a:cubicBezTo>
                  <a:pt x="2129" y="768"/>
                  <a:pt x="2129" y="768"/>
                  <a:pt x="2129" y="768"/>
                </a:cubicBezTo>
                <a:cubicBezTo>
                  <a:pt x="2131" y="768"/>
                  <a:pt x="2131" y="768"/>
                  <a:pt x="2131" y="768"/>
                </a:cubicBezTo>
                <a:cubicBezTo>
                  <a:pt x="2131" y="769"/>
                  <a:pt x="2131" y="769"/>
                  <a:pt x="2131" y="769"/>
                </a:cubicBezTo>
                <a:cubicBezTo>
                  <a:pt x="2132" y="768"/>
                  <a:pt x="2132" y="768"/>
                  <a:pt x="2132" y="768"/>
                </a:cubicBezTo>
                <a:cubicBezTo>
                  <a:pt x="2133" y="767"/>
                  <a:pt x="2133" y="767"/>
                  <a:pt x="2133" y="767"/>
                </a:cubicBezTo>
                <a:cubicBezTo>
                  <a:pt x="2136" y="767"/>
                  <a:pt x="2136" y="767"/>
                  <a:pt x="2136" y="767"/>
                </a:cubicBezTo>
                <a:cubicBezTo>
                  <a:pt x="2137" y="768"/>
                  <a:pt x="2137" y="768"/>
                  <a:pt x="2137" y="768"/>
                </a:cubicBezTo>
                <a:cubicBezTo>
                  <a:pt x="2138" y="767"/>
                  <a:pt x="2138" y="767"/>
                  <a:pt x="2138" y="767"/>
                </a:cubicBezTo>
                <a:cubicBezTo>
                  <a:pt x="2140" y="767"/>
                  <a:pt x="2140" y="767"/>
                  <a:pt x="2140" y="767"/>
                </a:cubicBezTo>
                <a:cubicBezTo>
                  <a:pt x="2141" y="767"/>
                  <a:pt x="2141" y="767"/>
                  <a:pt x="2141" y="767"/>
                </a:cubicBezTo>
                <a:cubicBezTo>
                  <a:pt x="2141" y="766"/>
                  <a:pt x="2141" y="766"/>
                  <a:pt x="2141" y="766"/>
                </a:cubicBezTo>
                <a:cubicBezTo>
                  <a:pt x="2142" y="765"/>
                  <a:pt x="2142" y="765"/>
                  <a:pt x="2142" y="765"/>
                </a:cubicBezTo>
                <a:cubicBezTo>
                  <a:pt x="2144" y="767"/>
                  <a:pt x="2144" y="767"/>
                  <a:pt x="2144" y="767"/>
                </a:cubicBezTo>
                <a:cubicBezTo>
                  <a:pt x="2145" y="767"/>
                  <a:pt x="2145" y="767"/>
                  <a:pt x="2145" y="767"/>
                </a:cubicBezTo>
                <a:cubicBezTo>
                  <a:pt x="2145" y="766"/>
                  <a:pt x="2145" y="766"/>
                  <a:pt x="2145" y="766"/>
                </a:cubicBezTo>
                <a:cubicBezTo>
                  <a:pt x="2146" y="766"/>
                  <a:pt x="2146" y="766"/>
                  <a:pt x="2146" y="766"/>
                </a:cubicBezTo>
                <a:cubicBezTo>
                  <a:pt x="2147" y="767"/>
                  <a:pt x="2147" y="767"/>
                  <a:pt x="2147" y="767"/>
                </a:cubicBezTo>
                <a:cubicBezTo>
                  <a:pt x="2149" y="767"/>
                  <a:pt x="2149" y="767"/>
                  <a:pt x="2149" y="767"/>
                </a:cubicBezTo>
                <a:cubicBezTo>
                  <a:pt x="2150" y="768"/>
                  <a:pt x="2150" y="768"/>
                  <a:pt x="2150" y="768"/>
                </a:cubicBezTo>
                <a:cubicBezTo>
                  <a:pt x="2152" y="768"/>
                  <a:pt x="2152" y="768"/>
                  <a:pt x="2152" y="768"/>
                </a:cubicBezTo>
                <a:cubicBezTo>
                  <a:pt x="2154" y="766"/>
                  <a:pt x="2154" y="766"/>
                  <a:pt x="2154" y="766"/>
                </a:cubicBezTo>
                <a:cubicBezTo>
                  <a:pt x="2157" y="766"/>
                  <a:pt x="2157" y="766"/>
                  <a:pt x="2157" y="766"/>
                </a:cubicBezTo>
                <a:cubicBezTo>
                  <a:pt x="2158" y="766"/>
                  <a:pt x="2158" y="766"/>
                  <a:pt x="2158" y="766"/>
                </a:cubicBezTo>
                <a:cubicBezTo>
                  <a:pt x="2160" y="765"/>
                  <a:pt x="2160" y="765"/>
                  <a:pt x="2160" y="765"/>
                </a:cubicBezTo>
                <a:cubicBezTo>
                  <a:pt x="2161" y="765"/>
                  <a:pt x="2161" y="765"/>
                  <a:pt x="2161" y="765"/>
                </a:cubicBezTo>
                <a:cubicBezTo>
                  <a:pt x="2162" y="765"/>
                  <a:pt x="2162" y="765"/>
                  <a:pt x="2162" y="765"/>
                </a:cubicBezTo>
                <a:cubicBezTo>
                  <a:pt x="2162" y="765"/>
                  <a:pt x="2162" y="765"/>
                  <a:pt x="2162" y="765"/>
                </a:cubicBezTo>
                <a:cubicBezTo>
                  <a:pt x="2165" y="766"/>
                  <a:pt x="2165" y="766"/>
                  <a:pt x="2165" y="766"/>
                </a:cubicBezTo>
                <a:cubicBezTo>
                  <a:pt x="2168" y="765"/>
                  <a:pt x="2168" y="765"/>
                  <a:pt x="2168" y="765"/>
                </a:cubicBezTo>
                <a:cubicBezTo>
                  <a:pt x="2171" y="765"/>
                  <a:pt x="2171" y="765"/>
                  <a:pt x="2171" y="765"/>
                </a:cubicBezTo>
                <a:cubicBezTo>
                  <a:pt x="2173" y="766"/>
                  <a:pt x="2173" y="766"/>
                  <a:pt x="2173" y="766"/>
                </a:cubicBezTo>
                <a:cubicBezTo>
                  <a:pt x="2174" y="769"/>
                  <a:pt x="2174" y="769"/>
                  <a:pt x="2174" y="769"/>
                </a:cubicBezTo>
                <a:cubicBezTo>
                  <a:pt x="2173" y="770"/>
                  <a:pt x="2173" y="770"/>
                  <a:pt x="2173" y="770"/>
                </a:cubicBezTo>
                <a:cubicBezTo>
                  <a:pt x="2174" y="771"/>
                  <a:pt x="2174" y="771"/>
                  <a:pt x="2174" y="771"/>
                </a:cubicBezTo>
                <a:cubicBezTo>
                  <a:pt x="2173" y="771"/>
                  <a:pt x="2173" y="771"/>
                  <a:pt x="2173" y="771"/>
                </a:cubicBezTo>
                <a:cubicBezTo>
                  <a:pt x="2173" y="771"/>
                  <a:pt x="2173" y="771"/>
                  <a:pt x="2173" y="771"/>
                </a:cubicBezTo>
                <a:cubicBezTo>
                  <a:pt x="2175" y="771"/>
                  <a:pt x="2175" y="771"/>
                  <a:pt x="2175" y="771"/>
                </a:cubicBezTo>
                <a:cubicBezTo>
                  <a:pt x="2178" y="770"/>
                  <a:pt x="2178" y="770"/>
                  <a:pt x="2178" y="770"/>
                </a:cubicBezTo>
                <a:cubicBezTo>
                  <a:pt x="2178" y="772"/>
                  <a:pt x="2178" y="772"/>
                  <a:pt x="2178" y="772"/>
                </a:cubicBezTo>
                <a:cubicBezTo>
                  <a:pt x="2180" y="775"/>
                  <a:pt x="2180" y="775"/>
                  <a:pt x="2180" y="775"/>
                </a:cubicBezTo>
                <a:cubicBezTo>
                  <a:pt x="2181" y="778"/>
                  <a:pt x="2181" y="778"/>
                  <a:pt x="2181" y="778"/>
                </a:cubicBezTo>
                <a:cubicBezTo>
                  <a:pt x="2181" y="779"/>
                  <a:pt x="2181" y="779"/>
                  <a:pt x="2181" y="779"/>
                </a:cubicBezTo>
                <a:cubicBezTo>
                  <a:pt x="2181" y="780"/>
                  <a:pt x="2181" y="780"/>
                  <a:pt x="2181" y="780"/>
                </a:cubicBezTo>
                <a:cubicBezTo>
                  <a:pt x="2180" y="781"/>
                  <a:pt x="2180" y="781"/>
                  <a:pt x="2180" y="781"/>
                </a:cubicBezTo>
                <a:cubicBezTo>
                  <a:pt x="2181" y="781"/>
                  <a:pt x="2181" y="781"/>
                  <a:pt x="2181" y="781"/>
                </a:cubicBezTo>
                <a:cubicBezTo>
                  <a:pt x="2182" y="781"/>
                  <a:pt x="2182" y="781"/>
                  <a:pt x="2182" y="781"/>
                </a:cubicBezTo>
                <a:cubicBezTo>
                  <a:pt x="2182" y="783"/>
                  <a:pt x="2182" y="783"/>
                  <a:pt x="2182" y="783"/>
                </a:cubicBezTo>
                <a:cubicBezTo>
                  <a:pt x="2184" y="783"/>
                  <a:pt x="2184" y="783"/>
                  <a:pt x="2184" y="783"/>
                </a:cubicBezTo>
                <a:cubicBezTo>
                  <a:pt x="2187" y="783"/>
                  <a:pt x="2187" y="783"/>
                  <a:pt x="2187" y="783"/>
                </a:cubicBezTo>
                <a:cubicBezTo>
                  <a:pt x="2191" y="785"/>
                  <a:pt x="2191" y="785"/>
                  <a:pt x="2191" y="785"/>
                </a:cubicBezTo>
                <a:cubicBezTo>
                  <a:pt x="2190" y="786"/>
                  <a:pt x="2190" y="786"/>
                  <a:pt x="2190" y="786"/>
                </a:cubicBezTo>
                <a:cubicBezTo>
                  <a:pt x="2192" y="785"/>
                  <a:pt x="2192" y="785"/>
                  <a:pt x="2192" y="785"/>
                </a:cubicBezTo>
                <a:cubicBezTo>
                  <a:pt x="2195" y="783"/>
                  <a:pt x="2195" y="783"/>
                  <a:pt x="2195" y="783"/>
                </a:cubicBezTo>
                <a:cubicBezTo>
                  <a:pt x="2198" y="782"/>
                  <a:pt x="2198" y="782"/>
                  <a:pt x="2198" y="782"/>
                </a:cubicBezTo>
                <a:cubicBezTo>
                  <a:pt x="2196" y="784"/>
                  <a:pt x="2196" y="784"/>
                  <a:pt x="2196" y="784"/>
                </a:cubicBezTo>
                <a:cubicBezTo>
                  <a:pt x="2194" y="786"/>
                  <a:pt x="2194" y="786"/>
                  <a:pt x="2194" y="786"/>
                </a:cubicBezTo>
                <a:cubicBezTo>
                  <a:pt x="2193" y="788"/>
                  <a:pt x="2193" y="788"/>
                  <a:pt x="2193" y="788"/>
                </a:cubicBezTo>
                <a:cubicBezTo>
                  <a:pt x="2195" y="789"/>
                  <a:pt x="2195" y="789"/>
                  <a:pt x="2195" y="789"/>
                </a:cubicBezTo>
                <a:cubicBezTo>
                  <a:pt x="2198" y="792"/>
                  <a:pt x="2198" y="792"/>
                  <a:pt x="2198" y="792"/>
                </a:cubicBezTo>
                <a:cubicBezTo>
                  <a:pt x="2204" y="795"/>
                  <a:pt x="2204" y="795"/>
                  <a:pt x="2204" y="795"/>
                </a:cubicBezTo>
                <a:cubicBezTo>
                  <a:pt x="2206" y="794"/>
                  <a:pt x="2206" y="794"/>
                  <a:pt x="2206" y="794"/>
                </a:cubicBezTo>
                <a:cubicBezTo>
                  <a:pt x="2209" y="794"/>
                  <a:pt x="2209" y="794"/>
                  <a:pt x="2209" y="794"/>
                </a:cubicBezTo>
                <a:cubicBezTo>
                  <a:pt x="2213" y="792"/>
                  <a:pt x="2213" y="792"/>
                  <a:pt x="2213" y="792"/>
                </a:cubicBezTo>
                <a:cubicBezTo>
                  <a:pt x="2213" y="791"/>
                  <a:pt x="2213" y="791"/>
                  <a:pt x="2213" y="791"/>
                </a:cubicBezTo>
                <a:cubicBezTo>
                  <a:pt x="2213" y="791"/>
                  <a:pt x="2213" y="791"/>
                  <a:pt x="2213" y="791"/>
                </a:cubicBezTo>
                <a:cubicBezTo>
                  <a:pt x="2213" y="791"/>
                  <a:pt x="2213" y="791"/>
                  <a:pt x="2213" y="791"/>
                </a:cubicBezTo>
                <a:cubicBezTo>
                  <a:pt x="2216" y="791"/>
                  <a:pt x="2216" y="791"/>
                  <a:pt x="2216" y="791"/>
                </a:cubicBezTo>
                <a:cubicBezTo>
                  <a:pt x="2215" y="793"/>
                  <a:pt x="2215" y="793"/>
                  <a:pt x="2215" y="793"/>
                </a:cubicBezTo>
                <a:cubicBezTo>
                  <a:pt x="2214" y="793"/>
                  <a:pt x="2214" y="793"/>
                  <a:pt x="2214" y="793"/>
                </a:cubicBezTo>
                <a:cubicBezTo>
                  <a:pt x="2212" y="796"/>
                  <a:pt x="2212" y="796"/>
                  <a:pt x="2212" y="796"/>
                </a:cubicBezTo>
                <a:cubicBezTo>
                  <a:pt x="2211" y="796"/>
                  <a:pt x="2211" y="796"/>
                  <a:pt x="2211" y="796"/>
                </a:cubicBezTo>
                <a:cubicBezTo>
                  <a:pt x="2207" y="799"/>
                  <a:pt x="2207" y="799"/>
                  <a:pt x="2207" y="799"/>
                </a:cubicBezTo>
                <a:cubicBezTo>
                  <a:pt x="2207" y="800"/>
                  <a:pt x="2207" y="800"/>
                  <a:pt x="2207" y="800"/>
                </a:cubicBezTo>
                <a:cubicBezTo>
                  <a:pt x="2205" y="799"/>
                  <a:pt x="2205" y="799"/>
                  <a:pt x="2205" y="799"/>
                </a:cubicBezTo>
                <a:cubicBezTo>
                  <a:pt x="2205" y="799"/>
                  <a:pt x="2205" y="799"/>
                  <a:pt x="2205" y="799"/>
                </a:cubicBezTo>
                <a:cubicBezTo>
                  <a:pt x="2204" y="800"/>
                  <a:pt x="2204" y="800"/>
                  <a:pt x="2204" y="800"/>
                </a:cubicBezTo>
                <a:cubicBezTo>
                  <a:pt x="2202" y="800"/>
                  <a:pt x="2202" y="800"/>
                  <a:pt x="2202" y="800"/>
                </a:cubicBezTo>
                <a:cubicBezTo>
                  <a:pt x="2202" y="798"/>
                  <a:pt x="2202" y="798"/>
                  <a:pt x="2202" y="798"/>
                </a:cubicBezTo>
                <a:cubicBezTo>
                  <a:pt x="2201" y="798"/>
                  <a:pt x="2201" y="798"/>
                  <a:pt x="2201" y="798"/>
                </a:cubicBezTo>
                <a:cubicBezTo>
                  <a:pt x="2200" y="798"/>
                  <a:pt x="2200" y="798"/>
                  <a:pt x="2200" y="798"/>
                </a:cubicBezTo>
                <a:cubicBezTo>
                  <a:pt x="2199" y="798"/>
                  <a:pt x="2199" y="798"/>
                  <a:pt x="2199" y="798"/>
                </a:cubicBezTo>
                <a:cubicBezTo>
                  <a:pt x="2199" y="799"/>
                  <a:pt x="2199" y="799"/>
                  <a:pt x="2199" y="799"/>
                </a:cubicBezTo>
                <a:cubicBezTo>
                  <a:pt x="2199" y="800"/>
                  <a:pt x="2199" y="800"/>
                  <a:pt x="2199" y="800"/>
                </a:cubicBezTo>
                <a:cubicBezTo>
                  <a:pt x="2204" y="805"/>
                  <a:pt x="2204" y="805"/>
                  <a:pt x="2204" y="805"/>
                </a:cubicBezTo>
                <a:cubicBezTo>
                  <a:pt x="2205" y="805"/>
                  <a:pt x="2205" y="805"/>
                  <a:pt x="2205" y="805"/>
                </a:cubicBezTo>
                <a:cubicBezTo>
                  <a:pt x="2206" y="805"/>
                  <a:pt x="2206" y="805"/>
                  <a:pt x="2206" y="805"/>
                </a:cubicBezTo>
                <a:cubicBezTo>
                  <a:pt x="2206" y="806"/>
                  <a:pt x="2206" y="806"/>
                  <a:pt x="2206" y="806"/>
                </a:cubicBezTo>
                <a:cubicBezTo>
                  <a:pt x="2209" y="810"/>
                  <a:pt x="2209" y="810"/>
                  <a:pt x="2209" y="810"/>
                </a:cubicBezTo>
                <a:cubicBezTo>
                  <a:pt x="2217" y="817"/>
                  <a:pt x="2217" y="817"/>
                  <a:pt x="2217" y="817"/>
                </a:cubicBezTo>
                <a:cubicBezTo>
                  <a:pt x="2221" y="817"/>
                  <a:pt x="2221" y="817"/>
                  <a:pt x="2221" y="817"/>
                </a:cubicBezTo>
                <a:cubicBezTo>
                  <a:pt x="2223" y="817"/>
                  <a:pt x="2223" y="817"/>
                  <a:pt x="2223" y="817"/>
                </a:cubicBezTo>
                <a:cubicBezTo>
                  <a:pt x="2228" y="813"/>
                  <a:pt x="2228" y="813"/>
                  <a:pt x="2228" y="813"/>
                </a:cubicBezTo>
                <a:cubicBezTo>
                  <a:pt x="2232" y="812"/>
                  <a:pt x="2232" y="812"/>
                  <a:pt x="2232" y="812"/>
                </a:cubicBezTo>
                <a:cubicBezTo>
                  <a:pt x="2232" y="810"/>
                  <a:pt x="2232" y="810"/>
                  <a:pt x="2232" y="810"/>
                </a:cubicBezTo>
                <a:cubicBezTo>
                  <a:pt x="2233" y="809"/>
                  <a:pt x="2233" y="809"/>
                  <a:pt x="2233" y="809"/>
                </a:cubicBezTo>
                <a:cubicBezTo>
                  <a:pt x="2234" y="805"/>
                  <a:pt x="2234" y="805"/>
                  <a:pt x="2234" y="805"/>
                </a:cubicBezTo>
                <a:cubicBezTo>
                  <a:pt x="2232" y="803"/>
                  <a:pt x="2232" y="803"/>
                  <a:pt x="2232" y="803"/>
                </a:cubicBezTo>
                <a:cubicBezTo>
                  <a:pt x="2234" y="799"/>
                  <a:pt x="2234" y="799"/>
                  <a:pt x="2234" y="799"/>
                </a:cubicBezTo>
                <a:cubicBezTo>
                  <a:pt x="2234" y="797"/>
                  <a:pt x="2234" y="797"/>
                  <a:pt x="2234" y="797"/>
                </a:cubicBezTo>
                <a:cubicBezTo>
                  <a:pt x="2234" y="796"/>
                  <a:pt x="2234" y="796"/>
                  <a:pt x="2234" y="796"/>
                </a:cubicBezTo>
                <a:cubicBezTo>
                  <a:pt x="2235" y="798"/>
                  <a:pt x="2235" y="798"/>
                  <a:pt x="2235" y="798"/>
                </a:cubicBezTo>
                <a:cubicBezTo>
                  <a:pt x="2237" y="798"/>
                  <a:pt x="2237" y="798"/>
                  <a:pt x="2237" y="798"/>
                </a:cubicBezTo>
                <a:cubicBezTo>
                  <a:pt x="2238" y="798"/>
                  <a:pt x="2238" y="798"/>
                  <a:pt x="2238" y="798"/>
                </a:cubicBezTo>
                <a:cubicBezTo>
                  <a:pt x="2240" y="797"/>
                  <a:pt x="2240" y="797"/>
                  <a:pt x="2240" y="797"/>
                </a:cubicBezTo>
                <a:cubicBezTo>
                  <a:pt x="2239" y="798"/>
                  <a:pt x="2239" y="798"/>
                  <a:pt x="2239" y="798"/>
                </a:cubicBezTo>
                <a:cubicBezTo>
                  <a:pt x="2238" y="800"/>
                  <a:pt x="2238" y="800"/>
                  <a:pt x="2238" y="800"/>
                </a:cubicBezTo>
                <a:cubicBezTo>
                  <a:pt x="2236" y="800"/>
                  <a:pt x="2236" y="800"/>
                  <a:pt x="2236" y="800"/>
                </a:cubicBezTo>
                <a:cubicBezTo>
                  <a:pt x="2236" y="800"/>
                  <a:pt x="2236" y="800"/>
                  <a:pt x="2236" y="800"/>
                </a:cubicBezTo>
                <a:cubicBezTo>
                  <a:pt x="2236" y="802"/>
                  <a:pt x="2236" y="802"/>
                  <a:pt x="2236" y="802"/>
                </a:cubicBezTo>
                <a:cubicBezTo>
                  <a:pt x="2237" y="804"/>
                  <a:pt x="2237" y="804"/>
                  <a:pt x="2237" y="804"/>
                </a:cubicBezTo>
                <a:cubicBezTo>
                  <a:pt x="2236" y="806"/>
                  <a:pt x="2236" y="806"/>
                  <a:pt x="2236" y="806"/>
                </a:cubicBezTo>
                <a:cubicBezTo>
                  <a:pt x="2238" y="806"/>
                  <a:pt x="2238" y="806"/>
                  <a:pt x="2238" y="806"/>
                </a:cubicBezTo>
                <a:cubicBezTo>
                  <a:pt x="2240" y="805"/>
                  <a:pt x="2240" y="805"/>
                  <a:pt x="2240" y="805"/>
                </a:cubicBezTo>
                <a:cubicBezTo>
                  <a:pt x="2242" y="806"/>
                  <a:pt x="2242" y="806"/>
                  <a:pt x="2242" y="806"/>
                </a:cubicBezTo>
                <a:cubicBezTo>
                  <a:pt x="2240" y="806"/>
                  <a:pt x="2240" y="806"/>
                  <a:pt x="2240" y="806"/>
                </a:cubicBezTo>
                <a:cubicBezTo>
                  <a:pt x="2239" y="807"/>
                  <a:pt x="2239" y="807"/>
                  <a:pt x="2239" y="807"/>
                </a:cubicBezTo>
                <a:cubicBezTo>
                  <a:pt x="2237" y="808"/>
                  <a:pt x="2237" y="808"/>
                  <a:pt x="2237" y="808"/>
                </a:cubicBezTo>
                <a:cubicBezTo>
                  <a:pt x="2238" y="813"/>
                  <a:pt x="2238" y="813"/>
                  <a:pt x="2238" y="813"/>
                </a:cubicBezTo>
                <a:cubicBezTo>
                  <a:pt x="2239" y="814"/>
                  <a:pt x="2239" y="814"/>
                  <a:pt x="2239" y="814"/>
                </a:cubicBezTo>
                <a:cubicBezTo>
                  <a:pt x="2240" y="817"/>
                  <a:pt x="2240" y="817"/>
                  <a:pt x="2240" y="817"/>
                </a:cubicBezTo>
                <a:cubicBezTo>
                  <a:pt x="2240" y="820"/>
                  <a:pt x="2240" y="820"/>
                  <a:pt x="2240" y="820"/>
                </a:cubicBezTo>
                <a:cubicBezTo>
                  <a:pt x="2239" y="822"/>
                  <a:pt x="2239" y="822"/>
                  <a:pt x="2239" y="822"/>
                </a:cubicBezTo>
                <a:cubicBezTo>
                  <a:pt x="2239" y="824"/>
                  <a:pt x="2239" y="824"/>
                  <a:pt x="2239" y="824"/>
                </a:cubicBezTo>
                <a:cubicBezTo>
                  <a:pt x="2241" y="825"/>
                  <a:pt x="2241" y="825"/>
                  <a:pt x="2241" y="825"/>
                </a:cubicBezTo>
                <a:cubicBezTo>
                  <a:pt x="2239" y="826"/>
                  <a:pt x="2239" y="826"/>
                  <a:pt x="2239" y="826"/>
                </a:cubicBezTo>
                <a:cubicBezTo>
                  <a:pt x="2240" y="829"/>
                  <a:pt x="2240" y="829"/>
                  <a:pt x="2240" y="829"/>
                </a:cubicBezTo>
                <a:cubicBezTo>
                  <a:pt x="2243" y="834"/>
                  <a:pt x="2243" y="834"/>
                  <a:pt x="2243" y="834"/>
                </a:cubicBezTo>
                <a:cubicBezTo>
                  <a:pt x="2243" y="836"/>
                  <a:pt x="2243" y="836"/>
                  <a:pt x="2243" y="836"/>
                </a:cubicBezTo>
                <a:cubicBezTo>
                  <a:pt x="2244" y="838"/>
                  <a:pt x="2244" y="838"/>
                  <a:pt x="2244" y="838"/>
                </a:cubicBezTo>
                <a:cubicBezTo>
                  <a:pt x="2242" y="838"/>
                  <a:pt x="2242" y="838"/>
                  <a:pt x="2242" y="838"/>
                </a:cubicBezTo>
                <a:cubicBezTo>
                  <a:pt x="2242" y="840"/>
                  <a:pt x="2242" y="840"/>
                  <a:pt x="2242" y="840"/>
                </a:cubicBezTo>
                <a:cubicBezTo>
                  <a:pt x="2245" y="844"/>
                  <a:pt x="2245" y="844"/>
                  <a:pt x="2245" y="844"/>
                </a:cubicBezTo>
                <a:cubicBezTo>
                  <a:pt x="2243" y="844"/>
                  <a:pt x="2243" y="844"/>
                  <a:pt x="2243" y="844"/>
                </a:cubicBezTo>
                <a:cubicBezTo>
                  <a:pt x="2245" y="847"/>
                  <a:pt x="2245" y="847"/>
                  <a:pt x="2245" y="847"/>
                </a:cubicBezTo>
                <a:cubicBezTo>
                  <a:pt x="2245" y="850"/>
                  <a:pt x="2245" y="850"/>
                  <a:pt x="2245" y="850"/>
                </a:cubicBezTo>
                <a:cubicBezTo>
                  <a:pt x="2249" y="858"/>
                  <a:pt x="2249" y="858"/>
                  <a:pt x="2249" y="858"/>
                </a:cubicBezTo>
                <a:cubicBezTo>
                  <a:pt x="2249" y="864"/>
                  <a:pt x="2249" y="864"/>
                  <a:pt x="2249" y="864"/>
                </a:cubicBezTo>
                <a:cubicBezTo>
                  <a:pt x="2251" y="868"/>
                  <a:pt x="2251" y="868"/>
                  <a:pt x="2251" y="868"/>
                </a:cubicBezTo>
                <a:cubicBezTo>
                  <a:pt x="2253" y="869"/>
                  <a:pt x="2253" y="869"/>
                  <a:pt x="2253" y="869"/>
                </a:cubicBezTo>
                <a:cubicBezTo>
                  <a:pt x="2253" y="872"/>
                  <a:pt x="2253" y="872"/>
                  <a:pt x="2253" y="872"/>
                </a:cubicBezTo>
                <a:cubicBezTo>
                  <a:pt x="2255" y="873"/>
                  <a:pt x="2255" y="873"/>
                  <a:pt x="2255" y="873"/>
                </a:cubicBezTo>
                <a:cubicBezTo>
                  <a:pt x="2255" y="874"/>
                  <a:pt x="2255" y="874"/>
                  <a:pt x="2255" y="874"/>
                </a:cubicBezTo>
                <a:cubicBezTo>
                  <a:pt x="2257" y="879"/>
                  <a:pt x="2257" y="879"/>
                  <a:pt x="2257" y="879"/>
                </a:cubicBezTo>
                <a:cubicBezTo>
                  <a:pt x="2258" y="879"/>
                  <a:pt x="2258" y="879"/>
                  <a:pt x="2258" y="879"/>
                </a:cubicBezTo>
                <a:cubicBezTo>
                  <a:pt x="2258" y="880"/>
                  <a:pt x="2258" y="880"/>
                  <a:pt x="2258" y="880"/>
                </a:cubicBezTo>
                <a:cubicBezTo>
                  <a:pt x="2261" y="883"/>
                  <a:pt x="2261" y="883"/>
                  <a:pt x="2261" y="883"/>
                </a:cubicBezTo>
                <a:cubicBezTo>
                  <a:pt x="2261" y="883"/>
                  <a:pt x="2261" y="883"/>
                  <a:pt x="2261" y="883"/>
                </a:cubicBezTo>
                <a:cubicBezTo>
                  <a:pt x="2261" y="887"/>
                  <a:pt x="2261" y="887"/>
                  <a:pt x="2261" y="887"/>
                </a:cubicBezTo>
                <a:cubicBezTo>
                  <a:pt x="2262" y="888"/>
                  <a:pt x="2262" y="888"/>
                  <a:pt x="2262" y="888"/>
                </a:cubicBezTo>
                <a:cubicBezTo>
                  <a:pt x="2264" y="891"/>
                  <a:pt x="2264" y="891"/>
                  <a:pt x="2264" y="891"/>
                </a:cubicBezTo>
                <a:cubicBezTo>
                  <a:pt x="2264" y="894"/>
                  <a:pt x="2264" y="894"/>
                  <a:pt x="2264" y="894"/>
                </a:cubicBezTo>
                <a:cubicBezTo>
                  <a:pt x="2266" y="898"/>
                  <a:pt x="2266" y="898"/>
                  <a:pt x="2266" y="898"/>
                </a:cubicBezTo>
                <a:cubicBezTo>
                  <a:pt x="2267" y="900"/>
                  <a:pt x="2267" y="900"/>
                  <a:pt x="2267" y="900"/>
                </a:cubicBezTo>
                <a:cubicBezTo>
                  <a:pt x="2267" y="904"/>
                  <a:pt x="2267" y="904"/>
                  <a:pt x="2267" y="904"/>
                </a:cubicBezTo>
                <a:cubicBezTo>
                  <a:pt x="2268" y="905"/>
                  <a:pt x="2268" y="905"/>
                  <a:pt x="2268" y="905"/>
                </a:cubicBezTo>
                <a:cubicBezTo>
                  <a:pt x="2269" y="908"/>
                  <a:pt x="2269" y="908"/>
                  <a:pt x="2269" y="908"/>
                </a:cubicBezTo>
                <a:cubicBezTo>
                  <a:pt x="2272" y="911"/>
                  <a:pt x="2272" y="911"/>
                  <a:pt x="2272" y="911"/>
                </a:cubicBezTo>
                <a:cubicBezTo>
                  <a:pt x="2273" y="911"/>
                  <a:pt x="2273" y="911"/>
                  <a:pt x="2273" y="911"/>
                </a:cubicBezTo>
                <a:cubicBezTo>
                  <a:pt x="2275" y="914"/>
                  <a:pt x="2275" y="914"/>
                  <a:pt x="2275" y="914"/>
                </a:cubicBezTo>
                <a:cubicBezTo>
                  <a:pt x="2278" y="917"/>
                  <a:pt x="2278" y="917"/>
                  <a:pt x="2278" y="917"/>
                </a:cubicBezTo>
                <a:cubicBezTo>
                  <a:pt x="2279" y="920"/>
                  <a:pt x="2279" y="920"/>
                  <a:pt x="2279" y="920"/>
                </a:cubicBezTo>
                <a:cubicBezTo>
                  <a:pt x="2280" y="923"/>
                  <a:pt x="2280" y="923"/>
                  <a:pt x="2280" y="923"/>
                </a:cubicBezTo>
                <a:cubicBezTo>
                  <a:pt x="2280" y="923"/>
                  <a:pt x="2280" y="923"/>
                  <a:pt x="2280" y="923"/>
                </a:cubicBezTo>
                <a:cubicBezTo>
                  <a:pt x="2280" y="925"/>
                  <a:pt x="2280" y="925"/>
                  <a:pt x="2280" y="925"/>
                </a:cubicBezTo>
                <a:cubicBezTo>
                  <a:pt x="2283" y="929"/>
                  <a:pt x="2283" y="929"/>
                  <a:pt x="2283" y="929"/>
                </a:cubicBezTo>
                <a:cubicBezTo>
                  <a:pt x="2284" y="933"/>
                  <a:pt x="2284" y="933"/>
                  <a:pt x="2284" y="933"/>
                </a:cubicBezTo>
                <a:cubicBezTo>
                  <a:pt x="2284" y="937"/>
                  <a:pt x="2284" y="937"/>
                  <a:pt x="2284" y="937"/>
                </a:cubicBezTo>
                <a:cubicBezTo>
                  <a:pt x="2288" y="945"/>
                  <a:pt x="2288" y="945"/>
                  <a:pt x="2288" y="945"/>
                </a:cubicBezTo>
                <a:cubicBezTo>
                  <a:pt x="2291" y="948"/>
                  <a:pt x="2291" y="948"/>
                  <a:pt x="2291" y="948"/>
                </a:cubicBezTo>
                <a:cubicBezTo>
                  <a:pt x="2294" y="951"/>
                  <a:pt x="2294" y="951"/>
                  <a:pt x="2294" y="951"/>
                </a:cubicBezTo>
                <a:cubicBezTo>
                  <a:pt x="2297" y="951"/>
                  <a:pt x="2297" y="951"/>
                  <a:pt x="2297" y="951"/>
                </a:cubicBezTo>
                <a:cubicBezTo>
                  <a:pt x="2301" y="948"/>
                  <a:pt x="2301" y="948"/>
                  <a:pt x="2301" y="948"/>
                </a:cubicBezTo>
                <a:cubicBezTo>
                  <a:pt x="2302" y="946"/>
                  <a:pt x="2302" y="946"/>
                  <a:pt x="2302" y="946"/>
                </a:cubicBezTo>
                <a:cubicBezTo>
                  <a:pt x="2301" y="945"/>
                  <a:pt x="2301" y="945"/>
                  <a:pt x="2301" y="945"/>
                </a:cubicBezTo>
                <a:cubicBezTo>
                  <a:pt x="2302" y="945"/>
                  <a:pt x="2302" y="945"/>
                  <a:pt x="2302" y="945"/>
                </a:cubicBezTo>
                <a:cubicBezTo>
                  <a:pt x="2302" y="944"/>
                  <a:pt x="2302" y="944"/>
                  <a:pt x="2302" y="944"/>
                </a:cubicBezTo>
                <a:cubicBezTo>
                  <a:pt x="2303" y="942"/>
                  <a:pt x="2303" y="942"/>
                  <a:pt x="2303" y="942"/>
                </a:cubicBezTo>
                <a:cubicBezTo>
                  <a:pt x="2307" y="940"/>
                  <a:pt x="2307" y="940"/>
                  <a:pt x="2307" y="940"/>
                </a:cubicBezTo>
                <a:cubicBezTo>
                  <a:pt x="2307" y="940"/>
                  <a:pt x="2307" y="940"/>
                  <a:pt x="2307" y="940"/>
                </a:cubicBezTo>
                <a:cubicBezTo>
                  <a:pt x="2312" y="939"/>
                  <a:pt x="2312" y="939"/>
                  <a:pt x="2312" y="939"/>
                </a:cubicBezTo>
                <a:cubicBezTo>
                  <a:pt x="2313" y="939"/>
                  <a:pt x="2313" y="939"/>
                  <a:pt x="2313" y="939"/>
                </a:cubicBezTo>
                <a:cubicBezTo>
                  <a:pt x="2314" y="940"/>
                  <a:pt x="2314" y="940"/>
                  <a:pt x="2314" y="940"/>
                </a:cubicBezTo>
                <a:cubicBezTo>
                  <a:pt x="2314" y="939"/>
                  <a:pt x="2314" y="939"/>
                  <a:pt x="2314" y="939"/>
                </a:cubicBezTo>
                <a:cubicBezTo>
                  <a:pt x="2313" y="939"/>
                  <a:pt x="2313" y="939"/>
                  <a:pt x="2313" y="939"/>
                </a:cubicBezTo>
                <a:cubicBezTo>
                  <a:pt x="2310" y="937"/>
                  <a:pt x="2310" y="937"/>
                  <a:pt x="2310" y="937"/>
                </a:cubicBezTo>
                <a:cubicBezTo>
                  <a:pt x="2310" y="936"/>
                  <a:pt x="2310" y="936"/>
                  <a:pt x="2310" y="936"/>
                </a:cubicBezTo>
                <a:cubicBezTo>
                  <a:pt x="2311" y="935"/>
                  <a:pt x="2311" y="935"/>
                  <a:pt x="2311" y="935"/>
                </a:cubicBezTo>
                <a:cubicBezTo>
                  <a:pt x="2313" y="931"/>
                  <a:pt x="2313" y="931"/>
                  <a:pt x="2313" y="931"/>
                </a:cubicBezTo>
                <a:cubicBezTo>
                  <a:pt x="2313" y="931"/>
                  <a:pt x="2313" y="931"/>
                  <a:pt x="2313" y="931"/>
                </a:cubicBezTo>
                <a:cubicBezTo>
                  <a:pt x="2314" y="928"/>
                  <a:pt x="2314" y="928"/>
                  <a:pt x="2314" y="928"/>
                </a:cubicBezTo>
                <a:cubicBezTo>
                  <a:pt x="2316" y="928"/>
                  <a:pt x="2316" y="928"/>
                  <a:pt x="2316" y="928"/>
                </a:cubicBezTo>
                <a:cubicBezTo>
                  <a:pt x="2318" y="929"/>
                  <a:pt x="2318" y="929"/>
                  <a:pt x="2318" y="929"/>
                </a:cubicBezTo>
                <a:cubicBezTo>
                  <a:pt x="2319" y="928"/>
                  <a:pt x="2319" y="928"/>
                  <a:pt x="2319" y="928"/>
                </a:cubicBezTo>
                <a:cubicBezTo>
                  <a:pt x="2319" y="926"/>
                  <a:pt x="2319" y="926"/>
                  <a:pt x="2319" y="926"/>
                </a:cubicBezTo>
                <a:cubicBezTo>
                  <a:pt x="2319" y="917"/>
                  <a:pt x="2319" y="917"/>
                  <a:pt x="2319" y="917"/>
                </a:cubicBezTo>
                <a:cubicBezTo>
                  <a:pt x="2318" y="916"/>
                  <a:pt x="2318" y="916"/>
                  <a:pt x="2318" y="916"/>
                </a:cubicBezTo>
                <a:cubicBezTo>
                  <a:pt x="2318" y="912"/>
                  <a:pt x="2318" y="912"/>
                  <a:pt x="2318" y="912"/>
                </a:cubicBezTo>
                <a:cubicBezTo>
                  <a:pt x="2320" y="907"/>
                  <a:pt x="2320" y="907"/>
                  <a:pt x="2320" y="907"/>
                </a:cubicBezTo>
                <a:cubicBezTo>
                  <a:pt x="2323" y="900"/>
                  <a:pt x="2323" y="900"/>
                  <a:pt x="2323" y="900"/>
                </a:cubicBezTo>
                <a:cubicBezTo>
                  <a:pt x="2322" y="895"/>
                  <a:pt x="2322" y="895"/>
                  <a:pt x="2322" y="895"/>
                </a:cubicBezTo>
                <a:cubicBezTo>
                  <a:pt x="2320" y="895"/>
                  <a:pt x="2320" y="895"/>
                  <a:pt x="2320" y="895"/>
                </a:cubicBezTo>
                <a:cubicBezTo>
                  <a:pt x="2320" y="887"/>
                  <a:pt x="2320" y="887"/>
                  <a:pt x="2320" y="887"/>
                </a:cubicBezTo>
                <a:cubicBezTo>
                  <a:pt x="2319" y="884"/>
                  <a:pt x="2319" y="884"/>
                  <a:pt x="2319" y="884"/>
                </a:cubicBezTo>
                <a:cubicBezTo>
                  <a:pt x="2321" y="882"/>
                  <a:pt x="2321" y="882"/>
                  <a:pt x="2321" y="882"/>
                </a:cubicBezTo>
                <a:cubicBezTo>
                  <a:pt x="2319" y="877"/>
                  <a:pt x="2319" y="877"/>
                  <a:pt x="2319" y="877"/>
                </a:cubicBezTo>
                <a:cubicBezTo>
                  <a:pt x="2319" y="874"/>
                  <a:pt x="2319" y="874"/>
                  <a:pt x="2319" y="874"/>
                </a:cubicBezTo>
                <a:cubicBezTo>
                  <a:pt x="2320" y="872"/>
                  <a:pt x="2320" y="872"/>
                  <a:pt x="2320" y="872"/>
                </a:cubicBezTo>
                <a:cubicBezTo>
                  <a:pt x="2324" y="868"/>
                  <a:pt x="2324" y="868"/>
                  <a:pt x="2324" y="868"/>
                </a:cubicBezTo>
                <a:cubicBezTo>
                  <a:pt x="2324" y="868"/>
                  <a:pt x="2324" y="868"/>
                  <a:pt x="2324" y="868"/>
                </a:cubicBezTo>
                <a:cubicBezTo>
                  <a:pt x="2325" y="870"/>
                  <a:pt x="2325" y="870"/>
                  <a:pt x="2325" y="870"/>
                </a:cubicBezTo>
                <a:cubicBezTo>
                  <a:pt x="2327" y="870"/>
                  <a:pt x="2327" y="870"/>
                  <a:pt x="2327" y="870"/>
                </a:cubicBezTo>
                <a:cubicBezTo>
                  <a:pt x="2330" y="867"/>
                  <a:pt x="2330" y="867"/>
                  <a:pt x="2330" y="867"/>
                </a:cubicBezTo>
                <a:cubicBezTo>
                  <a:pt x="2330" y="864"/>
                  <a:pt x="2330" y="864"/>
                  <a:pt x="2330" y="864"/>
                </a:cubicBezTo>
                <a:cubicBezTo>
                  <a:pt x="2332" y="863"/>
                  <a:pt x="2332" y="863"/>
                  <a:pt x="2332" y="863"/>
                </a:cubicBezTo>
                <a:cubicBezTo>
                  <a:pt x="2336" y="863"/>
                  <a:pt x="2336" y="863"/>
                  <a:pt x="2336" y="863"/>
                </a:cubicBezTo>
                <a:cubicBezTo>
                  <a:pt x="2339" y="862"/>
                  <a:pt x="2339" y="862"/>
                  <a:pt x="2339" y="862"/>
                </a:cubicBezTo>
                <a:cubicBezTo>
                  <a:pt x="2340" y="859"/>
                  <a:pt x="2340" y="859"/>
                  <a:pt x="2340" y="859"/>
                </a:cubicBezTo>
                <a:cubicBezTo>
                  <a:pt x="2340" y="857"/>
                  <a:pt x="2340" y="857"/>
                  <a:pt x="2340" y="857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3" y="853"/>
                  <a:pt x="2343" y="853"/>
                  <a:pt x="2343" y="853"/>
                </a:cubicBezTo>
                <a:cubicBezTo>
                  <a:pt x="2347" y="851"/>
                  <a:pt x="2347" y="851"/>
                  <a:pt x="2347" y="851"/>
                </a:cubicBezTo>
                <a:cubicBezTo>
                  <a:pt x="2349" y="849"/>
                  <a:pt x="2349" y="849"/>
                  <a:pt x="2349" y="849"/>
                </a:cubicBezTo>
                <a:cubicBezTo>
                  <a:pt x="2350" y="847"/>
                  <a:pt x="2350" y="847"/>
                  <a:pt x="2350" y="847"/>
                </a:cubicBezTo>
                <a:cubicBezTo>
                  <a:pt x="2359" y="839"/>
                  <a:pt x="2359" y="839"/>
                  <a:pt x="2359" y="839"/>
                </a:cubicBezTo>
                <a:cubicBezTo>
                  <a:pt x="2361" y="834"/>
                  <a:pt x="2361" y="834"/>
                  <a:pt x="2361" y="834"/>
                </a:cubicBezTo>
                <a:cubicBezTo>
                  <a:pt x="2368" y="828"/>
                  <a:pt x="2368" y="828"/>
                  <a:pt x="2368" y="828"/>
                </a:cubicBezTo>
                <a:cubicBezTo>
                  <a:pt x="2367" y="828"/>
                  <a:pt x="2367" y="828"/>
                  <a:pt x="2367" y="828"/>
                </a:cubicBezTo>
                <a:cubicBezTo>
                  <a:pt x="2367" y="829"/>
                  <a:pt x="2367" y="829"/>
                  <a:pt x="2367" y="829"/>
                </a:cubicBezTo>
                <a:cubicBezTo>
                  <a:pt x="2365" y="829"/>
                  <a:pt x="2365" y="829"/>
                  <a:pt x="2365" y="829"/>
                </a:cubicBezTo>
                <a:cubicBezTo>
                  <a:pt x="2365" y="827"/>
                  <a:pt x="2365" y="827"/>
                  <a:pt x="2365" y="827"/>
                </a:cubicBezTo>
                <a:cubicBezTo>
                  <a:pt x="2366" y="826"/>
                  <a:pt x="2366" y="826"/>
                  <a:pt x="2366" y="826"/>
                </a:cubicBezTo>
                <a:cubicBezTo>
                  <a:pt x="2368" y="825"/>
                  <a:pt x="2368" y="825"/>
                  <a:pt x="2368" y="825"/>
                </a:cubicBezTo>
                <a:cubicBezTo>
                  <a:pt x="2369" y="825"/>
                  <a:pt x="2369" y="825"/>
                  <a:pt x="2369" y="825"/>
                </a:cubicBezTo>
                <a:cubicBezTo>
                  <a:pt x="2369" y="826"/>
                  <a:pt x="2369" y="826"/>
                  <a:pt x="2369" y="826"/>
                </a:cubicBezTo>
                <a:cubicBezTo>
                  <a:pt x="2369" y="827"/>
                  <a:pt x="2369" y="827"/>
                  <a:pt x="2369" y="827"/>
                </a:cubicBezTo>
                <a:cubicBezTo>
                  <a:pt x="2370" y="827"/>
                  <a:pt x="2370" y="827"/>
                  <a:pt x="2370" y="827"/>
                </a:cubicBezTo>
                <a:cubicBezTo>
                  <a:pt x="2376" y="824"/>
                  <a:pt x="2376" y="824"/>
                  <a:pt x="2376" y="824"/>
                </a:cubicBezTo>
                <a:cubicBezTo>
                  <a:pt x="2376" y="823"/>
                  <a:pt x="2376" y="823"/>
                  <a:pt x="2376" y="823"/>
                </a:cubicBezTo>
                <a:cubicBezTo>
                  <a:pt x="2379" y="821"/>
                  <a:pt x="2379" y="821"/>
                  <a:pt x="2379" y="821"/>
                </a:cubicBezTo>
                <a:cubicBezTo>
                  <a:pt x="2379" y="819"/>
                  <a:pt x="2379" y="819"/>
                  <a:pt x="2379" y="819"/>
                </a:cubicBezTo>
                <a:cubicBezTo>
                  <a:pt x="2380" y="819"/>
                  <a:pt x="2380" y="819"/>
                  <a:pt x="2380" y="819"/>
                </a:cubicBezTo>
                <a:cubicBezTo>
                  <a:pt x="2381" y="817"/>
                  <a:pt x="2381" y="817"/>
                  <a:pt x="2381" y="817"/>
                </a:cubicBezTo>
                <a:cubicBezTo>
                  <a:pt x="2383" y="815"/>
                  <a:pt x="2383" y="815"/>
                  <a:pt x="2383" y="815"/>
                </a:cubicBezTo>
                <a:cubicBezTo>
                  <a:pt x="2382" y="815"/>
                  <a:pt x="2382" y="815"/>
                  <a:pt x="2382" y="815"/>
                </a:cubicBezTo>
                <a:cubicBezTo>
                  <a:pt x="2382" y="814"/>
                  <a:pt x="2382" y="814"/>
                  <a:pt x="2382" y="814"/>
                </a:cubicBezTo>
                <a:cubicBezTo>
                  <a:pt x="2381" y="812"/>
                  <a:pt x="2381" y="812"/>
                  <a:pt x="2381" y="812"/>
                </a:cubicBezTo>
                <a:cubicBezTo>
                  <a:pt x="2381" y="811"/>
                  <a:pt x="2381" y="811"/>
                  <a:pt x="2381" y="811"/>
                </a:cubicBezTo>
                <a:cubicBezTo>
                  <a:pt x="2382" y="809"/>
                  <a:pt x="2382" y="809"/>
                  <a:pt x="2382" y="809"/>
                </a:cubicBezTo>
                <a:cubicBezTo>
                  <a:pt x="2382" y="808"/>
                  <a:pt x="2382" y="808"/>
                  <a:pt x="2382" y="808"/>
                </a:cubicBezTo>
                <a:cubicBezTo>
                  <a:pt x="2383" y="807"/>
                  <a:pt x="2383" y="807"/>
                  <a:pt x="2383" y="807"/>
                </a:cubicBezTo>
                <a:cubicBezTo>
                  <a:pt x="2390" y="804"/>
                  <a:pt x="2390" y="804"/>
                  <a:pt x="2390" y="804"/>
                </a:cubicBezTo>
                <a:cubicBezTo>
                  <a:pt x="2391" y="803"/>
                  <a:pt x="2391" y="803"/>
                  <a:pt x="2391" y="803"/>
                </a:cubicBezTo>
                <a:cubicBezTo>
                  <a:pt x="2391" y="801"/>
                  <a:pt x="2391" y="801"/>
                  <a:pt x="2391" y="801"/>
                </a:cubicBezTo>
                <a:cubicBezTo>
                  <a:pt x="2392" y="800"/>
                  <a:pt x="2392" y="800"/>
                  <a:pt x="2392" y="800"/>
                </a:cubicBezTo>
                <a:cubicBezTo>
                  <a:pt x="2393" y="799"/>
                  <a:pt x="2393" y="799"/>
                  <a:pt x="2393" y="799"/>
                </a:cubicBezTo>
                <a:cubicBezTo>
                  <a:pt x="2392" y="798"/>
                  <a:pt x="2392" y="798"/>
                  <a:pt x="2392" y="798"/>
                </a:cubicBezTo>
                <a:cubicBezTo>
                  <a:pt x="2391" y="798"/>
                  <a:pt x="2391" y="798"/>
                  <a:pt x="2391" y="798"/>
                </a:cubicBezTo>
                <a:cubicBezTo>
                  <a:pt x="2390" y="797"/>
                  <a:pt x="2390" y="797"/>
                  <a:pt x="2390" y="797"/>
                </a:cubicBezTo>
                <a:cubicBezTo>
                  <a:pt x="2392" y="797"/>
                  <a:pt x="2392" y="797"/>
                  <a:pt x="2392" y="797"/>
                </a:cubicBezTo>
                <a:cubicBezTo>
                  <a:pt x="2394" y="799"/>
                  <a:pt x="2394" y="799"/>
                  <a:pt x="2394" y="799"/>
                </a:cubicBezTo>
                <a:cubicBezTo>
                  <a:pt x="2393" y="800"/>
                  <a:pt x="2393" y="800"/>
                  <a:pt x="2393" y="800"/>
                </a:cubicBezTo>
                <a:cubicBezTo>
                  <a:pt x="2394" y="803"/>
                  <a:pt x="2394" y="803"/>
                  <a:pt x="2394" y="803"/>
                </a:cubicBezTo>
                <a:cubicBezTo>
                  <a:pt x="2396" y="803"/>
                  <a:pt x="2396" y="803"/>
                  <a:pt x="2396" y="803"/>
                </a:cubicBezTo>
                <a:cubicBezTo>
                  <a:pt x="2396" y="803"/>
                  <a:pt x="2396" y="803"/>
                  <a:pt x="2396" y="803"/>
                </a:cubicBezTo>
                <a:cubicBezTo>
                  <a:pt x="2397" y="803"/>
                  <a:pt x="2397" y="803"/>
                  <a:pt x="2397" y="803"/>
                </a:cubicBezTo>
                <a:cubicBezTo>
                  <a:pt x="2398" y="802"/>
                  <a:pt x="2398" y="802"/>
                  <a:pt x="2398" y="802"/>
                </a:cubicBezTo>
                <a:cubicBezTo>
                  <a:pt x="2398" y="803"/>
                  <a:pt x="2398" y="803"/>
                  <a:pt x="2398" y="803"/>
                </a:cubicBezTo>
                <a:cubicBezTo>
                  <a:pt x="2398" y="802"/>
                  <a:pt x="2398" y="802"/>
                  <a:pt x="2398" y="802"/>
                </a:cubicBezTo>
                <a:cubicBezTo>
                  <a:pt x="2398" y="801"/>
                  <a:pt x="2398" y="801"/>
                  <a:pt x="2398" y="801"/>
                </a:cubicBezTo>
                <a:cubicBezTo>
                  <a:pt x="2399" y="802"/>
                  <a:pt x="2399" y="802"/>
                  <a:pt x="2399" y="802"/>
                </a:cubicBezTo>
                <a:cubicBezTo>
                  <a:pt x="2400" y="804"/>
                  <a:pt x="2400" y="804"/>
                  <a:pt x="2400" y="804"/>
                </a:cubicBezTo>
                <a:cubicBezTo>
                  <a:pt x="2401" y="805"/>
                  <a:pt x="2401" y="805"/>
                  <a:pt x="2401" y="805"/>
                </a:cubicBezTo>
                <a:cubicBezTo>
                  <a:pt x="2401" y="804"/>
                  <a:pt x="2401" y="804"/>
                  <a:pt x="2401" y="804"/>
                </a:cubicBezTo>
                <a:cubicBezTo>
                  <a:pt x="2402" y="805"/>
                  <a:pt x="2402" y="805"/>
                  <a:pt x="2402" y="805"/>
                </a:cubicBezTo>
                <a:cubicBezTo>
                  <a:pt x="2403" y="804"/>
                  <a:pt x="2403" y="804"/>
                  <a:pt x="2403" y="804"/>
                </a:cubicBezTo>
                <a:cubicBezTo>
                  <a:pt x="2402" y="801"/>
                  <a:pt x="2402" y="801"/>
                  <a:pt x="2402" y="801"/>
                </a:cubicBezTo>
                <a:cubicBezTo>
                  <a:pt x="2403" y="801"/>
                  <a:pt x="2403" y="801"/>
                  <a:pt x="2403" y="801"/>
                </a:cubicBezTo>
                <a:cubicBezTo>
                  <a:pt x="2404" y="801"/>
                  <a:pt x="2404" y="801"/>
                  <a:pt x="2404" y="801"/>
                </a:cubicBezTo>
                <a:cubicBezTo>
                  <a:pt x="2404" y="803"/>
                  <a:pt x="2404" y="803"/>
                  <a:pt x="2404" y="803"/>
                </a:cubicBezTo>
                <a:cubicBezTo>
                  <a:pt x="2405" y="804"/>
                  <a:pt x="2405" y="804"/>
                  <a:pt x="2405" y="804"/>
                </a:cubicBezTo>
                <a:cubicBezTo>
                  <a:pt x="2406" y="804"/>
                  <a:pt x="2406" y="804"/>
                  <a:pt x="2406" y="804"/>
                </a:cubicBezTo>
                <a:cubicBezTo>
                  <a:pt x="2406" y="802"/>
                  <a:pt x="2406" y="802"/>
                  <a:pt x="2406" y="802"/>
                </a:cubicBezTo>
                <a:cubicBezTo>
                  <a:pt x="2407" y="802"/>
                  <a:pt x="2407" y="802"/>
                  <a:pt x="2407" y="802"/>
                </a:cubicBezTo>
                <a:cubicBezTo>
                  <a:pt x="2409" y="803"/>
                  <a:pt x="2409" y="803"/>
                  <a:pt x="2409" y="803"/>
                </a:cubicBezTo>
                <a:cubicBezTo>
                  <a:pt x="2409" y="803"/>
                  <a:pt x="2409" y="803"/>
                  <a:pt x="2409" y="803"/>
                </a:cubicBezTo>
                <a:cubicBezTo>
                  <a:pt x="2410" y="803"/>
                  <a:pt x="2410" y="803"/>
                  <a:pt x="2410" y="803"/>
                </a:cubicBezTo>
                <a:cubicBezTo>
                  <a:pt x="2410" y="801"/>
                  <a:pt x="2410" y="801"/>
                  <a:pt x="2410" y="801"/>
                </a:cubicBezTo>
                <a:cubicBezTo>
                  <a:pt x="2409" y="798"/>
                  <a:pt x="2409" y="798"/>
                  <a:pt x="2409" y="798"/>
                </a:cubicBezTo>
                <a:cubicBezTo>
                  <a:pt x="2409" y="798"/>
                  <a:pt x="2409" y="798"/>
                  <a:pt x="2409" y="798"/>
                </a:cubicBezTo>
                <a:cubicBezTo>
                  <a:pt x="2410" y="796"/>
                  <a:pt x="2410" y="796"/>
                  <a:pt x="2410" y="796"/>
                </a:cubicBezTo>
                <a:cubicBezTo>
                  <a:pt x="2410" y="795"/>
                  <a:pt x="2410" y="795"/>
                  <a:pt x="2410" y="795"/>
                </a:cubicBezTo>
                <a:cubicBezTo>
                  <a:pt x="2410" y="794"/>
                  <a:pt x="2410" y="794"/>
                  <a:pt x="2410" y="794"/>
                </a:cubicBezTo>
                <a:cubicBezTo>
                  <a:pt x="2411" y="795"/>
                  <a:pt x="2411" y="795"/>
                  <a:pt x="2411" y="795"/>
                </a:cubicBezTo>
                <a:cubicBezTo>
                  <a:pt x="2411" y="796"/>
                  <a:pt x="2411" y="796"/>
                  <a:pt x="2411" y="796"/>
                </a:cubicBezTo>
                <a:cubicBezTo>
                  <a:pt x="2410" y="799"/>
                  <a:pt x="2410" y="799"/>
                  <a:pt x="2410" y="799"/>
                </a:cubicBezTo>
                <a:cubicBezTo>
                  <a:pt x="2411" y="801"/>
                  <a:pt x="2411" y="801"/>
                  <a:pt x="2411" y="801"/>
                </a:cubicBezTo>
                <a:cubicBezTo>
                  <a:pt x="2412" y="799"/>
                  <a:pt x="2412" y="799"/>
                  <a:pt x="2412" y="799"/>
                </a:cubicBezTo>
                <a:cubicBezTo>
                  <a:pt x="2414" y="798"/>
                  <a:pt x="2414" y="798"/>
                  <a:pt x="2414" y="798"/>
                </a:cubicBezTo>
                <a:cubicBezTo>
                  <a:pt x="2413" y="799"/>
                  <a:pt x="2413" y="799"/>
                  <a:pt x="2413" y="799"/>
                </a:cubicBezTo>
                <a:cubicBezTo>
                  <a:pt x="2412" y="799"/>
                  <a:pt x="2412" y="799"/>
                  <a:pt x="2412" y="799"/>
                </a:cubicBezTo>
                <a:cubicBezTo>
                  <a:pt x="2412" y="801"/>
                  <a:pt x="2412" y="801"/>
                  <a:pt x="2412" y="801"/>
                </a:cubicBezTo>
                <a:cubicBezTo>
                  <a:pt x="2413" y="802"/>
                  <a:pt x="2413" y="802"/>
                  <a:pt x="2413" y="802"/>
                </a:cubicBezTo>
                <a:cubicBezTo>
                  <a:pt x="2415" y="799"/>
                  <a:pt x="2415" y="799"/>
                  <a:pt x="2415" y="799"/>
                </a:cubicBezTo>
                <a:cubicBezTo>
                  <a:pt x="2417" y="798"/>
                  <a:pt x="2417" y="798"/>
                  <a:pt x="2417" y="798"/>
                </a:cubicBezTo>
                <a:cubicBezTo>
                  <a:pt x="2417" y="796"/>
                  <a:pt x="2417" y="796"/>
                  <a:pt x="2417" y="796"/>
                </a:cubicBezTo>
                <a:cubicBezTo>
                  <a:pt x="2416" y="793"/>
                  <a:pt x="2416" y="793"/>
                  <a:pt x="2416" y="793"/>
                </a:cubicBezTo>
                <a:cubicBezTo>
                  <a:pt x="2414" y="793"/>
                  <a:pt x="2414" y="793"/>
                  <a:pt x="2414" y="793"/>
                </a:cubicBezTo>
                <a:cubicBezTo>
                  <a:pt x="2416" y="792"/>
                  <a:pt x="2416" y="792"/>
                  <a:pt x="2416" y="792"/>
                </a:cubicBezTo>
                <a:cubicBezTo>
                  <a:pt x="2417" y="791"/>
                  <a:pt x="2417" y="791"/>
                  <a:pt x="2417" y="791"/>
                </a:cubicBezTo>
                <a:cubicBezTo>
                  <a:pt x="2415" y="789"/>
                  <a:pt x="2415" y="789"/>
                  <a:pt x="2415" y="789"/>
                </a:cubicBezTo>
                <a:cubicBezTo>
                  <a:pt x="2415" y="785"/>
                  <a:pt x="2415" y="785"/>
                  <a:pt x="2415" y="785"/>
                </a:cubicBezTo>
                <a:cubicBezTo>
                  <a:pt x="2416" y="788"/>
                  <a:pt x="2416" y="788"/>
                  <a:pt x="2416" y="788"/>
                </a:cubicBezTo>
                <a:cubicBezTo>
                  <a:pt x="2417" y="790"/>
                  <a:pt x="2417" y="790"/>
                  <a:pt x="2417" y="790"/>
                </a:cubicBezTo>
                <a:cubicBezTo>
                  <a:pt x="2419" y="790"/>
                  <a:pt x="2419" y="790"/>
                  <a:pt x="2419" y="790"/>
                </a:cubicBezTo>
                <a:cubicBezTo>
                  <a:pt x="2419" y="791"/>
                  <a:pt x="2419" y="791"/>
                  <a:pt x="2419" y="791"/>
                </a:cubicBezTo>
                <a:cubicBezTo>
                  <a:pt x="2423" y="792"/>
                  <a:pt x="2423" y="792"/>
                  <a:pt x="2423" y="792"/>
                </a:cubicBezTo>
                <a:cubicBezTo>
                  <a:pt x="2425" y="791"/>
                  <a:pt x="2425" y="791"/>
                  <a:pt x="2425" y="791"/>
                </a:cubicBezTo>
                <a:cubicBezTo>
                  <a:pt x="2425" y="792"/>
                  <a:pt x="2425" y="792"/>
                  <a:pt x="2425" y="792"/>
                </a:cubicBezTo>
                <a:cubicBezTo>
                  <a:pt x="2425" y="791"/>
                  <a:pt x="2425" y="791"/>
                  <a:pt x="2425" y="791"/>
                </a:cubicBezTo>
                <a:cubicBezTo>
                  <a:pt x="2426" y="791"/>
                  <a:pt x="2426" y="791"/>
                  <a:pt x="2426" y="791"/>
                </a:cubicBezTo>
                <a:cubicBezTo>
                  <a:pt x="2429" y="798"/>
                  <a:pt x="2429" y="798"/>
                  <a:pt x="2429" y="798"/>
                </a:cubicBezTo>
                <a:cubicBezTo>
                  <a:pt x="2430" y="799"/>
                  <a:pt x="2430" y="799"/>
                  <a:pt x="2430" y="799"/>
                </a:cubicBezTo>
                <a:cubicBezTo>
                  <a:pt x="2430" y="800"/>
                  <a:pt x="2430" y="800"/>
                  <a:pt x="2430" y="800"/>
                </a:cubicBezTo>
                <a:cubicBezTo>
                  <a:pt x="2430" y="803"/>
                  <a:pt x="2430" y="803"/>
                  <a:pt x="2430" y="803"/>
                </a:cubicBezTo>
                <a:cubicBezTo>
                  <a:pt x="2431" y="803"/>
                  <a:pt x="2431" y="803"/>
                  <a:pt x="2431" y="803"/>
                </a:cubicBezTo>
                <a:cubicBezTo>
                  <a:pt x="2430" y="806"/>
                  <a:pt x="2430" y="806"/>
                  <a:pt x="2430" y="806"/>
                </a:cubicBezTo>
                <a:cubicBezTo>
                  <a:pt x="2430" y="807"/>
                  <a:pt x="2430" y="807"/>
                  <a:pt x="2430" y="807"/>
                </a:cubicBezTo>
                <a:cubicBezTo>
                  <a:pt x="2432" y="805"/>
                  <a:pt x="2432" y="805"/>
                  <a:pt x="2432" y="805"/>
                </a:cubicBezTo>
                <a:cubicBezTo>
                  <a:pt x="2432" y="805"/>
                  <a:pt x="2432" y="805"/>
                  <a:pt x="2432" y="805"/>
                </a:cubicBezTo>
                <a:cubicBezTo>
                  <a:pt x="2432" y="806"/>
                  <a:pt x="2432" y="806"/>
                  <a:pt x="2432" y="806"/>
                </a:cubicBezTo>
                <a:cubicBezTo>
                  <a:pt x="2431" y="807"/>
                  <a:pt x="2431" y="807"/>
                  <a:pt x="2431" y="807"/>
                </a:cubicBezTo>
                <a:cubicBezTo>
                  <a:pt x="2432" y="809"/>
                  <a:pt x="2432" y="809"/>
                  <a:pt x="2432" y="809"/>
                </a:cubicBezTo>
                <a:cubicBezTo>
                  <a:pt x="2434" y="811"/>
                  <a:pt x="2434" y="811"/>
                  <a:pt x="2434" y="811"/>
                </a:cubicBezTo>
                <a:cubicBezTo>
                  <a:pt x="2435" y="815"/>
                  <a:pt x="2435" y="815"/>
                  <a:pt x="2435" y="815"/>
                </a:cubicBezTo>
                <a:cubicBezTo>
                  <a:pt x="2436" y="815"/>
                  <a:pt x="2436" y="815"/>
                  <a:pt x="2436" y="815"/>
                </a:cubicBezTo>
                <a:cubicBezTo>
                  <a:pt x="2435" y="812"/>
                  <a:pt x="2435" y="812"/>
                  <a:pt x="2435" y="812"/>
                </a:cubicBezTo>
                <a:cubicBezTo>
                  <a:pt x="2436" y="812"/>
                  <a:pt x="2436" y="812"/>
                  <a:pt x="2436" y="812"/>
                </a:cubicBezTo>
                <a:cubicBezTo>
                  <a:pt x="2436" y="812"/>
                  <a:pt x="2436" y="812"/>
                  <a:pt x="2436" y="812"/>
                </a:cubicBezTo>
                <a:cubicBezTo>
                  <a:pt x="2437" y="814"/>
                  <a:pt x="2437" y="814"/>
                  <a:pt x="2437" y="814"/>
                </a:cubicBezTo>
                <a:cubicBezTo>
                  <a:pt x="2437" y="817"/>
                  <a:pt x="2437" y="817"/>
                  <a:pt x="2437" y="817"/>
                </a:cubicBezTo>
                <a:cubicBezTo>
                  <a:pt x="2442" y="821"/>
                  <a:pt x="2442" y="821"/>
                  <a:pt x="2442" y="821"/>
                </a:cubicBezTo>
                <a:cubicBezTo>
                  <a:pt x="2441" y="819"/>
                  <a:pt x="2441" y="819"/>
                  <a:pt x="2441" y="819"/>
                </a:cubicBezTo>
                <a:cubicBezTo>
                  <a:pt x="2441" y="818"/>
                  <a:pt x="2441" y="818"/>
                  <a:pt x="2441" y="818"/>
                </a:cubicBezTo>
                <a:cubicBezTo>
                  <a:pt x="2442" y="819"/>
                  <a:pt x="2442" y="819"/>
                  <a:pt x="2442" y="819"/>
                </a:cubicBezTo>
                <a:cubicBezTo>
                  <a:pt x="2444" y="819"/>
                  <a:pt x="2444" y="819"/>
                  <a:pt x="2444" y="819"/>
                </a:cubicBezTo>
                <a:cubicBezTo>
                  <a:pt x="2443" y="821"/>
                  <a:pt x="2443" y="821"/>
                  <a:pt x="2443" y="821"/>
                </a:cubicBezTo>
                <a:cubicBezTo>
                  <a:pt x="2443" y="822"/>
                  <a:pt x="2443" y="822"/>
                  <a:pt x="2443" y="822"/>
                </a:cubicBezTo>
                <a:cubicBezTo>
                  <a:pt x="2445" y="821"/>
                  <a:pt x="2445" y="821"/>
                  <a:pt x="2445" y="821"/>
                </a:cubicBezTo>
                <a:cubicBezTo>
                  <a:pt x="2445" y="820"/>
                  <a:pt x="2445" y="820"/>
                  <a:pt x="2445" y="820"/>
                </a:cubicBezTo>
                <a:cubicBezTo>
                  <a:pt x="2446" y="821"/>
                  <a:pt x="2446" y="821"/>
                  <a:pt x="2446" y="821"/>
                </a:cubicBezTo>
                <a:cubicBezTo>
                  <a:pt x="2447" y="822"/>
                  <a:pt x="2447" y="822"/>
                  <a:pt x="2447" y="822"/>
                </a:cubicBezTo>
                <a:cubicBezTo>
                  <a:pt x="2448" y="823"/>
                  <a:pt x="2448" y="823"/>
                  <a:pt x="2448" y="823"/>
                </a:cubicBezTo>
                <a:cubicBezTo>
                  <a:pt x="2451" y="824"/>
                  <a:pt x="2451" y="824"/>
                  <a:pt x="2451" y="824"/>
                </a:cubicBezTo>
                <a:cubicBezTo>
                  <a:pt x="2453" y="827"/>
                  <a:pt x="2453" y="827"/>
                  <a:pt x="2453" y="827"/>
                </a:cubicBezTo>
                <a:cubicBezTo>
                  <a:pt x="2453" y="828"/>
                  <a:pt x="2453" y="828"/>
                  <a:pt x="2453" y="828"/>
                </a:cubicBezTo>
                <a:cubicBezTo>
                  <a:pt x="2452" y="829"/>
                  <a:pt x="2452" y="829"/>
                  <a:pt x="2452" y="829"/>
                </a:cubicBezTo>
                <a:cubicBezTo>
                  <a:pt x="2451" y="828"/>
                  <a:pt x="2451" y="828"/>
                  <a:pt x="2451" y="828"/>
                </a:cubicBezTo>
                <a:cubicBezTo>
                  <a:pt x="2449" y="828"/>
                  <a:pt x="2449" y="828"/>
                  <a:pt x="2449" y="828"/>
                </a:cubicBezTo>
                <a:cubicBezTo>
                  <a:pt x="2451" y="830"/>
                  <a:pt x="2451" y="830"/>
                  <a:pt x="2451" y="830"/>
                </a:cubicBezTo>
                <a:cubicBezTo>
                  <a:pt x="2451" y="830"/>
                  <a:pt x="2451" y="830"/>
                  <a:pt x="2451" y="830"/>
                </a:cubicBezTo>
                <a:cubicBezTo>
                  <a:pt x="2451" y="831"/>
                  <a:pt x="2451" y="831"/>
                  <a:pt x="2451" y="831"/>
                </a:cubicBezTo>
                <a:cubicBezTo>
                  <a:pt x="2449" y="830"/>
                  <a:pt x="2449" y="830"/>
                  <a:pt x="2449" y="830"/>
                </a:cubicBezTo>
                <a:cubicBezTo>
                  <a:pt x="2449" y="829"/>
                  <a:pt x="2449" y="829"/>
                  <a:pt x="2449" y="829"/>
                </a:cubicBezTo>
                <a:cubicBezTo>
                  <a:pt x="2447" y="828"/>
                  <a:pt x="2447" y="828"/>
                  <a:pt x="2447" y="828"/>
                </a:cubicBezTo>
                <a:cubicBezTo>
                  <a:pt x="2447" y="829"/>
                  <a:pt x="2447" y="829"/>
                  <a:pt x="2447" y="829"/>
                </a:cubicBezTo>
                <a:cubicBezTo>
                  <a:pt x="2449" y="831"/>
                  <a:pt x="2449" y="831"/>
                  <a:pt x="2449" y="831"/>
                </a:cubicBezTo>
                <a:cubicBezTo>
                  <a:pt x="2449" y="832"/>
                  <a:pt x="2449" y="832"/>
                  <a:pt x="2449" y="832"/>
                </a:cubicBezTo>
                <a:cubicBezTo>
                  <a:pt x="2451" y="834"/>
                  <a:pt x="2451" y="834"/>
                  <a:pt x="2451" y="834"/>
                </a:cubicBezTo>
                <a:cubicBezTo>
                  <a:pt x="2455" y="836"/>
                  <a:pt x="2455" y="836"/>
                  <a:pt x="2455" y="836"/>
                </a:cubicBezTo>
                <a:cubicBezTo>
                  <a:pt x="2454" y="832"/>
                  <a:pt x="2454" y="832"/>
                  <a:pt x="2454" y="832"/>
                </a:cubicBezTo>
                <a:cubicBezTo>
                  <a:pt x="2453" y="830"/>
                  <a:pt x="2453" y="830"/>
                  <a:pt x="2453" y="830"/>
                </a:cubicBezTo>
                <a:cubicBezTo>
                  <a:pt x="2456" y="832"/>
                  <a:pt x="2456" y="832"/>
                  <a:pt x="2456" y="832"/>
                </a:cubicBezTo>
                <a:cubicBezTo>
                  <a:pt x="2456" y="834"/>
                  <a:pt x="2456" y="834"/>
                  <a:pt x="2456" y="834"/>
                </a:cubicBezTo>
                <a:cubicBezTo>
                  <a:pt x="2457" y="835"/>
                  <a:pt x="2457" y="835"/>
                  <a:pt x="2457" y="835"/>
                </a:cubicBezTo>
                <a:cubicBezTo>
                  <a:pt x="2458" y="837"/>
                  <a:pt x="2458" y="837"/>
                  <a:pt x="2458" y="837"/>
                </a:cubicBezTo>
                <a:cubicBezTo>
                  <a:pt x="2458" y="840"/>
                  <a:pt x="2458" y="840"/>
                  <a:pt x="2458" y="840"/>
                </a:cubicBezTo>
                <a:cubicBezTo>
                  <a:pt x="2460" y="841"/>
                  <a:pt x="2460" y="841"/>
                  <a:pt x="2460" y="841"/>
                </a:cubicBezTo>
                <a:cubicBezTo>
                  <a:pt x="2459" y="841"/>
                  <a:pt x="2459" y="841"/>
                  <a:pt x="2459" y="841"/>
                </a:cubicBezTo>
                <a:cubicBezTo>
                  <a:pt x="2460" y="842"/>
                  <a:pt x="2460" y="842"/>
                  <a:pt x="2460" y="842"/>
                </a:cubicBezTo>
                <a:cubicBezTo>
                  <a:pt x="2461" y="843"/>
                  <a:pt x="2461" y="843"/>
                  <a:pt x="2461" y="843"/>
                </a:cubicBezTo>
                <a:cubicBezTo>
                  <a:pt x="2461" y="847"/>
                  <a:pt x="2461" y="847"/>
                  <a:pt x="2461" y="847"/>
                </a:cubicBezTo>
                <a:cubicBezTo>
                  <a:pt x="2463" y="851"/>
                  <a:pt x="2463" y="851"/>
                  <a:pt x="2463" y="851"/>
                </a:cubicBezTo>
                <a:cubicBezTo>
                  <a:pt x="2464" y="852"/>
                  <a:pt x="2464" y="852"/>
                  <a:pt x="2464" y="852"/>
                </a:cubicBezTo>
                <a:cubicBezTo>
                  <a:pt x="2462" y="853"/>
                  <a:pt x="2462" y="853"/>
                  <a:pt x="2462" y="853"/>
                </a:cubicBezTo>
                <a:cubicBezTo>
                  <a:pt x="2460" y="864"/>
                  <a:pt x="2460" y="864"/>
                  <a:pt x="2460" y="864"/>
                </a:cubicBezTo>
                <a:cubicBezTo>
                  <a:pt x="2461" y="866"/>
                  <a:pt x="2461" y="866"/>
                  <a:pt x="2461" y="866"/>
                </a:cubicBezTo>
                <a:cubicBezTo>
                  <a:pt x="2460" y="866"/>
                  <a:pt x="2460" y="866"/>
                  <a:pt x="2460" y="866"/>
                </a:cubicBezTo>
                <a:cubicBezTo>
                  <a:pt x="2460" y="867"/>
                  <a:pt x="2460" y="867"/>
                  <a:pt x="2460" y="867"/>
                </a:cubicBezTo>
                <a:cubicBezTo>
                  <a:pt x="2462" y="865"/>
                  <a:pt x="2462" y="865"/>
                  <a:pt x="2462" y="865"/>
                </a:cubicBezTo>
                <a:cubicBezTo>
                  <a:pt x="2464" y="863"/>
                  <a:pt x="2464" y="863"/>
                  <a:pt x="2464" y="863"/>
                </a:cubicBezTo>
                <a:cubicBezTo>
                  <a:pt x="2465" y="860"/>
                  <a:pt x="2465" y="860"/>
                  <a:pt x="2465" y="860"/>
                </a:cubicBezTo>
                <a:cubicBezTo>
                  <a:pt x="2465" y="863"/>
                  <a:pt x="2465" y="863"/>
                  <a:pt x="2465" y="863"/>
                </a:cubicBezTo>
                <a:cubicBezTo>
                  <a:pt x="2463" y="866"/>
                  <a:pt x="2463" y="866"/>
                  <a:pt x="2463" y="866"/>
                </a:cubicBezTo>
                <a:cubicBezTo>
                  <a:pt x="2463" y="869"/>
                  <a:pt x="2463" y="869"/>
                  <a:pt x="2463" y="869"/>
                </a:cubicBezTo>
                <a:cubicBezTo>
                  <a:pt x="2464" y="869"/>
                  <a:pt x="2464" y="869"/>
                  <a:pt x="2464" y="869"/>
                </a:cubicBezTo>
                <a:cubicBezTo>
                  <a:pt x="2464" y="867"/>
                  <a:pt x="2464" y="867"/>
                  <a:pt x="2464" y="867"/>
                </a:cubicBezTo>
                <a:cubicBezTo>
                  <a:pt x="2467" y="866"/>
                  <a:pt x="2467" y="866"/>
                  <a:pt x="2467" y="866"/>
                </a:cubicBezTo>
                <a:cubicBezTo>
                  <a:pt x="2468" y="867"/>
                  <a:pt x="2468" y="867"/>
                  <a:pt x="2468" y="867"/>
                </a:cubicBezTo>
                <a:cubicBezTo>
                  <a:pt x="2469" y="867"/>
                  <a:pt x="2469" y="867"/>
                  <a:pt x="2469" y="867"/>
                </a:cubicBezTo>
                <a:cubicBezTo>
                  <a:pt x="2469" y="866"/>
                  <a:pt x="2469" y="866"/>
                  <a:pt x="2469" y="866"/>
                </a:cubicBezTo>
                <a:cubicBezTo>
                  <a:pt x="2469" y="867"/>
                  <a:pt x="2469" y="867"/>
                  <a:pt x="2469" y="867"/>
                </a:cubicBezTo>
                <a:cubicBezTo>
                  <a:pt x="2470" y="867"/>
                  <a:pt x="2470" y="867"/>
                  <a:pt x="2470" y="867"/>
                </a:cubicBezTo>
                <a:cubicBezTo>
                  <a:pt x="2471" y="866"/>
                  <a:pt x="2471" y="866"/>
                  <a:pt x="2471" y="866"/>
                </a:cubicBezTo>
                <a:cubicBezTo>
                  <a:pt x="2473" y="866"/>
                  <a:pt x="2473" y="866"/>
                  <a:pt x="2473" y="866"/>
                </a:cubicBezTo>
                <a:cubicBezTo>
                  <a:pt x="2477" y="864"/>
                  <a:pt x="2477" y="864"/>
                  <a:pt x="2477" y="864"/>
                </a:cubicBezTo>
                <a:cubicBezTo>
                  <a:pt x="2477" y="862"/>
                  <a:pt x="2477" y="862"/>
                  <a:pt x="2477" y="862"/>
                </a:cubicBezTo>
                <a:lnTo>
                  <a:pt x="2478" y="862"/>
                </a:lnTo>
                <a:close/>
                <a:moveTo>
                  <a:pt x="2594" y="883"/>
                </a:moveTo>
                <a:cubicBezTo>
                  <a:pt x="2594" y="883"/>
                  <a:pt x="2594" y="883"/>
                  <a:pt x="2594" y="883"/>
                </a:cubicBezTo>
                <a:cubicBezTo>
                  <a:pt x="2592" y="883"/>
                  <a:pt x="2592" y="883"/>
                  <a:pt x="2592" y="883"/>
                </a:cubicBezTo>
                <a:lnTo>
                  <a:pt x="2594" y="883"/>
                </a:lnTo>
                <a:close/>
                <a:moveTo>
                  <a:pt x="1735" y="173"/>
                </a:moveTo>
                <a:cubicBezTo>
                  <a:pt x="1734" y="169"/>
                  <a:pt x="1734" y="169"/>
                  <a:pt x="1734" y="169"/>
                </a:cubicBezTo>
                <a:cubicBezTo>
                  <a:pt x="1735" y="173"/>
                  <a:pt x="1735" y="173"/>
                  <a:pt x="1735" y="173"/>
                </a:cubicBezTo>
                <a:close/>
                <a:moveTo>
                  <a:pt x="1753" y="726"/>
                </a:moveTo>
                <a:cubicBezTo>
                  <a:pt x="1757" y="806"/>
                  <a:pt x="1757" y="806"/>
                  <a:pt x="1757" y="806"/>
                </a:cubicBezTo>
                <a:cubicBezTo>
                  <a:pt x="1758" y="826"/>
                  <a:pt x="1758" y="826"/>
                  <a:pt x="1758" y="826"/>
                </a:cubicBezTo>
                <a:lnTo>
                  <a:pt x="1753" y="726"/>
                </a:lnTo>
                <a:close/>
                <a:moveTo>
                  <a:pt x="1857" y="690"/>
                </a:moveTo>
                <a:cubicBezTo>
                  <a:pt x="1857" y="690"/>
                  <a:pt x="1857" y="690"/>
                  <a:pt x="1857" y="690"/>
                </a:cubicBezTo>
                <a:cubicBezTo>
                  <a:pt x="1858" y="690"/>
                  <a:pt x="1858" y="690"/>
                  <a:pt x="1858" y="690"/>
                </a:cubicBezTo>
                <a:lnTo>
                  <a:pt x="1857" y="690"/>
                </a:lnTo>
                <a:close/>
                <a:moveTo>
                  <a:pt x="1858" y="680"/>
                </a:moveTo>
                <a:cubicBezTo>
                  <a:pt x="1858" y="680"/>
                  <a:pt x="1858" y="680"/>
                  <a:pt x="1858" y="680"/>
                </a:cubicBezTo>
                <a:cubicBezTo>
                  <a:pt x="1857" y="680"/>
                  <a:pt x="1857" y="680"/>
                  <a:pt x="1857" y="680"/>
                </a:cubicBezTo>
                <a:cubicBezTo>
                  <a:pt x="1858" y="680"/>
                  <a:pt x="1858" y="680"/>
                  <a:pt x="1858" y="680"/>
                </a:cubicBezTo>
                <a:close/>
                <a:moveTo>
                  <a:pt x="2061" y="825"/>
                </a:moveTo>
                <a:cubicBezTo>
                  <a:pt x="2032" y="834"/>
                  <a:pt x="2032" y="834"/>
                  <a:pt x="2032" y="834"/>
                </a:cubicBezTo>
                <a:cubicBezTo>
                  <a:pt x="1994" y="845"/>
                  <a:pt x="1994" y="845"/>
                  <a:pt x="1994" y="845"/>
                </a:cubicBezTo>
                <a:lnTo>
                  <a:pt x="2061" y="825"/>
                </a:lnTo>
                <a:close/>
                <a:moveTo>
                  <a:pt x="1950" y="726"/>
                </a:moveTo>
                <a:cubicBezTo>
                  <a:pt x="1969" y="727"/>
                  <a:pt x="1969" y="727"/>
                  <a:pt x="1969" y="727"/>
                </a:cubicBezTo>
                <a:cubicBezTo>
                  <a:pt x="1970" y="727"/>
                  <a:pt x="1970" y="727"/>
                  <a:pt x="1970" y="727"/>
                </a:cubicBezTo>
                <a:lnTo>
                  <a:pt x="1950" y="726"/>
                </a:lnTo>
                <a:close/>
                <a:moveTo>
                  <a:pt x="2033" y="638"/>
                </a:moveTo>
                <a:cubicBezTo>
                  <a:pt x="2031" y="637"/>
                  <a:pt x="2031" y="637"/>
                  <a:pt x="2031" y="637"/>
                </a:cubicBezTo>
                <a:cubicBezTo>
                  <a:pt x="2025" y="637"/>
                  <a:pt x="2025" y="637"/>
                  <a:pt x="2025" y="637"/>
                </a:cubicBezTo>
                <a:cubicBezTo>
                  <a:pt x="2020" y="637"/>
                  <a:pt x="2020" y="637"/>
                  <a:pt x="2020" y="637"/>
                </a:cubicBezTo>
                <a:cubicBezTo>
                  <a:pt x="2014" y="639"/>
                  <a:pt x="2014" y="639"/>
                  <a:pt x="2014" y="639"/>
                </a:cubicBezTo>
                <a:cubicBezTo>
                  <a:pt x="2011" y="639"/>
                  <a:pt x="2011" y="639"/>
                  <a:pt x="2011" y="639"/>
                </a:cubicBezTo>
                <a:cubicBezTo>
                  <a:pt x="2004" y="637"/>
                  <a:pt x="2004" y="637"/>
                  <a:pt x="2004" y="637"/>
                </a:cubicBezTo>
                <a:cubicBezTo>
                  <a:pt x="2002" y="637"/>
                  <a:pt x="2002" y="637"/>
                  <a:pt x="2002" y="637"/>
                </a:cubicBezTo>
                <a:cubicBezTo>
                  <a:pt x="1997" y="635"/>
                  <a:pt x="1997" y="635"/>
                  <a:pt x="1997" y="635"/>
                </a:cubicBezTo>
                <a:cubicBezTo>
                  <a:pt x="1996" y="633"/>
                  <a:pt x="1996" y="633"/>
                  <a:pt x="1996" y="633"/>
                </a:cubicBezTo>
                <a:cubicBezTo>
                  <a:pt x="1995" y="631"/>
                  <a:pt x="1995" y="631"/>
                  <a:pt x="1995" y="631"/>
                </a:cubicBezTo>
                <a:cubicBezTo>
                  <a:pt x="1993" y="631"/>
                  <a:pt x="1993" y="631"/>
                  <a:pt x="1993" y="631"/>
                </a:cubicBezTo>
                <a:cubicBezTo>
                  <a:pt x="1991" y="629"/>
                  <a:pt x="1991" y="629"/>
                  <a:pt x="1991" y="629"/>
                </a:cubicBezTo>
                <a:cubicBezTo>
                  <a:pt x="1989" y="630"/>
                  <a:pt x="1989" y="630"/>
                  <a:pt x="1989" y="630"/>
                </a:cubicBezTo>
                <a:cubicBezTo>
                  <a:pt x="1987" y="630"/>
                  <a:pt x="1987" y="630"/>
                  <a:pt x="1987" y="630"/>
                </a:cubicBezTo>
                <a:cubicBezTo>
                  <a:pt x="1985" y="630"/>
                  <a:pt x="1985" y="630"/>
                  <a:pt x="1985" y="630"/>
                </a:cubicBezTo>
                <a:cubicBezTo>
                  <a:pt x="1983" y="628"/>
                  <a:pt x="1983" y="628"/>
                  <a:pt x="1983" y="628"/>
                </a:cubicBezTo>
                <a:cubicBezTo>
                  <a:pt x="1981" y="627"/>
                  <a:pt x="1981" y="627"/>
                  <a:pt x="1981" y="627"/>
                </a:cubicBezTo>
                <a:cubicBezTo>
                  <a:pt x="1980" y="627"/>
                  <a:pt x="1980" y="627"/>
                  <a:pt x="1980" y="627"/>
                </a:cubicBezTo>
                <a:cubicBezTo>
                  <a:pt x="1981" y="624"/>
                  <a:pt x="1981" y="624"/>
                  <a:pt x="1981" y="624"/>
                </a:cubicBezTo>
                <a:cubicBezTo>
                  <a:pt x="1981" y="622"/>
                  <a:pt x="1981" y="622"/>
                  <a:pt x="1981" y="622"/>
                </a:cubicBezTo>
                <a:cubicBezTo>
                  <a:pt x="1979" y="620"/>
                  <a:pt x="1979" y="620"/>
                  <a:pt x="1979" y="620"/>
                </a:cubicBezTo>
                <a:cubicBezTo>
                  <a:pt x="1979" y="619"/>
                  <a:pt x="1979" y="619"/>
                  <a:pt x="1979" y="619"/>
                </a:cubicBezTo>
                <a:cubicBezTo>
                  <a:pt x="1979" y="615"/>
                  <a:pt x="1979" y="615"/>
                  <a:pt x="1979" y="615"/>
                </a:cubicBezTo>
                <a:cubicBezTo>
                  <a:pt x="1979" y="614"/>
                  <a:pt x="1979" y="614"/>
                  <a:pt x="1979" y="614"/>
                </a:cubicBezTo>
                <a:cubicBezTo>
                  <a:pt x="1979" y="613"/>
                  <a:pt x="1979" y="613"/>
                  <a:pt x="1979" y="613"/>
                </a:cubicBezTo>
                <a:cubicBezTo>
                  <a:pt x="1978" y="610"/>
                  <a:pt x="1978" y="610"/>
                  <a:pt x="1978" y="610"/>
                </a:cubicBezTo>
                <a:cubicBezTo>
                  <a:pt x="1979" y="608"/>
                  <a:pt x="1979" y="608"/>
                  <a:pt x="1979" y="608"/>
                </a:cubicBezTo>
                <a:cubicBezTo>
                  <a:pt x="1980" y="608"/>
                  <a:pt x="1980" y="608"/>
                  <a:pt x="1980" y="608"/>
                </a:cubicBezTo>
                <a:cubicBezTo>
                  <a:pt x="1981" y="609"/>
                  <a:pt x="1981" y="609"/>
                  <a:pt x="1981" y="609"/>
                </a:cubicBezTo>
                <a:cubicBezTo>
                  <a:pt x="1980" y="611"/>
                  <a:pt x="1980" y="611"/>
                  <a:pt x="1980" y="611"/>
                </a:cubicBezTo>
                <a:cubicBezTo>
                  <a:pt x="1981" y="613"/>
                  <a:pt x="1981" y="613"/>
                  <a:pt x="1981" y="613"/>
                </a:cubicBezTo>
                <a:cubicBezTo>
                  <a:pt x="1982" y="611"/>
                  <a:pt x="1982" y="611"/>
                  <a:pt x="1982" y="611"/>
                </a:cubicBezTo>
                <a:cubicBezTo>
                  <a:pt x="1982" y="608"/>
                  <a:pt x="1982" y="608"/>
                  <a:pt x="1982" y="608"/>
                </a:cubicBezTo>
                <a:cubicBezTo>
                  <a:pt x="1982" y="607"/>
                  <a:pt x="1982" y="607"/>
                  <a:pt x="1982" y="607"/>
                </a:cubicBezTo>
                <a:cubicBezTo>
                  <a:pt x="1982" y="605"/>
                  <a:pt x="1982" y="605"/>
                  <a:pt x="1982" y="605"/>
                </a:cubicBezTo>
                <a:cubicBezTo>
                  <a:pt x="1982" y="604"/>
                  <a:pt x="1982" y="604"/>
                  <a:pt x="1982" y="604"/>
                </a:cubicBezTo>
                <a:cubicBezTo>
                  <a:pt x="1982" y="603"/>
                  <a:pt x="1982" y="603"/>
                  <a:pt x="1982" y="603"/>
                </a:cubicBezTo>
                <a:cubicBezTo>
                  <a:pt x="1983" y="601"/>
                  <a:pt x="1983" y="601"/>
                  <a:pt x="1983" y="601"/>
                </a:cubicBezTo>
                <a:cubicBezTo>
                  <a:pt x="1983" y="599"/>
                  <a:pt x="1983" y="599"/>
                  <a:pt x="1983" y="599"/>
                </a:cubicBezTo>
                <a:cubicBezTo>
                  <a:pt x="1982" y="597"/>
                  <a:pt x="1982" y="597"/>
                  <a:pt x="1982" y="597"/>
                </a:cubicBezTo>
                <a:cubicBezTo>
                  <a:pt x="1985" y="594"/>
                  <a:pt x="1985" y="594"/>
                  <a:pt x="1985" y="594"/>
                </a:cubicBezTo>
                <a:cubicBezTo>
                  <a:pt x="1988" y="594"/>
                  <a:pt x="1988" y="594"/>
                  <a:pt x="1988" y="594"/>
                </a:cubicBezTo>
                <a:cubicBezTo>
                  <a:pt x="1990" y="593"/>
                  <a:pt x="1990" y="593"/>
                  <a:pt x="1990" y="593"/>
                </a:cubicBezTo>
                <a:cubicBezTo>
                  <a:pt x="1991" y="593"/>
                  <a:pt x="1991" y="593"/>
                  <a:pt x="1991" y="593"/>
                </a:cubicBezTo>
                <a:cubicBezTo>
                  <a:pt x="1990" y="591"/>
                  <a:pt x="1990" y="591"/>
                  <a:pt x="1990" y="591"/>
                </a:cubicBezTo>
                <a:cubicBezTo>
                  <a:pt x="1987" y="590"/>
                  <a:pt x="1987" y="590"/>
                  <a:pt x="1987" y="590"/>
                </a:cubicBezTo>
                <a:cubicBezTo>
                  <a:pt x="1984" y="590"/>
                  <a:pt x="1984" y="590"/>
                  <a:pt x="1984" y="590"/>
                </a:cubicBezTo>
                <a:cubicBezTo>
                  <a:pt x="1982" y="588"/>
                  <a:pt x="1982" y="588"/>
                  <a:pt x="1982" y="588"/>
                </a:cubicBezTo>
                <a:cubicBezTo>
                  <a:pt x="1982" y="587"/>
                  <a:pt x="1982" y="587"/>
                  <a:pt x="1982" y="587"/>
                </a:cubicBezTo>
                <a:cubicBezTo>
                  <a:pt x="1978" y="584"/>
                  <a:pt x="1978" y="584"/>
                  <a:pt x="1978" y="584"/>
                </a:cubicBezTo>
                <a:cubicBezTo>
                  <a:pt x="1977" y="581"/>
                  <a:pt x="1977" y="581"/>
                  <a:pt x="1977" y="581"/>
                </a:cubicBezTo>
                <a:cubicBezTo>
                  <a:pt x="1977" y="579"/>
                  <a:pt x="1977" y="579"/>
                  <a:pt x="1977" y="579"/>
                </a:cubicBezTo>
                <a:cubicBezTo>
                  <a:pt x="1974" y="575"/>
                  <a:pt x="1974" y="575"/>
                  <a:pt x="1974" y="575"/>
                </a:cubicBezTo>
                <a:cubicBezTo>
                  <a:pt x="1972" y="574"/>
                  <a:pt x="1972" y="574"/>
                  <a:pt x="1972" y="574"/>
                </a:cubicBezTo>
                <a:cubicBezTo>
                  <a:pt x="1968" y="578"/>
                  <a:pt x="1968" y="578"/>
                  <a:pt x="1968" y="578"/>
                </a:cubicBezTo>
                <a:cubicBezTo>
                  <a:pt x="1971" y="574"/>
                  <a:pt x="1971" y="574"/>
                  <a:pt x="1971" y="574"/>
                </a:cubicBezTo>
                <a:cubicBezTo>
                  <a:pt x="1972" y="574"/>
                  <a:pt x="1972" y="574"/>
                  <a:pt x="1972" y="574"/>
                </a:cubicBezTo>
                <a:cubicBezTo>
                  <a:pt x="1971" y="573"/>
                  <a:pt x="1971" y="573"/>
                  <a:pt x="1971" y="573"/>
                </a:cubicBezTo>
                <a:cubicBezTo>
                  <a:pt x="1965" y="569"/>
                  <a:pt x="1965" y="569"/>
                  <a:pt x="1965" y="569"/>
                </a:cubicBezTo>
                <a:cubicBezTo>
                  <a:pt x="1961" y="564"/>
                  <a:pt x="1961" y="564"/>
                  <a:pt x="1961" y="564"/>
                </a:cubicBezTo>
                <a:cubicBezTo>
                  <a:pt x="1961" y="561"/>
                  <a:pt x="1961" y="561"/>
                  <a:pt x="1961" y="561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56"/>
                  <a:pt x="1959" y="556"/>
                  <a:pt x="1959" y="556"/>
                </a:cubicBezTo>
                <a:cubicBezTo>
                  <a:pt x="1958" y="555"/>
                  <a:pt x="1958" y="555"/>
                  <a:pt x="1958" y="555"/>
                </a:cubicBezTo>
                <a:cubicBezTo>
                  <a:pt x="1958" y="554"/>
                  <a:pt x="1958" y="554"/>
                  <a:pt x="1958" y="554"/>
                </a:cubicBezTo>
                <a:cubicBezTo>
                  <a:pt x="1957" y="554"/>
                  <a:pt x="1957" y="554"/>
                  <a:pt x="1957" y="554"/>
                </a:cubicBezTo>
                <a:cubicBezTo>
                  <a:pt x="1957" y="552"/>
                  <a:pt x="1957" y="552"/>
                  <a:pt x="1957" y="552"/>
                </a:cubicBezTo>
                <a:cubicBezTo>
                  <a:pt x="1958" y="553"/>
                  <a:pt x="1958" y="553"/>
                  <a:pt x="1958" y="553"/>
                </a:cubicBezTo>
                <a:cubicBezTo>
                  <a:pt x="1959" y="551"/>
                  <a:pt x="1959" y="551"/>
                  <a:pt x="1959" y="551"/>
                </a:cubicBezTo>
                <a:cubicBezTo>
                  <a:pt x="1959" y="549"/>
                  <a:pt x="1959" y="549"/>
                  <a:pt x="1959" y="549"/>
                </a:cubicBezTo>
                <a:cubicBezTo>
                  <a:pt x="1958" y="549"/>
                  <a:pt x="1958" y="549"/>
                  <a:pt x="1958" y="549"/>
                </a:cubicBezTo>
                <a:cubicBezTo>
                  <a:pt x="1957" y="550"/>
                  <a:pt x="1957" y="550"/>
                  <a:pt x="1957" y="550"/>
                </a:cubicBezTo>
                <a:cubicBezTo>
                  <a:pt x="1955" y="549"/>
                  <a:pt x="1955" y="549"/>
                  <a:pt x="1955" y="549"/>
                </a:cubicBezTo>
                <a:cubicBezTo>
                  <a:pt x="1955" y="545"/>
                  <a:pt x="1955" y="545"/>
                  <a:pt x="1955" y="545"/>
                </a:cubicBezTo>
                <a:cubicBezTo>
                  <a:pt x="1953" y="545"/>
                  <a:pt x="1953" y="545"/>
                  <a:pt x="1953" y="545"/>
                </a:cubicBezTo>
                <a:cubicBezTo>
                  <a:pt x="1952" y="543"/>
                  <a:pt x="1952" y="543"/>
                  <a:pt x="1952" y="543"/>
                </a:cubicBezTo>
                <a:cubicBezTo>
                  <a:pt x="1950" y="543"/>
                  <a:pt x="1950" y="543"/>
                  <a:pt x="1950" y="543"/>
                </a:cubicBezTo>
                <a:cubicBezTo>
                  <a:pt x="1949" y="543"/>
                  <a:pt x="1949" y="543"/>
                  <a:pt x="1949" y="543"/>
                </a:cubicBezTo>
                <a:cubicBezTo>
                  <a:pt x="1948" y="540"/>
                  <a:pt x="1948" y="540"/>
                  <a:pt x="1948" y="540"/>
                </a:cubicBezTo>
                <a:cubicBezTo>
                  <a:pt x="1948" y="538"/>
                  <a:pt x="1948" y="538"/>
                  <a:pt x="1948" y="538"/>
                </a:cubicBezTo>
                <a:cubicBezTo>
                  <a:pt x="1950" y="537"/>
                  <a:pt x="1950" y="537"/>
                  <a:pt x="1950" y="537"/>
                </a:cubicBezTo>
                <a:cubicBezTo>
                  <a:pt x="1950" y="533"/>
                  <a:pt x="1950" y="533"/>
                  <a:pt x="1950" y="533"/>
                </a:cubicBezTo>
                <a:cubicBezTo>
                  <a:pt x="1950" y="532"/>
                  <a:pt x="1950" y="532"/>
                  <a:pt x="1950" y="532"/>
                </a:cubicBezTo>
                <a:cubicBezTo>
                  <a:pt x="1951" y="530"/>
                  <a:pt x="1951" y="530"/>
                  <a:pt x="1951" y="530"/>
                </a:cubicBezTo>
                <a:cubicBezTo>
                  <a:pt x="1952" y="529"/>
                  <a:pt x="1952" y="529"/>
                  <a:pt x="1952" y="529"/>
                </a:cubicBezTo>
                <a:cubicBezTo>
                  <a:pt x="1953" y="527"/>
                  <a:pt x="1953" y="527"/>
                  <a:pt x="1953" y="527"/>
                </a:cubicBezTo>
                <a:cubicBezTo>
                  <a:pt x="1953" y="525"/>
                  <a:pt x="1953" y="525"/>
                  <a:pt x="1953" y="525"/>
                </a:cubicBezTo>
                <a:cubicBezTo>
                  <a:pt x="1953" y="524"/>
                  <a:pt x="1953" y="524"/>
                  <a:pt x="1953" y="524"/>
                </a:cubicBezTo>
                <a:cubicBezTo>
                  <a:pt x="1955" y="524"/>
                  <a:pt x="1955" y="524"/>
                  <a:pt x="1955" y="524"/>
                </a:cubicBezTo>
                <a:cubicBezTo>
                  <a:pt x="1955" y="525"/>
                  <a:pt x="1955" y="525"/>
                  <a:pt x="1955" y="525"/>
                </a:cubicBezTo>
                <a:cubicBezTo>
                  <a:pt x="1956" y="525"/>
                  <a:pt x="1956" y="525"/>
                  <a:pt x="1956" y="525"/>
                </a:cubicBezTo>
                <a:cubicBezTo>
                  <a:pt x="1957" y="523"/>
                  <a:pt x="1957" y="523"/>
                  <a:pt x="1957" y="523"/>
                </a:cubicBezTo>
                <a:cubicBezTo>
                  <a:pt x="1958" y="524"/>
                  <a:pt x="1958" y="524"/>
                  <a:pt x="1958" y="524"/>
                </a:cubicBezTo>
                <a:cubicBezTo>
                  <a:pt x="1959" y="523"/>
                  <a:pt x="1959" y="523"/>
                  <a:pt x="1959" y="523"/>
                </a:cubicBezTo>
                <a:cubicBezTo>
                  <a:pt x="1960" y="523"/>
                  <a:pt x="1960" y="523"/>
                  <a:pt x="1960" y="523"/>
                </a:cubicBezTo>
                <a:cubicBezTo>
                  <a:pt x="1961" y="522"/>
                  <a:pt x="1961" y="522"/>
                  <a:pt x="1961" y="522"/>
                </a:cubicBezTo>
                <a:cubicBezTo>
                  <a:pt x="1961" y="522"/>
                  <a:pt x="1961" y="522"/>
                  <a:pt x="1961" y="522"/>
                </a:cubicBezTo>
                <a:cubicBezTo>
                  <a:pt x="1960" y="521"/>
                  <a:pt x="1960" y="521"/>
                  <a:pt x="1960" y="521"/>
                </a:cubicBezTo>
                <a:cubicBezTo>
                  <a:pt x="1961" y="521"/>
                  <a:pt x="1961" y="521"/>
                  <a:pt x="1961" y="521"/>
                </a:cubicBezTo>
                <a:cubicBezTo>
                  <a:pt x="1961" y="521"/>
                  <a:pt x="1961" y="521"/>
                  <a:pt x="1961" y="521"/>
                </a:cubicBezTo>
                <a:cubicBezTo>
                  <a:pt x="1962" y="521"/>
                  <a:pt x="1963" y="521"/>
                  <a:pt x="1963" y="521"/>
                </a:cubicBezTo>
                <a:cubicBezTo>
                  <a:pt x="1964" y="522"/>
                  <a:pt x="1964" y="522"/>
                  <a:pt x="1964" y="522"/>
                </a:cubicBezTo>
                <a:cubicBezTo>
                  <a:pt x="1965" y="521"/>
                  <a:pt x="1965" y="521"/>
                  <a:pt x="1965" y="521"/>
                </a:cubicBezTo>
                <a:cubicBezTo>
                  <a:pt x="1964" y="520"/>
                  <a:pt x="1964" y="520"/>
                  <a:pt x="1964" y="520"/>
                </a:cubicBezTo>
                <a:cubicBezTo>
                  <a:pt x="1961" y="518"/>
                  <a:pt x="1961" y="518"/>
                  <a:pt x="1961" y="518"/>
                </a:cubicBezTo>
                <a:cubicBezTo>
                  <a:pt x="1963" y="518"/>
                  <a:pt x="1963" y="518"/>
                  <a:pt x="1963" y="518"/>
                </a:cubicBezTo>
                <a:cubicBezTo>
                  <a:pt x="1965" y="519"/>
                  <a:pt x="1965" y="519"/>
                  <a:pt x="1965" y="519"/>
                </a:cubicBezTo>
                <a:cubicBezTo>
                  <a:pt x="1965" y="518"/>
                  <a:pt x="1965" y="518"/>
                  <a:pt x="1965" y="518"/>
                </a:cubicBezTo>
                <a:cubicBezTo>
                  <a:pt x="1967" y="519"/>
                  <a:pt x="1967" y="519"/>
                  <a:pt x="1967" y="519"/>
                </a:cubicBezTo>
                <a:cubicBezTo>
                  <a:pt x="1967" y="518"/>
                  <a:pt x="1967" y="518"/>
                  <a:pt x="1967" y="518"/>
                </a:cubicBezTo>
                <a:cubicBezTo>
                  <a:pt x="1966" y="517"/>
                  <a:pt x="1966" y="517"/>
                  <a:pt x="1966" y="517"/>
                </a:cubicBezTo>
                <a:cubicBezTo>
                  <a:pt x="1967" y="517"/>
                  <a:pt x="1967" y="517"/>
                  <a:pt x="1967" y="517"/>
                </a:cubicBezTo>
                <a:cubicBezTo>
                  <a:pt x="1967" y="516"/>
                  <a:pt x="1967" y="516"/>
                  <a:pt x="1967" y="516"/>
                </a:cubicBezTo>
                <a:cubicBezTo>
                  <a:pt x="1966" y="515"/>
                  <a:pt x="1966" y="515"/>
                  <a:pt x="1966" y="515"/>
                </a:cubicBezTo>
                <a:cubicBezTo>
                  <a:pt x="1968" y="515"/>
                  <a:pt x="1968" y="515"/>
                  <a:pt x="1968" y="515"/>
                </a:cubicBezTo>
                <a:cubicBezTo>
                  <a:pt x="1968" y="514"/>
                  <a:pt x="1968" y="514"/>
                  <a:pt x="1968" y="514"/>
                </a:cubicBezTo>
                <a:cubicBezTo>
                  <a:pt x="1968" y="513"/>
                  <a:pt x="1968" y="513"/>
                  <a:pt x="1968" y="513"/>
                </a:cubicBezTo>
                <a:cubicBezTo>
                  <a:pt x="1968" y="513"/>
                  <a:pt x="1968" y="513"/>
                  <a:pt x="1968" y="513"/>
                </a:cubicBezTo>
                <a:cubicBezTo>
                  <a:pt x="1968" y="513"/>
                  <a:pt x="1968" y="513"/>
                  <a:pt x="1968" y="513"/>
                </a:cubicBezTo>
                <a:cubicBezTo>
                  <a:pt x="1965" y="511"/>
                  <a:pt x="1965" y="511"/>
                  <a:pt x="1965" y="511"/>
                </a:cubicBezTo>
                <a:cubicBezTo>
                  <a:pt x="1968" y="513"/>
                  <a:pt x="1968" y="513"/>
                  <a:pt x="1968" y="513"/>
                </a:cubicBezTo>
                <a:cubicBezTo>
                  <a:pt x="1969" y="513"/>
                  <a:pt x="1969" y="513"/>
                  <a:pt x="1969" y="513"/>
                </a:cubicBezTo>
                <a:cubicBezTo>
                  <a:pt x="1969" y="514"/>
                  <a:pt x="1969" y="514"/>
                  <a:pt x="1969" y="514"/>
                </a:cubicBezTo>
                <a:cubicBezTo>
                  <a:pt x="1971" y="514"/>
                  <a:pt x="1971" y="514"/>
                  <a:pt x="1971" y="514"/>
                </a:cubicBezTo>
                <a:cubicBezTo>
                  <a:pt x="1971" y="513"/>
                  <a:pt x="1971" y="513"/>
                  <a:pt x="1971" y="513"/>
                </a:cubicBezTo>
                <a:cubicBezTo>
                  <a:pt x="1972" y="513"/>
                  <a:pt x="1972" y="513"/>
                  <a:pt x="1972" y="513"/>
                </a:cubicBezTo>
                <a:cubicBezTo>
                  <a:pt x="1973" y="514"/>
                  <a:pt x="1973" y="514"/>
                  <a:pt x="1973" y="514"/>
                </a:cubicBezTo>
                <a:cubicBezTo>
                  <a:pt x="1974" y="513"/>
                  <a:pt x="1974" y="513"/>
                  <a:pt x="1974" y="513"/>
                </a:cubicBezTo>
                <a:cubicBezTo>
                  <a:pt x="1974" y="512"/>
                  <a:pt x="1974" y="512"/>
                  <a:pt x="1974" y="512"/>
                </a:cubicBezTo>
                <a:cubicBezTo>
                  <a:pt x="1975" y="512"/>
                  <a:pt x="1975" y="512"/>
                  <a:pt x="1975" y="512"/>
                </a:cubicBezTo>
                <a:cubicBezTo>
                  <a:pt x="1977" y="510"/>
                  <a:pt x="1977" y="510"/>
                  <a:pt x="1977" y="510"/>
                </a:cubicBezTo>
                <a:cubicBezTo>
                  <a:pt x="1977" y="509"/>
                  <a:pt x="1977" y="509"/>
                  <a:pt x="1977" y="509"/>
                </a:cubicBezTo>
                <a:cubicBezTo>
                  <a:pt x="1979" y="509"/>
                  <a:pt x="1979" y="509"/>
                  <a:pt x="1979" y="509"/>
                </a:cubicBezTo>
                <a:cubicBezTo>
                  <a:pt x="1980" y="508"/>
                  <a:pt x="1980" y="508"/>
                  <a:pt x="1980" y="508"/>
                </a:cubicBezTo>
                <a:cubicBezTo>
                  <a:pt x="1981" y="508"/>
                  <a:pt x="1981" y="508"/>
                  <a:pt x="1981" y="508"/>
                </a:cubicBezTo>
                <a:cubicBezTo>
                  <a:pt x="1981" y="508"/>
                  <a:pt x="1981" y="508"/>
                  <a:pt x="1981" y="508"/>
                </a:cubicBezTo>
                <a:cubicBezTo>
                  <a:pt x="1982" y="508"/>
                  <a:pt x="1982" y="508"/>
                  <a:pt x="1982" y="508"/>
                </a:cubicBezTo>
                <a:cubicBezTo>
                  <a:pt x="1982" y="507"/>
                  <a:pt x="1982" y="507"/>
                  <a:pt x="1982" y="507"/>
                </a:cubicBezTo>
                <a:cubicBezTo>
                  <a:pt x="1984" y="505"/>
                  <a:pt x="1984" y="505"/>
                  <a:pt x="1984" y="505"/>
                </a:cubicBezTo>
                <a:cubicBezTo>
                  <a:pt x="1986" y="505"/>
                  <a:pt x="1986" y="505"/>
                  <a:pt x="1986" y="505"/>
                </a:cubicBezTo>
                <a:cubicBezTo>
                  <a:pt x="1987" y="506"/>
                  <a:pt x="1987" y="506"/>
                  <a:pt x="1987" y="506"/>
                </a:cubicBezTo>
                <a:cubicBezTo>
                  <a:pt x="1989" y="506"/>
                  <a:pt x="1989" y="506"/>
                  <a:pt x="1989" y="506"/>
                </a:cubicBezTo>
                <a:cubicBezTo>
                  <a:pt x="1989" y="505"/>
                  <a:pt x="1989" y="505"/>
                  <a:pt x="1989" y="505"/>
                </a:cubicBezTo>
                <a:cubicBezTo>
                  <a:pt x="1990" y="506"/>
                  <a:pt x="1990" y="506"/>
                  <a:pt x="1990" y="506"/>
                </a:cubicBezTo>
                <a:cubicBezTo>
                  <a:pt x="1990" y="507"/>
                  <a:pt x="1990" y="507"/>
                  <a:pt x="1990" y="507"/>
                </a:cubicBezTo>
                <a:cubicBezTo>
                  <a:pt x="1991" y="508"/>
                  <a:pt x="1991" y="508"/>
                  <a:pt x="1991" y="508"/>
                </a:cubicBezTo>
                <a:cubicBezTo>
                  <a:pt x="1991" y="508"/>
                  <a:pt x="1991" y="508"/>
                  <a:pt x="1991" y="508"/>
                </a:cubicBezTo>
                <a:cubicBezTo>
                  <a:pt x="1993" y="508"/>
                  <a:pt x="1993" y="508"/>
                  <a:pt x="1993" y="508"/>
                </a:cubicBezTo>
                <a:cubicBezTo>
                  <a:pt x="1993" y="508"/>
                  <a:pt x="1993" y="508"/>
                  <a:pt x="1993" y="508"/>
                </a:cubicBezTo>
                <a:cubicBezTo>
                  <a:pt x="1994" y="509"/>
                  <a:pt x="1994" y="509"/>
                  <a:pt x="1994" y="509"/>
                </a:cubicBezTo>
                <a:cubicBezTo>
                  <a:pt x="1995" y="508"/>
                  <a:pt x="1995" y="508"/>
                  <a:pt x="1995" y="508"/>
                </a:cubicBezTo>
                <a:cubicBezTo>
                  <a:pt x="1995" y="507"/>
                  <a:pt x="1995" y="507"/>
                  <a:pt x="1995" y="507"/>
                </a:cubicBezTo>
                <a:cubicBezTo>
                  <a:pt x="1996" y="507"/>
                  <a:pt x="1996" y="507"/>
                  <a:pt x="1996" y="507"/>
                </a:cubicBezTo>
                <a:cubicBezTo>
                  <a:pt x="1997" y="506"/>
                  <a:pt x="1997" y="506"/>
                  <a:pt x="1997" y="506"/>
                </a:cubicBezTo>
                <a:cubicBezTo>
                  <a:pt x="1998" y="506"/>
                  <a:pt x="1998" y="506"/>
                  <a:pt x="1998" y="506"/>
                </a:cubicBezTo>
                <a:cubicBezTo>
                  <a:pt x="1999" y="506"/>
                  <a:pt x="1999" y="506"/>
                  <a:pt x="1999" y="506"/>
                </a:cubicBezTo>
                <a:cubicBezTo>
                  <a:pt x="2003" y="506"/>
                  <a:pt x="2003" y="506"/>
                  <a:pt x="2003" y="506"/>
                </a:cubicBezTo>
                <a:cubicBezTo>
                  <a:pt x="2003" y="507"/>
                  <a:pt x="2003" y="507"/>
                  <a:pt x="2003" y="507"/>
                </a:cubicBezTo>
                <a:cubicBezTo>
                  <a:pt x="2004" y="508"/>
                  <a:pt x="2004" y="508"/>
                  <a:pt x="2004" y="508"/>
                </a:cubicBezTo>
                <a:cubicBezTo>
                  <a:pt x="2005" y="509"/>
                  <a:pt x="2005" y="509"/>
                  <a:pt x="2005" y="509"/>
                </a:cubicBezTo>
                <a:cubicBezTo>
                  <a:pt x="2005" y="509"/>
                  <a:pt x="2005" y="509"/>
                  <a:pt x="2005" y="509"/>
                </a:cubicBezTo>
                <a:cubicBezTo>
                  <a:pt x="2004" y="511"/>
                  <a:pt x="2004" y="511"/>
                  <a:pt x="2004" y="511"/>
                </a:cubicBezTo>
                <a:cubicBezTo>
                  <a:pt x="2005" y="512"/>
                  <a:pt x="2005" y="512"/>
                  <a:pt x="2005" y="512"/>
                </a:cubicBezTo>
                <a:cubicBezTo>
                  <a:pt x="2006" y="513"/>
                  <a:pt x="2006" y="513"/>
                  <a:pt x="2006" y="513"/>
                </a:cubicBezTo>
                <a:cubicBezTo>
                  <a:pt x="2006" y="515"/>
                  <a:pt x="2006" y="515"/>
                  <a:pt x="2006" y="515"/>
                </a:cubicBezTo>
                <a:cubicBezTo>
                  <a:pt x="2005" y="517"/>
                  <a:pt x="2005" y="517"/>
                  <a:pt x="2005" y="517"/>
                </a:cubicBezTo>
                <a:cubicBezTo>
                  <a:pt x="2005" y="518"/>
                  <a:pt x="2005" y="518"/>
                  <a:pt x="2005" y="518"/>
                </a:cubicBezTo>
                <a:cubicBezTo>
                  <a:pt x="2006" y="519"/>
                  <a:pt x="2006" y="519"/>
                  <a:pt x="2006" y="519"/>
                </a:cubicBezTo>
                <a:cubicBezTo>
                  <a:pt x="2007" y="519"/>
                  <a:pt x="2007" y="519"/>
                  <a:pt x="2007" y="519"/>
                </a:cubicBezTo>
                <a:cubicBezTo>
                  <a:pt x="2006" y="520"/>
                  <a:pt x="2006" y="520"/>
                  <a:pt x="2006" y="520"/>
                </a:cubicBezTo>
                <a:cubicBezTo>
                  <a:pt x="2005" y="521"/>
                  <a:pt x="2005" y="521"/>
                  <a:pt x="2005" y="521"/>
                </a:cubicBezTo>
                <a:cubicBezTo>
                  <a:pt x="2004" y="523"/>
                  <a:pt x="2004" y="523"/>
                  <a:pt x="2004" y="523"/>
                </a:cubicBezTo>
                <a:cubicBezTo>
                  <a:pt x="2006" y="526"/>
                  <a:pt x="2006" y="526"/>
                  <a:pt x="2006" y="526"/>
                </a:cubicBezTo>
                <a:cubicBezTo>
                  <a:pt x="2007" y="526"/>
                  <a:pt x="2007" y="526"/>
                  <a:pt x="2007" y="526"/>
                </a:cubicBezTo>
                <a:cubicBezTo>
                  <a:pt x="2009" y="527"/>
                  <a:pt x="2009" y="527"/>
                  <a:pt x="2009" y="527"/>
                </a:cubicBezTo>
                <a:cubicBezTo>
                  <a:pt x="2009" y="528"/>
                  <a:pt x="2009" y="528"/>
                  <a:pt x="2009" y="528"/>
                </a:cubicBezTo>
                <a:cubicBezTo>
                  <a:pt x="2006" y="529"/>
                  <a:pt x="2006" y="529"/>
                  <a:pt x="2006" y="529"/>
                </a:cubicBezTo>
                <a:cubicBezTo>
                  <a:pt x="2005" y="529"/>
                  <a:pt x="2005" y="529"/>
                  <a:pt x="2005" y="529"/>
                </a:cubicBezTo>
                <a:cubicBezTo>
                  <a:pt x="2003" y="527"/>
                  <a:pt x="2003" y="527"/>
                  <a:pt x="2003" y="527"/>
                </a:cubicBezTo>
                <a:cubicBezTo>
                  <a:pt x="2002" y="527"/>
                  <a:pt x="2002" y="527"/>
                  <a:pt x="2002" y="527"/>
                </a:cubicBezTo>
                <a:cubicBezTo>
                  <a:pt x="2001" y="527"/>
                  <a:pt x="2001" y="527"/>
                  <a:pt x="2001" y="527"/>
                </a:cubicBezTo>
                <a:cubicBezTo>
                  <a:pt x="2000" y="527"/>
                  <a:pt x="2000" y="527"/>
                  <a:pt x="2000" y="527"/>
                </a:cubicBezTo>
                <a:cubicBezTo>
                  <a:pt x="1998" y="527"/>
                  <a:pt x="1998" y="527"/>
                  <a:pt x="1998" y="527"/>
                </a:cubicBezTo>
                <a:cubicBezTo>
                  <a:pt x="1996" y="527"/>
                  <a:pt x="1996" y="527"/>
                  <a:pt x="1996" y="527"/>
                </a:cubicBezTo>
                <a:cubicBezTo>
                  <a:pt x="1995" y="527"/>
                  <a:pt x="1995" y="527"/>
                  <a:pt x="1995" y="527"/>
                </a:cubicBezTo>
                <a:cubicBezTo>
                  <a:pt x="1993" y="527"/>
                  <a:pt x="1993" y="527"/>
                  <a:pt x="1993" y="527"/>
                </a:cubicBezTo>
                <a:cubicBezTo>
                  <a:pt x="1991" y="528"/>
                  <a:pt x="1991" y="528"/>
                  <a:pt x="1991" y="528"/>
                </a:cubicBezTo>
                <a:cubicBezTo>
                  <a:pt x="1990" y="529"/>
                  <a:pt x="1990" y="529"/>
                  <a:pt x="1990" y="529"/>
                </a:cubicBezTo>
                <a:cubicBezTo>
                  <a:pt x="1990" y="530"/>
                  <a:pt x="1990" y="530"/>
                  <a:pt x="1990" y="530"/>
                </a:cubicBezTo>
                <a:cubicBezTo>
                  <a:pt x="1990" y="532"/>
                  <a:pt x="1990" y="532"/>
                  <a:pt x="1990" y="532"/>
                </a:cubicBezTo>
                <a:cubicBezTo>
                  <a:pt x="1989" y="532"/>
                  <a:pt x="1989" y="532"/>
                  <a:pt x="1989" y="532"/>
                </a:cubicBezTo>
                <a:cubicBezTo>
                  <a:pt x="1989" y="533"/>
                  <a:pt x="1989" y="533"/>
                  <a:pt x="1989" y="533"/>
                </a:cubicBezTo>
                <a:cubicBezTo>
                  <a:pt x="1991" y="536"/>
                  <a:pt x="1991" y="536"/>
                  <a:pt x="1991" y="536"/>
                </a:cubicBezTo>
                <a:cubicBezTo>
                  <a:pt x="1991" y="537"/>
                  <a:pt x="1991" y="537"/>
                  <a:pt x="1991" y="537"/>
                </a:cubicBezTo>
                <a:cubicBezTo>
                  <a:pt x="1992" y="538"/>
                  <a:pt x="1992" y="538"/>
                  <a:pt x="1992" y="538"/>
                </a:cubicBezTo>
                <a:cubicBezTo>
                  <a:pt x="1994" y="537"/>
                  <a:pt x="1994" y="537"/>
                  <a:pt x="1994" y="537"/>
                </a:cubicBezTo>
                <a:cubicBezTo>
                  <a:pt x="1994" y="538"/>
                  <a:pt x="1994" y="538"/>
                  <a:pt x="1994" y="538"/>
                </a:cubicBezTo>
                <a:cubicBezTo>
                  <a:pt x="1994" y="539"/>
                  <a:pt x="1994" y="539"/>
                  <a:pt x="1994" y="539"/>
                </a:cubicBezTo>
                <a:cubicBezTo>
                  <a:pt x="1992" y="538"/>
                  <a:pt x="1992" y="538"/>
                  <a:pt x="1992" y="538"/>
                </a:cubicBezTo>
                <a:cubicBezTo>
                  <a:pt x="1991" y="539"/>
                  <a:pt x="1991" y="539"/>
                  <a:pt x="1991" y="539"/>
                </a:cubicBezTo>
                <a:cubicBezTo>
                  <a:pt x="1990" y="540"/>
                  <a:pt x="1990" y="540"/>
                  <a:pt x="1990" y="540"/>
                </a:cubicBezTo>
                <a:cubicBezTo>
                  <a:pt x="1989" y="539"/>
                  <a:pt x="1989" y="539"/>
                  <a:pt x="1989" y="539"/>
                </a:cubicBezTo>
                <a:cubicBezTo>
                  <a:pt x="1988" y="539"/>
                  <a:pt x="1988" y="539"/>
                  <a:pt x="1988" y="539"/>
                </a:cubicBezTo>
                <a:cubicBezTo>
                  <a:pt x="1987" y="539"/>
                  <a:pt x="1987" y="539"/>
                  <a:pt x="1987" y="539"/>
                </a:cubicBezTo>
                <a:cubicBezTo>
                  <a:pt x="1984" y="539"/>
                  <a:pt x="1984" y="539"/>
                  <a:pt x="1984" y="539"/>
                </a:cubicBezTo>
                <a:cubicBezTo>
                  <a:pt x="1983" y="539"/>
                  <a:pt x="1983" y="539"/>
                  <a:pt x="1983" y="539"/>
                </a:cubicBezTo>
                <a:cubicBezTo>
                  <a:pt x="1982" y="540"/>
                  <a:pt x="1982" y="540"/>
                  <a:pt x="1982" y="540"/>
                </a:cubicBezTo>
                <a:cubicBezTo>
                  <a:pt x="1982" y="541"/>
                  <a:pt x="1982" y="541"/>
                  <a:pt x="1982" y="541"/>
                </a:cubicBezTo>
                <a:cubicBezTo>
                  <a:pt x="1983" y="542"/>
                  <a:pt x="1983" y="542"/>
                  <a:pt x="1983" y="542"/>
                </a:cubicBezTo>
                <a:cubicBezTo>
                  <a:pt x="1985" y="542"/>
                  <a:pt x="1985" y="542"/>
                  <a:pt x="1985" y="542"/>
                </a:cubicBezTo>
                <a:cubicBezTo>
                  <a:pt x="1987" y="543"/>
                  <a:pt x="1987" y="543"/>
                  <a:pt x="1987" y="543"/>
                </a:cubicBezTo>
                <a:cubicBezTo>
                  <a:pt x="1988" y="544"/>
                  <a:pt x="1988" y="544"/>
                  <a:pt x="1988" y="544"/>
                </a:cubicBezTo>
                <a:cubicBezTo>
                  <a:pt x="1989" y="545"/>
                  <a:pt x="1989" y="545"/>
                  <a:pt x="1989" y="545"/>
                </a:cubicBezTo>
                <a:cubicBezTo>
                  <a:pt x="1989" y="547"/>
                  <a:pt x="1989" y="547"/>
                  <a:pt x="1989" y="547"/>
                </a:cubicBezTo>
                <a:cubicBezTo>
                  <a:pt x="1990" y="548"/>
                  <a:pt x="1990" y="548"/>
                  <a:pt x="1990" y="548"/>
                </a:cubicBezTo>
                <a:cubicBezTo>
                  <a:pt x="1991" y="549"/>
                  <a:pt x="1991" y="549"/>
                  <a:pt x="1991" y="549"/>
                </a:cubicBezTo>
                <a:cubicBezTo>
                  <a:pt x="1994" y="552"/>
                  <a:pt x="1994" y="552"/>
                  <a:pt x="1994" y="552"/>
                </a:cubicBezTo>
                <a:cubicBezTo>
                  <a:pt x="1994" y="554"/>
                  <a:pt x="1994" y="554"/>
                  <a:pt x="1994" y="554"/>
                </a:cubicBezTo>
                <a:cubicBezTo>
                  <a:pt x="1994" y="557"/>
                  <a:pt x="1994" y="557"/>
                  <a:pt x="1994" y="557"/>
                </a:cubicBezTo>
                <a:cubicBezTo>
                  <a:pt x="1994" y="557"/>
                  <a:pt x="1994" y="557"/>
                  <a:pt x="1994" y="557"/>
                </a:cubicBezTo>
                <a:cubicBezTo>
                  <a:pt x="1996" y="556"/>
                  <a:pt x="1996" y="556"/>
                  <a:pt x="1996" y="556"/>
                </a:cubicBezTo>
                <a:cubicBezTo>
                  <a:pt x="1997" y="556"/>
                  <a:pt x="1997" y="556"/>
                  <a:pt x="1997" y="556"/>
                </a:cubicBezTo>
                <a:cubicBezTo>
                  <a:pt x="1998" y="556"/>
                  <a:pt x="1998" y="556"/>
                  <a:pt x="1998" y="556"/>
                </a:cubicBezTo>
                <a:cubicBezTo>
                  <a:pt x="1999" y="558"/>
                  <a:pt x="1999" y="558"/>
                  <a:pt x="1999" y="558"/>
                </a:cubicBezTo>
                <a:cubicBezTo>
                  <a:pt x="2000" y="559"/>
                  <a:pt x="2000" y="559"/>
                  <a:pt x="2000" y="559"/>
                </a:cubicBezTo>
                <a:cubicBezTo>
                  <a:pt x="2000" y="561"/>
                  <a:pt x="2000" y="561"/>
                  <a:pt x="2000" y="561"/>
                </a:cubicBezTo>
                <a:cubicBezTo>
                  <a:pt x="2001" y="561"/>
                  <a:pt x="2001" y="561"/>
                  <a:pt x="2001" y="561"/>
                </a:cubicBezTo>
                <a:cubicBezTo>
                  <a:pt x="2003" y="560"/>
                  <a:pt x="2003" y="560"/>
                  <a:pt x="2003" y="560"/>
                </a:cubicBezTo>
                <a:cubicBezTo>
                  <a:pt x="2005" y="561"/>
                  <a:pt x="2005" y="561"/>
                  <a:pt x="2005" y="561"/>
                </a:cubicBezTo>
                <a:cubicBezTo>
                  <a:pt x="2006" y="561"/>
                  <a:pt x="2006" y="561"/>
                  <a:pt x="2006" y="561"/>
                </a:cubicBezTo>
                <a:cubicBezTo>
                  <a:pt x="2008" y="561"/>
                  <a:pt x="2008" y="561"/>
                  <a:pt x="2008" y="561"/>
                </a:cubicBezTo>
                <a:cubicBezTo>
                  <a:pt x="2009" y="562"/>
                  <a:pt x="2009" y="562"/>
                  <a:pt x="2009" y="562"/>
                </a:cubicBezTo>
                <a:cubicBezTo>
                  <a:pt x="2009" y="562"/>
                  <a:pt x="2009" y="562"/>
                  <a:pt x="2009" y="562"/>
                </a:cubicBezTo>
                <a:cubicBezTo>
                  <a:pt x="2009" y="563"/>
                  <a:pt x="2009" y="563"/>
                  <a:pt x="2009" y="563"/>
                </a:cubicBezTo>
                <a:cubicBezTo>
                  <a:pt x="2009" y="566"/>
                  <a:pt x="2009" y="566"/>
                  <a:pt x="2009" y="566"/>
                </a:cubicBezTo>
                <a:cubicBezTo>
                  <a:pt x="2007" y="569"/>
                  <a:pt x="2007" y="569"/>
                  <a:pt x="2007" y="569"/>
                </a:cubicBezTo>
                <a:cubicBezTo>
                  <a:pt x="2008" y="571"/>
                  <a:pt x="2008" y="571"/>
                  <a:pt x="2008" y="571"/>
                </a:cubicBezTo>
                <a:cubicBezTo>
                  <a:pt x="2008" y="574"/>
                  <a:pt x="2008" y="574"/>
                  <a:pt x="2008" y="574"/>
                </a:cubicBezTo>
                <a:cubicBezTo>
                  <a:pt x="2008" y="575"/>
                  <a:pt x="2008" y="575"/>
                  <a:pt x="2008" y="575"/>
                </a:cubicBezTo>
                <a:cubicBezTo>
                  <a:pt x="2010" y="576"/>
                  <a:pt x="2010" y="576"/>
                  <a:pt x="2010" y="576"/>
                </a:cubicBezTo>
                <a:cubicBezTo>
                  <a:pt x="2010" y="578"/>
                  <a:pt x="2010" y="578"/>
                  <a:pt x="2010" y="578"/>
                </a:cubicBezTo>
                <a:cubicBezTo>
                  <a:pt x="2012" y="579"/>
                  <a:pt x="2012" y="579"/>
                  <a:pt x="2012" y="579"/>
                </a:cubicBezTo>
                <a:cubicBezTo>
                  <a:pt x="2013" y="581"/>
                  <a:pt x="2013" y="581"/>
                  <a:pt x="2013" y="581"/>
                </a:cubicBezTo>
                <a:cubicBezTo>
                  <a:pt x="2015" y="584"/>
                  <a:pt x="2015" y="584"/>
                  <a:pt x="2015" y="584"/>
                </a:cubicBezTo>
                <a:cubicBezTo>
                  <a:pt x="2014" y="587"/>
                  <a:pt x="2014" y="587"/>
                  <a:pt x="2014" y="587"/>
                </a:cubicBezTo>
                <a:cubicBezTo>
                  <a:pt x="2013" y="589"/>
                  <a:pt x="2013" y="589"/>
                  <a:pt x="2013" y="589"/>
                </a:cubicBezTo>
                <a:cubicBezTo>
                  <a:pt x="2014" y="595"/>
                  <a:pt x="2014" y="595"/>
                  <a:pt x="2014" y="595"/>
                </a:cubicBezTo>
                <a:cubicBezTo>
                  <a:pt x="2015" y="596"/>
                  <a:pt x="2015" y="596"/>
                  <a:pt x="2015" y="596"/>
                </a:cubicBezTo>
                <a:cubicBezTo>
                  <a:pt x="2015" y="598"/>
                  <a:pt x="2015" y="598"/>
                  <a:pt x="2015" y="598"/>
                </a:cubicBezTo>
                <a:cubicBezTo>
                  <a:pt x="2019" y="601"/>
                  <a:pt x="2019" y="601"/>
                  <a:pt x="2019" y="601"/>
                </a:cubicBezTo>
                <a:cubicBezTo>
                  <a:pt x="2019" y="600"/>
                  <a:pt x="2019" y="600"/>
                  <a:pt x="2019" y="600"/>
                </a:cubicBezTo>
                <a:cubicBezTo>
                  <a:pt x="2017" y="598"/>
                  <a:pt x="2017" y="598"/>
                  <a:pt x="2017" y="598"/>
                </a:cubicBezTo>
                <a:cubicBezTo>
                  <a:pt x="2018" y="598"/>
                  <a:pt x="2018" y="598"/>
                  <a:pt x="2018" y="598"/>
                </a:cubicBezTo>
                <a:cubicBezTo>
                  <a:pt x="2021" y="598"/>
                  <a:pt x="2021" y="598"/>
                  <a:pt x="2021" y="598"/>
                </a:cubicBezTo>
                <a:cubicBezTo>
                  <a:pt x="2022" y="597"/>
                  <a:pt x="2022" y="597"/>
                  <a:pt x="2022" y="597"/>
                </a:cubicBezTo>
                <a:cubicBezTo>
                  <a:pt x="2023" y="598"/>
                  <a:pt x="2023" y="598"/>
                  <a:pt x="2023" y="598"/>
                </a:cubicBezTo>
                <a:cubicBezTo>
                  <a:pt x="2023" y="600"/>
                  <a:pt x="2023" y="600"/>
                  <a:pt x="2023" y="600"/>
                </a:cubicBezTo>
                <a:cubicBezTo>
                  <a:pt x="2023" y="602"/>
                  <a:pt x="2023" y="602"/>
                  <a:pt x="2023" y="602"/>
                </a:cubicBezTo>
                <a:cubicBezTo>
                  <a:pt x="2025" y="602"/>
                  <a:pt x="2025" y="602"/>
                  <a:pt x="2025" y="602"/>
                </a:cubicBezTo>
                <a:cubicBezTo>
                  <a:pt x="2026" y="603"/>
                  <a:pt x="2026" y="603"/>
                  <a:pt x="2026" y="603"/>
                </a:cubicBezTo>
                <a:cubicBezTo>
                  <a:pt x="2025" y="604"/>
                  <a:pt x="2025" y="604"/>
                  <a:pt x="2025" y="604"/>
                </a:cubicBezTo>
                <a:cubicBezTo>
                  <a:pt x="2024" y="604"/>
                  <a:pt x="2024" y="604"/>
                  <a:pt x="2024" y="604"/>
                </a:cubicBezTo>
                <a:cubicBezTo>
                  <a:pt x="2022" y="604"/>
                  <a:pt x="2022" y="604"/>
                  <a:pt x="2022" y="604"/>
                </a:cubicBezTo>
                <a:cubicBezTo>
                  <a:pt x="2022" y="603"/>
                  <a:pt x="2022" y="603"/>
                  <a:pt x="2022" y="603"/>
                </a:cubicBezTo>
                <a:cubicBezTo>
                  <a:pt x="2020" y="605"/>
                  <a:pt x="2020" y="605"/>
                  <a:pt x="2020" y="605"/>
                </a:cubicBezTo>
                <a:cubicBezTo>
                  <a:pt x="2020" y="607"/>
                  <a:pt x="2020" y="607"/>
                  <a:pt x="2020" y="607"/>
                </a:cubicBezTo>
                <a:cubicBezTo>
                  <a:pt x="2021" y="608"/>
                  <a:pt x="2021" y="608"/>
                  <a:pt x="2021" y="608"/>
                </a:cubicBezTo>
                <a:cubicBezTo>
                  <a:pt x="2021" y="606"/>
                  <a:pt x="2021" y="606"/>
                  <a:pt x="2021" y="606"/>
                </a:cubicBezTo>
                <a:cubicBezTo>
                  <a:pt x="2022" y="606"/>
                  <a:pt x="2022" y="606"/>
                  <a:pt x="2022" y="606"/>
                </a:cubicBezTo>
                <a:cubicBezTo>
                  <a:pt x="2023" y="606"/>
                  <a:pt x="2023" y="606"/>
                  <a:pt x="2023" y="606"/>
                </a:cubicBezTo>
                <a:cubicBezTo>
                  <a:pt x="2024" y="606"/>
                  <a:pt x="2024" y="606"/>
                  <a:pt x="2024" y="606"/>
                </a:cubicBezTo>
                <a:cubicBezTo>
                  <a:pt x="2025" y="608"/>
                  <a:pt x="2025" y="608"/>
                  <a:pt x="2025" y="608"/>
                </a:cubicBezTo>
                <a:cubicBezTo>
                  <a:pt x="2028" y="610"/>
                  <a:pt x="2028" y="610"/>
                  <a:pt x="2028" y="610"/>
                </a:cubicBezTo>
                <a:cubicBezTo>
                  <a:pt x="2029" y="612"/>
                  <a:pt x="2029" y="612"/>
                  <a:pt x="2029" y="612"/>
                </a:cubicBezTo>
                <a:cubicBezTo>
                  <a:pt x="2029" y="615"/>
                  <a:pt x="2029" y="615"/>
                  <a:pt x="2029" y="615"/>
                </a:cubicBezTo>
                <a:cubicBezTo>
                  <a:pt x="2029" y="616"/>
                  <a:pt x="2029" y="616"/>
                  <a:pt x="2029" y="616"/>
                </a:cubicBezTo>
                <a:cubicBezTo>
                  <a:pt x="2029" y="621"/>
                  <a:pt x="2029" y="621"/>
                  <a:pt x="2029" y="621"/>
                </a:cubicBezTo>
                <a:cubicBezTo>
                  <a:pt x="2030" y="625"/>
                  <a:pt x="2030" y="625"/>
                  <a:pt x="2030" y="625"/>
                </a:cubicBezTo>
                <a:cubicBezTo>
                  <a:pt x="2032" y="630"/>
                  <a:pt x="2032" y="630"/>
                  <a:pt x="2032" y="630"/>
                </a:cubicBezTo>
                <a:cubicBezTo>
                  <a:pt x="2033" y="633"/>
                  <a:pt x="2033" y="633"/>
                  <a:pt x="2033" y="633"/>
                </a:cubicBezTo>
                <a:cubicBezTo>
                  <a:pt x="2034" y="635"/>
                  <a:pt x="2034" y="635"/>
                  <a:pt x="2034" y="635"/>
                </a:cubicBezTo>
                <a:lnTo>
                  <a:pt x="2033" y="638"/>
                </a:lnTo>
                <a:close/>
                <a:moveTo>
                  <a:pt x="2780" y="659"/>
                </a:moveTo>
                <a:cubicBezTo>
                  <a:pt x="2781" y="661"/>
                  <a:pt x="2781" y="661"/>
                  <a:pt x="2781" y="661"/>
                </a:cubicBezTo>
                <a:cubicBezTo>
                  <a:pt x="2782" y="661"/>
                  <a:pt x="2782" y="661"/>
                  <a:pt x="2782" y="661"/>
                </a:cubicBezTo>
                <a:cubicBezTo>
                  <a:pt x="2783" y="660"/>
                  <a:pt x="2783" y="660"/>
                  <a:pt x="2783" y="660"/>
                </a:cubicBezTo>
                <a:cubicBezTo>
                  <a:pt x="2782" y="659"/>
                  <a:pt x="2782" y="659"/>
                  <a:pt x="2782" y="659"/>
                </a:cubicBezTo>
                <a:cubicBezTo>
                  <a:pt x="2781" y="658"/>
                  <a:pt x="2781" y="658"/>
                  <a:pt x="2781" y="658"/>
                </a:cubicBezTo>
                <a:cubicBezTo>
                  <a:pt x="2781" y="657"/>
                  <a:pt x="2781" y="657"/>
                  <a:pt x="2781" y="657"/>
                </a:cubicBezTo>
                <a:cubicBezTo>
                  <a:pt x="2780" y="657"/>
                  <a:pt x="2780" y="657"/>
                  <a:pt x="2780" y="657"/>
                </a:cubicBezTo>
                <a:lnTo>
                  <a:pt x="2780" y="659"/>
                </a:lnTo>
                <a:close/>
                <a:moveTo>
                  <a:pt x="2785" y="654"/>
                </a:moveTo>
                <a:cubicBezTo>
                  <a:pt x="2785" y="654"/>
                  <a:pt x="2785" y="654"/>
                  <a:pt x="2785" y="654"/>
                </a:cubicBezTo>
                <a:cubicBezTo>
                  <a:pt x="2784" y="654"/>
                  <a:pt x="2784" y="654"/>
                  <a:pt x="2784" y="654"/>
                </a:cubicBezTo>
                <a:lnTo>
                  <a:pt x="2785" y="654"/>
                </a:lnTo>
                <a:close/>
                <a:moveTo>
                  <a:pt x="2784" y="922"/>
                </a:moveTo>
                <a:cubicBezTo>
                  <a:pt x="2785" y="923"/>
                  <a:pt x="2785" y="923"/>
                  <a:pt x="2785" y="923"/>
                </a:cubicBezTo>
                <a:cubicBezTo>
                  <a:pt x="2786" y="922"/>
                  <a:pt x="2786" y="922"/>
                  <a:pt x="2786" y="922"/>
                </a:cubicBezTo>
                <a:cubicBezTo>
                  <a:pt x="2784" y="921"/>
                  <a:pt x="2784" y="921"/>
                  <a:pt x="2784" y="921"/>
                </a:cubicBezTo>
                <a:lnTo>
                  <a:pt x="2784" y="922"/>
                </a:lnTo>
                <a:close/>
                <a:moveTo>
                  <a:pt x="2784" y="655"/>
                </a:moveTo>
                <a:cubicBezTo>
                  <a:pt x="2783" y="655"/>
                  <a:pt x="2783" y="655"/>
                  <a:pt x="2783" y="655"/>
                </a:cubicBezTo>
                <a:cubicBezTo>
                  <a:pt x="2784" y="655"/>
                  <a:pt x="2784" y="655"/>
                  <a:pt x="2784" y="655"/>
                </a:cubicBezTo>
                <a:close/>
                <a:moveTo>
                  <a:pt x="2698" y="961"/>
                </a:moveTo>
                <a:cubicBezTo>
                  <a:pt x="2700" y="960"/>
                  <a:pt x="2700" y="960"/>
                  <a:pt x="2700" y="960"/>
                </a:cubicBezTo>
                <a:cubicBezTo>
                  <a:pt x="2700" y="959"/>
                  <a:pt x="2700" y="959"/>
                  <a:pt x="2700" y="959"/>
                </a:cubicBezTo>
                <a:cubicBezTo>
                  <a:pt x="2699" y="958"/>
                  <a:pt x="2699" y="958"/>
                  <a:pt x="2699" y="958"/>
                </a:cubicBezTo>
                <a:cubicBezTo>
                  <a:pt x="2698" y="960"/>
                  <a:pt x="2698" y="960"/>
                  <a:pt x="2698" y="960"/>
                </a:cubicBezTo>
                <a:lnTo>
                  <a:pt x="2698" y="961"/>
                </a:lnTo>
                <a:close/>
                <a:moveTo>
                  <a:pt x="2947" y="1538"/>
                </a:moveTo>
                <a:cubicBezTo>
                  <a:pt x="2947" y="1536"/>
                  <a:pt x="2947" y="1536"/>
                  <a:pt x="2947" y="1536"/>
                </a:cubicBezTo>
                <a:cubicBezTo>
                  <a:pt x="2946" y="1537"/>
                  <a:pt x="2946" y="1537"/>
                  <a:pt x="2946" y="1537"/>
                </a:cubicBezTo>
                <a:lnTo>
                  <a:pt x="2947" y="1538"/>
                </a:lnTo>
                <a:close/>
                <a:moveTo>
                  <a:pt x="2940" y="1507"/>
                </a:moveTo>
                <a:cubicBezTo>
                  <a:pt x="2938" y="1507"/>
                  <a:pt x="2938" y="1507"/>
                  <a:pt x="2938" y="1507"/>
                </a:cubicBezTo>
                <a:cubicBezTo>
                  <a:pt x="2939" y="1508"/>
                  <a:pt x="2939" y="1508"/>
                  <a:pt x="2939" y="1508"/>
                </a:cubicBezTo>
                <a:lnTo>
                  <a:pt x="2940" y="1507"/>
                </a:lnTo>
                <a:close/>
                <a:moveTo>
                  <a:pt x="2946" y="1525"/>
                </a:moveTo>
                <a:cubicBezTo>
                  <a:pt x="2946" y="1526"/>
                  <a:pt x="2946" y="1526"/>
                  <a:pt x="2946" y="1526"/>
                </a:cubicBezTo>
                <a:cubicBezTo>
                  <a:pt x="2945" y="1528"/>
                  <a:pt x="2945" y="1528"/>
                  <a:pt x="2945" y="1528"/>
                </a:cubicBezTo>
                <a:cubicBezTo>
                  <a:pt x="2946" y="1529"/>
                  <a:pt x="2946" y="1529"/>
                  <a:pt x="2946" y="1529"/>
                </a:cubicBezTo>
                <a:cubicBezTo>
                  <a:pt x="2947" y="1531"/>
                  <a:pt x="2947" y="1531"/>
                  <a:pt x="2947" y="1531"/>
                </a:cubicBezTo>
                <a:cubicBezTo>
                  <a:pt x="2950" y="1529"/>
                  <a:pt x="2950" y="1529"/>
                  <a:pt x="2950" y="1529"/>
                </a:cubicBezTo>
                <a:cubicBezTo>
                  <a:pt x="2950" y="1527"/>
                  <a:pt x="2950" y="1527"/>
                  <a:pt x="2950" y="1527"/>
                </a:cubicBezTo>
                <a:cubicBezTo>
                  <a:pt x="2947" y="1524"/>
                  <a:pt x="2947" y="1524"/>
                  <a:pt x="2947" y="1524"/>
                </a:cubicBezTo>
                <a:lnTo>
                  <a:pt x="2946" y="1525"/>
                </a:lnTo>
                <a:close/>
                <a:moveTo>
                  <a:pt x="2946" y="1532"/>
                </a:moveTo>
                <a:cubicBezTo>
                  <a:pt x="2945" y="1533"/>
                  <a:pt x="2945" y="1533"/>
                  <a:pt x="2945" y="1533"/>
                </a:cubicBezTo>
                <a:cubicBezTo>
                  <a:pt x="2945" y="1534"/>
                  <a:pt x="2945" y="1534"/>
                  <a:pt x="2945" y="1534"/>
                </a:cubicBezTo>
                <a:cubicBezTo>
                  <a:pt x="2948" y="1534"/>
                  <a:pt x="2948" y="1534"/>
                  <a:pt x="2948" y="1534"/>
                </a:cubicBezTo>
                <a:cubicBezTo>
                  <a:pt x="2950" y="1535"/>
                  <a:pt x="2950" y="1535"/>
                  <a:pt x="2950" y="1535"/>
                </a:cubicBezTo>
                <a:cubicBezTo>
                  <a:pt x="2950" y="1534"/>
                  <a:pt x="2950" y="1534"/>
                  <a:pt x="2950" y="1534"/>
                </a:cubicBezTo>
                <a:cubicBezTo>
                  <a:pt x="2948" y="1532"/>
                  <a:pt x="2948" y="1532"/>
                  <a:pt x="2948" y="1532"/>
                </a:cubicBezTo>
                <a:lnTo>
                  <a:pt x="2946" y="1532"/>
                </a:lnTo>
                <a:close/>
                <a:moveTo>
                  <a:pt x="2914" y="1536"/>
                </a:moveTo>
                <a:cubicBezTo>
                  <a:pt x="2915" y="1536"/>
                  <a:pt x="2915" y="1536"/>
                  <a:pt x="2915" y="1536"/>
                </a:cubicBezTo>
                <a:cubicBezTo>
                  <a:pt x="2916" y="1535"/>
                  <a:pt x="2916" y="1535"/>
                  <a:pt x="2916" y="1535"/>
                </a:cubicBezTo>
                <a:cubicBezTo>
                  <a:pt x="2915" y="1534"/>
                  <a:pt x="2915" y="1534"/>
                  <a:pt x="2915" y="1534"/>
                </a:cubicBezTo>
                <a:cubicBezTo>
                  <a:pt x="2914" y="1534"/>
                  <a:pt x="2914" y="1534"/>
                  <a:pt x="2914" y="1534"/>
                </a:cubicBezTo>
                <a:lnTo>
                  <a:pt x="2914" y="1536"/>
                </a:lnTo>
                <a:close/>
                <a:moveTo>
                  <a:pt x="2916" y="1530"/>
                </a:moveTo>
                <a:cubicBezTo>
                  <a:pt x="2915" y="1531"/>
                  <a:pt x="2915" y="1531"/>
                  <a:pt x="2915" y="1531"/>
                </a:cubicBezTo>
                <a:cubicBezTo>
                  <a:pt x="2915" y="1532"/>
                  <a:pt x="2915" y="1532"/>
                  <a:pt x="2915" y="1532"/>
                </a:cubicBezTo>
                <a:cubicBezTo>
                  <a:pt x="2916" y="1532"/>
                  <a:pt x="2916" y="1532"/>
                  <a:pt x="2916" y="1532"/>
                </a:cubicBezTo>
                <a:lnTo>
                  <a:pt x="2916" y="1530"/>
                </a:lnTo>
                <a:close/>
                <a:moveTo>
                  <a:pt x="2912" y="1531"/>
                </a:moveTo>
                <a:cubicBezTo>
                  <a:pt x="2912" y="1532"/>
                  <a:pt x="2912" y="1532"/>
                  <a:pt x="2912" y="1532"/>
                </a:cubicBezTo>
                <a:cubicBezTo>
                  <a:pt x="2913" y="1533"/>
                  <a:pt x="2913" y="1533"/>
                  <a:pt x="2913" y="1533"/>
                </a:cubicBezTo>
                <a:cubicBezTo>
                  <a:pt x="2914" y="1532"/>
                  <a:pt x="2914" y="1532"/>
                  <a:pt x="2914" y="1532"/>
                </a:cubicBezTo>
                <a:cubicBezTo>
                  <a:pt x="2914" y="1530"/>
                  <a:pt x="2914" y="1530"/>
                  <a:pt x="2914" y="1530"/>
                </a:cubicBezTo>
                <a:lnTo>
                  <a:pt x="2912" y="1531"/>
                </a:lnTo>
                <a:close/>
                <a:moveTo>
                  <a:pt x="3043" y="1353"/>
                </a:moveTo>
                <a:cubicBezTo>
                  <a:pt x="3044" y="1352"/>
                  <a:pt x="3044" y="1352"/>
                  <a:pt x="3044" y="1352"/>
                </a:cubicBezTo>
                <a:cubicBezTo>
                  <a:pt x="3043" y="1350"/>
                  <a:pt x="3043" y="1350"/>
                  <a:pt x="3043" y="1350"/>
                </a:cubicBezTo>
                <a:lnTo>
                  <a:pt x="3043" y="1353"/>
                </a:lnTo>
                <a:close/>
                <a:moveTo>
                  <a:pt x="2943" y="1540"/>
                </a:moveTo>
                <a:cubicBezTo>
                  <a:pt x="2942" y="1542"/>
                  <a:pt x="2942" y="1542"/>
                  <a:pt x="2942" y="1542"/>
                </a:cubicBezTo>
                <a:cubicBezTo>
                  <a:pt x="2941" y="1541"/>
                  <a:pt x="2941" y="1541"/>
                  <a:pt x="2941" y="1541"/>
                </a:cubicBezTo>
                <a:cubicBezTo>
                  <a:pt x="2940" y="1541"/>
                  <a:pt x="2940" y="1541"/>
                  <a:pt x="2940" y="1541"/>
                </a:cubicBezTo>
                <a:cubicBezTo>
                  <a:pt x="2939" y="1542"/>
                  <a:pt x="2939" y="1542"/>
                  <a:pt x="2939" y="1542"/>
                </a:cubicBezTo>
                <a:cubicBezTo>
                  <a:pt x="2938" y="1543"/>
                  <a:pt x="2938" y="1543"/>
                  <a:pt x="2938" y="1543"/>
                </a:cubicBezTo>
                <a:cubicBezTo>
                  <a:pt x="2932" y="1543"/>
                  <a:pt x="2932" y="1543"/>
                  <a:pt x="2932" y="1543"/>
                </a:cubicBezTo>
                <a:cubicBezTo>
                  <a:pt x="2930" y="1543"/>
                  <a:pt x="2930" y="1543"/>
                  <a:pt x="2930" y="1543"/>
                </a:cubicBezTo>
                <a:cubicBezTo>
                  <a:pt x="2930" y="1545"/>
                  <a:pt x="2930" y="1545"/>
                  <a:pt x="2930" y="1545"/>
                </a:cubicBezTo>
                <a:cubicBezTo>
                  <a:pt x="2929" y="1544"/>
                  <a:pt x="2929" y="1544"/>
                  <a:pt x="2929" y="1544"/>
                </a:cubicBezTo>
                <a:cubicBezTo>
                  <a:pt x="2927" y="1544"/>
                  <a:pt x="2927" y="1544"/>
                  <a:pt x="2927" y="1544"/>
                </a:cubicBezTo>
                <a:cubicBezTo>
                  <a:pt x="2926" y="1545"/>
                  <a:pt x="2926" y="1545"/>
                  <a:pt x="2926" y="1545"/>
                </a:cubicBezTo>
                <a:cubicBezTo>
                  <a:pt x="2924" y="1543"/>
                  <a:pt x="2924" y="1543"/>
                  <a:pt x="2924" y="1543"/>
                </a:cubicBezTo>
                <a:cubicBezTo>
                  <a:pt x="2921" y="1541"/>
                  <a:pt x="2921" y="1541"/>
                  <a:pt x="2921" y="1541"/>
                </a:cubicBezTo>
                <a:cubicBezTo>
                  <a:pt x="2917" y="1539"/>
                  <a:pt x="2917" y="1539"/>
                  <a:pt x="2917" y="1539"/>
                </a:cubicBezTo>
                <a:cubicBezTo>
                  <a:pt x="2918" y="1536"/>
                  <a:pt x="2918" y="1536"/>
                  <a:pt x="2918" y="1536"/>
                </a:cubicBezTo>
                <a:cubicBezTo>
                  <a:pt x="2917" y="1537"/>
                  <a:pt x="2917" y="1537"/>
                  <a:pt x="2917" y="1537"/>
                </a:cubicBezTo>
                <a:cubicBezTo>
                  <a:pt x="2916" y="1538"/>
                  <a:pt x="2916" y="1538"/>
                  <a:pt x="2916" y="1538"/>
                </a:cubicBezTo>
                <a:cubicBezTo>
                  <a:pt x="2915" y="1537"/>
                  <a:pt x="2915" y="1537"/>
                  <a:pt x="2915" y="1537"/>
                </a:cubicBezTo>
                <a:cubicBezTo>
                  <a:pt x="2913" y="1536"/>
                  <a:pt x="2913" y="1536"/>
                  <a:pt x="2913" y="1536"/>
                </a:cubicBezTo>
                <a:cubicBezTo>
                  <a:pt x="2911" y="1535"/>
                  <a:pt x="2911" y="1535"/>
                  <a:pt x="2911" y="1535"/>
                </a:cubicBezTo>
                <a:cubicBezTo>
                  <a:pt x="2910" y="1536"/>
                  <a:pt x="2910" y="1536"/>
                  <a:pt x="2910" y="1536"/>
                </a:cubicBezTo>
                <a:cubicBezTo>
                  <a:pt x="2910" y="1538"/>
                  <a:pt x="2910" y="1538"/>
                  <a:pt x="2910" y="1538"/>
                </a:cubicBezTo>
                <a:cubicBezTo>
                  <a:pt x="2910" y="1538"/>
                  <a:pt x="2910" y="1538"/>
                  <a:pt x="2910" y="1538"/>
                </a:cubicBezTo>
                <a:cubicBezTo>
                  <a:pt x="2910" y="1540"/>
                  <a:pt x="2910" y="1540"/>
                  <a:pt x="2910" y="1540"/>
                </a:cubicBezTo>
                <a:cubicBezTo>
                  <a:pt x="2910" y="1544"/>
                  <a:pt x="2910" y="1544"/>
                  <a:pt x="2910" y="1544"/>
                </a:cubicBezTo>
                <a:cubicBezTo>
                  <a:pt x="2910" y="1547"/>
                  <a:pt x="2910" y="1547"/>
                  <a:pt x="2910" y="1547"/>
                </a:cubicBezTo>
                <a:cubicBezTo>
                  <a:pt x="2910" y="1551"/>
                  <a:pt x="2910" y="1551"/>
                  <a:pt x="2910" y="1551"/>
                </a:cubicBezTo>
                <a:cubicBezTo>
                  <a:pt x="2910" y="1555"/>
                  <a:pt x="2910" y="1555"/>
                  <a:pt x="2910" y="1555"/>
                </a:cubicBezTo>
                <a:cubicBezTo>
                  <a:pt x="2910" y="1558"/>
                  <a:pt x="2910" y="1558"/>
                  <a:pt x="2910" y="1558"/>
                </a:cubicBezTo>
                <a:cubicBezTo>
                  <a:pt x="2911" y="1558"/>
                  <a:pt x="2911" y="1558"/>
                  <a:pt x="2911" y="1558"/>
                </a:cubicBezTo>
                <a:cubicBezTo>
                  <a:pt x="2911" y="1560"/>
                  <a:pt x="2911" y="1560"/>
                  <a:pt x="2911" y="1560"/>
                </a:cubicBezTo>
                <a:cubicBezTo>
                  <a:pt x="2913" y="1562"/>
                  <a:pt x="2913" y="1562"/>
                  <a:pt x="2913" y="1562"/>
                </a:cubicBezTo>
                <a:cubicBezTo>
                  <a:pt x="2910" y="1561"/>
                  <a:pt x="2910" y="1561"/>
                  <a:pt x="2910" y="1561"/>
                </a:cubicBezTo>
                <a:cubicBezTo>
                  <a:pt x="2909" y="1560"/>
                  <a:pt x="2909" y="1560"/>
                  <a:pt x="2909" y="1560"/>
                </a:cubicBezTo>
                <a:cubicBezTo>
                  <a:pt x="2908" y="1561"/>
                  <a:pt x="2908" y="1561"/>
                  <a:pt x="2908" y="1561"/>
                </a:cubicBezTo>
                <a:cubicBezTo>
                  <a:pt x="2908" y="1565"/>
                  <a:pt x="2908" y="1565"/>
                  <a:pt x="2908" y="1565"/>
                </a:cubicBezTo>
                <a:cubicBezTo>
                  <a:pt x="2909" y="1566"/>
                  <a:pt x="2909" y="1566"/>
                  <a:pt x="2909" y="1566"/>
                </a:cubicBezTo>
                <a:cubicBezTo>
                  <a:pt x="2909" y="1567"/>
                  <a:pt x="2909" y="1567"/>
                  <a:pt x="2909" y="1567"/>
                </a:cubicBezTo>
                <a:cubicBezTo>
                  <a:pt x="2909" y="1573"/>
                  <a:pt x="2909" y="1573"/>
                  <a:pt x="2909" y="1573"/>
                </a:cubicBezTo>
                <a:cubicBezTo>
                  <a:pt x="2910" y="1574"/>
                  <a:pt x="2910" y="1574"/>
                  <a:pt x="2910" y="1574"/>
                </a:cubicBezTo>
                <a:cubicBezTo>
                  <a:pt x="2910" y="1575"/>
                  <a:pt x="2910" y="1575"/>
                  <a:pt x="2910" y="1575"/>
                </a:cubicBezTo>
                <a:cubicBezTo>
                  <a:pt x="2910" y="1577"/>
                  <a:pt x="2910" y="1577"/>
                  <a:pt x="2910" y="1577"/>
                </a:cubicBezTo>
                <a:cubicBezTo>
                  <a:pt x="2912" y="1578"/>
                  <a:pt x="2912" y="1578"/>
                  <a:pt x="2912" y="1578"/>
                </a:cubicBezTo>
                <a:cubicBezTo>
                  <a:pt x="2911" y="1579"/>
                  <a:pt x="2911" y="1579"/>
                  <a:pt x="2911" y="1579"/>
                </a:cubicBezTo>
                <a:cubicBezTo>
                  <a:pt x="2911" y="1581"/>
                  <a:pt x="2911" y="1581"/>
                  <a:pt x="2911" y="1581"/>
                </a:cubicBezTo>
                <a:cubicBezTo>
                  <a:pt x="2911" y="1581"/>
                  <a:pt x="2912" y="1582"/>
                  <a:pt x="2912" y="1582"/>
                </a:cubicBezTo>
                <a:cubicBezTo>
                  <a:pt x="2914" y="1581"/>
                  <a:pt x="2914" y="1581"/>
                  <a:pt x="2914" y="1581"/>
                </a:cubicBezTo>
                <a:cubicBezTo>
                  <a:pt x="2915" y="1583"/>
                  <a:pt x="2915" y="1583"/>
                  <a:pt x="2915" y="1583"/>
                </a:cubicBezTo>
                <a:cubicBezTo>
                  <a:pt x="2917" y="1581"/>
                  <a:pt x="2917" y="1581"/>
                  <a:pt x="2917" y="1581"/>
                </a:cubicBezTo>
                <a:cubicBezTo>
                  <a:pt x="2917" y="1582"/>
                  <a:pt x="2917" y="1582"/>
                  <a:pt x="2917" y="1582"/>
                </a:cubicBezTo>
                <a:cubicBezTo>
                  <a:pt x="2918" y="1584"/>
                  <a:pt x="2918" y="1584"/>
                  <a:pt x="2918" y="1584"/>
                </a:cubicBezTo>
                <a:cubicBezTo>
                  <a:pt x="2919" y="1584"/>
                  <a:pt x="2919" y="1584"/>
                  <a:pt x="2919" y="1584"/>
                </a:cubicBezTo>
                <a:cubicBezTo>
                  <a:pt x="2921" y="1581"/>
                  <a:pt x="2921" y="1581"/>
                  <a:pt x="2921" y="1581"/>
                </a:cubicBezTo>
                <a:cubicBezTo>
                  <a:pt x="2921" y="1579"/>
                  <a:pt x="2921" y="1579"/>
                  <a:pt x="2921" y="1579"/>
                </a:cubicBezTo>
                <a:cubicBezTo>
                  <a:pt x="2922" y="1576"/>
                  <a:pt x="2922" y="1576"/>
                  <a:pt x="2922" y="1576"/>
                </a:cubicBezTo>
                <a:cubicBezTo>
                  <a:pt x="2924" y="1577"/>
                  <a:pt x="2924" y="1577"/>
                  <a:pt x="2924" y="1577"/>
                </a:cubicBezTo>
                <a:cubicBezTo>
                  <a:pt x="2924" y="1576"/>
                  <a:pt x="2924" y="1576"/>
                  <a:pt x="2924" y="1576"/>
                </a:cubicBezTo>
                <a:cubicBezTo>
                  <a:pt x="2926" y="1575"/>
                  <a:pt x="2926" y="1575"/>
                  <a:pt x="2926" y="1575"/>
                </a:cubicBezTo>
                <a:cubicBezTo>
                  <a:pt x="2927" y="1573"/>
                  <a:pt x="2927" y="1573"/>
                  <a:pt x="2927" y="1573"/>
                </a:cubicBezTo>
                <a:cubicBezTo>
                  <a:pt x="2927" y="1575"/>
                  <a:pt x="2927" y="1575"/>
                  <a:pt x="2927" y="1575"/>
                </a:cubicBezTo>
                <a:cubicBezTo>
                  <a:pt x="2928" y="1575"/>
                  <a:pt x="2928" y="1575"/>
                  <a:pt x="2928" y="1575"/>
                </a:cubicBezTo>
                <a:cubicBezTo>
                  <a:pt x="2929" y="1574"/>
                  <a:pt x="2929" y="1574"/>
                  <a:pt x="2929" y="1574"/>
                </a:cubicBezTo>
                <a:cubicBezTo>
                  <a:pt x="2931" y="1573"/>
                  <a:pt x="2931" y="1573"/>
                  <a:pt x="2931" y="1573"/>
                </a:cubicBezTo>
                <a:cubicBezTo>
                  <a:pt x="2932" y="1574"/>
                  <a:pt x="2932" y="1574"/>
                  <a:pt x="2932" y="1574"/>
                </a:cubicBezTo>
                <a:cubicBezTo>
                  <a:pt x="2932" y="1576"/>
                  <a:pt x="2932" y="1576"/>
                  <a:pt x="2932" y="1576"/>
                </a:cubicBezTo>
                <a:cubicBezTo>
                  <a:pt x="2930" y="1575"/>
                  <a:pt x="2930" y="1575"/>
                  <a:pt x="2930" y="1575"/>
                </a:cubicBezTo>
                <a:cubicBezTo>
                  <a:pt x="2930" y="1578"/>
                  <a:pt x="2930" y="1578"/>
                  <a:pt x="2930" y="1578"/>
                </a:cubicBezTo>
                <a:cubicBezTo>
                  <a:pt x="2931" y="1577"/>
                  <a:pt x="2931" y="1577"/>
                  <a:pt x="2931" y="1577"/>
                </a:cubicBezTo>
                <a:cubicBezTo>
                  <a:pt x="2932" y="1577"/>
                  <a:pt x="2932" y="1577"/>
                  <a:pt x="2932" y="1577"/>
                </a:cubicBezTo>
                <a:cubicBezTo>
                  <a:pt x="2935" y="1574"/>
                  <a:pt x="2935" y="1574"/>
                  <a:pt x="2935" y="1574"/>
                </a:cubicBezTo>
                <a:cubicBezTo>
                  <a:pt x="2935" y="1573"/>
                  <a:pt x="2935" y="1573"/>
                  <a:pt x="2935" y="1573"/>
                </a:cubicBezTo>
                <a:cubicBezTo>
                  <a:pt x="2933" y="1572"/>
                  <a:pt x="2933" y="1572"/>
                  <a:pt x="2933" y="1572"/>
                </a:cubicBezTo>
                <a:cubicBezTo>
                  <a:pt x="2934" y="1570"/>
                  <a:pt x="2934" y="1570"/>
                  <a:pt x="2934" y="1570"/>
                </a:cubicBezTo>
                <a:cubicBezTo>
                  <a:pt x="2934" y="1568"/>
                  <a:pt x="2934" y="1568"/>
                  <a:pt x="2934" y="1568"/>
                </a:cubicBezTo>
                <a:cubicBezTo>
                  <a:pt x="2936" y="1568"/>
                  <a:pt x="2936" y="1568"/>
                  <a:pt x="2936" y="1568"/>
                </a:cubicBezTo>
                <a:cubicBezTo>
                  <a:pt x="2937" y="1567"/>
                  <a:pt x="2937" y="1567"/>
                  <a:pt x="2937" y="1567"/>
                </a:cubicBezTo>
                <a:cubicBezTo>
                  <a:pt x="2937" y="1562"/>
                  <a:pt x="2937" y="1562"/>
                  <a:pt x="2937" y="1562"/>
                </a:cubicBezTo>
                <a:cubicBezTo>
                  <a:pt x="2938" y="1562"/>
                  <a:pt x="2938" y="1562"/>
                  <a:pt x="2938" y="1562"/>
                </a:cubicBezTo>
                <a:cubicBezTo>
                  <a:pt x="2939" y="1560"/>
                  <a:pt x="2939" y="1560"/>
                  <a:pt x="2939" y="1560"/>
                </a:cubicBezTo>
                <a:cubicBezTo>
                  <a:pt x="2940" y="1563"/>
                  <a:pt x="2940" y="1563"/>
                  <a:pt x="2940" y="1563"/>
                </a:cubicBezTo>
                <a:cubicBezTo>
                  <a:pt x="2940" y="1564"/>
                  <a:pt x="2940" y="1564"/>
                  <a:pt x="2940" y="1564"/>
                </a:cubicBezTo>
                <a:cubicBezTo>
                  <a:pt x="2941" y="1562"/>
                  <a:pt x="2941" y="1562"/>
                  <a:pt x="2941" y="1562"/>
                </a:cubicBezTo>
                <a:cubicBezTo>
                  <a:pt x="2941" y="1560"/>
                  <a:pt x="2941" y="1560"/>
                  <a:pt x="2941" y="1560"/>
                </a:cubicBezTo>
                <a:cubicBezTo>
                  <a:pt x="2942" y="1559"/>
                  <a:pt x="2942" y="1559"/>
                  <a:pt x="2942" y="1559"/>
                </a:cubicBezTo>
                <a:cubicBezTo>
                  <a:pt x="2941" y="1557"/>
                  <a:pt x="2941" y="1557"/>
                  <a:pt x="2941" y="1557"/>
                </a:cubicBezTo>
                <a:cubicBezTo>
                  <a:pt x="2943" y="1554"/>
                  <a:pt x="2943" y="1554"/>
                  <a:pt x="2943" y="1554"/>
                </a:cubicBezTo>
                <a:cubicBezTo>
                  <a:pt x="2943" y="1551"/>
                  <a:pt x="2943" y="1551"/>
                  <a:pt x="2943" y="1551"/>
                </a:cubicBezTo>
                <a:cubicBezTo>
                  <a:pt x="2945" y="1548"/>
                  <a:pt x="2945" y="1548"/>
                  <a:pt x="2945" y="1548"/>
                </a:cubicBezTo>
                <a:cubicBezTo>
                  <a:pt x="2946" y="1543"/>
                  <a:pt x="2946" y="1543"/>
                  <a:pt x="2946" y="1543"/>
                </a:cubicBezTo>
                <a:cubicBezTo>
                  <a:pt x="2946" y="1542"/>
                  <a:pt x="2946" y="1542"/>
                  <a:pt x="2946" y="1542"/>
                </a:cubicBezTo>
                <a:cubicBezTo>
                  <a:pt x="2944" y="1540"/>
                  <a:pt x="2944" y="1540"/>
                  <a:pt x="2944" y="1540"/>
                </a:cubicBezTo>
                <a:lnTo>
                  <a:pt x="2943" y="1540"/>
                </a:lnTo>
                <a:close/>
                <a:moveTo>
                  <a:pt x="3046" y="1314"/>
                </a:moveTo>
                <a:cubicBezTo>
                  <a:pt x="3045" y="1316"/>
                  <a:pt x="3045" y="1316"/>
                  <a:pt x="3045" y="1316"/>
                </a:cubicBezTo>
                <a:cubicBezTo>
                  <a:pt x="3046" y="1317"/>
                  <a:pt x="3046" y="1317"/>
                  <a:pt x="3046" y="1317"/>
                </a:cubicBezTo>
                <a:cubicBezTo>
                  <a:pt x="3045" y="1319"/>
                  <a:pt x="3045" y="1319"/>
                  <a:pt x="3045" y="1319"/>
                </a:cubicBezTo>
                <a:cubicBezTo>
                  <a:pt x="3043" y="1321"/>
                  <a:pt x="3043" y="1321"/>
                  <a:pt x="3043" y="1321"/>
                </a:cubicBezTo>
                <a:cubicBezTo>
                  <a:pt x="3043" y="1323"/>
                  <a:pt x="3043" y="1323"/>
                  <a:pt x="3043" y="1323"/>
                </a:cubicBezTo>
                <a:cubicBezTo>
                  <a:pt x="3043" y="1325"/>
                  <a:pt x="3043" y="1325"/>
                  <a:pt x="3043" y="1325"/>
                </a:cubicBezTo>
                <a:cubicBezTo>
                  <a:pt x="3043" y="1328"/>
                  <a:pt x="3043" y="1328"/>
                  <a:pt x="3043" y="1328"/>
                </a:cubicBezTo>
                <a:cubicBezTo>
                  <a:pt x="3045" y="1328"/>
                  <a:pt x="3045" y="1328"/>
                  <a:pt x="3045" y="1328"/>
                </a:cubicBezTo>
                <a:cubicBezTo>
                  <a:pt x="3044" y="1326"/>
                  <a:pt x="3044" y="1326"/>
                  <a:pt x="3044" y="1326"/>
                </a:cubicBezTo>
                <a:cubicBezTo>
                  <a:pt x="3045" y="1322"/>
                  <a:pt x="3045" y="1322"/>
                  <a:pt x="3045" y="1322"/>
                </a:cubicBezTo>
                <a:cubicBezTo>
                  <a:pt x="3047" y="1319"/>
                  <a:pt x="3047" y="1319"/>
                  <a:pt x="3047" y="1319"/>
                </a:cubicBezTo>
                <a:cubicBezTo>
                  <a:pt x="3047" y="1316"/>
                  <a:pt x="3047" y="1316"/>
                  <a:pt x="3047" y="1316"/>
                </a:cubicBezTo>
                <a:cubicBezTo>
                  <a:pt x="3047" y="1314"/>
                  <a:pt x="3047" y="1314"/>
                  <a:pt x="3047" y="1314"/>
                </a:cubicBezTo>
                <a:lnTo>
                  <a:pt x="3046" y="1314"/>
                </a:lnTo>
                <a:close/>
                <a:moveTo>
                  <a:pt x="2888" y="1184"/>
                </a:moveTo>
                <a:cubicBezTo>
                  <a:pt x="2888" y="1184"/>
                  <a:pt x="2888" y="1184"/>
                  <a:pt x="2888" y="1184"/>
                </a:cubicBezTo>
                <a:cubicBezTo>
                  <a:pt x="2889" y="1185"/>
                  <a:pt x="2889" y="1185"/>
                  <a:pt x="2889" y="1185"/>
                </a:cubicBezTo>
                <a:cubicBezTo>
                  <a:pt x="2890" y="1184"/>
                  <a:pt x="2890" y="1184"/>
                  <a:pt x="2890" y="1184"/>
                </a:cubicBezTo>
                <a:cubicBezTo>
                  <a:pt x="2889" y="1182"/>
                  <a:pt x="2889" y="1182"/>
                  <a:pt x="2889" y="1182"/>
                </a:cubicBezTo>
                <a:cubicBezTo>
                  <a:pt x="2888" y="1184"/>
                  <a:pt x="2888" y="1184"/>
                  <a:pt x="2888" y="1184"/>
                </a:cubicBezTo>
                <a:close/>
                <a:moveTo>
                  <a:pt x="2896" y="1205"/>
                </a:moveTo>
                <a:cubicBezTo>
                  <a:pt x="2895" y="1204"/>
                  <a:pt x="2895" y="1204"/>
                  <a:pt x="2895" y="1204"/>
                </a:cubicBezTo>
                <a:cubicBezTo>
                  <a:pt x="2894" y="1205"/>
                  <a:pt x="2894" y="1205"/>
                  <a:pt x="2894" y="1205"/>
                </a:cubicBezTo>
                <a:cubicBezTo>
                  <a:pt x="2895" y="1207"/>
                  <a:pt x="2895" y="1207"/>
                  <a:pt x="2895" y="1207"/>
                </a:cubicBezTo>
                <a:lnTo>
                  <a:pt x="2896" y="1205"/>
                </a:lnTo>
                <a:close/>
                <a:moveTo>
                  <a:pt x="2929" y="1501"/>
                </a:moveTo>
                <a:cubicBezTo>
                  <a:pt x="2929" y="1500"/>
                  <a:pt x="2929" y="1500"/>
                  <a:pt x="2929" y="1500"/>
                </a:cubicBezTo>
                <a:cubicBezTo>
                  <a:pt x="2928" y="1501"/>
                  <a:pt x="2928" y="1501"/>
                  <a:pt x="2928" y="1501"/>
                </a:cubicBezTo>
                <a:cubicBezTo>
                  <a:pt x="2929" y="1502"/>
                  <a:pt x="2929" y="1502"/>
                  <a:pt x="2929" y="1502"/>
                </a:cubicBezTo>
                <a:lnTo>
                  <a:pt x="2929" y="1501"/>
                </a:lnTo>
                <a:close/>
                <a:moveTo>
                  <a:pt x="3042" y="1356"/>
                </a:moveTo>
                <a:cubicBezTo>
                  <a:pt x="3042" y="1354"/>
                  <a:pt x="3042" y="1354"/>
                  <a:pt x="3042" y="1354"/>
                </a:cubicBezTo>
                <a:cubicBezTo>
                  <a:pt x="3041" y="1350"/>
                  <a:pt x="3041" y="1350"/>
                  <a:pt x="3041" y="1350"/>
                </a:cubicBezTo>
                <a:cubicBezTo>
                  <a:pt x="3040" y="1349"/>
                  <a:pt x="3040" y="1349"/>
                  <a:pt x="3040" y="1349"/>
                </a:cubicBezTo>
                <a:cubicBezTo>
                  <a:pt x="3040" y="1347"/>
                  <a:pt x="3040" y="1347"/>
                  <a:pt x="3040" y="1347"/>
                </a:cubicBezTo>
                <a:cubicBezTo>
                  <a:pt x="3041" y="1346"/>
                  <a:pt x="3041" y="1346"/>
                  <a:pt x="3041" y="1346"/>
                </a:cubicBezTo>
                <a:cubicBezTo>
                  <a:pt x="3041" y="1343"/>
                  <a:pt x="3041" y="1343"/>
                  <a:pt x="3041" y="1343"/>
                </a:cubicBezTo>
                <a:cubicBezTo>
                  <a:pt x="3042" y="1340"/>
                  <a:pt x="3042" y="1340"/>
                  <a:pt x="3042" y="1340"/>
                </a:cubicBezTo>
                <a:cubicBezTo>
                  <a:pt x="3042" y="1339"/>
                  <a:pt x="3042" y="1339"/>
                  <a:pt x="3042" y="1339"/>
                </a:cubicBezTo>
                <a:cubicBezTo>
                  <a:pt x="3042" y="1333"/>
                  <a:pt x="3042" y="1333"/>
                  <a:pt x="3042" y="1333"/>
                </a:cubicBezTo>
                <a:cubicBezTo>
                  <a:pt x="3043" y="1331"/>
                  <a:pt x="3043" y="1331"/>
                  <a:pt x="3043" y="1331"/>
                </a:cubicBezTo>
                <a:cubicBezTo>
                  <a:pt x="3042" y="1330"/>
                  <a:pt x="3042" y="1330"/>
                  <a:pt x="3042" y="1330"/>
                </a:cubicBezTo>
                <a:cubicBezTo>
                  <a:pt x="3042" y="1328"/>
                  <a:pt x="3042" y="1328"/>
                  <a:pt x="3042" y="1328"/>
                </a:cubicBezTo>
                <a:cubicBezTo>
                  <a:pt x="3042" y="1324"/>
                  <a:pt x="3042" y="1324"/>
                  <a:pt x="3042" y="1324"/>
                </a:cubicBezTo>
                <a:cubicBezTo>
                  <a:pt x="3041" y="1324"/>
                  <a:pt x="3041" y="1324"/>
                  <a:pt x="3041" y="1324"/>
                </a:cubicBezTo>
                <a:cubicBezTo>
                  <a:pt x="3042" y="1322"/>
                  <a:pt x="3042" y="1322"/>
                  <a:pt x="3042" y="1322"/>
                </a:cubicBezTo>
                <a:cubicBezTo>
                  <a:pt x="3040" y="1321"/>
                  <a:pt x="3040" y="1321"/>
                  <a:pt x="3040" y="1321"/>
                </a:cubicBezTo>
                <a:cubicBezTo>
                  <a:pt x="3039" y="1319"/>
                  <a:pt x="3039" y="1319"/>
                  <a:pt x="3039" y="1319"/>
                </a:cubicBezTo>
                <a:cubicBezTo>
                  <a:pt x="3039" y="1317"/>
                  <a:pt x="3039" y="1317"/>
                  <a:pt x="3039" y="1317"/>
                </a:cubicBezTo>
                <a:cubicBezTo>
                  <a:pt x="3037" y="1315"/>
                  <a:pt x="3037" y="1315"/>
                  <a:pt x="3037" y="1315"/>
                </a:cubicBezTo>
                <a:cubicBezTo>
                  <a:pt x="3036" y="1312"/>
                  <a:pt x="3036" y="1312"/>
                  <a:pt x="3036" y="1312"/>
                </a:cubicBezTo>
                <a:cubicBezTo>
                  <a:pt x="3035" y="1309"/>
                  <a:pt x="3035" y="1309"/>
                  <a:pt x="3035" y="1309"/>
                </a:cubicBezTo>
                <a:cubicBezTo>
                  <a:pt x="3034" y="1306"/>
                  <a:pt x="3034" y="1306"/>
                  <a:pt x="3034" y="1306"/>
                </a:cubicBezTo>
                <a:cubicBezTo>
                  <a:pt x="3032" y="1306"/>
                  <a:pt x="3032" y="1306"/>
                  <a:pt x="3032" y="1306"/>
                </a:cubicBezTo>
                <a:cubicBezTo>
                  <a:pt x="3031" y="1307"/>
                  <a:pt x="3031" y="1307"/>
                  <a:pt x="3031" y="1307"/>
                </a:cubicBezTo>
                <a:cubicBezTo>
                  <a:pt x="3029" y="1306"/>
                  <a:pt x="3029" y="1306"/>
                  <a:pt x="3029" y="1306"/>
                </a:cubicBezTo>
                <a:cubicBezTo>
                  <a:pt x="3029" y="1303"/>
                  <a:pt x="3029" y="1303"/>
                  <a:pt x="3029" y="1303"/>
                </a:cubicBezTo>
                <a:cubicBezTo>
                  <a:pt x="3028" y="1303"/>
                  <a:pt x="3028" y="1303"/>
                  <a:pt x="3028" y="1303"/>
                </a:cubicBezTo>
                <a:cubicBezTo>
                  <a:pt x="3028" y="1301"/>
                  <a:pt x="3028" y="1301"/>
                  <a:pt x="3028" y="1301"/>
                </a:cubicBezTo>
                <a:cubicBezTo>
                  <a:pt x="3025" y="1299"/>
                  <a:pt x="3025" y="1299"/>
                  <a:pt x="3025" y="1299"/>
                </a:cubicBezTo>
                <a:cubicBezTo>
                  <a:pt x="3024" y="1298"/>
                  <a:pt x="3024" y="1298"/>
                  <a:pt x="3024" y="1298"/>
                </a:cubicBezTo>
                <a:cubicBezTo>
                  <a:pt x="3025" y="1297"/>
                  <a:pt x="3025" y="1297"/>
                  <a:pt x="3025" y="1297"/>
                </a:cubicBezTo>
                <a:cubicBezTo>
                  <a:pt x="3023" y="1294"/>
                  <a:pt x="3023" y="1294"/>
                  <a:pt x="3023" y="1294"/>
                </a:cubicBezTo>
                <a:cubicBezTo>
                  <a:pt x="3025" y="1292"/>
                  <a:pt x="3025" y="1292"/>
                  <a:pt x="3025" y="1292"/>
                </a:cubicBezTo>
                <a:cubicBezTo>
                  <a:pt x="3026" y="1289"/>
                  <a:pt x="3026" y="1289"/>
                  <a:pt x="3026" y="1289"/>
                </a:cubicBezTo>
                <a:cubicBezTo>
                  <a:pt x="3025" y="1287"/>
                  <a:pt x="3025" y="1287"/>
                  <a:pt x="3025" y="1287"/>
                </a:cubicBezTo>
                <a:cubicBezTo>
                  <a:pt x="3025" y="1285"/>
                  <a:pt x="3025" y="1285"/>
                  <a:pt x="3025" y="1285"/>
                </a:cubicBezTo>
                <a:cubicBezTo>
                  <a:pt x="3024" y="1284"/>
                  <a:pt x="3024" y="1284"/>
                  <a:pt x="3024" y="1284"/>
                </a:cubicBezTo>
                <a:cubicBezTo>
                  <a:pt x="3024" y="1285"/>
                  <a:pt x="3024" y="1285"/>
                  <a:pt x="3024" y="1285"/>
                </a:cubicBezTo>
                <a:cubicBezTo>
                  <a:pt x="3024" y="1286"/>
                  <a:pt x="3024" y="1286"/>
                  <a:pt x="3024" y="1286"/>
                </a:cubicBezTo>
                <a:cubicBezTo>
                  <a:pt x="3024" y="1287"/>
                  <a:pt x="3024" y="1287"/>
                  <a:pt x="3024" y="1287"/>
                </a:cubicBezTo>
                <a:cubicBezTo>
                  <a:pt x="3019" y="1283"/>
                  <a:pt x="3019" y="1283"/>
                  <a:pt x="3019" y="1283"/>
                </a:cubicBezTo>
                <a:cubicBezTo>
                  <a:pt x="3018" y="1281"/>
                  <a:pt x="3018" y="1281"/>
                  <a:pt x="3018" y="1281"/>
                </a:cubicBezTo>
                <a:cubicBezTo>
                  <a:pt x="3017" y="1281"/>
                  <a:pt x="3017" y="1281"/>
                  <a:pt x="3017" y="1281"/>
                </a:cubicBezTo>
                <a:cubicBezTo>
                  <a:pt x="3017" y="1283"/>
                  <a:pt x="3017" y="1283"/>
                  <a:pt x="3017" y="1283"/>
                </a:cubicBezTo>
                <a:cubicBezTo>
                  <a:pt x="3017" y="1284"/>
                  <a:pt x="3017" y="1284"/>
                  <a:pt x="3017" y="1284"/>
                </a:cubicBezTo>
                <a:cubicBezTo>
                  <a:pt x="3018" y="1287"/>
                  <a:pt x="3018" y="1287"/>
                  <a:pt x="3018" y="1287"/>
                </a:cubicBezTo>
                <a:cubicBezTo>
                  <a:pt x="3016" y="1285"/>
                  <a:pt x="3016" y="1285"/>
                  <a:pt x="3016" y="1285"/>
                </a:cubicBezTo>
                <a:cubicBezTo>
                  <a:pt x="3014" y="1286"/>
                  <a:pt x="3014" y="1286"/>
                  <a:pt x="3014" y="1286"/>
                </a:cubicBezTo>
                <a:cubicBezTo>
                  <a:pt x="3014" y="1284"/>
                  <a:pt x="3014" y="1284"/>
                  <a:pt x="3014" y="1284"/>
                </a:cubicBezTo>
                <a:cubicBezTo>
                  <a:pt x="3014" y="1282"/>
                  <a:pt x="3014" y="1282"/>
                  <a:pt x="3014" y="1282"/>
                </a:cubicBezTo>
                <a:cubicBezTo>
                  <a:pt x="3013" y="1277"/>
                  <a:pt x="3013" y="1277"/>
                  <a:pt x="3013" y="1277"/>
                </a:cubicBezTo>
                <a:cubicBezTo>
                  <a:pt x="3014" y="1276"/>
                  <a:pt x="3014" y="1276"/>
                  <a:pt x="3014" y="1276"/>
                </a:cubicBezTo>
                <a:cubicBezTo>
                  <a:pt x="3014" y="1275"/>
                  <a:pt x="3014" y="1275"/>
                  <a:pt x="3014" y="1275"/>
                </a:cubicBezTo>
                <a:cubicBezTo>
                  <a:pt x="3012" y="1274"/>
                  <a:pt x="3012" y="1274"/>
                  <a:pt x="3012" y="1274"/>
                </a:cubicBezTo>
                <a:cubicBezTo>
                  <a:pt x="3013" y="1272"/>
                  <a:pt x="3013" y="1272"/>
                  <a:pt x="3013" y="1272"/>
                </a:cubicBezTo>
                <a:cubicBezTo>
                  <a:pt x="3011" y="1271"/>
                  <a:pt x="3011" y="1271"/>
                  <a:pt x="3011" y="1271"/>
                </a:cubicBezTo>
                <a:cubicBezTo>
                  <a:pt x="3012" y="1269"/>
                  <a:pt x="3012" y="1269"/>
                  <a:pt x="3012" y="1269"/>
                </a:cubicBezTo>
                <a:cubicBezTo>
                  <a:pt x="3008" y="1266"/>
                  <a:pt x="3008" y="1266"/>
                  <a:pt x="3008" y="1266"/>
                </a:cubicBezTo>
                <a:cubicBezTo>
                  <a:pt x="3008" y="1264"/>
                  <a:pt x="3008" y="1264"/>
                  <a:pt x="3008" y="1264"/>
                </a:cubicBezTo>
                <a:cubicBezTo>
                  <a:pt x="3007" y="1262"/>
                  <a:pt x="3007" y="1262"/>
                  <a:pt x="3007" y="1262"/>
                </a:cubicBezTo>
                <a:cubicBezTo>
                  <a:pt x="3009" y="1262"/>
                  <a:pt x="3009" y="1262"/>
                  <a:pt x="3009" y="1262"/>
                </a:cubicBezTo>
                <a:cubicBezTo>
                  <a:pt x="3009" y="1260"/>
                  <a:pt x="3009" y="1260"/>
                  <a:pt x="3009" y="1260"/>
                </a:cubicBezTo>
                <a:cubicBezTo>
                  <a:pt x="3008" y="1257"/>
                  <a:pt x="3008" y="1257"/>
                  <a:pt x="3008" y="1257"/>
                </a:cubicBezTo>
                <a:cubicBezTo>
                  <a:pt x="3007" y="1258"/>
                  <a:pt x="3007" y="1258"/>
                  <a:pt x="3007" y="1258"/>
                </a:cubicBezTo>
                <a:cubicBezTo>
                  <a:pt x="3005" y="1258"/>
                  <a:pt x="3005" y="1258"/>
                  <a:pt x="3005" y="1258"/>
                </a:cubicBezTo>
                <a:cubicBezTo>
                  <a:pt x="3003" y="1255"/>
                  <a:pt x="3003" y="1255"/>
                  <a:pt x="3003" y="1255"/>
                </a:cubicBezTo>
                <a:cubicBezTo>
                  <a:pt x="3001" y="1255"/>
                  <a:pt x="3001" y="1255"/>
                  <a:pt x="3001" y="1255"/>
                </a:cubicBezTo>
                <a:cubicBezTo>
                  <a:pt x="3000" y="1253"/>
                  <a:pt x="3000" y="1253"/>
                  <a:pt x="3000" y="1253"/>
                </a:cubicBezTo>
                <a:cubicBezTo>
                  <a:pt x="2999" y="1254"/>
                  <a:pt x="2999" y="1254"/>
                  <a:pt x="2999" y="1254"/>
                </a:cubicBezTo>
                <a:cubicBezTo>
                  <a:pt x="2998" y="1253"/>
                  <a:pt x="2998" y="1253"/>
                  <a:pt x="2998" y="1253"/>
                </a:cubicBezTo>
                <a:cubicBezTo>
                  <a:pt x="2996" y="1252"/>
                  <a:pt x="2996" y="1252"/>
                  <a:pt x="2996" y="1252"/>
                </a:cubicBezTo>
                <a:cubicBezTo>
                  <a:pt x="2994" y="1254"/>
                  <a:pt x="2994" y="1254"/>
                  <a:pt x="2994" y="1254"/>
                </a:cubicBezTo>
                <a:cubicBezTo>
                  <a:pt x="2995" y="1252"/>
                  <a:pt x="2995" y="1252"/>
                  <a:pt x="2995" y="1252"/>
                </a:cubicBezTo>
                <a:cubicBezTo>
                  <a:pt x="2997" y="1251"/>
                  <a:pt x="2997" y="1251"/>
                  <a:pt x="2997" y="1251"/>
                </a:cubicBezTo>
                <a:cubicBezTo>
                  <a:pt x="2997" y="1250"/>
                  <a:pt x="2997" y="1250"/>
                  <a:pt x="2997" y="1250"/>
                </a:cubicBezTo>
                <a:cubicBezTo>
                  <a:pt x="2997" y="1249"/>
                  <a:pt x="2997" y="1249"/>
                  <a:pt x="2997" y="1249"/>
                </a:cubicBezTo>
                <a:cubicBezTo>
                  <a:pt x="2995" y="1249"/>
                  <a:pt x="2995" y="1249"/>
                  <a:pt x="2995" y="1249"/>
                </a:cubicBezTo>
                <a:cubicBezTo>
                  <a:pt x="2993" y="1249"/>
                  <a:pt x="2993" y="1249"/>
                  <a:pt x="2993" y="1249"/>
                </a:cubicBezTo>
                <a:cubicBezTo>
                  <a:pt x="2992" y="1247"/>
                  <a:pt x="2992" y="1247"/>
                  <a:pt x="2992" y="1247"/>
                </a:cubicBezTo>
                <a:cubicBezTo>
                  <a:pt x="2991" y="1247"/>
                  <a:pt x="2991" y="1247"/>
                  <a:pt x="2991" y="1247"/>
                </a:cubicBezTo>
                <a:cubicBezTo>
                  <a:pt x="2987" y="1245"/>
                  <a:pt x="2987" y="1245"/>
                  <a:pt x="2987" y="1245"/>
                </a:cubicBezTo>
                <a:cubicBezTo>
                  <a:pt x="2985" y="1241"/>
                  <a:pt x="2985" y="1241"/>
                  <a:pt x="2985" y="1241"/>
                </a:cubicBezTo>
                <a:cubicBezTo>
                  <a:pt x="2985" y="1238"/>
                  <a:pt x="2985" y="1238"/>
                  <a:pt x="2985" y="1238"/>
                </a:cubicBezTo>
                <a:cubicBezTo>
                  <a:pt x="2984" y="1235"/>
                  <a:pt x="2984" y="1235"/>
                  <a:pt x="2984" y="1235"/>
                </a:cubicBezTo>
                <a:cubicBezTo>
                  <a:pt x="2984" y="1233"/>
                  <a:pt x="2984" y="1233"/>
                  <a:pt x="2984" y="1233"/>
                </a:cubicBezTo>
                <a:cubicBezTo>
                  <a:pt x="2985" y="1233"/>
                  <a:pt x="2985" y="1233"/>
                  <a:pt x="2985" y="1233"/>
                </a:cubicBezTo>
                <a:cubicBezTo>
                  <a:pt x="2985" y="1229"/>
                  <a:pt x="2985" y="1229"/>
                  <a:pt x="2985" y="1229"/>
                </a:cubicBezTo>
                <a:cubicBezTo>
                  <a:pt x="2984" y="1224"/>
                  <a:pt x="2984" y="1224"/>
                  <a:pt x="2984" y="1224"/>
                </a:cubicBezTo>
                <a:cubicBezTo>
                  <a:pt x="2983" y="1221"/>
                  <a:pt x="2983" y="1221"/>
                  <a:pt x="2983" y="1221"/>
                </a:cubicBezTo>
                <a:cubicBezTo>
                  <a:pt x="2984" y="1221"/>
                  <a:pt x="2984" y="1221"/>
                  <a:pt x="2984" y="1221"/>
                </a:cubicBezTo>
                <a:cubicBezTo>
                  <a:pt x="2983" y="1219"/>
                  <a:pt x="2983" y="1219"/>
                  <a:pt x="2983" y="1219"/>
                </a:cubicBezTo>
                <a:cubicBezTo>
                  <a:pt x="2981" y="1219"/>
                  <a:pt x="2981" y="1219"/>
                  <a:pt x="2981" y="1219"/>
                </a:cubicBezTo>
                <a:cubicBezTo>
                  <a:pt x="2979" y="1215"/>
                  <a:pt x="2979" y="1215"/>
                  <a:pt x="2979" y="1215"/>
                </a:cubicBezTo>
                <a:cubicBezTo>
                  <a:pt x="2979" y="1210"/>
                  <a:pt x="2979" y="1210"/>
                  <a:pt x="2979" y="1210"/>
                </a:cubicBezTo>
                <a:cubicBezTo>
                  <a:pt x="2980" y="1210"/>
                  <a:pt x="2980" y="1210"/>
                  <a:pt x="2980" y="1210"/>
                </a:cubicBezTo>
                <a:cubicBezTo>
                  <a:pt x="2980" y="1209"/>
                  <a:pt x="2980" y="1209"/>
                  <a:pt x="2980" y="1209"/>
                </a:cubicBezTo>
                <a:cubicBezTo>
                  <a:pt x="2979" y="1208"/>
                  <a:pt x="2979" y="1208"/>
                  <a:pt x="2979" y="1208"/>
                </a:cubicBezTo>
                <a:cubicBezTo>
                  <a:pt x="2979" y="1201"/>
                  <a:pt x="2979" y="1201"/>
                  <a:pt x="2979" y="1201"/>
                </a:cubicBezTo>
                <a:cubicBezTo>
                  <a:pt x="2979" y="1200"/>
                  <a:pt x="2979" y="1200"/>
                  <a:pt x="2979" y="1200"/>
                </a:cubicBezTo>
                <a:cubicBezTo>
                  <a:pt x="2979" y="1198"/>
                  <a:pt x="2979" y="1198"/>
                  <a:pt x="2979" y="1198"/>
                </a:cubicBezTo>
                <a:cubicBezTo>
                  <a:pt x="2979" y="1197"/>
                  <a:pt x="2979" y="1197"/>
                  <a:pt x="2979" y="1197"/>
                </a:cubicBezTo>
                <a:cubicBezTo>
                  <a:pt x="2980" y="1196"/>
                  <a:pt x="2980" y="1196"/>
                  <a:pt x="2980" y="1196"/>
                </a:cubicBezTo>
                <a:cubicBezTo>
                  <a:pt x="2976" y="1192"/>
                  <a:pt x="2976" y="1192"/>
                  <a:pt x="2976" y="1192"/>
                </a:cubicBezTo>
                <a:cubicBezTo>
                  <a:pt x="2974" y="1191"/>
                  <a:pt x="2974" y="1191"/>
                  <a:pt x="2974" y="1191"/>
                </a:cubicBezTo>
                <a:cubicBezTo>
                  <a:pt x="2975" y="1190"/>
                  <a:pt x="2975" y="1190"/>
                  <a:pt x="2975" y="1190"/>
                </a:cubicBezTo>
                <a:cubicBezTo>
                  <a:pt x="2972" y="1188"/>
                  <a:pt x="2972" y="1188"/>
                  <a:pt x="2972" y="1188"/>
                </a:cubicBezTo>
                <a:cubicBezTo>
                  <a:pt x="2970" y="1189"/>
                  <a:pt x="2970" y="1189"/>
                  <a:pt x="2970" y="1189"/>
                </a:cubicBezTo>
                <a:cubicBezTo>
                  <a:pt x="2969" y="1188"/>
                  <a:pt x="2969" y="1188"/>
                  <a:pt x="2969" y="1188"/>
                </a:cubicBezTo>
                <a:cubicBezTo>
                  <a:pt x="2968" y="1191"/>
                  <a:pt x="2968" y="1191"/>
                  <a:pt x="2968" y="1191"/>
                </a:cubicBezTo>
                <a:cubicBezTo>
                  <a:pt x="2966" y="1191"/>
                  <a:pt x="2966" y="1191"/>
                  <a:pt x="2966" y="1191"/>
                </a:cubicBezTo>
                <a:cubicBezTo>
                  <a:pt x="2964" y="1188"/>
                  <a:pt x="2964" y="1188"/>
                  <a:pt x="2964" y="1188"/>
                </a:cubicBezTo>
                <a:cubicBezTo>
                  <a:pt x="2965" y="1186"/>
                  <a:pt x="2965" y="1186"/>
                  <a:pt x="2965" y="1186"/>
                </a:cubicBezTo>
                <a:cubicBezTo>
                  <a:pt x="2963" y="1183"/>
                  <a:pt x="2963" y="1183"/>
                  <a:pt x="2963" y="1183"/>
                </a:cubicBezTo>
                <a:cubicBezTo>
                  <a:pt x="2964" y="1179"/>
                  <a:pt x="2964" y="1179"/>
                  <a:pt x="2964" y="1179"/>
                </a:cubicBezTo>
                <a:cubicBezTo>
                  <a:pt x="2964" y="1175"/>
                  <a:pt x="2964" y="1175"/>
                  <a:pt x="2964" y="1175"/>
                </a:cubicBezTo>
                <a:cubicBezTo>
                  <a:pt x="2963" y="1175"/>
                  <a:pt x="2963" y="1175"/>
                  <a:pt x="2963" y="1175"/>
                </a:cubicBezTo>
                <a:cubicBezTo>
                  <a:pt x="2962" y="1173"/>
                  <a:pt x="2962" y="1173"/>
                  <a:pt x="2962" y="1173"/>
                </a:cubicBezTo>
                <a:cubicBezTo>
                  <a:pt x="2963" y="1172"/>
                  <a:pt x="2963" y="1172"/>
                  <a:pt x="2963" y="1172"/>
                </a:cubicBezTo>
                <a:cubicBezTo>
                  <a:pt x="2961" y="1170"/>
                  <a:pt x="2961" y="1170"/>
                  <a:pt x="2961" y="1170"/>
                </a:cubicBezTo>
                <a:cubicBezTo>
                  <a:pt x="2961" y="1168"/>
                  <a:pt x="2961" y="1168"/>
                  <a:pt x="2961" y="1168"/>
                </a:cubicBezTo>
                <a:cubicBezTo>
                  <a:pt x="2960" y="1167"/>
                  <a:pt x="2960" y="1167"/>
                  <a:pt x="2960" y="1167"/>
                </a:cubicBezTo>
                <a:cubicBezTo>
                  <a:pt x="2960" y="1165"/>
                  <a:pt x="2960" y="1165"/>
                  <a:pt x="2960" y="1165"/>
                </a:cubicBezTo>
                <a:cubicBezTo>
                  <a:pt x="2962" y="1163"/>
                  <a:pt x="2962" y="1163"/>
                  <a:pt x="2962" y="1163"/>
                </a:cubicBezTo>
                <a:cubicBezTo>
                  <a:pt x="2960" y="1163"/>
                  <a:pt x="2960" y="1163"/>
                  <a:pt x="2960" y="1163"/>
                </a:cubicBezTo>
                <a:cubicBezTo>
                  <a:pt x="2959" y="1163"/>
                  <a:pt x="2959" y="1163"/>
                  <a:pt x="2959" y="1163"/>
                </a:cubicBezTo>
                <a:cubicBezTo>
                  <a:pt x="2957" y="1162"/>
                  <a:pt x="2957" y="1162"/>
                  <a:pt x="2957" y="1162"/>
                </a:cubicBezTo>
                <a:cubicBezTo>
                  <a:pt x="2958" y="1157"/>
                  <a:pt x="2958" y="1157"/>
                  <a:pt x="2958" y="1157"/>
                </a:cubicBezTo>
                <a:cubicBezTo>
                  <a:pt x="2957" y="1156"/>
                  <a:pt x="2957" y="1156"/>
                  <a:pt x="2957" y="1156"/>
                </a:cubicBezTo>
                <a:cubicBezTo>
                  <a:pt x="2957" y="1153"/>
                  <a:pt x="2957" y="1153"/>
                  <a:pt x="2957" y="1153"/>
                </a:cubicBezTo>
                <a:cubicBezTo>
                  <a:pt x="2955" y="1153"/>
                  <a:pt x="2955" y="1153"/>
                  <a:pt x="2955" y="1153"/>
                </a:cubicBezTo>
                <a:cubicBezTo>
                  <a:pt x="2955" y="1151"/>
                  <a:pt x="2955" y="1151"/>
                  <a:pt x="2955" y="1151"/>
                </a:cubicBezTo>
                <a:cubicBezTo>
                  <a:pt x="2952" y="1152"/>
                  <a:pt x="2952" y="1152"/>
                  <a:pt x="2952" y="1152"/>
                </a:cubicBezTo>
                <a:cubicBezTo>
                  <a:pt x="2951" y="1154"/>
                  <a:pt x="2951" y="1154"/>
                  <a:pt x="2951" y="1154"/>
                </a:cubicBezTo>
                <a:cubicBezTo>
                  <a:pt x="2951" y="1157"/>
                  <a:pt x="2951" y="1157"/>
                  <a:pt x="2951" y="1157"/>
                </a:cubicBezTo>
                <a:cubicBezTo>
                  <a:pt x="2950" y="1160"/>
                  <a:pt x="2950" y="1160"/>
                  <a:pt x="2950" y="1160"/>
                </a:cubicBezTo>
                <a:cubicBezTo>
                  <a:pt x="2950" y="1161"/>
                  <a:pt x="2950" y="1161"/>
                  <a:pt x="2950" y="1161"/>
                </a:cubicBezTo>
                <a:cubicBezTo>
                  <a:pt x="2950" y="1163"/>
                  <a:pt x="2950" y="1163"/>
                  <a:pt x="2950" y="1163"/>
                </a:cubicBezTo>
                <a:cubicBezTo>
                  <a:pt x="2949" y="1163"/>
                  <a:pt x="2949" y="1163"/>
                  <a:pt x="2949" y="1163"/>
                </a:cubicBezTo>
                <a:cubicBezTo>
                  <a:pt x="2947" y="1166"/>
                  <a:pt x="2947" y="1166"/>
                  <a:pt x="2947" y="1166"/>
                </a:cubicBezTo>
                <a:cubicBezTo>
                  <a:pt x="2945" y="1169"/>
                  <a:pt x="2945" y="1169"/>
                  <a:pt x="2945" y="1169"/>
                </a:cubicBezTo>
                <a:cubicBezTo>
                  <a:pt x="2947" y="1170"/>
                  <a:pt x="2947" y="1170"/>
                  <a:pt x="2947" y="1170"/>
                </a:cubicBezTo>
                <a:cubicBezTo>
                  <a:pt x="2949" y="1172"/>
                  <a:pt x="2949" y="1172"/>
                  <a:pt x="2949" y="1172"/>
                </a:cubicBezTo>
                <a:cubicBezTo>
                  <a:pt x="2948" y="1173"/>
                  <a:pt x="2948" y="1173"/>
                  <a:pt x="2948" y="1173"/>
                </a:cubicBezTo>
                <a:cubicBezTo>
                  <a:pt x="2946" y="1173"/>
                  <a:pt x="2946" y="1173"/>
                  <a:pt x="2946" y="1173"/>
                </a:cubicBezTo>
                <a:cubicBezTo>
                  <a:pt x="2946" y="1175"/>
                  <a:pt x="2946" y="1175"/>
                  <a:pt x="2946" y="1175"/>
                </a:cubicBezTo>
                <a:cubicBezTo>
                  <a:pt x="2944" y="1177"/>
                  <a:pt x="2944" y="1177"/>
                  <a:pt x="2944" y="1177"/>
                </a:cubicBezTo>
                <a:cubicBezTo>
                  <a:pt x="2946" y="1179"/>
                  <a:pt x="2946" y="1179"/>
                  <a:pt x="2946" y="1179"/>
                </a:cubicBezTo>
                <a:cubicBezTo>
                  <a:pt x="2946" y="1181"/>
                  <a:pt x="2946" y="1181"/>
                  <a:pt x="2946" y="1181"/>
                </a:cubicBezTo>
                <a:cubicBezTo>
                  <a:pt x="2945" y="1180"/>
                  <a:pt x="2945" y="1180"/>
                  <a:pt x="2945" y="1180"/>
                </a:cubicBezTo>
                <a:cubicBezTo>
                  <a:pt x="2943" y="1181"/>
                  <a:pt x="2943" y="1181"/>
                  <a:pt x="2943" y="1181"/>
                </a:cubicBezTo>
                <a:cubicBezTo>
                  <a:pt x="2943" y="1186"/>
                  <a:pt x="2943" y="1186"/>
                  <a:pt x="2943" y="1186"/>
                </a:cubicBezTo>
                <a:cubicBezTo>
                  <a:pt x="2943" y="1189"/>
                  <a:pt x="2943" y="1189"/>
                  <a:pt x="2943" y="1189"/>
                </a:cubicBezTo>
                <a:cubicBezTo>
                  <a:pt x="2943" y="1193"/>
                  <a:pt x="2943" y="1193"/>
                  <a:pt x="2943" y="1193"/>
                </a:cubicBezTo>
                <a:cubicBezTo>
                  <a:pt x="2944" y="1195"/>
                  <a:pt x="2944" y="1195"/>
                  <a:pt x="2944" y="1195"/>
                </a:cubicBezTo>
                <a:cubicBezTo>
                  <a:pt x="2944" y="1198"/>
                  <a:pt x="2944" y="1198"/>
                  <a:pt x="2944" y="1198"/>
                </a:cubicBezTo>
                <a:cubicBezTo>
                  <a:pt x="2942" y="1200"/>
                  <a:pt x="2942" y="1200"/>
                  <a:pt x="2942" y="1200"/>
                </a:cubicBezTo>
                <a:cubicBezTo>
                  <a:pt x="2942" y="1202"/>
                  <a:pt x="2942" y="1202"/>
                  <a:pt x="2942" y="1202"/>
                </a:cubicBezTo>
                <a:cubicBezTo>
                  <a:pt x="2940" y="1206"/>
                  <a:pt x="2940" y="1206"/>
                  <a:pt x="2940" y="1206"/>
                </a:cubicBezTo>
                <a:cubicBezTo>
                  <a:pt x="2939" y="1211"/>
                  <a:pt x="2939" y="1211"/>
                  <a:pt x="2939" y="1211"/>
                </a:cubicBezTo>
                <a:cubicBezTo>
                  <a:pt x="2937" y="1213"/>
                  <a:pt x="2937" y="1213"/>
                  <a:pt x="2937" y="1213"/>
                </a:cubicBezTo>
                <a:cubicBezTo>
                  <a:pt x="2938" y="1216"/>
                  <a:pt x="2938" y="1216"/>
                  <a:pt x="2938" y="1216"/>
                </a:cubicBezTo>
                <a:cubicBezTo>
                  <a:pt x="2937" y="1219"/>
                  <a:pt x="2937" y="1219"/>
                  <a:pt x="2937" y="1219"/>
                </a:cubicBezTo>
                <a:cubicBezTo>
                  <a:pt x="2935" y="1221"/>
                  <a:pt x="2935" y="1221"/>
                  <a:pt x="2935" y="1221"/>
                </a:cubicBezTo>
                <a:cubicBezTo>
                  <a:pt x="2935" y="1224"/>
                  <a:pt x="2935" y="1224"/>
                  <a:pt x="2935" y="1224"/>
                </a:cubicBezTo>
                <a:cubicBezTo>
                  <a:pt x="2932" y="1227"/>
                  <a:pt x="2932" y="1227"/>
                  <a:pt x="2932" y="1227"/>
                </a:cubicBezTo>
                <a:cubicBezTo>
                  <a:pt x="2925" y="1229"/>
                  <a:pt x="2925" y="1229"/>
                  <a:pt x="2925" y="1229"/>
                </a:cubicBezTo>
                <a:cubicBezTo>
                  <a:pt x="2923" y="1227"/>
                  <a:pt x="2923" y="1227"/>
                  <a:pt x="2923" y="1227"/>
                </a:cubicBezTo>
                <a:cubicBezTo>
                  <a:pt x="2920" y="1227"/>
                  <a:pt x="2920" y="1227"/>
                  <a:pt x="2920" y="1227"/>
                </a:cubicBezTo>
                <a:cubicBezTo>
                  <a:pt x="2919" y="1225"/>
                  <a:pt x="2919" y="1225"/>
                  <a:pt x="2919" y="1225"/>
                </a:cubicBezTo>
                <a:cubicBezTo>
                  <a:pt x="2916" y="1223"/>
                  <a:pt x="2916" y="1223"/>
                  <a:pt x="2916" y="1223"/>
                </a:cubicBezTo>
                <a:cubicBezTo>
                  <a:pt x="2916" y="1222"/>
                  <a:pt x="2916" y="1222"/>
                  <a:pt x="2916" y="1222"/>
                </a:cubicBezTo>
                <a:cubicBezTo>
                  <a:pt x="2915" y="1221"/>
                  <a:pt x="2915" y="1221"/>
                  <a:pt x="2915" y="1221"/>
                </a:cubicBezTo>
                <a:cubicBezTo>
                  <a:pt x="2915" y="1219"/>
                  <a:pt x="2915" y="1219"/>
                  <a:pt x="2915" y="1219"/>
                </a:cubicBezTo>
                <a:cubicBezTo>
                  <a:pt x="2912" y="1219"/>
                  <a:pt x="2912" y="1219"/>
                  <a:pt x="2912" y="1219"/>
                </a:cubicBezTo>
                <a:cubicBezTo>
                  <a:pt x="2910" y="1218"/>
                  <a:pt x="2910" y="1218"/>
                  <a:pt x="2910" y="1218"/>
                </a:cubicBezTo>
                <a:cubicBezTo>
                  <a:pt x="2907" y="1218"/>
                  <a:pt x="2907" y="1218"/>
                  <a:pt x="2907" y="1218"/>
                </a:cubicBezTo>
                <a:cubicBezTo>
                  <a:pt x="2904" y="1216"/>
                  <a:pt x="2904" y="1216"/>
                  <a:pt x="2904" y="1216"/>
                </a:cubicBezTo>
                <a:cubicBezTo>
                  <a:pt x="2904" y="1214"/>
                  <a:pt x="2904" y="1214"/>
                  <a:pt x="2904" y="1214"/>
                </a:cubicBezTo>
                <a:cubicBezTo>
                  <a:pt x="2902" y="1211"/>
                  <a:pt x="2902" y="1211"/>
                  <a:pt x="2902" y="1211"/>
                </a:cubicBezTo>
                <a:cubicBezTo>
                  <a:pt x="2899" y="1211"/>
                  <a:pt x="2899" y="1211"/>
                  <a:pt x="2899" y="1211"/>
                </a:cubicBezTo>
                <a:cubicBezTo>
                  <a:pt x="2897" y="1209"/>
                  <a:pt x="2897" y="1209"/>
                  <a:pt x="2897" y="1209"/>
                </a:cubicBezTo>
                <a:cubicBezTo>
                  <a:pt x="2896" y="1208"/>
                  <a:pt x="2896" y="1208"/>
                  <a:pt x="2896" y="1208"/>
                </a:cubicBezTo>
                <a:cubicBezTo>
                  <a:pt x="2895" y="1208"/>
                  <a:pt x="2895" y="1208"/>
                  <a:pt x="2895" y="1208"/>
                </a:cubicBezTo>
                <a:cubicBezTo>
                  <a:pt x="2894" y="1207"/>
                  <a:pt x="2894" y="1207"/>
                  <a:pt x="2894" y="1207"/>
                </a:cubicBezTo>
                <a:cubicBezTo>
                  <a:pt x="2892" y="1207"/>
                  <a:pt x="2892" y="1207"/>
                  <a:pt x="2892" y="1207"/>
                </a:cubicBezTo>
                <a:cubicBezTo>
                  <a:pt x="2890" y="1207"/>
                  <a:pt x="2890" y="1207"/>
                  <a:pt x="2890" y="1207"/>
                </a:cubicBezTo>
                <a:cubicBezTo>
                  <a:pt x="2890" y="1206"/>
                  <a:pt x="2890" y="1206"/>
                  <a:pt x="2890" y="1206"/>
                </a:cubicBezTo>
                <a:cubicBezTo>
                  <a:pt x="2888" y="1204"/>
                  <a:pt x="2888" y="1204"/>
                  <a:pt x="2888" y="1204"/>
                </a:cubicBezTo>
                <a:cubicBezTo>
                  <a:pt x="2887" y="1202"/>
                  <a:pt x="2887" y="1202"/>
                  <a:pt x="2887" y="1202"/>
                </a:cubicBezTo>
                <a:cubicBezTo>
                  <a:pt x="2885" y="1199"/>
                  <a:pt x="2885" y="1199"/>
                  <a:pt x="2885" y="1199"/>
                </a:cubicBezTo>
                <a:cubicBezTo>
                  <a:pt x="2883" y="1199"/>
                  <a:pt x="2883" y="1199"/>
                  <a:pt x="2883" y="1199"/>
                </a:cubicBezTo>
                <a:cubicBezTo>
                  <a:pt x="2881" y="1196"/>
                  <a:pt x="2881" y="1196"/>
                  <a:pt x="2881" y="1196"/>
                </a:cubicBezTo>
                <a:cubicBezTo>
                  <a:pt x="2881" y="1194"/>
                  <a:pt x="2881" y="1194"/>
                  <a:pt x="2881" y="1194"/>
                </a:cubicBezTo>
                <a:cubicBezTo>
                  <a:pt x="2883" y="1191"/>
                  <a:pt x="2883" y="1191"/>
                  <a:pt x="2883" y="1191"/>
                </a:cubicBezTo>
                <a:cubicBezTo>
                  <a:pt x="2883" y="1188"/>
                  <a:pt x="2883" y="1188"/>
                  <a:pt x="2883" y="1188"/>
                </a:cubicBezTo>
                <a:cubicBezTo>
                  <a:pt x="2885" y="1187"/>
                  <a:pt x="2885" y="1187"/>
                  <a:pt x="2885" y="1187"/>
                </a:cubicBezTo>
                <a:cubicBezTo>
                  <a:pt x="2886" y="1184"/>
                  <a:pt x="2886" y="1184"/>
                  <a:pt x="2886" y="1184"/>
                </a:cubicBezTo>
                <a:cubicBezTo>
                  <a:pt x="2887" y="1182"/>
                  <a:pt x="2887" y="1182"/>
                  <a:pt x="2887" y="1182"/>
                </a:cubicBezTo>
                <a:cubicBezTo>
                  <a:pt x="2885" y="1184"/>
                  <a:pt x="2885" y="1184"/>
                  <a:pt x="2885" y="1184"/>
                </a:cubicBezTo>
                <a:cubicBezTo>
                  <a:pt x="2883" y="1181"/>
                  <a:pt x="2883" y="1181"/>
                  <a:pt x="2883" y="1181"/>
                </a:cubicBezTo>
                <a:cubicBezTo>
                  <a:pt x="2886" y="1179"/>
                  <a:pt x="2886" y="1179"/>
                  <a:pt x="2886" y="1179"/>
                </a:cubicBezTo>
                <a:cubicBezTo>
                  <a:pt x="2885" y="1177"/>
                  <a:pt x="2885" y="1177"/>
                  <a:pt x="2885" y="1177"/>
                </a:cubicBezTo>
                <a:cubicBezTo>
                  <a:pt x="2886" y="1177"/>
                  <a:pt x="2886" y="1177"/>
                  <a:pt x="2886" y="1177"/>
                </a:cubicBezTo>
                <a:cubicBezTo>
                  <a:pt x="2887" y="1177"/>
                  <a:pt x="2887" y="1177"/>
                  <a:pt x="2887" y="1177"/>
                </a:cubicBezTo>
                <a:cubicBezTo>
                  <a:pt x="2888" y="1178"/>
                  <a:pt x="2888" y="1178"/>
                  <a:pt x="2888" y="1178"/>
                </a:cubicBezTo>
                <a:cubicBezTo>
                  <a:pt x="2890" y="1178"/>
                  <a:pt x="2890" y="1178"/>
                  <a:pt x="2890" y="1178"/>
                </a:cubicBezTo>
                <a:cubicBezTo>
                  <a:pt x="2892" y="1177"/>
                  <a:pt x="2892" y="1177"/>
                  <a:pt x="2892" y="1177"/>
                </a:cubicBezTo>
                <a:cubicBezTo>
                  <a:pt x="2893" y="1175"/>
                  <a:pt x="2893" y="1175"/>
                  <a:pt x="2893" y="1175"/>
                </a:cubicBezTo>
                <a:cubicBezTo>
                  <a:pt x="2891" y="1173"/>
                  <a:pt x="2891" y="1173"/>
                  <a:pt x="2891" y="1173"/>
                </a:cubicBezTo>
                <a:cubicBezTo>
                  <a:pt x="2893" y="1172"/>
                  <a:pt x="2893" y="1172"/>
                  <a:pt x="2893" y="1172"/>
                </a:cubicBezTo>
                <a:cubicBezTo>
                  <a:pt x="2894" y="1172"/>
                  <a:pt x="2894" y="1172"/>
                  <a:pt x="2894" y="1172"/>
                </a:cubicBezTo>
                <a:cubicBezTo>
                  <a:pt x="2895" y="1169"/>
                  <a:pt x="2895" y="1169"/>
                  <a:pt x="2895" y="1169"/>
                </a:cubicBezTo>
                <a:cubicBezTo>
                  <a:pt x="2897" y="1168"/>
                  <a:pt x="2897" y="1168"/>
                  <a:pt x="2897" y="1168"/>
                </a:cubicBezTo>
                <a:cubicBezTo>
                  <a:pt x="2898" y="1166"/>
                  <a:pt x="2898" y="1166"/>
                  <a:pt x="2898" y="1166"/>
                </a:cubicBezTo>
                <a:cubicBezTo>
                  <a:pt x="2898" y="1165"/>
                  <a:pt x="2898" y="1165"/>
                  <a:pt x="2898" y="1165"/>
                </a:cubicBezTo>
                <a:cubicBezTo>
                  <a:pt x="2896" y="1164"/>
                  <a:pt x="2896" y="1164"/>
                  <a:pt x="2896" y="1164"/>
                </a:cubicBezTo>
                <a:cubicBezTo>
                  <a:pt x="2895" y="1166"/>
                  <a:pt x="2895" y="1166"/>
                  <a:pt x="2895" y="1166"/>
                </a:cubicBezTo>
                <a:cubicBezTo>
                  <a:pt x="2893" y="1165"/>
                  <a:pt x="2893" y="1165"/>
                  <a:pt x="2893" y="1165"/>
                </a:cubicBezTo>
                <a:cubicBezTo>
                  <a:pt x="2893" y="1162"/>
                  <a:pt x="2893" y="1162"/>
                  <a:pt x="2893" y="1162"/>
                </a:cubicBezTo>
                <a:cubicBezTo>
                  <a:pt x="2891" y="1163"/>
                  <a:pt x="2891" y="1163"/>
                  <a:pt x="2891" y="1163"/>
                </a:cubicBezTo>
                <a:cubicBezTo>
                  <a:pt x="2889" y="1166"/>
                  <a:pt x="2889" y="1166"/>
                  <a:pt x="2889" y="1166"/>
                </a:cubicBezTo>
                <a:cubicBezTo>
                  <a:pt x="2890" y="1166"/>
                  <a:pt x="2890" y="1166"/>
                  <a:pt x="2890" y="1166"/>
                </a:cubicBezTo>
                <a:cubicBezTo>
                  <a:pt x="2890" y="1167"/>
                  <a:pt x="2890" y="1167"/>
                  <a:pt x="2890" y="1167"/>
                </a:cubicBezTo>
                <a:cubicBezTo>
                  <a:pt x="2889" y="1168"/>
                  <a:pt x="2889" y="1168"/>
                  <a:pt x="2889" y="1168"/>
                </a:cubicBezTo>
                <a:cubicBezTo>
                  <a:pt x="2887" y="1167"/>
                  <a:pt x="2887" y="1167"/>
                  <a:pt x="2887" y="1167"/>
                </a:cubicBezTo>
                <a:cubicBezTo>
                  <a:pt x="2887" y="1166"/>
                  <a:pt x="2887" y="1166"/>
                  <a:pt x="2887" y="1166"/>
                </a:cubicBezTo>
                <a:cubicBezTo>
                  <a:pt x="2886" y="1165"/>
                  <a:pt x="2886" y="1165"/>
                  <a:pt x="2886" y="1165"/>
                </a:cubicBezTo>
                <a:cubicBezTo>
                  <a:pt x="2885" y="1166"/>
                  <a:pt x="2885" y="1166"/>
                  <a:pt x="2885" y="1166"/>
                </a:cubicBezTo>
                <a:cubicBezTo>
                  <a:pt x="2884" y="1167"/>
                  <a:pt x="2884" y="1167"/>
                  <a:pt x="2884" y="1167"/>
                </a:cubicBezTo>
                <a:cubicBezTo>
                  <a:pt x="2884" y="1165"/>
                  <a:pt x="2884" y="1165"/>
                  <a:pt x="2884" y="1165"/>
                </a:cubicBezTo>
                <a:cubicBezTo>
                  <a:pt x="2885" y="1164"/>
                  <a:pt x="2885" y="1164"/>
                  <a:pt x="2885" y="1164"/>
                </a:cubicBezTo>
                <a:cubicBezTo>
                  <a:pt x="2885" y="1163"/>
                  <a:pt x="2885" y="1163"/>
                  <a:pt x="2885" y="1163"/>
                </a:cubicBezTo>
                <a:cubicBezTo>
                  <a:pt x="2884" y="1164"/>
                  <a:pt x="2884" y="1164"/>
                  <a:pt x="2884" y="1164"/>
                </a:cubicBezTo>
                <a:cubicBezTo>
                  <a:pt x="2883" y="1165"/>
                  <a:pt x="2883" y="1165"/>
                  <a:pt x="2883" y="1165"/>
                </a:cubicBezTo>
                <a:cubicBezTo>
                  <a:pt x="2880" y="1166"/>
                  <a:pt x="2880" y="1166"/>
                  <a:pt x="2880" y="1166"/>
                </a:cubicBezTo>
                <a:cubicBezTo>
                  <a:pt x="2880" y="1167"/>
                  <a:pt x="2880" y="1167"/>
                  <a:pt x="2880" y="1167"/>
                </a:cubicBezTo>
                <a:cubicBezTo>
                  <a:pt x="2879" y="1167"/>
                  <a:pt x="2879" y="1167"/>
                  <a:pt x="2879" y="1167"/>
                </a:cubicBezTo>
                <a:cubicBezTo>
                  <a:pt x="2878" y="1166"/>
                  <a:pt x="2878" y="1166"/>
                  <a:pt x="2878" y="1166"/>
                </a:cubicBezTo>
                <a:cubicBezTo>
                  <a:pt x="2876" y="1166"/>
                  <a:pt x="2876" y="1166"/>
                  <a:pt x="2876" y="1166"/>
                </a:cubicBezTo>
                <a:cubicBezTo>
                  <a:pt x="2876" y="1165"/>
                  <a:pt x="2876" y="1165"/>
                  <a:pt x="2876" y="1165"/>
                </a:cubicBezTo>
                <a:cubicBezTo>
                  <a:pt x="2875" y="1163"/>
                  <a:pt x="2875" y="1163"/>
                  <a:pt x="2875" y="1163"/>
                </a:cubicBezTo>
                <a:cubicBezTo>
                  <a:pt x="2874" y="1163"/>
                  <a:pt x="2874" y="1163"/>
                  <a:pt x="2874" y="1163"/>
                </a:cubicBezTo>
                <a:cubicBezTo>
                  <a:pt x="2872" y="1164"/>
                  <a:pt x="2872" y="1164"/>
                  <a:pt x="2872" y="1164"/>
                </a:cubicBezTo>
                <a:cubicBezTo>
                  <a:pt x="2870" y="1163"/>
                  <a:pt x="2870" y="1163"/>
                  <a:pt x="2870" y="1163"/>
                </a:cubicBezTo>
                <a:cubicBezTo>
                  <a:pt x="2869" y="1164"/>
                  <a:pt x="2869" y="1164"/>
                  <a:pt x="2869" y="1164"/>
                </a:cubicBezTo>
                <a:cubicBezTo>
                  <a:pt x="2868" y="1162"/>
                  <a:pt x="2868" y="1162"/>
                  <a:pt x="2868" y="1162"/>
                </a:cubicBezTo>
                <a:cubicBezTo>
                  <a:pt x="2867" y="1162"/>
                  <a:pt x="2867" y="1162"/>
                  <a:pt x="2867" y="1162"/>
                </a:cubicBezTo>
                <a:cubicBezTo>
                  <a:pt x="2866" y="1160"/>
                  <a:pt x="2866" y="1160"/>
                  <a:pt x="2866" y="1160"/>
                </a:cubicBezTo>
                <a:cubicBezTo>
                  <a:pt x="2864" y="1161"/>
                  <a:pt x="2864" y="1161"/>
                  <a:pt x="2864" y="1161"/>
                </a:cubicBezTo>
                <a:cubicBezTo>
                  <a:pt x="2861" y="1161"/>
                  <a:pt x="2861" y="1161"/>
                  <a:pt x="2861" y="1161"/>
                </a:cubicBezTo>
                <a:cubicBezTo>
                  <a:pt x="2859" y="1160"/>
                  <a:pt x="2859" y="1160"/>
                  <a:pt x="2859" y="1160"/>
                </a:cubicBezTo>
                <a:cubicBezTo>
                  <a:pt x="2859" y="1158"/>
                  <a:pt x="2859" y="1158"/>
                  <a:pt x="2859" y="1158"/>
                </a:cubicBezTo>
                <a:cubicBezTo>
                  <a:pt x="2858" y="1156"/>
                  <a:pt x="2858" y="1156"/>
                  <a:pt x="2858" y="1156"/>
                </a:cubicBezTo>
                <a:cubicBezTo>
                  <a:pt x="2857" y="1156"/>
                  <a:pt x="2857" y="1156"/>
                  <a:pt x="2857" y="1156"/>
                </a:cubicBezTo>
                <a:cubicBezTo>
                  <a:pt x="2857" y="1157"/>
                  <a:pt x="2857" y="1157"/>
                  <a:pt x="2857" y="1157"/>
                </a:cubicBezTo>
                <a:cubicBezTo>
                  <a:pt x="2854" y="1158"/>
                  <a:pt x="2854" y="1158"/>
                  <a:pt x="2854" y="1158"/>
                </a:cubicBezTo>
                <a:cubicBezTo>
                  <a:pt x="2853" y="1156"/>
                  <a:pt x="2853" y="1156"/>
                  <a:pt x="2853" y="1156"/>
                </a:cubicBezTo>
                <a:cubicBezTo>
                  <a:pt x="2852" y="1156"/>
                  <a:pt x="2852" y="1156"/>
                  <a:pt x="2852" y="1156"/>
                </a:cubicBezTo>
                <a:cubicBezTo>
                  <a:pt x="2849" y="1154"/>
                  <a:pt x="2849" y="1154"/>
                  <a:pt x="2849" y="1154"/>
                </a:cubicBezTo>
                <a:cubicBezTo>
                  <a:pt x="2848" y="1155"/>
                  <a:pt x="2848" y="1155"/>
                  <a:pt x="2848" y="1155"/>
                </a:cubicBezTo>
                <a:cubicBezTo>
                  <a:pt x="2847" y="1154"/>
                  <a:pt x="2847" y="1154"/>
                  <a:pt x="2847" y="1154"/>
                </a:cubicBezTo>
                <a:cubicBezTo>
                  <a:pt x="2845" y="1155"/>
                  <a:pt x="2845" y="1155"/>
                  <a:pt x="2845" y="1155"/>
                </a:cubicBezTo>
                <a:cubicBezTo>
                  <a:pt x="2847" y="1157"/>
                  <a:pt x="2847" y="1157"/>
                  <a:pt x="2847" y="1157"/>
                </a:cubicBezTo>
                <a:cubicBezTo>
                  <a:pt x="2847" y="1157"/>
                  <a:pt x="2847" y="1157"/>
                  <a:pt x="2847" y="1157"/>
                </a:cubicBezTo>
                <a:cubicBezTo>
                  <a:pt x="2849" y="1158"/>
                  <a:pt x="2849" y="1158"/>
                  <a:pt x="2849" y="1158"/>
                </a:cubicBezTo>
                <a:cubicBezTo>
                  <a:pt x="2850" y="1157"/>
                  <a:pt x="2850" y="1157"/>
                  <a:pt x="2850" y="1157"/>
                </a:cubicBezTo>
                <a:cubicBezTo>
                  <a:pt x="2853" y="1160"/>
                  <a:pt x="2853" y="1160"/>
                  <a:pt x="2853" y="1160"/>
                </a:cubicBezTo>
                <a:cubicBezTo>
                  <a:pt x="2853" y="1161"/>
                  <a:pt x="2853" y="1161"/>
                  <a:pt x="2853" y="1161"/>
                </a:cubicBezTo>
                <a:cubicBezTo>
                  <a:pt x="2854" y="1164"/>
                  <a:pt x="2854" y="1164"/>
                  <a:pt x="2854" y="1164"/>
                </a:cubicBezTo>
                <a:cubicBezTo>
                  <a:pt x="2852" y="1164"/>
                  <a:pt x="2852" y="1164"/>
                  <a:pt x="2852" y="1164"/>
                </a:cubicBezTo>
                <a:cubicBezTo>
                  <a:pt x="2851" y="1167"/>
                  <a:pt x="2851" y="1167"/>
                  <a:pt x="2851" y="1167"/>
                </a:cubicBezTo>
                <a:cubicBezTo>
                  <a:pt x="2850" y="1165"/>
                  <a:pt x="2850" y="1165"/>
                  <a:pt x="2850" y="1165"/>
                </a:cubicBezTo>
                <a:cubicBezTo>
                  <a:pt x="2849" y="1165"/>
                  <a:pt x="2849" y="1165"/>
                  <a:pt x="2849" y="1165"/>
                </a:cubicBezTo>
                <a:cubicBezTo>
                  <a:pt x="2847" y="1166"/>
                  <a:pt x="2847" y="1166"/>
                  <a:pt x="2847" y="1166"/>
                </a:cubicBezTo>
                <a:cubicBezTo>
                  <a:pt x="2841" y="1166"/>
                  <a:pt x="2841" y="1166"/>
                  <a:pt x="2841" y="1166"/>
                </a:cubicBezTo>
                <a:cubicBezTo>
                  <a:pt x="2839" y="1164"/>
                  <a:pt x="2839" y="1164"/>
                  <a:pt x="2839" y="1164"/>
                </a:cubicBezTo>
                <a:cubicBezTo>
                  <a:pt x="2839" y="1165"/>
                  <a:pt x="2839" y="1165"/>
                  <a:pt x="2839" y="1165"/>
                </a:cubicBezTo>
                <a:cubicBezTo>
                  <a:pt x="2836" y="1166"/>
                  <a:pt x="2836" y="1166"/>
                  <a:pt x="2836" y="1166"/>
                </a:cubicBezTo>
                <a:cubicBezTo>
                  <a:pt x="2837" y="1168"/>
                  <a:pt x="2837" y="1168"/>
                  <a:pt x="2837" y="1168"/>
                </a:cubicBezTo>
                <a:cubicBezTo>
                  <a:pt x="2835" y="1167"/>
                  <a:pt x="2835" y="1167"/>
                  <a:pt x="2835" y="1167"/>
                </a:cubicBezTo>
                <a:cubicBezTo>
                  <a:pt x="2835" y="1170"/>
                  <a:pt x="2835" y="1170"/>
                  <a:pt x="2835" y="1170"/>
                </a:cubicBezTo>
                <a:cubicBezTo>
                  <a:pt x="2835" y="1169"/>
                  <a:pt x="2835" y="1169"/>
                  <a:pt x="2835" y="1169"/>
                </a:cubicBezTo>
                <a:cubicBezTo>
                  <a:pt x="2832" y="1168"/>
                  <a:pt x="2832" y="1168"/>
                  <a:pt x="2832" y="1168"/>
                </a:cubicBezTo>
                <a:cubicBezTo>
                  <a:pt x="2831" y="1170"/>
                  <a:pt x="2831" y="1170"/>
                  <a:pt x="2831" y="1170"/>
                </a:cubicBezTo>
                <a:cubicBezTo>
                  <a:pt x="2832" y="1171"/>
                  <a:pt x="2832" y="1171"/>
                  <a:pt x="2832" y="1171"/>
                </a:cubicBezTo>
                <a:cubicBezTo>
                  <a:pt x="2832" y="1172"/>
                  <a:pt x="2832" y="1172"/>
                  <a:pt x="2832" y="1172"/>
                </a:cubicBezTo>
                <a:cubicBezTo>
                  <a:pt x="2830" y="1171"/>
                  <a:pt x="2830" y="1171"/>
                  <a:pt x="2830" y="1171"/>
                </a:cubicBezTo>
                <a:cubicBezTo>
                  <a:pt x="2828" y="1172"/>
                  <a:pt x="2828" y="1172"/>
                  <a:pt x="2828" y="1172"/>
                </a:cubicBezTo>
                <a:cubicBezTo>
                  <a:pt x="2829" y="1173"/>
                  <a:pt x="2829" y="1173"/>
                  <a:pt x="2829" y="1173"/>
                </a:cubicBezTo>
                <a:cubicBezTo>
                  <a:pt x="2828" y="1174"/>
                  <a:pt x="2828" y="1174"/>
                  <a:pt x="2828" y="1174"/>
                </a:cubicBezTo>
                <a:cubicBezTo>
                  <a:pt x="2827" y="1175"/>
                  <a:pt x="2827" y="1175"/>
                  <a:pt x="2827" y="1175"/>
                </a:cubicBezTo>
                <a:cubicBezTo>
                  <a:pt x="2827" y="1176"/>
                  <a:pt x="2827" y="1176"/>
                  <a:pt x="2827" y="1176"/>
                </a:cubicBezTo>
                <a:cubicBezTo>
                  <a:pt x="2828" y="1178"/>
                  <a:pt x="2828" y="1178"/>
                  <a:pt x="2828" y="1178"/>
                </a:cubicBezTo>
                <a:cubicBezTo>
                  <a:pt x="2829" y="1179"/>
                  <a:pt x="2829" y="1179"/>
                  <a:pt x="2829" y="1179"/>
                </a:cubicBezTo>
                <a:cubicBezTo>
                  <a:pt x="2827" y="1178"/>
                  <a:pt x="2827" y="1178"/>
                  <a:pt x="2827" y="1178"/>
                </a:cubicBezTo>
                <a:cubicBezTo>
                  <a:pt x="2825" y="1179"/>
                  <a:pt x="2825" y="1179"/>
                  <a:pt x="2825" y="1179"/>
                </a:cubicBezTo>
                <a:cubicBezTo>
                  <a:pt x="2824" y="1179"/>
                  <a:pt x="2824" y="1179"/>
                  <a:pt x="2824" y="1179"/>
                </a:cubicBezTo>
                <a:cubicBezTo>
                  <a:pt x="2822" y="1182"/>
                  <a:pt x="2822" y="1182"/>
                  <a:pt x="2822" y="1182"/>
                </a:cubicBezTo>
                <a:cubicBezTo>
                  <a:pt x="2820" y="1185"/>
                  <a:pt x="2820" y="1185"/>
                  <a:pt x="2820" y="1185"/>
                </a:cubicBezTo>
                <a:cubicBezTo>
                  <a:pt x="2819" y="1186"/>
                  <a:pt x="2819" y="1186"/>
                  <a:pt x="2819" y="1186"/>
                </a:cubicBezTo>
                <a:cubicBezTo>
                  <a:pt x="2818" y="1188"/>
                  <a:pt x="2818" y="1188"/>
                  <a:pt x="2818" y="1188"/>
                </a:cubicBezTo>
                <a:cubicBezTo>
                  <a:pt x="2817" y="1189"/>
                  <a:pt x="2817" y="1189"/>
                  <a:pt x="2817" y="1189"/>
                </a:cubicBezTo>
                <a:cubicBezTo>
                  <a:pt x="2818" y="1191"/>
                  <a:pt x="2818" y="1191"/>
                  <a:pt x="2818" y="1191"/>
                </a:cubicBezTo>
                <a:cubicBezTo>
                  <a:pt x="2822" y="1191"/>
                  <a:pt x="2822" y="1191"/>
                  <a:pt x="2822" y="1191"/>
                </a:cubicBezTo>
                <a:cubicBezTo>
                  <a:pt x="2820" y="1192"/>
                  <a:pt x="2820" y="1192"/>
                  <a:pt x="2820" y="1192"/>
                </a:cubicBezTo>
                <a:cubicBezTo>
                  <a:pt x="2819" y="1193"/>
                  <a:pt x="2819" y="1193"/>
                  <a:pt x="2819" y="1193"/>
                </a:cubicBezTo>
                <a:cubicBezTo>
                  <a:pt x="2824" y="1194"/>
                  <a:pt x="2824" y="1194"/>
                  <a:pt x="2824" y="1194"/>
                </a:cubicBezTo>
                <a:cubicBezTo>
                  <a:pt x="2822" y="1195"/>
                  <a:pt x="2822" y="1195"/>
                  <a:pt x="2822" y="1195"/>
                </a:cubicBezTo>
                <a:cubicBezTo>
                  <a:pt x="2819" y="1195"/>
                  <a:pt x="2819" y="1195"/>
                  <a:pt x="2819" y="1195"/>
                </a:cubicBezTo>
                <a:cubicBezTo>
                  <a:pt x="2819" y="1194"/>
                  <a:pt x="2819" y="1194"/>
                  <a:pt x="2819" y="1194"/>
                </a:cubicBezTo>
                <a:cubicBezTo>
                  <a:pt x="2819" y="1195"/>
                  <a:pt x="2819" y="1195"/>
                  <a:pt x="2819" y="1195"/>
                </a:cubicBezTo>
                <a:cubicBezTo>
                  <a:pt x="2820" y="1196"/>
                  <a:pt x="2820" y="1196"/>
                  <a:pt x="2820" y="1196"/>
                </a:cubicBezTo>
                <a:cubicBezTo>
                  <a:pt x="2820" y="1198"/>
                  <a:pt x="2820" y="1198"/>
                  <a:pt x="2820" y="1198"/>
                </a:cubicBezTo>
                <a:cubicBezTo>
                  <a:pt x="2822" y="1201"/>
                  <a:pt x="2822" y="1201"/>
                  <a:pt x="2822" y="1201"/>
                </a:cubicBezTo>
                <a:cubicBezTo>
                  <a:pt x="2819" y="1199"/>
                  <a:pt x="2819" y="1199"/>
                  <a:pt x="2819" y="1199"/>
                </a:cubicBezTo>
                <a:cubicBezTo>
                  <a:pt x="2818" y="1196"/>
                  <a:pt x="2818" y="1196"/>
                  <a:pt x="2818" y="1196"/>
                </a:cubicBezTo>
                <a:cubicBezTo>
                  <a:pt x="2816" y="1195"/>
                  <a:pt x="2816" y="1195"/>
                  <a:pt x="2816" y="1195"/>
                </a:cubicBezTo>
                <a:cubicBezTo>
                  <a:pt x="2816" y="1197"/>
                  <a:pt x="2816" y="1197"/>
                  <a:pt x="2816" y="1197"/>
                </a:cubicBezTo>
                <a:cubicBezTo>
                  <a:pt x="2815" y="1198"/>
                  <a:pt x="2815" y="1198"/>
                  <a:pt x="2815" y="1198"/>
                </a:cubicBezTo>
                <a:cubicBezTo>
                  <a:pt x="2815" y="1196"/>
                  <a:pt x="2815" y="1196"/>
                  <a:pt x="2815" y="1196"/>
                </a:cubicBezTo>
                <a:cubicBezTo>
                  <a:pt x="2811" y="1194"/>
                  <a:pt x="2811" y="1194"/>
                  <a:pt x="2811" y="1194"/>
                </a:cubicBezTo>
                <a:cubicBezTo>
                  <a:pt x="2807" y="1194"/>
                  <a:pt x="2807" y="1194"/>
                  <a:pt x="2807" y="1194"/>
                </a:cubicBezTo>
                <a:cubicBezTo>
                  <a:pt x="2808" y="1195"/>
                  <a:pt x="2808" y="1195"/>
                  <a:pt x="2808" y="1195"/>
                </a:cubicBezTo>
                <a:cubicBezTo>
                  <a:pt x="2807" y="1197"/>
                  <a:pt x="2807" y="1197"/>
                  <a:pt x="2807" y="1197"/>
                </a:cubicBezTo>
                <a:cubicBezTo>
                  <a:pt x="2806" y="1196"/>
                  <a:pt x="2806" y="1196"/>
                  <a:pt x="2806" y="1196"/>
                </a:cubicBezTo>
                <a:cubicBezTo>
                  <a:pt x="2805" y="1196"/>
                  <a:pt x="2805" y="1196"/>
                  <a:pt x="2805" y="1196"/>
                </a:cubicBezTo>
                <a:cubicBezTo>
                  <a:pt x="2804" y="1197"/>
                  <a:pt x="2804" y="1197"/>
                  <a:pt x="2804" y="1197"/>
                </a:cubicBezTo>
                <a:cubicBezTo>
                  <a:pt x="2806" y="1199"/>
                  <a:pt x="2806" y="1199"/>
                  <a:pt x="2806" y="1199"/>
                </a:cubicBezTo>
                <a:cubicBezTo>
                  <a:pt x="2806" y="1200"/>
                  <a:pt x="2806" y="1200"/>
                  <a:pt x="2806" y="1200"/>
                </a:cubicBezTo>
                <a:cubicBezTo>
                  <a:pt x="2805" y="1199"/>
                  <a:pt x="2805" y="1199"/>
                  <a:pt x="2805" y="1199"/>
                </a:cubicBezTo>
                <a:cubicBezTo>
                  <a:pt x="2804" y="1199"/>
                  <a:pt x="2804" y="1199"/>
                  <a:pt x="2804" y="1199"/>
                </a:cubicBezTo>
                <a:cubicBezTo>
                  <a:pt x="2804" y="1200"/>
                  <a:pt x="2804" y="1200"/>
                  <a:pt x="2804" y="1200"/>
                </a:cubicBezTo>
                <a:cubicBezTo>
                  <a:pt x="2802" y="1201"/>
                  <a:pt x="2802" y="1201"/>
                  <a:pt x="2802" y="1201"/>
                </a:cubicBezTo>
                <a:cubicBezTo>
                  <a:pt x="2799" y="1202"/>
                  <a:pt x="2799" y="1202"/>
                  <a:pt x="2799" y="1202"/>
                </a:cubicBezTo>
                <a:cubicBezTo>
                  <a:pt x="2802" y="1201"/>
                  <a:pt x="2802" y="1201"/>
                  <a:pt x="2802" y="1201"/>
                </a:cubicBezTo>
                <a:cubicBezTo>
                  <a:pt x="2803" y="1199"/>
                  <a:pt x="2803" y="1199"/>
                  <a:pt x="2803" y="1199"/>
                </a:cubicBezTo>
                <a:cubicBezTo>
                  <a:pt x="2803" y="1196"/>
                  <a:pt x="2803" y="1196"/>
                  <a:pt x="2803" y="1196"/>
                </a:cubicBezTo>
                <a:cubicBezTo>
                  <a:pt x="2805" y="1194"/>
                  <a:pt x="2805" y="1194"/>
                  <a:pt x="2805" y="1194"/>
                </a:cubicBezTo>
                <a:cubicBezTo>
                  <a:pt x="2804" y="1192"/>
                  <a:pt x="2804" y="1192"/>
                  <a:pt x="2804" y="1192"/>
                </a:cubicBezTo>
                <a:cubicBezTo>
                  <a:pt x="2802" y="1192"/>
                  <a:pt x="2802" y="1192"/>
                  <a:pt x="2802" y="1192"/>
                </a:cubicBezTo>
                <a:cubicBezTo>
                  <a:pt x="2799" y="1187"/>
                  <a:pt x="2799" y="1187"/>
                  <a:pt x="2799" y="1187"/>
                </a:cubicBezTo>
                <a:cubicBezTo>
                  <a:pt x="2798" y="1185"/>
                  <a:pt x="2798" y="1185"/>
                  <a:pt x="2798" y="1185"/>
                </a:cubicBezTo>
                <a:cubicBezTo>
                  <a:pt x="2795" y="1184"/>
                  <a:pt x="2795" y="1184"/>
                  <a:pt x="2795" y="1184"/>
                </a:cubicBezTo>
                <a:cubicBezTo>
                  <a:pt x="2793" y="1183"/>
                  <a:pt x="2793" y="1183"/>
                  <a:pt x="2793" y="1183"/>
                </a:cubicBezTo>
                <a:cubicBezTo>
                  <a:pt x="2792" y="1183"/>
                  <a:pt x="2792" y="1183"/>
                  <a:pt x="2792" y="1183"/>
                </a:cubicBezTo>
                <a:cubicBezTo>
                  <a:pt x="2793" y="1184"/>
                  <a:pt x="2793" y="1184"/>
                  <a:pt x="2793" y="1184"/>
                </a:cubicBezTo>
                <a:cubicBezTo>
                  <a:pt x="2791" y="1185"/>
                  <a:pt x="2791" y="1185"/>
                  <a:pt x="2791" y="1185"/>
                </a:cubicBezTo>
                <a:cubicBezTo>
                  <a:pt x="2790" y="1187"/>
                  <a:pt x="2790" y="1187"/>
                  <a:pt x="2790" y="1187"/>
                </a:cubicBezTo>
                <a:cubicBezTo>
                  <a:pt x="2789" y="1187"/>
                  <a:pt x="2789" y="1187"/>
                  <a:pt x="2789" y="1187"/>
                </a:cubicBezTo>
                <a:cubicBezTo>
                  <a:pt x="2789" y="1186"/>
                  <a:pt x="2789" y="1186"/>
                  <a:pt x="2789" y="1186"/>
                </a:cubicBezTo>
                <a:cubicBezTo>
                  <a:pt x="2787" y="1186"/>
                  <a:pt x="2787" y="1186"/>
                  <a:pt x="2787" y="1186"/>
                </a:cubicBezTo>
                <a:cubicBezTo>
                  <a:pt x="2787" y="1187"/>
                  <a:pt x="2787" y="1187"/>
                  <a:pt x="2787" y="1187"/>
                </a:cubicBezTo>
                <a:cubicBezTo>
                  <a:pt x="2785" y="1184"/>
                  <a:pt x="2785" y="1184"/>
                  <a:pt x="2785" y="1184"/>
                </a:cubicBezTo>
                <a:cubicBezTo>
                  <a:pt x="2784" y="1184"/>
                  <a:pt x="2784" y="1184"/>
                  <a:pt x="2784" y="1184"/>
                </a:cubicBezTo>
                <a:cubicBezTo>
                  <a:pt x="2784" y="1186"/>
                  <a:pt x="2784" y="1186"/>
                  <a:pt x="2784" y="1186"/>
                </a:cubicBezTo>
                <a:cubicBezTo>
                  <a:pt x="2785" y="1187"/>
                  <a:pt x="2785" y="1187"/>
                  <a:pt x="2785" y="1187"/>
                </a:cubicBezTo>
                <a:cubicBezTo>
                  <a:pt x="2783" y="1188"/>
                  <a:pt x="2783" y="1188"/>
                  <a:pt x="2783" y="1188"/>
                </a:cubicBezTo>
                <a:cubicBezTo>
                  <a:pt x="2783" y="1190"/>
                  <a:pt x="2783" y="1190"/>
                  <a:pt x="2783" y="1190"/>
                </a:cubicBezTo>
                <a:cubicBezTo>
                  <a:pt x="2783" y="1191"/>
                  <a:pt x="2783" y="1191"/>
                  <a:pt x="2783" y="1191"/>
                </a:cubicBezTo>
                <a:cubicBezTo>
                  <a:pt x="2781" y="1193"/>
                  <a:pt x="2781" y="1193"/>
                  <a:pt x="2781" y="1193"/>
                </a:cubicBezTo>
                <a:cubicBezTo>
                  <a:pt x="2780" y="1191"/>
                  <a:pt x="2780" y="1191"/>
                  <a:pt x="2780" y="1191"/>
                </a:cubicBezTo>
                <a:cubicBezTo>
                  <a:pt x="2779" y="1191"/>
                  <a:pt x="2779" y="1191"/>
                  <a:pt x="2779" y="1191"/>
                </a:cubicBezTo>
                <a:cubicBezTo>
                  <a:pt x="2779" y="1190"/>
                  <a:pt x="2779" y="1190"/>
                  <a:pt x="2779" y="1190"/>
                </a:cubicBezTo>
                <a:cubicBezTo>
                  <a:pt x="2780" y="1188"/>
                  <a:pt x="2780" y="1188"/>
                  <a:pt x="2780" y="1188"/>
                </a:cubicBezTo>
                <a:cubicBezTo>
                  <a:pt x="2779" y="1188"/>
                  <a:pt x="2779" y="1188"/>
                  <a:pt x="2779" y="1188"/>
                </a:cubicBezTo>
                <a:cubicBezTo>
                  <a:pt x="2778" y="1191"/>
                  <a:pt x="2778" y="1191"/>
                  <a:pt x="2778" y="1191"/>
                </a:cubicBezTo>
                <a:cubicBezTo>
                  <a:pt x="2776" y="1191"/>
                  <a:pt x="2776" y="1191"/>
                  <a:pt x="2776" y="1191"/>
                </a:cubicBezTo>
                <a:cubicBezTo>
                  <a:pt x="2775" y="1192"/>
                  <a:pt x="2775" y="1192"/>
                  <a:pt x="2775" y="1192"/>
                </a:cubicBezTo>
                <a:cubicBezTo>
                  <a:pt x="2775" y="1194"/>
                  <a:pt x="2775" y="1194"/>
                  <a:pt x="2775" y="1194"/>
                </a:cubicBezTo>
                <a:cubicBezTo>
                  <a:pt x="2778" y="1195"/>
                  <a:pt x="2778" y="1195"/>
                  <a:pt x="2778" y="1195"/>
                </a:cubicBezTo>
                <a:cubicBezTo>
                  <a:pt x="2775" y="1198"/>
                  <a:pt x="2775" y="1198"/>
                  <a:pt x="2775" y="1198"/>
                </a:cubicBezTo>
                <a:cubicBezTo>
                  <a:pt x="2773" y="1196"/>
                  <a:pt x="2773" y="1196"/>
                  <a:pt x="2773" y="1196"/>
                </a:cubicBezTo>
                <a:cubicBezTo>
                  <a:pt x="2771" y="1198"/>
                  <a:pt x="2771" y="1198"/>
                  <a:pt x="2771" y="1198"/>
                </a:cubicBezTo>
                <a:cubicBezTo>
                  <a:pt x="2771" y="1200"/>
                  <a:pt x="2771" y="1200"/>
                  <a:pt x="2771" y="1200"/>
                </a:cubicBezTo>
                <a:cubicBezTo>
                  <a:pt x="2774" y="1200"/>
                  <a:pt x="2774" y="1200"/>
                  <a:pt x="2774" y="1200"/>
                </a:cubicBezTo>
                <a:cubicBezTo>
                  <a:pt x="2773" y="1202"/>
                  <a:pt x="2773" y="1202"/>
                  <a:pt x="2773" y="1202"/>
                </a:cubicBezTo>
                <a:cubicBezTo>
                  <a:pt x="2772" y="1202"/>
                  <a:pt x="2772" y="1202"/>
                  <a:pt x="2772" y="1202"/>
                </a:cubicBezTo>
                <a:cubicBezTo>
                  <a:pt x="2770" y="1199"/>
                  <a:pt x="2770" y="1199"/>
                  <a:pt x="2770" y="1199"/>
                </a:cubicBezTo>
                <a:cubicBezTo>
                  <a:pt x="2768" y="1201"/>
                  <a:pt x="2768" y="1201"/>
                  <a:pt x="2768" y="1201"/>
                </a:cubicBezTo>
                <a:cubicBezTo>
                  <a:pt x="2766" y="1202"/>
                  <a:pt x="2766" y="1202"/>
                  <a:pt x="2766" y="1202"/>
                </a:cubicBezTo>
                <a:cubicBezTo>
                  <a:pt x="2766" y="1203"/>
                  <a:pt x="2766" y="1203"/>
                  <a:pt x="2766" y="1203"/>
                </a:cubicBezTo>
                <a:cubicBezTo>
                  <a:pt x="2767" y="1205"/>
                  <a:pt x="2767" y="1205"/>
                  <a:pt x="2767" y="1205"/>
                </a:cubicBezTo>
                <a:cubicBezTo>
                  <a:pt x="2767" y="1206"/>
                  <a:pt x="2767" y="1206"/>
                  <a:pt x="2767" y="1206"/>
                </a:cubicBezTo>
                <a:cubicBezTo>
                  <a:pt x="2768" y="1205"/>
                  <a:pt x="2768" y="1205"/>
                  <a:pt x="2768" y="1205"/>
                </a:cubicBezTo>
                <a:cubicBezTo>
                  <a:pt x="2767" y="1207"/>
                  <a:pt x="2767" y="1207"/>
                  <a:pt x="2767" y="1207"/>
                </a:cubicBezTo>
                <a:cubicBezTo>
                  <a:pt x="2768" y="1209"/>
                  <a:pt x="2768" y="1209"/>
                  <a:pt x="2768" y="1209"/>
                </a:cubicBezTo>
                <a:cubicBezTo>
                  <a:pt x="2766" y="1210"/>
                  <a:pt x="2766" y="1210"/>
                  <a:pt x="2766" y="1210"/>
                </a:cubicBezTo>
                <a:cubicBezTo>
                  <a:pt x="2765" y="1211"/>
                  <a:pt x="2765" y="1211"/>
                  <a:pt x="2765" y="1211"/>
                </a:cubicBezTo>
                <a:cubicBezTo>
                  <a:pt x="2768" y="1212"/>
                  <a:pt x="2768" y="1212"/>
                  <a:pt x="2768" y="1212"/>
                </a:cubicBezTo>
                <a:cubicBezTo>
                  <a:pt x="2766" y="1213"/>
                  <a:pt x="2766" y="1213"/>
                  <a:pt x="2766" y="1213"/>
                </a:cubicBezTo>
                <a:cubicBezTo>
                  <a:pt x="2766" y="1214"/>
                  <a:pt x="2766" y="1214"/>
                  <a:pt x="2766" y="1214"/>
                </a:cubicBezTo>
                <a:cubicBezTo>
                  <a:pt x="2764" y="1213"/>
                  <a:pt x="2764" y="1213"/>
                  <a:pt x="2764" y="1213"/>
                </a:cubicBezTo>
                <a:cubicBezTo>
                  <a:pt x="2763" y="1212"/>
                  <a:pt x="2763" y="1212"/>
                  <a:pt x="2763" y="1212"/>
                </a:cubicBezTo>
                <a:cubicBezTo>
                  <a:pt x="2761" y="1211"/>
                  <a:pt x="2761" y="1211"/>
                  <a:pt x="2761" y="1211"/>
                </a:cubicBezTo>
                <a:cubicBezTo>
                  <a:pt x="2760" y="1212"/>
                  <a:pt x="2760" y="1212"/>
                  <a:pt x="2760" y="1212"/>
                </a:cubicBezTo>
                <a:cubicBezTo>
                  <a:pt x="2759" y="1211"/>
                  <a:pt x="2759" y="1211"/>
                  <a:pt x="2759" y="1211"/>
                </a:cubicBezTo>
                <a:cubicBezTo>
                  <a:pt x="2757" y="1209"/>
                  <a:pt x="2757" y="1209"/>
                  <a:pt x="2757" y="1209"/>
                </a:cubicBezTo>
                <a:cubicBezTo>
                  <a:pt x="2756" y="1211"/>
                  <a:pt x="2756" y="1211"/>
                  <a:pt x="2756" y="1211"/>
                </a:cubicBezTo>
                <a:cubicBezTo>
                  <a:pt x="2758" y="1212"/>
                  <a:pt x="2758" y="1212"/>
                  <a:pt x="2758" y="1212"/>
                </a:cubicBezTo>
                <a:cubicBezTo>
                  <a:pt x="2757" y="1213"/>
                  <a:pt x="2757" y="1213"/>
                  <a:pt x="2757" y="1213"/>
                </a:cubicBezTo>
                <a:cubicBezTo>
                  <a:pt x="2756" y="1215"/>
                  <a:pt x="2756" y="1215"/>
                  <a:pt x="2756" y="1215"/>
                </a:cubicBezTo>
                <a:cubicBezTo>
                  <a:pt x="2758" y="1217"/>
                  <a:pt x="2758" y="1217"/>
                  <a:pt x="2758" y="1217"/>
                </a:cubicBezTo>
                <a:cubicBezTo>
                  <a:pt x="2760" y="1217"/>
                  <a:pt x="2760" y="1217"/>
                  <a:pt x="2760" y="1217"/>
                </a:cubicBezTo>
                <a:cubicBezTo>
                  <a:pt x="2759" y="1218"/>
                  <a:pt x="2759" y="1218"/>
                  <a:pt x="2759" y="1218"/>
                </a:cubicBezTo>
                <a:cubicBezTo>
                  <a:pt x="2759" y="1220"/>
                  <a:pt x="2759" y="1220"/>
                  <a:pt x="2759" y="1220"/>
                </a:cubicBezTo>
                <a:cubicBezTo>
                  <a:pt x="2759" y="1219"/>
                  <a:pt x="2759" y="1219"/>
                  <a:pt x="2759" y="1219"/>
                </a:cubicBezTo>
                <a:cubicBezTo>
                  <a:pt x="2757" y="1219"/>
                  <a:pt x="2757" y="1219"/>
                  <a:pt x="2757" y="1219"/>
                </a:cubicBezTo>
                <a:cubicBezTo>
                  <a:pt x="2758" y="1221"/>
                  <a:pt x="2758" y="1221"/>
                  <a:pt x="2758" y="1221"/>
                </a:cubicBezTo>
                <a:cubicBezTo>
                  <a:pt x="2757" y="1224"/>
                  <a:pt x="2757" y="1224"/>
                  <a:pt x="2757" y="1224"/>
                </a:cubicBezTo>
                <a:cubicBezTo>
                  <a:pt x="2757" y="1226"/>
                  <a:pt x="2757" y="1226"/>
                  <a:pt x="2757" y="1226"/>
                </a:cubicBezTo>
                <a:cubicBezTo>
                  <a:pt x="2753" y="1219"/>
                  <a:pt x="2753" y="1219"/>
                  <a:pt x="2753" y="1219"/>
                </a:cubicBezTo>
                <a:cubicBezTo>
                  <a:pt x="2751" y="1215"/>
                  <a:pt x="2751" y="1215"/>
                  <a:pt x="2751" y="1215"/>
                </a:cubicBezTo>
                <a:cubicBezTo>
                  <a:pt x="2750" y="1214"/>
                  <a:pt x="2750" y="1214"/>
                  <a:pt x="2750" y="1214"/>
                </a:cubicBezTo>
                <a:cubicBezTo>
                  <a:pt x="2751" y="1211"/>
                  <a:pt x="2751" y="1211"/>
                  <a:pt x="2751" y="1211"/>
                </a:cubicBezTo>
                <a:cubicBezTo>
                  <a:pt x="2750" y="1212"/>
                  <a:pt x="2750" y="1212"/>
                  <a:pt x="2750" y="1212"/>
                </a:cubicBezTo>
                <a:cubicBezTo>
                  <a:pt x="2748" y="1214"/>
                  <a:pt x="2748" y="1214"/>
                  <a:pt x="2748" y="1214"/>
                </a:cubicBezTo>
                <a:cubicBezTo>
                  <a:pt x="2747" y="1217"/>
                  <a:pt x="2747" y="1217"/>
                  <a:pt x="2747" y="1217"/>
                </a:cubicBezTo>
                <a:cubicBezTo>
                  <a:pt x="2746" y="1217"/>
                  <a:pt x="2746" y="1217"/>
                  <a:pt x="2746" y="1217"/>
                </a:cubicBezTo>
                <a:cubicBezTo>
                  <a:pt x="2745" y="1218"/>
                  <a:pt x="2745" y="1218"/>
                  <a:pt x="2745" y="1218"/>
                </a:cubicBezTo>
                <a:cubicBezTo>
                  <a:pt x="2743" y="1218"/>
                  <a:pt x="2743" y="1218"/>
                  <a:pt x="2743" y="1218"/>
                </a:cubicBezTo>
                <a:cubicBezTo>
                  <a:pt x="2742" y="1219"/>
                  <a:pt x="2742" y="1219"/>
                  <a:pt x="2742" y="1219"/>
                </a:cubicBezTo>
                <a:cubicBezTo>
                  <a:pt x="2741" y="1221"/>
                  <a:pt x="2741" y="1221"/>
                  <a:pt x="2741" y="1221"/>
                </a:cubicBezTo>
                <a:cubicBezTo>
                  <a:pt x="2741" y="1224"/>
                  <a:pt x="2741" y="1224"/>
                  <a:pt x="2741" y="1224"/>
                </a:cubicBezTo>
                <a:cubicBezTo>
                  <a:pt x="2741" y="1229"/>
                  <a:pt x="2741" y="1229"/>
                  <a:pt x="2741" y="1229"/>
                </a:cubicBezTo>
                <a:cubicBezTo>
                  <a:pt x="2742" y="1229"/>
                  <a:pt x="2742" y="1229"/>
                  <a:pt x="2742" y="1229"/>
                </a:cubicBezTo>
                <a:cubicBezTo>
                  <a:pt x="2742" y="1231"/>
                  <a:pt x="2742" y="1231"/>
                  <a:pt x="2742" y="1231"/>
                </a:cubicBezTo>
                <a:cubicBezTo>
                  <a:pt x="2740" y="1232"/>
                  <a:pt x="2740" y="1232"/>
                  <a:pt x="2740" y="1232"/>
                </a:cubicBezTo>
                <a:cubicBezTo>
                  <a:pt x="2739" y="1234"/>
                  <a:pt x="2739" y="1234"/>
                  <a:pt x="2739" y="1234"/>
                </a:cubicBezTo>
                <a:cubicBezTo>
                  <a:pt x="2736" y="1235"/>
                  <a:pt x="2736" y="1235"/>
                  <a:pt x="2736" y="1235"/>
                </a:cubicBezTo>
                <a:cubicBezTo>
                  <a:pt x="2737" y="1236"/>
                  <a:pt x="2737" y="1236"/>
                  <a:pt x="2737" y="1236"/>
                </a:cubicBezTo>
                <a:cubicBezTo>
                  <a:pt x="2734" y="1238"/>
                  <a:pt x="2734" y="1238"/>
                  <a:pt x="2734" y="1238"/>
                </a:cubicBezTo>
                <a:cubicBezTo>
                  <a:pt x="2734" y="1240"/>
                  <a:pt x="2734" y="1240"/>
                  <a:pt x="2734" y="1240"/>
                </a:cubicBezTo>
                <a:cubicBezTo>
                  <a:pt x="2733" y="1241"/>
                  <a:pt x="2733" y="1241"/>
                  <a:pt x="2733" y="1241"/>
                </a:cubicBezTo>
                <a:cubicBezTo>
                  <a:pt x="2730" y="1246"/>
                  <a:pt x="2730" y="1246"/>
                  <a:pt x="2730" y="1246"/>
                </a:cubicBezTo>
                <a:cubicBezTo>
                  <a:pt x="2724" y="1249"/>
                  <a:pt x="2724" y="1249"/>
                  <a:pt x="2724" y="1249"/>
                </a:cubicBezTo>
                <a:cubicBezTo>
                  <a:pt x="2719" y="1250"/>
                  <a:pt x="2719" y="1250"/>
                  <a:pt x="2719" y="1250"/>
                </a:cubicBezTo>
                <a:cubicBezTo>
                  <a:pt x="2716" y="1251"/>
                  <a:pt x="2716" y="1251"/>
                  <a:pt x="2716" y="1251"/>
                </a:cubicBezTo>
                <a:cubicBezTo>
                  <a:pt x="2713" y="1251"/>
                  <a:pt x="2713" y="1251"/>
                  <a:pt x="2713" y="1251"/>
                </a:cubicBezTo>
                <a:cubicBezTo>
                  <a:pt x="2711" y="1251"/>
                  <a:pt x="2711" y="1251"/>
                  <a:pt x="2711" y="1251"/>
                </a:cubicBezTo>
                <a:cubicBezTo>
                  <a:pt x="2708" y="1251"/>
                  <a:pt x="2708" y="1251"/>
                  <a:pt x="2708" y="1251"/>
                </a:cubicBezTo>
                <a:cubicBezTo>
                  <a:pt x="2705" y="1252"/>
                  <a:pt x="2705" y="1252"/>
                  <a:pt x="2705" y="1252"/>
                </a:cubicBezTo>
                <a:cubicBezTo>
                  <a:pt x="2705" y="1254"/>
                  <a:pt x="2705" y="1254"/>
                  <a:pt x="2705" y="1254"/>
                </a:cubicBezTo>
                <a:cubicBezTo>
                  <a:pt x="2703" y="1255"/>
                  <a:pt x="2703" y="1255"/>
                  <a:pt x="2703" y="1255"/>
                </a:cubicBezTo>
                <a:cubicBezTo>
                  <a:pt x="2696" y="1255"/>
                  <a:pt x="2696" y="1255"/>
                  <a:pt x="2696" y="1255"/>
                </a:cubicBezTo>
                <a:cubicBezTo>
                  <a:pt x="2695" y="1256"/>
                  <a:pt x="2695" y="1256"/>
                  <a:pt x="2695" y="1256"/>
                </a:cubicBezTo>
                <a:cubicBezTo>
                  <a:pt x="2694" y="1257"/>
                  <a:pt x="2694" y="1257"/>
                  <a:pt x="2694" y="1257"/>
                </a:cubicBezTo>
                <a:cubicBezTo>
                  <a:pt x="2690" y="1259"/>
                  <a:pt x="2690" y="1259"/>
                  <a:pt x="2690" y="1259"/>
                </a:cubicBezTo>
                <a:cubicBezTo>
                  <a:pt x="2687" y="1259"/>
                  <a:pt x="2687" y="1259"/>
                  <a:pt x="2687" y="1259"/>
                </a:cubicBezTo>
                <a:cubicBezTo>
                  <a:pt x="2685" y="1258"/>
                  <a:pt x="2685" y="1258"/>
                  <a:pt x="2685" y="1258"/>
                </a:cubicBezTo>
                <a:cubicBezTo>
                  <a:pt x="2684" y="1259"/>
                  <a:pt x="2684" y="1259"/>
                  <a:pt x="2684" y="1259"/>
                </a:cubicBezTo>
                <a:cubicBezTo>
                  <a:pt x="2683" y="1257"/>
                  <a:pt x="2683" y="1257"/>
                  <a:pt x="2683" y="1257"/>
                </a:cubicBezTo>
                <a:cubicBezTo>
                  <a:pt x="2681" y="1258"/>
                  <a:pt x="2681" y="1258"/>
                  <a:pt x="2681" y="1258"/>
                </a:cubicBezTo>
                <a:cubicBezTo>
                  <a:pt x="2680" y="1261"/>
                  <a:pt x="2680" y="1261"/>
                  <a:pt x="2680" y="1261"/>
                </a:cubicBezTo>
                <a:cubicBezTo>
                  <a:pt x="2675" y="1261"/>
                  <a:pt x="2675" y="1261"/>
                  <a:pt x="2675" y="1261"/>
                </a:cubicBezTo>
                <a:cubicBezTo>
                  <a:pt x="2675" y="1262"/>
                  <a:pt x="2675" y="1262"/>
                  <a:pt x="2675" y="1262"/>
                </a:cubicBezTo>
                <a:cubicBezTo>
                  <a:pt x="2674" y="1262"/>
                  <a:pt x="2674" y="1262"/>
                  <a:pt x="2674" y="1262"/>
                </a:cubicBezTo>
                <a:cubicBezTo>
                  <a:pt x="2670" y="1265"/>
                  <a:pt x="2670" y="1265"/>
                  <a:pt x="2670" y="1265"/>
                </a:cubicBezTo>
                <a:cubicBezTo>
                  <a:pt x="2666" y="1267"/>
                  <a:pt x="2666" y="1267"/>
                  <a:pt x="2666" y="1267"/>
                </a:cubicBezTo>
                <a:cubicBezTo>
                  <a:pt x="2660" y="1269"/>
                  <a:pt x="2660" y="1269"/>
                  <a:pt x="2660" y="1269"/>
                </a:cubicBezTo>
                <a:cubicBezTo>
                  <a:pt x="2658" y="1273"/>
                  <a:pt x="2658" y="1273"/>
                  <a:pt x="2658" y="1273"/>
                </a:cubicBezTo>
                <a:cubicBezTo>
                  <a:pt x="2658" y="1276"/>
                  <a:pt x="2658" y="1276"/>
                  <a:pt x="2658" y="1276"/>
                </a:cubicBezTo>
                <a:cubicBezTo>
                  <a:pt x="2655" y="1278"/>
                  <a:pt x="2655" y="1278"/>
                  <a:pt x="2655" y="1278"/>
                </a:cubicBezTo>
                <a:cubicBezTo>
                  <a:pt x="2654" y="1277"/>
                  <a:pt x="2654" y="1277"/>
                  <a:pt x="2654" y="1277"/>
                </a:cubicBezTo>
                <a:cubicBezTo>
                  <a:pt x="2655" y="1276"/>
                  <a:pt x="2655" y="1276"/>
                  <a:pt x="2655" y="1276"/>
                </a:cubicBezTo>
                <a:cubicBezTo>
                  <a:pt x="2654" y="1274"/>
                  <a:pt x="2654" y="1274"/>
                  <a:pt x="2654" y="1274"/>
                </a:cubicBezTo>
                <a:cubicBezTo>
                  <a:pt x="2655" y="1272"/>
                  <a:pt x="2655" y="1272"/>
                  <a:pt x="2655" y="1272"/>
                </a:cubicBezTo>
                <a:cubicBezTo>
                  <a:pt x="2655" y="1270"/>
                  <a:pt x="2655" y="1270"/>
                  <a:pt x="2655" y="1270"/>
                </a:cubicBezTo>
                <a:cubicBezTo>
                  <a:pt x="2652" y="1272"/>
                  <a:pt x="2652" y="1272"/>
                  <a:pt x="2652" y="1272"/>
                </a:cubicBezTo>
                <a:cubicBezTo>
                  <a:pt x="2651" y="1275"/>
                  <a:pt x="2651" y="1275"/>
                  <a:pt x="2651" y="1275"/>
                </a:cubicBezTo>
                <a:cubicBezTo>
                  <a:pt x="2649" y="1280"/>
                  <a:pt x="2649" y="1280"/>
                  <a:pt x="2649" y="1280"/>
                </a:cubicBezTo>
                <a:cubicBezTo>
                  <a:pt x="2651" y="1283"/>
                  <a:pt x="2651" y="1283"/>
                  <a:pt x="2651" y="1283"/>
                </a:cubicBezTo>
                <a:cubicBezTo>
                  <a:pt x="2649" y="1285"/>
                  <a:pt x="2649" y="1285"/>
                  <a:pt x="2649" y="1285"/>
                </a:cubicBezTo>
                <a:cubicBezTo>
                  <a:pt x="2650" y="1290"/>
                  <a:pt x="2650" y="1290"/>
                  <a:pt x="2650" y="1290"/>
                </a:cubicBezTo>
                <a:cubicBezTo>
                  <a:pt x="2646" y="1295"/>
                  <a:pt x="2646" y="1295"/>
                  <a:pt x="2646" y="1295"/>
                </a:cubicBezTo>
                <a:cubicBezTo>
                  <a:pt x="2644" y="1301"/>
                  <a:pt x="2644" y="1301"/>
                  <a:pt x="2644" y="1301"/>
                </a:cubicBezTo>
                <a:cubicBezTo>
                  <a:pt x="2645" y="1305"/>
                  <a:pt x="2645" y="1305"/>
                  <a:pt x="2645" y="1305"/>
                </a:cubicBezTo>
                <a:cubicBezTo>
                  <a:pt x="2645" y="1310"/>
                  <a:pt x="2645" y="1310"/>
                  <a:pt x="2645" y="1310"/>
                </a:cubicBezTo>
                <a:cubicBezTo>
                  <a:pt x="2648" y="1316"/>
                  <a:pt x="2648" y="1316"/>
                  <a:pt x="2648" y="1316"/>
                </a:cubicBezTo>
                <a:cubicBezTo>
                  <a:pt x="2648" y="1318"/>
                  <a:pt x="2648" y="1318"/>
                  <a:pt x="2648" y="1318"/>
                </a:cubicBezTo>
                <a:cubicBezTo>
                  <a:pt x="2650" y="1320"/>
                  <a:pt x="2650" y="1320"/>
                  <a:pt x="2650" y="1320"/>
                </a:cubicBezTo>
                <a:cubicBezTo>
                  <a:pt x="2649" y="1323"/>
                  <a:pt x="2649" y="1323"/>
                  <a:pt x="2649" y="1323"/>
                </a:cubicBezTo>
                <a:cubicBezTo>
                  <a:pt x="2649" y="1325"/>
                  <a:pt x="2649" y="1325"/>
                  <a:pt x="2649" y="1325"/>
                </a:cubicBezTo>
                <a:cubicBezTo>
                  <a:pt x="2647" y="1326"/>
                  <a:pt x="2647" y="1326"/>
                  <a:pt x="2647" y="1326"/>
                </a:cubicBezTo>
                <a:cubicBezTo>
                  <a:pt x="2646" y="1324"/>
                  <a:pt x="2646" y="1324"/>
                  <a:pt x="2646" y="1324"/>
                </a:cubicBezTo>
                <a:cubicBezTo>
                  <a:pt x="2646" y="1321"/>
                  <a:pt x="2646" y="1321"/>
                  <a:pt x="2646" y="1321"/>
                </a:cubicBezTo>
                <a:cubicBezTo>
                  <a:pt x="2645" y="1323"/>
                  <a:pt x="2645" y="1323"/>
                  <a:pt x="2645" y="1323"/>
                </a:cubicBezTo>
                <a:cubicBezTo>
                  <a:pt x="2644" y="1322"/>
                  <a:pt x="2644" y="1322"/>
                  <a:pt x="2644" y="1322"/>
                </a:cubicBezTo>
                <a:cubicBezTo>
                  <a:pt x="2644" y="1319"/>
                  <a:pt x="2644" y="1319"/>
                  <a:pt x="2644" y="1319"/>
                </a:cubicBezTo>
                <a:cubicBezTo>
                  <a:pt x="2642" y="1315"/>
                  <a:pt x="2642" y="1315"/>
                  <a:pt x="2642" y="1315"/>
                </a:cubicBezTo>
                <a:cubicBezTo>
                  <a:pt x="2641" y="1317"/>
                  <a:pt x="2641" y="1317"/>
                  <a:pt x="2641" y="1317"/>
                </a:cubicBezTo>
                <a:cubicBezTo>
                  <a:pt x="2641" y="1321"/>
                  <a:pt x="2641" y="1321"/>
                  <a:pt x="2641" y="1321"/>
                </a:cubicBezTo>
                <a:cubicBezTo>
                  <a:pt x="2644" y="1324"/>
                  <a:pt x="2644" y="1324"/>
                  <a:pt x="2644" y="1324"/>
                </a:cubicBezTo>
                <a:cubicBezTo>
                  <a:pt x="2646" y="1328"/>
                  <a:pt x="2646" y="1328"/>
                  <a:pt x="2646" y="1328"/>
                </a:cubicBezTo>
                <a:cubicBezTo>
                  <a:pt x="2643" y="1328"/>
                  <a:pt x="2643" y="1328"/>
                  <a:pt x="2643" y="1328"/>
                </a:cubicBezTo>
                <a:cubicBezTo>
                  <a:pt x="2641" y="1325"/>
                  <a:pt x="2641" y="1325"/>
                  <a:pt x="2641" y="1325"/>
                </a:cubicBezTo>
                <a:cubicBezTo>
                  <a:pt x="2640" y="1322"/>
                  <a:pt x="2640" y="1322"/>
                  <a:pt x="2640" y="1322"/>
                </a:cubicBezTo>
                <a:cubicBezTo>
                  <a:pt x="2640" y="1323"/>
                  <a:pt x="2640" y="1323"/>
                  <a:pt x="2640" y="1323"/>
                </a:cubicBezTo>
                <a:cubicBezTo>
                  <a:pt x="2638" y="1324"/>
                  <a:pt x="2638" y="1324"/>
                  <a:pt x="2638" y="1324"/>
                </a:cubicBezTo>
                <a:cubicBezTo>
                  <a:pt x="2640" y="1327"/>
                  <a:pt x="2640" y="1327"/>
                  <a:pt x="2640" y="1327"/>
                </a:cubicBezTo>
                <a:cubicBezTo>
                  <a:pt x="2644" y="1331"/>
                  <a:pt x="2644" y="1331"/>
                  <a:pt x="2644" y="1331"/>
                </a:cubicBezTo>
                <a:cubicBezTo>
                  <a:pt x="2646" y="1337"/>
                  <a:pt x="2646" y="1337"/>
                  <a:pt x="2646" y="1337"/>
                </a:cubicBezTo>
                <a:cubicBezTo>
                  <a:pt x="2645" y="1347"/>
                  <a:pt x="2645" y="1347"/>
                  <a:pt x="2645" y="1347"/>
                </a:cubicBezTo>
                <a:cubicBezTo>
                  <a:pt x="2647" y="1349"/>
                  <a:pt x="2647" y="1349"/>
                  <a:pt x="2647" y="1349"/>
                </a:cubicBezTo>
                <a:cubicBezTo>
                  <a:pt x="2648" y="1355"/>
                  <a:pt x="2648" y="1355"/>
                  <a:pt x="2648" y="1355"/>
                </a:cubicBezTo>
                <a:cubicBezTo>
                  <a:pt x="2651" y="1363"/>
                  <a:pt x="2651" y="1363"/>
                  <a:pt x="2651" y="1363"/>
                </a:cubicBezTo>
                <a:cubicBezTo>
                  <a:pt x="2650" y="1365"/>
                  <a:pt x="2650" y="1365"/>
                  <a:pt x="2650" y="1365"/>
                </a:cubicBezTo>
                <a:cubicBezTo>
                  <a:pt x="2650" y="1377"/>
                  <a:pt x="2650" y="1377"/>
                  <a:pt x="2650" y="1377"/>
                </a:cubicBezTo>
                <a:cubicBezTo>
                  <a:pt x="2650" y="1378"/>
                  <a:pt x="2650" y="1378"/>
                  <a:pt x="2650" y="1378"/>
                </a:cubicBezTo>
                <a:cubicBezTo>
                  <a:pt x="2651" y="1381"/>
                  <a:pt x="2651" y="1381"/>
                  <a:pt x="2651" y="1381"/>
                </a:cubicBezTo>
                <a:cubicBezTo>
                  <a:pt x="2651" y="1385"/>
                  <a:pt x="2651" y="1385"/>
                  <a:pt x="2651" y="1385"/>
                </a:cubicBezTo>
                <a:cubicBezTo>
                  <a:pt x="2653" y="1390"/>
                  <a:pt x="2653" y="1390"/>
                  <a:pt x="2653" y="1390"/>
                </a:cubicBezTo>
                <a:cubicBezTo>
                  <a:pt x="2653" y="1392"/>
                  <a:pt x="2653" y="1392"/>
                  <a:pt x="2653" y="1392"/>
                </a:cubicBezTo>
                <a:cubicBezTo>
                  <a:pt x="2651" y="1394"/>
                  <a:pt x="2651" y="1394"/>
                  <a:pt x="2651" y="1394"/>
                </a:cubicBezTo>
                <a:cubicBezTo>
                  <a:pt x="2652" y="1395"/>
                  <a:pt x="2652" y="1395"/>
                  <a:pt x="2652" y="1395"/>
                </a:cubicBezTo>
                <a:cubicBezTo>
                  <a:pt x="2651" y="1397"/>
                  <a:pt x="2651" y="1397"/>
                  <a:pt x="2651" y="1397"/>
                </a:cubicBezTo>
                <a:cubicBezTo>
                  <a:pt x="2651" y="1402"/>
                  <a:pt x="2651" y="1402"/>
                  <a:pt x="2651" y="1402"/>
                </a:cubicBezTo>
                <a:cubicBezTo>
                  <a:pt x="2649" y="1403"/>
                  <a:pt x="2649" y="1403"/>
                  <a:pt x="2649" y="1403"/>
                </a:cubicBezTo>
                <a:cubicBezTo>
                  <a:pt x="2650" y="1405"/>
                  <a:pt x="2650" y="1405"/>
                  <a:pt x="2650" y="1405"/>
                </a:cubicBezTo>
                <a:cubicBezTo>
                  <a:pt x="2649" y="1407"/>
                  <a:pt x="2649" y="1407"/>
                  <a:pt x="2649" y="1407"/>
                </a:cubicBezTo>
                <a:cubicBezTo>
                  <a:pt x="2647" y="1409"/>
                  <a:pt x="2647" y="1409"/>
                  <a:pt x="2647" y="1409"/>
                </a:cubicBezTo>
                <a:cubicBezTo>
                  <a:pt x="2648" y="1411"/>
                  <a:pt x="2648" y="1411"/>
                  <a:pt x="2648" y="1411"/>
                </a:cubicBezTo>
                <a:cubicBezTo>
                  <a:pt x="2645" y="1414"/>
                  <a:pt x="2645" y="1414"/>
                  <a:pt x="2645" y="1414"/>
                </a:cubicBezTo>
                <a:cubicBezTo>
                  <a:pt x="2643" y="1413"/>
                  <a:pt x="2643" y="1413"/>
                  <a:pt x="2643" y="1413"/>
                </a:cubicBezTo>
                <a:cubicBezTo>
                  <a:pt x="2641" y="1416"/>
                  <a:pt x="2641" y="1416"/>
                  <a:pt x="2641" y="1416"/>
                </a:cubicBezTo>
                <a:cubicBezTo>
                  <a:pt x="2641" y="1423"/>
                  <a:pt x="2641" y="1423"/>
                  <a:pt x="2641" y="1423"/>
                </a:cubicBezTo>
                <a:cubicBezTo>
                  <a:pt x="2642" y="1424"/>
                  <a:pt x="2642" y="1424"/>
                  <a:pt x="2642" y="1424"/>
                </a:cubicBezTo>
                <a:cubicBezTo>
                  <a:pt x="2644" y="1424"/>
                  <a:pt x="2644" y="1424"/>
                  <a:pt x="2644" y="1424"/>
                </a:cubicBezTo>
                <a:cubicBezTo>
                  <a:pt x="2648" y="1428"/>
                  <a:pt x="2648" y="1428"/>
                  <a:pt x="2648" y="1428"/>
                </a:cubicBezTo>
                <a:cubicBezTo>
                  <a:pt x="2648" y="1430"/>
                  <a:pt x="2648" y="1430"/>
                  <a:pt x="2648" y="1430"/>
                </a:cubicBezTo>
                <a:cubicBezTo>
                  <a:pt x="2649" y="1431"/>
                  <a:pt x="2649" y="1431"/>
                  <a:pt x="2649" y="1431"/>
                </a:cubicBezTo>
                <a:cubicBezTo>
                  <a:pt x="2651" y="1431"/>
                  <a:pt x="2651" y="1431"/>
                  <a:pt x="2651" y="1431"/>
                </a:cubicBezTo>
                <a:cubicBezTo>
                  <a:pt x="2652" y="1432"/>
                  <a:pt x="2652" y="1432"/>
                  <a:pt x="2652" y="1432"/>
                </a:cubicBezTo>
                <a:cubicBezTo>
                  <a:pt x="2655" y="1433"/>
                  <a:pt x="2655" y="1433"/>
                  <a:pt x="2655" y="1433"/>
                </a:cubicBezTo>
                <a:cubicBezTo>
                  <a:pt x="2656" y="1433"/>
                  <a:pt x="2656" y="1433"/>
                  <a:pt x="2656" y="1433"/>
                </a:cubicBezTo>
                <a:cubicBezTo>
                  <a:pt x="2656" y="1434"/>
                  <a:pt x="2656" y="1434"/>
                  <a:pt x="2656" y="1434"/>
                </a:cubicBezTo>
                <a:cubicBezTo>
                  <a:pt x="2659" y="1434"/>
                  <a:pt x="2659" y="1434"/>
                  <a:pt x="2659" y="1434"/>
                </a:cubicBezTo>
                <a:cubicBezTo>
                  <a:pt x="2661" y="1433"/>
                  <a:pt x="2661" y="1433"/>
                  <a:pt x="2661" y="1433"/>
                </a:cubicBezTo>
                <a:cubicBezTo>
                  <a:pt x="2662" y="1435"/>
                  <a:pt x="2662" y="1435"/>
                  <a:pt x="2662" y="1435"/>
                </a:cubicBezTo>
                <a:cubicBezTo>
                  <a:pt x="2663" y="1434"/>
                  <a:pt x="2663" y="1434"/>
                  <a:pt x="2663" y="1434"/>
                </a:cubicBezTo>
                <a:cubicBezTo>
                  <a:pt x="2664" y="1434"/>
                  <a:pt x="2664" y="1434"/>
                  <a:pt x="2664" y="1434"/>
                </a:cubicBezTo>
                <a:cubicBezTo>
                  <a:pt x="2667" y="1434"/>
                  <a:pt x="2667" y="1434"/>
                  <a:pt x="2667" y="1434"/>
                </a:cubicBezTo>
                <a:cubicBezTo>
                  <a:pt x="2669" y="1434"/>
                  <a:pt x="2669" y="1434"/>
                  <a:pt x="2669" y="1434"/>
                </a:cubicBezTo>
                <a:cubicBezTo>
                  <a:pt x="2669" y="1432"/>
                  <a:pt x="2669" y="1432"/>
                  <a:pt x="2669" y="1432"/>
                </a:cubicBezTo>
                <a:cubicBezTo>
                  <a:pt x="2671" y="1432"/>
                  <a:pt x="2671" y="1432"/>
                  <a:pt x="2671" y="1432"/>
                </a:cubicBezTo>
                <a:cubicBezTo>
                  <a:pt x="2673" y="1429"/>
                  <a:pt x="2673" y="1429"/>
                  <a:pt x="2673" y="1429"/>
                </a:cubicBezTo>
                <a:cubicBezTo>
                  <a:pt x="2676" y="1430"/>
                  <a:pt x="2676" y="1430"/>
                  <a:pt x="2676" y="1430"/>
                </a:cubicBezTo>
                <a:cubicBezTo>
                  <a:pt x="2676" y="1428"/>
                  <a:pt x="2676" y="1428"/>
                  <a:pt x="2676" y="1428"/>
                </a:cubicBezTo>
                <a:cubicBezTo>
                  <a:pt x="2678" y="1427"/>
                  <a:pt x="2678" y="1427"/>
                  <a:pt x="2678" y="1427"/>
                </a:cubicBezTo>
                <a:cubicBezTo>
                  <a:pt x="2679" y="1427"/>
                  <a:pt x="2679" y="1427"/>
                  <a:pt x="2679" y="1427"/>
                </a:cubicBezTo>
                <a:cubicBezTo>
                  <a:pt x="2681" y="1429"/>
                  <a:pt x="2681" y="1429"/>
                  <a:pt x="2681" y="1429"/>
                </a:cubicBezTo>
                <a:cubicBezTo>
                  <a:pt x="2682" y="1426"/>
                  <a:pt x="2682" y="1426"/>
                  <a:pt x="2682" y="1426"/>
                </a:cubicBezTo>
                <a:cubicBezTo>
                  <a:pt x="2683" y="1427"/>
                  <a:pt x="2683" y="1427"/>
                  <a:pt x="2683" y="1427"/>
                </a:cubicBezTo>
                <a:cubicBezTo>
                  <a:pt x="2684" y="1426"/>
                  <a:pt x="2684" y="1426"/>
                  <a:pt x="2684" y="1426"/>
                </a:cubicBezTo>
                <a:cubicBezTo>
                  <a:pt x="2685" y="1424"/>
                  <a:pt x="2685" y="1424"/>
                  <a:pt x="2685" y="1424"/>
                </a:cubicBezTo>
                <a:cubicBezTo>
                  <a:pt x="2690" y="1420"/>
                  <a:pt x="2690" y="1420"/>
                  <a:pt x="2690" y="1420"/>
                </a:cubicBezTo>
                <a:cubicBezTo>
                  <a:pt x="2692" y="1421"/>
                  <a:pt x="2692" y="1421"/>
                  <a:pt x="2692" y="1421"/>
                </a:cubicBezTo>
                <a:cubicBezTo>
                  <a:pt x="2694" y="1421"/>
                  <a:pt x="2694" y="1421"/>
                  <a:pt x="2694" y="1421"/>
                </a:cubicBezTo>
                <a:cubicBezTo>
                  <a:pt x="2696" y="1420"/>
                  <a:pt x="2696" y="1420"/>
                  <a:pt x="2696" y="1420"/>
                </a:cubicBezTo>
                <a:cubicBezTo>
                  <a:pt x="2701" y="1419"/>
                  <a:pt x="2701" y="1419"/>
                  <a:pt x="2701" y="1419"/>
                </a:cubicBezTo>
                <a:cubicBezTo>
                  <a:pt x="2702" y="1420"/>
                  <a:pt x="2702" y="1420"/>
                  <a:pt x="2702" y="1420"/>
                </a:cubicBezTo>
                <a:cubicBezTo>
                  <a:pt x="2705" y="1419"/>
                  <a:pt x="2705" y="1419"/>
                  <a:pt x="2705" y="1419"/>
                </a:cubicBezTo>
                <a:cubicBezTo>
                  <a:pt x="2706" y="1420"/>
                  <a:pt x="2706" y="1420"/>
                  <a:pt x="2706" y="1420"/>
                </a:cubicBezTo>
                <a:cubicBezTo>
                  <a:pt x="2708" y="1420"/>
                  <a:pt x="2708" y="1420"/>
                  <a:pt x="2708" y="1420"/>
                </a:cubicBezTo>
                <a:cubicBezTo>
                  <a:pt x="2710" y="1420"/>
                  <a:pt x="2710" y="1420"/>
                  <a:pt x="2710" y="1420"/>
                </a:cubicBezTo>
                <a:cubicBezTo>
                  <a:pt x="2710" y="1422"/>
                  <a:pt x="2710" y="1422"/>
                  <a:pt x="2710" y="1422"/>
                </a:cubicBezTo>
                <a:cubicBezTo>
                  <a:pt x="2712" y="1422"/>
                  <a:pt x="2712" y="1422"/>
                  <a:pt x="2712" y="1422"/>
                </a:cubicBezTo>
                <a:cubicBezTo>
                  <a:pt x="2713" y="1421"/>
                  <a:pt x="2713" y="1421"/>
                  <a:pt x="2713" y="1421"/>
                </a:cubicBezTo>
                <a:cubicBezTo>
                  <a:pt x="2714" y="1422"/>
                  <a:pt x="2714" y="1422"/>
                  <a:pt x="2714" y="1422"/>
                </a:cubicBezTo>
                <a:cubicBezTo>
                  <a:pt x="2716" y="1421"/>
                  <a:pt x="2716" y="1421"/>
                  <a:pt x="2716" y="1421"/>
                </a:cubicBezTo>
                <a:cubicBezTo>
                  <a:pt x="2720" y="1421"/>
                  <a:pt x="2720" y="1421"/>
                  <a:pt x="2720" y="1421"/>
                </a:cubicBezTo>
                <a:cubicBezTo>
                  <a:pt x="2720" y="1422"/>
                  <a:pt x="2720" y="1422"/>
                  <a:pt x="2720" y="1422"/>
                </a:cubicBezTo>
                <a:cubicBezTo>
                  <a:pt x="2720" y="1423"/>
                  <a:pt x="2720" y="1423"/>
                  <a:pt x="2720" y="1423"/>
                </a:cubicBezTo>
                <a:cubicBezTo>
                  <a:pt x="2722" y="1421"/>
                  <a:pt x="2722" y="1421"/>
                  <a:pt x="2722" y="1421"/>
                </a:cubicBezTo>
                <a:cubicBezTo>
                  <a:pt x="2725" y="1421"/>
                  <a:pt x="2725" y="1421"/>
                  <a:pt x="2725" y="1421"/>
                </a:cubicBezTo>
                <a:cubicBezTo>
                  <a:pt x="2727" y="1419"/>
                  <a:pt x="2727" y="1419"/>
                  <a:pt x="2727" y="1419"/>
                </a:cubicBezTo>
                <a:cubicBezTo>
                  <a:pt x="2728" y="1417"/>
                  <a:pt x="2728" y="1417"/>
                  <a:pt x="2728" y="1417"/>
                </a:cubicBezTo>
                <a:cubicBezTo>
                  <a:pt x="2729" y="1417"/>
                  <a:pt x="2729" y="1417"/>
                  <a:pt x="2729" y="1417"/>
                </a:cubicBezTo>
                <a:cubicBezTo>
                  <a:pt x="2732" y="1415"/>
                  <a:pt x="2732" y="1415"/>
                  <a:pt x="2732" y="1415"/>
                </a:cubicBezTo>
                <a:cubicBezTo>
                  <a:pt x="2733" y="1411"/>
                  <a:pt x="2733" y="1411"/>
                  <a:pt x="2733" y="1411"/>
                </a:cubicBezTo>
                <a:cubicBezTo>
                  <a:pt x="2735" y="1409"/>
                  <a:pt x="2735" y="1409"/>
                  <a:pt x="2735" y="1409"/>
                </a:cubicBezTo>
                <a:cubicBezTo>
                  <a:pt x="2738" y="1408"/>
                  <a:pt x="2738" y="1408"/>
                  <a:pt x="2738" y="1408"/>
                </a:cubicBezTo>
                <a:cubicBezTo>
                  <a:pt x="2739" y="1409"/>
                  <a:pt x="2739" y="1409"/>
                  <a:pt x="2739" y="1409"/>
                </a:cubicBezTo>
                <a:cubicBezTo>
                  <a:pt x="2743" y="1407"/>
                  <a:pt x="2743" y="1407"/>
                  <a:pt x="2743" y="1407"/>
                </a:cubicBezTo>
                <a:cubicBezTo>
                  <a:pt x="2749" y="1404"/>
                  <a:pt x="2749" y="1404"/>
                  <a:pt x="2749" y="1404"/>
                </a:cubicBezTo>
                <a:cubicBezTo>
                  <a:pt x="2752" y="1401"/>
                  <a:pt x="2752" y="1401"/>
                  <a:pt x="2752" y="1401"/>
                </a:cubicBezTo>
                <a:cubicBezTo>
                  <a:pt x="2754" y="1400"/>
                  <a:pt x="2754" y="1400"/>
                  <a:pt x="2754" y="1400"/>
                </a:cubicBezTo>
                <a:cubicBezTo>
                  <a:pt x="2755" y="1401"/>
                  <a:pt x="2755" y="1401"/>
                  <a:pt x="2755" y="1401"/>
                </a:cubicBezTo>
                <a:cubicBezTo>
                  <a:pt x="2757" y="1400"/>
                  <a:pt x="2757" y="1400"/>
                  <a:pt x="2757" y="1400"/>
                </a:cubicBezTo>
                <a:cubicBezTo>
                  <a:pt x="2760" y="1402"/>
                  <a:pt x="2760" y="1402"/>
                  <a:pt x="2760" y="1402"/>
                </a:cubicBezTo>
                <a:cubicBezTo>
                  <a:pt x="2763" y="1402"/>
                  <a:pt x="2763" y="1402"/>
                  <a:pt x="2763" y="1402"/>
                </a:cubicBezTo>
                <a:cubicBezTo>
                  <a:pt x="2764" y="1401"/>
                  <a:pt x="2764" y="1401"/>
                  <a:pt x="2764" y="1401"/>
                </a:cubicBezTo>
                <a:cubicBezTo>
                  <a:pt x="2768" y="1401"/>
                  <a:pt x="2768" y="1401"/>
                  <a:pt x="2768" y="1401"/>
                </a:cubicBezTo>
                <a:cubicBezTo>
                  <a:pt x="2774" y="1399"/>
                  <a:pt x="2774" y="1399"/>
                  <a:pt x="2774" y="1399"/>
                </a:cubicBezTo>
                <a:cubicBezTo>
                  <a:pt x="2777" y="1399"/>
                  <a:pt x="2777" y="1399"/>
                  <a:pt x="2777" y="1399"/>
                </a:cubicBezTo>
                <a:cubicBezTo>
                  <a:pt x="2780" y="1397"/>
                  <a:pt x="2780" y="1397"/>
                  <a:pt x="2780" y="1397"/>
                </a:cubicBezTo>
                <a:cubicBezTo>
                  <a:pt x="2781" y="1397"/>
                  <a:pt x="2781" y="1397"/>
                  <a:pt x="2781" y="1397"/>
                </a:cubicBezTo>
                <a:cubicBezTo>
                  <a:pt x="2784" y="1395"/>
                  <a:pt x="2784" y="1395"/>
                  <a:pt x="2784" y="1395"/>
                </a:cubicBezTo>
                <a:cubicBezTo>
                  <a:pt x="2788" y="1395"/>
                  <a:pt x="2788" y="1395"/>
                  <a:pt x="2788" y="1395"/>
                </a:cubicBezTo>
                <a:cubicBezTo>
                  <a:pt x="2799" y="1394"/>
                  <a:pt x="2799" y="1394"/>
                  <a:pt x="2799" y="1394"/>
                </a:cubicBezTo>
                <a:cubicBezTo>
                  <a:pt x="2803" y="1395"/>
                  <a:pt x="2803" y="1395"/>
                  <a:pt x="2803" y="1395"/>
                </a:cubicBezTo>
                <a:cubicBezTo>
                  <a:pt x="2806" y="1395"/>
                  <a:pt x="2806" y="1395"/>
                  <a:pt x="2806" y="1395"/>
                </a:cubicBezTo>
                <a:cubicBezTo>
                  <a:pt x="2809" y="1394"/>
                  <a:pt x="2809" y="1394"/>
                  <a:pt x="2809" y="1394"/>
                </a:cubicBezTo>
                <a:cubicBezTo>
                  <a:pt x="2811" y="1394"/>
                  <a:pt x="2811" y="1394"/>
                  <a:pt x="2811" y="1394"/>
                </a:cubicBezTo>
                <a:cubicBezTo>
                  <a:pt x="2814" y="1397"/>
                  <a:pt x="2814" y="1397"/>
                  <a:pt x="2814" y="1397"/>
                </a:cubicBezTo>
                <a:cubicBezTo>
                  <a:pt x="2816" y="1401"/>
                  <a:pt x="2816" y="1401"/>
                  <a:pt x="2816" y="1401"/>
                </a:cubicBezTo>
                <a:cubicBezTo>
                  <a:pt x="2818" y="1402"/>
                  <a:pt x="2818" y="1402"/>
                  <a:pt x="2818" y="1402"/>
                </a:cubicBezTo>
                <a:cubicBezTo>
                  <a:pt x="2820" y="1401"/>
                  <a:pt x="2820" y="1401"/>
                  <a:pt x="2820" y="1401"/>
                </a:cubicBezTo>
                <a:cubicBezTo>
                  <a:pt x="2821" y="1400"/>
                  <a:pt x="2821" y="1400"/>
                  <a:pt x="2821" y="1400"/>
                </a:cubicBezTo>
                <a:cubicBezTo>
                  <a:pt x="2822" y="1401"/>
                  <a:pt x="2822" y="1401"/>
                  <a:pt x="2822" y="1401"/>
                </a:cubicBezTo>
                <a:cubicBezTo>
                  <a:pt x="2823" y="1401"/>
                  <a:pt x="2823" y="1401"/>
                  <a:pt x="2823" y="1401"/>
                </a:cubicBezTo>
                <a:cubicBezTo>
                  <a:pt x="2825" y="1401"/>
                  <a:pt x="2825" y="1401"/>
                  <a:pt x="2825" y="1401"/>
                </a:cubicBezTo>
                <a:cubicBezTo>
                  <a:pt x="2827" y="1404"/>
                  <a:pt x="2827" y="1404"/>
                  <a:pt x="2827" y="1404"/>
                </a:cubicBezTo>
                <a:cubicBezTo>
                  <a:pt x="2830" y="1404"/>
                  <a:pt x="2830" y="1404"/>
                  <a:pt x="2830" y="1404"/>
                </a:cubicBezTo>
                <a:cubicBezTo>
                  <a:pt x="2831" y="1403"/>
                  <a:pt x="2831" y="1403"/>
                  <a:pt x="2831" y="1403"/>
                </a:cubicBezTo>
                <a:cubicBezTo>
                  <a:pt x="2835" y="1407"/>
                  <a:pt x="2835" y="1407"/>
                  <a:pt x="2835" y="1407"/>
                </a:cubicBezTo>
                <a:cubicBezTo>
                  <a:pt x="2835" y="1408"/>
                  <a:pt x="2835" y="1408"/>
                  <a:pt x="2835" y="1408"/>
                </a:cubicBezTo>
                <a:cubicBezTo>
                  <a:pt x="2836" y="1408"/>
                  <a:pt x="2836" y="1408"/>
                  <a:pt x="2836" y="1408"/>
                </a:cubicBezTo>
                <a:cubicBezTo>
                  <a:pt x="2838" y="1410"/>
                  <a:pt x="2838" y="1410"/>
                  <a:pt x="2838" y="1410"/>
                </a:cubicBezTo>
                <a:cubicBezTo>
                  <a:pt x="2837" y="1412"/>
                  <a:pt x="2837" y="1412"/>
                  <a:pt x="2837" y="1412"/>
                </a:cubicBezTo>
                <a:cubicBezTo>
                  <a:pt x="2835" y="1412"/>
                  <a:pt x="2835" y="1412"/>
                  <a:pt x="2835" y="1412"/>
                </a:cubicBezTo>
                <a:cubicBezTo>
                  <a:pt x="2835" y="1413"/>
                  <a:pt x="2835" y="1413"/>
                  <a:pt x="2835" y="1413"/>
                </a:cubicBezTo>
                <a:cubicBezTo>
                  <a:pt x="2837" y="1417"/>
                  <a:pt x="2837" y="1417"/>
                  <a:pt x="2837" y="1417"/>
                </a:cubicBezTo>
                <a:cubicBezTo>
                  <a:pt x="2839" y="1417"/>
                  <a:pt x="2839" y="1417"/>
                  <a:pt x="2839" y="1417"/>
                </a:cubicBezTo>
                <a:cubicBezTo>
                  <a:pt x="2841" y="1419"/>
                  <a:pt x="2841" y="1419"/>
                  <a:pt x="2841" y="1419"/>
                </a:cubicBezTo>
                <a:cubicBezTo>
                  <a:pt x="2841" y="1422"/>
                  <a:pt x="2841" y="1422"/>
                  <a:pt x="2841" y="1422"/>
                </a:cubicBezTo>
                <a:cubicBezTo>
                  <a:pt x="2841" y="1424"/>
                  <a:pt x="2841" y="1424"/>
                  <a:pt x="2841" y="1424"/>
                </a:cubicBezTo>
                <a:cubicBezTo>
                  <a:pt x="2843" y="1429"/>
                  <a:pt x="2843" y="1429"/>
                  <a:pt x="2843" y="1429"/>
                </a:cubicBezTo>
                <a:cubicBezTo>
                  <a:pt x="2842" y="1431"/>
                  <a:pt x="2842" y="1431"/>
                  <a:pt x="2842" y="1431"/>
                </a:cubicBezTo>
                <a:cubicBezTo>
                  <a:pt x="2843" y="1433"/>
                  <a:pt x="2843" y="1433"/>
                  <a:pt x="2843" y="1433"/>
                </a:cubicBezTo>
                <a:cubicBezTo>
                  <a:pt x="2843" y="1435"/>
                  <a:pt x="2843" y="1435"/>
                  <a:pt x="2843" y="1435"/>
                </a:cubicBezTo>
                <a:cubicBezTo>
                  <a:pt x="2842" y="1437"/>
                  <a:pt x="2842" y="1437"/>
                  <a:pt x="2842" y="1437"/>
                </a:cubicBezTo>
                <a:cubicBezTo>
                  <a:pt x="2841" y="1436"/>
                  <a:pt x="2841" y="1436"/>
                  <a:pt x="2841" y="1436"/>
                </a:cubicBezTo>
                <a:cubicBezTo>
                  <a:pt x="2840" y="1437"/>
                  <a:pt x="2840" y="1437"/>
                  <a:pt x="2840" y="1437"/>
                </a:cubicBezTo>
                <a:cubicBezTo>
                  <a:pt x="2842" y="1439"/>
                  <a:pt x="2842" y="1439"/>
                  <a:pt x="2842" y="1439"/>
                </a:cubicBezTo>
                <a:cubicBezTo>
                  <a:pt x="2843" y="1439"/>
                  <a:pt x="2843" y="1439"/>
                  <a:pt x="2843" y="1439"/>
                </a:cubicBezTo>
                <a:cubicBezTo>
                  <a:pt x="2844" y="1441"/>
                  <a:pt x="2844" y="1441"/>
                  <a:pt x="2844" y="1441"/>
                </a:cubicBezTo>
                <a:cubicBezTo>
                  <a:pt x="2846" y="1441"/>
                  <a:pt x="2846" y="1441"/>
                  <a:pt x="2846" y="1441"/>
                </a:cubicBezTo>
                <a:cubicBezTo>
                  <a:pt x="2848" y="1442"/>
                  <a:pt x="2848" y="1442"/>
                  <a:pt x="2848" y="1442"/>
                </a:cubicBezTo>
                <a:cubicBezTo>
                  <a:pt x="2848" y="1440"/>
                  <a:pt x="2848" y="1440"/>
                  <a:pt x="2848" y="1440"/>
                </a:cubicBezTo>
                <a:cubicBezTo>
                  <a:pt x="2847" y="1439"/>
                  <a:pt x="2847" y="1439"/>
                  <a:pt x="2847" y="1439"/>
                </a:cubicBezTo>
                <a:cubicBezTo>
                  <a:pt x="2848" y="1438"/>
                  <a:pt x="2848" y="1438"/>
                  <a:pt x="2848" y="1438"/>
                </a:cubicBezTo>
                <a:cubicBezTo>
                  <a:pt x="2849" y="1436"/>
                  <a:pt x="2849" y="1436"/>
                  <a:pt x="2849" y="1436"/>
                </a:cubicBezTo>
                <a:cubicBezTo>
                  <a:pt x="2850" y="1435"/>
                  <a:pt x="2850" y="1435"/>
                  <a:pt x="2850" y="1435"/>
                </a:cubicBezTo>
                <a:cubicBezTo>
                  <a:pt x="2851" y="1434"/>
                  <a:pt x="2851" y="1434"/>
                  <a:pt x="2851" y="1434"/>
                </a:cubicBezTo>
                <a:cubicBezTo>
                  <a:pt x="2853" y="1433"/>
                  <a:pt x="2853" y="1433"/>
                  <a:pt x="2853" y="1433"/>
                </a:cubicBezTo>
                <a:cubicBezTo>
                  <a:pt x="2854" y="1431"/>
                  <a:pt x="2854" y="1431"/>
                  <a:pt x="2854" y="1431"/>
                </a:cubicBezTo>
                <a:cubicBezTo>
                  <a:pt x="2855" y="1429"/>
                  <a:pt x="2855" y="1429"/>
                  <a:pt x="2855" y="1429"/>
                </a:cubicBezTo>
                <a:cubicBezTo>
                  <a:pt x="2860" y="1427"/>
                  <a:pt x="2860" y="1427"/>
                  <a:pt x="2860" y="1427"/>
                </a:cubicBezTo>
                <a:cubicBezTo>
                  <a:pt x="2860" y="1425"/>
                  <a:pt x="2860" y="1425"/>
                  <a:pt x="2860" y="1425"/>
                </a:cubicBezTo>
                <a:cubicBezTo>
                  <a:pt x="2861" y="1425"/>
                  <a:pt x="2861" y="1425"/>
                  <a:pt x="2861" y="1425"/>
                </a:cubicBezTo>
                <a:cubicBezTo>
                  <a:pt x="2864" y="1424"/>
                  <a:pt x="2864" y="1424"/>
                  <a:pt x="2864" y="1424"/>
                </a:cubicBezTo>
                <a:cubicBezTo>
                  <a:pt x="2865" y="1421"/>
                  <a:pt x="2865" y="1421"/>
                  <a:pt x="2865" y="1421"/>
                </a:cubicBezTo>
                <a:cubicBezTo>
                  <a:pt x="2868" y="1417"/>
                  <a:pt x="2868" y="1417"/>
                  <a:pt x="2868" y="1417"/>
                </a:cubicBezTo>
                <a:cubicBezTo>
                  <a:pt x="2871" y="1416"/>
                  <a:pt x="2871" y="1416"/>
                  <a:pt x="2871" y="1416"/>
                </a:cubicBezTo>
                <a:cubicBezTo>
                  <a:pt x="2872" y="1414"/>
                  <a:pt x="2872" y="1414"/>
                  <a:pt x="2872" y="1414"/>
                </a:cubicBezTo>
                <a:cubicBezTo>
                  <a:pt x="2871" y="1412"/>
                  <a:pt x="2871" y="1412"/>
                  <a:pt x="2871" y="1412"/>
                </a:cubicBezTo>
                <a:cubicBezTo>
                  <a:pt x="2872" y="1410"/>
                  <a:pt x="2872" y="1410"/>
                  <a:pt x="2872" y="1410"/>
                </a:cubicBezTo>
                <a:cubicBezTo>
                  <a:pt x="2873" y="1413"/>
                  <a:pt x="2873" y="1413"/>
                  <a:pt x="2873" y="1413"/>
                </a:cubicBezTo>
                <a:cubicBezTo>
                  <a:pt x="2873" y="1415"/>
                  <a:pt x="2873" y="1415"/>
                  <a:pt x="2873" y="1415"/>
                </a:cubicBezTo>
                <a:cubicBezTo>
                  <a:pt x="2873" y="1418"/>
                  <a:pt x="2873" y="1418"/>
                  <a:pt x="2873" y="1418"/>
                </a:cubicBezTo>
                <a:cubicBezTo>
                  <a:pt x="2872" y="1419"/>
                  <a:pt x="2872" y="1419"/>
                  <a:pt x="2872" y="1419"/>
                </a:cubicBezTo>
                <a:cubicBezTo>
                  <a:pt x="2871" y="1425"/>
                  <a:pt x="2871" y="1425"/>
                  <a:pt x="2871" y="1425"/>
                </a:cubicBezTo>
                <a:cubicBezTo>
                  <a:pt x="2867" y="1427"/>
                  <a:pt x="2867" y="1427"/>
                  <a:pt x="2867" y="1427"/>
                </a:cubicBezTo>
                <a:cubicBezTo>
                  <a:pt x="2866" y="1430"/>
                  <a:pt x="2866" y="1430"/>
                  <a:pt x="2866" y="1430"/>
                </a:cubicBezTo>
                <a:cubicBezTo>
                  <a:pt x="2865" y="1431"/>
                  <a:pt x="2865" y="1431"/>
                  <a:pt x="2865" y="1431"/>
                </a:cubicBezTo>
                <a:cubicBezTo>
                  <a:pt x="2865" y="1433"/>
                  <a:pt x="2865" y="1433"/>
                  <a:pt x="2865" y="1433"/>
                </a:cubicBezTo>
                <a:cubicBezTo>
                  <a:pt x="2863" y="1437"/>
                  <a:pt x="2863" y="1437"/>
                  <a:pt x="2863" y="1437"/>
                </a:cubicBezTo>
                <a:cubicBezTo>
                  <a:pt x="2864" y="1438"/>
                  <a:pt x="2864" y="1438"/>
                  <a:pt x="2864" y="1438"/>
                </a:cubicBezTo>
                <a:cubicBezTo>
                  <a:pt x="2862" y="1443"/>
                  <a:pt x="2862" y="1443"/>
                  <a:pt x="2862" y="1443"/>
                </a:cubicBezTo>
                <a:cubicBezTo>
                  <a:pt x="2857" y="1442"/>
                  <a:pt x="2857" y="1442"/>
                  <a:pt x="2857" y="1442"/>
                </a:cubicBezTo>
                <a:cubicBezTo>
                  <a:pt x="2856" y="1445"/>
                  <a:pt x="2856" y="1445"/>
                  <a:pt x="2856" y="1445"/>
                </a:cubicBezTo>
                <a:cubicBezTo>
                  <a:pt x="2855" y="1447"/>
                  <a:pt x="2855" y="1447"/>
                  <a:pt x="2855" y="1447"/>
                </a:cubicBezTo>
                <a:cubicBezTo>
                  <a:pt x="2855" y="1448"/>
                  <a:pt x="2855" y="1448"/>
                  <a:pt x="2855" y="1448"/>
                </a:cubicBezTo>
                <a:cubicBezTo>
                  <a:pt x="2858" y="1447"/>
                  <a:pt x="2858" y="1447"/>
                  <a:pt x="2858" y="1447"/>
                </a:cubicBezTo>
                <a:cubicBezTo>
                  <a:pt x="2861" y="1446"/>
                  <a:pt x="2861" y="1446"/>
                  <a:pt x="2861" y="1446"/>
                </a:cubicBezTo>
                <a:cubicBezTo>
                  <a:pt x="2864" y="1447"/>
                  <a:pt x="2864" y="1447"/>
                  <a:pt x="2864" y="1447"/>
                </a:cubicBezTo>
                <a:cubicBezTo>
                  <a:pt x="2867" y="1441"/>
                  <a:pt x="2867" y="1441"/>
                  <a:pt x="2867" y="1441"/>
                </a:cubicBezTo>
                <a:cubicBezTo>
                  <a:pt x="2868" y="1436"/>
                  <a:pt x="2868" y="1436"/>
                  <a:pt x="2868" y="1436"/>
                </a:cubicBezTo>
                <a:cubicBezTo>
                  <a:pt x="2871" y="1433"/>
                  <a:pt x="2871" y="1433"/>
                  <a:pt x="2871" y="1433"/>
                </a:cubicBezTo>
                <a:cubicBezTo>
                  <a:pt x="2872" y="1434"/>
                  <a:pt x="2872" y="1434"/>
                  <a:pt x="2872" y="1434"/>
                </a:cubicBezTo>
                <a:cubicBezTo>
                  <a:pt x="2872" y="1439"/>
                  <a:pt x="2872" y="1439"/>
                  <a:pt x="2872" y="1439"/>
                </a:cubicBezTo>
                <a:cubicBezTo>
                  <a:pt x="2873" y="1442"/>
                  <a:pt x="2873" y="1442"/>
                  <a:pt x="2873" y="1442"/>
                </a:cubicBezTo>
                <a:cubicBezTo>
                  <a:pt x="2872" y="1442"/>
                  <a:pt x="2872" y="1442"/>
                  <a:pt x="2872" y="1442"/>
                </a:cubicBezTo>
                <a:cubicBezTo>
                  <a:pt x="2873" y="1447"/>
                  <a:pt x="2873" y="1447"/>
                  <a:pt x="2873" y="1447"/>
                </a:cubicBezTo>
                <a:cubicBezTo>
                  <a:pt x="2870" y="1451"/>
                  <a:pt x="2870" y="1451"/>
                  <a:pt x="2870" y="1451"/>
                </a:cubicBezTo>
                <a:cubicBezTo>
                  <a:pt x="2866" y="1453"/>
                  <a:pt x="2866" y="1453"/>
                  <a:pt x="2866" y="1453"/>
                </a:cubicBezTo>
                <a:cubicBezTo>
                  <a:pt x="2867" y="1454"/>
                  <a:pt x="2867" y="1454"/>
                  <a:pt x="2867" y="1454"/>
                </a:cubicBezTo>
                <a:cubicBezTo>
                  <a:pt x="2870" y="1454"/>
                  <a:pt x="2870" y="1454"/>
                  <a:pt x="2870" y="1454"/>
                </a:cubicBezTo>
                <a:cubicBezTo>
                  <a:pt x="2872" y="1454"/>
                  <a:pt x="2872" y="1454"/>
                  <a:pt x="2872" y="1454"/>
                </a:cubicBezTo>
                <a:cubicBezTo>
                  <a:pt x="2873" y="1453"/>
                  <a:pt x="2873" y="1453"/>
                  <a:pt x="2873" y="1453"/>
                </a:cubicBezTo>
                <a:cubicBezTo>
                  <a:pt x="2875" y="1452"/>
                  <a:pt x="2875" y="1452"/>
                  <a:pt x="2875" y="1452"/>
                </a:cubicBezTo>
                <a:cubicBezTo>
                  <a:pt x="2877" y="1450"/>
                  <a:pt x="2877" y="1450"/>
                  <a:pt x="2877" y="1450"/>
                </a:cubicBezTo>
                <a:cubicBezTo>
                  <a:pt x="2879" y="1451"/>
                  <a:pt x="2879" y="1451"/>
                  <a:pt x="2879" y="1451"/>
                </a:cubicBezTo>
                <a:cubicBezTo>
                  <a:pt x="2880" y="1451"/>
                  <a:pt x="2880" y="1451"/>
                  <a:pt x="2880" y="1451"/>
                </a:cubicBezTo>
                <a:cubicBezTo>
                  <a:pt x="2879" y="1452"/>
                  <a:pt x="2879" y="1452"/>
                  <a:pt x="2879" y="1452"/>
                </a:cubicBezTo>
                <a:cubicBezTo>
                  <a:pt x="2878" y="1454"/>
                  <a:pt x="2878" y="1454"/>
                  <a:pt x="2878" y="1454"/>
                </a:cubicBezTo>
                <a:cubicBezTo>
                  <a:pt x="2876" y="1454"/>
                  <a:pt x="2876" y="1454"/>
                  <a:pt x="2876" y="1454"/>
                </a:cubicBezTo>
                <a:cubicBezTo>
                  <a:pt x="2876" y="1455"/>
                  <a:pt x="2876" y="1455"/>
                  <a:pt x="2876" y="1455"/>
                </a:cubicBezTo>
                <a:cubicBezTo>
                  <a:pt x="2878" y="1458"/>
                  <a:pt x="2878" y="1458"/>
                  <a:pt x="2878" y="1458"/>
                </a:cubicBezTo>
                <a:cubicBezTo>
                  <a:pt x="2878" y="1460"/>
                  <a:pt x="2878" y="1460"/>
                  <a:pt x="2878" y="1460"/>
                </a:cubicBezTo>
                <a:cubicBezTo>
                  <a:pt x="2880" y="1463"/>
                  <a:pt x="2880" y="1463"/>
                  <a:pt x="2880" y="1463"/>
                </a:cubicBezTo>
                <a:cubicBezTo>
                  <a:pt x="2880" y="1467"/>
                  <a:pt x="2880" y="1467"/>
                  <a:pt x="2880" y="1467"/>
                </a:cubicBezTo>
                <a:cubicBezTo>
                  <a:pt x="2879" y="1471"/>
                  <a:pt x="2879" y="1471"/>
                  <a:pt x="2879" y="1471"/>
                </a:cubicBezTo>
                <a:cubicBezTo>
                  <a:pt x="2877" y="1474"/>
                  <a:pt x="2877" y="1474"/>
                  <a:pt x="2877" y="1474"/>
                </a:cubicBezTo>
                <a:cubicBezTo>
                  <a:pt x="2877" y="1475"/>
                  <a:pt x="2877" y="1475"/>
                  <a:pt x="2877" y="1475"/>
                </a:cubicBezTo>
                <a:cubicBezTo>
                  <a:pt x="2877" y="1479"/>
                  <a:pt x="2877" y="1479"/>
                  <a:pt x="2877" y="1479"/>
                </a:cubicBezTo>
                <a:cubicBezTo>
                  <a:pt x="2879" y="1481"/>
                  <a:pt x="2879" y="1481"/>
                  <a:pt x="2879" y="1481"/>
                </a:cubicBezTo>
                <a:cubicBezTo>
                  <a:pt x="2880" y="1483"/>
                  <a:pt x="2880" y="1483"/>
                  <a:pt x="2880" y="1483"/>
                </a:cubicBezTo>
                <a:cubicBezTo>
                  <a:pt x="2881" y="1486"/>
                  <a:pt x="2881" y="1486"/>
                  <a:pt x="2881" y="1486"/>
                </a:cubicBezTo>
                <a:cubicBezTo>
                  <a:pt x="2884" y="1491"/>
                  <a:pt x="2884" y="1491"/>
                  <a:pt x="2884" y="1491"/>
                </a:cubicBezTo>
                <a:cubicBezTo>
                  <a:pt x="2887" y="1492"/>
                  <a:pt x="2887" y="1492"/>
                  <a:pt x="2887" y="1492"/>
                </a:cubicBezTo>
                <a:cubicBezTo>
                  <a:pt x="2889" y="1493"/>
                  <a:pt x="2889" y="1493"/>
                  <a:pt x="2889" y="1493"/>
                </a:cubicBezTo>
                <a:cubicBezTo>
                  <a:pt x="2890" y="1496"/>
                  <a:pt x="2890" y="1496"/>
                  <a:pt x="2890" y="1496"/>
                </a:cubicBezTo>
                <a:cubicBezTo>
                  <a:pt x="2892" y="1496"/>
                  <a:pt x="2892" y="1496"/>
                  <a:pt x="2892" y="1496"/>
                </a:cubicBezTo>
                <a:cubicBezTo>
                  <a:pt x="2892" y="1495"/>
                  <a:pt x="2892" y="1495"/>
                  <a:pt x="2892" y="1495"/>
                </a:cubicBezTo>
                <a:cubicBezTo>
                  <a:pt x="2894" y="1495"/>
                  <a:pt x="2894" y="1495"/>
                  <a:pt x="2894" y="1495"/>
                </a:cubicBezTo>
                <a:cubicBezTo>
                  <a:pt x="2896" y="1495"/>
                  <a:pt x="2896" y="1495"/>
                  <a:pt x="2896" y="1495"/>
                </a:cubicBezTo>
                <a:cubicBezTo>
                  <a:pt x="2899" y="1498"/>
                  <a:pt x="2899" y="1498"/>
                  <a:pt x="2899" y="1498"/>
                </a:cubicBezTo>
                <a:cubicBezTo>
                  <a:pt x="2901" y="1498"/>
                  <a:pt x="2901" y="1498"/>
                  <a:pt x="2901" y="1498"/>
                </a:cubicBezTo>
                <a:cubicBezTo>
                  <a:pt x="2903" y="1501"/>
                  <a:pt x="2903" y="1501"/>
                  <a:pt x="2903" y="1501"/>
                </a:cubicBezTo>
                <a:cubicBezTo>
                  <a:pt x="2904" y="1503"/>
                  <a:pt x="2904" y="1503"/>
                  <a:pt x="2904" y="1503"/>
                </a:cubicBezTo>
                <a:cubicBezTo>
                  <a:pt x="2906" y="1503"/>
                  <a:pt x="2906" y="1503"/>
                  <a:pt x="2906" y="1503"/>
                </a:cubicBezTo>
                <a:cubicBezTo>
                  <a:pt x="2908" y="1506"/>
                  <a:pt x="2908" y="1506"/>
                  <a:pt x="2908" y="1506"/>
                </a:cubicBezTo>
                <a:cubicBezTo>
                  <a:pt x="2909" y="1506"/>
                  <a:pt x="2909" y="1506"/>
                  <a:pt x="2909" y="1506"/>
                </a:cubicBezTo>
                <a:cubicBezTo>
                  <a:pt x="2910" y="1504"/>
                  <a:pt x="2910" y="1504"/>
                  <a:pt x="2910" y="1504"/>
                </a:cubicBezTo>
                <a:cubicBezTo>
                  <a:pt x="2914" y="1503"/>
                  <a:pt x="2914" y="1503"/>
                  <a:pt x="2914" y="1503"/>
                </a:cubicBezTo>
                <a:cubicBezTo>
                  <a:pt x="2915" y="1501"/>
                  <a:pt x="2915" y="1501"/>
                  <a:pt x="2915" y="1501"/>
                </a:cubicBezTo>
                <a:cubicBezTo>
                  <a:pt x="2917" y="1501"/>
                  <a:pt x="2917" y="1501"/>
                  <a:pt x="2917" y="1501"/>
                </a:cubicBezTo>
                <a:cubicBezTo>
                  <a:pt x="2920" y="1498"/>
                  <a:pt x="2920" y="1498"/>
                  <a:pt x="2920" y="1498"/>
                </a:cubicBezTo>
                <a:cubicBezTo>
                  <a:pt x="2922" y="1499"/>
                  <a:pt x="2922" y="1499"/>
                  <a:pt x="2922" y="1499"/>
                </a:cubicBezTo>
                <a:cubicBezTo>
                  <a:pt x="2923" y="1498"/>
                  <a:pt x="2923" y="1498"/>
                  <a:pt x="2923" y="1498"/>
                </a:cubicBezTo>
                <a:cubicBezTo>
                  <a:pt x="2922" y="1497"/>
                  <a:pt x="2922" y="1497"/>
                  <a:pt x="2922" y="1497"/>
                </a:cubicBezTo>
                <a:cubicBezTo>
                  <a:pt x="2920" y="1496"/>
                  <a:pt x="2920" y="1496"/>
                  <a:pt x="2920" y="1496"/>
                </a:cubicBezTo>
                <a:cubicBezTo>
                  <a:pt x="2921" y="1495"/>
                  <a:pt x="2921" y="1495"/>
                  <a:pt x="2921" y="1495"/>
                </a:cubicBezTo>
                <a:cubicBezTo>
                  <a:pt x="2925" y="1492"/>
                  <a:pt x="2925" y="1492"/>
                  <a:pt x="2925" y="1492"/>
                </a:cubicBezTo>
                <a:cubicBezTo>
                  <a:pt x="2928" y="1494"/>
                  <a:pt x="2928" y="1494"/>
                  <a:pt x="2928" y="1494"/>
                </a:cubicBezTo>
                <a:cubicBezTo>
                  <a:pt x="2928" y="1497"/>
                  <a:pt x="2928" y="1497"/>
                  <a:pt x="2928" y="1497"/>
                </a:cubicBezTo>
                <a:cubicBezTo>
                  <a:pt x="2924" y="1499"/>
                  <a:pt x="2924" y="1499"/>
                  <a:pt x="2924" y="1499"/>
                </a:cubicBezTo>
                <a:cubicBezTo>
                  <a:pt x="2925" y="1501"/>
                  <a:pt x="2925" y="1501"/>
                  <a:pt x="2925" y="1501"/>
                </a:cubicBezTo>
                <a:cubicBezTo>
                  <a:pt x="2926" y="1501"/>
                  <a:pt x="2926" y="1501"/>
                  <a:pt x="2926" y="1501"/>
                </a:cubicBezTo>
                <a:cubicBezTo>
                  <a:pt x="2928" y="1499"/>
                  <a:pt x="2928" y="1499"/>
                  <a:pt x="2928" y="1499"/>
                </a:cubicBezTo>
                <a:cubicBezTo>
                  <a:pt x="2929" y="1498"/>
                  <a:pt x="2929" y="1498"/>
                  <a:pt x="2929" y="1498"/>
                </a:cubicBezTo>
                <a:cubicBezTo>
                  <a:pt x="2931" y="1499"/>
                  <a:pt x="2931" y="1499"/>
                  <a:pt x="2931" y="1499"/>
                </a:cubicBezTo>
                <a:cubicBezTo>
                  <a:pt x="2931" y="1501"/>
                  <a:pt x="2931" y="1501"/>
                  <a:pt x="2931" y="1501"/>
                </a:cubicBezTo>
                <a:cubicBezTo>
                  <a:pt x="2930" y="1501"/>
                  <a:pt x="2930" y="1501"/>
                  <a:pt x="2930" y="1501"/>
                </a:cubicBezTo>
                <a:cubicBezTo>
                  <a:pt x="2928" y="1503"/>
                  <a:pt x="2928" y="1503"/>
                  <a:pt x="2928" y="1503"/>
                </a:cubicBezTo>
                <a:cubicBezTo>
                  <a:pt x="2931" y="1506"/>
                  <a:pt x="2931" y="1506"/>
                  <a:pt x="2931" y="1506"/>
                </a:cubicBezTo>
                <a:cubicBezTo>
                  <a:pt x="2932" y="1509"/>
                  <a:pt x="2932" y="1509"/>
                  <a:pt x="2932" y="1509"/>
                </a:cubicBezTo>
                <a:cubicBezTo>
                  <a:pt x="2933" y="1509"/>
                  <a:pt x="2933" y="1509"/>
                  <a:pt x="2933" y="1509"/>
                </a:cubicBezTo>
                <a:cubicBezTo>
                  <a:pt x="2934" y="1509"/>
                  <a:pt x="2934" y="1509"/>
                  <a:pt x="2934" y="1509"/>
                </a:cubicBezTo>
                <a:cubicBezTo>
                  <a:pt x="2934" y="1511"/>
                  <a:pt x="2934" y="1511"/>
                  <a:pt x="2934" y="1511"/>
                </a:cubicBezTo>
                <a:cubicBezTo>
                  <a:pt x="2935" y="1513"/>
                  <a:pt x="2935" y="1513"/>
                  <a:pt x="2935" y="1513"/>
                </a:cubicBezTo>
                <a:cubicBezTo>
                  <a:pt x="2937" y="1511"/>
                  <a:pt x="2937" y="1511"/>
                  <a:pt x="2937" y="1511"/>
                </a:cubicBezTo>
                <a:cubicBezTo>
                  <a:pt x="2937" y="1508"/>
                  <a:pt x="2937" y="1508"/>
                  <a:pt x="2937" y="1508"/>
                </a:cubicBezTo>
                <a:cubicBezTo>
                  <a:pt x="2935" y="1509"/>
                  <a:pt x="2935" y="1509"/>
                  <a:pt x="2935" y="1509"/>
                </a:cubicBezTo>
                <a:cubicBezTo>
                  <a:pt x="2935" y="1508"/>
                  <a:pt x="2935" y="1508"/>
                  <a:pt x="2935" y="1508"/>
                </a:cubicBezTo>
                <a:cubicBezTo>
                  <a:pt x="2936" y="1507"/>
                  <a:pt x="2936" y="1507"/>
                  <a:pt x="2936" y="1507"/>
                </a:cubicBezTo>
                <a:cubicBezTo>
                  <a:pt x="2941" y="1507"/>
                  <a:pt x="2941" y="1507"/>
                  <a:pt x="2941" y="1507"/>
                </a:cubicBezTo>
                <a:cubicBezTo>
                  <a:pt x="2942" y="1508"/>
                  <a:pt x="2942" y="1508"/>
                  <a:pt x="2942" y="1508"/>
                </a:cubicBezTo>
                <a:cubicBezTo>
                  <a:pt x="2942" y="1507"/>
                  <a:pt x="2942" y="1507"/>
                  <a:pt x="2942" y="1507"/>
                </a:cubicBezTo>
                <a:cubicBezTo>
                  <a:pt x="2945" y="1503"/>
                  <a:pt x="2945" y="1503"/>
                  <a:pt x="2945" y="1503"/>
                </a:cubicBezTo>
                <a:cubicBezTo>
                  <a:pt x="2950" y="1500"/>
                  <a:pt x="2950" y="1500"/>
                  <a:pt x="2950" y="1500"/>
                </a:cubicBezTo>
                <a:cubicBezTo>
                  <a:pt x="2953" y="1497"/>
                  <a:pt x="2953" y="1497"/>
                  <a:pt x="2953" y="1497"/>
                </a:cubicBezTo>
                <a:cubicBezTo>
                  <a:pt x="2951" y="1497"/>
                  <a:pt x="2951" y="1497"/>
                  <a:pt x="2951" y="1497"/>
                </a:cubicBezTo>
                <a:cubicBezTo>
                  <a:pt x="2950" y="1498"/>
                  <a:pt x="2950" y="1498"/>
                  <a:pt x="2950" y="1498"/>
                </a:cubicBezTo>
                <a:cubicBezTo>
                  <a:pt x="2951" y="1497"/>
                  <a:pt x="2951" y="1497"/>
                  <a:pt x="2951" y="1497"/>
                </a:cubicBezTo>
                <a:cubicBezTo>
                  <a:pt x="2949" y="1497"/>
                  <a:pt x="2949" y="1497"/>
                  <a:pt x="2949" y="1497"/>
                </a:cubicBezTo>
                <a:cubicBezTo>
                  <a:pt x="2951" y="1497"/>
                  <a:pt x="2951" y="1497"/>
                  <a:pt x="2951" y="1497"/>
                </a:cubicBezTo>
                <a:cubicBezTo>
                  <a:pt x="2953" y="1497"/>
                  <a:pt x="2953" y="1497"/>
                  <a:pt x="2953" y="1497"/>
                </a:cubicBezTo>
                <a:cubicBezTo>
                  <a:pt x="2957" y="1496"/>
                  <a:pt x="2957" y="1496"/>
                  <a:pt x="2957" y="1496"/>
                </a:cubicBezTo>
                <a:cubicBezTo>
                  <a:pt x="2965" y="1494"/>
                  <a:pt x="2965" y="1494"/>
                  <a:pt x="2965" y="1494"/>
                </a:cubicBezTo>
                <a:cubicBezTo>
                  <a:pt x="2971" y="1495"/>
                  <a:pt x="2971" y="1495"/>
                  <a:pt x="2971" y="1495"/>
                </a:cubicBezTo>
                <a:cubicBezTo>
                  <a:pt x="2974" y="1494"/>
                  <a:pt x="2974" y="1494"/>
                  <a:pt x="2974" y="1494"/>
                </a:cubicBezTo>
                <a:cubicBezTo>
                  <a:pt x="2974" y="1492"/>
                  <a:pt x="2974" y="1492"/>
                  <a:pt x="2974" y="1492"/>
                </a:cubicBezTo>
                <a:cubicBezTo>
                  <a:pt x="2976" y="1492"/>
                  <a:pt x="2976" y="1492"/>
                  <a:pt x="2976" y="1492"/>
                </a:cubicBezTo>
                <a:cubicBezTo>
                  <a:pt x="2978" y="1491"/>
                  <a:pt x="2978" y="1491"/>
                  <a:pt x="2978" y="1491"/>
                </a:cubicBezTo>
                <a:cubicBezTo>
                  <a:pt x="2979" y="1487"/>
                  <a:pt x="2979" y="1487"/>
                  <a:pt x="2979" y="1487"/>
                </a:cubicBezTo>
                <a:cubicBezTo>
                  <a:pt x="2979" y="1483"/>
                  <a:pt x="2979" y="1483"/>
                  <a:pt x="2979" y="1483"/>
                </a:cubicBezTo>
                <a:cubicBezTo>
                  <a:pt x="2979" y="1481"/>
                  <a:pt x="2979" y="1481"/>
                  <a:pt x="2979" y="1481"/>
                </a:cubicBezTo>
                <a:cubicBezTo>
                  <a:pt x="2982" y="1478"/>
                  <a:pt x="2982" y="1478"/>
                  <a:pt x="2982" y="1478"/>
                </a:cubicBezTo>
                <a:cubicBezTo>
                  <a:pt x="2982" y="1472"/>
                  <a:pt x="2982" y="1472"/>
                  <a:pt x="2982" y="1472"/>
                </a:cubicBezTo>
                <a:cubicBezTo>
                  <a:pt x="2984" y="1469"/>
                  <a:pt x="2984" y="1469"/>
                  <a:pt x="2984" y="1469"/>
                </a:cubicBezTo>
                <a:cubicBezTo>
                  <a:pt x="2984" y="1465"/>
                  <a:pt x="2984" y="1465"/>
                  <a:pt x="2984" y="1465"/>
                </a:cubicBezTo>
                <a:cubicBezTo>
                  <a:pt x="2986" y="1464"/>
                  <a:pt x="2986" y="1464"/>
                  <a:pt x="2986" y="1464"/>
                </a:cubicBezTo>
                <a:cubicBezTo>
                  <a:pt x="2986" y="1462"/>
                  <a:pt x="2986" y="1462"/>
                  <a:pt x="2986" y="1462"/>
                </a:cubicBezTo>
                <a:cubicBezTo>
                  <a:pt x="2992" y="1455"/>
                  <a:pt x="2992" y="1455"/>
                  <a:pt x="2992" y="1455"/>
                </a:cubicBezTo>
                <a:cubicBezTo>
                  <a:pt x="2994" y="1454"/>
                  <a:pt x="2994" y="1454"/>
                  <a:pt x="2994" y="1454"/>
                </a:cubicBezTo>
                <a:cubicBezTo>
                  <a:pt x="2995" y="1450"/>
                  <a:pt x="2995" y="1450"/>
                  <a:pt x="2995" y="1450"/>
                </a:cubicBezTo>
                <a:cubicBezTo>
                  <a:pt x="2998" y="1447"/>
                  <a:pt x="2998" y="1447"/>
                  <a:pt x="2998" y="1447"/>
                </a:cubicBezTo>
                <a:cubicBezTo>
                  <a:pt x="2999" y="1443"/>
                  <a:pt x="2999" y="1443"/>
                  <a:pt x="2999" y="1443"/>
                </a:cubicBezTo>
                <a:cubicBezTo>
                  <a:pt x="3002" y="1440"/>
                  <a:pt x="3002" y="1440"/>
                  <a:pt x="3002" y="1440"/>
                </a:cubicBezTo>
                <a:cubicBezTo>
                  <a:pt x="3001" y="1438"/>
                  <a:pt x="3001" y="1438"/>
                  <a:pt x="3001" y="1438"/>
                </a:cubicBezTo>
                <a:cubicBezTo>
                  <a:pt x="3003" y="1437"/>
                  <a:pt x="3003" y="1437"/>
                  <a:pt x="3003" y="1437"/>
                </a:cubicBezTo>
                <a:cubicBezTo>
                  <a:pt x="3005" y="1433"/>
                  <a:pt x="3005" y="1433"/>
                  <a:pt x="3005" y="1433"/>
                </a:cubicBezTo>
                <a:cubicBezTo>
                  <a:pt x="3003" y="1432"/>
                  <a:pt x="3003" y="1432"/>
                  <a:pt x="3003" y="1432"/>
                </a:cubicBezTo>
                <a:cubicBezTo>
                  <a:pt x="3007" y="1431"/>
                  <a:pt x="3007" y="1431"/>
                  <a:pt x="3007" y="1431"/>
                </a:cubicBezTo>
                <a:cubicBezTo>
                  <a:pt x="3009" y="1427"/>
                  <a:pt x="3009" y="1427"/>
                  <a:pt x="3009" y="1427"/>
                </a:cubicBezTo>
                <a:cubicBezTo>
                  <a:pt x="3010" y="1426"/>
                  <a:pt x="3010" y="1426"/>
                  <a:pt x="3010" y="1426"/>
                </a:cubicBezTo>
                <a:cubicBezTo>
                  <a:pt x="3011" y="1423"/>
                  <a:pt x="3011" y="1423"/>
                  <a:pt x="3011" y="1423"/>
                </a:cubicBezTo>
                <a:cubicBezTo>
                  <a:pt x="3014" y="1422"/>
                  <a:pt x="3014" y="1422"/>
                  <a:pt x="3014" y="1422"/>
                </a:cubicBezTo>
                <a:cubicBezTo>
                  <a:pt x="3016" y="1421"/>
                  <a:pt x="3016" y="1421"/>
                  <a:pt x="3016" y="1421"/>
                </a:cubicBezTo>
                <a:cubicBezTo>
                  <a:pt x="3013" y="1421"/>
                  <a:pt x="3013" y="1421"/>
                  <a:pt x="3013" y="1421"/>
                </a:cubicBezTo>
                <a:cubicBezTo>
                  <a:pt x="3014" y="1420"/>
                  <a:pt x="3014" y="1420"/>
                  <a:pt x="3014" y="1420"/>
                </a:cubicBezTo>
                <a:cubicBezTo>
                  <a:pt x="3018" y="1420"/>
                  <a:pt x="3018" y="1420"/>
                  <a:pt x="3018" y="1420"/>
                </a:cubicBezTo>
                <a:cubicBezTo>
                  <a:pt x="3021" y="1417"/>
                  <a:pt x="3021" y="1417"/>
                  <a:pt x="3021" y="1417"/>
                </a:cubicBezTo>
                <a:cubicBezTo>
                  <a:pt x="3022" y="1415"/>
                  <a:pt x="3022" y="1415"/>
                  <a:pt x="3022" y="1415"/>
                </a:cubicBezTo>
                <a:cubicBezTo>
                  <a:pt x="3021" y="1414"/>
                  <a:pt x="3021" y="1414"/>
                  <a:pt x="3021" y="1414"/>
                </a:cubicBezTo>
                <a:cubicBezTo>
                  <a:pt x="3022" y="1412"/>
                  <a:pt x="3022" y="1412"/>
                  <a:pt x="3022" y="1412"/>
                </a:cubicBezTo>
                <a:cubicBezTo>
                  <a:pt x="3025" y="1409"/>
                  <a:pt x="3025" y="1409"/>
                  <a:pt x="3025" y="1409"/>
                </a:cubicBezTo>
                <a:cubicBezTo>
                  <a:pt x="3025" y="1407"/>
                  <a:pt x="3025" y="1407"/>
                  <a:pt x="3025" y="1407"/>
                </a:cubicBezTo>
                <a:cubicBezTo>
                  <a:pt x="3027" y="1406"/>
                  <a:pt x="3027" y="1406"/>
                  <a:pt x="3027" y="1406"/>
                </a:cubicBezTo>
                <a:cubicBezTo>
                  <a:pt x="3029" y="1402"/>
                  <a:pt x="3029" y="1402"/>
                  <a:pt x="3029" y="1402"/>
                </a:cubicBezTo>
                <a:cubicBezTo>
                  <a:pt x="3029" y="1400"/>
                  <a:pt x="3029" y="1400"/>
                  <a:pt x="3029" y="1400"/>
                </a:cubicBezTo>
                <a:cubicBezTo>
                  <a:pt x="3030" y="1397"/>
                  <a:pt x="3030" y="1397"/>
                  <a:pt x="3030" y="1397"/>
                </a:cubicBezTo>
                <a:cubicBezTo>
                  <a:pt x="3029" y="1396"/>
                  <a:pt x="3029" y="1396"/>
                  <a:pt x="3029" y="1396"/>
                </a:cubicBezTo>
                <a:cubicBezTo>
                  <a:pt x="3030" y="1395"/>
                  <a:pt x="3030" y="1395"/>
                  <a:pt x="3030" y="1395"/>
                </a:cubicBezTo>
                <a:cubicBezTo>
                  <a:pt x="3033" y="1388"/>
                  <a:pt x="3033" y="1388"/>
                  <a:pt x="3033" y="1388"/>
                </a:cubicBezTo>
                <a:cubicBezTo>
                  <a:pt x="3033" y="1385"/>
                  <a:pt x="3033" y="1385"/>
                  <a:pt x="3033" y="1385"/>
                </a:cubicBezTo>
                <a:cubicBezTo>
                  <a:pt x="3037" y="1378"/>
                  <a:pt x="3037" y="1378"/>
                  <a:pt x="3037" y="1378"/>
                </a:cubicBezTo>
                <a:cubicBezTo>
                  <a:pt x="3037" y="1376"/>
                  <a:pt x="3037" y="1376"/>
                  <a:pt x="3037" y="1376"/>
                </a:cubicBezTo>
                <a:cubicBezTo>
                  <a:pt x="3039" y="1371"/>
                  <a:pt x="3039" y="1371"/>
                  <a:pt x="3039" y="1371"/>
                </a:cubicBezTo>
                <a:cubicBezTo>
                  <a:pt x="3041" y="1369"/>
                  <a:pt x="3041" y="1369"/>
                  <a:pt x="3041" y="1369"/>
                </a:cubicBezTo>
                <a:cubicBezTo>
                  <a:pt x="3042" y="1366"/>
                  <a:pt x="3042" y="1366"/>
                  <a:pt x="3042" y="1366"/>
                </a:cubicBezTo>
                <a:cubicBezTo>
                  <a:pt x="3042" y="1363"/>
                  <a:pt x="3042" y="1363"/>
                  <a:pt x="3042" y="1363"/>
                </a:cubicBezTo>
                <a:cubicBezTo>
                  <a:pt x="3043" y="1361"/>
                  <a:pt x="3043" y="1361"/>
                  <a:pt x="3043" y="1361"/>
                </a:cubicBezTo>
                <a:lnTo>
                  <a:pt x="3042" y="1356"/>
                </a:lnTo>
                <a:close/>
                <a:moveTo>
                  <a:pt x="2891" y="1188"/>
                </a:moveTo>
                <a:cubicBezTo>
                  <a:pt x="2892" y="1188"/>
                  <a:pt x="2892" y="1188"/>
                  <a:pt x="2892" y="1188"/>
                </a:cubicBezTo>
                <a:cubicBezTo>
                  <a:pt x="2895" y="1188"/>
                  <a:pt x="2895" y="1188"/>
                  <a:pt x="2895" y="1188"/>
                </a:cubicBezTo>
                <a:cubicBezTo>
                  <a:pt x="2896" y="1187"/>
                  <a:pt x="2896" y="1187"/>
                  <a:pt x="2896" y="1187"/>
                </a:cubicBezTo>
                <a:cubicBezTo>
                  <a:pt x="2895" y="1186"/>
                  <a:pt x="2895" y="1186"/>
                  <a:pt x="2895" y="1186"/>
                </a:cubicBezTo>
                <a:cubicBezTo>
                  <a:pt x="2894" y="1187"/>
                  <a:pt x="2894" y="1187"/>
                  <a:pt x="2894" y="1187"/>
                </a:cubicBezTo>
                <a:cubicBezTo>
                  <a:pt x="2894" y="1186"/>
                  <a:pt x="2894" y="1186"/>
                  <a:pt x="2894" y="1186"/>
                </a:cubicBezTo>
                <a:cubicBezTo>
                  <a:pt x="2895" y="1184"/>
                  <a:pt x="2895" y="1184"/>
                  <a:pt x="2895" y="1184"/>
                </a:cubicBezTo>
                <a:cubicBezTo>
                  <a:pt x="2895" y="1184"/>
                  <a:pt x="2895" y="1184"/>
                  <a:pt x="2895" y="1184"/>
                </a:cubicBezTo>
                <a:cubicBezTo>
                  <a:pt x="2893" y="1185"/>
                  <a:pt x="2893" y="1185"/>
                  <a:pt x="2893" y="1185"/>
                </a:cubicBezTo>
                <a:cubicBezTo>
                  <a:pt x="2893" y="1183"/>
                  <a:pt x="2893" y="1183"/>
                  <a:pt x="2893" y="1183"/>
                </a:cubicBezTo>
                <a:cubicBezTo>
                  <a:pt x="2892" y="1183"/>
                  <a:pt x="2892" y="1183"/>
                  <a:pt x="2892" y="1183"/>
                </a:cubicBezTo>
                <a:cubicBezTo>
                  <a:pt x="2892" y="1184"/>
                  <a:pt x="2892" y="1184"/>
                  <a:pt x="2892" y="1184"/>
                </a:cubicBezTo>
                <a:cubicBezTo>
                  <a:pt x="2890" y="1184"/>
                  <a:pt x="2890" y="1184"/>
                  <a:pt x="2890" y="1184"/>
                </a:cubicBezTo>
                <a:cubicBezTo>
                  <a:pt x="2891" y="1185"/>
                  <a:pt x="2891" y="1185"/>
                  <a:pt x="2891" y="1185"/>
                </a:cubicBezTo>
                <a:cubicBezTo>
                  <a:pt x="2890" y="1185"/>
                  <a:pt x="2890" y="1185"/>
                  <a:pt x="2890" y="1185"/>
                </a:cubicBezTo>
                <a:cubicBezTo>
                  <a:pt x="2891" y="1188"/>
                  <a:pt x="2891" y="1188"/>
                  <a:pt x="2891" y="1188"/>
                </a:cubicBezTo>
                <a:cubicBezTo>
                  <a:pt x="2890" y="1188"/>
                  <a:pt x="2890" y="1188"/>
                  <a:pt x="2890" y="1188"/>
                </a:cubicBezTo>
                <a:lnTo>
                  <a:pt x="2891" y="1188"/>
                </a:lnTo>
                <a:close/>
                <a:moveTo>
                  <a:pt x="2936" y="1570"/>
                </a:moveTo>
                <a:cubicBezTo>
                  <a:pt x="2937" y="1570"/>
                  <a:pt x="2937" y="1570"/>
                  <a:pt x="2937" y="1570"/>
                </a:cubicBezTo>
                <a:cubicBezTo>
                  <a:pt x="2936" y="1569"/>
                  <a:pt x="2936" y="1569"/>
                  <a:pt x="2936" y="1569"/>
                </a:cubicBezTo>
                <a:lnTo>
                  <a:pt x="2936" y="1570"/>
                </a:lnTo>
                <a:close/>
                <a:moveTo>
                  <a:pt x="2683" y="1124"/>
                </a:moveTo>
                <a:cubicBezTo>
                  <a:pt x="2681" y="1121"/>
                  <a:pt x="2681" y="1121"/>
                  <a:pt x="2681" y="1121"/>
                </a:cubicBezTo>
                <a:cubicBezTo>
                  <a:pt x="2678" y="1121"/>
                  <a:pt x="2678" y="1121"/>
                  <a:pt x="2678" y="1121"/>
                </a:cubicBezTo>
                <a:cubicBezTo>
                  <a:pt x="2675" y="1122"/>
                  <a:pt x="2675" y="1122"/>
                  <a:pt x="2675" y="1122"/>
                </a:cubicBezTo>
                <a:cubicBezTo>
                  <a:pt x="2673" y="1121"/>
                  <a:pt x="2673" y="1121"/>
                  <a:pt x="2673" y="1121"/>
                </a:cubicBezTo>
                <a:cubicBezTo>
                  <a:pt x="2671" y="1122"/>
                  <a:pt x="2671" y="1122"/>
                  <a:pt x="2671" y="1122"/>
                </a:cubicBezTo>
                <a:cubicBezTo>
                  <a:pt x="2671" y="1123"/>
                  <a:pt x="2671" y="1123"/>
                  <a:pt x="2671" y="1123"/>
                </a:cubicBezTo>
                <a:cubicBezTo>
                  <a:pt x="2672" y="1125"/>
                  <a:pt x="2672" y="1125"/>
                  <a:pt x="2672" y="1125"/>
                </a:cubicBezTo>
                <a:cubicBezTo>
                  <a:pt x="2674" y="1125"/>
                  <a:pt x="2674" y="1125"/>
                  <a:pt x="2674" y="1125"/>
                </a:cubicBezTo>
                <a:cubicBezTo>
                  <a:pt x="2677" y="1127"/>
                  <a:pt x="2677" y="1127"/>
                  <a:pt x="2677" y="1127"/>
                </a:cubicBezTo>
                <a:cubicBezTo>
                  <a:pt x="2677" y="1128"/>
                  <a:pt x="2677" y="1128"/>
                  <a:pt x="2677" y="1128"/>
                </a:cubicBezTo>
                <a:cubicBezTo>
                  <a:pt x="2678" y="1127"/>
                  <a:pt x="2678" y="1127"/>
                  <a:pt x="2678" y="1127"/>
                </a:cubicBezTo>
                <a:cubicBezTo>
                  <a:pt x="2680" y="1126"/>
                  <a:pt x="2680" y="1126"/>
                  <a:pt x="2680" y="1126"/>
                </a:cubicBezTo>
                <a:cubicBezTo>
                  <a:pt x="2680" y="1125"/>
                  <a:pt x="2680" y="1125"/>
                  <a:pt x="2680" y="1125"/>
                </a:cubicBezTo>
                <a:cubicBezTo>
                  <a:pt x="2682" y="1125"/>
                  <a:pt x="2682" y="1125"/>
                  <a:pt x="2682" y="1125"/>
                </a:cubicBezTo>
                <a:lnTo>
                  <a:pt x="2683" y="1124"/>
                </a:lnTo>
                <a:close/>
                <a:moveTo>
                  <a:pt x="2624" y="1052"/>
                </a:moveTo>
                <a:cubicBezTo>
                  <a:pt x="2625" y="1052"/>
                  <a:pt x="2625" y="1052"/>
                  <a:pt x="2625" y="1052"/>
                </a:cubicBezTo>
                <a:cubicBezTo>
                  <a:pt x="2627" y="1050"/>
                  <a:pt x="2627" y="1050"/>
                  <a:pt x="2627" y="1050"/>
                </a:cubicBezTo>
                <a:cubicBezTo>
                  <a:pt x="2625" y="1048"/>
                  <a:pt x="2625" y="1048"/>
                  <a:pt x="2625" y="1048"/>
                </a:cubicBezTo>
                <a:cubicBezTo>
                  <a:pt x="2623" y="1048"/>
                  <a:pt x="2623" y="1048"/>
                  <a:pt x="2623" y="1048"/>
                </a:cubicBezTo>
                <a:cubicBezTo>
                  <a:pt x="2623" y="1048"/>
                  <a:pt x="2623" y="1050"/>
                  <a:pt x="2623" y="1050"/>
                </a:cubicBezTo>
                <a:cubicBezTo>
                  <a:pt x="2623" y="1051"/>
                  <a:pt x="2623" y="1051"/>
                  <a:pt x="2623" y="1051"/>
                </a:cubicBezTo>
                <a:lnTo>
                  <a:pt x="2624" y="1052"/>
                </a:lnTo>
                <a:close/>
                <a:moveTo>
                  <a:pt x="2616" y="1055"/>
                </a:moveTo>
                <a:cubicBezTo>
                  <a:pt x="2618" y="1056"/>
                  <a:pt x="2618" y="1056"/>
                  <a:pt x="2618" y="1056"/>
                </a:cubicBezTo>
                <a:cubicBezTo>
                  <a:pt x="2618" y="1055"/>
                  <a:pt x="2618" y="1055"/>
                  <a:pt x="2618" y="1055"/>
                </a:cubicBezTo>
                <a:cubicBezTo>
                  <a:pt x="2618" y="1054"/>
                  <a:pt x="2618" y="1054"/>
                  <a:pt x="2618" y="1054"/>
                </a:cubicBezTo>
                <a:cubicBezTo>
                  <a:pt x="2616" y="1054"/>
                  <a:pt x="2616" y="1054"/>
                  <a:pt x="2616" y="1054"/>
                </a:cubicBezTo>
                <a:lnTo>
                  <a:pt x="2616" y="1055"/>
                </a:lnTo>
                <a:close/>
                <a:moveTo>
                  <a:pt x="2622" y="1041"/>
                </a:moveTo>
                <a:cubicBezTo>
                  <a:pt x="2620" y="1041"/>
                  <a:pt x="2620" y="1041"/>
                  <a:pt x="2620" y="1041"/>
                </a:cubicBezTo>
                <a:cubicBezTo>
                  <a:pt x="2619" y="1041"/>
                  <a:pt x="2619" y="1041"/>
                  <a:pt x="2619" y="1041"/>
                </a:cubicBezTo>
                <a:cubicBezTo>
                  <a:pt x="2620" y="1042"/>
                  <a:pt x="2620" y="1042"/>
                  <a:pt x="2620" y="1042"/>
                </a:cubicBezTo>
                <a:cubicBezTo>
                  <a:pt x="2622" y="1043"/>
                  <a:pt x="2622" y="1043"/>
                  <a:pt x="2622" y="1043"/>
                </a:cubicBezTo>
                <a:cubicBezTo>
                  <a:pt x="2623" y="1042"/>
                  <a:pt x="2623" y="1042"/>
                  <a:pt x="2623" y="1042"/>
                </a:cubicBezTo>
                <a:lnTo>
                  <a:pt x="2622" y="1041"/>
                </a:lnTo>
                <a:close/>
                <a:moveTo>
                  <a:pt x="2681" y="1129"/>
                </a:moveTo>
                <a:cubicBezTo>
                  <a:pt x="2682" y="1128"/>
                  <a:pt x="2682" y="1128"/>
                  <a:pt x="2682" y="1128"/>
                </a:cubicBezTo>
                <a:cubicBezTo>
                  <a:pt x="2681" y="1127"/>
                  <a:pt x="2681" y="1127"/>
                  <a:pt x="2681" y="1127"/>
                </a:cubicBezTo>
                <a:cubicBezTo>
                  <a:pt x="2680" y="1128"/>
                  <a:pt x="2680" y="1128"/>
                  <a:pt x="2680" y="1128"/>
                </a:cubicBezTo>
                <a:lnTo>
                  <a:pt x="2681" y="1129"/>
                </a:lnTo>
                <a:close/>
                <a:moveTo>
                  <a:pt x="2680" y="1109"/>
                </a:moveTo>
                <a:cubicBezTo>
                  <a:pt x="2681" y="1109"/>
                  <a:pt x="2681" y="1109"/>
                  <a:pt x="2681" y="1109"/>
                </a:cubicBezTo>
                <a:cubicBezTo>
                  <a:pt x="2682" y="1109"/>
                  <a:pt x="2682" y="1109"/>
                  <a:pt x="2682" y="1109"/>
                </a:cubicBezTo>
                <a:cubicBezTo>
                  <a:pt x="2682" y="1109"/>
                  <a:pt x="2682" y="1109"/>
                  <a:pt x="2682" y="1109"/>
                </a:cubicBezTo>
                <a:cubicBezTo>
                  <a:pt x="2680" y="1108"/>
                  <a:pt x="2680" y="1108"/>
                  <a:pt x="2680" y="1108"/>
                </a:cubicBezTo>
                <a:cubicBezTo>
                  <a:pt x="2679" y="1108"/>
                  <a:pt x="2679" y="1108"/>
                  <a:pt x="2679" y="1108"/>
                </a:cubicBezTo>
                <a:cubicBezTo>
                  <a:pt x="2678" y="1109"/>
                  <a:pt x="2678" y="1109"/>
                  <a:pt x="2678" y="1109"/>
                </a:cubicBezTo>
                <a:cubicBezTo>
                  <a:pt x="2678" y="1109"/>
                  <a:pt x="2678" y="1109"/>
                  <a:pt x="2678" y="1109"/>
                </a:cubicBezTo>
                <a:cubicBezTo>
                  <a:pt x="2679" y="1111"/>
                  <a:pt x="2679" y="1111"/>
                  <a:pt x="2679" y="1111"/>
                </a:cubicBezTo>
                <a:lnTo>
                  <a:pt x="2680" y="1109"/>
                </a:lnTo>
                <a:close/>
                <a:moveTo>
                  <a:pt x="2663" y="1110"/>
                </a:moveTo>
                <a:cubicBezTo>
                  <a:pt x="2662" y="1109"/>
                  <a:pt x="2662" y="1109"/>
                  <a:pt x="2662" y="1109"/>
                </a:cubicBezTo>
                <a:cubicBezTo>
                  <a:pt x="2656" y="1109"/>
                  <a:pt x="2656" y="1109"/>
                  <a:pt x="2656" y="1109"/>
                </a:cubicBezTo>
                <a:cubicBezTo>
                  <a:pt x="2655" y="1108"/>
                  <a:pt x="2655" y="1108"/>
                  <a:pt x="2655" y="1108"/>
                </a:cubicBezTo>
                <a:cubicBezTo>
                  <a:pt x="2654" y="1110"/>
                  <a:pt x="2654" y="1110"/>
                  <a:pt x="2654" y="1110"/>
                </a:cubicBezTo>
                <a:cubicBezTo>
                  <a:pt x="2656" y="1112"/>
                  <a:pt x="2656" y="1112"/>
                  <a:pt x="2656" y="1112"/>
                </a:cubicBezTo>
                <a:cubicBezTo>
                  <a:pt x="2657" y="1113"/>
                  <a:pt x="2657" y="1113"/>
                  <a:pt x="2657" y="1113"/>
                </a:cubicBezTo>
                <a:cubicBezTo>
                  <a:pt x="2659" y="1112"/>
                  <a:pt x="2659" y="1112"/>
                  <a:pt x="2659" y="1112"/>
                </a:cubicBezTo>
                <a:cubicBezTo>
                  <a:pt x="2662" y="1112"/>
                  <a:pt x="2662" y="1112"/>
                  <a:pt x="2662" y="1112"/>
                </a:cubicBezTo>
                <a:cubicBezTo>
                  <a:pt x="2664" y="1111"/>
                  <a:pt x="2664" y="1111"/>
                  <a:pt x="2664" y="1111"/>
                </a:cubicBezTo>
                <a:cubicBezTo>
                  <a:pt x="2666" y="1111"/>
                  <a:pt x="2666" y="1111"/>
                  <a:pt x="2666" y="1111"/>
                </a:cubicBezTo>
                <a:cubicBezTo>
                  <a:pt x="2667" y="1110"/>
                  <a:pt x="2667" y="1110"/>
                  <a:pt x="2667" y="1110"/>
                </a:cubicBezTo>
                <a:cubicBezTo>
                  <a:pt x="2666" y="1109"/>
                  <a:pt x="2666" y="1109"/>
                  <a:pt x="2666" y="1109"/>
                </a:cubicBezTo>
                <a:lnTo>
                  <a:pt x="2663" y="1110"/>
                </a:lnTo>
                <a:close/>
                <a:moveTo>
                  <a:pt x="2625" y="1048"/>
                </a:moveTo>
                <a:cubicBezTo>
                  <a:pt x="2625" y="1047"/>
                  <a:pt x="2625" y="1047"/>
                  <a:pt x="2625" y="1047"/>
                </a:cubicBezTo>
                <a:cubicBezTo>
                  <a:pt x="2625" y="1047"/>
                  <a:pt x="2625" y="1047"/>
                  <a:pt x="2625" y="1047"/>
                </a:cubicBezTo>
                <a:cubicBezTo>
                  <a:pt x="2623" y="1046"/>
                  <a:pt x="2623" y="1046"/>
                  <a:pt x="2623" y="1046"/>
                </a:cubicBezTo>
                <a:cubicBezTo>
                  <a:pt x="2621" y="1045"/>
                  <a:pt x="2621" y="1045"/>
                  <a:pt x="2621" y="1045"/>
                </a:cubicBezTo>
                <a:cubicBezTo>
                  <a:pt x="2621" y="1046"/>
                  <a:pt x="2621" y="1046"/>
                  <a:pt x="2621" y="1046"/>
                </a:cubicBezTo>
                <a:cubicBezTo>
                  <a:pt x="2622" y="1048"/>
                  <a:pt x="2622" y="1048"/>
                  <a:pt x="2622" y="1048"/>
                </a:cubicBezTo>
                <a:cubicBezTo>
                  <a:pt x="2623" y="1048"/>
                  <a:pt x="2623" y="1048"/>
                  <a:pt x="2623" y="1048"/>
                </a:cubicBezTo>
                <a:lnTo>
                  <a:pt x="2625" y="1048"/>
                </a:lnTo>
                <a:close/>
                <a:moveTo>
                  <a:pt x="2864" y="1456"/>
                </a:moveTo>
                <a:cubicBezTo>
                  <a:pt x="2862" y="1456"/>
                  <a:pt x="2862" y="1456"/>
                  <a:pt x="2862" y="1456"/>
                </a:cubicBezTo>
                <a:cubicBezTo>
                  <a:pt x="2863" y="1455"/>
                  <a:pt x="2863" y="1455"/>
                  <a:pt x="2863" y="1455"/>
                </a:cubicBezTo>
                <a:cubicBezTo>
                  <a:pt x="2862" y="1455"/>
                  <a:pt x="2862" y="1455"/>
                  <a:pt x="2862" y="1455"/>
                </a:cubicBezTo>
                <a:cubicBezTo>
                  <a:pt x="2861" y="1454"/>
                  <a:pt x="2861" y="1454"/>
                  <a:pt x="2861" y="1454"/>
                </a:cubicBezTo>
                <a:cubicBezTo>
                  <a:pt x="2862" y="1453"/>
                  <a:pt x="2862" y="1453"/>
                  <a:pt x="2862" y="1453"/>
                </a:cubicBezTo>
                <a:cubicBezTo>
                  <a:pt x="2860" y="1453"/>
                  <a:pt x="2860" y="1453"/>
                  <a:pt x="2860" y="1453"/>
                </a:cubicBezTo>
                <a:cubicBezTo>
                  <a:pt x="2858" y="1453"/>
                  <a:pt x="2858" y="1453"/>
                  <a:pt x="2858" y="1453"/>
                </a:cubicBezTo>
                <a:cubicBezTo>
                  <a:pt x="2853" y="1454"/>
                  <a:pt x="2853" y="1454"/>
                  <a:pt x="2853" y="1454"/>
                </a:cubicBezTo>
                <a:cubicBezTo>
                  <a:pt x="2850" y="1456"/>
                  <a:pt x="2850" y="1456"/>
                  <a:pt x="2850" y="1456"/>
                </a:cubicBezTo>
                <a:cubicBezTo>
                  <a:pt x="2850" y="1457"/>
                  <a:pt x="2850" y="1457"/>
                  <a:pt x="2850" y="1457"/>
                </a:cubicBezTo>
                <a:cubicBezTo>
                  <a:pt x="2852" y="1458"/>
                  <a:pt x="2852" y="1458"/>
                  <a:pt x="2852" y="1458"/>
                </a:cubicBezTo>
                <a:cubicBezTo>
                  <a:pt x="2854" y="1458"/>
                  <a:pt x="2854" y="1458"/>
                  <a:pt x="2854" y="1458"/>
                </a:cubicBezTo>
                <a:cubicBezTo>
                  <a:pt x="2855" y="1458"/>
                  <a:pt x="2855" y="1458"/>
                  <a:pt x="2855" y="1458"/>
                </a:cubicBezTo>
                <a:cubicBezTo>
                  <a:pt x="2857" y="1458"/>
                  <a:pt x="2857" y="1458"/>
                  <a:pt x="2857" y="1458"/>
                </a:cubicBezTo>
                <a:cubicBezTo>
                  <a:pt x="2858" y="1458"/>
                  <a:pt x="2858" y="1458"/>
                  <a:pt x="2858" y="1458"/>
                </a:cubicBezTo>
                <a:cubicBezTo>
                  <a:pt x="2859" y="1459"/>
                  <a:pt x="2859" y="1459"/>
                  <a:pt x="2859" y="1459"/>
                </a:cubicBezTo>
                <a:cubicBezTo>
                  <a:pt x="2860" y="1459"/>
                  <a:pt x="2860" y="1459"/>
                  <a:pt x="2860" y="1459"/>
                </a:cubicBezTo>
                <a:cubicBezTo>
                  <a:pt x="2860" y="1458"/>
                  <a:pt x="2860" y="1458"/>
                  <a:pt x="2860" y="1458"/>
                </a:cubicBezTo>
                <a:cubicBezTo>
                  <a:pt x="2861" y="1458"/>
                  <a:pt x="2861" y="1458"/>
                  <a:pt x="2861" y="1458"/>
                </a:cubicBezTo>
                <a:cubicBezTo>
                  <a:pt x="2862" y="1457"/>
                  <a:pt x="2862" y="1457"/>
                  <a:pt x="2862" y="1457"/>
                </a:cubicBezTo>
                <a:cubicBezTo>
                  <a:pt x="2865" y="1457"/>
                  <a:pt x="2865" y="1457"/>
                  <a:pt x="2865" y="1457"/>
                </a:cubicBezTo>
                <a:cubicBezTo>
                  <a:pt x="2866" y="1456"/>
                  <a:pt x="2866" y="1456"/>
                  <a:pt x="2866" y="1456"/>
                </a:cubicBezTo>
                <a:cubicBezTo>
                  <a:pt x="2865" y="1456"/>
                  <a:pt x="2865" y="1456"/>
                  <a:pt x="2865" y="1456"/>
                </a:cubicBezTo>
                <a:lnTo>
                  <a:pt x="2864" y="1456"/>
                </a:lnTo>
                <a:close/>
                <a:moveTo>
                  <a:pt x="2910" y="1524"/>
                </a:moveTo>
                <a:cubicBezTo>
                  <a:pt x="2911" y="1522"/>
                  <a:pt x="2911" y="1522"/>
                  <a:pt x="2911" y="1522"/>
                </a:cubicBezTo>
                <a:cubicBezTo>
                  <a:pt x="2911" y="1520"/>
                  <a:pt x="2911" y="1520"/>
                  <a:pt x="2911" y="1520"/>
                </a:cubicBezTo>
                <a:cubicBezTo>
                  <a:pt x="2911" y="1517"/>
                  <a:pt x="2911" y="1517"/>
                  <a:pt x="2911" y="1517"/>
                </a:cubicBezTo>
                <a:cubicBezTo>
                  <a:pt x="2910" y="1516"/>
                  <a:pt x="2910" y="1516"/>
                  <a:pt x="2910" y="1516"/>
                </a:cubicBezTo>
                <a:cubicBezTo>
                  <a:pt x="2909" y="1517"/>
                  <a:pt x="2909" y="1517"/>
                  <a:pt x="2909" y="1517"/>
                </a:cubicBezTo>
                <a:cubicBezTo>
                  <a:pt x="2907" y="1519"/>
                  <a:pt x="2907" y="1519"/>
                  <a:pt x="2907" y="1519"/>
                </a:cubicBezTo>
                <a:cubicBezTo>
                  <a:pt x="2908" y="1521"/>
                  <a:pt x="2908" y="1521"/>
                  <a:pt x="2908" y="1521"/>
                </a:cubicBezTo>
                <a:cubicBezTo>
                  <a:pt x="2906" y="1523"/>
                  <a:pt x="2906" y="1523"/>
                  <a:pt x="2906" y="1523"/>
                </a:cubicBezTo>
                <a:cubicBezTo>
                  <a:pt x="2907" y="1524"/>
                  <a:pt x="2907" y="1524"/>
                  <a:pt x="2907" y="1524"/>
                </a:cubicBezTo>
                <a:cubicBezTo>
                  <a:pt x="2906" y="1526"/>
                  <a:pt x="2906" y="1526"/>
                  <a:pt x="2906" y="1526"/>
                </a:cubicBezTo>
                <a:cubicBezTo>
                  <a:pt x="2908" y="1526"/>
                  <a:pt x="2908" y="1526"/>
                  <a:pt x="2908" y="1526"/>
                </a:cubicBezTo>
                <a:cubicBezTo>
                  <a:pt x="2909" y="1525"/>
                  <a:pt x="2909" y="1525"/>
                  <a:pt x="2909" y="1525"/>
                </a:cubicBezTo>
                <a:lnTo>
                  <a:pt x="2910" y="1524"/>
                </a:lnTo>
                <a:close/>
                <a:moveTo>
                  <a:pt x="2924" y="1578"/>
                </a:moveTo>
                <a:cubicBezTo>
                  <a:pt x="2924" y="1579"/>
                  <a:pt x="2924" y="1579"/>
                  <a:pt x="2924" y="1579"/>
                </a:cubicBezTo>
                <a:cubicBezTo>
                  <a:pt x="2923" y="1582"/>
                  <a:pt x="2923" y="1582"/>
                  <a:pt x="2923" y="1582"/>
                </a:cubicBezTo>
                <a:cubicBezTo>
                  <a:pt x="2924" y="1582"/>
                  <a:pt x="2924" y="1582"/>
                  <a:pt x="2924" y="1582"/>
                </a:cubicBezTo>
                <a:cubicBezTo>
                  <a:pt x="2925" y="1579"/>
                  <a:pt x="2925" y="1579"/>
                  <a:pt x="2925" y="1579"/>
                </a:cubicBezTo>
                <a:cubicBezTo>
                  <a:pt x="2926" y="1578"/>
                  <a:pt x="2926" y="1578"/>
                  <a:pt x="2926" y="1578"/>
                </a:cubicBezTo>
                <a:cubicBezTo>
                  <a:pt x="2925" y="1577"/>
                  <a:pt x="2925" y="1577"/>
                  <a:pt x="2925" y="1577"/>
                </a:cubicBezTo>
                <a:lnTo>
                  <a:pt x="2924" y="1578"/>
                </a:lnTo>
                <a:close/>
                <a:moveTo>
                  <a:pt x="2636" y="1317"/>
                </a:moveTo>
                <a:cubicBezTo>
                  <a:pt x="2637" y="1321"/>
                  <a:pt x="2637" y="1321"/>
                  <a:pt x="2637" y="1321"/>
                </a:cubicBezTo>
                <a:cubicBezTo>
                  <a:pt x="2638" y="1318"/>
                  <a:pt x="2638" y="1318"/>
                  <a:pt x="2638" y="1318"/>
                </a:cubicBezTo>
                <a:cubicBezTo>
                  <a:pt x="2637" y="1315"/>
                  <a:pt x="2637" y="1315"/>
                  <a:pt x="2637" y="1315"/>
                </a:cubicBezTo>
                <a:lnTo>
                  <a:pt x="2636" y="1317"/>
                </a:lnTo>
                <a:close/>
                <a:moveTo>
                  <a:pt x="2638" y="1312"/>
                </a:moveTo>
                <a:cubicBezTo>
                  <a:pt x="2638" y="1309"/>
                  <a:pt x="2638" y="1309"/>
                  <a:pt x="2638" y="1309"/>
                </a:cubicBezTo>
                <a:cubicBezTo>
                  <a:pt x="2637" y="1313"/>
                  <a:pt x="2637" y="1313"/>
                  <a:pt x="2637" y="1313"/>
                </a:cubicBezTo>
                <a:cubicBezTo>
                  <a:pt x="2637" y="1313"/>
                  <a:pt x="2638" y="1312"/>
                  <a:pt x="2638" y="1312"/>
                </a:cubicBezTo>
                <a:close/>
                <a:moveTo>
                  <a:pt x="2668" y="1261"/>
                </a:moveTo>
                <a:cubicBezTo>
                  <a:pt x="2669" y="1260"/>
                  <a:pt x="2669" y="1260"/>
                  <a:pt x="2669" y="1260"/>
                </a:cubicBezTo>
                <a:cubicBezTo>
                  <a:pt x="2669" y="1257"/>
                  <a:pt x="2669" y="1257"/>
                  <a:pt x="2669" y="1257"/>
                </a:cubicBezTo>
                <a:cubicBezTo>
                  <a:pt x="2667" y="1260"/>
                  <a:pt x="2667" y="1260"/>
                  <a:pt x="2667" y="1260"/>
                </a:cubicBezTo>
                <a:lnTo>
                  <a:pt x="2668" y="1261"/>
                </a:lnTo>
                <a:close/>
                <a:moveTo>
                  <a:pt x="2783" y="633"/>
                </a:moveTo>
                <a:cubicBezTo>
                  <a:pt x="2782" y="633"/>
                  <a:pt x="2782" y="633"/>
                  <a:pt x="2782" y="633"/>
                </a:cubicBezTo>
                <a:cubicBezTo>
                  <a:pt x="2781" y="635"/>
                  <a:pt x="2781" y="635"/>
                  <a:pt x="2781" y="635"/>
                </a:cubicBezTo>
                <a:cubicBezTo>
                  <a:pt x="2781" y="636"/>
                  <a:pt x="2781" y="636"/>
                  <a:pt x="2781" y="636"/>
                </a:cubicBezTo>
                <a:cubicBezTo>
                  <a:pt x="2782" y="638"/>
                  <a:pt x="2782" y="638"/>
                  <a:pt x="2782" y="638"/>
                </a:cubicBezTo>
                <a:cubicBezTo>
                  <a:pt x="2783" y="637"/>
                  <a:pt x="2783" y="637"/>
                  <a:pt x="2783" y="637"/>
                </a:cubicBezTo>
                <a:cubicBezTo>
                  <a:pt x="2784" y="635"/>
                  <a:pt x="2784" y="635"/>
                  <a:pt x="2784" y="635"/>
                </a:cubicBezTo>
                <a:cubicBezTo>
                  <a:pt x="2783" y="634"/>
                  <a:pt x="2783" y="634"/>
                  <a:pt x="2783" y="634"/>
                </a:cubicBezTo>
                <a:lnTo>
                  <a:pt x="2783" y="633"/>
                </a:lnTo>
                <a:close/>
                <a:moveTo>
                  <a:pt x="824" y="1635"/>
                </a:moveTo>
                <a:cubicBezTo>
                  <a:pt x="825" y="1634"/>
                  <a:pt x="825" y="1634"/>
                  <a:pt x="825" y="1634"/>
                </a:cubicBezTo>
                <a:cubicBezTo>
                  <a:pt x="826" y="1634"/>
                  <a:pt x="826" y="1634"/>
                  <a:pt x="826" y="1634"/>
                </a:cubicBezTo>
                <a:cubicBezTo>
                  <a:pt x="826" y="1633"/>
                  <a:pt x="826" y="1633"/>
                  <a:pt x="826" y="1633"/>
                </a:cubicBezTo>
                <a:cubicBezTo>
                  <a:pt x="823" y="1631"/>
                  <a:pt x="823" y="1631"/>
                  <a:pt x="823" y="1631"/>
                </a:cubicBezTo>
                <a:cubicBezTo>
                  <a:pt x="822" y="1631"/>
                  <a:pt x="822" y="1631"/>
                  <a:pt x="822" y="1631"/>
                </a:cubicBezTo>
                <a:cubicBezTo>
                  <a:pt x="821" y="1630"/>
                  <a:pt x="821" y="1630"/>
                  <a:pt x="821" y="1630"/>
                </a:cubicBezTo>
                <a:cubicBezTo>
                  <a:pt x="820" y="1630"/>
                  <a:pt x="820" y="1630"/>
                  <a:pt x="820" y="1630"/>
                </a:cubicBezTo>
                <a:cubicBezTo>
                  <a:pt x="821" y="1632"/>
                  <a:pt x="821" y="1632"/>
                  <a:pt x="821" y="1632"/>
                </a:cubicBezTo>
                <a:cubicBezTo>
                  <a:pt x="820" y="1634"/>
                  <a:pt x="820" y="1634"/>
                  <a:pt x="820" y="1634"/>
                </a:cubicBezTo>
                <a:cubicBezTo>
                  <a:pt x="819" y="1635"/>
                  <a:pt x="819" y="1635"/>
                  <a:pt x="819" y="1635"/>
                </a:cubicBezTo>
                <a:cubicBezTo>
                  <a:pt x="820" y="1635"/>
                  <a:pt x="820" y="1635"/>
                  <a:pt x="820" y="1635"/>
                </a:cubicBezTo>
                <a:cubicBezTo>
                  <a:pt x="822" y="1635"/>
                  <a:pt x="822" y="1635"/>
                  <a:pt x="822" y="1635"/>
                </a:cubicBezTo>
                <a:lnTo>
                  <a:pt x="824" y="1635"/>
                </a:lnTo>
                <a:close/>
                <a:moveTo>
                  <a:pt x="820" y="1625"/>
                </a:moveTo>
                <a:cubicBezTo>
                  <a:pt x="820" y="1624"/>
                  <a:pt x="820" y="1624"/>
                  <a:pt x="820" y="1624"/>
                </a:cubicBezTo>
                <a:cubicBezTo>
                  <a:pt x="819" y="1623"/>
                  <a:pt x="819" y="1623"/>
                  <a:pt x="819" y="1623"/>
                </a:cubicBezTo>
                <a:cubicBezTo>
                  <a:pt x="818" y="1624"/>
                  <a:pt x="818" y="1624"/>
                  <a:pt x="818" y="1624"/>
                </a:cubicBezTo>
                <a:cubicBezTo>
                  <a:pt x="819" y="1626"/>
                  <a:pt x="819" y="1626"/>
                  <a:pt x="819" y="1626"/>
                </a:cubicBezTo>
                <a:lnTo>
                  <a:pt x="820" y="1625"/>
                </a:lnTo>
                <a:close/>
                <a:moveTo>
                  <a:pt x="823" y="1638"/>
                </a:moveTo>
                <a:cubicBezTo>
                  <a:pt x="823" y="1639"/>
                  <a:pt x="823" y="1639"/>
                  <a:pt x="823" y="1639"/>
                </a:cubicBezTo>
                <a:cubicBezTo>
                  <a:pt x="823" y="1639"/>
                  <a:pt x="823" y="1639"/>
                  <a:pt x="823" y="1639"/>
                </a:cubicBezTo>
                <a:cubicBezTo>
                  <a:pt x="823" y="1640"/>
                  <a:pt x="823" y="1640"/>
                  <a:pt x="823" y="1640"/>
                </a:cubicBezTo>
                <a:cubicBezTo>
                  <a:pt x="822" y="1641"/>
                  <a:pt x="822" y="1641"/>
                  <a:pt x="822" y="1641"/>
                </a:cubicBezTo>
                <a:cubicBezTo>
                  <a:pt x="823" y="1642"/>
                  <a:pt x="823" y="1642"/>
                  <a:pt x="823" y="1642"/>
                </a:cubicBezTo>
                <a:cubicBezTo>
                  <a:pt x="824" y="1643"/>
                  <a:pt x="824" y="1643"/>
                  <a:pt x="824" y="1643"/>
                </a:cubicBezTo>
                <a:cubicBezTo>
                  <a:pt x="825" y="1643"/>
                  <a:pt x="825" y="1643"/>
                  <a:pt x="825" y="1643"/>
                </a:cubicBezTo>
                <a:cubicBezTo>
                  <a:pt x="824" y="1642"/>
                  <a:pt x="824" y="1642"/>
                  <a:pt x="824" y="1642"/>
                </a:cubicBezTo>
                <a:cubicBezTo>
                  <a:pt x="825" y="1641"/>
                  <a:pt x="825" y="1641"/>
                  <a:pt x="825" y="1641"/>
                </a:cubicBezTo>
                <a:cubicBezTo>
                  <a:pt x="825" y="1639"/>
                  <a:pt x="825" y="1639"/>
                  <a:pt x="825" y="1639"/>
                </a:cubicBezTo>
                <a:cubicBezTo>
                  <a:pt x="824" y="1638"/>
                  <a:pt x="824" y="1638"/>
                  <a:pt x="824" y="1638"/>
                </a:cubicBezTo>
                <a:lnTo>
                  <a:pt x="823" y="1638"/>
                </a:lnTo>
                <a:close/>
                <a:moveTo>
                  <a:pt x="828" y="1642"/>
                </a:moveTo>
                <a:cubicBezTo>
                  <a:pt x="828" y="1641"/>
                  <a:pt x="828" y="1641"/>
                  <a:pt x="828" y="1641"/>
                </a:cubicBezTo>
                <a:cubicBezTo>
                  <a:pt x="827" y="1640"/>
                  <a:pt x="827" y="1640"/>
                  <a:pt x="827" y="1640"/>
                </a:cubicBezTo>
                <a:cubicBezTo>
                  <a:pt x="826" y="1639"/>
                  <a:pt x="826" y="1639"/>
                  <a:pt x="826" y="1639"/>
                </a:cubicBezTo>
                <a:cubicBezTo>
                  <a:pt x="826" y="1639"/>
                  <a:pt x="826" y="1639"/>
                  <a:pt x="826" y="1639"/>
                </a:cubicBezTo>
                <a:cubicBezTo>
                  <a:pt x="825" y="1640"/>
                  <a:pt x="825" y="1640"/>
                  <a:pt x="825" y="1640"/>
                </a:cubicBezTo>
                <a:cubicBezTo>
                  <a:pt x="826" y="1642"/>
                  <a:pt x="826" y="1642"/>
                  <a:pt x="826" y="1642"/>
                </a:cubicBezTo>
                <a:cubicBezTo>
                  <a:pt x="826" y="1642"/>
                  <a:pt x="826" y="1642"/>
                  <a:pt x="826" y="1642"/>
                </a:cubicBezTo>
                <a:cubicBezTo>
                  <a:pt x="826" y="1643"/>
                  <a:pt x="826" y="1643"/>
                  <a:pt x="826" y="1643"/>
                </a:cubicBezTo>
                <a:cubicBezTo>
                  <a:pt x="827" y="1643"/>
                  <a:pt x="827" y="1643"/>
                  <a:pt x="827" y="1643"/>
                </a:cubicBezTo>
                <a:lnTo>
                  <a:pt x="828" y="1642"/>
                </a:lnTo>
                <a:close/>
                <a:moveTo>
                  <a:pt x="827" y="1645"/>
                </a:moveTo>
                <a:cubicBezTo>
                  <a:pt x="827" y="1647"/>
                  <a:pt x="827" y="1647"/>
                  <a:pt x="827" y="1647"/>
                </a:cubicBezTo>
                <a:cubicBezTo>
                  <a:pt x="827" y="1648"/>
                  <a:pt x="827" y="1648"/>
                  <a:pt x="827" y="1648"/>
                </a:cubicBezTo>
                <a:cubicBezTo>
                  <a:pt x="827" y="1648"/>
                  <a:pt x="827" y="1648"/>
                  <a:pt x="827" y="1648"/>
                </a:cubicBezTo>
                <a:cubicBezTo>
                  <a:pt x="828" y="1648"/>
                  <a:pt x="828" y="1648"/>
                  <a:pt x="828" y="1648"/>
                </a:cubicBezTo>
                <a:cubicBezTo>
                  <a:pt x="829" y="1645"/>
                  <a:pt x="829" y="1645"/>
                  <a:pt x="829" y="1645"/>
                </a:cubicBezTo>
                <a:cubicBezTo>
                  <a:pt x="828" y="1644"/>
                  <a:pt x="828" y="1644"/>
                  <a:pt x="828" y="1644"/>
                </a:cubicBezTo>
                <a:lnTo>
                  <a:pt x="827" y="1645"/>
                </a:lnTo>
                <a:close/>
                <a:moveTo>
                  <a:pt x="821" y="1625"/>
                </a:moveTo>
                <a:cubicBezTo>
                  <a:pt x="820" y="1625"/>
                  <a:pt x="820" y="1625"/>
                  <a:pt x="820" y="1625"/>
                </a:cubicBezTo>
                <a:cubicBezTo>
                  <a:pt x="821" y="1628"/>
                  <a:pt x="821" y="1628"/>
                  <a:pt x="821" y="1628"/>
                </a:cubicBezTo>
                <a:cubicBezTo>
                  <a:pt x="823" y="1630"/>
                  <a:pt x="823" y="1630"/>
                  <a:pt x="823" y="1630"/>
                </a:cubicBezTo>
                <a:cubicBezTo>
                  <a:pt x="825" y="1630"/>
                  <a:pt x="825" y="1630"/>
                  <a:pt x="825" y="1630"/>
                </a:cubicBezTo>
                <a:cubicBezTo>
                  <a:pt x="826" y="1629"/>
                  <a:pt x="826" y="1629"/>
                  <a:pt x="826" y="1629"/>
                </a:cubicBezTo>
                <a:cubicBezTo>
                  <a:pt x="824" y="1626"/>
                  <a:pt x="824" y="1626"/>
                  <a:pt x="824" y="1626"/>
                </a:cubicBezTo>
                <a:lnTo>
                  <a:pt x="821" y="1625"/>
                </a:lnTo>
                <a:close/>
                <a:moveTo>
                  <a:pt x="819" y="1616"/>
                </a:moveTo>
                <a:cubicBezTo>
                  <a:pt x="817" y="1616"/>
                  <a:pt x="817" y="1616"/>
                  <a:pt x="817" y="1616"/>
                </a:cubicBezTo>
                <a:cubicBezTo>
                  <a:pt x="816" y="1616"/>
                  <a:pt x="816" y="1616"/>
                  <a:pt x="816" y="1616"/>
                </a:cubicBezTo>
                <a:cubicBezTo>
                  <a:pt x="815" y="1616"/>
                  <a:pt x="815" y="1616"/>
                  <a:pt x="815" y="1616"/>
                </a:cubicBezTo>
                <a:cubicBezTo>
                  <a:pt x="815" y="1617"/>
                  <a:pt x="815" y="1617"/>
                  <a:pt x="815" y="1617"/>
                </a:cubicBezTo>
                <a:cubicBezTo>
                  <a:pt x="815" y="1618"/>
                  <a:pt x="815" y="1618"/>
                  <a:pt x="815" y="1618"/>
                </a:cubicBezTo>
                <a:cubicBezTo>
                  <a:pt x="816" y="1619"/>
                  <a:pt x="816" y="1619"/>
                  <a:pt x="816" y="1619"/>
                </a:cubicBezTo>
                <a:cubicBezTo>
                  <a:pt x="816" y="1621"/>
                  <a:pt x="816" y="1621"/>
                  <a:pt x="816" y="1621"/>
                </a:cubicBezTo>
                <a:cubicBezTo>
                  <a:pt x="817" y="1621"/>
                  <a:pt x="817" y="1621"/>
                  <a:pt x="817" y="1621"/>
                </a:cubicBezTo>
                <a:cubicBezTo>
                  <a:pt x="818" y="1620"/>
                  <a:pt x="818" y="1620"/>
                  <a:pt x="818" y="1620"/>
                </a:cubicBezTo>
                <a:cubicBezTo>
                  <a:pt x="818" y="1618"/>
                  <a:pt x="818" y="1618"/>
                  <a:pt x="818" y="1618"/>
                </a:cubicBezTo>
                <a:lnTo>
                  <a:pt x="819" y="1616"/>
                </a:lnTo>
                <a:close/>
                <a:moveTo>
                  <a:pt x="815" y="1624"/>
                </a:moveTo>
                <a:cubicBezTo>
                  <a:pt x="816" y="1623"/>
                  <a:pt x="816" y="1623"/>
                  <a:pt x="816" y="1623"/>
                </a:cubicBezTo>
                <a:cubicBezTo>
                  <a:pt x="817" y="1622"/>
                  <a:pt x="817" y="1622"/>
                  <a:pt x="817" y="1622"/>
                </a:cubicBezTo>
                <a:cubicBezTo>
                  <a:pt x="815" y="1622"/>
                  <a:pt x="815" y="1622"/>
                  <a:pt x="815" y="1622"/>
                </a:cubicBezTo>
                <a:lnTo>
                  <a:pt x="815" y="1624"/>
                </a:lnTo>
                <a:close/>
                <a:moveTo>
                  <a:pt x="831" y="1643"/>
                </a:moveTo>
                <a:cubicBezTo>
                  <a:pt x="831" y="1642"/>
                  <a:pt x="831" y="1642"/>
                  <a:pt x="831" y="1642"/>
                </a:cubicBezTo>
                <a:cubicBezTo>
                  <a:pt x="829" y="1641"/>
                  <a:pt x="829" y="1641"/>
                  <a:pt x="829" y="1641"/>
                </a:cubicBezTo>
                <a:cubicBezTo>
                  <a:pt x="829" y="1642"/>
                  <a:pt x="829" y="1642"/>
                  <a:pt x="829" y="1642"/>
                </a:cubicBezTo>
                <a:cubicBezTo>
                  <a:pt x="831" y="1643"/>
                  <a:pt x="831" y="1643"/>
                  <a:pt x="831" y="1643"/>
                </a:cubicBezTo>
                <a:close/>
                <a:moveTo>
                  <a:pt x="832" y="1639"/>
                </a:moveTo>
                <a:cubicBezTo>
                  <a:pt x="831" y="1637"/>
                  <a:pt x="831" y="1637"/>
                  <a:pt x="831" y="1637"/>
                </a:cubicBezTo>
                <a:cubicBezTo>
                  <a:pt x="830" y="1637"/>
                  <a:pt x="830" y="1637"/>
                  <a:pt x="830" y="1637"/>
                </a:cubicBezTo>
                <a:cubicBezTo>
                  <a:pt x="830" y="1640"/>
                  <a:pt x="830" y="1640"/>
                  <a:pt x="830" y="1640"/>
                </a:cubicBezTo>
                <a:cubicBezTo>
                  <a:pt x="831" y="1641"/>
                  <a:pt x="831" y="1641"/>
                  <a:pt x="831" y="1641"/>
                </a:cubicBezTo>
                <a:cubicBezTo>
                  <a:pt x="834" y="1643"/>
                  <a:pt x="834" y="1643"/>
                  <a:pt x="834" y="1643"/>
                </a:cubicBezTo>
                <a:cubicBezTo>
                  <a:pt x="834" y="1642"/>
                  <a:pt x="834" y="1642"/>
                  <a:pt x="834" y="1642"/>
                </a:cubicBezTo>
                <a:cubicBezTo>
                  <a:pt x="834" y="1641"/>
                  <a:pt x="834" y="1641"/>
                  <a:pt x="834" y="1641"/>
                </a:cubicBezTo>
                <a:lnTo>
                  <a:pt x="832" y="1639"/>
                </a:lnTo>
                <a:close/>
                <a:moveTo>
                  <a:pt x="849" y="1674"/>
                </a:moveTo>
                <a:cubicBezTo>
                  <a:pt x="850" y="1674"/>
                  <a:pt x="850" y="1674"/>
                  <a:pt x="850" y="1674"/>
                </a:cubicBezTo>
                <a:cubicBezTo>
                  <a:pt x="851" y="1675"/>
                  <a:pt x="851" y="1675"/>
                  <a:pt x="851" y="1675"/>
                </a:cubicBezTo>
                <a:cubicBezTo>
                  <a:pt x="852" y="1674"/>
                  <a:pt x="852" y="1674"/>
                  <a:pt x="852" y="1674"/>
                </a:cubicBezTo>
                <a:cubicBezTo>
                  <a:pt x="851" y="1673"/>
                  <a:pt x="851" y="1673"/>
                  <a:pt x="851" y="1673"/>
                </a:cubicBezTo>
                <a:lnTo>
                  <a:pt x="849" y="1674"/>
                </a:lnTo>
                <a:close/>
                <a:moveTo>
                  <a:pt x="844" y="1665"/>
                </a:moveTo>
                <a:cubicBezTo>
                  <a:pt x="846" y="1665"/>
                  <a:pt x="846" y="1665"/>
                  <a:pt x="846" y="1665"/>
                </a:cubicBezTo>
                <a:cubicBezTo>
                  <a:pt x="847" y="1664"/>
                  <a:pt x="847" y="1664"/>
                  <a:pt x="847" y="1664"/>
                </a:cubicBezTo>
                <a:cubicBezTo>
                  <a:pt x="846" y="1664"/>
                  <a:pt x="846" y="1664"/>
                  <a:pt x="846" y="1664"/>
                </a:cubicBezTo>
                <a:cubicBezTo>
                  <a:pt x="845" y="1664"/>
                  <a:pt x="845" y="1664"/>
                  <a:pt x="845" y="1664"/>
                </a:cubicBezTo>
                <a:cubicBezTo>
                  <a:pt x="843" y="1662"/>
                  <a:pt x="843" y="1662"/>
                  <a:pt x="843" y="1662"/>
                </a:cubicBezTo>
                <a:cubicBezTo>
                  <a:pt x="842" y="1661"/>
                  <a:pt x="842" y="1661"/>
                  <a:pt x="842" y="1661"/>
                </a:cubicBezTo>
                <a:cubicBezTo>
                  <a:pt x="840" y="1661"/>
                  <a:pt x="840" y="1661"/>
                  <a:pt x="840" y="1661"/>
                </a:cubicBezTo>
                <a:cubicBezTo>
                  <a:pt x="839" y="1660"/>
                  <a:pt x="839" y="1660"/>
                  <a:pt x="839" y="1660"/>
                </a:cubicBezTo>
                <a:cubicBezTo>
                  <a:pt x="837" y="1660"/>
                  <a:pt x="837" y="1660"/>
                  <a:pt x="837" y="1660"/>
                </a:cubicBezTo>
                <a:cubicBezTo>
                  <a:pt x="835" y="1660"/>
                  <a:pt x="835" y="1660"/>
                  <a:pt x="835" y="1660"/>
                </a:cubicBezTo>
                <a:cubicBezTo>
                  <a:pt x="834" y="1659"/>
                  <a:pt x="834" y="1659"/>
                  <a:pt x="834" y="1659"/>
                </a:cubicBezTo>
                <a:cubicBezTo>
                  <a:pt x="832" y="1656"/>
                  <a:pt x="832" y="1656"/>
                  <a:pt x="832" y="1656"/>
                </a:cubicBezTo>
                <a:cubicBezTo>
                  <a:pt x="830" y="1655"/>
                  <a:pt x="830" y="1655"/>
                  <a:pt x="830" y="1655"/>
                </a:cubicBezTo>
                <a:cubicBezTo>
                  <a:pt x="830" y="1656"/>
                  <a:pt x="830" y="1656"/>
                  <a:pt x="830" y="1656"/>
                </a:cubicBezTo>
                <a:cubicBezTo>
                  <a:pt x="830" y="1658"/>
                  <a:pt x="830" y="1658"/>
                  <a:pt x="830" y="1658"/>
                </a:cubicBezTo>
                <a:cubicBezTo>
                  <a:pt x="832" y="1661"/>
                  <a:pt x="832" y="1661"/>
                  <a:pt x="832" y="1661"/>
                </a:cubicBezTo>
                <a:cubicBezTo>
                  <a:pt x="834" y="1661"/>
                  <a:pt x="834" y="1661"/>
                  <a:pt x="834" y="1661"/>
                </a:cubicBezTo>
                <a:cubicBezTo>
                  <a:pt x="837" y="1662"/>
                  <a:pt x="837" y="1662"/>
                  <a:pt x="837" y="1662"/>
                </a:cubicBezTo>
                <a:cubicBezTo>
                  <a:pt x="838" y="1664"/>
                  <a:pt x="838" y="1664"/>
                  <a:pt x="838" y="1664"/>
                </a:cubicBezTo>
                <a:cubicBezTo>
                  <a:pt x="839" y="1664"/>
                  <a:pt x="839" y="1664"/>
                  <a:pt x="839" y="1664"/>
                </a:cubicBezTo>
                <a:cubicBezTo>
                  <a:pt x="840" y="1663"/>
                  <a:pt x="840" y="1663"/>
                  <a:pt x="840" y="1663"/>
                </a:cubicBezTo>
                <a:cubicBezTo>
                  <a:pt x="843" y="1664"/>
                  <a:pt x="843" y="1664"/>
                  <a:pt x="843" y="1664"/>
                </a:cubicBezTo>
                <a:lnTo>
                  <a:pt x="844" y="1665"/>
                </a:lnTo>
                <a:close/>
                <a:moveTo>
                  <a:pt x="831" y="1646"/>
                </a:moveTo>
                <a:cubicBezTo>
                  <a:pt x="832" y="1647"/>
                  <a:pt x="832" y="1647"/>
                  <a:pt x="832" y="1647"/>
                </a:cubicBezTo>
                <a:cubicBezTo>
                  <a:pt x="834" y="1649"/>
                  <a:pt x="834" y="1649"/>
                  <a:pt x="834" y="1649"/>
                </a:cubicBezTo>
                <a:cubicBezTo>
                  <a:pt x="835" y="1649"/>
                  <a:pt x="835" y="1649"/>
                  <a:pt x="835" y="1649"/>
                </a:cubicBezTo>
                <a:cubicBezTo>
                  <a:pt x="835" y="1648"/>
                  <a:pt x="835" y="1648"/>
                  <a:pt x="835" y="1648"/>
                </a:cubicBezTo>
                <a:cubicBezTo>
                  <a:pt x="832" y="1645"/>
                  <a:pt x="832" y="1645"/>
                  <a:pt x="832" y="1645"/>
                </a:cubicBezTo>
                <a:lnTo>
                  <a:pt x="831" y="1646"/>
                </a:lnTo>
                <a:close/>
                <a:moveTo>
                  <a:pt x="834" y="1645"/>
                </a:moveTo>
                <a:cubicBezTo>
                  <a:pt x="834" y="1644"/>
                  <a:pt x="834" y="1644"/>
                  <a:pt x="834" y="1644"/>
                </a:cubicBezTo>
                <a:cubicBezTo>
                  <a:pt x="832" y="1644"/>
                  <a:pt x="832" y="1644"/>
                  <a:pt x="832" y="1644"/>
                </a:cubicBezTo>
                <a:cubicBezTo>
                  <a:pt x="832" y="1644"/>
                  <a:pt x="832" y="1644"/>
                  <a:pt x="832" y="1644"/>
                </a:cubicBezTo>
                <a:cubicBezTo>
                  <a:pt x="833" y="1646"/>
                  <a:pt x="833" y="1646"/>
                  <a:pt x="833" y="1646"/>
                </a:cubicBezTo>
                <a:lnTo>
                  <a:pt x="834" y="1645"/>
                </a:lnTo>
                <a:close/>
                <a:moveTo>
                  <a:pt x="826" y="1625"/>
                </a:moveTo>
                <a:cubicBezTo>
                  <a:pt x="824" y="1622"/>
                  <a:pt x="824" y="1622"/>
                  <a:pt x="824" y="1622"/>
                </a:cubicBezTo>
                <a:cubicBezTo>
                  <a:pt x="823" y="1622"/>
                  <a:pt x="823" y="1622"/>
                  <a:pt x="823" y="1622"/>
                </a:cubicBezTo>
                <a:cubicBezTo>
                  <a:pt x="821" y="1621"/>
                  <a:pt x="821" y="1621"/>
                  <a:pt x="821" y="1621"/>
                </a:cubicBezTo>
                <a:cubicBezTo>
                  <a:pt x="821" y="1621"/>
                  <a:pt x="821" y="1621"/>
                  <a:pt x="821" y="1621"/>
                </a:cubicBezTo>
                <a:cubicBezTo>
                  <a:pt x="821" y="1622"/>
                  <a:pt x="821" y="1622"/>
                  <a:pt x="821" y="1622"/>
                </a:cubicBezTo>
                <a:cubicBezTo>
                  <a:pt x="822" y="1624"/>
                  <a:pt x="822" y="1624"/>
                  <a:pt x="822" y="1624"/>
                </a:cubicBezTo>
                <a:cubicBezTo>
                  <a:pt x="824" y="1625"/>
                  <a:pt x="824" y="1625"/>
                  <a:pt x="824" y="1625"/>
                </a:cubicBezTo>
                <a:cubicBezTo>
                  <a:pt x="827" y="1627"/>
                  <a:pt x="827" y="1627"/>
                  <a:pt x="827" y="1627"/>
                </a:cubicBezTo>
                <a:lnTo>
                  <a:pt x="826" y="1625"/>
                </a:lnTo>
                <a:close/>
                <a:moveTo>
                  <a:pt x="833" y="1651"/>
                </a:moveTo>
                <a:cubicBezTo>
                  <a:pt x="832" y="1651"/>
                  <a:pt x="832" y="1651"/>
                  <a:pt x="832" y="1651"/>
                </a:cubicBezTo>
                <a:cubicBezTo>
                  <a:pt x="832" y="1652"/>
                  <a:pt x="832" y="1652"/>
                  <a:pt x="832" y="1652"/>
                </a:cubicBezTo>
                <a:cubicBezTo>
                  <a:pt x="834" y="1652"/>
                  <a:pt x="834" y="1652"/>
                  <a:pt x="834" y="1652"/>
                </a:cubicBezTo>
                <a:cubicBezTo>
                  <a:pt x="835" y="1653"/>
                  <a:pt x="835" y="1653"/>
                  <a:pt x="835" y="1653"/>
                </a:cubicBezTo>
                <a:cubicBezTo>
                  <a:pt x="836" y="1654"/>
                  <a:pt x="836" y="1654"/>
                  <a:pt x="836" y="1654"/>
                </a:cubicBezTo>
                <a:cubicBezTo>
                  <a:pt x="837" y="1654"/>
                  <a:pt x="837" y="1654"/>
                  <a:pt x="837" y="1654"/>
                </a:cubicBezTo>
                <a:cubicBezTo>
                  <a:pt x="838" y="1652"/>
                  <a:pt x="838" y="1652"/>
                  <a:pt x="838" y="1652"/>
                </a:cubicBezTo>
                <a:cubicBezTo>
                  <a:pt x="837" y="1651"/>
                  <a:pt x="837" y="1651"/>
                  <a:pt x="837" y="1651"/>
                </a:cubicBezTo>
                <a:cubicBezTo>
                  <a:pt x="835" y="1651"/>
                  <a:pt x="835" y="1651"/>
                  <a:pt x="835" y="1651"/>
                </a:cubicBezTo>
                <a:lnTo>
                  <a:pt x="833" y="1651"/>
                </a:lnTo>
                <a:close/>
                <a:moveTo>
                  <a:pt x="836" y="1665"/>
                </a:moveTo>
                <a:cubicBezTo>
                  <a:pt x="835" y="1666"/>
                  <a:pt x="835" y="1666"/>
                  <a:pt x="835" y="1666"/>
                </a:cubicBezTo>
                <a:cubicBezTo>
                  <a:pt x="837" y="1666"/>
                  <a:pt x="837" y="1666"/>
                  <a:pt x="837" y="1666"/>
                </a:cubicBezTo>
                <a:cubicBezTo>
                  <a:pt x="837" y="1666"/>
                  <a:pt x="836" y="1665"/>
                  <a:pt x="836" y="1665"/>
                </a:cubicBezTo>
                <a:close/>
                <a:moveTo>
                  <a:pt x="305" y="284"/>
                </a:moveTo>
                <a:cubicBezTo>
                  <a:pt x="304" y="283"/>
                  <a:pt x="304" y="283"/>
                  <a:pt x="304" y="283"/>
                </a:cubicBezTo>
                <a:cubicBezTo>
                  <a:pt x="303" y="284"/>
                  <a:pt x="303" y="284"/>
                  <a:pt x="303" y="284"/>
                </a:cubicBezTo>
                <a:cubicBezTo>
                  <a:pt x="303" y="283"/>
                  <a:pt x="303" y="283"/>
                  <a:pt x="303" y="283"/>
                </a:cubicBezTo>
                <a:cubicBezTo>
                  <a:pt x="304" y="281"/>
                  <a:pt x="304" y="281"/>
                  <a:pt x="304" y="281"/>
                </a:cubicBezTo>
                <a:cubicBezTo>
                  <a:pt x="302" y="279"/>
                  <a:pt x="302" y="279"/>
                  <a:pt x="302" y="279"/>
                </a:cubicBezTo>
                <a:cubicBezTo>
                  <a:pt x="301" y="279"/>
                  <a:pt x="301" y="279"/>
                  <a:pt x="301" y="279"/>
                </a:cubicBezTo>
                <a:cubicBezTo>
                  <a:pt x="301" y="281"/>
                  <a:pt x="301" y="281"/>
                  <a:pt x="301" y="281"/>
                </a:cubicBezTo>
                <a:cubicBezTo>
                  <a:pt x="299" y="280"/>
                  <a:pt x="299" y="280"/>
                  <a:pt x="299" y="280"/>
                </a:cubicBezTo>
                <a:cubicBezTo>
                  <a:pt x="298" y="281"/>
                  <a:pt x="298" y="281"/>
                  <a:pt x="298" y="281"/>
                </a:cubicBezTo>
                <a:cubicBezTo>
                  <a:pt x="298" y="283"/>
                  <a:pt x="298" y="283"/>
                  <a:pt x="298" y="283"/>
                </a:cubicBezTo>
                <a:cubicBezTo>
                  <a:pt x="299" y="284"/>
                  <a:pt x="299" y="284"/>
                  <a:pt x="299" y="284"/>
                </a:cubicBezTo>
                <a:cubicBezTo>
                  <a:pt x="298" y="286"/>
                  <a:pt x="298" y="286"/>
                  <a:pt x="298" y="286"/>
                </a:cubicBezTo>
                <a:cubicBezTo>
                  <a:pt x="299" y="287"/>
                  <a:pt x="299" y="287"/>
                  <a:pt x="299" y="287"/>
                </a:cubicBezTo>
                <a:cubicBezTo>
                  <a:pt x="299" y="289"/>
                  <a:pt x="299" y="289"/>
                  <a:pt x="299" y="289"/>
                </a:cubicBezTo>
                <a:cubicBezTo>
                  <a:pt x="298" y="290"/>
                  <a:pt x="298" y="290"/>
                  <a:pt x="298" y="290"/>
                </a:cubicBezTo>
                <a:cubicBezTo>
                  <a:pt x="297" y="289"/>
                  <a:pt x="297" y="289"/>
                  <a:pt x="297" y="289"/>
                </a:cubicBezTo>
                <a:cubicBezTo>
                  <a:pt x="296" y="290"/>
                  <a:pt x="296" y="290"/>
                  <a:pt x="296" y="290"/>
                </a:cubicBezTo>
                <a:cubicBezTo>
                  <a:pt x="296" y="291"/>
                  <a:pt x="296" y="291"/>
                  <a:pt x="296" y="291"/>
                </a:cubicBezTo>
                <a:cubicBezTo>
                  <a:pt x="296" y="293"/>
                  <a:pt x="296" y="293"/>
                  <a:pt x="296" y="293"/>
                </a:cubicBezTo>
                <a:cubicBezTo>
                  <a:pt x="295" y="294"/>
                  <a:pt x="295" y="294"/>
                  <a:pt x="295" y="294"/>
                </a:cubicBezTo>
                <a:cubicBezTo>
                  <a:pt x="296" y="295"/>
                  <a:pt x="296" y="295"/>
                  <a:pt x="296" y="295"/>
                </a:cubicBezTo>
                <a:cubicBezTo>
                  <a:pt x="297" y="292"/>
                  <a:pt x="297" y="292"/>
                  <a:pt x="297" y="292"/>
                </a:cubicBezTo>
                <a:cubicBezTo>
                  <a:pt x="298" y="293"/>
                  <a:pt x="298" y="293"/>
                  <a:pt x="298" y="293"/>
                </a:cubicBezTo>
                <a:cubicBezTo>
                  <a:pt x="297" y="295"/>
                  <a:pt x="297" y="295"/>
                  <a:pt x="297" y="295"/>
                </a:cubicBezTo>
                <a:cubicBezTo>
                  <a:pt x="299" y="294"/>
                  <a:pt x="299" y="294"/>
                  <a:pt x="299" y="294"/>
                </a:cubicBezTo>
                <a:cubicBezTo>
                  <a:pt x="300" y="293"/>
                  <a:pt x="300" y="293"/>
                  <a:pt x="300" y="293"/>
                </a:cubicBezTo>
                <a:cubicBezTo>
                  <a:pt x="300" y="291"/>
                  <a:pt x="300" y="291"/>
                  <a:pt x="300" y="291"/>
                </a:cubicBezTo>
                <a:cubicBezTo>
                  <a:pt x="303" y="288"/>
                  <a:pt x="303" y="288"/>
                  <a:pt x="303" y="288"/>
                </a:cubicBezTo>
                <a:lnTo>
                  <a:pt x="305" y="284"/>
                </a:lnTo>
                <a:close/>
                <a:moveTo>
                  <a:pt x="299" y="270"/>
                </a:moveTo>
                <a:cubicBezTo>
                  <a:pt x="298" y="270"/>
                  <a:pt x="298" y="270"/>
                  <a:pt x="298" y="270"/>
                </a:cubicBezTo>
                <a:cubicBezTo>
                  <a:pt x="299" y="271"/>
                  <a:pt x="299" y="271"/>
                  <a:pt x="299" y="271"/>
                </a:cubicBezTo>
                <a:lnTo>
                  <a:pt x="299" y="270"/>
                </a:lnTo>
                <a:close/>
                <a:moveTo>
                  <a:pt x="302" y="297"/>
                </a:moveTo>
                <a:cubicBezTo>
                  <a:pt x="304" y="296"/>
                  <a:pt x="304" y="296"/>
                  <a:pt x="304" y="296"/>
                </a:cubicBezTo>
                <a:cubicBezTo>
                  <a:pt x="302" y="295"/>
                  <a:pt x="302" y="295"/>
                  <a:pt x="302" y="295"/>
                </a:cubicBezTo>
                <a:cubicBezTo>
                  <a:pt x="301" y="295"/>
                  <a:pt x="301" y="295"/>
                  <a:pt x="301" y="295"/>
                </a:cubicBezTo>
                <a:cubicBezTo>
                  <a:pt x="299" y="298"/>
                  <a:pt x="299" y="298"/>
                  <a:pt x="299" y="298"/>
                </a:cubicBezTo>
                <a:cubicBezTo>
                  <a:pt x="300" y="298"/>
                  <a:pt x="300" y="298"/>
                  <a:pt x="300" y="298"/>
                </a:cubicBezTo>
                <a:cubicBezTo>
                  <a:pt x="301" y="297"/>
                  <a:pt x="301" y="297"/>
                  <a:pt x="301" y="297"/>
                </a:cubicBezTo>
                <a:lnTo>
                  <a:pt x="302" y="297"/>
                </a:lnTo>
                <a:close/>
                <a:moveTo>
                  <a:pt x="297" y="321"/>
                </a:moveTo>
                <a:cubicBezTo>
                  <a:pt x="298" y="322"/>
                  <a:pt x="298" y="322"/>
                  <a:pt x="298" y="322"/>
                </a:cubicBezTo>
                <a:cubicBezTo>
                  <a:pt x="300" y="320"/>
                  <a:pt x="300" y="320"/>
                  <a:pt x="300" y="320"/>
                </a:cubicBezTo>
                <a:cubicBezTo>
                  <a:pt x="298" y="317"/>
                  <a:pt x="298" y="317"/>
                  <a:pt x="298" y="317"/>
                </a:cubicBezTo>
                <a:cubicBezTo>
                  <a:pt x="299" y="316"/>
                  <a:pt x="299" y="316"/>
                  <a:pt x="299" y="316"/>
                </a:cubicBezTo>
                <a:cubicBezTo>
                  <a:pt x="297" y="315"/>
                  <a:pt x="297" y="315"/>
                  <a:pt x="297" y="315"/>
                </a:cubicBezTo>
                <a:cubicBezTo>
                  <a:pt x="296" y="316"/>
                  <a:pt x="296" y="316"/>
                  <a:pt x="296" y="316"/>
                </a:cubicBezTo>
                <a:cubicBezTo>
                  <a:pt x="296" y="317"/>
                  <a:pt x="296" y="317"/>
                  <a:pt x="296" y="317"/>
                </a:cubicBezTo>
                <a:cubicBezTo>
                  <a:pt x="297" y="319"/>
                  <a:pt x="297" y="319"/>
                  <a:pt x="297" y="319"/>
                </a:cubicBezTo>
                <a:lnTo>
                  <a:pt x="297" y="321"/>
                </a:lnTo>
                <a:close/>
                <a:moveTo>
                  <a:pt x="300" y="301"/>
                </a:moveTo>
                <a:cubicBezTo>
                  <a:pt x="300" y="300"/>
                  <a:pt x="300" y="300"/>
                  <a:pt x="300" y="300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299" y="302"/>
                  <a:pt x="299" y="302"/>
                  <a:pt x="299" y="302"/>
                </a:cubicBezTo>
                <a:lnTo>
                  <a:pt x="300" y="301"/>
                </a:lnTo>
                <a:close/>
                <a:moveTo>
                  <a:pt x="301" y="334"/>
                </a:moveTo>
                <a:cubicBezTo>
                  <a:pt x="299" y="337"/>
                  <a:pt x="299" y="337"/>
                  <a:pt x="299" y="337"/>
                </a:cubicBezTo>
                <a:cubicBezTo>
                  <a:pt x="297" y="341"/>
                  <a:pt x="297" y="341"/>
                  <a:pt x="297" y="341"/>
                </a:cubicBezTo>
                <a:cubicBezTo>
                  <a:pt x="295" y="341"/>
                  <a:pt x="295" y="341"/>
                  <a:pt x="295" y="341"/>
                </a:cubicBezTo>
                <a:cubicBezTo>
                  <a:pt x="295" y="340"/>
                  <a:pt x="295" y="340"/>
                  <a:pt x="295" y="340"/>
                </a:cubicBezTo>
                <a:cubicBezTo>
                  <a:pt x="294" y="339"/>
                  <a:pt x="294" y="339"/>
                  <a:pt x="294" y="339"/>
                </a:cubicBezTo>
                <a:cubicBezTo>
                  <a:pt x="297" y="338"/>
                  <a:pt x="297" y="338"/>
                  <a:pt x="297" y="338"/>
                </a:cubicBezTo>
                <a:cubicBezTo>
                  <a:pt x="299" y="336"/>
                  <a:pt x="299" y="336"/>
                  <a:pt x="299" y="336"/>
                </a:cubicBezTo>
                <a:cubicBezTo>
                  <a:pt x="299" y="334"/>
                  <a:pt x="299" y="334"/>
                  <a:pt x="299" y="334"/>
                </a:cubicBezTo>
                <a:cubicBezTo>
                  <a:pt x="299" y="332"/>
                  <a:pt x="299" y="332"/>
                  <a:pt x="299" y="332"/>
                </a:cubicBezTo>
                <a:cubicBezTo>
                  <a:pt x="298" y="332"/>
                  <a:pt x="298" y="332"/>
                  <a:pt x="298" y="332"/>
                </a:cubicBezTo>
                <a:cubicBezTo>
                  <a:pt x="297" y="333"/>
                  <a:pt x="297" y="333"/>
                  <a:pt x="297" y="333"/>
                </a:cubicBezTo>
                <a:cubicBezTo>
                  <a:pt x="295" y="333"/>
                  <a:pt x="295" y="333"/>
                  <a:pt x="295" y="333"/>
                </a:cubicBezTo>
                <a:cubicBezTo>
                  <a:pt x="296" y="331"/>
                  <a:pt x="296" y="331"/>
                  <a:pt x="296" y="331"/>
                </a:cubicBezTo>
                <a:cubicBezTo>
                  <a:pt x="293" y="330"/>
                  <a:pt x="293" y="330"/>
                  <a:pt x="293" y="330"/>
                </a:cubicBezTo>
                <a:cubicBezTo>
                  <a:pt x="290" y="335"/>
                  <a:pt x="290" y="335"/>
                  <a:pt x="290" y="335"/>
                </a:cubicBezTo>
                <a:cubicBezTo>
                  <a:pt x="290" y="339"/>
                  <a:pt x="290" y="339"/>
                  <a:pt x="290" y="339"/>
                </a:cubicBezTo>
                <a:cubicBezTo>
                  <a:pt x="289" y="341"/>
                  <a:pt x="289" y="341"/>
                  <a:pt x="289" y="341"/>
                </a:cubicBezTo>
                <a:cubicBezTo>
                  <a:pt x="289" y="342"/>
                  <a:pt x="289" y="342"/>
                  <a:pt x="289" y="342"/>
                </a:cubicBezTo>
                <a:cubicBezTo>
                  <a:pt x="291" y="343"/>
                  <a:pt x="291" y="343"/>
                  <a:pt x="291" y="343"/>
                </a:cubicBezTo>
                <a:cubicBezTo>
                  <a:pt x="292" y="344"/>
                  <a:pt x="292" y="344"/>
                  <a:pt x="292" y="344"/>
                </a:cubicBezTo>
                <a:cubicBezTo>
                  <a:pt x="292" y="346"/>
                  <a:pt x="292" y="346"/>
                  <a:pt x="292" y="346"/>
                </a:cubicBezTo>
                <a:cubicBezTo>
                  <a:pt x="291" y="346"/>
                  <a:pt x="291" y="346"/>
                  <a:pt x="291" y="346"/>
                </a:cubicBezTo>
                <a:cubicBezTo>
                  <a:pt x="289" y="345"/>
                  <a:pt x="289" y="345"/>
                  <a:pt x="289" y="345"/>
                </a:cubicBezTo>
                <a:cubicBezTo>
                  <a:pt x="289" y="347"/>
                  <a:pt x="289" y="347"/>
                  <a:pt x="289" y="347"/>
                </a:cubicBezTo>
                <a:cubicBezTo>
                  <a:pt x="291" y="348"/>
                  <a:pt x="291" y="348"/>
                  <a:pt x="291" y="348"/>
                </a:cubicBezTo>
                <a:cubicBezTo>
                  <a:pt x="290" y="350"/>
                  <a:pt x="290" y="350"/>
                  <a:pt x="290" y="350"/>
                </a:cubicBezTo>
                <a:cubicBezTo>
                  <a:pt x="291" y="351"/>
                  <a:pt x="291" y="351"/>
                  <a:pt x="291" y="351"/>
                </a:cubicBezTo>
                <a:cubicBezTo>
                  <a:pt x="293" y="353"/>
                  <a:pt x="293" y="353"/>
                  <a:pt x="293" y="353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9" y="354"/>
                  <a:pt x="289" y="354"/>
                  <a:pt x="289" y="354"/>
                </a:cubicBezTo>
                <a:cubicBezTo>
                  <a:pt x="290" y="356"/>
                  <a:pt x="290" y="356"/>
                  <a:pt x="290" y="356"/>
                </a:cubicBezTo>
                <a:cubicBezTo>
                  <a:pt x="292" y="356"/>
                  <a:pt x="292" y="356"/>
                  <a:pt x="292" y="356"/>
                </a:cubicBezTo>
                <a:cubicBezTo>
                  <a:pt x="292" y="358"/>
                  <a:pt x="292" y="358"/>
                  <a:pt x="292" y="358"/>
                </a:cubicBezTo>
                <a:cubicBezTo>
                  <a:pt x="292" y="360"/>
                  <a:pt x="292" y="360"/>
                  <a:pt x="292" y="360"/>
                </a:cubicBezTo>
                <a:cubicBezTo>
                  <a:pt x="295" y="367"/>
                  <a:pt x="295" y="367"/>
                  <a:pt x="295" y="367"/>
                </a:cubicBezTo>
                <a:cubicBezTo>
                  <a:pt x="298" y="368"/>
                  <a:pt x="298" y="368"/>
                  <a:pt x="298" y="368"/>
                </a:cubicBezTo>
                <a:cubicBezTo>
                  <a:pt x="299" y="366"/>
                  <a:pt x="299" y="366"/>
                  <a:pt x="299" y="366"/>
                </a:cubicBezTo>
                <a:cubicBezTo>
                  <a:pt x="298" y="365"/>
                  <a:pt x="298" y="365"/>
                  <a:pt x="298" y="365"/>
                </a:cubicBezTo>
                <a:cubicBezTo>
                  <a:pt x="297" y="365"/>
                  <a:pt x="297" y="365"/>
                  <a:pt x="297" y="365"/>
                </a:cubicBezTo>
                <a:cubicBezTo>
                  <a:pt x="296" y="362"/>
                  <a:pt x="296" y="362"/>
                  <a:pt x="296" y="362"/>
                </a:cubicBezTo>
                <a:cubicBezTo>
                  <a:pt x="295" y="359"/>
                  <a:pt x="295" y="359"/>
                  <a:pt x="295" y="359"/>
                </a:cubicBezTo>
                <a:cubicBezTo>
                  <a:pt x="295" y="356"/>
                  <a:pt x="295" y="356"/>
                  <a:pt x="295" y="356"/>
                </a:cubicBezTo>
                <a:cubicBezTo>
                  <a:pt x="295" y="354"/>
                  <a:pt x="295" y="354"/>
                  <a:pt x="295" y="354"/>
                </a:cubicBezTo>
                <a:cubicBezTo>
                  <a:pt x="296" y="351"/>
                  <a:pt x="296" y="351"/>
                  <a:pt x="296" y="351"/>
                </a:cubicBezTo>
                <a:cubicBezTo>
                  <a:pt x="298" y="351"/>
                  <a:pt x="298" y="351"/>
                  <a:pt x="298" y="351"/>
                </a:cubicBezTo>
                <a:cubicBezTo>
                  <a:pt x="298" y="349"/>
                  <a:pt x="298" y="349"/>
                  <a:pt x="298" y="349"/>
                </a:cubicBezTo>
                <a:cubicBezTo>
                  <a:pt x="296" y="349"/>
                  <a:pt x="296" y="349"/>
                  <a:pt x="296" y="349"/>
                </a:cubicBezTo>
                <a:cubicBezTo>
                  <a:pt x="295" y="349"/>
                  <a:pt x="295" y="349"/>
                  <a:pt x="295" y="349"/>
                </a:cubicBezTo>
                <a:cubicBezTo>
                  <a:pt x="293" y="349"/>
                  <a:pt x="293" y="349"/>
                  <a:pt x="293" y="349"/>
                </a:cubicBezTo>
                <a:cubicBezTo>
                  <a:pt x="295" y="348"/>
                  <a:pt x="295" y="348"/>
                  <a:pt x="295" y="348"/>
                </a:cubicBezTo>
                <a:cubicBezTo>
                  <a:pt x="296" y="348"/>
                  <a:pt x="296" y="348"/>
                  <a:pt x="296" y="348"/>
                </a:cubicBezTo>
                <a:cubicBezTo>
                  <a:pt x="299" y="346"/>
                  <a:pt x="299" y="346"/>
                  <a:pt x="299" y="346"/>
                </a:cubicBezTo>
                <a:cubicBezTo>
                  <a:pt x="299" y="343"/>
                  <a:pt x="299" y="343"/>
                  <a:pt x="299" y="343"/>
                </a:cubicBezTo>
                <a:cubicBezTo>
                  <a:pt x="301" y="340"/>
                  <a:pt x="301" y="340"/>
                  <a:pt x="301" y="340"/>
                </a:cubicBezTo>
                <a:cubicBezTo>
                  <a:pt x="301" y="337"/>
                  <a:pt x="301" y="337"/>
                  <a:pt x="301" y="337"/>
                </a:cubicBezTo>
                <a:cubicBezTo>
                  <a:pt x="305" y="333"/>
                  <a:pt x="305" y="333"/>
                  <a:pt x="305" y="333"/>
                </a:cubicBezTo>
                <a:cubicBezTo>
                  <a:pt x="304" y="333"/>
                  <a:pt x="304" y="333"/>
                  <a:pt x="304" y="333"/>
                </a:cubicBezTo>
                <a:lnTo>
                  <a:pt x="301" y="334"/>
                </a:lnTo>
                <a:close/>
                <a:moveTo>
                  <a:pt x="298" y="312"/>
                </a:moveTo>
                <a:cubicBezTo>
                  <a:pt x="297" y="313"/>
                  <a:pt x="297" y="313"/>
                  <a:pt x="297" y="313"/>
                </a:cubicBezTo>
                <a:cubicBezTo>
                  <a:pt x="297" y="315"/>
                  <a:pt x="297" y="315"/>
                  <a:pt x="297" y="315"/>
                </a:cubicBezTo>
                <a:cubicBezTo>
                  <a:pt x="299" y="314"/>
                  <a:pt x="299" y="314"/>
                  <a:pt x="299" y="314"/>
                </a:cubicBezTo>
                <a:cubicBezTo>
                  <a:pt x="298" y="313"/>
                  <a:pt x="298" y="313"/>
                  <a:pt x="298" y="313"/>
                </a:cubicBezTo>
                <a:lnTo>
                  <a:pt x="298" y="312"/>
                </a:lnTo>
                <a:close/>
                <a:moveTo>
                  <a:pt x="814" y="1594"/>
                </a:moveTo>
                <a:cubicBezTo>
                  <a:pt x="816" y="1594"/>
                  <a:pt x="816" y="1594"/>
                  <a:pt x="816" y="1594"/>
                </a:cubicBezTo>
                <a:cubicBezTo>
                  <a:pt x="818" y="1594"/>
                  <a:pt x="818" y="1594"/>
                  <a:pt x="818" y="1594"/>
                </a:cubicBezTo>
                <a:cubicBezTo>
                  <a:pt x="817" y="1591"/>
                  <a:pt x="817" y="1591"/>
                  <a:pt x="817" y="1591"/>
                </a:cubicBezTo>
                <a:cubicBezTo>
                  <a:pt x="815" y="1590"/>
                  <a:pt x="815" y="1590"/>
                  <a:pt x="815" y="1590"/>
                </a:cubicBezTo>
                <a:cubicBezTo>
                  <a:pt x="815" y="1587"/>
                  <a:pt x="815" y="1587"/>
                  <a:pt x="815" y="1587"/>
                </a:cubicBezTo>
                <a:cubicBezTo>
                  <a:pt x="813" y="1587"/>
                  <a:pt x="813" y="1587"/>
                  <a:pt x="813" y="1587"/>
                </a:cubicBezTo>
                <a:cubicBezTo>
                  <a:pt x="813" y="1583"/>
                  <a:pt x="813" y="1583"/>
                  <a:pt x="813" y="1583"/>
                </a:cubicBezTo>
                <a:cubicBezTo>
                  <a:pt x="812" y="1584"/>
                  <a:pt x="812" y="1584"/>
                  <a:pt x="812" y="1584"/>
                </a:cubicBezTo>
                <a:cubicBezTo>
                  <a:pt x="810" y="1585"/>
                  <a:pt x="810" y="1585"/>
                  <a:pt x="810" y="1585"/>
                </a:cubicBezTo>
                <a:cubicBezTo>
                  <a:pt x="809" y="1586"/>
                  <a:pt x="809" y="1586"/>
                  <a:pt x="809" y="1586"/>
                </a:cubicBezTo>
                <a:cubicBezTo>
                  <a:pt x="811" y="1587"/>
                  <a:pt x="811" y="1587"/>
                  <a:pt x="811" y="1587"/>
                </a:cubicBezTo>
                <a:cubicBezTo>
                  <a:pt x="813" y="1591"/>
                  <a:pt x="813" y="1591"/>
                  <a:pt x="813" y="1591"/>
                </a:cubicBezTo>
                <a:cubicBezTo>
                  <a:pt x="814" y="1590"/>
                  <a:pt x="814" y="1590"/>
                  <a:pt x="814" y="1590"/>
                </a:cubicBezTo>
                <a:cubicBezTo>
                  <a:pt x="815" y="1591"/>
                  <a:pt x="815" y="1591"/>
                  <a:pt x="815" y="1591"/>
                </a:cubicBezTo>
                <a:cubicBezTo>
                  <a:pt x="813" y="1592"/>
                  <a:pt x="813" y="1592"/>
                  <a:pt x="813" y="1592"/>
                </a:cubicBezTo>
                <a:lnTo>
                  <a:pt x="814" y="1594"/>
                </a:lnTo>
                <a:close/>
                <a:moveTo>
                  <a:pt x="810" y="1604"/>
                </a:moveTo>
                <a:cubicBezTo>
                  <a:pt x="812" y="1601"/>
                  <a:pt x="812" y="1601"/>
                  <a:pt x="812" y="1601"/>
                </a:cubicBezTo>
                <a:cubicBezTo>
                  <a:pt x="813" y="1600"/>
                  <a:pt x="813" y="1600"/>
                  <a:pt x="813" y="1600"/>
                </a:cubicBezTo>
                <a:cubicBezTo>
                  <a:pt x="812" y="1599"/>
                  <a:pt x="812" y="1599"/>
                  <a:pt x="812" y="1599"/>
                </a:cubicBezTo>
                <a:cubicBezTo>
                  <a:pt x="810" y="1598"/>
                  <a:pt x="810" y="1598"/>
                  <a:pt x="810" y="1598"/>
                </a:cubicBezTo>
                <a:cubicBezTo>
                  <a:pt x="809" y="1597"/>
                  <a:pt x="809" y="1597"/>
                  <a:pt x="809" y="1597"/>
                </a:cubicBezTo>
                <a:cubicBezTo>
                  <a:pt x="808" y="1598"/>
                  <a:pt x="808" y="1598"/>
                  <a:pt x="808" y="1598"/>
                </a:cubicBezTo>
                <a:cubicBezTo>
                  <a:pt x="809" y="1602"/>
                  <a:pt x="809" y="1602"/>
                  <a:pt x="809" y="1602"/>
                </a:cubicBezTo>
                <a:cubicBezTo>
                  <a:pt x="809" y="1603"/>
                  <a:pt x="809" y="1603"/>
                  <a:pt x="809" y="1603"/>
                </a:cubicBezTo>
                <a:lnTo>
                  <a:pt x="810" y="1604"/>
                </a:lnTo>
                <a:close/>
                <a:moveTo>
                  <a:pt x="302" y="315"/>
                </a:moveTo>
                <a:cubicBezTo>
                  <a:pt x="301" y="314"/>
                  <a:pt x="301" y="314"/>
                  <a:pt x="301" y="314"/>
                </a:cubicBezTo>
                <a:cubicBezTo>
                  <a:pt x="300" y="315"/>
                  <a:pt x="300" y="315"/>
                  <a:pt x="300" y="315"/>
                </a:cubicBezTo>
                <a:cubicBezTo>
                  <a:pt x="301" y="316"/>
                  <a:pt x="301" y="316"/>
                  <a:pt x="301" y="316"/>
                </a:cubicBezTo>
                <a:lnTo>
                  <a:pt x="302" y="315"/>
                </a:lnTo>
                <a:close/>
                <a:moveTo>
                  <a:pt x="810" y="1609"/>
                </a:moveTo>
                <a:cubicBezTo>
                  <a:pt x="811" y="1610"/>
                  <a:pt x="811" y="1610"/>
                  <a:pt x="811" y="1610"/>
                </a:cubicBezTo>
                <a:cubicBezTo>
                  <a:pt x="810" y="1611"/>
                  <a:pt x="810" y="1611"/>
                  <a:pt x="810" y="1611"/>
                </a:cubicBezTo>
                <a:cubicBezTo>
                  <a:pt x="811" y="1612"/>
                  <a:pt x="811" y="1612"/>
                  <a:pt x="811" y="1612"/>
                </a:cubicBezTo>
                <a:cubicBezTo>
                  <a:pt x="813" y="1611"/>
                  <a:pt x="813" y="1611"/>
                  <a:pt x="813" y="1611"/>
                </a:cubicBezTo>
                <a:cubicBezTo>
                  <a:pt x="813" y="1610"/>
                  <a:pt x="813" y="1610"/>
                  <a:pt x="813" y="1610"/>
                </a:cubicBezTo>
                <a:cubicBezTo>
                  <a:pt x="812" y="1608"/>
                  <a:pt x="812" y="1608"/>
                  <a:pt x="812" y="1608"/>
                </a:cubicBezTo>
                <a:lnTo>
                  <a:pt x="810" y="1609"/>
                </a:lnTo>
                <a:close/>
                <a:moveTo>
                  <a:pt x="809" y="1594"/>
                </a:moveTo>
                <a:cubicBezTo>
                  <a:pt x="808" y="1592"/>
                  <a:pt x="808" y="1592"/>
                  <a:pt x="808" y="1592"/>
                </a:cubicBezTo>
                <a:cubicBezTo>
                  <a:pt x="807" y="1592"/>
                  <a:pt x="807" y="1592"/>
                  <a:pt x="807" y="1592"/>
                </a:cubicBezTo>
                <a:cubicBezTo>
                  <a:pt x="806" y="1592"/>
                  <a:pt x="806" y="1592"/>
                  <a:pt x="806" y="1592"/>
                </a:cubicBezTo>
                <a:cubicBezTo>
                  <a:pt x="806" y="1594"/>
                  <a:pt x="806" y="1594"/>
                  <a:pt x="806" y="1594"/>
                </a:cubicBezTo>
                <a:cubicBezTo>
                  <a:pt x="807" y="1595"/>
                  <a:pt x="807" y="1595"/>
                  <a:pt x="807" y="1595"/>
                </a:cubicBezTo>
                <a:cubicBezTo>
                  <a:pt x="808" y="1596"/>
                  <a:pt x="808" y="1596"/>
                  <a:pt x="808" y="1596"/>
                </a:cubicBezTo>
                <a:cubicBezTo>
                  <a:pt x="809" y="1596"/>
                  <a:pt x="809" y="1596"/>
                  <a:pt x="809" y="1596"/>
                </a:cubicBezTo>
                <a:lnTo>
                  <a:pt x="809" y="1594"/>
                </a:lnTo>
                <a:close/>
                <a:moveTo>
                  <a:pt x="307" y="320"/>
                </a:moveTo>
                <a:cubicBezTo>
                  <a:pt x="308" y="319"/>
                  <a:pt x="308" y="319"/>
                  <a:pt x="308" y="319"/>
                </a:cubicBezTo>
                <a:cubicBezTo>
                  <a:pt x="307" y="318"/>
                  <a:pt x="307" y="318"/>
                  <a:pt x="307" y="318"/>
                </a:cubicBezTo>
                <a:cubicBezTo>
                  <a:pt x="306" y="318"/>
                  <a:pt x="306" y="318"/>
                  <a:pt x="306" y="318"/>
                </a:cubicBezTo>
                <a:cubicBezTo>
                  <a:pt x="307" y="316"/>
                  <a:pt x="307" y="316"/>
                  <a:pt x="307" y="316"/>
                </a:cubicBezTo>
                <a:cubicBezTo>
                  <a:pt x="308" y="316"/>
                  <a:pt x="308" y="316"/>
                  <a:pt x="308" y="316"/>
                </a:cubicBezTo>
                <a:cubicBezTo>
                  <a:pt x="310" y="314"/>
                  <a:pt x="310" y="314"/>
                  <a:pt x="310" y="314"/>
                </a:cubicBezTo>
                <a:cubicBezTo>
                  <a:pt x="310" y="313"/>
                  <a:pt x="310" y="313"/>
                  <a:pt x="310" y="313"/>
                </a:cubicBezTo>
                <a:cubicBezTo>
                  <a:pt x="309" y="313"/>
                  <a:pt x="309" y="313"/>
                  <a:pt x="309" y="313"/>
                </a:cubicBezTo>
                <a:cubicBezTo>
                  <a:pt x="308" y="313"/>
                  <a:pt x="308" y="313"/>
                  <a:pt x="308" y="313"/>
                </a:cubicBezTo>
                <a:cubicBezTo>
                  <a:pt x="308" y="312"/>
                  <a:pt x="308" y="312"/>
                  <a:pt x="308" y="312"/>
                </a:cubicBezTo>
                <a:cubicBezTo>
                  <a:pt x="310" y="311"/>
                  <a:pt x="310" y="311"/>
                  <a:pt x="310" y="31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307" y="307"/>
                  <a:pt x="307" y="307"/>
                  <a:pt x="307" y="307"/>
                </a:cubicBezTo>
                <a:cubicBezTo>
                  <a:pt x="307" y="306"/>
                  <a:pt x="307" y="306"/>
                  <a:pt x="307" y="306"/>
                </a:cubicBezTo>
                <a:cubicBezTo>
                  <a:pt x="308" y="306"/>
                  <a:pt x="308" y="306"/>
                  <a:pt x="308" y="306"/>
                </a:cubicBezTo>
                <a:cubicBezTo>
                  <a:pt x="309" y="306"/>
                  <a:pt x="309" y="306"/>
                  <a:pt x="309" y="306"/>
                </a:cubicBezTo>
                <a:cubicBezTo>
                  <a:pt x="309" y="304"/>
                  <a:pt x="309" y="304"/>
                  <a:pt x="309" y="304"/>
                </a:cubicBezTo>
                <a:cubicBezTo>
                  <a:pt x="308" y="303"/>
                  <a:pt x="308" y="303"/>
                  <a:pt x="308" y="303"/>
                </a:cubicBezTo>
                <a:cubicBezTo>
                  <a:pt x="309" y="303"/>
                  <a:pt x="309" y="303"/>
                  <a:pt x="309" y="303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307" y="298"/>
                  <a:pt x="307" y="298"/>
                  <a:pt x="307" y="298"/>
                </a:cubicBezTo>
                <a:cubicBezTo>
                  <a:pt x="306" y="299"/>
                  <a:pt x="306" y="299"/>
                  <a:pt x="306" y="299"/>
                </a:cubicBezTo>
                <a:cubicBezTo>
                  <a:pt x="305" y="297"/>
                  <a:pt x="305" y="297"/>
                  <a:pt x="305" y="297"/>
                </a:cubicBezTo>
                <a:cubicBezTo>
                  <a:pt x="305" y="296"/>
                  <a:pt x="305" y="296"/>
                  <a:pt x="305" y="296"/>
                </a:cubicBezTo>
                <a:cubicBezTo>
                  <a:pt x="307" y="294"/>
                  <a:pt x="307" y="294"/>
                  <a:pt x="307" y="294"/>
                </a:cubicBezTo>
                <a:cubicBezTo>
                  <a:pt x="305" y="292"/>
                  <a:pt x="305" y="292"/>
                  <a:pt x="305" y="292"/>
                </a:cubicBezTo>
                <a:cubicBezTo>
                  <a:pt x="304" y="292"/>
                  <a:pt x="304" y="292"/>
                  <a:pt x="304" y="292"/>
                </a:cubicBezTo>
                <a:cubicBezTo>
                  <a:pt x="303" y="293"/>
                  <a:pt x="303" y="293"/>
                  <a:pt x="303" y="293"/>
                </a:cubicBezTo>
                <a:cubicBezTo>
                  <a:pt x="304" y="294"/>
                  <a:pt x="304" y="294"/>
                  <a:pt x="304" y="294"/>
                </a:cubicBezTo>
                <a:cubicBezTo>
                  <a:pt x="305" y="296"/>
                  <a:pt x="305" y="296"/>
                  <a:pt x="305" y="296"/>
                </a:cubicBezTo>
                <a:cubicBezTo>
                  <a:pt x="304" y="299"/>
                  <a:pt x="304" y="299"/>
                  <a:pt x="304" y="299"/>
                </a:cubicBezTo>
                <a:cubicBezTo>
                  <a:pt x="304" y="301"/>
                  <a:pt x="304" y="301"/>
                  <a:pt x="304" y="301"/>
                </a:cubicBezTo>
                <a:cubicBezTo>
                  <a:pt x="303" y="303"/>
                  <a:pt x="303" y="303"/>
                  <a:pt x="303" y="303"/>
                </a:cubicBezTo>
                <a:cubicBezTo>
                  <a:pt x="301" y="303"/>
                  <a:pt x="301" y="303"/>
                  <a:pt x="301" y="303"/>
                </a:cubicBezTo>
                <a:cubicBezTo>
                  <a:pt x="301" y="304"/>
                  <a:pt x="301" y="304"/>
                  <a:pt x="301" y="304"/>
                </a:cubicBezTo>
                <a:cubicBezTo>
                  <a:pt x="301" y="305"/>
                  <a:pt x="301" y="305"/>
                  <a:pt x="301" y="305"/>
                </a:cubicBezTo>
                <a:cubicBezTo>
                  <a:pt x="302" y="304"/>
                  <a:pt x="302" y="304"/>
                  <a:pt x="302" y="304"/>
                </a:cubicBezTo>
                <a:cubicBezTo>
                  <a:pt x="304" y="305"/>
                  <a:pt x="304" y="305"/>
                  <a:pt x="304" y="305"/>
                </a:cubicBezTo>
                <a:cubicBezTo>
                  <a:pt x="304" y="306"/>
                  <a:pt x="304" y="306"/>
                  <a:pt x="304" y="306"/>
                </a:cubicBezTo>
                <a:cubicBezTo>
                  <a:pt x="302" y="307"/>
                  <a:pt x="302" y="307"/>
                  <a:pt x="302" y="307"/>
                </a:cubicBezTo>
                <a:cubicBezTo>
                  <a:pt x="302" y="308"/>
                  <a:pt x="302" y="308"/>
                  <a:pt x="302" y="308"/>
                </a:cubicBezTo>
                <a:cubicBezTo>
                  <a:pt x="301" y="309"/>
                  <a:pt x="301" y="309"/>
                  <a:pt x="301" y="309"/>
                </a:cubicBezTo>
                <a:cubicBezTo>
                  <a:pt x="300" y="309"/>
                  <a:pt x="300" y="309"/>
                  <a:pt x="300" y="309"/>
                </a:cubicBezTo>
                <a:cubicBezTo>
                  <a:pt x="299" y="310"/>
                  <a:pt x="299" y="310"/>
                  <a:pt x="299" y="310"/>
                </a:cubicBezTo>
                <a:cubicBezTo>
                  <a:pt x="300" y="311"/>
                  <a:pt x="300" y="311"/>
                  <a:pt x="300" y="311"/>
                </a:cubicBezTo>
                <a:cubicBezTo>
                  <a:pt x="301" y="311"/>
                  <a:pt x="301" y="311"/>
                  <a:pt x="301" y="311"/>
                </a:cubicBezTo>
                <a:cubicBezTo>
                  <a:pt x="302" y="312"/>
                  <a:pt x="302" y="312"/>
                  <a:pt x="302" y="312"/>
                </a:cubicBezTo>
                <a:cubicBezTo>
                  <a:pt x="303" y="311"/>
                  <a:pt x="303" y="311"/>
                  <a:pt x="303" y="311"/>
                </a:cubicBezTo>
                <a:cubicBezTo>
                  <a:pt x="304" y="311"/>
                  <a:pt x="304" y="311"/>
                  <a:pt x="304" y="311"/>
                </a:cubicBezTo>
                <a:cubicBezTo>
                  <a:pt x="305" y="312"/>
                  <a:pt x="305" y="312"/>
                  <a:pt x="305" y="312"/>
                </a:cubicBezTo>
                <a:cubicBezTo>
                  <a:pt x="303" y="313"/>
                  <a:pt x="303" y="313"/>
                  <a:pt x="303" y="313"/>
                </a:cubicBezTo>
                <a:cubicBezTo>
                  <a:pt x="303" y="314"/>
                  <a:pt x="303" y="314"/>
                  <a:pt x="303" y="314"/>
                </a:cubicBezTo>
                <a:cubicBezTo>
                  <a:pt x="304" y="315"/>
                  <a:pt x="304" y="315"/>
                  <a:pt x="304" y="315"/>
                </a:cubicBezTo>
                <a:cubicBezTo>
                  <a:pt x="303" y="316"/>
                  <a:pt x="303" y="316"/>
                  <a:pt x="303" y="316"/>
                </a:cubicBezTo>
                <a:cubicBezTo>
                  <a:pt x="302" y="318"/>
                  <a:pt x="302" y="318"/>
                  <a:pt x="302" y="318"/>
                </a:cubicBezTo>
                <a:cubicBezTo>
                  <a:pt x="304" y="320"/>
                  <a:pt x="304" y="320"/>
                  <a:pt x="304" y="320"/>
                </a:cubicBezTo>
                <a:cubicBezTo>
                  <a:pt x="304" y="321"/>
                  <a:pt x="304" y="321"/>
                  <a:pt x="304" y="321"/>
                </a:cubicBezTo>
                <a:cubicBezTo>
                  <a:pt x="305" y="322"/>
                  <a:pt x="305" y="322"/>
                  <a:pt x="305" y="322"/>
                </a:cubicBezTo>
                <a:cubicBezTo>
                  <a:pt x="306" y="322"/>
                  <a:pt x="306" y="322"/>
                  <a:pt x="306" y="322"/>
                </a:cubicBezTo>
                <a:cubicBezTo>
                  <a:pt x="307" y="321"/>
                  <a:pt x="307" y="321"/>
                  <a:pt x="307" y="321"/>
                </a:cubicBezTo>
                <a:lnTo>
                  <a:pt x="307" y="320"/>
                </a:lnTo>
                <a:close/>
                <a:moveTo>
                  <a:pt x="807" y="1586"/>
                </a:moveTo>
                <a:cubicBezTo>
                  <a:pt x="806" y="1587"/>
                  <a:pt x="806" y="1587"/>
                  <a:pt x="806" y="1587"/>
                </a:cubicBezTo>
                <a:cubicBezTo>
                  <a:pt x="806" y="1588"/>
                  <a:pt x="806" y="1588"/>
                  <a:pt x="806" y="1588"/>
                </a:cubicBezTo>
                <a:cubicBezTo>
                  <a:pt x="806" y="1591"/>
                  <a:pt x="806" y="1591"/>
                  <a:pt x="806" y="1591"/>
                </a:cubicBezTo>
                <a:cubicBezTo>
                  <a:pt x="808" y="1591"/>
                  <a:pt x="808" y="1591"/>
                  <a:pt x="808" y="1591"/>
                </a:cubicBezTo>
                <a:cubicBezTo>
                  <a:pt x="810" y="1592"/>
                  <a:pt x="810" y="1592"/>
                  <a:pt x="810" y="1592"/>
                </a:cubicBezTo>
                <a:cubicBezTo>
                  <a:pt x="810" y="1593"/>
                  <a:pt x="810" y="1593"/>
                  <a:pt x="810" y="1593"/>
                </a:cubicBezTo>
                <a:cubicBezTo>
                  <a:pt x="810" y="1596"/>
                  <a:pt x="810" y="1596"/>
                  <a:pt x="810" y="1596"/>
                </a:cubicBezTo>
                <a:cubicBezTo>
                  <a:pt x="812" y="1597"/>
                  <a:pt x="812" y="1597"/>
                  <a:pt x="812" y="1597"/>
                </a:cubicBezTo>
                <a:cubicBezTo>
                  <a:pt x="813" y="1596"/>
                  <a:pt x="813" y="1596"/>
                  <a:pt x="813" y="1596"/>
                </a:cubicBezTo>
                <a:cubicBezTo>
                  <a:pt x="813" y="1594"/>
                  <a:pt x="813" y="1594"/>
                  <a:pt x="813" y="1594"/>
                </a:cubicBezTo>
                <a:cubicBezTo>
                  <a:pt x="811" y="1591"/>
                  <a:pt x="811" y="1591"/>
                  <a:pt x="811" y="1591"/>
                </a:cubicBezTo>
                <a:cubicBezTo>
                  <a:pt x="808" y="1587"/>
                  <a:pt x="808" y="1587"/>
                  <a:pt x="808" y="1587"/>
                </a:cubicBezTo>
                <a:lnTo>
                  <a:pt x="807" y="1586"/>
                </a:lnTo>
                <a:close/>
                <a:moveTo>
                  <a:pt x="816" y="1613"/>
                </a:moveTo>
                <a:cubicBezTo>
                  <a:pt x="817" y="1612"/>
                  <a:pt x="817" y="1612"/>
                  <a:pt x="817" y="1612"/>
                </a:cubicBezTo>
                <a:cubicBezTo>
                  <a:pt x="818" y="1610"/>
                  <a:pt x="818" y="1610"/>
                  <a:pt x="818" y="1610"/>
                </a:cubicBezTo>
                <a:cubicBezTo>
                  <a:pt x="818" y="1612"/>
                  <a:pt x="818" y="1612"/>
                  <a:pt x="818" y="1612"/>
                </a:cubicBezTo>
                <a:cubicBezTo>
                  <a:pt x="819" y="1614"/>
                  <a:pt x="819" y="1614"/>
                  <a:pt x="819" y="1614"/>
                </a:cubicBezTo>
                <a:cubicBezTo>
                  <a:pt x="820" y="1615"/>
                  <a:pt x="820" y="1615"/>
                  <a:pt x="820" y="1615"/>
                </a:cubicBezTo>
                <a:cubicBezTo>
                  <a:pt x="821" y="1614"/>
                  <a:pt x="821" y="1614"/>
                  <a:pt x="821" y="1614"/>
                </a:cubicBezTo>
                <a:cubicBezTo>
                  <a:pt x="821" y="1611"/>
                  <a:pt x="821" y="1611"/>
                  <a:pt x="821" y="1611"/>
                </a:cubicBezTo>
                <a:cubicBezTo>
                  <a:pt x="820" y="1608"/>
                  <a:pt x="820" y="1608"/>
                  <a:pt x="820" y="1608"/>
                </a:cubicBezTo>
                <a:cubicBezTo>
                  <a:pt x="821" y="1607"/>
                  <a:pt x="821" y="1607"/>
                  <a:pt x="821" y="1607"/>
                </a:cubicBezTo>
                <a:cubicBezTo>
                  <a:pt x="820" y="1604"/>
                  <a:pt x="820" y="1604"/>
                  <a:pt x="820" y="1604"/>
                </a:cubicBezTo>
                <a:cubicBezTo>
                  <a:pt x="819" y="1601"/>
                  <a:pt x="819" y="1601"/>
                  <a:pt x="819" y="1601"/>
                </a:cubicBezTo>
                <a:cubicBezTo>
                  <a:pt x="818" y="1597"/>
                  <a:pt x="818" y="1597"/>
                  <a:pt x="818" y="1597"/>
                </a:cubicBezTo>
                <a:cubicBezTo>
                  <a:pt x="817" y="1596"/>
                  <a:pt x="817" y="1596"/>
                  <a:pt x="817" y="1596"/>
                </a:cubicBezTo>
                <a:cubicBezTo>
                  <a:pt x="814" y="1596"/>
                  <a:pt x="814" y="1596"/>
                  <a:pt x="814" y="1596"/>
                </a:cubicBezTo>
                <a:cubicBezTo>
                  <a:pt x="813" y="1597"/>
                  <a:pt x="813" y="1597"/>
                  <a:pt x="813" y="1597"/>
                </a:cubicBezTo>
                <a:cubicBezTo>
                  <a:pt x="813" y="1599"/>
                  <a:pt x="813" y="1599"/>
                  <a:pt x="813" y="1599"/>
                </a:cubicBezTo>
                <a:cubicBezTo>
                  <a:pt x="814" y="1600"/>
                  <a:pt x="814" y="1600"/>
                  <a:pt x="814" y="1600"/>
                </a:cubicBezTo>
                <a:cubicBezTo>
                  <a:pt x="814" y="1602"/>
                  <a:pt x="814" y="1602"/>
                  <a:pt x="814" y="1602"/>
                </a:cubicBezTo>
                <a:cubicBezTo>
                  <a:pt x="814" y="1603"/>
                  <a:pt x="814" y="1603"/>
                  <a:pt x="814" y="1603"/>
                </a:cubicBezTo>
                <a:cubicBezTo>
                  <a:pt x="815" y="1603"/>
                  <a:pt x="815" y="1603"/>
                  <a:pt x="815" y="1603"/>
                </a:cubicBezTo>
                <a:cubicBezTo>
                  <a:pt x="816" y="1602"/>
                  <a:pt x="816" y="1602"/>
                  <a:pt x="816" y="1602"/>
                </a:cubicBezTo>
                <a:cubicBezTo>
                  <a:pt x="815" y="1603"/>
                  <a:pt x="815" y="1603"/>
                  <a:pt x="815" y="1603"/>
                </a:cubicBezTo>
                <a:cubicBezTo>
                  <a:pt x="814" y="1605"/>
                  <a:pt x="814" y="1605"/>
                  <a:pt x="814" y="1605"/>
                </a:cubicBezTo>
                <a:cubicBezTo>
                  <a:pt x="812" y="1605"/>
                  <a:pt x="812" y="1605"/>
                  <a:pt x="812" y="1605"/>
                </a:cubicBezTo>
                <a:cubicBezTo>
                  <a:pt x="814" y="1609"/>
                  <a:pt x="814" y="1609"/>
                  <a:pt x="814" y="1609"/>
                </a:cubicBezTo>
                <a:cubicBezTo>
                  <a:pt x="815" y="1611"/>
                  <a:pt x="815" y="1611"/>
                  <a:pt x="815" y="1611"/>
                </a:cubicBezTo>
                <a:lnTo>
                  <a:pt x="816" y="1613"/>
                </a:lnTo>
                <a:close/>
                <a:moveTo>
                  <a:pt x="1997" y="1171"/>
                </a:moveTo>
                <a:cubicBezTo>
                  <a:pt x="1998" y="1170"/>
                  <a:pt x="1998" y="1170"/>
                  <a:pt x="1998" y="1170"/>
                </a:cubicBezTo>
                <a:cubicBezTo>
                  <a:pt x="1997" y="1169"/>
                  <a:pt x="1997" y="1169"/>
                  <a:pt x="1997" y="1169"/>
                </a:cubicBezTo>
                <a:cubicBezTo>
                  <a:pt x="1997" y="1170"/>
                  <a:pt x="1997" y="1170"/>
                  <a:pt x="1997" y="1170"/>
                </a:cubicBezTo>
                <a:lnTo>
                  <a:pt x="1997" y="1171"/>
                </a:lnTo>
                <a:close/>
                <a:moveTo>
                  <a:pt x="1349" y="58"/>
                </a:moveTo>
                <a:cubicBezTo>
                  <a:pt x="1347" y="58"/>
                  <a:pt x="1347" y="58"/>
                  <a:pt x="1347" y="58"/>
                </a:cubicBezTo>
                <a:cubicBezTo>
                  <a:pt x="1345" y="61"/>
                  <a:pt x="1345" y="61"/>
                  <a:pt x="1345" y="61"/>
                </a:cubicBezTo>
                <a:cubicBezTo>
                  <a:pt x="1345" y="63"/>
                  <a:pt x="1345" y="63"/>
                  <a:pt x="1345" y="63"/>
                </a:cubicBezTo>
                <a:cubicBezTo>
                  <a:pt x="1347" y="64"/>
                  <a:pt x="1347" y="64"/>
                  <a:pt x="1347" y="64"/>
                </a:cubicBezTo>
                <a:cubicBezTo>
                  <a:pt x="1348" y="64"/>
                  <a:pt x="1348" y="64"/>
                  <a:pt x="1348" y="64"/>
                </a:cubicBezTo>
                <a:cubicBezTo>
                  <a:pt x="1350" y="66"/>
                  <a:pt x="1350" y="66"/>
                  <a:pt x="1350" y="66"/>
                </a:cubicBezTo>
                <a:cubicBezTo>
                  <a:pt x="1351" y="66"/>
                  <a:pt x="1351" y="66"/>
                  <a:pt x="1351" y="66"/>
                </a:cubicBezTo>
                <a:cubicBezTo>
                  <a:pt x="1354" y="66"/>
                  <a:pt x="1354" y="66"/>
                  <a:pt x="1354" y="66"/>
                </a:cubicBezTo>
                <a:cubicBezTo>
                  <a:pt x="1355" y="65"/>
                  <a:pt x="1355" y="65"/>
                  <a:pt x="1355" y="65"/>
                </a:cubicBezTo>
                <a:cubicBezTo>
                  <a:pt x="1356" y="63"/>
                  <a:pt x="1356" y="63"/>
                  <a:pt x="1356" y="63"/>
                </a:cubicBezTo>
                <a:cubicBezTo>
                  <a:pt x="1356" y="62"/>
                  <a:pt x="1356" y="62"/>
                  <a:pt x="1356" y="62"/>
                </a:cubicBezTo>
                <a:cubicBezTo>
                  <a:pt x="1356" y="60"/>
                  <a:pt x="1356" y="60"/>
                  <a:pt x="1356" y="60"/>
                </a:cubicBezTo>
                <a:cubicBezTo>
                  <a:pt x="1352" y="57"/>
                  <a:pt x="1352" y="57"/>
                  <a:pt x="1352" y="57"/>
                </a:cubicBezTo>
                <a:lnTo>
                  <a:pt x="1349" y="58"/>
                </a:lnTo>
                <a:close/>
                <a:moveTo>
                  <a:pt x="1336" y="276"/>
                </a:moveTo>
                <a:cubicBezTo>
                  <a:pt x="1335" y="277"/>
                  <a:pt x="1335" y="277"/>
                  <a:pt x="1335" y="277"/>
                </a:cubicBezTo>
                <a:cubicBezTo>
                  <a:pt x="1336" y="278"/>
                  <a:pt x="1336" y="278"/>
                  <a:pt x="1336" y="278"/>
                </a:cubicBezTo>
                <a:cubicBezTo>
                  <a:pt x="1337" y="278"/>
                  <a:pt x="1337" y="278"/>
                  <a:pt x="1337" y="278"/>
                </a:cubicBezTo>
                <a:cubicBezTo>
                  <a:pt x="1337" y="275"/>
                  <a:pt x="1337" y="275"/>
                  <a:pt x="1337" y="275"/>
                </a:cubicBezTo>
                <a:lnTo>
                  <a:pt x="1336" y="276"/>
                </a:lnTo>
                <a:close/>
                <a:moveTo>
                  <a:pt x="1366" y="57"/>
                </a:moveTo>
                <a:cubicBezTo>
                  <a:pt x="1367" y="57"/>
                  <a:pt x="1367" y="57"/>
                  <a:pt x="1367" y="57"/>
                </a:cubicBezTo>
                <a:cubicBezTo>
                  <a:pt x="1368" y="55"/>
                  <a:pt x="1368" y="55"/>
                  <a:pt x="1368" y="55"/>
                </a:cubicBezTo>
                <a:cubicBezTo>
                  <a:pt x="1368" y="54"/>
                  <a:pt x="1368" y="54"/>
                  <a:pt x="1368" y="54"/>
                </a:cubicBezTo>
                <a:cubicBezTo>
                  <a:pt x="1367" y="54"/>
                  <a:pt x="1367" y="54"/>
                  <a:pt x="1367" y="54"/>
                </a:cubicBezTo>
                <a:cubicBezTo>
                  <a:pt x="1366" y="55"/>
                  <a:pt x="1366" y="55"/>
                  <a:pt x="1366" y="55"/>
                </a:cubicBezTo>
                <a:lnTo>
                  <a:pt x="1366" y="57"/>
                </a:lnTo>
                <a:close/>
                <a:moveTo>
                  <a:pt x="1378" y="44"/>
                </a:moveTo>
                <a:cubicBezTo>
                  <a:pt x="1377" y="44"/>
                  <a:pt x="1377" y="44"/>
                  <a:pt x="1377" y="44"/>
                </a:cubicBezTo>
                <a:cubicBezTo>
                  <a:pt x="1376" y="42"/>
                  <a:pt x="1376" y="42"/>
                  <a:pt x="1376" y="42"/>
                </a:cubicBezTo>
                <a:cubicBezTo>
                  <a:pt x="1376" y="40"/>
                  <a:pt x="1376" y="40"/>
                  <a:pt x="1376" y="40"/>
                </a:cubicBezTo>
                <a:cubicBezTo>
                  <a:pt x="1375" y="39"/>
                  <a:pt x="1375" y="39"/>
                  <a:pt x="1375" y="39"/>
                </a:cubicBezTo>
                <a:cubicBezTo>
                  <a:pt x="1375" y="38"/>
                  <a:pt x="1375" y="38"/>
                  <a:pt x="1375" y="38"/>
                </a:cubicBezTo>
                <a:cubicBezTo>
                  <a:pt x="1376" y="38"/>
                  <a:pt x="1376" y="38"/>
                  <a:pt x="1376" y="38"/>
                </a:cubicBezTo>
                <a:cubicBezTo>
                  <a:pt x="1377" y="36"/>
                  <a:pt x="1377" y="36"/>
                  <a:pt x="1377" y="36"/>
                </a:cubicBezTo>
                <a:cubicBezTo>
                  <a:pt x="1375" y="35"/>
                  <a:pt x="1375" y="35"/>
                  <a:pt x="1375" y="35"/>
                </a:cubicBezTo>
                <a:cubicBezTo>
                  <a:pt x="1374" y="37"/>
                  <a:pt x="1374" y="37"/>
                  <a:pt x="1374" y="37"/>
                </a:cubicBezTo>
                <a:cubicBezTo>
                  <a:pt x="1372" y="37"/>
                  <a:pt x="1372" y="37"/>
                  <a:pt x="1372" y="37"/>
                </a:cubicBezTo>
                <a:cubicBezTo>
                  <a:pt x="1371" y="37"/>
                  <a:pt x="1371" y="37"/>
                  <a:pt x="1371" y="37"/>
                </a:cubicBezTo>
                <a:cubicBezTo>
                  <a:pt x="1370" y="37"/>
                  <a:pt x="1370" y="37"/>
                  <a:pt x="1370" y="37"/>
                </a:cubicBezTo>
                <a:cubicBezTo>
                  <a:pt x="1370" y="42"/>
                  <a:pt x="1370" y="42"/>
                  <a:pt x="1370" y="42"/>
                </a:cubicBezTo>
                <a:cubicBezTo>
                  <a:pt x="1369" y="44"/>
                  <a:pt x="1369" y="44"/>
                  <a:pt x="1369" y="44"/>
                </a:cubicBezTo>
                <a:cubicBezTo>
                  <a:pt x="1370" y="46"/>
                  <a:pt x="1370" y="46"/>
                  <a:pt x="1370" y="46"/>
                </a:cubicBezTo>
                <a:cubicBezTo>
                  <a:pt x="1371" y="47"/>
                  <a:pt x="1371" y="47"/>
                  <a:pt x="1371" y="47"/>
                </a:cubicBezTo>
                <a:cubicBezTo>
                  <a:pt x="1373" y="47"/>
                  <a:pt x="1373" y="47"/>
                  <a:pt x="1373" y="47"/>
                </a:cubicBezTo>
                <a:cubicBezTo>
                  <a:pt x="1376" y="47"/>
                  <a:pt x="1376" y="47"/>
                  <a:pt x="1376" y="47"/>
                </a:cubicBezTo>
                <a:cubicBezTo>
                  <a:pt x="1376" y="46"/>
                  <a:pt x="1376" y="46"/>
                  <a:pt x="1376" y="46"/>
                </a:cubicBezTo>
                <a:cubicBezTo>
                  <a:pt x="1377" y="47"/>
                  <a:pt x="1377" y="47"/>
                  <a:pt x="1377" y="47"/>
                </a:cubicBezTo>
                <a:cubicBezTo>
                  <a:pt x="1378" y="48"/>
                  <a:pt x="1378" y="48"/>
                  <a:pt x="1378" y="48"/>
                </a:cubicBezTo>
                <a:cubicBezTo>
                  <a:pt x="1379" y="46"/>
                  <a:pt x="1379" y="46"/>
                  <a:pt x="1379" y="46"/>
                </a:cubicBezTo>
                <a:cubicBezTo>
                  <a:pt x="1380" y="45"/>
                  <a:pt x="1380" y="45"/>
                  <a:pt x="1380" y="45"/>
                </a:cubicBezTo>
                <a:cubicBezTo>
                  <a:pt x="1380" y="42"/>
                  <a:pt x="1380" y="42"/>
                  <a:pt x="1380" y="42"/>
                </a:cubicBezTo>
                <a:cubicBezTo>
                  <a:pt x="1379" y="42"/>
                  <a:pt x="1379" y="42"/>
                  <a:pt x="1379" y="42"/>
                </a:cubicBezTo>
                <a:cubicBezTo>
                  <a:pt x="1378" y="43"/>
                  <a:pt x="1378" y="43"/>
                  <a:pt x="1378" y="43"/>
                </a:cubicBezTo>
                <a:lnTo>
                  <a:pt x="1378" y="44"/>
                </a:lnTo>
                <a:close/>
                <a:moveTo>
                  <a:pt x="1373" y="6"/>
                </a:moveTo>
                <a:cubicBezTo>
                  <a:pt x="1372" y="5"/>
                  <a:pt x="1372" y="5"/>
                  <a:pt x="1372" y="5"/>
                </a:cubicBezTo>
                <a:cubicBezTo>
                  <a:pt x="1371" y="7"/>
                  <a:pt x="1371" y="7"/>
                  <a:pt x="1371" y="7"/>
                </a:cubicBezTo>
                <a:cubicBezTo>
                  <a:pt x="1371" y="7"/>
                  <a:pt x="1371" y="7"/>
                  <a:pt x="1371" y="7"/>
                </a:cubicBezTo>
                <a:cubicBezTo>
                  <a:pt x="1372" y="8"/>
                  <a:pt x="1372" y="8"/>
                  <a:pt x="1372" y="8"/>
                </a:cubicBezTo>
                <a:cubicBezTo>
                  <a:pt x="1372" y="9"/>
                  <a:pt x="1372" y="9"/>
                  <a:pt x="1372" y="9"/>
                </a:cubicBezTo>
                <a:cubicBezTo>
                  <a:pt x="1371" y="10"/>
                  <a:pt x="1371" y="10"/>
                  <a:pt x="1371" y="10"/>
                </a:cubicBezTo>
                <a:cubicBezTo>
                  <a:pt x="1371" y="13"/>
                  <a:pt x="1371" y="13"/>
                  <a:pt x="1371" y="13"/>
                </a:cubicBezTo>
                <a:cubicBezTo>
                  <a:pt x="1373" y="15"/>
                  <a:pt x="1373" y="15"/>
                  <a:pt x="1373" y="15"/>
                </a:cubicBezTo>
                <a:cubicBezTo>
                  <a:pt x="1373" y="19"/>
                  <a:pt x="1373" y="19"/>
                  <a:pt x="1373" y="19"/>
                </a:cubicBezTo>
                <a:cubicBezTo>
                  <a:pt x="1372" y="21"/>
                  <a:pt x="1372" y="21"/>
                  <a:pt x="1372" y="21"/>
                </a:cubicBezTo>
                <a:cubicBezTo>
                  <a:pt x="1372" y="23"/>
                  <a:pt x="1372" y="23"/>
                  <a:pt x="1372" y="23"/>
                </a:cubicBezTo>
                <a:cubicBezTo>
                  <a:pt x="1373" y="24"/>
                  <a:pt x="1373" y="24"/>
                  <a:pt x="1373" y="24"/>
                </a:cubicBezTo>
                <a:cubicBezTo>
                  <a:pt x="1374" y="23"/>
                  <a:pt x="1374" y="23"/>
                  <a:pt x="1374" y="23"/>
                </a:cubicBezTo>
                <a:cubicBezTo>
                  <a:pt x="1374" y="20"/>
                  <a:pt x="1374" y="20"/>
                  <a:pt x="1374" y="20"/>
                </a:cubicBezTo>
                <a:cubicBezTo>
                  <a:pt x="1375" y="19"/>
                  <a:pt x="1375" y="19"/>
                  <a:pt x="1375" y="19"/>
                </a:cubicBezTo>
                <a:cubicBezTo>
                  <a:pt x="1375" y="16"/>
                  <a:pt x="1375" y="16"/>
                  <a:pt x="1375" y="16"/>
                </a:cubicBezTo>
                <a:cubicBezTo>
                  <a:pt x="1373" y="14"/>
                  <a:pt x="1373" y="14"/>
                  <a:pt x="1373" y="1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4" y="8"/>
                  <a:pt x="1374" y="8"/>
                  <a:pt x="1374" y="8"/>
                </a:cubicBezTo>
                <a:lnTo>
                  <a:pt x="1373" y="6"/>
                </a:lnTo>
                <a:close/>
                <a:moveTo>
                  <a:pt x="1323" y="82"/>
                </a:moveTo>
                <a:cubicBezTo>
                  <a:pt x="1326" y="85"/>
                  <a:pt x="1326" y="85"/>
                  <a:pt x="1326" y="85"/>
                </a:cubicBezTo>
                <a:cubicBezTo>
                  <a:pt x="1330" y="85"/>
                  <a:pt x="1330" y="85"/>
                  <a:pt x="1330" y="85"/>
                </a:cubicBezTo>
                <a:cubicBezTo>
                  <a:pt x="1331" y="85"/>
                  <a:pt x="1331" y="85"/>
                  <a:pt x="1331" y="85"/>
                </a:cubicBezTo>
                <a:cubicBezTo>
                  <a:pt x="1330" y="84"/>
                  <a:pt x="1330" y="84"/>
                  <a:pt x="1330" y="84"/>
                </a:cubicBezTo>
                <a:cubicBezTo>
                  <a:pt x="1325" y="81"/>
                  <a:pt x="1325" y="81"/>
                  <a:pt x="1325" y="81"/>
                </a:cubicBezTo>
                <a:cubicBezTo>
                  <a:pt x="1319" y="80"/>
                  <a:pt x="1319" y="80"/>
                  <a:pt x="1319" y="80"/>
                </a:cubicBezTo>
                <a:cubicBezTo>
                  <a:pt x="1318" y="80"/>
                  <a:pt x="1318" y="80"/>
                  <a:pt x="1318" y="80"/>
                </a:cubicBezTo>
                <a:cubicBezTo>
                  <a:pt x="1318" y="82"/>
                  <a:pt x="1318" y="82"/>
                  <a:pt x="1318" y="82"/>
                </a:cubicBezTo>
                <a:cubicBezTo>
                  <a:pt x="1315" y="82"/>
                  <a:pt x="1315" y="82"/>
                  <a:pt x="1315" y="82"/>
                </a:cubicBezTo>
                <a:cubicBezTo>
                  <a:pt x="1314" y="83"/>
                  <a:pt x="1314" y="83"/>
                  <a:pt x="1314" y="83"/>
                </a:cubicBezTo>
                <a:cubicBezTo>
                  <a:pt x="1315" y="85"/>
                  <a:pt x="1315" y="85"/>
                  <a:pt x="1315" y="85"/>
                </a:cubicBezTo>
                <a:cubicBezTo>
                  <a:pt x="1318" y="85"/>
                  <a:pt x="1318" y="85"/>
                  <a:pt x="1318" y="85"/>
                </a:cubicBezTo>
                <a:cubicBezTo>
                  <a:pt x="1320" y="88"/>
                  <a:pt x="1320" y="88"/>
                  <a:pt x="1320" y="88"/>
                </a:cubicBezTo>
                <a:cubicBezTo>
                  <a:pt x="1323" y="89"/>
                  <a:pt x="1323" y="89"/>
                  <a:pt x="1323" y="89"/>
                </a:cubicBezTo>
                <a:cubicBezTo>
                  <a:pt x="1327" y="88"/>
                  <a:pt x="1327" y="88"/>
                  <a:pt x="1327" y="88"/>
                </a:cubicBezTo>
                <a:cubicBezTo>
                  <a:pt x="1333" y="89"/>
                  <a:pt x="1333" y="89"/>
                  <a:pt x="1333" y="89"/>
                </a:cubicBezTo>
                <a:cubicBezTo>
                  <a:pt x="1335" y="88"/>
                  <a:pt x="1335" y="88"/>
                  <a:pt x="1335" y="88"/>
                </a:cubicBezTo>
                <a:cubicBezTo>
                  <a:pt x="1335" y="87"/>
                  <a:pt x="1335" y="87"/>
                  <a:pt x="1335" y="87"/>
                </a:cubicBezTo>
                <a:cubicBezTo>
                  <a:pt x="1333" y="87"/>
                  <a:pt x="1333" y="87"/>
                  <a:pt x="1333" y="87"/>
                </a:cubicBezTo>
                <a:cubicBezTo>
                  <a:pt x="1328" y="87"/>
                  <a:pt x="1328" y="87"/>
                  <a:pt x="1328" y="87"/>
                </a:cubicBezTo>
                <a:cubicBezTo>
                  <a:pt x="1326" y="86"/>
                  <a:pt x="1326" y="86"/>
                  <a:pt x="1326" y="86"/>
                </a:cubicBezTo>
                <a:cubicBezTo>
                  <a:pt x="1323" y="85"/>
                  <a:pt x="1323" y="85"/>
                  <a:pt x="1323" y="85"/>
                </a:cubicBezTo>
                <a:cubicBezTo>
                  <a:pt x="1321" y="84"/>
                  <a:pt x="1321" y="84"/>
                  <a:pt x="1321" y="84"/>
                </a:cubicBezTo>
                <a:cubicBezTo>
                  <a:pt x="1320" y="83"/>
                  <a:pt x="1320" y="83"/>
                  <a:pt x="1320" y="83"/>
                </a:cubicBezTo>
                <a:cubicBezTo>
                  <a:pt x="1321" y="82"/>
                  <a:pt x="1321" y="82"/>
                  <a:pt x="1321" y="82"/>
                </a:cubicBezTo>
                <a:lnTo>
                  <a:pt x="1323" y="82"/>
                </a:lnTo>
                <a:close/>
                <a:moveTo>
                  <a:pt x="1345" y="88"/>
                </a:moveTo>
                <a:cubicBezTo>
                  <a:pt x="1346" y="89"/>
                  <a:pt x="1346" y="89"/>
                  <a:pt x="1346" y="89"/>
                </a:cubicBezTo>
                <a:cubicBezTo>
                  <a:pt x="1347" y="88"/>
                  <a:pt x="1347" y="88"/>
                  <a:pt x="1347" y="88"/>
                </a:cubicBezTo>
                <a:cubicBezTo>
                  <a:pt x="1347" y="87"/>
                  <a:pt x="1347" y="87"/>
                  <a:pt x="1347" y="87"/>
                </a:cubicBezTo>
                <a:cubicBezTo>
                  <a:pt x="1345" y="88"/>
                  <a:pt x="1345" y="88"/>
                  <a:pt x="1345" y="88"/>
                </a:cubicBezTo>
                <a:close/>
                <a:moveTo>
                  <a:pt x="1342" y="93"/>
                </a:moveTo>
                <a:cubicBezTo>
                  <a:pt x="1339" y="91"/>
                  <a:pt x="1339" y="91"/>
                  <a:pt x="1339" y="91"/>
                </a:cubicBezTo>
                <a:cubicBezTo>
                  <a:pt x="1338" y="91"/>
                  <a:pt x="1338" y="91"/>
                  <a:pt x="1338" y="91"/>
                </a:cubicBezTo>
                <a:cubicBezTo>
                  <a:pt x="1335" y="89"/>
                  <a:pt x="1335" y="89"/>
                  <a:pt x="1335" y="89"/>
                </a:cubicBezTo>
                <a:cubicBezTo>
                  <a:pt x="1333" y="89"/>
                  <a:pt x="1333" y="89"/>
                  <a:pt x="1333" y="89"/>
                </a:cubicBezTo>
                <a:cubicBezTo>
                  <a:pt x="1329" y="90"/>
                  <a:pt x="1329" y="90"/>
                  <a:pt x="1329" y="90"/>
                </a:cubicBezTo>
                <a:cubicBezTo>
                  <a:pt x="1327" y="89"/>
                  <a:pt x="1327" y="89"/>
                  <a:pt x="1327" y="89"/>
                </a:cubicBezTo>
                <a:cubicBezTo>
                  <a:pt x="1324" y="90"/>
                  <a:pt x="1324" y="90"/>
                  <a:pt x="1324" y="90"/>
                </a:cubicBezTo>
                <a:cubicBezTo>
                  <a:pt x="1323" y="89"/>
                  <a:pt x="1323" y="89"/>
                  <a:pt x="1323" y="89"/>
                </a:cubicBezTo>
                <a:cubicBezTo>
                  <a:pt x="1323" y="89"/>
                  <a:pt x="1322" y="90"/>
                  <a:pt x="1322" y="90"/>
                </a:cubicBezTo>
                <a:cubicBezTo>
                  <a:pt x="1323" y="91"/>
                  <a:pt x="1323" y="91"/>
                  <a:pt x="1323" y="91"/>
                </a:cubicBezTo>
                <a:cubicBezTo>
                  <a:pt x="1326" y="91"/>
                  <a:pt x="1326" y="91"/>
                  <a:pt x="1326" y="91"/>
                </a:cubicBezTo>
                <a:cubicBezTo>
                  <a:pt x="1328" y="93"/>
                  <a:pt x="1328" y="93"/>
                  <a:pt x="1328" y="93"/>
                </a:cubicBezTo>
                <a:cubicBezTo>
                  <a:pt x="1331" y="93"/>
                  <a:pt x="1331" y="93"/>
                  <a:pt x="1331" y="93"/>
                </a:cubicBezTo>
                <a:cubicBezTo>
                  <a:pt x="1333" y="94"/>
                  <a:pt x="1333" y="94"/>
                  <a:pt x="1333" y="94"/>
                </a:cubicBezTo>
                <a:cubicBezTo>
                  <a:pt x="1335" y="94"/>
                  <a:pt x="1335" y="94"/>
                  <a:pt x="1335" y="94"/>
                </a:cubicBezTo>
                <a:cubicBezTo>
                  <a:pt x="1335" y="94"/>
                  <a:pt x="1335" y="94"/>
                  <a:pt x="1335" y="94"/>
                </a:cubicBezTo>
                <a:cubicBezTo>
                  <a:pt x="1335" y="96"/>
                  <a:pt x="1335" y="96"/>
                  <a:pt x="1335" y="96"/>
                </a:cubicBezTo>
                <a:cubicBezTo>
                  <a:pt x="1337" y="97"/>
                  <a:pt x="1337" y="97"/>
                  <a:pt x="1337" y="97"/>
                </a:cubicBezTo>
                <a:cubicBezTo>
                  <a:pt x="1339" y="96"/>
                  <a:pt x="1339" y="96"/>
                  <a:pt x="1339" y="96"/>
                </a:cubicBezTo>
                <a:cubicBezTo>
                  <a:pt x="1340" y="97"/>
                  <a:pt x="1340" y="97"/>
                  <a:pt x="1340" y="97"/>
                </a:cubicBezTo>
                <a:cubicBezTo>
                  <a:pt x="1341" y="96"/>
                  <a:pt x="1341" y="96"/>
                  <a:pt x="1341" y="96"/>
                </a:cubicBezTo>
                <a:cubicBezTo>
                  <a:pt x="1341" y="95"/>
                  <a:pt x="1341" y="95"/>
                  <a:pt x="1341" y="95"/>
                </a:cubicBezTo>
                <a:cubicBezTo>
                  <a:pt x="1341" y="94"/>
                  <a:pt x="1341" y="94"/>
                  <a:pt x="1341" y="94"/>
                </a:cubicBezTo>
                <a:cubicBezTo>
                  <a:pt x="1341" y="93"/>
                  <a:pt x="1341" y="93"/>
                  <a:pt x="1341" y="93"/>
                </a:cubicBezTo>
                <a:lnTo>
                  <a:pt x="1342" y="93"/>
                </a:lnTo>
                <a:close/>
                <a:moveTo>
                  <a:pt x="2008" y="1206"/>
                </a:moveTo>
                <a:cubicBezTo>
                  <a:pt x="2008" y="1207"/>
                  <a:pt x="2008" y="1207"/>
                  <a:pt x="2008" y="1207"/>
                </a:cubicBezTo>
                <a:cubicBezTo>
                  <a:pt x="2008" y="1209"/>
                  <a:pt x="2008" y="1209"/>
                  <a:pt x="2008" y="1209"/>
                </a:cubicBezTo>
                <a:cubicBezTo>
                  <a:pt x="2008" y="1210"/>
                  <a:pt x="2008" y="1210"/>
                  <a:pt x="2008" y="1210"/>
                </a:cubicBezTo>
                <a:cubicBezTo>
                  <a:pt x="2009" y="1208"/>
                  <a:pt x="2009" y="1208"/>
                  <a:pt x="2009" y="1208"/>
                </a:cubicBezTo>
                <a:cubicBezTo>
                  <a:pt x="2009" y="1207"/>
                  <a:pt x="2009" y="1207"/>
                  <a:pt x="2009" y="1207"/>
                </a:cubicBezTo>
                <a:cubicBezTo>
                  <a:pt x="2010" y="1205"/>
                  <a:pt x="2010" y="1205"/>
                  <a:pt x="2010" y="1205"/>
                </a:cubicBezTo>
                <a:cubicBezTo>
                  <a:pt x="2009" y="1206"/>
                  <a:pt x="2009" y="1206"/>
                  <a:pt x="2009" y="1206"/>
                </a:cubicBezTo>
                <a:lnTo>
                  <a:pt x="2008" y="1206"/>
                </a:lnTo>
                <a:close/>
                <a:moveTo>
                  <a:pt x="297" y="309"/>
                </a:moveTo>
                <a:cubicBezTo>
                  <a:pt x="296" y="311"/>
                  <a:pt x="296" y="311"/>
                  <a:pt x="296" y="311"/>
                </a:cubicBezTo>
                <a:cubicBezTo>
                  <a:pt x="297" y="311"/>
                  <a:pt x="297" y="311"/>
                  <a:pt x="297" y="311"/>
                </a:cubicBezTo>
                <a:lnTo>
                  <a:pt x="297" y="309"/>
                </a:lnTo>
                <a:close/>
                <a:moveTo>
                  <a:pt x="1995" y="1172"/>
                </a:moveTo>
                <a:cubicBezTo>
                  <a:pt x="1996" y="1170"/>
                  <a:pt x="1996" y="1170"/>
                  <a:pt x="1996" y="1170"/>
                </a:cubicBezTo>
                <a:cubicBezTo>
                  <a:pt x="1995" y="1170"/>
                  <a:pt x="1995" y="1170"/>
                  <a:pt x="1995" y="1170"/>
                </a:cubicBezTo>
                <a:cubicBezTo>
                  <a:pt x="1994" y="1169"/>
                  <a:pt x="1994" y="1169"/>
                  <a:pt x="1994" y="1169"/>
                </a:cubicBezTo>
                <a:cubicBezTo>
                  <a:pt x="1994" y="1169"/>
                  <a:pt x="1994" y="1169"/>
                  <a:pt x="1994" y="1169"/>
                </a:cubicBezTo>
                <a:cubicBezTo>
                  <a:pt x="1993" y="1171"/>
                  <a:pt x="1993" y="1171"/>
                  <a:pt x="1993" y="1171"/>
                </a:cubicBezTo>
                <a:cubicBezTo>
                  <a:pt x="1994" y="1171"/>
                  <a:pt x="1994" y="1171"/>
                  <a:pt x="1994" y="1171"/>
                </a:cubicBezTo>
                <a:lnTo>
                  <a:pt x="1995" y="1172"/>
                </a:lnTo>
                <a:close/>
                <a:moveTo>
                  <a:pt x="1384" y="956"/>
                </a:moveTo>
                <a:cubicBezTo>
                  <a:pt x="1383" y="956"/>
                  <a:pt x="1383" y="956"/>
                  <a:pt x="1383" y="956"/>
                </a:cubicBezTo>
                <a:cubicBezTo>
                  <a:pt x="1383" y="957"/>
                  <a:pt x="1383" y="957"/>
                  <a:pt x="1383" y="957"/>
                </a:cubicBezTo>
                <a:cubicBezTo>
                  <a:pt x="1383" y="958"/>
                  <a:pt x="1383" y="958"/>
                  <a:pt x="1383" y="958"/>
                </a:cubicBezTo>
                <a:cubicBezTo>
                  <a:pt x="1384" y="959"/>
                  <a:pt x="1384" y="959"/>
                  <a:pt x="1384" y="959"/>
                </a:cubicBezTo>
                <a:cubicBezTo>
                  <a:pt x="1385" y="959"/>
                  <a:pt x="1385" y="959"/>
                  <a:pt x="1385" y="959"/>
                </a:cubicBezTo>
                <a:cubicBezTo>
                  <a:pt x="1385" y="957"/>
                  <a:pt x="1385" y="957"/>
                  <a:pt x="1385" y="957"/>
                </a:cubicBezTo>
                <a:lnTo>
                  <a:pt x="1384" y="956"/>
                </a:lnTo>
                <a:close/>
                <a:moveTo>
                  <a:pt x="1999" y="1165"/>
                </a:moveTo>
                <a:cubicBezTo>
                  <a:pt x="1999" y="1164"/>
                  <a:pt x="1999" y="1164"/>
                  <a:pt x="1999" y="1164"/>
                </a:cubicBezTo>
                <a:cubicBezTo>
                  <a:pt x="1997" y="1166"/>
                  <a:pt x="1997" y="1166"/>
                  <a:pt x="1997" y="1166"/>
                </a:cubicBezTo>
                <a:cubicBezTo>
                  <a:pt x="1998" y="1167"/>
                  <a:pt x="1998" y="1167"/>
                  <a:pt x="1998" y="1167"/>
                </a:cubicBezTo>
                <a:lnTo>
                  <a:pt x="1999" y="1165"/>
                </a:lnTo>
                <a:close/>
                <a:moveTo>
                  <a:pt x="2012" y="1187"/>
                </a:moveTo>
                <a:cubicBezTo>
                  <a:pt x="2012" y="1185"/>
                  <a:pt x="2012" y="1185"/>
                  <a:pt x="2012" y="1185"/>
                </a:cubicBezTo>
                <a:cubicBezTo>
                  <a:pt x="2013" y="1185"/>
                  <a:pt x="2013" y="1185"/>
                  <a:pt x="2013" y="1185"/>
                </a:cubicBezTo>
                <a:cubicBezTo>
                  <a:pt x="2013" y="1182"/>
                  <a:pt x="2013" y="1182"/>
                  <a:pt x="2013" y="1182"/>
                </a:cubicBezTo>
                <a:cubicBezTo>
                  <a:pt x="2012" y="1180"/>
                  <a:pt x="2012" y="1180"/>
                  <a:pt x="2012" y="1180"/>
                </a:cubicBezTo>
                <a:cubicBezTo>
                  <a:pt x="2012" y="1179"/>
                  <a:pt x="2012" y="1179"/>
                  <a:pt x="2012" y="1179"/>
                </a:cubicBezTo>
                <a:cubicBezTo>
                  <a:pt x="2013" y="1173"/>
                  <a:pt x="2013" y="1173"/>
                  <a:pt x="2013" y="1173"/>
                </a:cubicBezTo>
                <a:cubicBezTo>
                  <a:pt x="2011" y="1171"/>
                  <a:pt x="2011" y="1171"/>
                  <a:pt x="2011" y="1171"/>
                </a:cubicBezTo>
                <a:cubicBezTo>
                  <a:pt x="2011" y="1167"/>
                  <a:pt x="2011" y="1167"/>
                  <a:pt x="2011" y="1167"/>
                </a:cubicBezTo>
                <a:cubicBezTo>
                  <a:pt x="2010" y="1165"/>
                  <a:pt x="2010" y="1165"/>
                  <a:pt x="2010" y="1165"/>
                </a:cubicBezTo>
                <a:cubicBezTo>
                  <a:pt x="2009" y="1166"/>
                  <a:pt x="2009" y="1166"/>
                  <a:pt x="2009" y="1166"/>
                </a:cubicBezTo>
                <a:cubicBezTo>
                  <a:pt x="2008" y="1163"/>
                  <a:pt x="2008" y="1163"/>
                  <a:pt x="2008" y="1163"/>
                </a:cubicBezTo>
                <a:cubicBezTo>
                  <a:pt x="2007" y="1161"/>
                  <a:pt x="2007" y="1161"/>
                  <a:pt x="2007" y="1161"/>
                </a:cubicBezTo>
                <a:cubicBezTo>
                  <a:pt x="2006" y="1161"/>
                  <a:pt x="2006" y="1161"/>
                  <a:pt x="2006" y="1161"/>
                </a:cubicBezTo>
                <a:cubicBezTo>
                  <a:pt x="2007" y="1159"/>
                  <a:pt x="2007" y="1159"/>
                  <a:pt x="2007" y="1159"/>
                </a:cubicBezTo>
                <a:cubicBezTo>
                  <a:pt x="2006" y="1156"/>
                  <a:pt x="2006" y="1156"/>
                  <a:pt x="2006" y="1156"/>
                </a:cubicBezTo>
                <a:cubicBezTo>
                  <a:pt x="2003" y="1159"/>
                  <a:pt x="2003" y="1159"/>
                  <a:pt x="2003" y="1159"/>
                </a:cubicBezTo>
                <a:cubicBezTo>
                  <a:pt x="2004" y="1160"/>
                  <a:pt x="2004" y="1160"/>
                  <a:pt x="2004" y="1160"/>
                </a:cubicBezTo>
                <a:cubicBezTo>
                  <a:pt x="2002" y="1161"/>
                  <a:pt x="2002" y="1161"/>
                  <a:pt x="2002" y="1161"/>
                </a:cubicBezTo>
                <a:cubicBezTo>
                  <a:pt x="2000" y="1160"/>
                  <a:pt x="2000" y="1160"/>
                  <a:pt x="2000" y="1160"/>
                </a:cubicBezTo>
                <a:cubicBezTo>
                  <a:pt x="1999" y="1160"/>
                  <a:pt x="1999" y="1160"/>
                  <a:pt x="1999" y="1160"/>
                </a:cubicBezTo>
                <a:cubicBezTo>
                  <a:pt x="2001" y="1163"/>
                  <a:pt x="2001" y="1163"/>
                  <a:pt x="2001" y="1163"/>
                </a:cubicBezTo>
                <a:cubicBezTo>
                  <a:pt x="2001" y="1164"/>
                  <a:pt x="2001" y="1164"/>
                  <a:pt x="2001" y="1164"/>
                </a:cubicBezTo>
                <a:cubicBezTo>
                  <a:pt x="2002" y="1165"/>
                  <a:pt x="2002" y="1165"/>
                  <a:pt x="2002" y="1165"/>
                </a:cubicBezTo>
                <a:cubicBezTo>
                  <a:pt x="2002" y="1166"/>
                  <a:pt x="2002" y="1166"/>
                  <a:pt x="2002" y="1166"/>
                </a:cubicBezTo>
                <a:cubicBezTo>
                  <a:pt x="2000" y="1168"/>
                  <a:pt x="2000" y="1168"/>
                  <a:pt x="2000" y="1168"/>
                </a:cubicBezTo>
                <a:cubicBezTo>
                  <a:pt x="2000" y="1171"/>
                  <a:pt x="2000" y="1171"/>
                  <a:pt x="2000" y="1171"/>
                </a:cubicBezTo>
                <a:cubicBezTo>
                  <a:pt x="1999" y="1173"/>
                  <a:pt x="1999" y="1173"/>
                  <a:pt x="1999" y="1173"/>
                </a:cubicBezTo>
                <a:cubicBezTo>
                  <a:pt x="1998" y="1172"/>
                  <a:pt x="1998" y="1172"/>
                  <a:pt x="1998" y="1172"/>
                </a:cubicBezTo>
                <a:cubicBezTo>
                  <a:pt x="1996" y="1174"/>
                  <a:pt x="1996" y="1174"/>
                  <a:pt x="1996" y="1174"/>
                </a:cubicBezTo>
                <a:cubicBezTo>
                  <a:pt x="1996" y="1176"/>
                  <a:pt x="1996" y="1176"/>
                  <a:pt x="1996" y="1176"/>
                </a:cubicBezTo>
                <a:cubicBezTo>
                  <a:pt x="1994" y="1177"/>
                  <a:pt x="1994" y="1177"/>
                  <a:pt x="1994" y="1177"/>
                </a:cubicBezTo>
                <a:cubicBezTo>
                  <a:pt x="1993" y="1176"/>
                  <a:pt x="1993" y="1176"/>
                  <a:pt x="1993" y="1176"/>
                </a:cubicBezTo>
                <a:cubicBezTo>
                  <a:pt x="1993" y="1174"/>
                  <a:pt x="1993" y="1174"/>
                  <a:pt x="1993" y="1174"/>
                </a:cubicBezTo>
                <a:cubicBezTo>
                  <a:pt x="1992" y="1173"/>
                  <a:pt x="1992" y="1173"/>
                  <a:pt x="1992" y="1173"/>
                </a:cubicBezTo>
                <a:cubicBezTo>
                  <a:pt x="1991" y="1175"/>
                  <a:pt x="1991" y="1175"/>
                  <a:pt x="1991" y="1175"/>
                </a:cubicBezTo>
                <a:cubicBezTo>
                  <a:pt x="1991" y="1177"/>
                  <a:pt x="1991" y="1177"/>
                  <a:pt x="1991" y="1177"/>
                </a:cubicBezTo>
                <a:cubicBezTo>
                  <a:pt x="1993" y="1179"/>
                  <a:pt x="1993" y="1179"/>
                  <a:pt x="1993" y="1179"/>
                </a:cubicBezTo>
                <a:cubicBezTo>
                  <a:pt x="1993" y="1180"/>
                  <a:pt x="1993" y="1180"/>
                  <a:pt x="1993" y="1180"/>
                </a:cubicBezTo>
                <a:cubicBezTo>
                  <a:pt x="1992" y="1181"/>
                  <a:pt x="1992" y="1181"/>
                  <a:pt x="1992" y="1181"/>
                </a:cubicBezTo>
                <a:cubicBezTo>
                  <a:pt x="1991" y="1180"/>
                  <a:pt x="1991" y="1180"/>
                  <a:pt x="1991" y="1180"/>
                </a:cubicBezTo>
                <a:cubicBezTo>
                  <a:pt x="1989" y="1181"/>
                  <a:pt x="1989" y="1181"/>
                  <a:pt x="1989" y="1181"/>
                </a:cubicBezTo>
                <a:cubicBezTo>
                  <a:pt x="1990" y="1183"/>
                  <a:pt x="1990" y="1183"/>
                  <a:pt x="1990" y="1183"/>
                </a:cubicBezTo>
                <a:cubicBezTo>
                  <a:pt x="1992" y="1183"/>
                  <a:pt x="1992" y="1183"/>
                  <a:pt x="1992" y="1183"/>
                </a:cubicBezTo>
                <a:cubicBezTo>
                  <a:pt x="1992" y="1184"/>
                  <a:pt x="1992" y="1184"/>
                  <a:pt x="1992" y="1184"/>
                </a:cubicBezTo>
                <a:cubicBezTo>
                  <a:pt x="1991" y="1186"/>
                  <a:pt x="1991" y="1186"/>
                  <a:pt x="1991" y="1186"/>
                </a:cubicBezTo>
                <a:cubicBezTo>
                  <a:pt x="1990" y="1184"/>
                  <a:pt x="1990" y="1184"/>
                  <a:pt x="1990" y="1184"/>
                </a:cubicBezTo>
                <a:cubicBezTo>
                  <a:pt x="1989" y="1185"/>
                  <a:pt x="1989" y="1185"/>
                  <a:pt x="1989" y="1185"/>
                </a:cubicBezTo>
                <a:cubicBezTo>
                  <a:pt x="1988" y="1186"/>
                  <a:pt x="1988" y="1186"/>
                  <a:pt x="1988" y="1186"/>
                </a:cubicBezTo>
                <a:cubicBezTo>
                  <a:pt x="1985" y="1189"/>
                  <a:pt x="1985" y="1189"/>
                  <a:pt x="1985" y="1189"/>
                </a:cubicBezTo>
                <a:cubicBezTo>
                  <a:pt x="1985" y="1186"/>
                  <a:pt x="1985" y="1186"/>
                  <a:pt x="1985" y="1186"/>
                </a:cubicBezTo>
                <a:cubicBezTo>
                  <a:pt x="1986" y="1186"/>
                  <a:pt x="1986" y="1186"/>
                  <a:pt x="1986" y="1186"/>
                </a:cubicBezTo>
                <a:cubicBezTo>
                  <a:pt x="1985" y="1184"/>
                  <a:pt x="1985" y="1184"/>
                  <a:pt x="1985" y="1184"/>
                </a:cubicBezTo>
                <a:cubicBezTo>
                  <a:pt x="1983" y="1186"/>
                  <a:pt x="1983" y="1186"/>
                  <a:pt x="1983" y="1186"/>
                </a:cubicBezTo>
                <a:cubicBezTo>
                  <a:pt x="1984" y="1187"/>
                  <a:pt x="1984" y="1187"/>
                  <a:pt x="1984" y="1187"/>
                </a:cubicBezTo>
                <a:cubicBezTo>
                  <a:pt x="1984" y="1188"/>
                  <a:pt x="1984" y="1188"/>
                  <a:pt x="1984" y="1188"/>
                </a:cubicBezTo>
                <a:cubicBezTo>
                  <a:pt x="1982" y="1189"/>
                  <a:pt x="1982" y="1189"/>
                  <a:pt x="1982" y="1189"/>
                </a:cubicBezTo>
                <a:cubicBezTo>
                  <a:pt x="1983" y="1191"/>
                  <a:pt x="1983" y="1191"/>
                  <a:pt x="1983" y="1191"/>
                </a:cubicBezTo>
                <a:cubicBezTo>
                  <a:pt x="1984" y="1192"/>
                  <a:pt x="1984" y="1192"/>
                  <a:pt x="1984" y="1192"/>
                </a:cubicBezTo>
                <a:cubicBezTo>
                  <a:pt x="1984" y="1193"/>
                  <a:pt x="1984" y="1193"/>
                  <a:pt x="1984" y="1193"/>
                </a:cubicBezTo>
                <a:cubicBezTo>
                  <a:pt x="1983" y="1193"/>
                  <a:pt x="1983" y="1193"/>
                  <a:pt x="1983" y="1193"/>
                </a:cubicBezTo>
                <a:cubicBezTo>
                  <a:pt x="1981" y="1194"/>
                  <a:pt x="1981" y="1194"/>
                  <a:pt x="1981" y="1194"/>
                </a:cubicBezTo>
                <a:cubicBezTo>
                  <a:pt x="1981" y="1193"/>
                  <a:pt x="1981" y="1193"/>
                  <a:pt x="1981" y="1193"/>
                </a:cubicBezTo>
                <a:cubicBezTo>
                  <a:pt x="1980" y="1192"/>
                  <a:pt x="1980" y="1192"/>
                  <a:pt x="1980" y="1192"/>
                </a:cubicBezTo>
                <a:cubicBezTo>
                  <a:pt x="1981" y="1191"/>
                  <a:pt x="1981" y="1191"/>
                  <a:pt x="1981" y="1191"/>
                </a:cubicBezTo>
                <a:cubicBezTo>
                  <a:pt x="1980" y="1190"/>
                  <a:pt x="1980" y="1190"/>
                  <a:pt x="1980" y="1190"/>
                </a:cubicBezTo>
                <a:cubicBezTo>
                  <a:pt x="1976" y="1193"/>
                  <a:pt x="1976" y="1193"/>
                  <a:pt x="1976" y="1193"/>
                </a:cubicBezTo>
                <a:cubicBezTo>
                  <a:pt x="1976" y="1196"/>
                  <a:pt x="1976" y="1196"/>
                  <a:pt x="1976" y="1196"/>
                </a:cubicBezTo>
                <a:cubicBezTo>
                  <a:pt x="1976" y="1197"/>
                  <a:pt x="1976" y="1197"/>
                  <a:pt x="1976" y="1197"/>
                </a:cubicBezTo>
                <a:cubicBezTo>
                  <a:pt x="1975" y="1199"/>
                  <a:pt x="1975" y="1199"/>
                  <a:pt x="1975" y="1199"/>
                </a:cubicBezTo>
                <a:cubicBezTo>
                  <a:pt x="1974" y="1198"/>
                  <a:pt x="1974" y="1198"/>
                  <a:pt x="1974" y="1198"/>
                </a:cubicBezTo>
                <a:cubicBezTo>
                  <a:pt x="1973" y="1198"/>
                  <a:pt x="1973" y="1198"/>
                  <a:pt x="1973" y="1198"/>
                </a:cubicBezTo>
                <a:cubicBezTo>
                  <a:pt x="1973" y="1195"/>
                  <a:pt x="1973" y="1195"/>
                  <a:pt x="1973" y="1195"/>
                </a:cubicBezTo>
                <a:cubicBezTo>
                  <a:pt x="1972" y="1195"/>
                  <a:pt x="1972" y="1195"/>
                  <a:pt x="1972" y="1195"/>
                </a:cubicBezTo>
                <a:cubicBezTo>
                  <a:pt x="1970" y="1197"/>
                  <a:pt x="1970" y="1197"/>
                  <a:pt x="1970" y="1197"/>
                </a:cubicBezTo>
                <a:cubicBezTo>
                  <a:pt x="1967" y="1195"/>
                  <a:pt x="1967" y="1195"/>
                  <a:pt x="1967" y="1195"/>
                </a:cubicBezTo>
                <a:cubicBezTo>
                  <a:pt x="1967" y="1196"/>
                  <a:pt x="1967" y="1196"/>
                  <a:pt x="1967" y="1196"/>
                </a:cubicBezTo>
                <a:cubicBezTo>
                  <a:pt x="1966" y="1196"/>
                  <a:pt x="1966" y="1196"/>
                  <a:pt x="1966" y="1196"/>
                </a:cubicBezTo>
                <a:cubicBezTo>
                  <a:pt x="1966" y="1199"/>
                  <a:pt x="1966" y="1199"/>
                  <a:pt x="1966" y="1199"/>
                </a:cubicBezTo>
                <a:cubicBezTo>
                  <a:pt x="1966" y="1199"/>
                  <a:pt x="1966" y="1199"/>
                  <a:pt x="1966" y="1199"/>
                </a:cubicBezTo>
                <a:cubicBezTo>
                  <a:pt x="1965" y="1199"/>
                  <a:pt x="1965" y="1199"/>
                  <a:pt x="1965" y="1199"/>
                </a:cubicBezTo>
                <a:cubicBezTo>
                  <a:pt x="1965" y="1198"/>
                  <a:pt x="1965" y="1198"/>
                  <a:pt x="1965" y="1198"/>
                </a:cubicBezTo>
                <a:cubicBezTo>
                  <a:pt x="1964" y="1197"/>
                  <a:pt x="1964" y="1197"/>
                  <a:pt x="1964" y="1197"/>
                </a:cubicBezTo>
                <a:cubicBezTo>
                  <a:pt x="1963" y="1199"/>
                  <a:pt x="1963" y="1199"/>
                  <a:pt x="1963" y="1199"/>
                </a:cubicBezTo>
                <a:cubicBezTo>
                  <a:pt x="1962" y="1197"/>
                  <a:pt x="1962" y="1197"/>
                  <a:pt x="1962" y="1197"/>
                </a:cubicBezTo>
                <a:cubicBezTo>
                  <a:pt x="1958" y="1201"/>
                  <a:pt x="1958" y="1201"/>
                  <a:pt x="1958" y="1201"/>
                </a:cubicBezTo>
                <a:cubicBezTo>
                  <a:pt x="1957" y="1201"/>
                  <a:pt x="1957" y="1201"/>
                  <a:pt x="1957" y="1201"/>
                </a:cubicBezTo>
                <a:cubicBezTo>
                  <a:pt x="1956" y="1200"/>
                  <a:pt x="1956" y="1200"/>
                  <a:pt x="1956" y="1200"/>
                </a:cubicBezTo>
                <a:cubicBezTo>
                  <a:pt x="1954" y="1200"/>
                  <a:pt x="1954" y="1200"/>
                  <a:pt x="1954" y="1200"/>
                </a:cubicBezTo>
                <a:cubicBezTo>
                  <a:pt x="1953" y="1202"/>
                  <a:pt x="1953" y="1202"/>
                  <a:pt x="1953" y="1202"/>
                </a:cubicBezTo>
                <a:cubicBezTo>
                  <a:pt x="1953" y="1205"/>
                  <a:pt x="1953" y="1205"/>
                  <a:pt x="1953" y="1205"/>
                </a:cubicBezTo>
                <a:cubicBezTo>
                  <a:pt x="1950" y="1209"/>
                  <a:pt x="1950" y="1209"/>
                  <a:pt x="1950" y="1209"/>
                </a:cubicBezTo>
                <a:cubicBezTo>
                  <a:pt x="1950" y="1210"/>
                  <a:pt x="1950" y="1210"/>
                  <a:pt x="1950" y="1210"/>
                </a:cubicBezTo>
                <a:cubicBezTo>
                  <a:pt x="1947" y="1213"/>
                  <a:pt x="1947" y="1213"/>
                  <a:pt x="1947" y="1213"/>
                </a:cubicBezTo>
                <a:cubicBezTo>
                  <a:pt x="1947" y="1215"/>
                  <a:pt x="1947" y="1215"/>
                  <a:pt x="1947" y="1215"/>
                </a:cubicBezTo>
                <a:cubicBezTo>
                  <a:pt x="1949" y="1216"/>
                  <a:pt x="1949" y="1216"/>
                  <a:pt x="1949" y="1216"/>
                </a:cubicBezTo>
                <a:cubicBezTo>
                  <a:pt x="1948" y="1218"/>
                  <a:pt x="1948" y="1218"/>
                  <a:pt x="1948" y="1218"/>
                </a:cubicBezTo>
                <a:cubicBezTo>
                  <a:pt x="1949" y="1221"/>
                  <a:pt x="1949" y="1221"/>
                  <a:pt x="1949" y="1221"/>
                </a:cubicBezTo>
                <a:cubicBezTo>
                  <a:pt x="1949" y="1223"/>
                  <a:pt x="1949" y="1223"/>
                  <a:pt x="1949" y="1223"/>
                </a:cubicBezTo>
                <a:cubicBezTo>
                  <a:pt x="1951" y="1229"/>
                  <a:pt x="1951" y="1229"/>
                  <a:pt x="1951" y="1229"/>
                </a:cubicBezTo>
                <a:cubicBezTo>
                  <a:pt x="1951" y="1230"/>
                  <a:pt x="1951" y="1230"/>
                  <a:pt x="1951" y="1230"/>
                </a:cubicBezTo>
                <a:cubicBezTo>
                  <a:pt x="1953" y="1232"/>
                  <a:pt x="1953" y="1232"/>
                  <a:pt x="1953" y="1232"/>
                </a:cubicBezTo>
                <a:cubicBezTo>
                  <a:pt x="1953" y="1233"/>
                  <a:pt x="1953" y="1233"/>
                  <a:pt x="1953" y="1233"/>
                </a:cubicBezTo>
                <a:cubicBezTo>
                  <a:pt x="1952" y="1235"/>
                  <a:pt x="1952" y="1235"/>
                  <a:pt x="1952" y="1235"/>
                </a:cubicBezTo>
                <a:cubicBezTo>
                  <a:pt x="1952" y="1236"/>
                  <a:pt x="1952" y="1236"/>
                  <a:pt x="1952" y="1236"/>
                </a:cubicBezTo>
                <a:cubicBezTo>
                  <a:pt x="1951" y="1241"/>
                  <a:pt x="1951" y="1241"/>
                  <a:pt x="1951" y="1241"/>
                </a:cubicBezTo>
                <a:cubicBezTo>
                  <a:pt x="1949" y="1242"/>
                  <a:pt x="1949" y="1242"/>
                  <a:pt x="1949" y="1242"/>
                </a:cubicBezTo>
                <a:cubicBezTo>
                  <a:pt x="1948" y="1244"/>
                  <a:pt x="1948" y="1244"/>
                  <a:pt x="1948" y="1244"/>
                </a:cubicBezTo>
                <a:cubicBezTo>
                  <a:pt x="1947" y="1245"/>
                  <a:pt x="1947" y="1245"/>
                  <a:pt x="1947" y="1245"/>
                </a:cubicBezTo>
                <a:cubicBezTo>
                  <a:pt x="1947" y="1246"/>
                  <a:pt x="1947" y="1246"/>
                  <a:pt x="1947" y="1246"/>
                </a:cubicBezTo>
                <a:cubicBezTo>
                  <a:pt x="1945" y="1248"/>
                  <a:pt x="1945" y="1248"/>
                  <a:pt x="1945" y="1248"/>
                </a:cubicBezTo>
                <a:cubicBezTo>
                  <a:pt x="1945" y="1252"/>
                  <a:pt x="1945" y="1252"/>
                  <a:pt x="1945" y="1252"/>
                </a:cubicBezTo>
                <a:cubicBezTo>
                  <a:pt x="1943" y="1253"/>
                  <a:pt x="1943" y="1253"/>
                  <a:pt x="1943" y="1253"/>
                </a:cubicBezTo>
                <a:cubicBezTo>
                  <a:pt x="1940" y="1254"/>
                  <a:pt x="1940" y="1254"/>
                  <a:pt x="1940" y="1254"/>
                </a:cubicBezTo>
                <a:cubicBezTo>
                  <a:pt x="1940" y="1255"/>
                  <a:pt x="1940" y="1255"/>
                  <a:pt x="1940" y="1255"/>
                </a:cubicBezTo>
                <a:cubicBezTo>
                  <a:pt x="1940" y="1258"/>
                  <a:pt x="1940" y="1258"/>
                  <a:pt x="1940" y="1258"/>
                </a:cubicBezTo>
                <a:cubicBezTo>
                  <a:pt x="1938" y="1260"/>
                  <a:pt x="1938" y="1260"/>
                  <a:pt x="1938" y="1260"/>
                </a:cubicBezTo>
                <a:cubicBezTo>
                  <a:pt x="1938" y="1263"/>
                  <a:pt x="1938" y="1263"/>
                  <a:pt x="1938" y="1263"/>
                </a:cubicBezTo>
                <a:cubicBezTo>
                  <a:pt x="1937" y="1265"/>
                  <a:pt x="1937" y="1265"/>
                  <a:pt x="1937" y="1265"/>
                </a:cubicBezTo>
                <a:cubicBezTo>
                  <a:pt x="1938" y="1266"/>
                  <a:pt x="1938" y="1266"/>
                  <a:pt x="1938" y="1266"/>
                </a:cubicBezTo>
                <a:cubicBezTo>
                  <a:pt x="1938" y="1269"/>
                  <a:pt x="1938" y="1269"/>
                  <a:pt x="1938" y="1269"/>
                </a:cubicBezTo>
                <a:cubicBezTo>
                  <a:pt x="1941" y="1272"/>
                  <a:pt x="1941" y="1272"/>
                  <a:pt x="1941" y="1272"/>
                </a:cubicBezTo>
                <a:cubicBezTo>
                  <a:pt x="1940" y="1274"/>
                  <a:pt x="1940" y="1274"/>
                  <a:pt x="1940" y="1274"/>
                </a:cubicBezTo>
                <a:cubicBezTo>
                  <a:pt x="1941" y="1276"/>
                  <a:pt x="1941" y="1276"/>
                  <a:pt x="1941" y="1276"/>
                </a:cubicBezTo>
                <a:cubicBezTo>
                  <a:pt x="1942" y="1277"/>
                  <a:pt x="1942" y="1277"/>
                  <a:pt x="1942" y="1277"/>
                </a:cubicBezTo>
                <a:cubicBezTo>
                  <a:pt x="1943" y="1277"/>
                  <a:pt x="1943" y="1277"/>
                  <a:pt x="1943" y="1277"/>
                </a:cubicBezTo>
                <a:cubicBezTo>
                  <a:pt x="1942" y="1277"/>
                  <a:pt x="1942" y="1277"/>
                  <a:pt x="1942" y="1277"/>
                </a:cubicBezTo>
                <a:cubicBezTo>
                  <a:pt x="1940" y="1278"/>
                  <a:pt x="1940" y="1278"/>
                  <a:pt x="1940" y="1278"/>
                </a:cubicBezTo>
                <a:cubicBezTo>
                  <a:pt x="1940" y="1280"/>
                  <a:pt x="1940" y="1280"/>
                  <a:pt x="1940" y="1280"/>
                </a:cubicBezTo>
                <a:cubicBezTo>
                  <a:pt x="1940" y="1283"/>
                  <a:pt x="1940" y="1283"/>
                  <a:pt x="1940" y="1283"/>
                </a:cubicBezTo>
                <a:cubicBezTo>
                  <a:pt x="1940" y="1287"/>
                  <a:pt x="1940" y="1287"/>
                  <a:pt x="1940" y="1287"/>
                </a:cubicBezTo>
                <a:cubicBezTo>
                  <a:pt x="1941" y="1288"/>
                  <a:pt x="1941" y="1288"/>
                  <a:pt x="1941" y="1288"/>
                </a:cubicBezTo>
                <a:cubicBezTo>
                  <a:pt x="1941" y="1290"/>
                  <a:pt x="1941" y="1290"/>
                  <a:pt x="1941" y="1290"/>
                </a:cubicBezTo>
                <a:cubicBezTo>
                  <a:pt x="1942" y="1290"/>
                  <a:pt x="1942" y="1290"/>
                  <a:pt x="1942" y="1290"/>
                </a:cubicBezTo>
                <a:cubicBezTo>
                  <a:pt x="1943" y="1292"/>
                  <a:pt x="1943" y="1292"/>
                  <a:pt x="1943" y="1292"/>
                </a:cubicBezTo>
                <a:cubicBezTo>
                  <a:pt x="1944" y="1293"/>
                  <a:pt x="1944" y="1293"/>
                  <a:pt x="1944" y="1293"/>
                </a:cubicBezTo>
                <a:cubicBezTo>
                  <a:pt x="1945" y="1294"/>
                  <a:pt x="1945" y="1294"/>
                  <a:pt x="1945" y="1294"/>
                </a:cubicBezTo>
                <a:cubicBezTo>
                  <a:pt x="1947" y="1296"/>
                  <a:pt x="1947" y="1296"/>
                  <a:pt x="1947" y="1296"/>
                </a:cubicBezTo>
                <a:cubicBezTo>
                  <a:pt x="1948" y="1295"/>
                  <a:pt x="1948" y="1295"/>
                  <a:pt x="1948" y="1295"/>
                </a:cubicBezTo>
                <a:cubicBezTo>
                  <a:pt x="1949" y="1296"/>
                  <a:pt x="1949" y="1296"/>
                  <a:pt x="1949" y="1296"/>
                </a:cubicBezTo>
                <a:cubicBezTo>
                  <a:pt x="1950" y="1296"/>
                  <a:pt x="1950" y="1296"/>
                  <a:pt x="1950" y="1296"/>
                </a:cubicBezTo>
                <a:cubicBezTo>
                  <a:pt x="1952" y="1299"/>
                  <a:pt x="1952" y="1299"/>
                  <a:pt x="1952" y="1299"/>
                </a:cubicBezTo>
                <a:cubicBezTo>
                  <a:pt x="1953" y="1299"/>
                  <a:pt x="1953" y="1299"/>
                  <a:pt x="1953" y="1299"/>
                </a:cubicBezTo>
                <a:cubicBezTo>
                  <a:pt x="1953" y="1300"/>
                  <a:pt x="1953" y="1300"/>
                  <a:pt x="1953" y="1300"/>
                </a:cubicBezTo>
                <a:cubicBezTo>
                  <a:pt x="1954" y="1300"/>
                  <a:pt x="1954" y="1300"/>
                  <a:pt x="1954" y="1300"/>
                </a:cubicBezTo>
                <a:cubicBezTo>
                  <a:pt x="1955" y="1299"/>
                  <a:pt x="1955" y="1299"/>
                  <a:pt x="1955" y="1299"/>
                </a:cubicBezTo>
                <a:cubicBezTo>
                  <a:pt x="1957" y="1300"/>
                  <a:pt x="1957" y="1300"/>
                  <a:pt x="1957" y="1300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2" y="1296"/>
                  <a:pt x="1962" y="1296"/>
                  <a:pt x="1962" y="1296"/>
                </a:cubicBezTo>
                <a:cubicBezTo>
                  <a:pt x="1968" y="1295"/>
                  <a:pt x="1968" y="1295"/>
                  <a:pt x="1968" y="1295"/>
                </a:cubicBezTo>
                <a:cubicBezTo>
                  <a:pt x="1970" y="1296"/>
                  <a:pt x="1970" y="1296"/>
                  <a:pt x="1970" y="1296"/>
                </a:cubicBezTo>
                <a:cubicBezTo>
                  <a:pt x="1973" y="1294"/>
                  <a:pt x="1973" y="1294"/>
                  <a:pt x="1973" y="1294"/>
                </a:cubicBezTo>
                <a:cubicBezTo>
                  <a:pt x="1974" y="1293"/>
                  <a:pt x="1974" y="1293"/>
                  <a:pt x="1974" y="1293"/>
                </a:cubicBezTo>
                <a:cubicBezTo>
                  <a:pt x="1976" y="1292"/>
                  <a:pt x="1976" y="1292"/>
                  <a:pt x="1976" y="1292"/>
                </a:cubicBezTo>
                <a:cubicBezTo>
                  <a:pt x="1977" y="1289"/>
                  <a:pt x="1977" y="1289"/>
                  <a:pt x="1977" y="1289"/>
                </a:cubicBezTo>
                <a:cubicBezTo>
                  <a:pt x="1978" y="1287"/>
                  <a:pt x="1978" y="1287"/>
                  <a:pt x="1978" y="1287"/>
                </a:cubicBezTo>
                <a:cubicBezTo>
                  <a:pt x="1978" y="1285"/>
                  <a:pt x="1978" y="1285"/>
                  <a:pt x="1978" y="1285"/>
                </a:cubicBezTo>
                <a:cubicBezTo>
                  <a:pt x="1980" y="1284"/>
                  <a:pt x="1980" y="1284"/>
                  <a:pt x="1980" y="1284"/>
                </a:cubicBezTo>
                <a:cubicBezTo>
                  <a:pt x="1980" y="1281"/>
                  <a:pt x="1980" y="1281"/>
                  <a:pt x="1980" y="1281"/>
                </a:cubicBezTo>
                <a:cubicBezTo>
                  <a:pt x="1980" y="1280"/>
                  <a:pt x="1980" y="1280"/>
                  <a:pt x="1980" y="1280"/>
                </a:cubicBezTo>
                <a:cubicBezTo>
                  <a:pt x="1981" y="1279"/>
                  <a:pt x="1981" y="1279"/>
                  <a:pt x="1981" y="1279"/>
                </a:cubicBezTo>
                <a:cubicBezTo>
                  <a:pt x="1982" y="1276"/>
                  <a:pt x="1982" y="1276"/>
                  <a:pt x="1982" y="1276"/>
                </a:cubicBezTo>
                <a:cubicBezTo>
                  <a:pt x="1982" y="1275"/>
                  <a:pt x="1982" y="1275"/>
                  <a:pt x="1982" y="1275"/>
                </a:cubicBezTo>
                <a:cubicBezTo>
                  <a:pt x="1983" y="1275"/>
                  <a:pt x="1983" y="1275"/>
                  <a:pt x="1983" y="1275"/>
                </a:cubicBezTo>
                <a:cubicBezTo>
                  <a:pt x="1984" y="1272"/>
                  <a:pt x="1984" y="1272"/>
                  <a:pt x="1984" y="1272"/>
                </a:cubicBezTo>
                <a:cubicBezTo>
                  <a:pt x="1986" y="1265"/>
                  <a:pt x="1986" y="1265"/>
                  <a:pt x="1986" y="1265"/>
                </a:cubicBezTo>
                <a:cubicBezTo>
                  <a:pt x="1987" y="1262"/>
                  <a:pt x="1987" y="1262"/>
                  <a:pt x="1987" y="1262"/>
                </a:cubicBezTo>
                <a:cubicBezTo>
                  <a:pt x="1988" y="1260"/>
                  <a:pt x="1988" y="1260"/>
                  <a:pt x="1988" y="1260"/>
                </a:cubicBezTo>
                <a:cubicBezTo>
                  <a:pt x="1989" y="1256"/>
                  <a:pt x="1989" y="1256"/>
                  <a:pt x="1989" y="1256"/>
                </a:cubicBezTo>
                <a:cubicBezTo>
                  <a:pt x="1992" y="1251"/>
                  <a:pt x="1992" y="1251"/>
                  <a:pt x="1992" y="1251"/>
                </a:cubicBezTo>
                <a:cubicBezTo>
                  <a:pt x="1995" y="1243"/>
                  <a:pt x="1995" y="1243"/>
                  <a:pt x="1995" y="1243"/>
                </a:cubicBezTo>
                <a:cubicBezTo>
                  <a:pt x="1997" y="1240"/>
                  <a:pt x="1997" y="1240"/>
                  <a:pt x="1997" y="1240"/>
                </a:cubicBezTo>
                <a:cubicBezTo>
                  <a:pt x="1997" y="1236"/>
                  <a:pt x="1997" y="1236"/>
                  <a:pt x="1997" y="1236"/>
                </a:cubicBezTo>
                <a:cubicBezTo>
                  <a:pt x="1999" y="1233"/>
                  <a:pt x="1999" y="1233"/>
                  <a:pt x="1999" y="1233"/>
                </a:cubicBezTo>
                <a:cubicBezTo>
                  <a:pt x="1999" y="1231"/>
                  <a:pt x="1999" y="1231"/>
                  <a:pt x="1999" y="1231"/>
                </a:cubicBezTo>
                <a:cubicBezTo>
                  <a:pt x="2001" y="1228"/>
                  <a:pt x="2001" y="1228"/>
                  <a:pt x="2001" y="1228"/>
                </a:cubicBezTo>
                <a:cubicBezTo>
                  <a:pt x="2002" y="1222"/>
                  <a:pt x="2002" y="1222"/>
                  <a:pt x="2002" y="1222"/>
                </a:cubicBezTo>
                <a:cubicBezTo>
                  <a:pt x="2003" y="1218"/>
                  <a:pt x="2003" y="1218"/>
                  <a:pt x="2003" y="1218"/>
                </a:cubicBezTo>
                <a:cubicBezTo>
                  <a:pt x="2004" y="1217"/>
                  <a:pt x="2004" y="1217"/>
                  <a:pt x="2004" y="1217"/>
                </a:cubicBezTo>
                <a:cubicBezTo>
                  <a:pt x="2005" y="1214"/>
                  <a:pt x="2005" y="1214"/>
                  <a:pt x="2005" y="1214"/>
                </a:cubicBezTo>
                <a:cubicBezTo>
                  <a:pt x="2004" y="1212"/>
                  <a:pt x="2004" y="1212"/>
                  <a:pt x="2004" y="1212"/>
                </a:cubicBezTo>
                <a:cubicBezTo>
                  <a:pt x="2004" y="1210"/>
                  <a:pt x="2004" y="1210"/>
                  <a:pt x="2004" y="1210"/>
                </a:cubicBezTo>
                <a:cubicBezTo>
                  <a:pt x="2007" y="1207"/>
                  <a:pt x="2007" y="1207"/>
                  <a:pt x="2007" y="1207"/>
                </a:cubicBezTo>
                <a:cubicBezTo>
                  <a:pt x="2006" y="1206"/>
                  <a:pt x="2006" y="1206"/>
                  <a:pt x="2006" y="1206"/>
                </a:cubicBezTo>
                <a:cubicBezTo>
                  <a:pt x="2008" y="1204"/>
                  <a:pt x="2008" y="1204"/>
                  <a:pt x="2008" y="1204"/>
                </a:cubicBezTo>
                <a:cubicBezTo>
                  <a:pt x="2007" y="1201"/>
                  <a:pt x="2007" y="1201"/>
                  <a:pt x="2007" y="1201"/>
                </a:cubicBezTo>
                <a:cubicBezTo>
                  <a:pt x="2007" y="1201"/>
                  <a:pt x="2007" y="1201"/>
                  <a:pt x="2007" y="1201"/>
                </a:cubicBezTo>
                <a:cubicBezTo>
                  <a:pt x="2007" y="1199"/>
                  <a:pt x="2007" y="1199"/>
                  <a:pt x="2007" y="1199"/>
                </a:cubicBezTo>
                <a:cubicBezTo>
                  <a:pt x="2007" y="1196"/>
                  <a:pt x="2007" y="1196"/>
                  <a:pt x="2007" y="1196"/>
                </a:cubicBezTo>
                <a:cubicBezTo>
                  <a:pt x="2007" y="1196"/>
                  <a:pt x="2007" y="1196"/>
                  <a:pt x="2007" y="1196"/>
                </a:cubicBezTo>
                <a:cubicBezTo>
                  <a:pt x="2007" y="1193"/>
                  <a:pt x="2007" y="1193"/>
                  <a:pt x="2007" y="1193"/>
                </a:cubicBezTo>
                <a:cubicBezTo>
                  <a:pt x="2008" y="1193"/>
                  <a:pt x="2008" y="1193"/>
                  <a:pt x="2008" y="1193"/>
                </a:cubicBezTo>
                <a:cubicBezTo>
                  <a:pt x="2009" y="1194"/>
                  <a:pt x="2009" y="1194"/>
                  <a:pt x="2009" y="1194"/>
                </a:cubicBezTo>
                <a:cubicBezTo>
                  <a:pt x="2009" y="1196"/>
                  <a:pt x="2009" y="1196"/>
                  <a:pt x="2009" y="1196"/>
                </a:cubicBezTo>
                <a:cubicBezTo>
                  <a:pt x="2011" y="1198"/>
                  <a:pt x="2011" y="1198"/>
                  <a:pt x="2011" y="1198"/>
                </a:cubicBezTo>
                <a:cubicBezTo>
                  <a:pt x="2012" y="1198"/>
                  <a:pt x="2012" y="1198"/>
                  <a:pt x="2012" y="1198"/>
                </a:cubicBezTo>
                <a:cubicBezTo>
                  <a:pt x="2013" y="1197"/>
                  <a:pt x="2013" y="1197"/>
                  <a:pt x="2013" y="1197"/>
                </a:cubicBezTo>
                <a:cubicBezTo>
                  <a:pt x="2013" y="1195"/>
                  <a:pt x="2013" y="1195"/>
                  <a:pt x="2013" y="1195"/>
                </a:cubicBezTo>
                <a:cubicBezTo>
                  <a:pt x="2014" y="1195"/>
                  <a:pt x="2014" y="1195"/>
                  <a:pt x="2014" y="1195"/>
                </a:cubicBezTo>
                <a:cubicBezTo>
                  <a:pt x="2014" y="1193"/>
                  <a:pt x="2014" y="1193"/>
                  <a:pt x="2014" y="1193"/>
                </a:cubicBezTo>
                <a:cubicBezTo>
                  <a:pt x="2015" y="1192"/>
                  <a:pt x="2015" y="1192"/>
                  <a:pt x="2015" y="1192"/>
                </a:cubicBezTo>
                <a:cubicBezTo>
                  <a:pt x="2014" y="1190"/>
                  <a:pt x="2014" y="1190"/>
                  <a:pt x="2014" y="1190"/>
                </a:cubicBezTo>
                <a:lnTo>
                  <a:pt x="2012" y="1187"/>
                </a:lnTo>
                <a:close/>
                <a:moveTo>
                  <a:pt x="1597" y="998"/>
                </a:moveTo>
                <a:cubicBezTo>
                  <a:pt x="1597" y="995"/>
                  <a:pt x="1597" y="995"/>
                  <a:pt x="1597" y="995"/>
                </a:cubicBezTo>
                <a:cubicBezTo>
                  <a:pt x="1596" y="994"/>
                  <a:pt x="1596" y="994"/>
                  <a:pt x="1596" y="994"/>
                </a:cubicBezTo>
                <a:cubicBezTo>
                  <a:pt x="1594" y="996"/>
                  <a:pt x="1594" y="996"/>
                  <a:pt x="1594" y="996"/>
                </a:cubicBezTo>
                <a:cubicBezTo>
                  <a:pt x="1594" y="999"/>
                  <a:pt x="1594" y="999"/>
                  <a:pt x="1594" y="999"/>
                </a:cubicBezTo>
                <a:cubicBezTo>
                  <a:pt x="1592" y="999"/>
                  <a:pt x="1592" y="999"/>
                  <a:pt x="1592" y="999"/>
                </a:cubicBezTo>
                <a:cubicBezTo>
                  <a:pt x="1592" y="1000"/>
                  <a:pt x="1592" y="1000"/>
                  <a:pt x="1592" y="1000"/>
                </a:cubicBezTo>
                <a:cubicBezTo>
                  <a:pt x="1594" y="1001"/>
                  <a:pt x="1594" y="1001"/>
                  <a:pt x="1594" y="1001"/>
                </a:cubicBezTo>
                <a:cubicBezTo>
                  <a:pt x="1596" y="1002"/>
                  <a:pt x="1596" y="1002"/>
                  <a:pt x="1596" y="1002"/>
                </a:cubicBezTo>
                <a:lnTo>
                  <a:pt x="1597" y="998"/>
                </a:lnTo>
                <a:close/>
                <a:moveTo>
                  <a:pt x="1317" y="92"/>
                </a:moveTo>
                <a:cubicBezTo>
                  <a:pt x="1317" y="93"/>
                  <a:pt x="1317" y="93"/>
                  <a:pt x="1317" y="93"/>
                </a:cubicBezTo>
                <a:cubicBezTo>
                  <a:pt x="1318" y="94"/>
                  <a:pt x="1318" y="94"/>
                  <a:pt x="1318" y="94"/>
                </a:cubicBezTo>
                <a:cubicBezTo>
                  <a:pt x="1319" y="93"/>
                  <a:pt x="1319" y="93"/>
                  <a:pt x="1319" y="93"/>
                </a:cubicBezTo>
                <a:cubicBezTo>
                  <a:pt x="1318" y="92"/>
                  <a:pt x="1318" y="92"/>
                  <a:pt x="1318" y="92"/>
                </a:cubicBezTo>
                <a:cubicBezTo>
                  <a:pt x="1319" y="91"/>
                  <a:pt x="1319" y="91"/>
                  <a:pt x="1319" y="91"/>
                </a:cubicBezTo>
                <a:lnTo>
                  <a:pt x="1317" y="92"/>
                </a:lnTo>
                <a:close/>
                <a:moveTo>
                  <a:pt x="869" y="1684"/>
                </a:moveTo>
                <a:cubicBezTo>
                  <a:pt x="868" y="1683"/>
                  <a:pt x="868" y="1683"/>
                  <a:pt x="868" y="1683"/>
                </a:cubicBezTo>
                <a:cubicBezTo>
                  <a:pt x="867" y="1685"/>
                  <a:pt x="867" y="1685"/>
                  <a:pt x="867" y="1685"/>
                </a:cubicBezTo>
                <a:cubicBezTo>
                  <a:pt x="868" y="1685"/>
                  <a:pt x="868" y="1685"/>
                  <a:pt x="868" y="1685"/>
                </a:cubicBezTo>
                <a:cubicBezTo>
                  <a:pt x="869" y="1685"/>
                  <a:pt x="869" y="1685"/>
                  <a:pt x="869" y="1685"/>
                </a:cubicBezTo>
                <a:lnTo>
                  <a:pt x="869" y="1684"/>
                </a:lnTo>
                <a:close/>
                <a:moveTo>
                  <a:pt x="907" y="1684"/>
                </a:moveTo>
                <a:cubicBezTo>
                  <a:pt x="905" y="1683"/>
                  <a:pt x="905" y="1683"/>
                  <a:pt x="905" y="1683"/>
                </a:cubicBezTo>
                <a:cubicBezTo>
                  <a:pt x="902" y="1683"/>
                  <a:pt x="902" y="1683"/>
                  <a:pt x="902" y="1683"/>
                </a:cubicBezTo>
                <a:cubicBezTo>
                  <a:pt x="899" y="1683"/>
                  <a:pt x="899" y="1683"/>
                  <a:pt x="899" y="1683"/>
                </a:cubicBezTo>
                <a:cubicBezTo>
                  <a:pt x="896" y="1683"/>
                  <a:pt x="896" y="1683"/>
                  <a:pt x="896" y="1683"/>
                </a:cubicBezTo>
                <a:cubicBezTo>
                  <a:pt x="893" y="1684"/>
                  <a:pt x="893" y="1684"/>
                  <a:pt x="893" y="1684"/>
                </a:cubicBezTo>
                <a:cubicBezTo>
                  <a:pt x="889" y="1685"/>
                  <a:pt x="889" y="1685"/>
                  <a:pt x="889" y="1685"/>
                </a:cubicBezTo>
                <a:cubicBezTo>
                  <a:pt x="886" y="1685"/>
                  <a:pt x="886" y="1685"/>
                  <a:pt x="886" y="1685"/>
                </a:cubicBezTo>
                <a:cubicBezTo>
                  <a:pt x="885" y="1685"/>
                  <a:pt x="885" y="1685"/>
                  <a:pt x="885" y="1685"/>
                </a:cubicBezTo>
                <a:cubicBezTo>
                  <a:pt x="884" y="1685"/>
                  <a:pt x="884" y="1685"/>
                  <a:pt x="884" y="1685"/>
                </a:cubicBezTo>
                <a:cubicBezTo>
                  <a:pt x="882" y="1686"/>
                  <a:pt x="882" y="1686"/>
                  <a:pt x="882" y="1686"/>
                </a:cubicBezTo>
                <a:cubicBezTo>
                  <a:pt x="883" y="1687"/>
                  <a:pt x="883" y="1687"/>
                  <a:pt x="883" y="1687"/>
                </a:cubicBezTo>
                <a:cubicBezTo>
                  <a:pt x="884" y="1686"/>
                  <a:pt x="884" y="1686"/>
                  <a:pt x="884" y="1686"/>
                </a:cubicBezTo>
                <a:cubicBezTo>
                  <a:pt x="886" y="1687"/>
                  <a:pt x="886" y="1687"/>
                  <a:pt x="886" y="1687"/>
                </a:cubicBezTo>
                <a:cubicBezTo>
                  <a:pt x="883" y="1688"/>
                  <a:pt x="883" y="1688"/>
                  <a:pt x="883" y="1688"/>
                </a:cubicBezTo>
                <a:cubicBezTo>
                  <a:pt x="882" y="1689"/>
                  <a:pt x="882" y="1689"/>
                  <a:pt x="882" y="1689"/>
                </a:cubicBezTo>
                <a:cubicBezTo>
                  <a:pt x="881" y="1690"/>
                  <a:pt x="881" y="1690"/>
                  <a:pt x="881" y="1690"/>
                </a:cubicBezTo>
                <a:cubicBezTo>
                  <a:pt x="883" y="1691"/>
                  <a:pt x="883" y="1691"/>
                  <a:pt x="883" y="1691"/>
                </a:cubicBezTo>
                <a:cubicBezTo>
                  <a:pt x="885" y="1690"/>
                  <a:pt x="885" y="1690"/>
                  <a:pt x="885" y="1690"/>
                </a:cubicBezTo>
                <a:cubicBezTo>
                  <a:pt x="884" y="1691"/>
                  <a:pt x="884" y="1691"/>
                  <a:pt x="884" y="1691"/>
                </a:cubicBezTo>
                <a:cubicBezTo>
                  <a:pt x="885" y="1692"/>
                  <a:pt x="885" y="1692"/>
                  <a:pt x="885" y="1692"/>
                </a:cubicBezTo>
                <a:cubicBezTo>
                  <a:pt x="886" y="1693"/>
                  <a:pt x="886" y="1693"/>
                  <a:pt x="886" y="1693"/>
                </a:cubicBezTo>
                <a:cubicBezTo>
                  <a:pt x="887" y="1692"/>
                  <a:pt x="887" y="1692"/>
                  <a:pt x="887" y="1692"/>
                </a:cubicBezTo>
                <a:cubicBezTo>
                  <a:pt x="889" y="1693"/>
                  <a:pt x="889" y="1693"/>
                  <a:pt x="889" y="1693"/>
                </a:cubicBezTo>
                <a:cubicBezTo>
                  <a:pt x="890" y="1693"/>
                  <a:pt x="890" y="1693"/>
                  <a:pt x="890" y="1693"/>
                </a:cubicBezTo>
                <a:cubicBezTo>
                  <a:pt x="891" y="1692"/>
                  <a:pt x="891" y="1692"/>
                  <a:pt x="891" y="1692"/>
                </a:cubicBezTo>
                <a:cubicBezTo>
                  <a:pt x="889" y="1691"/>
                  <a:pt x="889" y="1691"/>
                  <a:pt x="889" y="1691"/>
                </a:cubicBezTo>
                <a:cubicBezTo>
                  <a:pt x="889" y="1690"/>
                  <a:pt x="889" y="1690"/>
                  <a:pt x="889" y="1690"/>
                </a:cubicBezTo>
                <a:cubicBezTo>
                  <a:pt x="891" y="1690"/>
                  <a:pt x="891" y="1690"/>
                  <a:pt x="891" y="1690"/>
                </a:cubicBezTo>
                <a:cubicBezTo>
                  <a:pt x="892" y="1692"/>
                  <a:pt x="892" y="1692"/>
                  <a:pt x="892" y="1692"/>
                </a:cubicBezTo>
                <a:cubicBezTo>
                  <a:pt x="893" y="1693"/>
                  <a:pt x="893" y="1693"/>
                  <a:pt x="893" y="1693"/>
                </a:cubicBezTo>
                <a:cubicBezTo>
                  <a:pt x="895" y="1692"/>
                  <a:pt x="895" y="1692"/>
                  <a:pt x="895" y="1692"/>
                </a:cubicBezTo>
                <a:cubicBezTo>
                  <a:pt x="896" y="1692"/>
                  <a:pt x="896" y="1692"/>
                  <a:pt x="896" y="1692"/>
                </a:cubicBezTo>
                <a:cubicBezTo>
                  <a:pt x="899" y="1694"/>
                  <a:pt x="899" y="1694"/>
                  <a:pt x="899" y="1694"/>
                </a:cubicBezTo>
                <a:cubicBezTo>
                  <a:pt x="900" y="1694"/>
                  <a:pt x="900" y="1694"/>
                  <a:pt x="900" y="1694"/>
                </a:cubicBezTo>
                <a:cubicBezTo>
                  <a:pt x="900" y="1693"/>
                  <a:pt x="900" y="1693"/>
                  <a:pt x="900" y="1693"/>
                </a:cubicBezTo>
                <a:cubicBezTo>
                  <a:pt x="897" y="1691"/>
                  <a:pt x="897" y="1691"/>
                  <a:pt x="897" y="1691"/>
                </a:cubicBezTo>
                <a:cubicBezTo>
                  <a:pt x="896" y="1690"/>
                  <a:pt x="896" y="1690"/>
                  <a:pt x="896" y="1690"/>
                </a:cubicBezTo>
                <a:cubicBezTo>
                  <a:pt x="896" y="1689"/>
                  <a:pt x="896" y="1689"/>
                  <a:pt x="896" y="1689"/>
                </a:cubicBezTo>
                <a:cubicBezTo>
                  <a:pt x="895" y="1689"/>
                  <a:pt x="895" y="1689"/>
                  <a:pt x="895" y="1689"/>
                </a:cubicBezTo>
                <a:cubicBezTo>
                  <a:pt x="893" y="1688"/>
                  <a:pt x="893" y="1688"/>
                  <a:pt x="893" y="1688"/>
                </a:cubicBezTo>
                <a:cubicBezTo>
                  <a:pt x="893" y="1688"/>
                  <a:pt x="893" y="1688"/>
                  <a:pt x="893" y="1688"/>
                </a:cubicBezTo>
                <a:cubicBezTo>
                  <a:pt x="891" y="1687"/>
                  <a:pt x="891" y="1687"/>
                  <a:pt x="891" y="1687"/>
                </a:cubicBezTo>
                <a:cubicBezTo>
                  <a:pt x="893" y="1686"/>
                  <a:pt x="893" y="1686"/>
                  <a:pt x="893" y="1686"/>
                </a:cubicBezTo>
                <a:cubicBezTo>
                  <a:pt x="894" y="1686"/>
                  <a:pt x="894" y="1686"/>
                  <a:pt x="894" y="1686"/>
                </a:cubicBezTo>
                <a:cubicBezTo>
                  <a:pt x="896" y="1685"/>
                  <a:pt x="896" y="1685"/>
                  <a:pt x="896" y="1685"/>
                </a:cubicBezTo>
                <a:cubicBezTo>
                  <a:pt x="897" y="1685"/>
                  <a:pt x="897" y="1685"/>
                  <a:pt x="897" y="1685"/>
                </a:cubicBezTo>
                <a:cubicBezTo>
                  <a:pt x="898" y="1687"/>
                  <a:pt x="898" y="1687"/>
                  <a:pt x="898" y="1687"/>
                </a:cubicBezTo>
                <a:cubicBezTo>
                  <a:pt x="899" y="1688"/>
                  <a:pt x="899" y="1688"/>
                  <a:pt x="899" y="1688"/>
                </a:cubicBezTo>
                <a:cubicBezTo>
                  <a:pt x="901" y="1688"/>
                  <a:pt x="901" y="1688"/>
                  <a:pt x="901" y="1688"/>
                </a:cubicBezTo>
                <a:cubicBezTo>
                  <a:pt x="903" y="1687"/>
                  <a:pt x="903" y="1687"/>
                  <a:pt x="903" y="1687"/>
                </a:cubicBezTo>
                <a:cubicBezTo>
                  <a:pt x="904" y="1687"/>
                  <a:pt x="904" y="1687"/>
                  <a:pt x="904" y="1687"/>
                </a:cubicBezTo>
                <a:cubicBezTo>
                  <a:pt x="905" y="1688"/>
                  <a:pt x="905" y="1688"/>
                  <a:pt x="905" y="1688"/>
                </a:cubicBezTo>
                <a:cubicBezTo>
                  <a:pt x="907" y="1687"/>
                  <a:pt x="907" y="1687"/>
                  <a:pt x="907" y="1687"/>
                </a:cubicBezTo>
                <a:cubicBezTo>
                  <a:pt x="908" y="1686"/>
                  <a:pt x="908" y="1686"/>
                  <a:pt x="908" y="1686"/>
                </a:cubicBezTo>
                <a:cubicBezTo>
                  <a:pt x="907" y="1685"/>
                  <a:pt x="907" y="1685"/>
                  <a:pt x="907" y="1685"/>
                </a:cubicBezTo>
                <a:lnTo>
                  <a:pt x="907" y="1684"/>
                </a:lnTo>
                <a:close/>
                <a:moveTo>
                  <a:pt x="858" y="1671"/>
                </a:moveTo>
                <a:cubicBezTo>
                  <a:pt x="857" y="1669"/>
                  <a:pt x="857" y="1669"/>
                  <a:pt x="857" y="1669"/>
                </a:cubicBezTo>
                <a:cubicBezTo>
                  <a:pt x="856" y="1669"/>
                  <a:pt x="856" y="1669"/>
                  <a:pt x="856" y="1669"/>
                </a:cubicBezTo>
                <a:cubicBezTo>
                  <a:pt x="853" y="1669"/>
                  <a:pt x="853" y="1669"/>
                  <a:pt x="853" y="1669"/>
                </a:cubicBezTo>
                <a:cubicBezTo>
                  <a:pt x="853" y="1668"/>
                  <a:pt x="853" y="1668"/>
                  <a:pt x="853" y="1668"/>
                </a:cubicBezTo>
                <a:cubicBezTo>
                  <a:pt x="852" y="1668"/>
                  <a:pt x="852" y="1668"/>
                  <a:pt x="852" y="1668"/>
                </a:cubicBezTo>
                <a:cubicBezTo>
                  <a:pt x="849" y="1666"/>
                  <a:pt x="849" y="1666"/>
                  <a:pt x="849" y="1666"/>
                </a:cubicBezTo>
                <a:cubicBezTo>
                  <a:pt x="847" y="1666"/>
                  <a:pt x="847" y="1666"/>
                  <a:pt x="847" y="1666"/>
                </a:cubicBezTo>
                <a:cubicBezTo>
                  <a:pt x="845" y="1666"/>
                  <a:pt x="845" y="1666"/>
                  <a:pt x="845" y="1666"/>
                </a:cubicBezTo>
                <a:cubicBezTo>
                  <a:pt x="844" y="1666"/>
                  <a:pt x="844" y="1666"/>
                  <a:pt x="844" y="1666"/>
                </a:cubicBezTo>
                <a:cubicBezTo>
                  <a:pt x="843" y="1665"/>
                  <a:pt x="843" y="1665"/>
                  <a:pt x="843" y="1665"/>
                </a:cubicBezTo>
                <a:cubicBezTo>
                  <a:pt x="841" y="1665"/>
                  <a:pt x="841" y="1665"/>
                  <a:pt x="841" y="1665"/>
                </a:cubicBezTo>
                <a:cubicBezTo>
                  <a:pt x="841" y="1666"/>
                  <a:pt x="841" y="1666"/>
                  <a:pt x="841" y="1666"/>
                </a:cubicBezTo>
                <a:cubicBezTo>
                  <a:pt x="841" y="1667"/>
                  <a:pt x="841" y="1667"/>
                  <a:pt x="841" y="1667"/>
                </a:cubicBezTo>
                <a:cubicBezTo>
                  <a:pt x="843" y="1668"/>
                  <a:pt x="843" y="1668"/>
                  <a:pt x="843" y="1668"/>
                </a:cubicBezTo>
                <a:cubicBezTo>
                  <a:pt x="844" y="1670"/>
                  <a:pt x="844" y="1670"/>
                  <a:pt x="844" y="1670"/>
                </a:cubicBezTo>
                <a:cubicBezTo>
                  <a:pt x="845" y="1670"/>
                  <a:pt x="845" y="1670"/>
                  <a:pt x="845" y="1670"/>
                </a:cubicBezTo>
                <a:cubicBezTo>
                  <a:pt x="847" y="1673"/>
                  <a:pt x="847" y="1673"/>
                  <a:pt x="847" y="1673"/>
                </a:cubicBezTo>
                <a:cubicBezTo>
                  <a:pt x="849" y="1673"/>
                  <a:pt x="849" y="1673"/>
                  <a:pt x="849" y="1673"/>
                </a:cubicBezTo>
                <a:cubicBezTo>
                  <a:pt x="851" y="1672"/>
                  <a:pt x="851" y="1672"/>
                  <a:pt x="851" y="1672"/>
                </a:cubicBezTo>
                <a:cubicBezTo>
                  <a:pt x="852" y="1673"/>
                  <a:pt x="852" y="1673"/>
                  <a:pt x="852" y="1673"/>
                </a:cubicBezTo>
                <a:cubicBezTo>
                  <a:pt x="852" y="1674"/>
                  <a:pt x="852" y="1674"/>
                  <a:pt x="852" y="1674"/>
                </a:cubicBezTo>
                <a:cubicBezTo>
                  <a:pt x="854" y="1676"/>
                  <a:pt x="854" y="1676"/>
                  <a:pt x="854" y="1676"/>
                </a:cubicBezTo>
                <a:cubicBezTo>
                  <a:pt x="855" y="1675"/>
                  <a:pt x="855" y="1675"/>
                  <a:pt x="855" y="1675"/>
                </a:cubicBezTo>
                <a:cubicBezTo>
                  <a:pt x="855" y="1674"/>
                  <a:pt x="855" y="1674"/>
                  <a:pt x="855" y="1674"/>
                </a:cubicBezTo>
                <a:cubicBezTo>
                  <a:pt x="856" y="1673"/>
                  <a:pt x="856" y="1673"/>
                  <a:pt x="856" y="1673"/>
                </a:cubicBezTo>
                <a:cubicBezTo>
                  <a:pt x="856" y="1672"/>
                  <a:pt x="856" y="1672"/>
                  <a:pt x="856" y="1672"/>
                </a:cubicBezTo>
                <a:cubicBezTo>
                  <a:pt x="855" y="1671"/>
                  <a:pt x="855" y="1671"/>
                  <a:pt x="855" y="1671"/>
                </a:cubicBezTo>
                <a:cubicBezTo>
                  <a:pt x="856" y="1671"/>
                  <a:pt x="856" y="1671"/>
                  <a:pt x="856" y="1671"/>
                </a:cubicBezTo>
                <a:lnTo>
                  <a:pt x="858" y="1671"/>
                </a:lnTo>
                <a:close/>
                <a:moveTo>
                  <a:pt x="921" y="1676"/>
                </a:moveTo>
                <a:cubicBezTo>
                  <a:pt x="917" y="1677"/>
                  <a:pt x="917" y="1677"/>
                  <a:pt x="917" y="1677"/>
                </a:cubicBezTo>
                <a:cubicBezTo>
                  <a:pt x="915" y="1677"/>
                  <a:pt x="915" y="1677"/>
                  <a:pt x="915" y="1677"/>
                </a:cubicBezTo>
                <a:cubicBezTo>
                  <a:pt x="913" y="1674"/>
                  <a:pt x="913" y="1674"/>
                  <a:pt x="913" y="1674"/>
                </a:cubicBezTo>
                <a:cubicBezTo>
                  <a:pt x="910" y="1674"/>
                  <a:pt x="910" y="1674"/>
                  <a:pt x="910" y="1674"/>
                </a:cubicBezTo>
                <a:cubicBezTo>
                  <a:pt x="909" y="1672"/>
                  <a:pt x="909" y="1672"/>
                  <a:pt x="909" y="1672"/>
                </a:cubicBezTo>
                <a:cubicBezTo>
                  <a:pt x="901" y="1670"/>
                  <a:pt x="901" y="1670"/>
                  <a:pt x="901" y="1670"/>
                </a:cubicBezTo>
                <a:cubicBezTo>
                  <a:pt x="899" y="1669"/>
                  <a:pt x="899" y="1669"/>
                  <a:pt x="899" y="1669"/>
                </a:cubicBezTo>
                <a:cubicBezTo>
                  <a:pt x="899" y="1667"/>
                  <a:pt x="899" y="1667"/>
                  <a:pt x="899" y="1667"/>
                </a:cubicBezTo>
                <a:cubicBezTo>
                  <a:pt x="896" y="1665"/>
                  <a:pt x="896" y="1665"/>
                  <a:pt x="896" y="1665"/>
                </a:cubicBezTo>
                <a:cubicBezTo>
                  <a:pt x="894" y="1664"/>
                  <a:pt x="894" y="1664"/>
                  <a:pt x="894" y="1664"/>
                </a:cubicBezTo>
                <a:cubicBezTo>
                  <a:pt x="892" y="1661"/>
                  <a:pt x="892" y="1661"/>
                  <a:pt x="892" y="1661"/>
                </a:cubicBezTo>
                <a:cubicBezTo>
                  <a:pt x="891" y="1659"/>
                  <a:pt x="891" y="1659"/>
                  <a:pt x="891" y="1659"/>
                </a:cubicBezTo>
                <a:cubicBezTo>
                  <a:pt x="889" y="1659"/>
                  <a:pt x="889" y="1659"/>
                  <a:pt x="889" y="1659"/>
                </a:cubicBezTo>
                <a:cubicBezTo>
                  <a:pt x="887" y="1659"/>
                  <a:pt x="887" y="1659"/>
                  <a:pt x="887" y="1659"/>
                </a:cubicBezTo>
                <a:cubicBezTo>
                  <a:pt x="886" y="1659"/>
                  <a:pt x="886" y="1659"/>
                  <a:pt x="886" y="1659"/>
                </a:cubicBezTo>
                <a:cubicBezTo>
                  <a:pt x="887" y="1658"/>
                  <a:pt x="887" y="1658"/>
                  <a:pt x="887" y="1658"/>
                </a:cubicBezTo>
                <a:cubicBezTo>
                  <a:pt x="887" y="1657"/>
                  <a:pt x="887" y="1657"/>
                  <a:pt x="887" y="1657"/>
                </a:cubicBezTo>
                <a:cubicBezTo>
                  <a:pt x="889" y="1656"/>
                  <a:pt x="889" y="1656"/>
                  <a:pt x="889" y="1656"/>
                </a:cubicBezTo>
                <a:cubicBezTo>
                  <a:pt x="890" y="1657"/>
                  <a:pt x="890" y="1657"/>
                  <a:pt x="890" y="1657"/>
                </a:cubicBezTo>
                <a:cubicBezTo>
                  <a:pt x="889" y="1652"/>
                  <a:pt x="889" y="1652"/>
                  <a:pt x="889" y="1652"/>
                </a:cubicBezTo>
                <a:cubicBezTo>
                  <a:pt x="886" y="1649"/>
                  <a:pt x="886" y="1649"/>
                  <a:pt x="886" y="1649"/>
                </a:cubicBezTo>
                <a:cubicBezTo>
                  <a:pt x="884" y="1647"/>
                  <a:pt x="884" y="1647"/>
                  <a:pt x="884" y="1647"/>
                </a:cubicBezTo>
                <a:cubicBezTo>
                  <a:pt x="884" y="1647"/>
                  <a:pt x="884" y="1647"/>
                  <a:pt x="884" y="1647"/>
                </a:cubicBezTo>
                <a:cubicBezTo>
                  <a:pt x="881" y="1648"/>
                  <a:pt x="881" y="1648"/>
                  <a:pt x="881" y="1648"/>
                </a:cubicBezTo>
                <a:cubicBezTo>
                  <a:pt x="880" y="1649"/>
                  <a:pt x="880" y="1649"/>
                  <a:pt x="880" y="1649"/>
                </a:cubicBezTo>
                <a:cubicBezTo>
                  <a:pt x="879" y="1647"/>
                  <a:pt x="879" y="1647"/>
                  <a:pt x="879" y="1647"/>
                </a:cubicBezTo>
                <a:cubicBezTo>
                  <a:pt x="877" y="1647"/>
                  <a:pt x="877" y="1647"/>
                  <a:pt x="877" y="1647"/>
                </a:cubicBezTo>
                <a:cubicBezTo>
                  <a:pt x="876" y="1648"/>
                  <a:pt x="876" y="1648"/>
                  <a:pt x="876" y="1648"/>
                </a:cubicBezTo>
                <a:cubicBezTo>
                  <a:pt x="877" y="1650"/>
                  <a:pt x="877" y="1650"/>
                  <a:pt x="877" y="1650"/>
                </a:cubicBezTo>
                <a:cubicBezTo>
                  <a:pt x="876" y="1651"/>
                  <a:pt x="876" y="1651"/>
                  <a:pt x="876" y="1651"/>
                </a:cubicBezTo>
                <a:cubicBezTo>
                  <a:pt x="875" y="1653"/>
                  <a:pt x="875" y="1653"/>
                  <a:pt x="875" y="1653"/>
                </a:cubicBezTo>
                <a:cubicBezTo>
                  <a:pt x="874" y="1654"/>
                  <a:pt x="874" y="1654"/>
                  <a:pt x="874" y="1654"/>
                </a:cubicBezTo>
                <a:cubicBezTo>
                  <a:pt x="872" y="1653"/>
                  <a:pt x="872" y="1653"/>
                  <a:pt x="872" y="1653"/>
                </a:cubicBezTo>
                <a:cubicBezTo>
                  <a:pt x="871" y="1652"/>
                  <a:pt x="871" y="1652"/>
                  <a:pt x="871" y="1652"/>
                </a:cubicBezTo>
                <a:cubicBezTo>
                  <a:pt x="870" y="1654"/>
                  <a:pt x="870" y="1654"/>
                  <a:pt x="870" y="1654"/>
                </a:cubicBezTo>
                <a:cubicBezTo>
                  <a:pt x="871" y="1655"/>
                  <a:pt x="871" y="1655"/>
                  <a:pt x="871" y="1655"/>
                </a:cubicBezTo>
                <a:cubicBezTo>
                  <a:pt x="872" y="1655"/>
                  <a:pt x="872" y="1655"/>
                  <a:pt x="872" y="1655"/>
                </a:cubicBezTo>
                <a:cubicBezTo>
                  <a:pt x="872" y="1656"/>
                  <a:pt x="872" y="1656"/>
                  <a:pt x="872" y="1656"/>
                </a:cubicBezTo>
                <a:cubicBezTo>
                  <a:pt x="870" y="1658"/>
                  <a:pt x="870" y="1658"/>
                  <a:pt x="870" y="1658"/>
                </a:cubicBezTo>
                <a:cubicBezTo>
                  <a:pt x="871" y="1659"/>
                  <a:pt x="871" y="1659"/>
                  <a:pt x="871" y="1659"/>
                </a:cubicBezTo>
                <a:cubicBezTo>
                  <a:pt x="871" y="1661"/>
                  <a:pt x="871" y="1661"/>
                  <a:pt x="871" y="1661"/>
                </a:cubicBezTo>
                <a:cubicBezTo>
                  <a:pt x="873" y="1664"/>
                  <a:pt x="873" y="1664"/>
                  <a:pt x="873" y="1664"/>
                </a:cubicBezTo>
                <a:cubicBezTo>
                  <a:pt x="875" y="1664"/>
                  <a:pt x="875" y="1664"/>
                  <a:pt x="875" y="1664"/>
                </a:cubicBezTo>
                <a:cubicBezTo>
                  <a:pt x="876" y="1662"/>
                  <a:pt x="876" y="1662"/>
                  <a:pt x="876" y="1662"/>
                </a:cubicBezTo>
                <a:cubicBezTo>
                  <a:pt x="879" y="1661"/>
                  <a:pt x="879" y="1661"/>
                  <a:pt x="879" y="1661"/>
                </a:cubicBezTo>
                <a:cubicBezTo>
                  <a:pt x="881" y="1661"/>
                  <a:pt x="881" y="1661"/>
                  <a:pt x="881" y="1661"/>
                </a:cubicBezTo>
                <a:cubicBezTo>
                  <a:pt x="882" y="1662"/>
                  <a:pt x="882" y="1662"/>
                  <a:pt x="882" y="1662"/>
                </a:cubicBezTo>
                <a:cubicBezTo>
                  <a:pt x="880" y="1665"/>
                  <a:pt x="880" y="1665"/>
                  <a:pt x="880" y="1665"/>
                </a:cubicBezTo>
                <a:cubicBezTo>
                  <a:pt x="878" y="1665"/>
                  <a:pt x="878" y="1665"/>
                  <a:pt x="878" y="1665"/>
                </a:cubicBezTo>
                <a:cubicBezTo>
                  <a:pt x="878" y="1666"/>
                  <a:pt x="878" y="1666"/>
                  <a:pt x="878" y="1666"/>
                </a:cubicBezTo>
                <a:cubicBezTo>
                  <a:pt x="875" y="1668"/>
                  <a:pt x="875" y="1668"/>
                  <a:pt x="875" y="1668"/>
                </a:cubicBezTo>
                <a:cubicBezTo>
                  <a:pt x="875" y="1669"/>
                  <a:pt x="875" y="1669"/>
                  <a:pt x="875" y="1669"/>
                </a:cubicBezTo>
                <a:cubicBezTo>
                  <a:pt x="875" y="1670"/>
                  <a:pt x="875" y="1670"/>
                  <a:pt x="875" y="1670"/>
                </a:cubicBezTo>
                <a:cubicBezTo>
                  <a:pt x="877" y="1671"/>
                  <a:pt x="877" y="1671"/>
                  <a:pt x="877" y="1671"/>
                </a:cubicBezTo>
                <a:cubicBezTo>
                  <a:pt x="879" y="1673"/>
                  <a:pt x="879" y="1673"/>
                  <a:pt x="879" y="1673"/>
                </a:cubicBezTo>
                <a:cubicBezTo>
                  <a:pt x="881" y="1672"/>
                  <a:pt x="881" y="1672"/>
                  <a:pt x="881" y="1672"/>
                </a:cubicBezTo>
                <a:cubicBezTo>
                  <a:pt x="884" y="1674"/>
                  <a:pt x="884" y="1674"/>
                  <a:pt x="884" y="1674"/>
                </a:cubicBezTo>
                <a:cubicBezTo>
                  <a:pt x="889" y="1677"/>
                  <a:pt x="889" y="1677"/>
                  <a:pt x="889" y="1677"/>
                </a:cubicBezTo>
                <a:cubicBezTo>
                  <a:pt x="891" y="1678"/>
                  <a:pt x="891" y="1678"/>
                  <a:pt x="891" y="1678"/>
                </a:cubicBezTo>
                <a:cubicBezTo>
                  <a:pt x="892" y="1678"/>
                  <a:pt x="892" y="1678"/>
                  <a:pt x="892" y="1678"/>
                </a:cubicBezTo>
                <a:cubicBezTo>
                  <a:pt x="896" y="1677"/>
                  <a:pt x="896" y="1677"/>
                  <a:pt x="896" y="1677"/>
                </a:cubicBezTo>
                <a:cubicBezTo>
                  <a:pt x="898" y="1677"/>
                  <a:pt x="898" y="1677"/>
                  <a:pt x="898" y="1677"/>
                </a:cubicBezTo>
                <a:cubicBezTo>
                  <a:pt x="901" y="1676"/>
                  <a:pt x="901" y="1676"/>
                  <a:pt x="901" y="1676"/>
                </a:cubicBezTo>
                <a:cubicBezTo>
                  <a:pt x="901" y="1677"/>
                  <a:pt x="901" y="1677"/>
                  <a:pt x="901" y="1677"/>
                </a:cubicBezTo>
                <a:cubicBezTo>
                  <a:pt x="899" y="1677"/>
                  <a:pt x="899" y="1677"/>
                  <a:pt x="899" y="1677"/>
                </a:cubicBezTo>
                <a:cubicBezTo>
                  <a:pt x="897" y="1678"/>
                  <a:pt x="897" y="1678"/>
                  <a:pt x="897" y="1678"/>
                </a:cubicBezTo>
                <a:cubicBezTo>
                  <a:pt x="892" y="1679"/>
                  <a:pt x="892" y="1679"/>
                  <a:pt x="892" y="1679"/>
                </a:cubicBezTo>
                <a:cubicBezTo>
                  <a:pt x="891" y="1679"/>
                  <a:pt x="891" y="1679"/>
                  <a:pt x="891" y="1679"/>
                </a:cubicBezTo>
                <a:cubicBezTo>
                  <a:pt x="889" y="1677"/>
                  <a:pt x="889" y="1677"/>
                  <a:pt x="889" y="1677"/>
                </a:cubicBezTo>
                <a:cubicBezTo>
                  <a:pt x="885" y="1676"/>
                  <a:pt x="885" y="1676"/>
                  <a:pt x="885" y="1676"/>
                </a:cubicBezTo>
                <a:cubicBezTo>
                  <a:pt x="880" y="1675"/>
                  <a:pt x="880" y="1675"/>
                  <a:pt x="880" y="1675"/>
                </a:cubicBezTo>
                <a:cubicBezTo>
                  <a:pt x="878" y="1674"/>
                  <a:pt x="878" y="1674"/>
                  <a:pt x="878" y="1674"/>
                </a:cubicBezTo>
                <a:cubicBezTo>
                  <a:pt x="878" y="1675"/>
                  <a:pt x="878" y="1675"/>
                  <a:pt x="878" y="1675"/>
                </a:cubicBezTo>
                <a:cubicBezTo>
                  <a:pt x="878" y="1675"/>
                  <a:pt x="878" y="1675"/>
                  <a:pt x="878" y="1675"/>
                </a:cubicBezTo>
                <a:cubicBezTo>
                  <a:pt x="877" y="1676"/>
                  <a:pt x="877" y="1676"/>
                  <a:pt x="877" y="1676"/>
                </a:cubicBezTo>
                <a:cubicBezTo>
                  <a:pt x="877" y="1676"/>
                  <a:pt x="877" y="1676"/>
                  <a:pt x="877" y="1676"/>
                </a:cubicBezTo>
                <a:cubicBezTo>
                  <a:pt x="873" y="1674"/>
                  <a:pt x="873" y="1674"/>
                  <a:pt x="873" y="1674"/>
                </a:cubicBezTo>
                <a:cubicBezTo>
                  <a:pt x="871" y="1673"/>
                  <a:pt x="871" y="1673"/>
                  <a:pt x="871" y="1673"/>
                </a:cubicBezTo>
                <a:cubicBezTo>
                  <a:pt x="871" y="1674"/>
                  <a:pt x="871" y="1674"/>
                  <a:pt x="871" y="1674"/>
                </a:cubicBezTo>
                <a:cubicBezTo>
                  <a:pt x="872" y="1675"/>
                  <a:pt x="872" y="1675"/>
                  <a:pt x="872" y="1675"/>
                </a:cubicBezTo>
                <a:cubicBezTo>
                  <a:pt x="876" y="1677"/>
                  <a:pt x="876" y="1677"/>
                  <a:pt x="876" y="1677"/>
                </a:cubicBezTo>
                <a:cubicBezTo>
                  <a:pt x="876" y="1678"/>
                  <a:pt x="876" y="1678"/>
                  <a:pt x="876" y="1678"/>
                </a:cubicBezTo>
                <a:cubicBezTo>
                  <a:pt x="875" y="1678"/>
                  <a:pt x="875" y="1678"/>
                  <a:pt x="875" y="1678"/>
                </a:cubicBezTo>
                <a:cubicBezTo>
                  <a:pt x="875" y="1678"/>
                  <a:pt x="875" y="1678"/>
                  <a:pt x="875" y="1678"/>
                </a:cubicBezTo>
                <a:cubicBezTo>
                  <a:pt x="874" y="1679"/>
                  <a:pt x="874" y="1679"/>
                  <a:pt x="874" y="1679"/>
                </a:cubicBezTo>
                <a:cubicBezTo>
                  <a:pt x="874" y="1679"/>
                  <a:pt x="874" y="1679"/>
                  <a:pt x="874" y="1679"/>
                </a:cubicBezTo>
                <a:cubicBezTo>
                  <a:pt x="873" y="1678"/>
                  <a:pt x="873" y="1678"/>
                  <a:pt x="873" y="1678"/>
                </a:cubicBezTo>
                <a:cubicBezTo>
                  <a:pt x="871" y="1676"/>
                  <a:pt x="871" y="1676"/>
                  <a:pt x="871" y="1676"/>
                </a:cubicBezTo>
                <a:cubicBezTo>
                  <a:pt x="870" y="1677"/>
                  <a:pt x="870" y="1677"/>
                  <a:pt x="870" y="1677"/>
                </a:cubicBezTo>
                <a:cubicBezTo>
                  <a:pt x="871" y="1678"/>
                  <a:pt x="871" y="1678"/>
                  <a:pt x="871" y="1678"/>
                </a:cubicBezTo>
                <a:cubicBezTo>
                  <a:pt x="869" y="1678"/>
                  <a:pt x="869" y="1678"/>
                  <a:pt x="869" y="1678"/>
                </a:cubicBezTo>
                <a:cubicBezTo>
                  <a:pt x="866" y="1679"/>
                  <a:pt x="866" y="1679"/>
                  <a:pt x="866" y="1679"/>
                </a:cubicBezTo>
                <a:cubicBezTo>
                  <a:pt x="865" y="1679"/>
                  <a:pt x="865" y="1679"/>
                  <a:pt x="865" y="1679"/>
                </a:cubicBezTo>
                <a:cubicBezTo>
                  <a:pt x="866" y="1680"/>
                  <a:pt x="866" y="1680"/>
                  <a:pt x="866" y="1680"/>
                </a:cubicBezTo>
                <a:cubicBezTo>
                  <a:pt x="866" y="1680"/>
                  <a:pt x="866" y="1680"/>
                  <a:pt x="866" y="1680"/>
                </a:cubicBezTo>
                <a:cubicBezTo>
                  <a:pt x="864" y="1680"/>
                  <a:pt x="864" y="1680"/>
                  <a:pt x="864" y="1680"/>
                </a:cubicBezTo>
                <a:cubicBezTo>
                  <a:pt x="862" y="1681"/>
                  <a:pt x="862" y="1681"/>
                  <a:pt x="862" y="1681"/>
                </a:cubicBezTo>
                <a:cubicBezTo>
                  <a:pt x="862" y="1682"/>
                  <a:pt x="862" y="1682"/>
                  <a:pt x="862" y="1682"/>
                </a:cubicBezTo>
                <a:cubicBezTo>
                  <a:pt x="865" y="1682"/>
                  <a:pt x="865" y="1682"/>
                  <a:pt x="865" y="1682"/>
                </a:cubicBezTo>
                <a:cubicBezTo>
                  <a:pt x="866" y="1682"/>
                  <a:pt x="866" y="1682"/>
                  <a:pt x="866" y="1682"/>
                </a:cubicBezTo>
                <a:cubicBezTo>
                  <a:pt x="867" y="1681"/>
                  <a:pt x="867" y="1681"/>
                  <a:pt x="867" y="1681"/>
                </a:cubicBezTo>
                <a:cubicBezTo>
                  <a:pt x="868" y="1681"/>
                  <a:pt x="868" y="1681"/>
                  <a:pt x="868" y="1681"/>
                </a:cubicBezTo>
                <a:cubicBezTo>
                  <a:pt x="869" y="1681"/>
                  <a:pt x="869" y="1681"/>
                  <a:pt x="869" y="1681"/>
                </a:cubicBezTo>
                <a:cubicBezTo>
                  <a:pt x="871" y="1683"/>
                  <a:pt x="871" y="1683"/>
                  <a:pt x="871" y="1683"/>
                </a:cubicBezTo>
                <a:cubicBezTo>
                  <a:pt x="872" y="1682"/>
                  <a:pt x="872" y="1682"/>
                  <a:pt x="872" y="1682"/>
                </a:cubicBezTo>
                <a:cubicBezTo>
                  <a:pt x="872" y="1683"/>
                  <a:pt x="872" y="1683"/>
                  <a:pt x="872" y="1683"/>
                </a:cubicBezTo>
                <a:cubicBezTo>
                  <a:pt x="872" y="1684"/>
                  <a:pt x="872" y="1684"/>
                  <a:pt x="872" y="1684"/>
                </a:cubicBezTo>
                <a:cubicBezTo>
                  <a:pt x="874" y="1685"/>
                  <a:pt x="874" y="1685"/>
                  <a:pt x="874" y="1685"/>
                </a:cubicBezTo>
                <a:cubicBezTo>
                  <a:pt x="872" y="1685"/>
                  <a:pt x="872" y="1685"/>
                  <a:pt x="872" y="1685"/>
                </a:cubicBezTo>
                <a:cubicBezTo>
                  <a:pt x="871" y="1687"/>
                  <a:pt x="871" y="1687"/>
                  <a:pt x="871" y="1687"/>
                </a:cubicBezTo>
                <a:cubicBezTo>
                  <a:pt x="872" y="1689"/>
                  <a:pt x="872" y="1689"/>
                  <a:pt x="872" y="1689"/>
                </a:cubicBezTo>
                <a:cubicBezTo>
                  <a:pt x="874" y="1689"/>
                  <a:pt x="874" y="1689"/>
                  <a:pt x="874" y="1689"/>
                </a:cubicBezTo>
                <a:cubicBezTo>
                  <a:pt x="875" y="1689"/>
                  <a:pt x="875" y="1689"/>
                  <a:pt x="875" y="1689"/>
                </a:cubicBezTo>
                <a:cubicBezTo>
                  <a:pt x="876" y="1691"/>
                  <a:pt x="876" y="1691"/>
                  <a:pt x="876" y="1691"/>
                </a:cubicBezTo>
                <a:cubicBezTo>
                  <a:pt x="878" y="1691"/>
                  <a:pt x="878" y="1691"/>
                  <a:pt x="878" y="1691"/>
                </a:cubicBezTo>
                <a:cubicBezTo>
                  <a:pt x="878" y="1690"/>
                  <a:pt x="878" y="1690"/>
                  <a:pt x="878" y="1690"/>
                </a:cubicBezTo>
                <a:cubicBezTo>
                  <a:pt x="877" y="1689"/>
                  <a:pt x="877" y="1689"/>
                  <a:pt x="877" y="1689"/>
                </a:cubicBezTo>
                <a:cubicBezTo>
                  <a:pt x="875" y="1688"/>
                  <a:pt x="875" y="1688"/>
                  <a:pt x="875" y="1688"/>
                </a:cubicBezTo>
                <a:cubicBezTo>
                  <a:pt x="874" y="1687"/>
                  <a:pt x="874" y="1687"/>
                  <a:pt x="874" y="1687"/>
                </a:cubicBezTo>
                <a:cubicBezTo>
                  <a:pt x="875" y="1687"/>
                  <a:pt x="875" y="1687"/>
                  <a:pt x="875" y="1687"/>
                </a:cubicBezTo>
                <a:cubicBezTo>
                  <a:pt x="876" y="1687"/>
                  <a:pt x="876" y="1687"/>
                  <a:pt x="876" y="1687"/>
                </a:cubicBezTo>
                <a:cubicBezTo>
                  <a:pt x="878" y="1687"/>
                  <a:pt x="878" y="1687"/>
                  <a:pt x="878" y="1687"/>
                </a:cubicBezTo>
                <a:cubicBezTo>
                  <a:pt x="878" y="1686"/>
                  <a:pt x="878" y="1686"/>
                  <a:pt x="878" y="1686"/>
                </a:cubicBezTo>
                <a:cubicBezTo>
                  <a:pt x="877" y="1685"/>
                  <a:pt x="877" y="1685"/>
                  <a:pt x="877" y="1685"/>
                </a:cubicBezTo>
                <a:cubicBezTo>
                  <a:pt x="875" y="1685"/>
                  <a:pt x="875" y="1685"/>
                  <a:pt x="875" y="1685"/>
                </a:cubicBezTo>
                <a:cubicBezTo>
                  <a:pt x="880" y="1683"/>
                  <a:pt x="880" y="1683"/>
                  <a:pt x="880" y="1683"/>
                </a:cubicBezTo>
                <a:cubicBezTo>
                  <a:pt x="881" y="1682"/>
                  <a:pt x="881" y="1682"/>
                  <a:pt x="881" y="1682"/>
                </a:cubicBezTo>
                <a:cubicBezTo>
                  <a:pt x="890" y="1684"/>
                  <a:pt x="890" y="1684"/>
                  <a:pt x="890" y="1684"/>
                </a:cubicBezTo>
                <a:cubicBezTo>
                  <a:pt x="891" y="1684"/>
                  <a:pt x="891" y="1684"/>
                  <a:pt x="891" y="1684"/>
                </a:cubicBezTo>
                <a:cubicBezTo>
                  <a:pt x="890" y="1682"/>
                  <a:pt x="890" y="1682"/>
                  <a:pt x="890" y="1682"/>
                </a:cubicBezTo>
                <a:cubicBezTo>
                  <a:pt x="894" y="1682"/>
                  <a:pt x="894" y="1682"/>
                  <a:pt x="894" y="1682"/>
                </a:cubicBezTo>
                <a:cubicBezTo>
                  <a:pt x="897" y="1681"/>
                  <a:pt x="897" y="1681"/>
                  <a:pt x="897" y="1681"/>
                </a:cubicBezTo>
                <a:cubicBezTo>
                  <a:pt x="901" y="1682"/>
                  <a:pt x="901" y="1682"/>
                  <a:pt x="901" y="1682"/>
                </a:cubicBezTo>
                <a:cubicBezTo>
                  <a:pt x="904" y="1681"/>
                  <a:pt x="904" y="1681"/>
                  <a:pt x="904" y="1681"/>
                </a:cubicBezTo>
                <a:cubicBezTo>
                  <a:pt x="908" y="1682"/>
                  <a:pt x="908" y="1682"/>
                  <a:pt x="908" y="1682"/>
                </a:cubicBezTo>
                <a:cubicBezTo>
                  <a:pt x="911" y="1683"/>
                  <a:pt x="911" y="1683"/>
                  <a:pt x="911" y="1683"/>
                </a:cubicBezTo>
                <a:cubicBezTo>
                  <a:pt x="913" y="1684"/>
                  <a:pt x="913" y="1684"/>
                  <a:pt x="913" y="1684"/>
                </a:cubicBezTo>
                <a:cubicBezTo>
                  <a:pt x="915" y="1683"/>
                  <a:pt x="915" y="1683"/>
                  <a:pt x="915" y="1683"/>
                </a:cubicBezTo>
                <a:cubicBezTo>
                  <a:pt x="917" y="1682"/>
                  <a:pt x="917" y="1682"/>
                  <a:pt x="917" y="1682"/>
                </a:cubicBezTo>
                <a:cubicBezTo>
                  <a:pt x="918" y="1680"/>
                  <a:pt x="918" y="1680"/>
                  <a:pt x="918" y="1680"/>
                </a:cubicBezTo>
                <a:cubicBezTo>
                  <a:pt x="920" y="1679"/>
                  <a:pt x="920" y="1679"/>
                  <a:pt x="920" y="1679"/>
                </a:cubicBezTo>
                <a:cubicBezTo>
                  <a:pt x="921" y="1680"/>
                  <a:pt x="921" y="1680"/>
                  <a:pt x="921" y="1680"/>
                </a:cubicBezTo>
                <a:cubicBezTo>
                  <a:pt x="923" y="1678"/>
                  <a:pt x="923" y="1678"/>
                  <a:pt x="923" y="1678"/>
                </a:cubicBezTo>
                <a:cubicBezTo>
                  <a:pt x="923" y="1677"/>
                  <a:pt x="923" y="1677"/>
                  <a:pt x="923" y="1677"/>
                </a:cubicBezTo>
                <a:lnTo>
                  <a:pt x="921" y="1676"/>
                </a:lnTo>
                <a:close/>
                <a:moveTo>
                  <a:pt x="872" y="1665"/>
                </a:moveTo>
                <a:cubicBezTo>
                  <a:pt x="871" y="1663"/>
                  <a:pt x="871" y="1663"/>
                  <a:pt x="871" y="1663"/>
                </a:cubicBezTo>
                <a:cubicBezTo>
                  <a:pt x="870" y="1663"/>
                  <a:pt x="870" y="1663"/>
                  <a:pt x="870" y="1663"/>
                </a:cubicBezTo>
                <a:cubicBezTo>
                  <a:pt x="870" y="1665"/>
                  <a:pt x="870" y="1665"/>
                  <a:pt x="870" y="1665"/>
                </a:cubicBezTo>
                <a:cubicBezTo>
                  <a:pt x="869" y="1666"/>
                  <a:pt x="869" y="1666"/>
                  <a:pt x="869" y="1666"/>
                </a:cubicBezTo>
                <a:cubicBezTo>
                  <a:pt x="870" y="1668"/>
                  <a:pt x="870" y="1668"/>
                  <a:pt x="870" y="1668"/>
                </a:cubicBezTo>
                <a:cubicBezTo>
                  <a:pt x="869" y="1669"/>
                  <a:pt x="869" y="1669"/>
                  <a:pt x="869" y="1669"/>
                </a:cubicBezTo>
                <a:cubicBezTo>
                  <a:pt x="869" y="1671"/>
                  <a:pt x="869" y="1671"/>
                  <a:pt x="869" y="1671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3" y="1672"/>
                  <a:pt x="873" y="1672"/>
                  <a:pt x="873" y="1672"/>
                </a:cubicBezTo>
                <a:cubicBezTo>
                  <a:pt x="874" y="1673"/>
                  <a:pt x="874" y="1673"/>
                  <a:pt x="874" y="1673"/>
                </a:cubicBezTo>
                <a:cubicBezTo>
                  <a:pt x="875" y="1672"/>
                  <a:pt x="875" y="1672"/>
                  <a:pt x="875" y="1672"/>
                </a:cubicBezTo>
                <a:cubicBezTo>
                  <a:pt x="872" y="1671"/>
                  <a:pt x="872" y="1671"/>
                  <a:pt x="872" y="1671"/>
                </a:cubicBezTo>
                <a:cubicBezTo>
                  <a:pt x="874" y="1669"/>
                  <a:pt x="874" y="1669"/>
                  <a:pt x="874" y="1669"/>
                </a:cubicBezTo>
                <a:cubicBezTo>
                  <a:pt x="873" y="1668"/>
                  <a:pt x="873" y="1668"/>
                  <a:pt x="873" y="1668"/>
                </a:cubicBezTo>
                <a:cubicBezTo>
                  <a:pt x="873" y="1667"/>
                  <a:pt x="873" y="1667"/>
                  <a:pt x="873" y="1667"/>
                </a:cubicBezTo>
                <a:lnTo>
                  <a:pt x="872" y="1665"/>
                </a:lnTo>
                <a:close/>
                <a:moveTo>
                  <a:pt x="867" y="1687"/>
                </a:moveTo>
                <a:cubicBezTo>
                  <a:pt x="868" y="1688"/>
                  <a:pt x="868" y="1688"/>
                  <a:pt x="868" y="1688"/>
                </a:cubicBezTo>
                <a:cubicBezTo>
                  <a:pt x="869" y="1687"/>
                  <a:pt x="869" y="1687"/>
                  <a:pt x="869" y="1687"/>
                </a:cubicBezTo>
                <a:cubicBezTo>
                  <a:pt x="869" y="1686"/>
                  <a:pt x="869" y="1686"/>
                  <a:pt x="869" y="1686"/>
                </a:cubicBezTo>
                <a:lnTo>
                  <a:pt x="867" y="1687"/>
                </a:lnTo>
                <a:close/>
                <a:moveTo>
                  <a:pt x="858" y="1675"/>
                </a:moveTo>
                <a:cubicBezTo>
                  <a:pt x="856" y="1676"/>
                  <a:pt x="856" y="1676"/>
                  <a:pt x="856" y="1676"/>
                </a:cubicBezTo>
                <a:cubicBezTo>
                  <a:pt x="856" y="1677"/>
                  <a:pt x="856" y="1677"/>
                  <a:pt x="856" y="1677"/>
                </a:cubicBezTo>
                <a:cubicBezTo>
                  <a:pt x="858" y="1677"/>
                  <a:pt x="858" y="1677"/>
                  <a:pt x="858" y="1677"/>
                </a:cubicBezTo>
                <a:cubicBezTo>
                  <a:pt x="859" y="1675"/>
                  <a:pt x="859" y="1675"/>
                  <a:pt x="859" y="1675"/>
                </a:cubicBezTo>
                <a:cubicBezTo>
                  <a:pt x="859" y="1675"/>
                  <a:pt x="859" y="1675"/>
                  <a:pt x="859" y="1675"/>
                </a:cubicBezTo>
                <a:cubicBezTo>
                  <a:pt x="858" y="1674"/>
                  <a:pt x="858" y="1674"/>
                  <a:pt x="858" y="1674"/>
                </a:cubicBezTo>
                <a:lnTo>
                  <a:pt x="858" y="1675"/>
                </a:lnTo>
                <a:close/>
                <a:moveTo>
                  <a:pt x="864" y="1676"/>
                </a:moveTo>
                <a:cubicBezTo>
                  <a:pt x="865" y="1675"/>
                  <a:pt x="865" y="1675"/>
                  <a:pt x="865" y="1675"/>
                </a:cubicBezTo>
                <a:cubicBezTo>
                  <a:pt x="866" y="1676"/>
                  <a:pt x="866" y="1676"/>
                  <a:pt x="866" y="1676"/>
                </a:cubicBezTo>
                <a:cubicBezTo>
                  <a:pt x="867" y="1676"/>
                  <a:pt x="867" y="1676"/>
                  <a:pt x="867" y="1676"/>
                </a:cubicBezTo>
                <a:cubicBezTo>
                  <a:pt x="869" y="1676"/>
                  <a:pt x="869" y="1676"/>
                  <a:pt x="869" y="1676"/>
                </a:cubicBezTo>
                <a:cubicBezTo>
                  <a:pt x="868" y="1674"/>
                  <a:pt x="868" y="1674"/>
                  <a:pt x="868" y="1674"/>
                </a:cubicBezTo>
                <a:cubicBezTo>
                  <a:pt x="869" y="1673"/>
                  <a:pt x="869" y="1673"/>
                  <a:pt x="869" y="1673"/>
                </a:cubicBezTo>
                <a:cubicBezTo>
                  <a:pt x="868" y="1672"/>
                  <a:pt x="868" y="1672"/>
                  <a:pt x="868" y="1672"/>
                </a:cubicBezTo>
                <a:cubicBezTo>
                  <a:pt x="867" y="1672"/>
                  <a:pt x="867" y="1672"/>
                  <a:pt x="867" y="1672"/>
                </a:cubicBezTo>
                <a:cubicBezTo>
                  <a:pt x="866" y="1673"/>
                  <a:pt x="866" y="1673"/>
                  <a:pt x="866" y="1673"/>
                </a:cubicBezTo>
                <a:cubicBezTo>
                  <a:pt x="865" y="1672"/>
                  <a:pt x="865" y="1672"/>
                  <a:pt x="865" y="1672"/>
                </a:cubicBezTo>
                <a:cubicBezTo>
                  <a:pt x="862" y="1671"/>
                  <a:pt x="862" y="1671"/>
                  <a:pt x="862" y="1671"/>
                </a:cubicBezTo>
                <a:cubicBezTo>
                  <a:pt x="861" y="1672"/>
                  <a:pt x="861" y="1672"/>
                  <a:pt x="861" y="1672"/>
                </a:cubicBezTo>
                <a:cubicBezTo>
                  <a:pt x="858" y="1672"/>
                  <a:pt x="858" y="1672"/>
                  <a:pt x="858" y="1672"/>
                </a:cubicBezTo>
                <a:cubicBezTo>
                  <a:pt x="858" y="1673"/>
                  <a:pt x="858" y="1673"/>
                  <a:pt x="858" y="1673"/>
                </a:cubicBezTo>
                <a:cubicBezTo>
                  <a:pt x="860" y="1674"/>
                  <a:pt x="860" y="1674"/>
                  <a:pt x="860" y="1674"/>
                </a:cubicBezTo>
                <a:cubicBezTo>
                  <a:pt x="860" y="1675"/>
                  <a:pt x="860" y="1675"/>
                  <a:pt x="860" y="1675"/>
                </a:cubicBezTo>
                <a:cubicBezTo>
                  <a:pt x="861" y="1674"/>
                  <a:pt x="861" y="1674"/>
                  <a:pt x="861" y="1674"/>
                </a:cubicBezTo>
                <a:cubicBezTo>
                  <a:pt x="863" y="1675"/>
                  <a:pt x="863" y="1675"/>
                  <a:pt x="863" y="1675"/>
                </a:cubicBezTo>
                <a:lnTo>
                  <a:pt x="864" y="1676"/>
                </a:lnTo>
                <a:close/>
                <a:moveTo>
                  <a:pt x="1177" y="234"/>
                </a:moveTo>
                <a:cubicBezTo>
                  <a:pt x="1177" y="235"/>
                  <a:pt x="1177" y="235"/>
                  <a:pt x="1177" y="235"/>
                </a:cubicBezTo>
                <a:cubicBezTo>
                  <a:pt x="1178" y="235"/>
                  <a:pt x="1178" y="235"/>
                  <a:pt x="1178" y="235"/>
                </a:cubicBezTo>
                <a:cubicBezTo>
                  <a:pt x="1178" y="234"/>
                  <a:pt x="1178" y="234"/>
                  <a:pt x="1178" y="234"/>
                </a:cubicBezTo>
                <a:cubicBezTo>
                  <a:pt x="1178" y="234"/>
                  <a:pt x="1178" y="234"/>
                  <a:pt x="1178" y="234"/>
                </a:cubicBezTo>
                <a:lnTo>
                  <a:pt x="1177" y="234"/>
                </a:lnTo>
                <a:close/>
                <a:moveTo>
                  <a:pt x="1335" y="273"/>
                </a:moveTo>
                <a:cubicBezTo>
                  <a:pt x="1337" y="274"/>
                  <a:pt x="1337" y="274"/>
                  <a:pt x="1337" y="274"/>
                </a:cubicBezTo>
                <a:cubicBezTo>
                  <a:pt x="1339" y="273"/>
                  <a:pt x="1339" y="273"/>
                  <a:pt x="1339" y="273"/>
                </a:cubicBezTo>
                <a:cubicBezTo>
                  <a:pt x="1340" y="273"/>
                  <a:pt x="1340" y="273"/>
                  <a:pt x="1340" y="273"/>
                </a:cubicBezTo>
                <a:cubicBezTo>
                  <a:pt x="1344" y="276"/>
                  <a:pt x="1344" y="276"/>
                  <a:pt x="1344" y="276"/>
                </a:cubicBezTo>
                <a:cubicBezTo>
                  <a:pt x="1348" y="276"/>
                  <a:pt x="1348" y="276"/>
                  <a:pt x="1348" y="276"/>
                </a:cubicBezTo>
                <a:cubicBezTo>
                  <a:pt x="1350" y="277"/>
                  <a:pt x="1350" y="277"/>
                  <a:pt x="1350" y="277"/>
                </a:cubicBezTo>
                <a:cubicBezTo>
                  <a:pt x="1352" y="276"/>
                  <a:pt x="1352" y="276"/>
                  <a:pt x="1352" y="276"/>
                </a:cubicBezTo>
                <a:cubicBezTo>
                  <a:pt x="1352" y="273"/>
                  <a:pt x="1352" y="273"/>
                  <a:pt x="1352" y="273"/>
                </a:cubicBezTo>
                <a:cubicBezTo>
                  <a:pt x="1353" y="272"/>
                  <a:pt x="1353" y="272"/>
                  <a:pt x="1353" y="272"/>
                </a:cubicBezTo>
                <a:cubicBezTo>
                  <a:pt x="1353" y="274"/>
                  <a:pt x="1353" y="274"/>
                  <a:pt x="1353" y="274"/>
                </a:cubicBezTo>
                <a:cubicBezTo>
                  <a:pt x="1355" y="274"/>
                  <a:pt x="1355" y="274"/>
                  <a:pt x="1355" y="274"/>
                </a:cubicBezTo>
                <a:cubicBezTo>
                  <a:pt x="1358" y="272"/>
                  <a:pt x="1358" y="272"/>
                  <a:pt x="1358" y="272"/>
                </a:cubicBezTo>
                <a:cubicBezTo>
                  <a:pt x="1358" y="270"/>
                  <a:pt x="1358" y="270"/>
                  <a:pt x="1358" y="270"/>
                </a:cubicBezTo>
                <a:cubicBezTo>
                  <a:pt x="1360" y="269"/>
                  <a:pt x="1360" y="269"/>
                  <a:pt x="1360" y="269"/>
                </a:cubicBezTo>
                <a:cubicBezTo>
                  <a:pt x="1359" y="271"/>
                  <a:pt x="1359" y="271"/>
                  <a:pt x="1359" y="271"/>
                </a:cubicBezTo>
                <a:cubicBezTo>
                  <a:pt x="1360" y="272"/>
                  <a:pt x="1360" y="272"/>
                  <a:pt x="1360" y="272"/>
                </a:cubicBezTo>
                <a:cubicBezTo>
                  <a:pt x="1361" y="271"/>
                  <a:pt x="1361" y="271"/>
                  <a:pt x="1361" y="271"/>
                </a:cubicBezTo>
                <a:cubicBezTo>
                  <a:pt x="1362" y="270"/>
                  <a:pt x="1362" y="270"/>
                  <a:pt x="1362" y="270"/>
                </a:cubicBezTo>
                <a:cubicBezTo>
                  <a:pt x="1364" y="268"/>
                  <a:pt x="1364" y="268"/>
                  <a:pt x="1364" y="268"/>
                </a:cubicBezTo>
                <a:cubicBezTo>
                  <a:pt x="1365" y="269"/>
                  <a:pt x="1365" y="269"/>
                  <a:pt x="1365" y="269"/>
                </a:cubicBezTo>
                <a:cubicBezTo>
                  <a:pt x="1366" y="268"/>
                  <a:pt x="1366" y="268"/>
                  <a:pt x="1366" y="268"/>
                </a:cubicBezTo>
                <a:cubicBezTo>
                  <a:pt x="1368" y="268"/>
                  <a:pt x="1368" y="268"/>
                  <a:pt x="1368" y="268"/>
                </a:cubicBezTo>
                <a:cubicBezTo>
                  <a:pt x="1368" y="269"/>
                  <a:pt x="1368" y="269"/>
                  <a:pt x="1368" y="269"/>
                </a:cubicBezTo>
                <a:cubicBezTo>
                  <a:pt x="1368" y="268"/>
                  <a:pt x="1368" y="268"/>
                  <a:pt x="1368" y="268"/>
                </a:cubicBezTo>
                <a:cubicBezTo>
                  <a:pt x="1373" y="265"/>
                  <a:pt x="1373" y="265"/>
                  <a:pt x="1373" y="265"/>
                </a:cubicBezTo>
                <a:cubicBezTo>
                  <a:pt x="1374" y="263"/>
                  <a:pt x="1374" y="263"/>
                  <a:pt x="1374" y="263"/>
                </a:cubicBezTo>
                <a:cubicBezTo>
                  <a:pt x="1379" y="262"/>
                  <a:pt x="1379" y="262"/>
                  <a:pt x="1379" y="262"/>
                </a:cubicBezTo>
                <a:cubicBezTo>
                  <a:pt x="1380" y="260"/>
                  <a:pt x="1380" y="260"/>
                  <a:pt x="1380" y="260"/>
                </a:cubicBezTo>
                <a:cubicBezTo>
                  <a:pt x="1380" y="259"/>
                  <a:pt x="1380" y="259"/>
                  <a:pt x="1380" y="259"/>
                </a:cubicBezTo>
                <a:cubicBezTo>
                  <a:pt x="1380" y="258"/>
                  <a:pt x="1380" y="258"/>
                  <a:pt x="1380" y="258"/>
                </a:cubicBezTo>
                <a:cubicBezTo>
                  <a:pt x="1381" y="258"/>
                  <a:pt x="1381" y="258"/>
                  <a:pt x="1381" y="258"/>
                </a:cubicBezTo>
                <a:cubicBezTo>
                  <a:pt x="1381" y="260"/>
                  <a:pt x="1381" y="260"/>
                  <a:pt x="1381" y="260"/>
                </a:cubicBezTo>
                <a:cubicBezTo>
                  <a:pt x="1384" y="261"/>
                  <a:pt x="1384" y="261"/>
                  <a:pt x="1384" y="261"/>
                </a:cubicBezTo>
                <a:cubicBezTo>
                  <a:pt x="1385" y="259"/>
                  <a:pt x="1385" y="259"/>
                  <a:pt x="1385" y="259"/>
                </a:cubicBezTo>
                <a:cubicBezTo>
                  <a:pt x="1386" y="258"/>
                  <a:pt x="1386" y="258"/>
                  <a:pt x="1386" y="258"/>
                </a:cubicBezTo>
                <a:cubicBezTo>
                  <a:pt x="1385" y="257"/>
                  <a:pt x="1385" y="257"/>
                  <a:pt x="1385" y="257"/>
                </a:cubicBezTo>
                <a:cubicBezTo>
                  <a:pt x="1385" y="256"/>
                  <a:pt x="1385" y="256"/>
                  <a:pt x="1385" y="256"/>
                </a:cubicBezTo>
                <a:cubicBezTo>
                  <a:pt x="1386" y="255"/>
                  <a:pt x="1386" y="255"/>
                  <a:pt x="1386" y="255"/>
                </a:cubicBezTo>
                <a:cubicBezTo>
                  <a:pt x="1386" y="253"/>
                  <a:pt x="1386" y="253"/>
                  <a:pt x="1386" y="253"/>
                </a:cubicBezTo>
                <a:cubicBezTo>
                  <a:pt x="1386" y="252"/>
                  <a:pt x="1386" y="252"/>
                  <a:pt x="1386" y="252"/>
                </a:cubicBezTo>
                <a:cubicBezTo>
                  <a:pt x="1388" y="253"/>
                  <a:pt x="1388" y="253"/>
                  <a:pt x="1388" y="253"/>
                </a:cubicBezTo>
                <a:cubicBezTo>
                  <a:pt x="1388" y="255"/>
                  <a:pt x="1388" y="255"/>
                  <a:pt x="1388" y="255"/>
                </a:cubicBezTo>
                <a:cubicBezTo>
                  <a:pt x="1390" y="254"/>
                  <a:pt x="1390" y="254"/>
                  <a:pt x="1390" y="254"/>
                </a:cubicBezTo>
                <a:cubicBezTo>
                  <a:pt x="1391" y="252"/>
                  <a:pt x="1391" y="252"/>
                  <a:pt x="1391" y="252"/>
                </a:cubicBezTo>
                <a:cubicBezTo>
                  <a:pt x="1391" y="250"/>
                  <a:pt x="1391" y="250"/>
                  <a:pt x="1391" y="250"/>
                </a:cubicBezTo>
                <a:cubicBezTo>
                  <a:pt x="1389" y="249"/>
                  <a:pt x="1389" y="249"/>
                  <a:pt x="1389" y="249"/>
                </a:cubicBezTo>
                <a:cubicBezTo>
                  <a:pt x="1389" y="247"/>
                  <a:pt x="1389" y="247"/>
                  <a:pt x="1389" y="247"/>
                </a:cubicBezTo>
                <a:cubicBezTo>
                  <a:pt x="1390" y="246"/>
                  <a:pt x="1390" y="246"/>
                  <a:pt x="1390" y="246"/>
                </a:cubicBezTo>
                <a:cubicBezTo>
                  <a:pt x="1390" y="244"/>
                  <a:pt x="1390" y="244"/>
                  <a:pt x="1390" y="244"/>
                </a:cubicBezTo>
                <a:cubicBezTo>
                  <a:pt x="1391" y="243"/>
                  <a:pt x="1391" y="243"/>
                  <a:pt x="1391" y="243"/>
                </a:cubicBezTo>
                <a:cubicBezTo>
                  <a:pt x="1393" y="243"/>
                  <a:pt x="1393" y="243"/>
                  <a:pt x="1393" y="243"/>
                </a:cubicBezTo>
                <a:cubicBezTo>
                  <a:pt x="1394" y="241"/>
                  <a:pt x="1394" y="241"/>
                  <a:pt x="1394" y="241"/>
                </a:cubicBezTo>
                <a:cubicBezTo>
                  <a:pt x="1392" y="240"/>
                  <a:pt x="1392" y="240"/>
                  <a:pt x="1392" y="240"/>
                </a:cubicBezTo>
                <a:cubicBezTo>
                  <a:pt x="1388" y="239"/>
                  <a:pt x="1388" y="239"/>
                  <a:pt x="1388" y="239"/>
                </a:cubicBezTo>
                <a:cubicBezTo>
                  <a:pt x="1387" y="240"/>
                  <a:pt x="1387" y="240"/>
                  <a:pt x="1387" y="240"/>
                </a:cubicBezTo>
                <a:cubicBezTo>
                  <a:pt x="1388" y="239"/>
                  <a:pt x="1388" y="239"/>
                  <a:pt x="1388" y="239"/>
                </a:cubicBezTo>
                <a:cubicBezTo>
                  <a:pt x="1388" y="237"/>
                  <a:pt x="1388" y="237"/>
                  <a:pt x="1388" y="237"/>
                </a:cubicBezTo>
                <a:cubicBezTo>
                  <a:pt x="1386" y="237"/>
                  <a:pt x="1386" y="237"/>
                  <a:pt x="1386" y="237"/>
                </a:cubicBezTo>
                <a:cubicBezTo>
                  <a:pt x="1385" y="237"/>
                  <a:pt x="1385" y="237"/>
                  <a:pt x="1385" y="237"/>
                </a:cubicBezTo>
                <a:cubicBezTo>
                  <a:pt x="1384" y="236"/>
                  <a:pt x="1384" y="236"/>
                  <a:pt x="1384" y="236"/>
                </a:cubicBezTo>
                <a:cubicBezTo>
                  <a:pt x="1386" y="234"/>
                  <a:pt x="1386" y="234"/>
                  <a:pt x="1386" y="234"/>
                </a:cubicBezTo>
                <a:cubicBezTo>
                  <a:pt x="1387" y="233"/>
                  <a:pt x="1387" y="233"/>
                  <a:pt x="1387" y="233"/>
                </a:cubicBezTo>
                <a:cubicBezTo>
                  <a:pt x="1387" y="231"/>
                  <a:pt x="1387" y="231"/>
                  <a:pt x="1387" y="231"/>
                </a:cubicBezTo>
                <a:cubicBezTo>
                  <a:pt x="1386" y="230"/>
                  <a:pt x="1386" y="230"/>
                  <a:pt x="1386" y="230"/>
                </a:cubicBezTo>
                <a:cubicBezTo>
                  <a:pt x="1384" y="231"/>
                  <a:pt x="1384" y="231"/>
                  <a:pt x="1384" y="231"/>
                </a:cubicBezTo>
                <a:cubicBezTo>
                  <a:pt x="1383" y="230"/>
                  <a:pt x="1383" y="230"/>
                  <a:pt x="1383" y="230"/>
                </a:cubicBezTo>
                <a:cubicBezTo>
                  <a:pt x="1382" y="229"/>
                  <a:pt x="1382" y="229"/>
                  <a:pt x="1382" y="229"/>
                </a:cubicBezTo>
                <a:cubicBezTo>
                  <a:pt x="1384" y="228"/>
                  <a:pt x="1384" y="228"/>
                  <a:pt x="1384" y="228"/>
                </a:cubicBezTo>
                <a:cubicBezTo>
                  <a:pt x="1384" y="226"/>
                  <a:pt x="1384" y="226"/>
                  <a:pt x="1384" y="226"/>
                </a:cubicBezTo>
                <a:cubicBezTo>
                  <a:pt x="1385" y="226"/>
                  <a:pt x="1385" y="226"/>
                  <a:pt x="1385" y="226"/>
                </a:cubicBezTo>
                <a:cubicBezTo>
                  <a:pt x="1387" y="225"/>
                  <a:pt x="1387" y="225"/>
                  <a:pt x="1387" y="225"/>
                </a:cubicBezTo>
                <a:cubicBezTo>
                  <a:pt x="1385" y="224"/>
                  <a:pt x="1385" y="224"/>
                  <a:pt x="1385" y="224"/>
                </a:cubicBezTo>
                <a:cubicBezTo>
                  <a:pt x="1383" y="225"/>
                  <a:pt x="1383" y="225"/>
                  <a:pt x="1383" y="225"/>
                </a:cubicBezTo>
                <a:cubicBezTo>
                  <a:pt x="1380" y="228"/>
                  <a:pt x="1380" y="228"/>
                  <a:pt x="1380" y="228"/>
                </a:cubicBezTo>
                <a:cubicBezTo>
                  <a:pt x="1379" y="229"/>
                  <a:pt x="1379" y="229"/>
                  <a:pt x="1379" y="229"/>
                </a:cubicBezTo>
                <a:cubicBezTo>
                  <a:pt x="1378" y="229"/>
                  <a:pt x="1378" y="229"/>
                  <a:pt x="1378" y="229"/>
                </a:cubicBezTo>
                <a:cubicBezTo>
                  <a:pt x="1377" y="228"/>
                  <a:pt x="1377" y="228"/>
                  <a:pt x="1377" y="228"/>
                </a:cubicBezTo>
                <a:cubicBezTo>
                  <a:pt x="1378" y="226"/>
                  <a:pt x="1378" y="226"/>
                  <a:pt x="1378" y="226"/>
                </a:cubicBezTo>
                <a:cubicBezTo>
                  <a:pt x="1377" y="225"/>
                  <a:pt x="1377" y="225"/>
                  <a:pt x="1377" y="225"/>
                </a:cubicBezTo>
                <a:cubicBezTo>
                  <a:pt x="1376" y="224"/>
                  <a:pt x="1376" y="224"/>
                  <a:pt x="1376" y="224"/>
                </a:cubicBezTo>
                <a:cubicBezTo>
                  <a:pt x="1375" y="223"/>
                  <a:pt x="1375" y="223"/>
                  <a:pt x="1375" y="223"/>
                </a:cubicBezTo>
                <a:cubicBezTo>
                  <a:pt x="1373" y="224"/>
                  <a:pt x="1373" y="224"/>
                  <a:pt x="1373" y="224"/>
                </a:cubicBezTo>
                <a:cubicBezTo>
                  <a:pt x="1372" y="223"/>
                  <a:pt x="1372" y="223"/>
                  <a:pt x="1372" y="223"/>
                </a:cubicBezTo>
                <a:cubicBezTo>
                  <a:pt x="1371" y="225"/>
                  <a:pt x="1371" y="225"/>
                  <a:pt x="1371" y="225"/>
                </a:cubicBezTo>
                <a:cubicBezTo>
                  <a:pt x="1372" y="227"/>
                  <a:pt x="1372" y="227"/>
                  <a:pt x="1372" y="227"/>
                </a:cubicBezTo>
                <a:cubicBezTo>
                  <a:pt x="1371" y="228"/>
                  <a:pt x="1371" y="228"/>
                  <a:pt x="1371" y="228"/>
                </a:cubicBezTo>
                <a:cubicBezTo>
                  <a:pt x="1369" y="229"/>
                  <a:pt x="1369" y="229"/>
                  <a:pt x="1369" y="229"/>
                </a:cubicBezTo>
                <a:cubicBezTo>
                  <a:pt x="1367" y="230"/>
                  <a:pt x="1367" y="230"/>
                  <a:pt x="1367" y="230"/>
                </a:cubicBezTo>
                <a:cubicBezTo>
                  <a:pt x="1367" y="228"/>
                  <a:pt x="1367" y="228"/>
                  <a:pt x="1367" y="228"/>
                </a:cubicBezTo>
                <a:cubicBezTo>
                  <a:pt x="1366" y="227"/>
                  <a:pt x="1366" y="227"/>
                  <a:pt x="1366" y="227"/>
                </a:cubicBezTo>
                <a:cubicBezTo>
                  <a:pt x="1365" y="229"/>
                  <a:pt x="1365" y="229"/>
                  <a:pt x="1365" y="229"/>
                </a:cubicBezTo>
                <a:cubicBezTo>
                  <a:pt x="1364" y="231"/>
                  <a:pt x="1364" y="231"/>
                  <a:pt x="1364" y="231"/>
                </a:cubicBezTo>
                <a:cubicBezTo>
                  <a:pt x="1362" y="231"/>
                  <a:pt x="1362" y="231"/>
                  <a:pt x="1362" y="231"/>
                </a:cubicBezTo>
                <a:cubicBezTo>
                  <a:pt x="1360" y="228"/>
                  <a:pt x="1360" y="228"/>
                  <a:pt x="1360" y="228"/>
                </a:cubicBezTo>
                <a:cubicBezTo>
                  <a:pt x="1358" y="228"/>
                  <a:pt x="1358" y="228"/>
                  <a:pt x="1358" y="228"/>
                </a:cubicBezTo>
                <a:cubicBezTo>
                  <a:pt x="1358" y="228"/>
                  <a:pt x="1358" y="228"/>
                  <a:pt x="1358" y="228"/>
                </a:cubicBezTo>
                <a:cubicBezTo>
                  <a:pt x="1356" y="228"/>
                  <a:pt x="1356" y="228"/>
                  <a:pt x="1356" y="228"/>
                </a:cubicBezTo>
                <a:cubicBezTo>
                  <a:pt x="1355" y="231"/>
                  <a:pt x="1355" y="231"/>
                  <a:pt x="1355" y="231"/>
                </a:cubicBezTo>
                <a:cubicBezTo>
                  <a:pt x="1357" y="235"/>
                  <a:pt x="1357" y="235"/>
                  <a:pt x="1357" y="235"/>
                </a:cubicBezTo>
                <a:cubicBezTo>
                  <a:pt x="1355" y="240"/>
                  <a:pt x="1355" y="240"/>
                  <a:pt x="1355" y="240"/>
                </a:cubicBezTo>
                <a:cubicBezTo>
                  <a:pt x="1356" y="236"/>
                  <a:pt x="1356" y="236"/>
                  <a:pt x="1356" y="236"/>
                </a:cubicBezTo>
                <a:cubicBezTo>
                  <a:pt x="1354" y="233"/>
                  <a:pt x="1354" y="233"/>
                  <a:pt x="1354" y="233"/>
                </a:cubicBezTo>
                <a:cubicBezTo>
                  <a:pt x="1354" y="231"/>
                  <a:pt x="1354" y="231"/>
                  <a:pt x="1354" y="231"/>
                </a:cubicBezTo>
                <a:cubicBezTo>
                  <a:pt x="1353" y="230"/>
                  <a:pt x="1353" y="230"/>
                  <a:pt x="1353" y="230"/>
                </a:cubicBezTo>
                <a:cubicBezTo>
                  <a:pt x="1353" y="228"/>
                  <a:pt x="1353" y="228"/>
                  <a:pt x="1353" y="228"/>
                </a:cubicBezTo>
                <a:cubicBezTo>
                  <a:pt x="1351" y="227"/>
                  <a:pt x="1351" y="227"/>
                  <a:pt x="1351" y="227"/>
                </a:cubicBezTo>
                <a:cubicBezTo>
                  <a:pt x="1347" y="230"/>
                  <a:pt x="1347" y="230"/>
                  <a:pt x="1347" y="230"/>
                </a:cubicBezTo>
                <a:cubicBezTo>
                  <a:pt x="1347" y="232"/>
                  <a:pt x="1347" y="232"/>
                  <a:pt x="1347" y="232"/>
                </a:cubicBezTo>
                <a:cubicBezTo>
                  <a:pt x="1347" y="233"/>
                  <a:pt x="1347" y="233"/>
                  <a:pt x="1347" y="233"/>
                </a:cubicBezTo>
                <a:cubicBezTo>
                  <a:pt x="1346" y="236"/>
                  <a:pt x="1346" y="236"/>
                  <a:pt x="1346" y="236"/>
                </a:cubicBezTo>
                <a:cubicBezTo>
                  <a:pt x="1344" y="236"/>
                  <a:pt x="1344" y="236"/>
                  <a:pt x="1344" y="236"/>
                </a:cubicBezTo>
                <a:cubicBezTo>
                  <a:pt x="1344" y="233"/>
                  <a:pt x="1344" y="233"/>
                  <a:pt x="1344" y="233"/>
                </a:cubicBezTo>
                <a:cubicBezTo>
                  <a:pt x="1343" y="233"/>
                  <a:pt x="1343" y="233"/>
                  <a:pt x="1343" y="233"/>
                </a:cubicBezTo>
                <a:cubicBezTo>
                  <a:pt x="1342" y="228"/>
                  <a:pt x="1342" y="228"/>
                  <a:pt x="1342" y="228"/>
                </a:cubicBezTo>
                <a:cubicBezTo>
                  <a:pt x="1341" y="227"/>
                  <a:pt x="1341" y="227"/>
                  <a:pt x="1341" y="227"/>
                </a:cubicBezTo>
                <a:cubicBezTo>
                  <a:pt x="1338" y="229"/>
                  <a:pt x="1338" y="229"/>
                  <a:pt x="1338" y="229"/>
                </a:cubicBezTo>
                <a:cubicBezTo>
                  <a:pt x="1339" y="234"/>
                  <a:pt x="1339" y="234"/>
                  <a:pt x="1339" y="234"/>
                </a:cubicBezTo>
                <a:cubicBezTo>
                  <a:pt x="1340" y="235"/>
                  <a:pt x="1340" y="235"/>
                  <a:pt x="1340" y="235"/>
                </a:cubicBezTo>
                <a:cubicBezTo>
                  <a:pt x="1340" y="239"/>
                  <a:pt x="1340" y="239"/>
                  <a:pt x="1340" y="239"/>
                </a:cubicBezTo>
                <a:cubicBezTo>
                  <a:pt x="1338" y="240"/>
                  <a:pt x="1338" y="240"/>
                  <a:pt x="1338" y="240"/>
                </a:cubicBezTo>
                <a:cubicBezTo>
                  <a:pt x="1337" y="240"/>
                  <a:pt x="1337" y="240"/>
                  <a:pt x="1337" y="240"/>
                </a:cubicBezTo>
                <a:cubicBezTo>
                  <a:pt x="1337" y="238"/>
                  <a:pt x="1337" y="238"/>
                  <a:pt x="1337" y="238"/>
                </a:cubicBezTo>
                <a:cubicBezTo>
                  <a:pt x="1335" y="239"/>
                  <a:pt x="1335" y="239"/>
                  <a:pt x="1335" y="239"/>
                </a:cubicBezTo>
                <a:cubicBezTo>
                  <a:pt x="1334" y="241"/>
                  <a:pt x="1334" y="241"/>
                  <a:pt x="1334" y="241"/>
                </a:cubicBezTo>
                <a:cubicBezTo>
                  <a:pt x="1333" y="242"/>
                  <a:pt x="1333" y="242"/>
                  <a:pt x="1333" y="242"/>
                </a:cubicBezTo>
                <a:cubicBezTo>
                  <a:pt x="1332" y="245"/>
                  <a:pt x="1332" y="245"/>
                  <a:pt x="1332" y="245"/>
                </a:cubicBezTo>
                <a:cubicBezTo>
                  <a:pt x="1331" y="242"/>
                  <a:pt x="1331" y="242"/>
                  <a:pt x="1331" y="242"/>
                </a:cubicBezTo>
                <a:cubicBezTo>
                  <a:pt x="1330" y="242"/>
                  <a:pt x="1330" y="242"/>
                  <a:pt x="1330" y="242"/>
                </a:cubicBezTo>
                <a:cubicBezTo>
                  <a:pt x="1330" y="240"/>
                  <a:pt x="1330" y="240"/>
                  <a:pt x="1330" y="240"/>
                </a:cubicBezTo>
                <a:cubicBezTo>
                  <a:pt x="1331" y="239"/>
                  <a:pt x="1331" y="239"/>
                  <a:pt x="1331" y="239"/>
                </a:cubicBezTo>
                <a:cubicBezTo>
                  <a:pt x="1331" y="237"/>
                  <a:pt x="1331" y="237"/>
                  <a:pt x="1331" y="237"/>
                </a:cubicBezTo>
                <a:cubicBezTo>
                  <a:pt x="1329" y="237"/>
                  <a:pt x="1329" y="237"/>
                  <a:pt x="1329" y="237"/>
                </a:cubicBezTo>
                <a:cubicBezTo>
                  <a:pt x="1330" y="236"/>
                  <a:pt x="1330" y="236"/>
                  <a:pt x="1330" y="236"/>
                </a:cubicBezTo>
                <a:cubicBezTo>
                  <a:pt x="1329" y="233"/>
                  <a:pt x="1329" y="233"/>
                  <a:pt x="1329" y="233"/>
                </a:cubicBezTo>
                <a:cubicBezTo>
                  <a:pt x="1330" y="234"/>
                  <a:pt x="1330" y="234"/>
                  <a:pt x="1330" y="234"/>
                </a:cubicBezTo>
                <a:cubicBezTo>
                  <a:pt x="1332" y="233"/>
                  <a:pt x="1332" y="233"/>
                  <a:pt x="1332" y="233"/>
                </a:cubicBezTo>
                <a:cubicBezTo>
                  <a:pt x="1332" y="232"/>
                  <a:pt x="1332" y="232"/>
                  <a:pt x="1332" y="232"/>
                </a:cubicBezTo>
                <a:cubicBezTo>
                  <a:pt x="1330" y="231"/>
                  <a:pt x="1330" y="231"/>
                  <a:pt x="1330" y="231"/>
                </a:cubicBezTo>
                <a:cubicBezTo>
                  <a:pt x="1331" y="229"/>
                  <a:pt x="1331" y="229"/>
                  <a:pt x="1331" y="229"/>
                </a:cubicBezTo>
                <a:cubicBezTo>
                  <a:pt x="1330" y="228"/>
                  <a:pt x="1330" y="228"/>
                  <a:pt x="1330" y="228"/>
                </a:cubicBezTo>
                <a:cubicBezTo>
                  <a:pt x="1329" y="229"/>
                  <a:pt x="1329" y="229"/>
                  <a:pt x="1329" y="229"/>
                </a:cubicBezTo>
                <a:cubicBezTo>
                  <a:pt x="1328" y="227"/>
                  <a:pt x="1328" y="227"/>
                  <a:pt x="1328" y="227"/>
                </a:cubicBezTo>
                <a:cubicBezTo>
                  <a:pt x="1325" y="226"/>
                  <a:pt x="1325" y="226"/>
                  <a:pt x="1325" y="226"/>
                </a:cubicBezTo>
                <a:cubicBezTo>
                  <a:pt x="1325" y="224"/>
                  <a:pt x="1325" y="224"/>
                  <a:pt x="1325" y="224"/>
                </a:cubicBezTo>
                <a:cubicBezTo>
                  <a:pt x="1324" y="222"/>
                  <a:pt x="1324" y="222"/>
                  <a:pt x="1324" y="222"/>
                </a:cubicBezTo>
                <a:cubicBezTo>
                  <a:pt x="1322" y="223"/>
                  <a:pt x="1322" y="223"/>
                  <a:pt x="1322" y="223"/>
                </a:cubicBezTo>
                <a:cubicBezTo>
                  <a:pt x="1320" y="222"/>
                  <a:pt x="1320" y="222"/>
                  <a:pt x="1320" y="222"/>
                </a:cubicBezTo>
                <a:cubicBezTo>
                  <a:pt x="1317" y="222"/>
                  <a:pt x="1317" y="222"/>
                  <a:pt x="1317" y="222"/>
                </a:cubicBezTo>
                <a:cubicBezTo>
                  <a:pt x="1317" y="223"/>
                  <a:pt x="1317" y="223"/>
                  <a:pt x="1317" y="223"/>
                </a:cubicBezTo>
                <a:cubicBezTo>
                  <a:pt x="1318" y="224"/>
                  <a:pt x="1318" y="224"/>
                  <a:pt x="1318" y="224"/>
                </a:cubicBezTo>
                <a:cubicBezTo>
                  <a:pt x="1319" y="224"/>
                  <a:pt x="1319" y="224"/>
                  <a:pt x="1319" y="224"/>
                </a:cubicBezTo>
                <a:cubicBezTo>
                  <a:pt x="1319" y="223"/>
                  <a:pt x="1319" y="223"/>
                  <a:pt x="1319" y="223"/>
                </a:cubicBezTo>
                <a:cubicBezTo>
                  <a:pt x="1321" y="223"/>
                  <a:pt x="1321" y="223"/>
                  <a:pt x="1321" y="223"/>
                </a:cubicBezTo>
                <a:cubicBezTo>
                  <a:pt x="1322" y="224"/>
                  <a:pt x="1322" y="224"/>
                  <a:pt x="1322" y="224"/>
                </a:cubicBezTo>
                <a:cubicBezTo>
                  <a:pt x="1323" y="225"/>
                  <a:pt x="1323" y="225"/>
                  <a:pt x="1323" y="225"/>
                </a:cubicBezTo>
                <a:cubicBezTo>
                  <a:pt x="1323" y="226"/>
                  <a:pt x="1323" y="226"/>
                  <a:pt x="1323" y="226"/>
                </a:cubicBezTo>
                <a:cubicBezTo>
                  <a:pt x="1321" y="225"/>
                  <a:pt x="1321" y="225"/>
                  <a:pt x="1321" y="225"/>
                </a:cubicBezTo>
                <a:cubicBezTo>
                  <a:pt x="1319" y="225"/>
                  <a:pt x="1319" y="225"/>
                  <a:pt x="1319" y="225"/>
                </a:cubicBezTo>
                <a:cubicBezTo>
                  <a:pt x="1319" y="226"/>
                  <a:pt x="1319" y="226"/>
                  <a:pt x="1319" y="226"/>
                </a:cubicBezTo>
                <a:cubicBezTo>
                  <a:pt x="1322" y="228"/>
                  <a:pt x="1322" y="228"/>
                  <a:pt x="1322" y="228"/>
                </a:cubicBezTo>
                <a:cubicBezTo>
                  <a:pt x="1324" y="230"/>
                  <a:pt x="1324" y="230"/>
                  <a:pt x="1324" y="230"/>
                </a:cubicBezTo>
                <a:cubicBezTo>
                  <a:pt x="1323" y="231"/>
                  <a:pt x="1323" y="231"/>
                  <a:pt x="1323" y="231"/>
                </a:cubicBezTo>
                <a:cubicBezTo>
                  <a:pt x="1323" y="231"/>
                  <a:pt x="1323" y="231"/>
                  <a:pt x="1323" y="231"/>
                </a:cubicBezTo>
                <a:cubicBezTo>
                  <a:pt x="1323" y="230"/>
                  <a:pt x="1323" y="230"/>
                  <a:pt x="1323" y="230"/>
                </a:cubicBezTo>
                <a:cubicBezTo>
                  <a:pt x="1320" y="229"/>
                  <a:pt x="1320" y="229"/>
                  <a:pt x="1320" y="229"/>
                </a:cubicBezTo>
                <a:cubicBezTo>
                  <a:pt x="1319" y="230"/>
                  <a:pt x="1319" y="230"/>
                  <a:pt x="1319" y="230"/>
                </a:cubicBezTo>
                <a:cubicBezTo>
                  <a:pt x="1318" y="230"/>
                  <a:pt x="1318" y="230"/>
                  <a:pt x="1318" y="230"/>
                </a:cubicBezTo>
                <a:cubicBezTo>
                  <a:pt x="1318" y="228"/>
                  <a:pt x="1318" y="228"/>
                  <a:pt x="1318" y="228"/>
                </a:cubicBezTo>
                <a:cubicBezTo>
                  <a:pt x="1317" y="226"/>
                  <a:pt x="1317" y="226"/>
                  <a:pt x="1317" y="226"/>
                </a:cubicBezTo>
                <a:cubicBezTo>
                  <a:pt x="1315" y="225"/>
                  <a:pt x="1315" y="225"/>
                  <a:pt x="1315" y="225"/>
                </a:cubicBezTo>
                <a:cubicBezTo>
                  <a:pt x="1313" y="226"/>
                  <a:pt x="1313" y="226"/>
                  <a:pt x="1313" y="226"/>
                </a:cubicBezTo>
                <a:cubicBezTo>
                  <a:pt x="1315" y="228"/>
                  <a:pt x="1315" y="228"/>
                  <a:pt x="1315" y="228"/>
                </a:cubicBezTo>
                <a:cubicBezTo>
                  <a:pt x="1314" y="229"/>
                  <a:pt x="1314" y="229"/>
                  <a:pt x="1314" y="229"/>
                </a:cubicBezTo>
                <a:cubicBezTo>
                  <a:pt x="1313" y="227"/>
                  <a:pt x="1313" y="227"/>
                  <a:pt x="1313" y="227"/>
                </a:cubicBezTo>
                <a:cubicBezTo>
                  <a:pt x="1312" y="227"/>
                  <a:pt x="1312" y="227"/>
                  <a:pt x="1312" y="227"/>
                </a:cubicBezTo>
                <a:cubicBezTo>
                  <a:pt x="1311" y="228"/>
                  <a:pt x="1311" y="228"/>
                  <a:pt x="1311" y="228"/>
                </a:cubicBezTo>
                <a:cubicBezTo>
                  <a:pt x="1312" y="230"/>
                  <a:pt x="1312" y="230"/>
                  <a:pt x="1312" y="230"/>
                </a:cubicBezTo>
                <a:cubicBezTo>
                  <a:pt x="1313" y="230"/>
                  <a:pt x="1313" y="230"/>
                  <a:pt x="1313" y="230"/>
                </a:cubicBezTo>
                <a:cubicBezTo>
                  <a:pt x="1314" y="231"/>
                  <a:pt x="1314" y="231"/>
                  <a:pt x="1314" y="231"/>
                </a:cubicBezTo>
                <a:cubicBezTo>
                  <a:pt x="1312" y="231"/>
                  <a:pt x="1312" y="231"/>
                  <a:pt x="1312" y="231"/>
                </a:cubicBezTo>
                <a:cubicBezTo>
                  <a:pt x="1311" y="231"/>
                  <a:pt x="1311" y="231"/>
                  <a:pt x="1311" y="231"/>
                </a:cubicBezTo>
                <a:cubicBezTo>
                  <a:pt x="1312" y="233"/>
                  <a:pt x="1312" y="233"/>
                  <a:pt x="1312" y="233"/>
                </a:cubicBezTo>
                <a:cubicBezTo>
                  <a:pt x="1314" y="234"/>
                  <a:pt x="1314" y="234"/>
                  <a:pt x="1314" y="234"/>
                </a:cubicBezTo>
                <a:cubicBezTo>
                  <a:pt x="1313" y="234"/>
                  <a:pt x="1313" y="234"/>
                  <a:pt x="1313" y="234"/>
                </a:cubicBezTo>
                <a:cubicBezTo>
                  <a:pt x="1312" y="234"/>
                  <a:pt x="1312" y="234"/>
                  <a:pt x="1312" y="234"/>
                </a:cubicBezTo>
                <a:cubicBezTo>
                  <a:pt x="1313" y="236"/>
                  <a:pt x="1313" y="236"/>
                  <a:pt x="1313" y="236"/>
                </a:cubicBezTo>
                <a:cubicBezTo>
                  <a:pt x="1312" y="236"/>
                  <a:pt x="1312" y="236"/>
                  <a:pt x="1312" y="236"/>
                </a:cubicBezTo>
                <a:cubicBezTo>
                  <a:pt x="1309" y="233"/>
                  <a:pt x="1309" y="233"/>
                  <a:pt x="1309" y="233"/>
                </a:cubicBezTo>
                <a:cubicBezTo>
                  <a:pt x="1309" y="233"/>
                  <a:pt x="1309" y="233"/>
                  <a:pt x="1309" y="233"/>
                </a:cubicBezTo>
                <a:cubicBezTo>
                  <a:pt x="1308" y="234"/>
                  <a:pt x="1308" y="234"/>
                  <a:pt x="1308" y="234"/>
                </a:cubicBezTo>
                <a:cubicBezTo>
                  <a:pt x="1309" y="236"/>
                  <a:pt x="1309" y="236"/>
                  <a:pt x="1309" y="236"/>
                </a:cubicBezTo>
                <a:cubicBezTo>
                  <a:pt x="1310" y="238"/>
                  <a:pt x="1310" y="238"/>
                  <a:pt x="1310" y="238"/>
                </a:cubicBezTo>
                <a:cubicBezTo>
                  <a:pt x="1309" y="238"/>
                  <a:pt x="1309" y="238"/>
                  <a:pt x="1309" y="238"/>
                </a:cubicBezTo>
                <a:cubicBezTo>
                  <a:pt x="1307" y="236"/>
                  <a:pt x="1307" y="236"/>
                  <a:pt x="1307" y="236"/>
                </a:cubicBezTo>
                <a:cubicBezTo>
                  <a:pt x="1305" y="235"/>
                  <a:pt x="1305" y="235"/>
                  <a:pt x="1305" y="235"/>
                </a:cubicBezTo>
                <a:cubicBezTo>
                  <a:pt x="1304" y="237"/>
                  <a:pt x="1304" y="237"/>
                  <a:pt x="1304" y="237"/>
                </a:cubicBezTo>
                <a:cubicBezTo>
                  <a:pt x="1307" y="238"/>
                  <a:pt x="1307" y="238"/>
                  <a:pt x="1307" y="238"/>
                </a:cubicBezTo>
                <a:cubicBezTo>
                  <a:pt x="1308" y="240"/>
                  <a:pt x="1308" y="240"/>
                  <a:pt x="1308" y="240"/>
                </a:cubicBezTo>
                <a:cubicBezTo>
                  <a:pt x="1311" y="240"/>
                  <a:pt x="1311" y="240"/>
                  <a:pt x="1311" y="240"/>
                </a:cubicBezTo>
                <a:cubicBezTo>
                  <a:pt x="1312" y="238"/>
                  <a:pt x="1312" y="238"/>
                  <a:pt x="1312" y="238"/>
                </a:cubicBezTo>
                <a:cubicBezTo>
                  <a:pt x="1314" y="238"/>
                  <a:pt x="1314" y="238"/>
                  <a:pt x="1314" y="238"/>
                </a:cubicBezTo>
                <a:cubicBezTo>
                  <a:pt x="1315" y="236"/>
                  <a:pt x="1315" y="236"/>
                  <a:pt x="1315" y="236"/>
                </a:cubicBezTo>
                <a:cubicBezTo>
                  <a:pt x="1316" y="237"/>
                  <a:pt x="1316" y="237"/>
                  <a:pt x="1316" y="237"/>
                </a:cubicBezTo>
                <a:cubicBezTo>
                  <a:pt x="1316" y="238"/>
                  <a:pt x="1316" y="238"/>
                  <a:pt x="1316" y="238"/>
                </a:cubicBezTo>
                <a:cubicBezTo>
                  <a:pt x="1317" y="238"/>
                  <a:pt x="1317" y="238"/>
                  <a:pt x="1317" y="238"/>
                </a:cubicBezTo>
                <a:cubicBezTo>
                  <a:pt x="1318" y="237"/>
                  <a:pt x="1318" y="237"/>
                  <a:pt x="1318" y="237"/>
                </a:cubicBezTo>
                <a:cubicBezTo>
                  <a:pt x="1319" y="239"/>
                  <a:pt x="1319" y="239"/>
                  <a:pt x="1319" y="239"/>
                </a:cubicBezTo>
                <a:cubicBezTo>
                  <a:pt x="1319" y="239"/>
                  <a:pt x="1319" y="239"/>
                  <a:pt x="1319" y="239"/>
                </a:cubicBezTo>
                <a:cubicBezTo>
                  <a:pt x="1321" y="238"/>
                  <a:pt x="1321" y="238"/>
                  <a:pt x="1321" y="238"/>
                </a:cubicBezTo>
                <a:cubicBezTo>
                  <a:pt x="1321" y="237"/>
                  <a:pt x="1321" y="237"/>
                  <a:pt x="1321" y="237"/>
                </a:cubicBezTo>
                <a:cubicBezTo>
                  <a:pt x="1322" y="239"/>
                  <a:pt x="1322" y="239"/>
                  <a:pt x="1322" y="239"/>
                </a:cubicBezTo>
                <a:cubicBezTo>
                  <a:pt x="1322" y="239"/>
                  <a:pt x="1322" y="239"/>
                  <a:pt x="1322" y="239"/>
                </a:cubicBezTo>
                <a:cubicBezTo>
                  <a:pt x="1324" y="237"/>
                  <a:pt x="1324" y="237"/>
                  <a:pt x="1324" y="237"/>
                </a:cubicBezTo>
                <a:cubicBezTo>
                  <a:pt x="1324" y="238"/>
                  <a:pt x="1324" y="238"/>
                  <a:pt x="1324" y="238"/>
                </a:cubicBezTo>
                <a:cubicBezTo>
                  <a:pt x="1324" y="240"/>
                  <a:pt x="1324" y="240"/>
                  <a:pt x="1324" y="240"/>
                </a:cubicBezTo>
                <a:cubicBezTo>
                  <a:pt x="1324" y="240"/>
                  <a:pt x="1324" y="240"/>
                  <a:pt x="1324" y="240"/>
                </a:cubicBezTo>
                <a:cubicBezTo>
                  <a:pt x="1326" y="239"/>
                  <a:pt x="1326" y="239"/>
                  <a:pt x="1326" y="239"/>
                </a:cubicBezTo>
                <a:cubicBezTo>
                  <a:pt x="1328" y="240"/>
                  <a:pt x="1328" y="240"/>
                  <a:pt x="1328" y="240"/>
                </a:cubicBezTo>
                <a:cubicBezTo>
                  <a:pt x="1327" y="241"/>
                  <a:pt x="1327" y="241"/>
                  <a:pt x="1327" y="241"/>
                </a:cubicBezTo>
                <a:cubicBezTo>
                  <a:pt x="1326" y="241"/>
                  <a:pt x="1326" y="241"/>
                  <a:pt x="1326" y="241"/>
                </a:cubicBezTo>
                <a:cubicBezTo>
                  <a:pt x="1324" y="242"/>
                  <a:pt x="1324" y="242"/>
                  <a:pt x="1324" y="242"/>
                </a:cubicBezTo>
                <a:cubicBezTo>
                  <a:pt x="1323" y="242"/>
                  <a:pt x="1323" y="242"/>
                  <a:pt x="1323" y="242"/>
                </a:cubicBezTo>
                <a:cubicBezTo>
                  <a:pt x="1320" y="243"/>
                  <a:pt x="1320" y="243"/>
                  <a:pt x="1320" y="243"/>
                </a:cubicBezTo>
                <a:cubicBezTo>
                  <a:pt x="1320" y="244"/>
                  <a:pt x="1320" y="244"/>
                  <a:pt x="1320" y="244"/>
                </a:cubicBezTo>
                <a:cubicBezTo>
                  <a:pt x="1323" y="245"/>
                  <a:pt x="1323" y="245"/>
                  <a:pt x="1323" y="245"/>
                </a:cubicBezTo>
                <a:cubicBezTo>
                  <a:pt x="1325" y="245"/>
                  <a:pt x="1325" y="245"/>
                  <a:pt x="1325" y="245"/>
                </a:cubicBezTo>
                <a:cubicBezTo>
                  <a:pt x="1326" y="243"/>
                  <a:pt x="1326" y="243"/>
                  <a:pt x="1326" y="243"/>
                </a:cubicBezTo>
                <a:cubicBezTo>
                  <a:pt x="1327" y="243"/>
                  <a:pt x="1327" y="243"/>
                  <a:pt x="1327" y="243"/>
                </a:cubicBezTo>
                <a:cubicBezTo>
                  <a:pt x="1327" y="245"/>
                  <a:pt x="1327" y="245"/>
                  <a:pt x="1327" y="245"/>
                </a:cubicBezTo>
                <a:cubicBezTo>
                  <a:pt x="1326" y="246"/>
                  <a:pt x="1326" y="246"/>
                  <a:pt x="1326" y="246"/>
                </a:cubicBezTo>
                <a:cubicBezTo>
                  <a:pt x="1322" y="247"/>
                  <a:pt x="1322" y="247"/>
                  <a:pt x="1322" y="247"/>
                </a:cubicBezTo>
                <a:cubicBezTo>
                  <a:pt x="1321" y="246"/>
                  <a:pt x="1321" y="246"/>
                  <a:pt x="1321" y="246"/>
                </a:cubicBezTo>
                <a:cubicBezTo>
                  <a:pt x="1319" y="248"/>
                  <a:pt x="1319" y="248"/>
                  <a:pt x="1319" y="248"/>
                </a:cubicBezTo>
                <a:cubicBezTo>
                  <a:pt x="1318" y="247"/>
                  <a:pt x="1318" y="247"/>
                  <a:pt x="1318" y="247"/>
                </a:cubicBezTo>
                <a:cubicBezTo>
                  <a:pt x="1318" y="246"/>
                  <a:pt x="1318" y="246"/>
                  <a:pt x="1318" y="246"/>
                </a:cubicBezTo>
                <a:cubicBezTo>
                  <a:pt x="1318" y="245"/>
                  <a:pt x="1318" y="245"/>
                  <a:pt x="1318" y="245"/>
                </a:cubicBezTo>
                <a:cubicBezTo>
                  <a:pt x="1317" y="245"/>
                  <a:pt x="1317" y="245"/>
                  <a:pt x="1317" y="245"/>
                </a:cubicBezTo>
                <a:cubicBezTo>
                  <a:pt x="1317" y="245"/>
                  <a:pt x="1317" y="245"/>
                  <a:pt x="1317" y="245"/>
                </a:cubicBezTo>
                <a:cubicBezTo>
                  <a:pt x="1317" y="246"/>
                  <a:pt x="1317" y="246"/>
                  <a:pt x="1317" y="246"/>
                </a:cubicBezTo>
                <a:cubicBezTo>
                  <a:pt x="1315" y="247"/>
                  <a:pt x="1315" y="247"/>
                  <a:pt x="1315" y="247"/>
                </a:cubicBezTo>
                <a:cubicBezTo>
                  <a:pt x="1314" y="247"/>
                  <a:pt x="1314" y="247"/>
                  <a:pt x="1314" y="247"/>
                </a:cubicBezTo>
                <a:cubicBezTo>
                  <a:pt x="1312" y="247"/>
                  <a:pt x="1312" y="247"/>
                  <a:pt x="1312" y="247"/>
                </a:cubicBezTo>
                <a:cubicBezTo>
                  <a:pt x="1311" y="248"/>
                  <a:pt x="1311" y="248"/>
                  <a:pt x="1311" y="248"/>
                </a:cubicBezTo>
                <a:cubicBezTo>
                  <a:pt x="1309" y="247"/>
                  <a:pt x="1309" y="247"/>
                  <a:pt x="1309" y="247"/>
                </a:cubicBezTo>
                <a:cubicBezTo>
                  <a:pt x="1307" y="248"/>
                  <a:pt x="1307" y="248"/>
                  <a:pt x="1307" y="248"/>
                </a:cubicBezTo>
                <a:cubicBezTo>
                  <a:pt x="1306" y="247"/>
                  <a:pt x="1306" y="247"/>
                  <a:pt x="1306" y="247"/>
                </a:cubicBezTo>
                <a:cubicBezTo>
                  <a:pt x="1308" y="250"/>
                  <a:pt x="1308" y="250"/>
                  <a:pt x="1308" y="250"/>
                </a:cubicBezTo>
                <a:cubicBezTo>
                  <a:pt x="1308" y="251"/>
                  <a:pt x="1308" y="251"/>
                  <a:pt x="1308" y="251"/>
                </a:cubicBezTo>
                <a:cubicBezTo>
                  <a:pt x="1311" y="252"/>
                  <a:pt x="1311" y="252"/>
                  <a:pt x="1311" y="252"/>
                </a:cubicBezTo>
                <a:cubicBezTo>
                  <a:pt x="1311" y="251"/>
                  <a:pt x="1311" y="251"/>
                  <a:pt x="1311" y="251"/>
                </a:cubicBezTo>
                <a:cubicBezTo>
                  <a:pt x="1314" y="252"/>
                  <a:pt x="1314" y="252"/>
                  <a:pt x="1314" y="252"/>
                </a:cubicBezTo>
                <a:cubicBezTo>
                  <a:pt x="1318" y="252"/>
                  <a:pt x="1318" y="252"/>
                  <a:pt x="1318" y="252"/>
                </a:cubicBezTo>
                <a:cubicBezTo>
                  <a:pt x="1320" y="252"/>
                  <a:pt x="1320" y="252"/>
                  <a:pt x="1320" y="252"/>
                </a:cubicBezTo>
                <a:cubicBezTo>
                  <a:pt x="1320" y="253"/>
                  <a:pt x="1320" y="253"/>
                  <a:pt x="1320" y="253"/>
                </a:cubicBezTo>
                <a:cubicBezTo>
                  <a:pt x="1319" y="253"/>
                  <a:pt x="1319" y="253"/>
                  <a:pt x="1319" y="253"/>
                </a:cubicBezTo>
                <a:cubicBezTo>
                  <a:pt x="1319" y="255"/>
                  <a:pt x="1319" y="255"/>
                  <a:pt x="1319" y="255"/>
                </a:cubicBezTo>
                <a:cubicBezTo>
                  <a:pt x="1321" y="256"/>
                  <a:pt x="1321" y="256"/>
                  <a:pt x="1321" y="256"/>
                </a:cubicBezTo>
                <a:cubicBezTo>
                  <a:pt x="1321" y="257"/>
                  <a:pt x="1321" y="257"/>
                  <a:pt x="1321" y="257"/>
                </a:cubicBezTo>
                <a:cubicBezTo>
                  <a:pt x="1322" y="257"/>
                  <a:pt x="1322" y="257"/>
                  <a:pt x="1322" y="257"/>
                </a:cubicBezTo>
                <a:cubicBezTo>
                  <a:pt x="1325" y="255"/>
                  <a:pt x="1325" y="255"/>
                  <a:pt x="1325" y="255"/>
                </a:cubicBezTo>
                <a:cubicBezTo>
                  <a:pt x="1324" y="256"/>
                  <a:pt x="1324" y="256"/>
                  <a:pt x="1324" y="256"/>
                </a:cubicBezTo>
                <a:cubicBezTo>
                  <a:pt x="1323" y="258"/>
                  <a:pt x="1323" y="258"/>
                  <a:pt x="1323" y="258"/>
                </a:cubicBezTo>
                <a:cubicBezTo>
                  <a:pt x="1322" y="259"/>
                  <a:pt x="1322" y="259"/>
                  <a:pt x="1322" y="259"/>
                </a:cubicBezTo>
                <a:cubicBezTo>
                  <a:pt x="1323" y="260"/>
                  <a:pt x="1323" y="260"/>
                  <a:pt x="1323" y="260"/>
                </a:cubicBezTo>
                <a:cubicBezTo>
                  <a:pt x="1326" y="258"/>
                  <a:pt x="1326" y="258"/>
                  <a:pt x="1326" y="258"/>
                </a:cubicBezTo>
                <a:cubicBezTo>
                  <a:pt x="1328" y="259"/>
                  <a:pt x="1328" y="259"/>
                  <a:pt x="1328" y="259"/>
                </a:cubicBezTo>
                <a:cubicBezTo>
                  <a:pt x="1329" y="260"/>
                  <a:pt x="1329" y="260"/>
                  <a:pt x="1329" y="260"/>
                </a:cubicBezTo>
                <a:cubicBezTo>
                  <a:pt x="1327" y="259"/>
                  <a:pt x="1327" y="259"/>
                  <a:pt x="1327" y="259"/>
                </a:cubicBezTo>
                <a:cubicBezTo>
                  <a:pt x="1325" y="260"/>
                  <a:pt x="1325" y="260"/>
                  <a:pt x="1325" y="260"/>
                </a:cubicBezTo>
                <a:cubicBezTo>
                  <a:pt x="1324" y="261"/>
                  <a:pt x="1324" y="261"/>
                  <a:pt x="1324" y="261"/>
                </a:cubicBezTo>
                <a:cubicBezTo>
                  <a:pt x="1322" y="261"/>
                  <a:pt x="1322" y="261"/>
                  <a:pt x="1322" y="261"/>
                </a:cubicBezTo>
                <a:cubicBezTo>
                  <a:pt x="1322" y="263"/>
                  <a:pt x="1322" y="263"/>
                  <a:pt x="1322" y="263"/>
                </a:cubicBezTo>
                <a:cubicBezTo>
                  <a:pt x="1321" y="264"/>
                  <a:pt x="1321" y="264"/>
                  <a:pt x="1321" y="264"/>
                </a:cubicBezTo>
                <a:cubicBezTo>
                  <a:pt x="1320" y="263"/>
                  <a:pt x="1320" y="263"/>
                  <a:pt x="1320" y="263"/>
                </a:cubicBezTo>
                <a:cubicBezTo>
                  <a:pt x="1318" y="264"/>
                  <a:pt x="1318" y="264"/>
                  <a:pt x="1318" y="264"/>
                </a:cubicBezTo>
                <a:cubicBezTo>
                  <a:pt x="1318" y="263"/>
                  <a:pt x="1318" y="263"/>
                  <a:pt x="1318" y="263"/>
                </a:cubicBezTo>
                <a:cubicBezTo>
                  <a:pt x="1316" y="262"/>
                  <a:pt x="1316" y="262"/>
                  <a:pt x="1316" y="262"/>
                </a:cubicBezTo>
                <a:cubicBezTo>
                  <a:pt x="1316" y="263"/>
                  <a:pt x="1316" y="263"/>
                  <a:pt x="1316" y="263"/>
                </a:cubicBezTo>
                <a:cubicBezTo>
                  <a:pt x="1315" y="263"/>
                  <a:pt x="1315" y="263"/>
                  <a:pt x="1315" y="263"/>
                </a:cubicBezTo>
                <a:cubicBezTo>
                  <a:pt x="1316" y="265"/>
                  <a:pt x="1316" y="265"/>
                  <a:pt x="1316" y="265"/>
                </a:cubicBezTo>
                <a:cubicBezTo>
                  <a:pt x="1317" y="265"/>
                  <a:pt x="1317" y="265"/>
                  <a:pt x="1317" y="265"/>
                </a:cubicBezTo>
                <a:cubicBezTo>
                  <a:pt x="1316" y="266"/>
                  <a:pt x="1316" y="266"/>
                  <a:pt x="1316" y="266"/>
                </a:cubicBezTo>
                <a:cubicBezTo>
                  <a:pt x="1316" y="269"/>
                  <a:pt x="1316" y="269"/>
                  <a:pt x="1316" y="269"/>
                </a:cubicBezTo>
                <a:cubicBezTo>
                  <a:pt x="1318" y="269"/>
                  <a:pt x="1318" y="269"/>
                  <a:pt x="1318" y="269"/>
                </a:cubicBezTo>
                <a:cubicBezTo>
                  <a:pt x="1319" y="269"/>
                  <a:pt x="1319" y="269"/>
                  <a:pt x="1319" y="269"/>
                </a:cubicBezTo>
                <a:cubicBezTo>
                  <a:pt x="1320" y="269"/>
                  <a:pt x="1320" y="269"/>
                  <a:pt x="1320" y="269"/>
                </a:cubicBezTo>
                <a:cubicBezTo>
                  <a:pt x="1324" y="270"/>
                  <a:pt x="1324" y="270"/>
                  <a:pt x="1324" y="270"/>
                </a:cubicBezTo>
                <a:cubicBezTo>
                  <a:pt x="1326" y="268"/>
                  <a:pt x="1326" y="268"/>
                  <a:pt x="1326" y="268"/>
                </a:cubicBezTo>
                <a:cubicBezTo>
                  <a:pt x="1328" y="269"/>
                  <a:pt x="1328" y="269"/>
                  <a:pt x="1328" y="269"/>
                </a:cubicBezTo>
                <a:cubicBezTo>
                  <a:pt x="1330" y="268"/>
                  <a:pt x="1330" y="268"/>
                  <a:pt x="1330" y="268"/>
                </a:cubicBezTo>
                <a:cubicBezTo>
                  <a:pt x="1330" y="269"/>
                  <a:pt x="1330" y="269"/>
                  <a:pt x="1330" y="269"/>
                </a:cubicBezTo>
                <a:cubicBezTo>
                  <a:pt x="1331" y="270"/>
                  <a:pt x="1331" y="270"/>
                  <a:pt x="1331" y="270"/>
                </a:cubicBezTo>
                <a:cubicBezTo>
                  <a:pt x="1333" y="269"/>
                  <a:pt x="1333" y="269"/>
                  <a:pt x="1333" y="269"/>
                </a:cubicBezTo>
                <a:cubicBezTo>
                  <a:pt x="1333" y="271"/>
                  <a:pt x="1333" y="271"/>
                  <a:pt x="1333" y="271"/>
                </a:cubicBezTo>
                <a:lnTo>
                  <a:pt x="1335" y="273"/>
                </a:lnTo>
                <a:close/>
                <a:moveTo>
                  <a:pt x="1322" y="162"/>
                </a:moveTo>
                <a:cubicBezTo>
                  <a:pt x="1323" y="162"/>
                  <a:pt x="1323" y="162"/>
                  <a:pt x="1323" y="162"/>
                </a:cubicBezTo>
                <a:cubicBezTo>
                  <a:pt x="1324" y="162"/>
                  <a:pt x="1324" y="162"/>
                  <a:pt x="1324" y="162"/>
                </a:cubicBezTo>
                <a:cubicBezTo>
                  <a:pt x="1323" y="161"/>
                  <a:pt x="1323" y="161"/>
                  <a:pt x="1323" y="161"/>
                </a:cubicBezTo>
                <a:cubicBezTo>
                  <a:pt x="1322" y="161"/>
                  <a:pt x="1322" y="161"/>
                  <a:pt x="1322" y="161"/>
                </a:cubicBezTo>
                <a:lnTo>
                  <a:pt x="1322" y="162"/>
                </a:lnTo>
                <a:close/>
                <a:moveTo>
                  <a:pt x="1202" y="227"/>
                </a:moveTo>
                <a:cubicBezTo>
                  <a:pt x="1201" y="228"/>
                  <a:pt x="1201" y="228"/>
                  <a:pt x="1201" y="228"/>
                </a:cubicBezTo>
                <a:cubicBezTo>
                  <a:pt x="1201" y="229"/>
                  <a:pt x="1201" y="229"/>
                  <a:pt x="1201" y="229"/>
                </a:cubicBezTo>
                <a:cubicBezTo>
                  <a:pt x="1202" y="229"/>
                  <a:pt x="1202" y="229"/>
                  <a:pt x="1202" y="229"/>
                </a:cubicBezTo>
                <a:cubicBezTo>
                  <a:pt x="1202" y="229"/>
                  <a:pt x="1202" y="229"/>
                  <a:pt x="1202" y="229"/>
                </a:cubicBezTo>
                <a:cubicBezTo>
                  <a:pt x="1202" y="228"/>
                  <a:pt x="1202" y="228"/>
                  <a:pt x="1202" y="228"/>
                </a:cubicBezTo>
                <a:lnTo>
                  <a:pt x="1202" y="227"/>
                </a:lnTo>
                <a:close/>
                <a:moveTo>
                  <a:pt x="1180" y="231"/>
                </a:moveTo>
                <a:cubicBezTo>
                  <a:pt x="1180" y="232"/>
                  <a:pt x="1180" y="232"/>
                  <a:pt x="1180" y="232"/>
                </a:cubicBezTo>
                <a:cubicBezTo>
                  <a:pt x="1181" y="231"/>
                  <a:pt x="1181" y="231"/>
                  <a:pt x="1181" y="231"/>
                </a:cubicBezTo>
                <a:cubicBezTo>
                  <a:pt x="1180" y="231"/>
                  <a:pt x="1180" y="231"/>
                  <a:pt x="1180" y="231"/>
                </a:cubicBezTo>
                <a:close/>
                <a:moveTo>
                  <a:pt x="1334" y="100"/>
                </a:moveTo>
                <a:cubicBezTo>
                  <a:pt x="1335" y="101"/>
                  <a:pt x="1335" y="101"/>
                  <a:pt x="1335" y="101"/>
                </a:cubicBezTo>
                <a:cubicBezTo>
                  <a:pt x="1337" y="102"/>
                  <a:pt x="1337" y="102"/>
                  <a:pt x="1337" y="102"/>
                </a:cubicBezTo>
                <a:cubicBezTo>
                  <a:pt x="1339" y="102"/>
                  <a:pt x="1339" y="102"/>
                  <a:pt x="1339" y="102"/>
                </a:cubicBezTo>
                <a:cubicBezTo>
                  <a:pt x="1340" y="103"/>
                  <a:pt x="1340" y="103"/>
                  <a:pt x="1340" y="103"/>
                </a:cubicBezTo>
                <a:cubicBezTo>
                  <a:pt x="1340" y="102"/>
                  <a:pt x="1340" y="102"/>
                  <a:pt x="1340" y="102"/>
                </a:cubicBezTo>
                <a:cubicBezTo>
                  <a:pt x="1339" y="100"/>
                  <a:pt x="1339" y="100"/>
                  <a:pt x="1339" y="100"/>
                </a:cubicBezTo>
                <a:cubicBezTo>
                  <a:pt x="1334" y="98"/>
                  <a:pt x="1334" y="98"/>
                  <a:pt x="1334" y="98"/>
                </a:cubicBezTo>
                <a:cubicBezTo>
                  <a:pt x="1333" y="95"/>
                  <a:pt x="1333" y="95"/>
                  <a:pt x="1333" y="95"/>
                </a:cubicBezTo>
                <a:cubicBezTo>
                  <a:pt x="1332" y="95"/>
                  <a:pt x="1332" y="95"/>
                  <a:pt x="1332" y="95"/>
                </a:cubicBezTo>
                <a:cubicBezTo>
                  <a:pt x="1330" y="95"/>
                  <a:pt x="1330" y="95"/>
                  <a:pt x="1330" y="95"/>
                </a:cubicBezTo>
                <a:cubicBezTo>
                  <a:pt x="1328" y="93"/>
                  <a:pt x="1328" y="93"/>
                  <a:pt x="1328" y="93"/>
                </a:cubicBezTo>
                <a:cubicBezTo>
                  <a:pt x="1326" y="93"/>
                  <a:pt x="1326" y="93"/>
                  <a:pt x="1326" y="93"/>
                </a:cubicBezTo>
                <a:cubicBezTo>
                  <a:pt x="1325" y="93"/>
                  <a:pt x="1325" y="93"/>
                  <a:pt x="1325" y="93"/>
                </a:cubicBezTo>
                <a:cubicBezTo>
                  <a:pt x="1323" y="92"/>
                  <a:pt x="1323" y="92"/>
                  <a:pt x="1323" y="92"/>
                </a:cubicBezTo>
                <a:cubicBezTo>
                  <a:pt x="1322" y="93"/>
                  <a:pt x="1322" y="93"/>
                  <a:pt x="1322" y="93"/>
                </a:cubicBezTo>
                <a:cubicBezTo>
                  <a:pt x="1322" y="94"/>
                  <a:pt x="1322" y="94"/>
                  <a:pt x="1322" y="94"/>
                </a:cubicBezTo>
                <a:cubicBezTo>
                  <a:pt x="1323" y="95"/>
                  <a:pt x="1323" y="95"/>
                  <a:pt x="1323" y="95"/>
                </a:cubicBezTo>
                <a:cubicBezTo>
                  <a:pt x="1322" y="97"/>
                  <a:pt x="1322" y="97"/>
                  <a:pt x="1322" y="97"/>
                </a:cubicBezTo>
                <a:cubicBezTo>
                  <a:pt x="1324" y="99"/>
                  <a:pt x="1324" y="99"/>
                  <a:pt x="1324" y="99"/>
                </a:cubicBezTo>
                <a:cubicBezTo>
                  <a:pt x="1325" y="101"/>
                  <a:pt x="1325" y="101"/>
                  <a:pt x="1325" y="101"/>
                </a:cubicBezTo>
                <a:cubicBezTo>
                  <a:pt x="1327" y="102"/>
                  <a:pt x="1327" y="102"/>
                  <a:pt x="1327" y="102"/>
                </a:cubicBezTo>
                <a:cubicBezTo>
                  <a:pt x="1330" y="104"/>
                  <a:pt x="1330" y="104"/>
                  <a:pt x="1330" y="104"/>
                </a:cubicBezTo>
                <a:cubicBezTo>
                  <a:pt x="1331" y="106"/>
                  <a:pt x="1331" y="106"/>
                  <a:pt x="1331" y="106"/>
                </a:cubicBezTo>
                <a:cubicBezTo>
                  <a:pt x="1333" y="107"/>
                  <a:pt x="1333" y="107"/>
                  <a:pt x="1333" y="107"/>
                </a:cubicBezTo>
                <a:cubicBezTo>
                  <a:pt x="1334" y="107"/>
                  <a:pt x="1334" y="107"/>
                  <a:pt x="1334" y="107"/>
                </a:cubicBezTo>
                <a:cubicBezTo>
                  <a:pt x="1335" y="108"/>
                  <a:pt x="1335" y="108"/>
                  <a:pt x="1335" y="108"/>
                </a:cubicBezTo>
                <a:cubicBezTo>
                  <a:pt x="1337" y="109"/>
                  <a:pt x="1337" y="109"/>
                  <a:pt x="1337" y="109"/>
                </a:cubicBezTo>
                <a:cubicBezTo>
                  <a:pt x="1337" y="108"/>
                  <a:pt x="1337" y="108"/>
                  <a:pt x="1337" y="108"/>
                </a:cubicBezTo>
                <a:cubicBezTo>
                  <a:pt x="1337" y="107"/>
                  <a:pt x="1337" y="107"/>
                  <a:pt x="1337" y="107"/>
                </a:cubicBezTo>
                <a:cubicBezTo>
                  <a:pt x="1338" y="106"/>
                  <a:pt x="1338" y="106"/>
                  <a:pt x="1338" y="106"/>
                </a:cubicBezTo>
                <a:cubicBezTo>
                  <a:pt x="1337" y="104"/>
                  <a:pt x="1337" y="104"/>
                  <a:pt x="1337" y="104"/>
                </a:cubicBezTo>
                <a:cubicBezTo>
                  <a:pt x="1335" y="103"/>
                  <a:pt x="1335" y="103"/>
                  <a:pt x="1335" y="103"/>
                </a:cubicBezTo>
                <a:cubicBezTo>
                  <a:pt x="1334" y="103"/>
                  <a:pt x="1334" y="103"/>
                  <a:pt x="1334" y="103"/>
                </a:cubicBezTo>
                <a:cubicBezTo>
                  <a:pt x="1333" y="102"/>
                  <a:pt x="1333" y="102"/>
                  <a:pt x="1333" y="102"/>
                </a:cubicBezTo>
                <a:cubicBezTo>
                  <a:pt x="1333" y="101"/>
                  <a:pt x="1333" y="101"/>
                  <a:pt x="1333" y="101"/>
                </a:cubicBezTo>
                <a:lnTo>
                  <a:pt x="1334" y="100"/>
                </a:lnTo>
                <a:close/>
                <a:moveTo>
                  <a:pt x="1197" y="225"/>
                </a:moveTo>
                <a:cubicBezTo>
                  <a:pt x="1196" y="224"/>
                  <a:pt x="1196" y="224"/>
                  <a:pt x="1196" y="224"/>
                </a:cubicBezTo>
                <a:cubicBezTo>
                  <a:pt x="1195" y="224"/>
                  <a:pt x="1195" y="224"/>
                  <a:pt x="1195" y="224"/>
                </a:cubicBezTo>
                <a:cubicBezTo>
                  <a:pt x="1194" y="226"/>
                  <a:pt x="1194" y="226"/>
                  <a:pt x="1194" y="226"/>
                </a:cubicBezTo>
                <a:cubicBezTo>
                  <a:pt x="1194" y="227"/>
                  <a:pt x="1194" y="227"/>
                  <a:pt x="1194" y="227"/>
                </a:cubicBezTo>
                <a:cubicBezTo>
                  <a:pt x="1193" y="228"/>
                  <a:pt x="1193" y="228"/>
                  <a:pt x="1193" y="228"/>
                </a:cubicBezTo>
                <a:cubicBezTo>
                  <a:pt x="1195" y="229"/>
                  <a:pt x="1195" y="229"/>
                  <a:pt x="1195" y="229"/>
                </a:cubicBezTo>
                <a:cubicBezTo>
                  <a:pt x="1195" y="230"/>
                  <a:pt x="1195" y="230"/>
                  <a:pt x="1195" y="230"/>
                </a:cubicBezTo>
                <a:cubicBezTo>
                  <a:pt x="1196" y="230"/>
                  <a:pt x="1196" y="230"/>
                  <a:pt x="1196" y="230"/>
                </a:cubicBezTo>
                <a:cubicBezTo>
                  <a:pt x="1197" y="229"/>
                  <a:pt x="1197" y="229"/>
                  <a:pt x="1197" y="229"/>
                </a:cubicBezTo>
                <a:cubicBezTo>
                  <a:pt x="1199" y="229"/>
                  <a:pt x="1199" y="229"/>
                  <a:pt x="1199" y="229"/>
                </a:cubicBezTo>
                <a:cubicBezTo>
                  <a:pt x="1199" y="228"/>
                  <a:pt x="1199" y="228"/>
                  <a:pt x="1199" y="228"/>
                </a:cubicBezTo>
                <a:cubicBezTo>
                  <a:pt x="1198" y="226"/>
                  <a:pt x="1198" y="226"/>
                  <a:pt x="1198" y="226"/>
                </a:cubicBezTo>
                <a:lnTo>
                  <a:pt x="1197" y="225"/>
                </a:lnTo>
                <a:close/>
                <a:moveTo>
                  <a:pt x="1170" y="243"/>
                </a:moveTo>
                <a:cubicBezTo>
                  <a:pt x="1169" y="242"/>
                  <a:pt x="1169" y="242"/>
                  <a:pt x="1169" y="242"/>
                </a:cubicBezTo>
                <a:cubicBezTo>
                  <a:pt x="1169" y="240"/>
                  <a:pt x="1169" y="240"/>
                  <a:pt x="1169" y="240"/>
                </a:cubicBezTo>
                <a:cubicBezTo>
                  <a:pt x="1168" y="239"/>
                  <a:pt x="1168" y="239"/>
                  <a:pt x="1168" y="239"/>
                </a:cubicBezTo>
                <a:cubicBezTo>
                  <a:pt x="1167" y="240"/>
                  <a:pt x="1167" y="240"/>
                  <a:pt x="1167" y="240"/>
                </a:cubicBezTo>
                <a:cubicBezTo>
                  <a:pt x="1168" y="241"/>
                  <a:pt x="1168" y="241"/>
                  <a:pt x="1168" y="241"/>
                </a:cubicBezTo>
                <a:cubicBezTo>
                  <a:pt x="1169" y="243"/>
                  <a:pt x="1169" y="243"/>
                  <a:pt x="1169" y="243"/>
                </a:cubicBezTo>
                <a:cubicBezTo>
                  <a:pt x="1168" y="245"/>
                  <a:pt x="1168" y="245"/>
                  <a:pt x="1168" y="245"/>
                </a:cubicBezTo>
                <a:cubicBezTo>
                  <a:pt x="1169" y="247"/>
                  <a:pt x="1169" y="247"/>
                  <a:pt x="1169" y="247"/>
                </a:cubicBezTo>
                <a:cubicBezTo>
                  <a:pt x="1170" y="247"/>
                  <a:pt x="1170" y="247"/>
                  <a:pt x="1170" y="247"/>
                </a:cubicBezTo>
                <a:cubicBezTo>
                  <a:pt x="1170" y="245"/>
                  <a:pt x="1170" y="245"/>
                  <a:pt x="1170" y="245"/>
                </a:cubicBezTo>
                <a:lnTo>
                  <a:pt x="1170" y="243"/>
                </a:lnTo>
                <a:close/>
                <a:moveTo>
                  <a:pt x="335" y="399"/>
                </a:moveTo>
                <a:cubicBezTo>
                  <a:pt x="333" y="398"/>
                  <a:pt x="333" y="398"/>
                  <a:pt x="333" y="398"/>
                </a:cubicBezTo>
                <a:cubicBezTo>
                  <a:pt x="333" y="398"/>
                  <a:pt x="333" y="398"/>
                  <a:pt x="333" y="398"/>
                </a:cubicBezTo>
                <a:cubicBezTo>
                  <a:pt x="332" y="399"/>
                  <a:pt x="332" y="399"/>
                  <a:pt x="332" y="399"/>
                </a:cubicBezTo>
                <a:cubicBezTo>
                  <a:pt x="331" y="400"/>
                  <a:pt x="331" y="400"/>
                  <a:pt x="331" y="400"/>
                </a:cubicBezTo>
                <a:cubicBezTo>
                  <a:pt x="333" y="400"/>
                  <a:pt x="333" y="400"/>
                  <a:pt x="333" y="400"/>
                </a:cubicBezTo>
                <a:lnTo>
                  <a:pt x="335" y="399"/>
                </a:lnTo>
                <a:close/>
                <a:moveTo>
                  <a:pt x="151" y="217"/>
                </a:moveTo>
                <a:cubicBezTo>
                  <a:pt x="151" y="216"/>
                  <a:pt x="151" y="216"/>
                  <a:pt x="151" y="216"/>
                </a:cubicBezTo>
                <a:cubicBezTo>
                  <a:pt x="152" y="215"/>
                  <a:pt x="152" y="215"/>
                  <a:pt x="152" y="215"/>
                </a:cubicBezTo>
                <a:cubicBezTo>
                  <a:pt x="152" y="213"/>
                  <a:pt x="152" y="213"/>
                  <a:pt x="152" y="213"/>
                </a:cubicBezTo>
                <a:cubicBezTo>
                  <a:pt x="150" y="214"/>
                  <a:pt x="150" y="214"/>
                  <a:pt x="150" y="214"/>
                </a:cubicBezTo>
                <a:cubicBezTo>
                  <a:pt x="150" y="215"/>
                  <a:pt x="150" y="215"/>
                  <a:pt x="150" y="215"/>
                </a:cubicBezTo>
                <a:cubicBezTo>
                  <a:pt x="149" y="215"/>
                  <a:pt x="149" y="215"/>
                  <a:pt x="149" y="215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48" y="212"/>
                  <a:pt x="148" y="212"/>
                  <a:pt x="148" y="212"/>
                </a:cubicBezTo>
                <a:cubicBezTo>
                  <a:pt x="146" y="213"/>
                  <a:pt x="146" y="213"/>
                  <a:pt x="146" y="213"/>
                </a:cubicBezTo>
                <a:cubicBezTo>
                  <a:pt x="146" y="214"/>
                  <a:pt x="146" y="214"/>
                  <a:pt x="146" y="214"/>
                </a:cubicBezTo>
                <a:cubicBezTo>
                  <a:pt x="146" y="215"/>
                  <a:pt x="146" y="215"/>
                  <a:pt x="146" y="215"/>
                </a:cubicBezTo>
                <a:cubicBezTo>
                  <a:pt x="145" y="217"/>
                  <a:pt x="145" y="217"/>
                  <a:pt x="145" y="217"/>
                </a:cubicBezTo>
                <a:cubicBezTo>
                  <a:pt x="144" y="216"/>
                  <a:pt x="144" y="216"/>
                  <a:pt x="144" y="216"/>
                </a:cubicBezTo>
                <a:cubicBezTo>
                  <a:pt x="143" y="217"/>
                  <a:pt x="143" y="217"/>
                  <a:pt x="143" y="217"/>
                </a:cubicBezTo>
                <a:cubicBezTo>
                  <a:pt x="142" y="217"/>
                  <a:pt x="142" y="217"/>
                  <a:pt x="142" y="217"/>
                </a:cubicBezTo>
                <a:cubicBezTo>
                  <a:pt x="141" y="218"/>
                  <a:pt x="141" y="218"/>
                  <a:pt x="141" y="218"/>
                </a:cubicBezTo>
                <a:cubicBezTo>
                  <a:pt x="141" y="218"/>
                  <a:pt x="141" y="218"/>
                  <a:pt x="141" y="218"/>
                </a:cubicBezTo>
                <a:cubicBezTo>
                  <a:pt x="144" y="221"/>
                  <a:pt x="144" y="221"/>
                  <a:pt x="144" y="221"/>
                </a:cubicBezTo>
                <a:cubicBezTo>
                  <a:pt x="145" y="221"/>
                  <a:pt x="145" y="221"/>
                  <a:pt x="145" y="221"/>
                </a:cubicBezTo>
                <a:cubicBezTo>
                  <a:pt x="147" y="219"/>
                  <a:pt x="147" y="219"/>
                  <a:pt x="147" y="219"/>
                </a:cubicBezTo>
                <a:cubicBezTo>
                  <a:pt x="147" y="220"/>
                  <a:pt x="147" y="220"/>
                  <a:pt x="147" y="220"/>
                </a:cubicBezTo>
                <a:cubicBezTo>
                  <a:pt x="148" y="220"/>
                  <a:pt x="148" y="220"/>
                  <a:pt x="148" y="220"/>
                </a:cubicBezTo>
                <a:cubicBezTo>
                  <a:pt x="150" y="219"/>
                  <a:pt x="150" y="219"/>
                  <a:pt x="150" y="219"/>
                </a:cubicBezTo>
                <a:cubicBezTo>
                  <a:pt x="151" y="219"/>
                  <a:pt x="151" y="219"/>
                  <a:pt x="151" y="219"/>
                </a:cubicBezTo>
                <a:cubicBezTo>
                  <a:pt x="153" y="219"/>
                  <a:pt x="153" y="219"/>
                  <a:pt x="153" y="219"/>
                </a:cubicBezTo>
                <a:cubicBezTo>
                  <a:pt x="152" y="218"/>
                  <a:pt x="152" y="218"/>
                  <a:pt x="152" y="218"/>
                </a:cubicBezTo>
                <a:lnTo>
                  <a:pt x="151" y="217"/>
                </a:lnTo>
                <a:close/>
                <a:moveTo>
                  <a:pt x="212" y="174"/>
                </a:moveTo>
                <a:cubicBezTo>
                  <a:pt x="211" y="176"/>
                  <a:pt x="211" y="176"/>
                  <a:pt x="211" y="176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4" y="177"/>
                  <a:pt x="214" y="177"/>
                  <a:pt x="214" y="177"/>
                </a:cubicBezTo>
                <a:cubicBezTo>
                  <a:pt x="213" y="176"/>
                  <a:pt x="213" y="176"/>
                  <a:pt x="213" y="176"/>
                </a:cubicBezTo>
                <a:cubicBezTo>
                  <a:pt x="214" y="175"/>
                  <a:pt x="214" y="175"/>
                  <a:pt x="214" y="175"/>
                </a:cubicBezTo>
                <a:lnTo>
                  <a:pt x="212" y="174"/>
                </a:lnTo>
                <a:close/>
                <a:moveTo>
                  <a:pt x="206" y="193"/>
                </a:moveTo>
                <a:cubicBezTo>
                  <a:pt x="206" y="191"/>
                  <a:pt x="206" y="191"/>
                  <a:pt x="206" y="191"/>
                </a:cubicBezTo>
                <a:cubicBezTo>
                  <a:pt x="203" y="194"/>
                  <a:pt x="203" y="194"/>
                  <a:pt x="203" y="194"/>
                </a:cubicBezTo>
                <a:cubicBezTo>
                  <a:pt x="203" y="194"/>
                  <a:pt x="204" y="194"/>
                  <a:pt x="204" y="194"/>
                </a:cubicBezTo>
                <a:lnTo>
                  <a:pt x="206" y="193"/>
                </a:lnTo>
                <a:close/>
                <a:moveTo>
                  <a:pt x="208" y="189"/>
                </a:moveTo>
                <a:cubicBezTo>
                  <a:pt x="209" y="190"/>
                  <a:pt x="209" y="190"/>
                  <a:pt x="209" y="190"/>
                </a:cubicBezTo>
                <a:cubicBezTo>
                  <a:pt x="210" y="190"/>
                  <a:pt x="210" y="190"/>
                  <a:pt x="210" y="190"/>
                </a:cubicBezTo>
                <a:cubicBezTo>
                  <a:pt x="210" y="189"/>
                  <a:pt x="210" y="189"/>
                  <a:pt x="210" y="189"/>
                </a:cubicBezTo>
                <a:cubicBezTo>
                  <a:pt x="212" y="187"/>
                  <a:pt x="212" y="187"/>
                  <a:pt x="212" y="187"/>
                </a:cubicBezTo>
                <a:cubicBezTo>
                  <a:pt x="213" y="186"/>
                  <a:pt x="213" y="186"/>
                  <a:pt x="213" y="186"/>
                </a:cubicBezTo>
                <a:cubicBezTo>
                  <a:pt x="214" y="184"/>
                  <a:pt x="214" y="184"/>
                  <a:pt x="214" y="184"/>
                </a:cubicBezTo>
                <a:cubicBezTo>
                  <a:pt x="214" y="183"/>
                  <a:pt x="214" y="183"/>
                  <a:pt x="214" y="183"/>
                </a:cubicBezTo>
                <a:cubicBezTo>
                  <a:pt x="212" y="183"/>
                  <a:pt x="212" y="183"/>
                  <a:pt x="212" y="183"/>
                </a:cubicBezTo>
                <a:cubicBezTo>
                  <a:pt x="211" y="185"/>
                  <a:pt x="211" y="185"/>
                  <a:pt x="211" y="185"/>
                </a:cubicBezTo>
                <a:cubicBezTo>
                  <a:pt x="211" y="186"/>
                  <a:pt x="211" y="186"/>
                  <a:pt x="211" y="186"/>
                </a:cubicBezTo>
                <a:lnTo>
                  <a:pt x="208" y="189"/>
                </a:lnTo>
                <a:close/>
                <a:moveTo>
                  <a:pt x="211" y="207"/>
                </a:moveTo>
                <a:cubicBezTo>
                  <a:pt x="214" y="207"/>
                  <a:pt x="214" y="207"/>
                  <a:pt x="214" y="207"/>
                </a:cubicBezTo>
                <a:cubicBezTo>
                  <a:pt x="213" y="206"/>
                  <a:pt x="213" y="206"/>
                  <a:pt x="213" y="206"/>
                </a:cubicBezTo>
                <a:lnTo>
                  <a:pt x="211" y="207"/>
                </a:lnTo>
                <a:close/>
                <a:moveTo>
                  <a:pt x="152" y="210"/>
                </a:moveTo>
                <a:cubicBezTo>
                  <a:pt x="152" y="209"/>
                  <a:pt x="152" y="209"/>
                  <a:pt x="152" y="209"/>
                </a:cubicBezTo>
                <a:cubicBezTo>
                  <a:pt x="150" y="208"/>
                  <a:pt x="150" y="208"/>
                  <a:pt x="150" y="208"/>
                </a:cubicBezTo>
                <a:cubicBezTo>
                  <a:pt x="150" y="209"/>
                  <a:pt x="150" y="209"/>
                  <a:pt x="150" y="209"/>
                </a:cubicBezTo>
                <a:cubicBezTo>
                  <a:pt x="149" y="210"/>
                  <a:pt x="149" y="210"/>
                  <a:pt x="149" y="210"/>
                </a:cubicBezTo>
                <a:cubicBezTo>
                  <a:pt x="150" y="211"/>
                  <a:pt x="150" y="211"/>
                  <a:pt x="150" y="211"/>
                </a:cubicBezTo>
                <a:lnTo>
                  <a:pt x="152" y="210"/>
                </a:lnTo>
                <a:close/>
                <a:moveTo>
                  <a:pt x="217" y="180"/>
                </a:moveTo>
                <a:cubicBezTo>
                  <a:pt x="217" y="181"/>
                  <a:pt x="217" y="181"/>
                  <a:pt x="217" y="181"/>
                </a:cubicBezTo>
                <a:cubicBezTo>
                  <a:pt x="219" y="181"/>
                  <a:pt x="219" y="181"/>
                  <a:pt x="219" y="181"/>
                </a:cubicBezTo>
                <a:cubicBezTo>
                  <a:pt x="219" y="180"/>
                  <a:pt x="219" y="180"/>
                  <a:pt x="219" y="180"/>
                </a:cubicBezTo>
                <a:lnTo>
                  <a:pt x="217" y="180"/>
                </a:lnTo>
                <a:close/>
                <a:moveTo>
                  <a:pt x="150" y="191"/>
                </a:moveTo>
                <a:cubicBezTo>
                  <a:pt x="151" y="192"/>
                  <a:pt x="151" y="192"/>
                  <a:pt x="151" y="192"/>
                </a:cubicBezTo>
                <a:cubicBezTo>
                  <a:pt x="153" y="192"/>
                  <a:pt x="153" y="192"/>
                  <a:pt x="153" y="192"/>
                </a:cubicBezTo>
                <a:cubicBezTo>
                  <a:pt x="151" y="191"/>
                  <a:pt x="151" y="191"/>
                  <a:pt x="151" y="191"/>
                </a:cubicBezTo>
                <a:lnTo>
                  <a:pt x="150" y="191"/>
                </a:lnTo>
                <a:close/>
                <a:moveTo>
                  <a:pt x="217" y="188"/>
                </a:moveTo>
                <a:cubicBezTo>
                  <a:pt x="216" y="187"/>
                  <a:pt x="216" y="187"/>
                  <a:pt x="216" y="187"/>
                </a:cubicBezTo>
                <a:cubicBezTo>
                  <a:pt x="214" y="189"/>
                  <a:pt x="214" y="189"/>
                  <a:pt x="214" y="189"/>
                </a:cubicBezTo>
                <a:cubicBezTo>
                  <a:pt x="214" y="190"/>
                  <a:pt x="214" y="190"/>
                  <a:pt x="214" y="190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0" y="192"/>
                  <a:pt x="210" y="192"/>
                  <a:pt x="210" y="192"/>
                </a:cubicBezTo>
                <a:cubicBezTo>
                  <a:pt x="206" y="196"/>
                  <a:pt x="206" y="196"/>
                  <a:pt x="206" y="196"/>
                </a:cubicBezTo>
                <a:cubicBezTo>
                  <a:pt x="206" y="197"/>
                  <a:pt x="206" y="197"/>
                  <a:pt x="206" y="197"/>
                </a:cubicBezTo>
                <a:cubicBezTo>
                  <a:pt x="205" y="197"/>
                  <a:pt x="205" y="197"/>
                  <a:pt x="205" y="197"/>
                </a:cubicBezTo>
                <a:cubicBezTo>
                  <a:pt x="204" y="197"/>
                  <a:pt x="204" y="197"/>
                  <a:pt x="204" y="197"/>
                </a:cubicBezTo>
                <a:cubicBezTo>
                  <a:pt x="203" y="198"/>
                  <a:pt x="203" y="198"/>
                  <a:pt x="203" y="198"/>
                </a:cubicBezTo>
                <a:cubicBezTo>
                  <a:pt x="206" y="198"/>
                  <a:pt x="206" y="198"/>
                  <a:pt x="206" y="198"/>
                </a:cubicBezTo>
                <a:cubicBezTo>
                  <a:pt x="207" y="198"/>
                  <a:pt x="207" y="198"/>
                  <a:pt x="207" y="198"/>
                </a:cubicBezTo>
                <a:cubicBezTo>
                  <a:pt x="209" y="198"/>
                  <a:pt x="209" y="198"/>
                  <a:pt x="209" y="198"/>
                </a:cubicBezTo>
                <a:cubicBezTo>
                  <a:pt x="209" y="197"/>
                  <a:pt x="209" y="197"/>
                  <a:pt x="209" y="197"/>
                </a:cubicBezTo>
                <a:cubicBezTo>
                  <a:pt x="209" y="196"/>
                  <a:pt x="209" y="196"/>
                  <a:pt x="209" y="196"/>
                </a:cubicBezTo>
                <a:cubicBezTo>
                  <a:pt x="211" y="195"/>
                  <a:pt x="211" y="195"/>
                  <a:pt x="211" y="195"/>
                </a:cubicBezTo>
                <a:cubicBezTo>
                  <a:pt x="214" y="192"/>
                  <a:pt x="214" y="192"/>
                  <a:pt x="214" y="192"/>
                </a:cubicBezTo>
                <a:cubicBezTo>
                  <a:pt x="216" y="191"/>
                  <a:pt x="216" y="191"/>
                  <a:pt x="216" y="191"/>
                </a:cubicBezTo>
                <a:cubicBezTo>
                  <a:pt x="217" y="190"/>
                  <a:pt x="217" y="190"/>
                  <a:pt x="217" y="190"/>
                </a:cubicBezTo>
                <a:cubicBezTo>
                  <a:pt x="216" y="189"/>
                  <a:pt x="216" y="189"/>
                  <a:pt x="216" y="189"/>
                </a:cubicBezTo>
                <a:lnTo>
                  <a:pt x="217" y="188"/>
                </a:lnTo>
                <a:close/>
                <a:moveTo>
                  <a:pt x="296" y="249"/>
                </a:moveTo>
                <a:cubicBezTo>
                  <a:pt x="294" y="250"/>
                  <a:pt x="294" y="250"/>
                  <a:pt x="294" y="250"/>
                </a:cubicBezTo>
                <a:cubicBezTo>
                  <a:pt x="296" y="251"/>
                  <a:pt x="296" y="251"/>
                  <a:pt x="296" y="251"/>
                </a:cubicBezTo>
                <a:cubicBezTo>
                  <a:pt x="297" y="250"/>
                  <a:pt x="297" y="250"/>
                  <a:pt x="297" y="250"/>
                </a:cubicBezTo>
                <a:lnTo>
                  <a:pt x="296" y="249"/>
                </a:lnTo>
                <a:close/>
                <a:moveTo>
                  <a:pt x="222" y="188"/>
                </a:moveTo>
                <a:cubicBezTo>
                  <a:pt x="222" y="186"/>
                  <a:pt x="222" y="186"/>
                  <a:pt x="222" y="186"/>
                </a:cubicBezTo>
                <a:cubicBezTo>
                  <a:pt x="221" y="185"/>
                  <a:pt x="221" y="185"/>
                  <a:pt x="221" y="185"/>
                </a:cubicBezTo>
                <a:cubicBezTo>
                  <a:pt x="220" y="186"/>
                  <a:pt x="220" y="186"/>
                  <a:pt x="220" y="186"/>
                </a:cubicBezTo>
                <a:cubicBezTo>
                  <a:pt x="220" y="189"/>
                  <a:pt x="220" y="189"/>
                  <a:pt x="220" y="189"/>
                </a:cubicBezTo>
                <a:cubicBezTo>
                  <a:pt x="223" y="190"/>
                  <a:pt x="223" y="190"/>
                  <a:pt x="223" y="190"/>
                </a:cubicBezTo>
                <a:cubicBezTo>
                  <a:pt x="224" y="189"/>
                  <a:pt x="224" y="189"/>
                  <a:pt x="224" y="189"/>
                </a:cubicBezTo>
                <a:cubicBezTo>
                  <a:pt x="224" y="188"/>
                  <a:pt x="224" y="188"/>
                  <a:pt x="224" y="188"/>
                </a:cubicBezTo>
                <a:lnTo>
                  <a:pt x="222" y="188"/>
                </a:lnTo>
                <a:close/>
                <a:moveTo>
                  <a:pt x="307" y="251"/>
                </a:moveTo>
                <a:cubicBezTo>
                  <a:pt x="305" y="254"/>
                  <a:pt x="305" y="254"/>
                  <a:pt x="305" y="254"/>
                </a:cubicBezTo>
                <a:cubicBezTo>
                  <a:pt x="305" y="260"/>
                  <a:pt x="305" y="260"/>
                  <a:pt x="305" y="260"/>
                </a:cubicBezTo>
                <a:cubicBezTo>
                  <a:pt x="303" y="263"/>
                  <a:pt x="303" y="263"/>
                  <a:pt x="303" y="263"/>
                </a:cubicBezTo>
                <a:cubicBezTo>
                  <a:pt x="302" y="266"/>
                  <a:pt x="302" y="266"/>
                  <a:pt x="302" y="266"/>
                </a:cubicBezTo>
                <a:cubicBezTo>
                  <a:pt x="304" y="267"/>
                  <a:pt x="304" y="267"/>
                  <a:pt x="304" y="267"/>
                </a:cubicBezTo>
                <a:cubicBezTo>
                  <a:pt x="303" y="269"/>
                  <a:pt x="303" y="269"/>
                  <a:pt x="303" y="269"/>
                </a:cubicBezTo>
                <a:cubicBezTo>
                  <a:pt x="304" y="270"/>
                  <a:pt x="304" y="270"/>
                  <a:pt x="304" y="270"/>
                </a:cubicBezTo>
                <a:cubicBezTo>
                  <a:pt x="302" y="270"/>
                  <a:pt x="302" y="270"/>
                  <a:pt x="302" y="270"/>
                </a:cubicBezTo>
                <a:cubicBezTo>
                  <a:pt x="300" y="271"/>
                  <a:pt x="300" y="271"/>
                  <a:pt x="300" y="271"/>
                </a:cubicBezTo>
                <a:cubicBezTo>
                  <a:pt x="300" y="273"/>
                  <a:pt x="300" y="273"/>
                  <a:pt x="300" y="273"/>
                </a:cubicBezTo>
                <a:cubicBezTo>
                  <a:pt x="299" y="275"/>
                  <a:pt x="299" y="275"/>
                  <a:pt x="299" y="275"/>
                </a:cubicBezTo>
                <a:cubicBezTo>
                  <a:pt x="300" y="277"/>
                  <a:pt x="300" y="277"/>
                  <a:pt x="300" y="277"/>
                </a:cubicBezTo>
                <a:cubicBezTo>
                  <a:pt x="302" y="275"/>
                  <a:pt x="302" y="275"/>
                  <a:pt x="302" y="275"/>
                </a:cubicBezTo>
                <a:cubicBezTo>
                  <a:pt x="305" y="274"/>
                  <a:pt x="305" y="274"/>
                  <a:pt x="305" y="274"/>
                </a:cubicBezTo>
                <a:cubicBezTo>
                  <a:pt x="305" y="271"/>
                  <a:pt x="305" y="271"/>
                  <a:pt x="305" y="271"/>
                </a:cubicBezTo>
                <a:cubicBezTo>
                  <a:pt x="307" y="271"/>
                  <a:pt x="307" y="271"/>
                  <a:pt x="307" y="271"/>
                </a:cubicBezTo>
                <a:cubicBezTo>
                  <a:pt x="308" y="270"/>
                  <a:pt x="308" y="270"/>
                  <a:pt x="308" y="270"/>
                </a:cubicBezTo>
                <a:cubicBezTo>
                  <a:pt x="308" y="269"/>
                  <a:pt x="308" y="269"/>
                  <a:pt x="308" y="269"/>
                </a:cubicBezTo>
                <a:cubicBezTo>
                  <a:pt x="308" y="267"/>
                  <a:pt x="308" y="267"/>
                  <a:pt x="308" y="267"/>
                </a:cubicBezTo>
                <a:cubicBezTo>
                  <a:pt x="309" y="260"/>
                  <a:pt x="309" y="260"/>
                  <a:pt x="309" y="260"/>
                </a:cubicBezTo>
                <a:cubicBezTo>
                  <a:pt x="309" y="259"/>
                  <a:pt x="309" y="259"/>
                  <a:pt x="309" y="259"/>
                </a:cubicBezTo>
                <a:cubicBezTo>
                  <a:pt x="310" y="263"/>
                  <a:pt x="310" y="263"/>
                  <a:pt x="310" y="263"/>
                </a:cubicBezTo>
                <a:cubicBezTo>
                  <a:pt x="310" y="267"/>
                  <a:pt x="310" y="267"/>
                  <a:pt x="310" y="267"/>
                </a:cubicBezTo>
                <a:cubicBezTo>
                  <a:pt x="310" y="268"/>
                  <a:pt x="310" y="268"/>
                  <a:pt x="310" y="268"/>
                </a:cubicBezTo>
                <a:cubicBezTo>
                  <a:pt x="312" y="265"/>
                  <a:pt x="312" y="265"/>
                  <a:pt x="312" y="265"/>
                </a:cubicBezTo>
                <a:cubicBezTo>
                  <a:pt x="311" y="258"/>
                  <a:pt x="311" y="258"/>
                  <a:pt x="311" y="258"/>
                </a:cubicBezTo>
                <a:cubicBezTo>
                  <a:pt x="310" y="256"/>
                  <a:pt x="310" y="256"/>
                  <a:pt x="310" y="256"/>
                </a:cubicBezTo>
                <a:cubicBezTo>
                  <a:pt x="307" y="254"/>
                  <a:pt x="307" y="254"/>
                  <a:pt x="307" y="254"/>
                </a:cubicBezTo>
                <a:cubicBezTo>
                  <a:pt x="307" y="252"/>
                  <a:pt x="307" y="252"/>
                  <a:pt x="307" y="252"/>
                </a:cubicBezTo>
                <a:lnTo>
                  <a:pt x="307" y="251"/>
                </a:lnTo>
                <a:close/>
                <a:moveTo>
                  <a:pt x="290" y="257"/>
                </a:moveTo>
                <a:cubicBezTo>
                  <a:pt x="289" y="259"/>
                  <a:pt x="289" y="259"/>
                  <a:pt x="289" y="259"/>
                </a:cubicBezTo>
                <a:cubicBezTo>
                  <a:pt x="291" y="262"/>
                  <a:pt x="291" y="262"/>
                  <a:pt x="291" y="262"/>
                </a:cubicBezTo>
                <a:cubicBezTo>
                  <a:pt x="290" y="264"/>
                  <a:pt x="290" y="264"/>
                  <a:pt x="290" y="264"/>
                </a:cubicBezTo>
                <a:cubicBezTo>
                  <a:pt x="291" y="265"/>
                  <a:pt x="291" y="265"/>
                  <a:pt x="291" y="265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92" y="268"/>
                  <a:pt x="292" y="268"/>
                  <a:pt x="292" y="268"/>
                </a:cubicBezTo>
                <a:cubicBezTo>
                  <a:pt x="294" y="269"/>
                  <a:pt x="294" y="269"/>
                  <a:pt x="294" y="269"/>
                </a:cubicBezTo>
                <a:cubicBezTo>
                  <a:pt x="295" y="267"/>
                  <a:pt x="295" y="267"/>
                  <a:pt x="295" y="267"/>
                </a:cubicBezTo>
                <a:cubicBezTo>
                  <a:pt x="295" y="265"/>
                  <a:pt x="295" y="265"/>
                  <a:pt x="295" y="265"/>
                </a:cubicBezTo>
                <a:cubicBezTo>
                  <a:pt x="294" y="262"/>
                  <a:pt x="294" y="262"/>
                  <a:pt x="294" y="262"/>
                </a:cubicBezTo>
                <a:cubicBezTo>
                  <a:pt x="294" y="260"/>
                  <a:pt x="294" y="260"/>
                  <a:pt x="294" y="260"/>
                </a:cubicBezTo>
                <a:cubicBezTo>
                  <a:pt x="297" y="264"/>
                  <a:pt x="297" y="264"/>
                  <a:pt x="297" y="264"/>
                </a:cubicBezTo>
                <a:cubicBezTo>
                  <a:pt x="297" y="266"/>
                  <a:pt x="297" y="266"/>
                  <a:pt x="297" y="266"/>
                </a:cubicBezTo>
                <a:cubicBezTo>
                  <a:pt x="299" y="268"/>
                  <a:pt x="299" y="268"/>
                  <a:pt x="299" y="268"/>
                </a:cubicBezTo>
                <a:cubicBezTo>
                  <a:pt x="300" y="268"/>
                  <a:pt x="300" y="268"/>
                  <a:pt x="300" y="268"/>
                </a:cubicBezTo>
                <a:cubicBezTo>
                  <a:pt x="300" y="265"/>
                  <a:pt x="300" y="265"/>
                  <a:pt x="300" y="265"/>
                </a:cubicBezTo>
                <a:cubicBezTo>
                  <a:pt x="301" y="264"/>
                  <a:pt x="301" y="264"/>
                  <a:pt x="301" y="264"/>
                </a:cubicBezTo>
                <a:cubicBezTo>
                  <a:pt x="300" y="263"/>
                  <a:pt x="300" y="263"/>
                  <a:pt x="300" y="263"/>
                </a:cubicBezTo>
                <a:cubicBezTo>
                  <a:pt x="298" y="263"/>
                  <a:pt x="298" y="263"/>
                  <a:pt x="298" y="263"/>
                </a:cubicBezTo>
                <a:cubicBezTo>
                  <a:pt x="298" y="261"/>
                  <a:pt x="298" y="261"/>
                  <a:pt x="298" y="261"/>
                </a:cubicBezTo>
                <a:cubicBezTo>
                  <a:pt x="295" y="257"/>
                  <a:pt x="295" y="257"/>
                  <a:pt x="295" y="257"/>
                </a:cubicBezTo>
                <a:cubicBezTo>
                  <a:pt x="295" y="256"/>
                  <a:pt x="295" y="256"/>
                  <a:pt x="295" y="256"/>
                </a:cubicBezTo>
                <a:cubicBezTo>
                  <a:pt x="298" y="259"/>
                  <a:pt x="298" y="259"/>
                  <a:pt x="298" y="259"/>
                </a:cubicBezTo>
                <a:cubicBezTo>
                  <a:pt x="299" y="261"/>
                  <a:pt x="299" y="261"/>
                  <a:pt x="299" y="261"/>
                </a:cubicBezTo>
                <a:cubicBezTo>
                  <a:pt x="301" y="261"/>
                  <a:pt x="301" y="261"/>
                  <a:pt x="301" y="261"/>
                </a:cubicBezTo>
                <a:cubicBezTo>
                  <a:pt x="302" y="260"/>
                  <a:pt x="302" y="260"/>
                  <a:pt x="302" y="260"/>
                </a:cubicBezTo>
                <a:cubicBezTo>
                  <a:pt x="301" y="259"/>
                  <a:pt x="301" y="259"/>
                  <a:pt x="301" y="259"/>
                </a:cubicBezTo>
                <a:cubicBezTo>
                  <a:pt x="303" y="258"/>
                  <a:pt x="303" y="258"/>
                  <a:pt x="303" y="258"/>
                </a:cubicBezTo>
                <a:cubicBezTo>
                  <a:pt x="303" y="257"/>
                  <a:pt x="303" y="257"/>
                  <a:pt x="303" y="257"/>
                </a:cubicBezTo>
                <a:cubicBezTo>
                  <a:pt x="301" y="255"/>
                  <a:pt x="301" y="255"/>
                  <a:pt x="301" y="255"/>
                </a:cubicBezTo>
                <a:cubicBezTo>
                  <a:pt x="299" y="256"/>
                  <a:pt x="299" y="256"/>
                  <a:pt x="299" y="256"/>
                </a:cubicBezTo>
                <a:cubicBezTo>
                  <a:pt x="298" y="257"/>
                  <a:pt x="298" y="257"/>
                  <a:pt x="298" y="257"/>
                </a:cubicBezTo>
                <a:cubicBezTo>
                  <a:pt x="298" y="256"/>
                  <a:pt x="298" y="256"/>
                  <a:pt x="298" y="256"/>
                </a:cubicBezTo>
                <a:cubicBezTo>
                  <a:pt x="299" y="254"/>
                  <a:pt x="299" y="254"/>
                  <a:pt x="299" y="254"/>
                </a:cubicBezTo>
                <a:cubicBezTo>
                  <a:pt x="299" y="253"/>
                  <a:pt x="299" y="253"/>
                  <a:pt x="299" y="253"/>
                </a:cubicBezTo>
                <a:cubicBezTo>
                  <a:pt x="297" y="252"/>
                  <a:pt x="297" y="252"/>
                  <a:pt x="297" y="252"/>
                </a:cubicBezTo>
                <a:cubicBezTo>
                  <a:pt x="294" y="252"/>
                  <a:pt x="294" y="252"/>
                  <a:pt x="294" y="252"/>
                </a:cubicBezTo>
                <a:cubicBezTo>
                  <a:pt x="294" y="253"/>
                  <a:pt x="294" y="253"/>
                  <a:pt x="294" y="253"/>
                </a:cubicBezTo>
                <a:cubicBezTo>
                  <a:pt x="293" y="254"/>
                  <a:pt x="293" y="254"/>
                  <a:pt x="293" y="254"/>
                </a:cubicBezTo>
                <a:cubicBezTo>
                  <a:pt x="292" y="252"/>
                  <a:pt x="292" y="252"/>
                  <a:pt x="292" y="252"/>
                </a:cubicBezTo>
                <a:cubicBezTo>
                  <a:pt x="291" y="254"/>
                  <a:pt x="291" y="254"/>
                  <a:pt x="291" y="254"/>
                </a:cubicBezTo>
                <a:cubicBezTo>
                  <a:pt x="291" y="256"/>
                  <a:pt x="291" y="256"/>
                  <a:pt x="291" y="256"/>
                </a:cubicBezTo>
                <a:cubicBezTo>
                  <a:pt x="292" y="257"/>
                  <a:pt x="292" y="257"/>
                  <a:pt x="292" y="257"/>
                </a:cubicBezTo>
                <a:cubicBezTo>
                  <a:pt x="291" y="258"/>
                  <a:pt x="291" y="258"/>
                  <a:pt x="291" y="258"/>
                </a:cubicBezTo>
                <a:lnTo>
                  <a:pt x="290" y="257"/>
                </a:lnTo>
                <a:close/>
                <a:moveTo>
                  <a:pt x="289" y="275"/>
                </a:moveTo>
                <a:cubicBezTo>
                  <a:pt x="291" y="275"/>
                  <a:pt x="291" y="275"/>
                  <a:pt x="291" y="275"/>
                </a:cubicBezTo>
                <a:cubicBezTo>
                  <a:pt x="291" y="272"/>
                  <a:pt x="291" y="272"/>
                  <a:pt x="291" y="272"/>
                </a:cubicBezTo>
                <a:cubicBezTo>
                  <a:pt x="291" y="271"/>
                  <a:pt x="291" y="271"/>
                  <a:pt x="291" y="271"/>
                </a:cubicBezTo>
                <a:cubicBezTo>
                  <a:pt x="291" y="270"/>
                  <a:pt x="291" y="270"/>
                  <a:pt x="291" y="270"/>
                </a:cubicBezTo>
                <a:cubicBezTo>
                  <a:pt x="289" y="271"/>
                  <a:pt x="289" y="271"/>
                  <a:pt x="289" y="271"/>
                </a:cubicBezTo>
                <a:cubicBezTo>
                  <a:pt x="289" y="272"/>
                  <a:pt x="289" y="272"/>
                  <a:pt x="289" y="272"/>
                </a:cubicBezTo>
                <a:cubicBezTo>
                  <a:pt x="290" y="273"/>
                  <a:pt x="290" y="273"/>
                  <a:pt x="290" y="273"/>
                </a:cubicBezTo>
                <a:cubicBezTo>
                  <a:pt x="288" y="274"/>
                  <a:pt x="288" y="274"/>
                  <a:pt x="288" y="274"/>
                </a:cubicBezTo>
                <a:lnTo>
                  <a:pt x="289" y="275"/>
                </a:lnTo>
                <a:close/>
                <a:moveTo>
                  <a:pt x="223" y="177"/>
                </a:moveTo>
                <a:cubicBezTo>
                  <a:pt x="222" y="176"/>
                  <a:pt x="222" y="176"/>
                  <a:pt x="222" y="176"/>
                </a:cubicBezTo>
                <a:cubicBezTo>
                  <a:pt x="221" y="177"/>
                  <a:pt x="221" y="177"/>
                  <a:pt x="221" y="177"/>
                </a:cubicBezTo>
                <a:cubicBezTo>
                  <a:pt x="222" y="178"/>
                  <a:pt x="222" y="178"/>
                  <a:pt x="222" y="178"/>
                </a:cubicBezTo>
                <a:lnTo>
                  <a:pt x="223" y="177"/>
                </a:lnTo>
                <a:close/>
                <a:moveTo>
                  <a:pt x="233" y="202"/>
                </a:moveTo>
                <a:cubicBezTo>
                  <a:pt x="233" y="204"/>
                  <a:pt x="233" y="204"/>
                  <a:pt x="233" y="204"/>
                </a:cubicBezTo>
                <a:cubicBezTo>
                  <a:pt x="235" y="203"/>
                  <a:pt x="235" y="203"/>
                  <a:pt x="235" y="203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36" y="201"/>
                  <a:pt x="236" y="201"/>
                  <a:pt x="236" y="201"/>
                </a:cubicBezTo>
                <a:lnTo>
                  <a:pt x="233" y="202"/>
                </a:lnTo>
                <a:close/>
                <a:moveTo>
                  <a:pt x="89" y="243"/>
                </a:moveTo>
                <a:cubicBezTo>
                  <a:pt x="91" y="245"/>
                  <a:pt x="91" y="245"/>
                  <a:pt x="91" y="245"/>
                </a:cubicBezTo>
                <a:cubicBezTo>
                  <a:pt x="92" y="244"/>
                  <a:pt x="92" y="244"/>
                  <a:pt x="92" y="244"/>
                </a:cubicBezTo>
                <a:cubicBezTo>
                  <a:pt x="91" y="243"/>
                  <a:pt x="91" y="243"/>
                  <a:pt x="91" y="243"/>
                </a:cubicBezTo>
                <a:lnTo>
                  <a:pt x="89" y="243"/>
                </a:lnTo>
                <a:close/>
                <a:moveTo>
                  <a:pt x="34" y="263"/>
                </a:moveTo>
                <a:cubicBezTo>
                  <a:pt x="35" y="265"/>
                  <a:pt x="35" y="265"/>
                  <a:pt x="35" y="265"/>
                </a:cubicBezTo>
                <a:cubicBezTo>
                  <a:pt x="36" y="264"/>
                  <a:pt x="36" y="264"/>
                  <a:pt x="36" y="264"/>
                </a:cubicBezTo>
                <a:cubicBezTo>
                  <a:pt x="35" y="263"/>
                  <a:pt x="35" y="263"/>
                  <a:pt x="35" y="263"/>
                </a:cubicBezTo>
                <a:lnTo>
                  <a:pt x="34" y="263"/>
                </a:lnTo>
                <a:close/>
                <a:moveTo>
                  <a:pt x="44" y="261"/>
                </a:moveTo>
                <a:cubicBezTo>
                  <a:pt x="43" y="263"/>
                  <a:pt x="43" y="263"/>
                  <a:pt x="43" y="263"/>
                </a:cubicBezTo>
                <a:cubicBezTo>
                  <a:pt x="44" y="265"/>
                  <a:pt x="44" y="265"/>
                  <a:pt x="44" y="265"/>
                </a:cubicBezTo>
                <a:cubicBezTo>
                  <a:pt x="45" y="265"/>
                  <a:pt x="45" y="265"/>
                  <a:pt x="45" y="265"/>
                </a:cubicBezTo>
                <a:cubicBezTo>
                  <a:pt x="46" y="263"/>
                  <a:pt x="46" y="263"/>
                  <a:pt x="46" y="263"/>
                </a:cubicBezTo>
                <a:cubicBezTo>
                  <a:pt x="46" y="262"/>
                  <a:pt x="46" y="262"/>
                  <a:pt x="46" y="262"/>
                </a:cubicBezTo>
                <a:cubicBezTo>
                  <a:pt x="45" y="261"/>
                  <a:pt x="45" y="261"/>
                  <a:pt x="45" y="261"/>
                </a:cubicBezTo>
                <a:lnTo>
                  <a:pt x="44" y="261"/>
                </a:lnTo>
                <a:close/>
                <a:moveTo>
                  <a:pt x="50" y="266"/>
                </a:moveTo>
                <a:cubicBezTo>
                  <a:pt x="48" y="268"/>
                  <a:pt x="48" y="268"/>
                  <a:pt x="48" y="268"/>
                </a:cubicBezTo>
                <a:cubicBezTo>
                  <a:pt x="47" y="271"/>
                  <a:pt x="47" y="271"/>
                  <a:pt x="47" y="271"/>
                </a:cubicBezTo>
                <a:cubicBezTo>
                  <a:pt x="48" y="269"/>
                  <a:pt x="48" y="269"/>
                  <a:pt x="48" y="269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51" y="267"/>
                  <a:pt x="51" y="267"/>
                  <a:pt x="51" y="267"/>
                </a:cubicBezTo>
                <a:cubicBezTo>
                  <a:pt x="53" y="265"/>
                  <a:pt x="53" y="265"/>
                  <a:pt x="53" y="265"/>
                </a:cubicBezTo>
                <a:cubicBezTo>
                  <a:pt x="50" y="265"/>
                  <a:pt x="50" y="265"/>
                  <a:pt x="50" y="265"/>
                </a:cubicBezTo>
                <a:lnTo>
                  <a:pt x="50" y="266"/>
                </a:lnTo>
                <a:close/>
                <a:moveTo>
                  <a:pt x="19" y="274"/>
                </a:moveTo>
                <a:cubicBezTo>
                  <a:pt x="21" y="276"/>
                  <a:pt x="21" y="276"/>
                  <a:pt x="21" y="276"/>
                </a:cubicBezTo>
                <a:cubicBezTo>
                  <a:pt x="22" y="275"/>
                  <a:pt x="22" y="275"/>
                  <a:pt x="22" y="275"/>
                </a:cubicBezTo>
                <a:cubicBezTo>
                  <a:pt x="20" y="273"/>
                  <a:pt x="20" y="273"/>
                  <a:pt x="20" y="273"/>
                </a:cubicBezTo>
                <a:lnTo>
                  <a:pt x="19" y="274"/>
                </a:lnTo>
                <a:close/>
                <a:moveTo>
                  <a:pt x="20" y="268"/>
                </a:moveTo>
                <a:cubicBezTo>
                  <a:pt x="18" y="266"/>
                  <a:pt x="18" y="266"/>
                  <a:pt x="18" y="266"/>
                </a:cubicBezTo>
                <a:cubicBezTo>
                  <a:pt x="18" y="264"/>
                  <a:pt x="18" y="264"/>
                  <a:pt x="18" y="264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4" y="262"/>
                  <a:pt x="14" y="262"/>
                  <a:pt x="14" y="262"/>
                </a:cubicBezTo>
                <a:cubicBezTo>
                  <a:pt x="14" y="263"/>
                  <a:pt x="14" y="263"/>
                  <a:pt x="14" y="263"/>
                </a:cubicBezTo>
                <a:cubicBezTo>
                  <a:pt x="12" y="263"/>
                  <a:pt x="12" y="263"/>
                  <a:pt x="12" y="263"/>
                </a:cubicBezTo>
                <a:cubicBezTo>
                  <a:pt x="10" y="263"/>
                  <a:pt x="10" y="263"/>
                  <a:pt x="10" y="263"/>
                </a:cubicBezTo>
                <a:cubicBezTo>
                  <a:pt x="9" y="264"/>
                  <a:pt x="9" y="264"/>
                  <a:pt x="9" y="264"/>
                </a:cubicBezTo>
                <a:cubicBezTo>
                  <a:pt x="8" y="262"/>
                  <a:pt x="8" y="262"/>
                  <a:pt x="8" y="262"/>
                </a:cubicBezTo>
                <a:cubicBezTo>
                  <a:pt x="7" y="262"/>
                  <a:pt x="7" y="262"/>
                  <a:pt x="7" y="262"/>
                </a:cubicBezTo>
                <a:cubicBezTo>
                  <a:pt x="5" y="266"/>
                  <a:pt x="5" y="266"/>
                  <a:pt x="5" y="266"/>
                </a:cubicBezTo>
                <a:cubicBezTo>
                  <a:pt x="4" y="266"/>
                  <a:pt x="4" y="266"/>
                  <a:pt x="4" y="266"/>
                </a:cubicBezTo>
                <a:cubicBezTo>
                  <a:pt x="3" y="267"/>
                  <a:pt x="3" y="267"/>
                  <a:pt x="3" y="267"/>
                </a:cubicBezTo>
                <a:cubicBezTo>
                  <a:pt x="2" y="267"/>
                  <a:pt x="2" y="267"/>
                  <a:pt x="2" y="267"/>
                </a:cubicBezTo>
                <a:cubicBezTo>
                  <a:pt x="1" y="268"/>
                  <a:pt x="1" y="268"/>
                  <a:pt x="1" y="268"/>
                </a:cubicBezTo>
                <a:cubicBezTo>
                  <a:pt x="0" y="270"/>
                  <a:pt x="0" y="270"/>
                  <a:pt x="0" y="270"/>
                </a:cubicBezTo>
                <a:cubicBezTo>
                  <a:pt x="1" y="271"/>
                  <a:pt x="1" y="271"/>
                  <a:pt x="1" y="271"/>
                </a:cubicBezTo>
                <a:cubicBezTo>
                  <a:pt x="3" y="273"/>
                  <a:pt x="3" y="273"/>
                  <a:pt x="3" y="273"/>
                </a:cubicBezTo>
                <a:cubicBezTo>
                  <a:pt x="4" y="272"/>
                  <a:pt x="4" y="272"/>
                  <a:pt x="4" y="272"/>
                </a:cubicBezTo>
                <a:cubicBezTo>
                  <a:pt x="5" y="272"/>
                  <a:pt x="5" y="272"/>
                  <a:pt x="5" y="272"/>
                </a:cubicBezTo>
                <a:cubicBezTo>
                  <a:pt x="7" y="270"/>
                  <a:pt x="7" y="270"/>
                  <a:pt x="7" y="270"/>
                </a:cubicBezTo>
                <a:cubicBezTo>
                  <a:pt x="11" y="270"/>
                  <a:pt x="11" y="270"/>
                  <a:pt x="11" y="270"/>
                </a:cubicBezTo>
                <a:cubicBezTo>
                  <a:pt x="13" y="270"/>
                  <a:pt x="13" y="270"/>
                  <a:pt x="13" y="270"/>
                </a:cubicBezTo>
                <a:cubicBezTo>
                  <a:pt x="16" y="270"/>
                  <a:pt x="16" y="270"/>
                  <a:pt x="16" y="270"/>
                </a:cubicBezTo>
                <a:cubicBezTo>
                  <a:pt x="18" y="269"/>
                  <a:pt x="18" y="269"/>
                  <a:pt x="18" y="269"/>
                </a:cubicBezTo>
                <a:cubicBezTo>
                  <a:pt x="20" y="269"/>
                  <a:pt x="20" y="269"/>
                  <a:pt x="20" y="269"/>
                </a:cubicBezTo>
                <a:lnTo>
                  <a:pt x="20" y="268"/>
                </a:lnTo>
                <a:close/>
                <a:moveTo>
                  <a:pt x="49" y="262"/>
                </a:moveTo>
                <a:cubicBezTo>
                  <a:pt x="48" y="261"/>
                  <a:pt x="48" y="261"/>
                  <a:pt x="48" y="261"/>
                </a:cubicBezTo>
                <a:cubicBezTo>
                  <a:pt x="48" y="263"/>
                  <a:pt x="48" y="263"/>
                  <a:pt x="48" y="263"/>
                </a:cubicBezTo>
                <a:lnTo>
                  <a:pt x="49" y="262"/>
                </a:lnTo>
                <a:close/>
                <a:moveTo>
                  <a:pt x="27" y="267"/>
                </a:moveTo>
                <a:cubicBezTo>
                  <a:pt x="28" y="268"/>
                  <a:pt x="28" y="268"/>
                  <a:pt x="28" y="268"/>
                </a:cubicBezTo>
                <a:cubicBezTo>
                  <a:pt x="29" y="267"/>
                  <a:pt x="29" y="267"/>
                  <a:pt x="29" y="267"/>
                </a:cubicBezTo>
                <a:cubicBezTo>
                  <a:pt x="29" y="265"/>
                  <a:pt x="29" y="265"/>
                  <a:pt x="29" y="265"/>
                </a:cubicBezTo>
                <a:lnTo>
                  <a:pt x="27" y="267"/>
                </a:lnTo>
                <a:close/>
                <a:moveTo>
                  <a:pt x="117" y="248"/>
                </a:moveTo>
                <a:cubicBezTo>
                  <a:pt x="118" y="247"/>
                  <a:pt x="118" y="247"/>
                  <a:pt x="118" y="247"/>
                </a:cubicBezTo>
                <a:cubicBezTo>
                  <a:pt x="116" y="247"/>
                  <a:pt x="116" y="247"/>
                  <a:pt x="116" y="247"/>
                </a:cubicBezTo>
                <a:lnTo>
                  <a:pt x="117" y="248"/>
                </a:lnTo>
                <a:close/>
                <a:moveTo>
                  <a:pt x="96" y="261"/>
                </a:moveTo>
                <a:cubicBezTo>
                  <a:pt x="97" y="261"/>
                  <a:pt x="97" y="261"/>
                  <a:pt x="97" y="261"/>
                </a:cubicBezTo>
                <a:cubicBezTo>
                  <a:pt x="98" y="261"/>
                  <a:pt x="98" y="261"/>
                  <a:pt x="98" y="261"/>
                </a:cubicBezTo>
                <a:cubicBezTo>
                  <a:pt x="98" y="259"/>
                  <a:pt x="98" y="259"/>
                  <a:pt x="98" y="259"/>
                </a:cubicBezTo>
                <a:cubicBezTo>
                  <a:pt x="96" y="260"/>
                  <a:pt x="96" y="260"/>
                  <a:pt x="96" y="260"/>
                </a:cubicBezTo>
                <a:lnTo>
                  <a:pt x="96" y="261"/>
                </a:lnTo>
                <a:close/>
                <a:moveTo>
                  <a:pt x="111" y="250"/>
                </a:moveTo>
                <a:cubicBezTo>
                  <a:pt x="112" y="249"/>
                  <a:pt x="112" y="249"/>
                  <a:pt x="112" y="249"/>
                </a:cubicBezTo>
                <a:cubicBezTo>
                  <a:pt x="116" y="246"/>
                  <a:pt x="116" y="246"/>
                  <a:pt x="116" y="246"/>
                </a:cubicBezTo>
                <a:cubicBezTo>
                  <a:pt x="112" y="247"/>
                  <a:pt x="112" y="247"/>
                  <a:pt x="112" y="247"/>
                </a:cubicBezTo>
                <a:lnTo>
                  <a:pt x="111" y="250"/>
                </a:lnTo>
                <a:close/>
                <a:moveTo>
                  <a:pt x="51" y="260"/>
                </a:moveTo>
                <a:cubicBezTo>
                  <a:pt x="51" y="260"/>
                  <a:pt x="50" y="261"/>
                  <a:pt x="50" y="261"/>
                </a:cubicBezTo>
                <a:cubicBezTo>
                  <a:pt x="51" y="261"/>
                  <a:pt x="51" y="261"/>
                  <a:pt x="51" y="261"/>
                </a:cubicBezTo>
                <a:lnTo>
                  <a:pt x="51" y="260"/>
                </a:lnTo>
                <a:close/>
                <a:moveTo>
                  <a:pt x="145" y="223"/>
                </a:moveTo>
                <a:cubicBezTo>
                  <a:pt x="143" y="223"/>
                  <a:pt x="143" y="223"/>
                  <a:pt x="143" y="223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0" y="225"/>
                  <a:pt x="140" y="225"/>
                  <a:pt x="140" y="225"/>
                </a:cubicBezTo>
                <a:cubicBezTo>
                  <a:pt x="140" y="224"/>
                  <a:pt x="140" y="224"/>
                  <a:pt x="140" y="22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2"/>
                  <a:pt x="141" y="222"/>
                  <a:pt x="141" y="222"/>
                </a:cubicBezTo>
                <a:cubicBezTo>
                  <a:pt x="139" y="221"/>
                  <a:pt x="139" y="221"/>
                  <a:pt x="139" y="221"/>
                </a:cubicBezTo>
                <a:cubicBezTo>
                  <a:pt x="138" y="222"/>
                  <a:pt x="138" y="222"/>
                  <a:pt x="138" y="222"/>
                </a:cubicBezTo>
                <a:cubicBezTo>
                  <a:pt x="139" y="223"/>
                  <a:pt x="139" y="223"/>
                  <a:pt x="139" y="223"/>
                </a:cubicBezTo>
                <a:cubicBezTo>
                  <a:pt x="138" y="225"/>
                  <a:pt x="138" y="225"/>
                  <a:pt x="138" y="225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137" y="225"/>
                  <a:pt x="137" y="225"/>
                  <a:pt x="137" y="225"/>
                </a:cubicBezTo>
                <a:cubicBezTo>
                  <a:pt x="136" y="226"/>
                  <a:pt x="136" y="226"/>
                  <a:pt x="136" y="226"/>
                </a:cubicBezTo>
                <a:cubicBezTo>
                  <a:pt x="135" y="227"/>
                  <a:pt x="135" y="227"/>
                  <a:pt x="135" y="227"/>
                </a:cubicBezTo>
                <a:cubicBezTo>
                  <a:pt x="135" y="225"/>
                  <a:pt x="135" y="225"/>
                  <a:pt x="135" y="225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5" y="222"/>
                  <a:pt x="135" y="222"/>
                  <a:pt x="135" y="222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3" y="221"/>
                  <a:pt x="133" y="221"/>
                  <a:pt x="133" y="221"/>
                </a:cubicBezTo>
                <a:cubicBezTo>
                  <a:pt x="131" y="223"/>
                  <a:pt x="131" y="223"/>
                  <a:pt x="131" y="223"/>
                </a:cubicBezTo>
                <a:cubicBezTo>
                  <a:pt x="131" y="224"/>
                  <a:pt x="131" y="224"/>
                  <a:pt x="131" y="224"/>
                </a:cubicBezTo>
                <a:cubicBezTo>
                  <a:pt x="133" y="225"/>
                  <a:pt x="133" y="225"/>
                  <a:pt x="133" y="225"/>
                </a:cubicBezTo>
                <a:cubicBezTo>
                  <a:pt x="132" y="227"/>
                  <a:pt x="132" y="227"/>
                  <a:pt x="132" y="227"/>
                </a:cubicBezTo>
                <a:cubicBezTo>
                  <a:pt x="131" y="226"/>
                  <a:pt x="131" y="226"/>
                  <a:pt x="131" y="226"/>
                </a:cubicBezTo>
                <a:cubicBezTo>
                  <a:pt x="131" y="226"/>
                  <a:pt x="131" y="226"/>
                  <a:pt x="131" y="226"/>
                </a:cubicBezTo>
                <a:cubicBezTo>
                  <a:pt x="131" y="228"/>
                  <a:pt x="131" y="228"/>
                  <a:pt x="131" y="228"/>
                </a:cubicBezTo>
                <a:cubicBezTo>
                  <a:pt x="130" y="230"/>
                  <a:pt x="130" y="230"/>
                  <a:pt x="130" y="230"/>
                </a:cubicBezTo>
                <a:cubicBezTo>
                  <a:pt x="129" y="230"/>
                  <a:pt x="129" y="230"/>
                  <a:pt x="129" y="230"/>
                </a:cubicBezTo>
                <a:cubicBezTo>
                  <a:pt x="129" y="226"/>
                  <a:pt x="129" y="226"/>
                  <a:pt x="129" y="226"/>
                </a:cubicBezTo>
                <a:cubicBezTo>
                  <a:pt x="128" y="226"/>
                  <a:pt x="128" y="226"/>
                  <a:pt x="128" y="226"/>
                </a:cubicBezTo>
                <a:cubicBezTo>
                  <a:pt x="125" y="226"/>
                  <a:pt x="125" y="226"/>
                  <a:pt x="125" y="226"/>
                </a:cubicBezTo>
                <a:cubicBezTo>
                  <a:pt x="121" y="228"/>
                  <a:pt x="121" y="228"/>
                  <a:pt x="121" y="228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18" y="231"/>
                  <a:pt x="118" y="231"/>
                  <a:pt x="118" y="231"/>
                </a:cubicBezTo>
                <a:cubicBezTo>
                  <a:pt x="118" y="232"/>
                  <a:pt x="118" y="232"/>
                  <a:pt x="118" y="232"/>
                </a:cubicBezTo>
                <a:cubicBezTo>
                  <a:pt x="119" y="235"/>
                  <a:pt x="119" y="235"/>
                  <a:pt x="119" y="235"/>
                </a:cubicBezTo>
                <a:cubicBezTo>
                  <a:pt x="118" y="237"/>
                  <a:pt x="118" y="237"/>
                  <a:pt x="118" y="237"/>
                </a:cubicBezTo>
                <a:cubicBezTo>
                  <a:pt x="117" y="238"/>
                  <a:pt x="117" y="238"/>
                  <a:pt x="117" y="238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19" y="241"/>
                  <a:pt x="119" y="241"/>
                  <a:pt x="119" y="241"/>
                </a:cubicBezTo>
                <a:cubicBezTo>
                  <a:pt x="120" y="241"/>
                  <a:pt x="120" y="241"/>
                  <a:pt x="120" y="241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20" y="237"/>
                  <a:pt x="120" y="237"/>
                  <a:pt x="120" y="237"/>
                </a:cubicBezTo>
                <a:cubicBezTo>
                  <a:pt x="122" y="238"/>
                  <a:pt x="122" y="238"/>
                  <a:pt x="122" y="238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22" y="239"/>
                  <a:pt x="122" y="239"/>
                  <a:pt x="122" y="239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5" y="238"/>
                  <a:pt x="125" y="238"/>
                  <a:pt x="125" y="238"/>
                </a:cubicBezTo>
                <a:cubicBezTo>
                  <a:pt x="123" y="240"/>
                  <a:pt x="123" y="240"/>
                  <a:pt x="123" y="240"/>
                </a:cubicBezTo>
                <a:cubicBezTo>
                  <a:pt x="123" y="241"/>
                  <a:pt x="123" y="241"/>
                  <a:pt x="123" y="241"/>
                </a:cubicBezTo>
                <a:cubicBezTo>
                  <a:pt x="120" y="244"/>
                  <a:pt x="120" y="244"/>
                  <a:pt x="120" y="244"/>
                </a:cubicBezTo>
                <a:cubicBezTo>
                  <a:pt x="119" y="245"/>
                  <a:pt x="119" y="245"/>
                  <a:pt x="119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2" y="244"/>
                  <a:pt x="122" y="244"/>
                  <a:pt x="122" y="244"/>
                </a:cubicBezTo>
                <a:cubicBezTo>
                  <a:pt x="124" y="243"/>
                  <a:pt x="124" y="243"/>
                  <a:pt x="124" y="243"/>
                </a:cubicBezTo>
                <a:cubicBezTo>
                  <a:pt x="124" y="242"/>
                  <a:pt x="124" y="242"/>
                  <a:pt x="124" y="242"/>
                </a:cubicBezTo>
                <a:cubicBezTo>
                  <a:pt x="126" y="241"/>
                  <a:pt x="126" y="241"/>
                  <a:pt x="126" y="241"/>
                </a:cubicBezTo>
                <a:cubicBezTo>
                  <a:pt x="125" y="240"/>
                  <a:pt x="125" y="240"/>
                  <a:pt x="125" y="240"/>
                </a:cubicBezTo>
                <a:cubicBezTo>
                  <a:pt x="127" y="239"/>
                  <a:pt x="127" y="239"/>
                  <a:pt x="127" y="239"/>
                </a:cubicBezTo>
                <a:cubicBezTo>
                  <a:pt x="127" y="239"/>
                  <a:pt x="127" y="239"/>
                  <a:pt x="127" y="239"/>
                </a:cubicBezTo>
                <a:cubicBezTo>
                  <a:pt x="128" y="236"/>
                  <a:pt x="128" y="236"/>
                  <a:pt x="128" y="236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31" y="236"/>
                  <a:pt x="131" y="236"/>
                  <a:pt x="131" y="236"/>
                </a:cubicBezTo>
                <a:cubicBezTo>
                  <a:pt x="133" y="237"/>
                  <a:pt x="133" y="237"/>
                  <a:pt x="133" y="237"/>
                </a:cubicBezTo>
                <a:cubicBezTo>
                  <a:pt x="134" y="236"/>
                  <a:pt x="134" y="236"/>
                  <a:pt x="134" y="236"/>
                </a:cubicBezTo>
                <a:cubicBezTo>
                  <a:pt x="133" y="234"/>
                  <a:pt x="133" y="234"/>
                  <a:pt x="133" y="234"/>
                </a:cubicBezTo>
                <a:cubicBezTo>
                  <a:pt x="131" y="234"/>
                  <a:pt x="131" y="234"/>
                  <a:pt x="131" y="234"/>
                </a:cubicBezTo>
                <a:cubicBezTo>
                  <a:pt x="133" y="233"/>
                  <a:pt x="133" y="233"/>
                  <a:pt x="133" y="233"/>
                </a:cubicBezTo>
                <a:cubicBezTo>
                  <a:pt x="135" y="233"/>
                  <a:pt x="135" y="233"/>
                  <a:pt x="135" y="233"/>
                </a:cubicBezTo>
                <a:cubicBezTo>
                  <a:pt x="137" y="235"/>
                  <a:pt x="137" y="235"/>
                  <a:pt x="137" y="235"/>
                </a:cubicBezTo>
                <a:cubicBezTo>
                  <a:pt x="138" y="235"/>
                  <a:pt x="138" y="235"/>
                  <a:pt x="138" y="235"/>
                </a:cubicBezTo>
                <a:cubicBezTo>
                  <a:pt x="139" y="233"/>
                  <a:pt x="139" y="233"/>
                  <a:pt x="139" y="233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37" y="231"/>
                  <a:pt x="137" y="231"/>
                  <a:pt x="137" y="231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39" y="230"/>
                  <a:pt x="139" y="230"/>
                  <a:pt x="139" y="230"/>
                </a:cubicBezTo>
                <a:cubicBezTo>
                  <a:pt x="140" y="230"/>
                  <a:pt x="140" y="230"/>
                  <a:pt x="140" y="230"/>
                </a:cubicBezTo>
                <a:cubicBezTo>
                  <a:pt x="142" y="230"/>
                  <a:pt x="142" y="230"/>
                  <a:pt x="142" y="230"/>
                </a:cubicBezTo>
                <a:cubicBezTo>
                  <a:pt x="142" y="231"/>
                  <a:pt x="142" y="231"/>
                  <a:pt x="142" y="231"/>
                </a:cubicBezTo>
                <a:cubicBezTo>
                  <a:pt x="144" y="231"/>
                  <a:pt x="144" y="231"/>
                  <a:pt x="144" y="231"/>
                </a:cubicBezTo>
                <a:cubicBezTo>
                  <a:pt x="145" y="229"/>
                  <a:pt x="145" y="229"/>
                  <a:pt x="145" y="229"/>
                </a:cubicBezTo>
                <a:cubicBezTo>
                  <a:pt x="144" y="228"/>
                  <a:pt x="144" y="228"/>
                  <a:pt x="144" y="228"/>
                </a:cubicBezTo>
                <a:cubicBezTo>
                  <a:pt x="143" y="227"/>
                  <a:pt x="143" y="227"/>
                  <a:pt x="143" y="227"/>
                </a:cubicBezTo>
                <a:cubicBezTo>
                  <a:pt x="143" y="226"/>
                  <a:pt x="143" y="226"/>
                  <a:pt x="143" y="226"/>
                </a:cubicBezTo>
                <a:cubicBezTo>
                  <a:pt x="145" y="226"/>
                  <a:pt x="145" y="226"/>
                  <a:pt x="145" y="226"/>
                </a:cubicBezTo>
                <a:cubicBezTo>
                  <a:pt x="147" y="225"/>
                  <a:pt x="147" y="225"/>
                  <a:pt x="147" y="225"/>
                </a:cubicBezTo>
                <a:cubicBezTo>
                  <a:pt x="146" y="223"/>
                  <a:pt x="146" y="223"/>
                  <a:pt x="146" y="223"/>
                </a:cubicBezTo>
                <a:lnTo>
                  <a:pt x="145" y="223"/>
                </a:lnTo>
                <a:close/>
                <a:moveTo>
                  <a:pt x="313" y="285"/>
                </a:moveTo>
                <a:cubicBezTo>
                  <a:pt x="311" y="287"/>
                  <a:pt x="311" y="287"/>
                  <a:pt x="311" y="287"/>
                </a:cubicBezTo>
                <a:cubicBezTo>
                  <a:pt x="311" y="289"/>
                  <a:pt x="311" y="289"/>
                  <a:pt x="311" y="289"/>
                </a:cubicBezTo>
                <a:cubicBezTo>
                  <a:pt x="312" y="290"/>
                  <a:pt x="312" y="290"/>
                  <a:pt x="312" y="290"/>
                </a:cubicBezTo>
                <a:cubicBezTo>
                  <a:pt x="314" y="289"/>
                  <a:pt x="314" y="289"/>
                  <a:pt x="314" y="289"/>
                </a:cubicBezTo>
                <a:cubicBezTo>
                  <a:pt x="315" y="287"/>
                  <a:pt x="315" y="287"/>
                  <a:pt x="315" y="287"/>
                </a:cubicBezTo>
                <a:cubicBezTo>
                  <a:pt x="314" y="284"/>
                  <a:pt x="314" y="284"/>
                  <a:pt x="314" y="284"/>
                </a:cubicBezTo>
                <a:lnTo>
                  <a:pt x="313" y="285"/>
                </a:lnTo>
                <a:close/>
                <a:moveTo>
                  <a:pt x="294" y="308"/>
                </a:moveTo>
                <a:cubicBezTo>
                  <a:pt x="294" y="310"/>
                  <a:pt x="294" y="310"/>
                  <a:pt x="294" y="310"/>
                </a:cubicBezTo>
                <a:cubicBezTo>
                  <a:pt x="296" y="308"/>
                  <a:pt x="296" y="308"/>
                  <a:pt x="296" y="308"/>
                </a:cubicBezTo>
                <a:lnTo>
                  <a:pt x="294" y="308"/>
                </a:lnTo>
                <a:close/>
                <a:moveTo>
                  <a:pt x="56" y="266"/>
                </a:moveTo>
                <a:cubicBezTo>
                  <a:pt x="55" y="268"/>
                  <a:pt x="55" y="268"/>
                  <a:pt x="55" y="268"/>
                </a:cubicBezTo>
                <a:cubicBezTo>
                  <a:pt x="55" y="268"/>
                  <a:pt x="56" y="268"/>
                  <a:pt x="56" y="268"/>
                </a:cubicBezTo>
                <a:lnTo>
                  <a:pt x="56" y="266"/>
                </a:lnTo>
                <a:close/>
                <a:moveTo>
                  <a:pt x="56" y="270"/>
                </a:moveTo>
                <a:cubicBezTo>
                  <a:pt x="56" y="271"/>
                  <a:pt x="56" y="271"/>
                  <a:pt x="56" y="271"/>
                </a:cubicBezTo>
                <a:cubicBezTo>
                  <a:pt x="57" y="270"/>
                  <a:pt x="57" y="270"/>
                  <a:pt x="57" y="270"/>
                </a:cubicBezTo>
                <a:cubicBezTo>
                  <a:pt x="57" y="269"/>
                  <a:pt x="57" y="269"/>
                  <a:pt x="57" y="269"/>
                </a:cubicBezTo>
                <a:lnTo>
                  <a:pt x="56" y="270"/>
                </a:lnTo>
                <a:close/>
                <a:moveTo>
                  <a:pt x="323" y="362"/>
                </a:moveTo>
                <a:cubicBezTo>
                  <a:pt x="321" y="364"/>
                  <a:pt x="321" y="364"/>
                  <a:pt x="321" y="364"/>
                </a:cubicBezTo>
                <a:cubicBezTo>
                  <a:pt x="323" y="365"/>
                  <a:pt x="323" y="365"/>
                  <a:pt x="323" y="365"/>
                </a:cubicBezTo>
                <a:cubicBezTo>
                  <a:pt x="324" y="364"/>
                  <a:pt x="324" y="364"/>
                  <a:pt x="324" y="364"/>
                </a:cubicBezTo>
                <a:lnTo>
                  <a:pt x="323" y="362"/>
                </a:lnTo>
                <a:close/>
                <a:moveTo>
                  <a:pt x="318" y="358"/>
                </a:moveTo>
                <a:cubicBezTo>
                  <a:pt x="318" y="361"/>
                  <a:pt x="318" y="361"/>
                  <a:pt x="318" y="361"/>
                </a:cubicBezTo>
                <a:cubicBezTo>
                  <a:pt x="319" y="362"/>
                  <a:pt x="319" y="362"/>
                  <a:pt x="319" y="362"/>
                </a:cubicBezTo>
                <a:cubicBezTo>
                  <a:pt x="319" y="364"/>
                  <a:pt x="319" y="364"/>
                  <a:pt x="319" y="364"/>
                </a:cubicBezTo>
                <a:cubicBezTo>
                  <a:pt x="320" y="362"/>
                  <a:pt x="320" y="362"/>
                  <a:pt x="320" y="362"/>
                </a:cubicBezTo>
                <a:cubicBezTo>
                  <a:pt x="319" y="360"/>
                  <a:pt x="319" y="360"/>
                  <a:pt x="319" y="360"/>
                </a:cubicBezTo>
                <a:lnTo>
                  <a:pt x="318" y="358"/>
                </a:lnTo>
                <a:close/>
                <a:moveTo>
                  <a:pt x="316" y="297"/>
                </a:moveTo>
                <a:cubicBezTo>
                  <a:pt x="317" y="296"/>
                  <a:pt x="317" y="296"/>
                  <a:pt x="317" y="296"/>
                </a:cubicBezTo>
                <a:cubicBezTo>
                  <a:pt x="317" y="294"/>
                  <a:pt x="317" y="294"/>
                  <a:pt x="317" y="294"/>
                </a:cubicBezTo>
                <a:cubicBezTo>
                  <a:pt x="316" y="293"/>
                  <a:pt x="316" y="293"/>
                  <a:pt x="316" y="293"/>
                </a:cubicBezTo>
                <a:cubicBezTo>
                  <a:pt x="315" y="295"/>
                  <a:pt x="315" y="295"/>
                  <a:pt x="315" y="295"/>
                </a:cubicBezTo>
                <a:cubicBezTo>
                  <a:pt x="315" y="296"/>
                  <a:pt x="315" y="296"/>
                  <a:pt x="315" y="296"/>
                </a:cubicBezTo>
                <a:lnTo>
                  <a:pt x="316" y="297"/>
                </a:lnTo>
                <a:close/>
                <a:moveTo>
                  <a:pt x="316" y="340"/>
                </a:moveTo>
                <a:cubicBezTo>
                  <a:pt x="315" y="340"/>
                  <a:pt x="315" y="340"/>
                  <a:pt x="315" y="340"/>
                </a:cubicBezTo>
                <a:cubicBezTo>
                  <a:pt x="315" y="340"/>
                  <a:pt x="315" y="340"/>
                  <a:pt x="315" y="340"/>
                </a:cubicBezTo>
                <a:cubicBezTo>
                  <a:pt x="315" y="343"/>
                  <a:pt x="315" y="343"/>
                  <a:pt x="315" y="343"/>
                </a:cubicBezTo>
                <a:cubicBezTo>
                  <a:pt x="317" y="345"/>
                  <a:pt x="317" y="345"/>
                  <a:pt x="317" y="345"/>
                </a:cubicBezTo>
                <a:cubicBezTo>
                  <a:pt x="317" y="348"/>
                  <a:pt x="317" y="348"/>
                  <a:pt x="317" y="348"/>
                </a:cubicBezTo>
                <a:cubicBezTo>
                  <a:pt x="319" y="350"/>
                  <a:pt x="319" y="350"/>
                  <a:pt x="319" y="350"/>
                </a:cubicBezTo>
                <a:cubicBezTo>
                  <a:pt x="319" y="347"/>
                  <a:pt x="319" y="347"/>
                  <a:pt x="319" y="347"/>
                </a:cubicBezTo>
                <a:cubicBezTo>
                  <a:pt x="317" y="343"/>
                  <a:pt x="317" y="343"/>
                  <a:pt x="317" y="343"/>
                </a:cubicBezTo>
                <a:lnTo>
                  <a:pt x="316" y="340"/>
                </a:lnTo>
                <a:close/>
                <a:moveTo>
                  <a:pt x="322" y="381"/>
                </a:moveTo>
                <a:cubicBezTo>
                  <a:pt x="322" y="383"/>
                  <a:pt x="322" y="383"/>
                  <a:pt x="322" y="383"/>
                </a:cubicBezTo>
                <a:cubicBezTo>
                  <a:pt x="323" y="384"/>
                  <a:pt x="323" y="384"/>
                  <a:pt x="323" y="384"/>
                </a:cubicBezTo>
                <a:cubicBezTo>
                  <a:pt x="323" y="381"/>
                  <a:pt x="323" y="381"/>
                  <a:pt x="323" y="381"/>
                </a:cubicBezTo>
                <a:cubicBezTo>
                  <a:pt x="323" y="380"/>
                  <a:pt x="323" y="380"/>
                  <a:pt x="323" y="380"/>
                </a:cubicBezTo>
                <a:lnTo>
                  <a:pt x="322" y="381"/>
                </a:lnTo>
                <a:close/>
                <a:moveTo>
                  <a:pt x="323" y="372"/>
                </a:moveTo>
                <a:cubicBezTo>
                  <a:pt x="323" y="373"/>
                  <a:pt x="323" y="373"/>
                  <a:pt x="323" y="373"/>
                </a:cubicBezTo>
                <a:cubicBezTo>
                  <a:pt x="324" y="373"/>
                  <a:pt x="324" y="373"/>
                  <a:pt x="324" y="373"/>
                </a:cubicBezTo>
                <a:cubicBezTo>
                  <a:pt x="325" y="372"/>
                  <a:pt x="325" y="372"/>
                  <a:pt x="325" y="372"/>
                </a:cubicBezTo>
                <a:cubicBezTo>
                  <a:pt x="324" y="371"/>
                  <a:pt x="324" y="371"/>
                  <a:pt x="324" y="371"/>
                </a:cubicBezTo>
                <a:lnTo>
                  <a:pt x="323" y="372"/>
                </a:lnTo>
                <a:close/>
                <a:moveTo>
                  <a:pt x="326" y="375"/>
                </a:moveTo>
                <a:cubicBezTo>
                  <a:pt x="325" y="374"/>
                  <a:pt x="325" y="374"/>
                  <a:pt x="325" y="374"/>
                </a:cubicBezTo>
                <a:cubicBezTo>
                  <a:pt x="323" y="375"/>
                  <a:pt x="323" y="375"/>
                  <a:pt x="323" y="375"/>
                </a:cubicBezTo>
                <a:cubicBezTo>
                  <a:pt x="322" y="377"/>
                  <a:pt x="322" y="377"/>
                  <a:pt x="322" y="377"/>
                </a:cubicBezTo>
                <a:cubicBezTo>
                  <a:pt x="323" y="377"/>
                  <a:pt x="323" y="377"/>
                  <a:pt x="323" y="377"/>
                </a:cubicBezTo>
                <a:cubicBezTo>
                  <a:pt x="323" y="377"/>
                  <a:pt x="325" y="377"/>
                  <a:pt x="325" y="377"/>
                </a:cubicBezTo>
                <a:lnTo>
                  <a:pt x="326" y="375"/>
                </a:lnTo>
                <a:close/>
                <a:moveTo>
                  <a:pt x="294" y="297"/>
                </a:moveTo>
                <a:cubicBezTo>
                  <a:pt x="293" y="297"/>
                  <a:pt x="293" y="297"/>
                  <a:pt x="293" y="297"/>
                </a:cubicBezTo>
                <a:cubicBezTo>
                  <a:pt x="293" y="298"/>
                  <a:pt x="293" y="298"/>
                  <a:pt x="293" y="298"/>
                </a:cubicBezTo>
                <a:lnTo>
                  <a:pt x="294" y="297"/>
                </a:lnTo>
                <a:close/>
                <a:moveTo>
                  <a:pt x="309" y="279"/>
                </a:moveTo>
                <a:cubicBezTo>
                  <a:pt x="307" y="277"/>
                  <a:pt x="307" y="277"/>
                  <a:pt x="307" y="277"/>
                </a:cubicBezTo>
                <a:cubicBezTo>
                  <a:pt x="305" y="277"/>
                  <a:pt x="305" y="277"/>
                  <a:pt x="305" y="277"/>
                </a:cubicBezTo>
                <a:cubicBezTo>
                  <a:pt x="304" y="278"/>
                  <a:pt x="304" y="278"/>
                  <a:pt x="304" y="278"/>
                </a:cubicBezTo>
                <a:cubicBezTo>
                  <a:pt x="305" y="279"/>
                  <a:pt x="305" y="279"/>
                  <a:pt x="305" y="279"/>
                </a:cubicBezTo>
                <a:cubicBezTo>
                  <a:pt x="305" y="281"/>
                  <a:pt x="305" y="281"/>
                  <a:pt x="305" y="281"/>
                </a:cubicBezTo>
                <a:cubicBezTo>
                  <a:pt x="307" y="282"/>
                  <a:pt x="307" y="282"/>
                  <a:pt x="307" y="282"/>
                </a:cubicBezTo>
                <a:cubicBezTo>
                  <a:pt x="306" y="283"/>
                  <a:pt x="306" y="283"/>
                  <a:pt x="306" y="283"/>
                </a:cubicBezTo>
                <a:cubicBezTo>
                  <a:pt x="304" y="288"/>
                  <a:pt x="304" y="288"/>
                  <a:pt x="304" y="288"/>
                </a:cubicBezTo>
                <a:cubicBezTo>
                  <a:pt x="304" y="290"/>
                  <a:pt x="304" y="290"/>
                  <a:pt x="304" y="290"/>
                </a:cubicBezTo>
                <a:cubicBezTo>
                  <a:pt x="306" y="290"/>
                  <a:pt x="306" y="290"/>
                  <a:pt x="306" y="290"/>
                </a:cubicBezTo>
                <a:cubicBezTo>
                  <a:pt x="307" y="289"/>
                  <a:pt x="307" y="289"/>
                  <a:pt x="307" y="289"/>
                </a:cubicBezTo>
                <a:cubicBezTo>
                  <a:pt x="308" y="290"/>
                  <a:pt x="308" y="290"/>
                  <a:pt x="308" y="290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308" y="287"/>
                  <a:pt x="308" y="287"/>
                  <a:pt x="308" y="287"/>
                </a:cubicBezTo>
                <a:cubicBezTo>
                  <a:pt x="309" y="286"/>
                  <a:pt x="309" y="286"/>
                  <a:pt x="309" y="286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86"/>
                  <a:pt x="310" y="286"/>
                  <a:pt x="310" y="286"/>
                </a:cubicBezTo>
                <a:cubicBezTo>
                  <a:pt x="311" y="286"/>
                  <a:pt x="311" y="286"/>
                  <a:pt x="311" y="286"/>
                </a:cubicBezTo>
                <a:cubicBezTo>
                  <a:pt x="313" y="283"/>
                  <a:pt x="313" y="283"/>
                  <a:pt x="313" y="283"/>
                </a:cubicBezTo>
                <a:cubicBezTo>
                  <a:pt x="313" y="281"/>
                  <a:pt x="313" y="281"/>
                  <a:pt x="313" y="281"/>
                </a:cubicBezTo>
                <a:cubicBezTo>
                  <a:pt x="311" y="279"/>
                  <a:pt x="311" y="279"/>
                  <a:pt x="311" y="279"/>
                </a:cubicBezTo>
                <a:lnTo>
                  <a:pt x="309" y="279"/>
                </a:lnTo>
                <a:close/>
                <a:moveTo>
                  <a:pt x="292" y="291"/>
                </a:moveTo>
                <a:cubicBezTo>
                  <a:pt x="293" y="291"/>
                  <a:pt x="293" y="291"/>
                  <a:pt x="293" y="291"/>
                </a:cubicBezTo>
                <a:cubicBezTo>
                  <a:pt x="294" y="289"/>
                  <a:pt x="294" y="289"/>
                  <a:pt x="294" y="289"/>
                </a:cubicBezTo>
                <a:cubicBezTo>
                  <a:pt x="294" y="287"/>
                  <a:pt x="294" y="287"/>
                  <a:pt x="294" y="287"/>
                </a:cubicBezTo>
                <a:cubicBezTo>
                  <a:pt x="295" y="284"/>
                  <a:pt x="295" y="284"/>
                  <a:pt x="295" y="284"/>
                </a:cubicBezTo>
                <a:cubicBezTo>
                  <a:pt x="296" y="283"/>
                  <a:pt x="296" y="283"/>
                  <a:pt x="296" y="283"/>
                </a:cubicBezTo>
                <a:cubicBezTo>
                  <a:pt x="296" y="279"/>
                  <a:pt x="296" y="279"/>
                  <a:pt x="296" y="279"/>
                </a:cubicBezTo>
                <a:cubicBezTo>
                  <a:pt x="297" y="278"/>
                  <a:pt x="297" y="278"/>
                  <a:pt x="297" y="27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298" y="272"/>
                  <a:pt x="298" y="272"/>
                  <a:pt x="298" y="272"/>
                </a:cubicBezTo>
                <a:cubicBezTo>
                  <a:pt x="297" y="269"/>
                  <a:pt x="297" y="269"/>
                  <a:pt x="297" y="269"/>
                </a:cubicBezTo>
                <a:cubicBezTo>
                  <a:pt x="296" y="268"/>
                  <a:pt x="296" y="268"/>
                  <a:pt x="296" y="268"/>
                </a:cubicBezTo>
                <a:cubicBezTo>
                  <a:pt x="295" y="269"/>
                  <a:pt x="295" y="269"/>
                  <a:pt x="295" y="269"/>
                </a:cubicBezTo>
                <a:cubicBezTo>
                  <a:pt x="293" y="270"/>
                  <a:pt x="293" y="270"/>
                  <a:pt x="293" y="270"/>
                </a:cubicBezTo>
                <a:cubicBezTo>
                  <a:pt x="293" y="271"/>
                  <a:pt x="293" y="271"/>
                  <a:pt x="293" y="271"/>
                </a:cubicBezTo>
                <a:cubicBezTo>
                  <a:pt x="295" y="273"/>
                  <a:pt x="295" y="273"/>
                  <a:pt x="295" y="273"/>
                </a:cubicBezTo>
                <a:cubicBezTo>
                  <a:pt x="294" y="274"/>
                  <a:pt x="294" y="274"/>
                  <a:pt x="294" y="274"/>
                </a:cubicBezTo>
                <a:cubicBezTo>
                  <a:pt x="293" y="276"/>
                  <a:pt x="293" y="276"/>
                  <a:pt x="293" y="276"/>
                </a:cubicBezTo>
                <a:cubicBezTo>
                  <a:pt x="293" y="277"/>
                  <a:pt x="293" y="277"/>
                  <a:pt x="293" y="277"/>
                </a:cubicBezTo>
                <a:cubicBezTo>
                  <a:pt x="291" y="278"/>
                  <a:pt x="291" y="278"/>
                  <a:pt x="291" y="278"/>
                </a:cubicBezTo>
                <a:cubicBezTo>
                  <a:pt x="291" y="279"/>
                  <a:pt x="291" y="279"/>
                  <a:pt x="291" y="279"/>
                </a:cubicBezTo>
                <a:cubicBezTo>
                  <a:pt x="293" y="279"/>
                  <a:pt x="293" y="279"/>
                  <a:pt x="293" y="279"/>
                </a:cubicBezTo>
                <a:cubicBezTo>
                  <a:pt x="292" y="280"/>
                  <a:pt x="292" y="280"/>
                  <a:pt x="292" y="280"/>
                </a:cubicBezTo>
                <a:cubicBezTo>
                  <a:pt x="292" y="281"/>
                  <a:pt x="292" y="281"/>
                  <a:pt x="292" y="281"/>
                </a:cubicBezTo>
                <a:cubicBezTo>
                  <a:pt x="292" y="282"/>
                  <a:pt x="292" y="282"/>
                  <a:pt x="292" y="282"/>
                </a:cubicBezTo>
                <a:cubicBezTo>
                  <a:pt x="293" y="282"/>
                  <a:pt x="293" y="282"/>
                  <a:pt x="293" y="282"/>
                </a:cubicBezTo>
                <a:cubicBezTo>
                  <a:pt x="294" y="281"/>
                  <a:pt x="294" y="281"/>
                  <a:pt x="294" y="281"/>
                </a:cubicBezTo>
                <a:cubicBezTo>
                  <a:pt x="294" y="282"/>
                  <a:pt x="294" y="282"/>
                  <a:pt x="294" y="282"/>
                </a:cubicBezTo>
                <a:cubicBezTo>
                  <a:pt x="293" y="283"/>
                  <a:pt x="293" y="283"/>
                  <a:pt x="293" y="283"/>
                </a:cubicBezTo>
                <a:cubicBezTo>
                  <a:pt x="292" y="283"/>
                  <a:pt x="292" y="283"/>
                  <a:pt x="292" y="283"/>
                </a:cubicBezTo>
                <a:cubicBezTo>
                  <a:pt x="291" y="285"/>
                  <a:pt x="291" y="285"/>
                  <a:pt x="291" y="285"/>
                </a:cubicBezTo>
                <a:cubicBezTo>
                  <a:pt x="291" y="287"/>
                  <a:pt x="291" y="287"/>
                  <a:pt x="291" y="287"/>
                </a:cubicBezTo>
                <a:cubicBezTo>
                  <a:pt x="292" y="288"/>
                  <a:pt x="292" y="288"/>
                  <a:pt x="292" y="288"/>
                </a:cubicBezTo>
                <a:cubicBezTo>
                  <a:pt x="292" y="290"/>
                  <a:pt x="292" y="290"/>
                  <a:pt x="292" y="290"/>
                </a:cubicBezTo>
                <a:lnTo>
                  <a:pt x="292" y="291"/>
                </a:lnTo>
                <a:close/>
                <a:moveTo>
                  <a:pt x="310" y="344"/>
                </a:moveTo>
                <a:cubicBezTo>
                  <a:pt x="311" y="346"/>
                  <a:pt x="311" y="346"/>
                  <a:pt x="311" y="346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4" y="351"/>
                  <a:pt x="314" y="351"/>
                  <a:pt x="314" y="351"/>
                </a:cubicBezTo>
                <a:cubicBezTo>
                  <a:pt x="316" y="352"/>
                  <a:pt x="316" y="352"/>
                  <a:pt x="316" y="352"/>
                </a:cubicBezTo>
                <a:cubicBezTo>
                  <a:pt x="317" y="350"/>
                  <a:pt x="317" y="350"/>
                  <a:pt x="317" y="350"/>
                </a:cubicBezTo>
                <a:cubicBezTo>
                  <a:pt x="315" y="347"/>
                  <a:pt x="315" y="347"/>
                  <a:pt x="315" y="347"/>
                </a:cubicBezTo>
                <a:cubicBezTo>
                  <a:pt x="311" y="342"/>
                  <a:pt x="311" y="342"/>
                  <a:pt x="311" y="342"/>
                </a:cubicBezTo>
                <a:cubicBezTo>
                  <a:pt x="311" y="342"/>
                  <a:pt x="310" y="344"/>
                  <a:pt x="310" y="344"/>
                </a:cubicBezTo>
                <a:close/>
                <a:moveTo>
                  <a:pt x="349" y="420"/>
                </a:moveTo>
                <a:cubicBezTo>
                  <a:pt x="347" y="417"/>
                  <a:pt x="347" y="417"/>
                  <a:pt x="347" y="417"/>
                </a:cubicBezTo>
                <a:cubicBezTo>
                  <a:pt x="345" y="416"/>
                  <a:pt x="345" y="416"/>
                  <a:pt x="345" y="416"/>
                </a:cubicBezTo>
                <a:cubicBezTo>
                  <a:pt x="345" y="418"/>
                  <a:pt x="345" y="418"/>
                  <a:pt x="345" y="418"/>
                </a:cubicBezTo>
                <a:cubicBezTo>
                  <a:pt x="348" y="421"/>
                  <a:pt x="348" y="421"/>
                  <a:pt x="348" y="421"/>
                </a:cubicBezTo>
                <a:lnTo>
                  <a:pt x="349" y="420"/>
                </a:lnTo>
                <a:close/>
                <a:moveTo>
                  <a:pt x="313" y="296"/>
                </a:moveTo>
                <a:cubicBezTo>
                  <a:pt x="314" y="295"/>
                  <a:pt x="314" y="295"/>
                  <a:pt x="314" y="295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1" y="296"/>
                  <a:pt x="311" y="296"/>
                  <a:pt x="311" y="296"/>
                </a:cubicBezTo>
                <a:cubicBezTo>
                  <a:pt x="310" y="297"/>
                  <a:pt x="310" y="297"/>
                  <a:pt x="310" y="297"/>
                </a:cubicBezTo>
                <a:cubicBezTo>
                  <a:pt x="312" y="298"/>
                  <a:pt x="312" y="298"/>
                  <a:pt x="312" y="298"/>
                </a:cubicBezTo>
                <a:lnTo>
                  <a:pt x="313" y="296"/>
                </a:lnTo>
                <a:close/>
                <a:moveTo>
                  <a:pt x="313" y="292"/>
                </a:moveTo>
                <a:cubicBezTo>
                  <a:pt x="313" y="291"/>
                  <a:pt x="313" y="291"/>
                  <a:pt x="313" y="291"/>
                </a:cubicBezTo>
                <a:cubicBezTo>
                  <a:pt x="310" y="291"/>
                  <a:pt x="310" y="291"/>
                  <a:pt x="310" y="291"/>
                </a:cubicBezTo>
                <a:cubicBezTo>
                  <a:pt x="308" y="292"/>
                  <a:pt x="308" y="292"/>
                  <a:pt x="308" y="292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11" y="295"/>
                  <a:pt x="311" y="295"/>
                  <a:pt x="311" y="295"/>
                </a:cubicBezTo>
                <a:lnTo>
                  <a:pt x="313" y="292"/>
                </a:lnTo>
                <a:close/>
                <a:moveTo>
                  <a:pt x="314" y="299"/>
                </a:moveTo>
                <a:cubicBezTo>
                  <a:pt x="314" y="297"/>
                  <a:pt x="314" y="297"/>
                  <a:pt x="314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12" y="300"/>
                  <a:pt x="312" y="300"/>
                  <a:pt x="312" y="300"/>
                </a:cubicBezTo>
                <a:cubicBezTo>
                  <a:pt x="313" y="300"/>
                  <a:pt x="313" y="300"/>
                  <a:pt x="313" y="300"/>
                </a:cubicBezTo>
                <a:lnTo>
                  <a:pt x="314" y="299"/>
                </a:lnTo>
                <a:close/>
                <a:moveTo>
                  <a:pt x="318" y="355"/>
                </a:moveTo>
                <a:cubicBezTo>
                  <a:pt x="319" y="354"/>
                  <a:pt x="319" y="354"/>
                  <a:pt x="319" y="354"/>
                </a:cubicBezTo>
                <a:cubicBezTo>
                  <a:pt x="318" y="352"/>
                  <a:pt x="318" y="352"/>
                  <a:pt x="318" y="352"/>
                </a:cubicBezTo>
                <a:lnTo>
                  <a:pt x="318" y="355"/>
                </a:lnTo>
                <a:close/>
                <a:moveTo>
                  <a:pt x="311" y="311"/>
                </a:moveTo>
                <a:cubicBezTo>
                  <a:pt x="312" y="312"/>
                  <a:pt x="312" y="312"/>
                  <a:pt x="312" y="312"/>
                </a:cubicBezTo>
                <a:cubicBezTo>
                  <a:pt x="312" y="313"/>
                  <a:pt x="312" y="313"/>
                  <a:pt x="312" y="313"/>
                </a:cubicBezTo>
                <a:cubicBezTo>
                  <a:pt x="314" y="312"/>
                  <a:pt x="314" y="312"/>
                  <a:pt x="314" y="312"/>
                </a:cubicBezTo>
                <a:cubicBezTo>
                  <a:pt x="312" y="310"/>
                  <a:pt x="312" y="310"/>
                  <a:pt x="312" y="310"/>
                </a:cubicBezTo>
                <a:lnTo>
                  <a:pt x="311" y="311"/>
                </a:lnTo>
                <a:close/>
                <a:moveTo>
                  <a:pt x="314" y="337"/>
                </a:moveTo>
                <a:cubicBezTo>
                  <a:pt x="314" y="339"/>
                  <a:pt x="314" y="339"/>
                  <a:pt x="314" y="339"/>
                </a:cubicBezTo>
                <a:cubicBezTo>
                  <a:pt x="316" y="339"/>
                  <a:pt x="316" y="339"/>
                  <a:pt x="316" y="339"/>
                </a:cubicBezTo>
                <a:cubicBezTo>
                  <a:pt x="317" y="336"/>
                  <a:pt x="317" y="336"/>
                  <a:pt x="317" y="336"/>
                </a:cubicBezTo>
                <a:cubicBezTo>
                  <a:pt x="315" y="335"/>
                  <a:pt x="315" y="335"/>
                  <a:pt x="315" y="335"/>
                </a:cubicBezTo>
                <a:cubicBezTo>
                  <a:pt x="312" y="336"/>
                  <a:pt x="312" y="336"/>
                  <a:pt x="312" y="336"/>
                </a:cubicBezTo>
                <a:cubicBezTo>
                  <a:pt x="311" y="337"/>
                  <a:pt x="311" y="337"/>
                  <a:pt x="311" y="337"/>
                </a:cubicBezTo>
                <a:lnTo>
                  <a:pt x="314" y="337"/>
                </a:lnTo>
                <a:close/>
                <a:moveTo>
                  <a:pt x="321" y="356"/>
                </a:moveTo>
                <a:cubicBezTo>
                  <a:pt x="321" y="358"/>
                  <a:pt x="321" y="358"/>
                  <a:pt x="321" y="358"/>
                </a:cubicBezTo>
                <a:cubicBezTo>
                  <a:pt x="321" y="359"/>
                  <a:pt x="321" y="359"/>
                  <a:pt x="321" y="359"/>
                </a:cubicBezTo>
                <a:cubicBezTo>
                  <a:pt x="322" y="359"/>
                  <a:pt x="322" y="359"/>
                  <a:pt x="322" y="359"/>
                </a:cubicBezTo>
                <a:cubicBezTo>
                  <a:pt x="324" y="357"/>
                  <a:pt x="324" y="357"/>
                  <a:pt x="324" y="357"/>
                </a:cubicBezTo>
                <a:cubicBezTo>
                  <a:pt x="323" y="360"/>
                  <a:pt x="323" y="360"/>
                  <a:pt x="323" y="360"/>
                </a:cubicBezTo>
                <a:cubicBezTo>
                  <a:pt x="323" y="362"/>
                  <a:pt x="323" y="362"/>
                  <a:pt x="323" y="362"/>
                </a:cubicBezTo>
                <a:cubicBezTo>
                  <a:pt x="325" y="359"/>
                  <a:pt x="325" y="359"/>
                  <a:pt x="325" y="359"/>
                </a:cubicBezTo>
                <a:cubicBezTo>
                  <a:pt x="326" y="355"/>
                  <a:pt x="326" y="355"/>
                  <a:pt x="326" y="355"/>
                </a:cubicBezTo>
                <a:cubicBezTo>
                  <a:pt x="324" y="353"/>
                  <a:pt x="324" y="353"/>
                  <a:pt x="324" y="353"/>
                </a:cubicBezTo>
                <a:cubicBezTo>
                  <a:pt x="322" y="354"/>
                  <a:pt x="322" y="354"/>
                  <a:pt x="322" y="354"/>
                </a:cubicBezTo>
                <a:cubicBezTo>
                  <a:pt x="319" y="356"/>
                  <a:pt x="319" y="356"/>
                  <a:pt x="319" y="356"/>
                </a:cubicBezTo>
                <a:lnTo>
                  <a:pt x="321" y="356"/>
                </a:lnTo>
                <a:close/>
                <a:moveTo>
                  <a:pt x="313" y="316"/>
                </a:moveTo>
                <a:cubicBezTo>
                  <a:pt x="312" y="317"/>
                  <a:pt x="312" y="317"/>
                  <a:pt x="312" y="317"/>
                </a:cubicBezTo>
                <a:cubicBezTo>
                  <a:pt x="314" y="318"/>
                  <a:pt x="314" y="318"/>
                  <a:pt x="314" y="318"/>
                </a:cubicBezTo>
                <a:cubicBezTo>
                  <a:pt x="315" y="316"/>
                  <a:pt x="315" y="316"/>
                  <a:pt x="315" y="316"/>
                </a:cubicBezTo>
                <a:cubicBezTo>
                  <a:pt x="314" y="313"/>
                  <a:pt x="314" y="313"/>
                  <a:pt x="314" y="313"/>
                </a:cubicBezTo>
                <a:cubicBezTo>
                  <a:pt x="313" y="314"/>
                  <a:pt x="313" y="314"/>
                  <a:pt x="313" y="314"/>
                </a:cubicBezTo>
                <a:lnTo>
                  <a:pt x="313" y="316"/>
                </a:lnTo>
                <a:close/>
                <a:moveTo>
                  <a:pt x="315" y="310"/>
                </a:moveTo>
                <a:cubicBezTo>
                  <a:pt x="319" y="309"/>
                  <a:pt x="319" y="309"/>
                  <a:pt x="319" y="309"/>
                </a:cubicBezTo>
                <a:cubicBezTo>
                  <a:pt x="319" y="310"/>
                  <a:pt x="319" y="310"/>
                  <a:pt x="319" y="310"/>
                </a:cubicBezTo>
                <a:cubicBezTo>
                  <a:pt x="317" y="311"/>
                  <a:pt x="317" y="311"/>
                  <a:pt x="317" y="311"/>
                </a:cubicBezTo>
                <a:cubicBezTo>
                  <a:pt x="315" y="313"/>
                  <a:pt x="315" y="313"/>
                  <a:pt x="315" y="313"/>
                </a:cubicBezTo>
                <a:cubicBezTo>
                  <a:pt x="316" y="314"/>
                  <a:pt x="316" y="314"/>
                  <a:pt x="316" y="314"/>
                </a:cubicBezTo>
                <a:cubicBezTo>
                  <a:pt x="319" y="312"/>
                  <a:pt x="319" y="312"/>
                  <a:pt x="319" y="312"/>
                </a:cubicBezTo>
                <a:cubicBezTo>
                  <a:pt x="322" y="308"/>
                  <a:pt x="322" y="308"/>
                  <a:pt x="322" y="308"/>
                </a:cubicBezTo>
                <a:cubicBezTo>
                  <a:pt x="321" y="306"/>
                  <a:pt x="321" y="306"/>
                  <a:pt x="321" y="306"/>
                </a:cubicBezTo>
                <a:cubicBezTo>
                  <a:pt x="322" y="304"/>
                  <a:pt x="322" y="304"/>
                  <a:pt x="322" y="304"/>
                </a:cubicBezTo>
                <a:cubicBezTo>
                  <a:pt x="321" y="302"/>
                  <a:pt x="321" y="302"/>
                  <a:pt x="321" y="302"/>
                </a:cubicBezTo>
                <a:cubicBezTo>
                  <a:pt x="319" y="302"/>
                  <a:pt x="319" y="302"/>
                  <a:pt x="319" y="302"/>
                </a:cubicBezTo>
                <a:cubicBezTo>
                  <a:pt x="319" y="303"/>
                  <a:pt x="319" y="303"/>
                  <a:pt x="319" y="303"/>
                </a:cubicBezTo>
                <a:cubicBezTo>
                  <a:pt x="317" y="304"/>
                  <a:pt x="317" y="304"/>
                  <a:pt x="317" y="304"/>
                </a:cubicBezTo>
                <a:cubicBezTo>
                  <a:pt x="316" y="307"/>
                  <a:pt x="316" y="307"/>
                  <a:pt x="316" y="307"/>
                </a:cubicBezTo>
                <a:cubicBezTo>
                  <a:pt x="316" y="308"/>
                  <a:pt x="316" y="308"/>
                  <a:pt x="316" y="308"/>
                </a:cubicBezTo>
                <a:cubicBezTo>
                  <a:pt x="314" y="309"/>
                  <a:pt x="314" y="309"/>
                  <a:pt x="314" y="309"/>
                </a:cubicBezTo>
                <a:lnTo>
                  <a:pt x="315" y="310"/>
                </a:lnTo>
                <a:close/>
                <a:moveTo>
                  <a:pt x="312" y="320"/>
                </a:moveTo>
                <a:cubicBezTo>
                  <a:pt x="314" y="321"/>
                  <a:pt x="314" y="321"/>
                  <a:pt x="314" y="321"/>
                </a:cubicBezTo>
                <a:cubicBezTo>
                  <a:pt x="315" y="319"/>
                  <a:pt x="315" y="319"/>
                  <a:pt x="315" y="319"/>
                </a:cubicBezTo>
                <a:cubicBezTo>
                  <a:pt x="314" y="318"/>
                  <a:pt x="314" y="318"/>
                  <a:pt x="314" y="318"/>
                </a:cubicBezTo>
                <a:lnTo>
                  <a:pt x="312" y="320"/>
                </a:lnTo>
                <a:close/>
                <a:moveTo>
                  <a:pt x="316" y="327"/>
                </a:moveTo>
                <a:cubicBezTo>
                  <a:pt x="316" y="325"/>
                  <a:pt x="316" y="325"/>
                  <a:pt x="316" y="325"/>
                </a:cubicBezTo>
                <a:cubicBezTo>
                  <a:pt x="314" y="326"/>
                  <a:pt x="314" y="326"/>
                  <a:pt x="314" y="326"/>
                </a:cubicBezTo>
                <a:cubicBezTo>
                  <a:pt x="314" y="328"/>
                  <a:pt x="314" y="328"/>
                  <a:pt x="314" y="328"/>
                </a:cubicBezTo>
                <a:lnTo>
                  <a:pt x="316" y="327"/>
                </a:lnTo>
                <a:close/>
                <a:moveTo>
                  <a:pt x="321" y="351"/>
                </a:moveTo>
                <a:cubicBezTo>
                  <a:pt x="319" y="351"/>
                  <a:pt x="319" y="351"/>
                  <a:pt x="319" y="351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21" y="352"/>
                  <a:pt x="321" y="352"/>
                  <a:pt x="321" y="352"/>
                </a:cubicBezTo>
                <a:lnTo>
                  <a:pt x="321" y="351"/>
                </a:lnTo>
                <a:close/>
                <a:moveTo>
                  <a:pt x="333" y="403"/>
                </a:moveTo>
                <a:cubicBezTo>
                  <a:pt x="333" y="401"/>
                  <a:pt x="333" y="401"/>
                  <a:pt x="333" y="401"/>
                </a:cubicBezTo>
                <a:cubicBezTo>
                  <a:pt x="330" y="402"/>
                  <a:pt x="330" y="402"/>
                  <a:pt x="330" y="402"/>
                </a:cubicBezTo>
                <a:lnTo>
                  <a:pt x="333" y="403"/>
                </a:lnTo>
                <a:close/>
                <a:moveTo>
                  <a:pt x="330" y="397"/>
                </a:moveTo>
                <a:cubicBezTo>
                  <a:pt x="332" y="397"/>
                  <a:pt x="332" y="397"/>
                  <a:pt x="332" y="397"/>
                </a:cubicBezTo>
                <a:cubicBezTo>
                  <a:pt x="331" y="395"/>
                  <a:pt x="331" y="395"/>
                  <a:pt x="331" y="395"/>
                </a:cubicBezTo>
                <a:lnTo>
                  <a:pt x="330" y="397"/>
                </a:lnTo>
                <a:close/>
                <a:moveTo>
                  <a:pt x="328" y="401"/>
                </a:moveTo>
                <a:cubicBezTo>
                  <a:pt x="324" y="400"/>
                  <a:pt x="324" y="400"/>
                  <a:pt x="324" y="400"/>
                </a:cubicBezTo>
                <a:cubicBezTo>
                  <a:pt x="323" y="398"/>
                  <a:pt x="323" y="398"/>
                  <a:pt x="323" y="398"/>
                </a:cubicBezTo>
                <a:cubicBezTo>
                  <a:pt x="322" y="396"/>
                  <a:pt x="322" y="396"/>
                  <a:pt x="322" y="396"/>
                </a:cubicBezTo>
                <a:cubicBezTo>
                  <a:pt x="320" y="396"/>
                  <a:pt x="320" y="396"/>
                  <a:pt x="320" y="396"/>
                </a:cubicBezTo>
                <a:cubicBezTo>
                  <a:pt x="319" y="394"/>
                  <a:pt x="319" y="394"/>
                  <a:pt x="319" y="394"/>
                </a:cubicBezTo>
                <a:cubicBezTo>
                  <a:pt x="317" y="394"/>
                  <a:pt x="317" y="394"/>
                  <a:pt x="317" y="394"/>
                </a:cubicBezTo>
                <a:cubicBezTo>
                  <a:pt x="316" y="394"/>
                  <a:pt x="316" y="394"/>
                  <a:pt x="316" y="394"/>
                </a:cubicBezTo>
                <a:cubicBezTo>
                  <a:pt x="313" y="394"/>
                  <a:pt x="313" y="394"/>
                  <a:pt x="313" y="394"/>
                </a:cubicBezTo>
                <a:cubicBezTo>
                  <a:pt x="314" y="397"/>
                  <a:pt x="314" y="397"/>
                  <a:pt x="314" y="397"/>
                </a:cubicBezTo>
                <a:cubicBezTo>
                  <a:pt x="315" y="397"/>
                  <a:pt x="315" y="397"/>
                  <a:pt x="315" y="397"/>
                </a:cubicBezTo>
                <a:cubicBezTo>
                  <a:pt x="316" y="400"/>
                  <a:pt x="316" y="400"/>
                  <a:pt x="316" y="400"/>
                </a:cubicBezTo>
                <a:cubicBezTo>
                  <a:pt x="321" y="400"/>
                  <a:pt x="321" y="400"/>
                  <a:pt x="321" y="400"/>
                </a:cubicBezTo>
                <a:cubicBezTo>
                  <a:pt x="319" y="401"/>
                  <a:pt x="319" y="401"/>
                  <a:pt x="319" y="401"/>
                </a:cubicBezTo>
                <a:cubicBezTo>
                  <a:pt x="316" y="401"/>
                  <a:pt x="316" y="401"/>
                  <a:pt x="316" y="401"/>
                </a:cubicBezTo>
                <a:cubicBezTo>
                  <a:pt x="315" y="403"/>
                  <a:pt x="315" y="403"/>
                  <a:pt x="315" y="403"/>
                </a:cubicBezTo>
                <a:cubicBezTo>
                  <a:pt x="316" y="404"/>
                  <a:pt x="316" y="404"/>
                  <a:pt x="316" y="404"/>
                </a:cubicBezTo>
                <a:cubicBezTo>
                  <a:pt x="315" y="407"/>
                  <a:pt x="315" y="407"/>
                  <a:pt x="315" y="407"/>
                </a:cubicBezTo>
                <a:cubicBezTo>
                  <a:pt x="316" y="407"/>
                  <a:pt x="316" y="407"/>
                  <a:pt x="316" y="407"/>
                </a:cubicBezTo>
                <a:cubicBezTo>
                  <a:pt x="318" y="406"/>
                  <a:pt x="318" y="406"/>
                  <a:pt x="318" y="406"/>
                </a:cubicBezTo>
                <a:cubicBezTo>
                  <a:pt x="318" y="408"/>
                  <a:pt x="318" y="408"/>
                  <a:pt x="318" y="408"/>
                </a:cubicBezTo>
                <a:cubicBezTo>
                  <a:pt x="320" y="408"/>
                  <a:pt x="320" y="408"/>
                  <a:pt x="320" y="408"/>
                </a:cubicBezTo>
                <a:cubicBezTo>
                  <a:pt x="320" y="410"/>
                  <a:pt x="320" y="410"/>
                  <a:pt x="320" y="410"/>
                </a:cubicBezTo>
                <a:cubicBezTo>
                  <a:pt x="322" y="411"/>
                  <a:pt x="322" y="411"/>
                  <a:pt x="322" y="411"/>
                </a:cubicBezTo>
                <a:cubicBezTo>
                  <a:pt x="325" y="410"/>
                  <a:pt x="325" y="410"/>
                  <a:pt x="325" y="410"/>
                </a:cubicBezTo>
                <a:cubicBezTo>
                  <a:pt x="322" y="413"/>
                  <a:pt x="322" y="413"/>
                  <a:pt x="322" y="413"/>
                </a:cubicBezTo>
                <a:cubicBezTo>
                  <a:pt x="323" y="416"/>
                  <a:pt x="323" y="416"/>
                  <a:pt x="323" y="416"/>
                </a:cubicBezTo>
                <a:cubicBezTo>
                  <a:pt x="325" y="415"/>
                  <a:pt x="325" y="415"/>
                  <a:pt x="325" y="415"/>
                </a:cubicBezTo>
                <a:cubicBezTo>
                  <a:pt x="325" y="414"/>
                  <a:pt x="325" y="414"/>
                  <a:pt x="325" y="414"/>
                </a:cubicBezTo>
                <a:cubicBezTo>
                  <a:pt x="327" y="413"/>
                  <a:pt x="327" y="413"/>
                  <a:pt x="327" y="413"/>
                </a:cubicBezTo>
                <a:cubicBezTo>
                  <a:pt x="327" y="415"/>
                  <a:pt x="327" y="415"/>
                  <a:pt x="327" y="415"/>
                </a:cubicBezTo>
                <a:cubicBezTo>
                  <a:pt x="325" y="417"/>
                  <a:pt x="325" y="417"/>
                  <a:pt x="325" y="417"/>
                </a:cubicBezTo>
                <a:cubicBezTo>
                  <a:pt x="325" y="418"/>
                  <a:pt x="325" y="418"/>
                  <a:pt x="325" y="418"/>
                </a:cubicBezTo>
                <a:cubicBezTo>
                  <a:pt x="326" y="418"/>
                  <a:pt x="326" y="418"/>
                  <a:pt x="326" y="418"/>
                </a:cubicBezTo>
                <a:cubicBezTo>
                  <a:pt x="327" y="421"/>
                  <a:pt x="327" y="421"/>
                  <a:pt x="327" y="421"/>
                </a:cubicBezTo>
                <a:cubicBezTo>
                  <a:pt x="330" y="420"/>
                  <a:pt x="330" y="420"/>
                  <a:pt x="330" y="420"/>
                </a:cubicBezTo>
                <a:cubicBezTo>
                  <a:pt x="330" y="422"/>
                  <a:pt x="330" y="422"/>
                  <a:pt x="330" y="422"/>
                </a:cubicBezTo>
                <a:cubicBezTo>
                  <a:pt x="331" y="422"/>
                  <a:pt x="331" y="422"/>
                  <a:pt x="331" y="422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1" y="426"/>
                  <a:pt x="331" y="426"/>
                  <a:pt x="331" y="426"/>
                </a:cubicBezTo>
                <a:cubicBezTo>
                  <a:pt x="334" y="428"/>
                  <a:pt x="334" y="428"/>
                  <a:pt x="334" y="428"/>
                </a:cubicBezTo>
                <a:cubicBezTo>
                  <a:pt x="335" y="426"/>
                  <a:pt x="335" y="426"/>
                  <a:pt x="335" y="426"/>
                </a:cubicBezTo>
                <a:cubicBezTo>
                  <a:pt x="336" y="428"/>
                  <a:pt x="336" y="428"/>
                  <a:pt x="336" y="428"/>
                </a:cubicBezTo>
                <a:cubicBezTo>
                  <a:pt x="338" y="428"/>
                  <a:pt x="338" y="428"/>
                  <a:pt x="338" y="428"/>
                </a:cubicBezTo>
                <a:cubicBezTo>
                  <a:pt x="335" y="430"/>
                  <a:pt x="335" y="430"/>
                  <a:pt x="335" y="430"/>
                </a:cubicBezTo>
                <a:cubicBezTo>
                  <a:pt x="339" y="434"/>
                  <a:pt x="339" y="434"/>
                  <a:pt x="339" y="434"/>
                </a:cubicBezTo>
                <a:cubicBezTo>
                  <a:pt x="340" y="435"/>
                  <a:pt x="340" y="435"/>
                  <a:pt x="340" y="435"/>
                </a:cubicBezTo>
                <a:cubicBezTo>
                  <a:pt x="341" y="436"/>
                  <a:pt x="341" y="436"/>
                  <a:pt x="341" y="436"/>
                </a:cubicBezTo>
                <a:cubicBezTo>
                  <a:pt x="347" y="440"/>
                  <a:pt x="347" y="440"/>
                  <a:pt x="347" y="440"/>
                </a:cubicBezTo>
                <a:cubicBezTo>
                  <a:pt x="348" y="439"/>
                  <a:pt x="348" y="439"/>
                  <a:pt x="348" y="439"/>
                </a:cubicBezTo>
                <a:cubicBezTo>
                  <a:pt x="350" y="439"/>
                  <a:pt x="350" y="439"/>
                  <a:pt x="350" y="439"/>
                </a:cubicBezTo>
                <a:cubicBezTo>
                  <a:pt x="349" y="434"/>
                  <a:pt x="349" y="434"/>
                  <a:pt x="349" y="434"/>
                </a:cubicBezTo>
                <a:cubicBezTo>
                  <a:pt x="349" y="431"/>
                  <a:pt x="349" y="431"/>
                  <a:pt x="349" y="431"/>
                </a:cubicBezTo>
                <a:cubicBezTo>
                  <a:pt x="348" y="430"/>
                  <a:pt x="348" y="430"/>
                  <a:pt x="348" y="430"/>
                </a:cubicBezTo>
                <a:cubicBezTo>
                  <a:pt x="349" y="426"/>
                  <a:pt x="349" y="426"/>
                  <a:pt x="349" y="426"/>
                </a:cubicBezTo>
                <a:cubicBezTo>
                  <a:pt x="347" y="424"/>
                  <a:pt x="347" y="424"/>
                  <a:pt x="347" y="424"/>
                </a:cubicBezTo>
                <a:cubicBezTo>
                  <a:pt x="343" y="420"/>
                  <a:pt x="343" y="420"/>
                  <a:pt x="343" y="420"/>
                </a:cubicBezTo>
                <a:cubicBezTo>
                  <a:pt x="342" y="415"/>
                  <a:pt x="342" y="415"/>
                  <a:pt x="342" y="415"/>
                </a:cubicBezTo>
                <a:cubicBezTo>
                  <a:pt x="340" y="411"/>
                  <a:pt x="340" y="411"/>
                  <a:pt x="340" y="411"/>
                </a:cubicBezTo>
                <a:cubicBezTo>
                  <a:pt x="340" y="407"/>
                  <a:pt x="340" y="407"/>
                  <a:pt x="340" y="407"/>
                </a:cubicBezTo>
                <a:cubicBezTo>
                  <a:pt x="339" y="406"/>
                  <a:pt x="339" y="406"/>
                  <a:pt x="339" y="406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33" y="404"/>
                  <a:pt x="333" y="404"/>
                  <a:pt x="333" y="404"/>
                </a:cubicBezTo>
                <a:cubicBezTo>
                  <a:pt x="331" y="404"/>
                  <a:pt x="331" y="404"/>
                  <a:pt x="331" y="404"/>
                </a:cubicBezTo>
                <a:cubicBezTo>
                  <a:pt x="329" y="403"/>
                  <a:pt x="329" y="403"/>
                  <a:pt x="329" y="403"/>
                </a:cubicBezTo>
                <a:lnTo>
                  <a:pt x="328" y="401"/>
                </a:lnTo>
                <a:close/>
                <a:moveTo>
                  <a:pt x="326" y="346"/>
                </a:moveTo>
                <a:cubicBezTo>
                  <a:pt x="327" y="345"/>
                  <a:pt x="327" y="345"/>
                  <a:pt x="327" y="345"/>
                </a:cubicBezTo>
                <a:cubicBezTo>
                  <a:pt x="326" y="345"/>
                  <a:pt x="326" y="345"/>
                  <a:pt x="326" y="345"/>
                </a:cubicBezTo>
                <a:cubicBezTo>
                  <a:pt x="324" y="346"/>
                  <a:pt x="324" y="346"/>
                  <a:pt x="324" y="346"/>
                </a:cubicBezTo>
                <a:cubicBezTo>
                  <a:pt x="323" y="348"/>
                  <a:pt x="323" y="348"/>
                  <a:pt x="323" y="348"/>
                </a:cubicBezTo>
                <a:cubicBezTo>
                  <a:pt x="324" y="347"/>
                  <a:pt x="324" y="347"/>
                  <a:pt x="324" y="347"/>
                </a:cubicBezTo>
                <a:lnTo>
                  <a:pt x="326" y="346"/>
                </a:lnTo>
                <a:close/>
                <a:moveTo>
                  <a:pt x="2319" y="950"/>
                </a:moveTo>
                <a:cubicBezTo>
                  <a:pt x="2318" y="949"/>
                  <a:pt x="2318" y="949"/>
                  <a:pt x="2318" y="949"/>
                </a:cubicBezTo>
                <a:cubicBezTo>
                  <a:pt x="2319" y="949"/>
                  <a:pt x="2319" y="949"/>
                  <a:pt x="2319" y="949"/>
                </a:cubicBezTo>
                <a:cubicBezTo>
                  <a:pt x="2319" y="948"/>
                  <a:pt x="2319" y="948"/>
                  <a:pt x="2319" y="948"/>
                </a:cubicBezTo>
                <a:cubicBezTo>
                  <a:pt x="2318" y="949"/>
                  <a:pt x="2318" y="949"/>
                  <a:pt x="2318" y="949"/>
                </a:cubicBezTo>
                <a:cubicBezTo>
                  <a:pt x="2318" y="950"/>
                  <a:pt x="2318" y="950"/>
                  <a:pt x="2318" y="950"/>
                </a:cubicBezTo>
                <a:cubicBezTo>
                  <a:pt x="2318" y="953"/>
                  <a:pt x="2318" y="953"/>
                  <a:pt x="2318" y="953"/>
                </a:cubicBezTo>
                <a:lnTo>
                  <a:pt x="2319" y="950"/>
                </a:lnTo>
                <a:close/>
                <a:moveTo>
                  <a:pt x="341" y="408"/>
                </a:moveTo>
                <a:cubicBezTo>
                  <a:pt x="341" y="411"/>
                  <a:pt x="341" y="411"/>
                  <a:pt x="341" y="411"/>
                </a:cubicBezTo>
                <a:cubicBezTo>
                  <a:pt x="342" y="408"/>
                  <a:pt x="342" y="408"/>
                  <a:pt x="342" y="408"/>
                </a:cubicBezTo>
                <a:lnTo>
                  <a:pt x="341" y="408"/>
                </a:lnTo>
                <a:close/>
                <a:moveTo>
                  <a:pt x="325" y="364"/>
                </a:moveTo>
                <a:cubicBezTo>
                  <a:pt x="326" y="364"/>
                  <a:pt x="326" y="364"/>
                  <a:pt x="326" y="364"/>
                </a:cubicBezTo>
                <a:cubicBezTo>
                  <a:pt x="326" y="363"/>
                  <a:pt x="326" y="363"/>
                  <a:pt x="326" y="363"/>
                </a:cubicBezTo>
                <a:cubicBezTo>
                  <a:pt x="327" y="362"/>
                  <a:pt x="327" y="362"/>
                  <a:pt x="327" y="362"/>
                </a:cubicBezTo>
                <a:cubicBezTo>
                  <a:pt x="326" y="360"/>
                  <a:pt x="326" y="360"/>
                  <a:pt x="326" y="360"/>
                </a:cubicBezTo>
                <a:cubicBezTo>
                  <a:pt x="325" y="362"/>
                  <a:pt x="325" y="362"/>
                  <a:pt x="325" y="362"/>
                </a:cubicBezTo>
                <a:lnTo>
                  <a:pt x="325" y="364"/>
                </a:lnTo>
                <a:close/>
                <a:moveTo>
                  <a:pt x="2798" y="643"/>
                </a:moveTo>
                <a:cubicBezTo>
                  <a:pt x="2796" y="644"/>
                  <a:pt x="2796" y="644"/>
                  <a:pt x="2796" y="644"/>
                </a:cubicBezTo>
                <a:cubicBezTo>
                  <a:pt x="2795" y="645"/>
                  <a:pt x="2795" y="645"/>
                  <a:pt x="2795" y="645"/>
                </a:cubicBezTo>
                <a:cubicBezTo>
                  <a:pt x="2794" y="646"/>
                  <a:pt x="2794" y="646"/>
                  <a:pt x="2794" y="646"/>
                </a:cubicBezTo>
                <a:cubicBezTo>
                  <a:pt x="2792" y="648"/>
                  <a:pt x="2792" y="648"/>
                  <a:pt x="2792" y="648"/>
                </a:cubicBezTo>
                <a:cubicBezTo>
                  <a:pt x="2791" y="650"/>
                  <a:pt x="2791" y="650"/>
                  <a:pt x="2791" y="650"/>
                </a:cubicBezTo>
                <a:cubicBezTo>
                  <a:pt x="2790" y="650"/>
                  <a:pt x="2790" y="650"/>
                  <a:pt x="2790" y="650"/>
                </a:cubicBezTo>
                <a:cubicBezTo>
                  <a:pt x="2788" y="651"/>
                  <a:pt x="2788" y="651"/>
                  <a:pt x="2788" y="651"/>
                </a:cubicBezTo>
                <a:cubicBezTo>
                  <a:pt x="2789" y="651"/>
                  <a:pt x="2789" y="651"/>
                  <a:pt x="2789" y="651"/>
                </a:cubicBezTo>
                <a:cubicBezTo>
                  <a:pt x="2790" y="651"/>
                  <a:pt x="2790" y="651"/>
                  <a:pt x="2790" y="651"/>
                </a:cubicBezTo>
                <a:cubicBezTo>
                  <a:pt x="2790" y="653"/>
                  <a:pt x="2790" y="653"/>
                  <a:pt x="2790" y="653"/>
                </a:cubicBezTo>
                <a:cubicBezTo>
                  <a:pt x="2791" y="655"/>
                  <a:pt x="2791" y="655"/>
                  <a:pt x="2791" y="655"/>
                </a:cubicBezTo>
                <a:cubicBezTo>
                  <a:pt x="2791" y="656"/>
                  <a:pt x="2791" y="656"/>
                  <a:pt x="2791" y="656"/>
                </a:cubicBezTo>
                <a:cubicBezTo>
                  <a:pt x="2790" y="654"/>
                  <a:pt x="2790" y="654"/>
                  <a:pt x="2790" y="654"/>
                </a:cubicBezTo>
                <a:cubicBezTo>
                  <a:pt x="2789" y="653"/>
                  <a:pt x="2789" y="653"/>
                  <a:pt x="2789" y="653"/>
                </a:cubicBezTo>
                <a:cubicBezTo>
                  <a:pt x="2789" y="655"/>
                  <a:pt x="2789" y="655"/>
                  <a:pt x="2789" y="655"/>
                </a:cubicBezTo>
                <a:cubicBezTo>
                  <a:pt x="2790" y="657"/>
                  <a:pt x="2790" y="657"/>
                  <a:pt x="2790" y="657"/>
                </a:cubicBezTo>
                <a:cubicBezTo>
                  <a:pt x="2791" y="657"/>
                  <a:pt x="2791" y="657"/>
                  <a:pt x="2791" y="657"/>
                </a:cubicBezTo>
                <a:cubicBezTo>
                  <a:pt x="2791" y="658"/>
                  <a:pt x="2791" y="658"/>
                  <a:pt x="2791" y="658"/>
                </a:cubicBezTo>
                <a:cubicBezTo>
                  <a:pt x="2790" y="660"/>
                  <a:pt x="2790" y="660"/>
                  <a:pt x="2790" y="660"/>
                </a:cubicBezTo>
                <a:cubicBezTo>
                  <a:pt x="2791" y="659"/>
                  <a:pt x="2791" y="659"/>
                  <a:pt x="2791" y="659"/>
                </a:cubicBezTo>
                <a:cubicBezTo>
                  <a:pt x="2792" y="658"/>
                  <a:pt x="2792" y="658"/>
                  <a:pt x="2792" y="658"/>
                </a:cubicBezTo>
                <a:cubicBezTo>
                  <a:pt x="2794" y="657"/>
                  <a:pt x="2794" y="657"/>
                  <a:pt x="2794" y="657"/>
                </a:cubicBezTo>
                <a:cubicBezTo>
                  <a:pt x="2795" y="658"/>
                  <a:pt x="2795" y="658"/>
                  <a:pt x="2795" y="658"/>
                </a:cubicBezTo>
                <a:cubicBezTo>
                  <a:pt x="2794" y="658"/>
                  <a:pt x="2794" y="658"/>
                  <a:pt x="2794" y="658"/>
                </a:cubicBezTo>
                <a:cubicBezTo>
                  <a:pt x="2795" y="659"/>
                  <a:pt x="2795" y="659"/>
                  <a:pt x="2795" y="659"/>
                </a:cubicBezTo>
                <a:cubicBezTo>
                  <a:pt x="2796" y="658"/>
                  <a:pt x="2796" y="658"/>
                  <a:pt x="2796" y="658"/>
                </a:cubicBezTo>
                <a:cubicBezTo>
                  <a:pt x="2796" y="657"/>
                  <a:pt x="2796" y="657"/>
                  <a:pt x="2796" y="657"/>
                </a:cubicBezTo>
                <a:cubicBezTo>
                  <a:pt x="2795" y="656"/>
                  <a:pt x="2795" y="656"/>
                  <a:pt x="2795" y="656"/>
                </a:cubicBezTo>
                <a:cubicBezTo>
                  <a:pt x="2793" y="656"/>
                  <a:pt x="2793" y="656"/>
                  <a:pt x="2793" y="656"/>
                </a:cubicBezTo>
                <a:cubicBezTo>
                  <a:pt x="2793" y="655"/>
                  <a:pt x="2793" y="655"/>
                  <a:pt x="2793" y="655"/>
                </a:cubicBezTo>
                <a:cubicBezTo>
                  <a:pt x="2794" y="654"/>
                  <a:pt x="2794" y="654"/>
                  <a:pt x="2794" y="654"/>
                </a:cubicBezTo>
                <a:cubicBezTo>
                  <a:pt x="2793" y="653"/>
                  <a:pt x="2793" y="653"/>
                  <a:pt x="2793" y="653"/>
                </a:cubicBezTo>
                <a:cubicBezTo>
                  <a:pt x="2794" y="652"/>
                  <a:pt x="2794" y="652"/>
                  <a:pt x="2794" y="652"/>
                </a:cubicBezTo>
                <a:cubicBezTo>
                  <a:pt x="2796" y="652"/>
                  <a:pt x="2796" y="652"/>
                  <a:pt x="2796" y="652"/>
                </a:cubicBezTo>
                <a:cubicBezTo>
                  <a:pt x="2797" y="655"/>
                  <a:pt x="2797" y="655"/>
                  <a:pt x="2797" y="655"/>
                </a:cubicBezTo>
                <a:cubicBezTo>
                  <a:pt x="2798" y="658"/>
                  <a:pt x="2798" y="658"/>
                  <a:pt x="2798" y="658"/>
                </a:cubicBezTo>
                <a:cubicBezTo>
                  <a:pt x="2799" y="659"/>
                  <a:pt x="2799" y="659"/>
                  <a:pt x="2799" y="659"/>
                </a:cubicBezTo>
                <a:cubicBezTo>
                  <a:pt x="2799" y="662"/>
                  <a:pt x="2799" y="662"/>
                  <a:pt x="2799" y="662"/>
                </a:cubicBezTo>
                <a:cubicBezTo>
                  <a:pt x="2797" y="665"/>
                  <a:pt x="2797" y="665"/>
                  <a:pt x="2797" y="665"/>
                </a:cubicBezTo>
                <a:cubicBezTo>
                  <a:pt x="2795" y="666"/>
                  <a:pt x="2795" y="666"/>
                  <a:pt x="2795" y="666"/>
                </a:cubicBezTo>
                <a:cubicBezTo>
                  <a:pt x="2796" y="667"/>
                  <a:pt x="2796" y="667"/>
                  <a:pt x="2796" y="667"/>
                </a:cubicBezTo>
                <a:cubicBezTo>
                  <a:pt x="2797" y="669"/>
                  <a:pt x="2797" y="669"/>
                  <a:pt x="2797" y="669"/>
                </a:cubicBezTo>
                <a:cubicBezTo>
                  <a:pt x="2798" y="673"/>
                  <a:pt x="2798" y="673"/>
                  <a:pt x="2798" y="673"/>
                </a:cubicBezTo>
                <a:cubicBezTo>
                  <a:pt x="2800" y="675"/>
                  <a:pt x="2800" y="675"/>
                  <a:pt x="2800" y="675"/>
                </a:cubicBezTo>
                <a:cubicBezTo>
                  <a:pt x="2800" y="677"/>
                  <a:pt x="2800" y="677"/>
                  <a:pt x="2800" y="677"/>
                </a:cubicBezTo>
                <a:cubicBezTo>
                  <a:pt x="2799" y="678"/>
                  <a:pt x="2799" y="678"/>
                  <a:pt x="2799" y="678"/>
                </a:cubicBezTo>
                <a:cubicBezTo>
                  <a:pt x="2800" y="679"/>
                  <a:pt x="2800" y="679"/>
                  <a:pt x="2800" y="679"/>
                </a:cubicBezTo>
                <a:cubicBezTo>
                  <a:pt x="2802" y="679"/>
                  <a:pt x="2802" y="679"/>
                  <a:pt x="2802" y="679"/>
                </a:cubicBezTo>
                <a:cubicBezTo>
                  <a:pt x="2803" y="680"/>
                  <a:pt x="2803" y="680"/>
                  <a:pt x="2803" y="680"/>
                </a:cubicBezTo>
                <a:cubicBezTo>
                  <a:pt x="2804" y="679"/>
                  <a:pt x="2804" y="679"/>
                  <a:pt x="2804" y="679"/>
                </a:cubicBezTo>
                <a:cubicBezTo>
                  <a:pt x="2804" y="678"/>
                  <a:pt x="2804" y="678"/>
                  <a:pt x="2804" y="678"/>
                </a:cubicBezTo>
                <a:cubicBezTo>
                  <a:pt x="2802" y="676"/>
                  <a:pt x="2802" y="676"/>
                  <a:pt x="2802" y="676"/>
                </a:cubicBezTo>
                <a:cubicBezTo>
                  <a:pt x="2802" y="672"/>
                  <a:pt x="2802" y="672"/>
                  <a:pt x="2802" y="672"/>
                </a:cubicBezTo>
                <a:cubicBezTo>
                  <a:pt x="2803" y="671"/>
                  <a:pt x="2803" y="671"/>
                  <a:pt x="2803" y="671"/>
                </a:cubicBezTo>
                <a:cubicBezTo>
                  <a:pt x="2804" y="672"/>
                  <a:pt x="2804" y="672"/>
                  <a:pt x="2804" y="672"/>
                </a:cubicBezTo>
                <a:cubicBezTo>
                  <a:pt x="2804" y="673"/>
                  <a:pt x="2804" y="673"/>
                  <a:pt x="2804" y="673"/>
                </a:cubicBezTo>
                <a:cubicBezTo>
                  <a:pt x="2804" y="674"/>
                  <a:pt x="2804" y="674"/>
                  <a:pt x="2804" y="674"/>
                </a:cubicBezTo>
                <a:cubicBezTo>
                  <a:pt x="2805" y="676"/>
                  <a:pt x="2805" y="676"/>
                  <a:pt x="2805" y="676"/>
                </a:cubicBezTo>
                <a:cubicBezTo>
                  <a:pt x="2806" y="678"/>
                  <a:pt x="2806" y="678"/>
                  <a:pt x="2806" y="678"/>
                </a:cubicBezTo>
                <a:cubicBezTo>
                  <a:pt x="2805" y="680"/>
                  <a:pt x="2805" y="680"/>
                  <a:pt x="2805" y="680"/>
                </a:cubicBezTo>
                <a:cubicBezTo>
                  <a:pt x="2806" y="681"/>
                  <a:pt x="2806" y="681"/>
                  <a:pt x="2806" y="681"/>
                </a:cubicBezTo>
                <a:cubicBezTo>
                  <a:pt x="2807" y="680"/>
                  <a:pt x="2807" y="680"/>
                  <a:pt x="2807" y="680"/>
                </a:cubicBezTo>
                <a:cubicBezTo>
                  <a:pt x="2809" y="677"/>
                  <a:pt x="2809" y="677"/>
                  <a:pt x="2809" y="677"/>
                </a:cubicBezTo>
                <a:cubicBezTo>
                  <a:pt x="2808" y="676"/>
                  <a:pt x="2808" y="676"/>
                  <a:pt x="2808" y="676"/>
                </a:cubicBezTo>
                <a:cubicBezTo>
                  <a:pt x="2807" y="675"/>
                  <a:pt x="2807" y="675"/>
                  <a:pt x="2807" y="675"/>
                </a:cubicBezTo>
                <a:cubicBezTo>
                  <a:pt x="2808" y="674"/>
                  <a:pt x="2808" y="674"/>
                  <a:pt x="2808" y="674"/>
                </a:cubicBezTo>
                <a:cubicBezTo>
                  <a:pt x="2810" y="675"/>
                  <a:pt x="2810" y="675"/>
                  <a:pt x="2810" y="675"/>
                </a:cubicBezTo>
                <a:cubicBezTo>
                  <a:pt x="2811" y="675"/>
                  <a:pt x="2811" y="675"/>
                  <a:pt x="2811" y="675"/>
                </a:cubicBezTo>
                <a:cubicBezTo>
                  <a:pt x="2811" y="673"/>
                  <a:pt x="2811" y="673"/>
                  <a:pt x="2811" y="673"/>
                </a:cubicBezTo>
                <a:cubicBezTo>
                  <a:pt x="2811" y="670"/>
                  <a:pt x="2811" y="670"/>
                  <a:pt x="2811" y="670"/>
                </a:cubicBezTo>
                <a:cubicBezTo>
                  <a:pt x="2811" y="668"/>
                  <a:pt x="2811" y="668"/>
                  <a:pt x="2811" y="668"/>
                </a:cubicBezTo>
                <a:cubicBezTo>
                  <a:pt x="2811" y="663"/>
                  <a:pt x="2811" y="663"/>
                  <a:pt x="2811" y="663"/>
                </a:cubicBezTo>
                <a:cubicBezTo>
                  <a:pt x="2811" y="660"/>
                  <a:pt x="2811" y="660"/>
                  <a:pt x="2811" y="660"/>
                </a:cubicBezTo>
                <a:cubicBezTo>
                  <a:pt x="2812" y="658"/>
                  <a:pt x="2812" y="658"/>
                  <a:pt x="2812" y="658"/>
                </a:cubicBezTo>
                <a:cubicBezTo>
                  <a:pt x="2814" y="656"/>
                  <a:pt x="2814" y="656"/>
                  <a:pt x="2814" y="656"/>
                </a:cubicBezTo>
                <a:cubicBezTo>
                  <a:pt x="2813" y="654"/>
                  <a:pt x="2813" y="654"/>
                  <a:pt x="2813" y="654"/>
                </a:cubicBezTo>
                <a:cubicBezTo>
                  <a:pt x="2812" y="654"/>
                  <a:pt x="2812" y="654"/>
                  <a:pt x="2812" y="654"/>
                </a:cubicBezTo>
                <a:cubicBezTo>
                  <a:pt x="2812" y="652"/>
                  <a:pt x="2812" y="652"/>
                  <a:pt x="2812" y="652"/>
                </a:cubicBezTo>
                <a:cubicBezTo>
                  <a:pt x="2811" y="652"/>
                  <a:pt x="2811" y="652"/>
                  <a:pt x="2811" y="652"/>
                </a:cubicBezTo>
                <a:cubicBezTo>
                  <a:pt x="2811" y="651"/>
                  <a:pt x="2811" y="651"/>
                  <a:pt x="2811" y="651"/>
                </a:cubicBezTo>
                <a:cubicBezTo>
                  <a:pt x="2808" y="651"/>
                  <a:pt x="2808" y="651"/>
                  <a:pt x="2808" y="651"/>
                </a:cubicBezTo>
                <a:cubicBezTo>
                  <a:pt x="2807" y="650"/>
                  <a:pt x="2807" y="650"/>
                  <a:pt x="2807" y="650"/>
                </a:cubicBezTo>
                <a:cubicBezTo>
                  <a:pt x="2809" y="649"/>
                  <a:pt x="2809" y="649"/>
                  <a:pt x="2809" y="649"/>
                </a:cubicBezTo>
                <a:cubicBezTo>
                  <a:pt x="2810" y="648"/>
                  <a:pt x="2810" y="648"/>
                  <a:pt x="2810" y="648"/>
                </a:cubicBezTo>
                <a:cubicBezTo>
                  <a:pt x="2809" y="645"/>
                  <a:pt x="2809" y="645"/>
                  <a:pt x="2809" y="645"/>
                </a:cubicBezTo>
                <a:cubicBezTo>
                  <a:pt x="2808" y="644"/>
                  <a:pt x="2808" y="644"/>
                  <a:pt x="2808" y="644"/>
                </a:cubicBezTo>
                <a:cubicBezTo>
                  <a:pt x="2806" y="644"/>
                  <a:pt x="2806" y="644"/>
                  <a:pt x="2806" y="644"/>
                </a:cubicBezTo>
                <a:cubicBezTo>
                  <a:pt x="2806" y="645"/>
                  <a:pt x="2806" y="645"/>
                  <a:pt x="2806" y="645"/>
                </a:cubicBezTo>
                <a:cubicBezTo>
                  <a:pt x="2805" y="646"/>
                  <a:pt x="2805" y="646"/>
                  <a:pt x="2805" y="646"/>
                </a:cubicBezTo>
                <a:cubicBezTo>
                  <a:pt x="2803" y="646"/>
                  <a:pt x="2803" y="646"/>
                  <a:pt x="2803" y="646"/>
                </a:cubicBezTo>
                <a:cubicBezTo>
                  <a:pt x="2801" y="643"/>
                  <a:pt x="2801" y="643"/>
                  <a:pt x="2801" y="643"/>
                </a:cubicBezTo>
                <a:cubicBezTo>
                  <a:pt x="2802" y="642"/>
                  <a:pt x="2802" y="642"/>
                  <a:pt x="2802" y="642"/>
                </a:cubicBezTo>
                <a:cubicBezTo>
                  <a:pt x="2805" y="640"/>
                  <a:pt x="2805" y="640"/>
                  <a:pt x="2805" y="640"/>
                </a:cubicBezTo>
                <a:cubicBezTo>
                  <a:pt x="2807" y="640"/>
                  <a:pt x="2807" y="640"/>
                  <a:pt x="2807" y="640"/>
                </a:cubicBezTo>
                <a:cubicBezTo>
                  <a:pt x="2810" y="641"/>
                  <a:pt x="2810" y="641"/>
                  <a:pt x="2810" y="641"/>
                </a:cubicBezTo>
                <a:cubicBezTo>
                  <a:pt x="2812" y="642"/>
                  <a:pt x="2812" y="642"/>
                  <a:pt x="2812" y="642"/>
                </a:cubicBezTo>
                <a:cubicBezTo>
                  <a:pt x="2812" y="641"/>
                  <a:pt x="2812" y="641"/>
                  <a:pt x="2812" y="641"/>
                </a:cubicBezTo>
                <a:cubicBezTo>
                  <a:pt x="2812" y="639"/>
                  <a:pt x="2812" y="639"/>
                  <a:pt x="2812" y="639"/>
                </a:cubicBezTo>
                <a:cubicBezTo>
                  <a:pt x="2812" y="637"/>
                  <a:pt x="2812" y="637"/>
                  <a:pt x="2812" y="637"/>
                </a:cubicBezTo>
                <a:cubicBezTo>
                  <a:pt x="2812" y="636"/>
                  <a:pt x="2812" y="636"/>
                  <a:pt x="2812" y="636"/>
                </a:cubicBezTo>
                <a:cubicBezTo>
                  <a:pt x="2813" y="635"/>
                  <a:pt x="2813" y="635"/>
                  <a:pt x="2813" y="635"/>
                </a:cubicBezTo>
                <a:cubicBezTo>
                  <a:pt x="2814" y="635"/>
                  <a:pt x="2814" y="635"/>
                  <a:pt x="2814" y="635"/>
                </a:cubicBezTo>
                <a:cubicBezTo>
                  <a:pt x="2815" y="636"/>
                  <a:pt x="2815" y="636"/>
                  <a:pt x="2815" y="636"/>
                </a:cubicBezTo>
                <a:cubicBezTo>
                  <a:pt x="2816" y="636"/>
                  <a:pt x="2816" y="636"/>
                  <a:pt x="2816" y="636"/>
                </a:cubicBezTo>
                <a:cubicBezTo>
                  <a:pt x="2818" y="635"/>
                  <a:pt x="2818" y="635"/>
                  <a:pt x="2818" y="635"/>
                </a:cubicBezTo>
                <a:cubicBezTo>
                  <a:pt x="2821" y="635"/>
                  <a:pt x="2821" y="635"/>
                  <a:pt x="2821" y="635"/>
                </a:cubicBezTo>
                <a:cubicBezTo>
                  <a:pt x="2824" y="634"/>
                  <a:pt x="2824" y="634"/>
                  <a:pt x="2824" y="634"/>
                </a:cubicBezTo>
                <a:cubicBezTo>
                  <a:pt x="2826" y="633"/>
                  <a:pt x="2826" y="633"/>
                  <a:pt x="2826" y="633"/>
                </a:cubicBezTo>
                <a:cubicBezTo>
                  <a:pt x="2827" y="634"/>
                  <a:pt x="2827" y="634"/>
                  <a:pt x="2827" y="634"/>
                </a:cubicBezTo>
                <a:cubicBezTo>
                  <a:pt x="2828" y="633"/>
                  <a:pt x="2828" y="633"/>
                  <a:pt x="2828" y="633"/>
                </a:cubicBezTo>
                <a:cubicBezTo>
                  <a:pt x="2828" y="633"/>
                  <a:pt x="2828" y="633"/>
                  <a:pt x="2828" y="633"/>
                </a:cubicBezTo>
                <a:cubicBezTo>
                  <a:pt x="2830" y="631"/>
                  <a:pt x="2830" y="631"/>
                  <a:pt x="2830" y="631"/>
                </a:cubicBezTo>
                <a:cubicBezTo>
                  <a:pt x="2831" y="630"/>
                  <a:pt x="2831" y="630"/>
                  <a:pt x="2831" y="630"/>
                </a:cubicBezTo>
                <a:cubicBezTo>
                  <a:pt x="2833" y="628"/>
                  <a:pt x="2833" y="628"/>
                  <a:pt x="2833" y="628"/>
                </a:cubicBezTo>
                <a:cubicBezTo>
                  <a:pt x="2836" y="628"/>
                  <a:pt x="2836" y="628"/>
                  <a:pt x="2836" y="628"/>
                </a:cubicBezTo>
                <a:cubicBezTo>
                  <a:pt x="2839" y="628"/>
                  <a:pt x="2839" y="628"/>
                  <a:pt x="2839" y="628"/>
                </a:cubicBezTo>
                <a:cubicBezTo>
                  <a:pt x="2840" y="628"/>
                  <a:pt x="2840" y="628"/>
                  <a:pt x="2840" y="628"/>
                </a:cubicBezTo>
                <a:cubicBezTo>
                  <a:pt x="2841" y="628"/>
                  <a:pt x="2841" y="628"/>
                  <a:pt x="2841" y="628"/>
                </a:cubicBezTo>
                <a:cubicBezTo>
                  <a:pt x="2841" y="630"/>
                  <a:pt x="2841" y="630"/>
                  <a:pt x="2841" y="630"/>
                </a:cubicBezTo>
                <a:cubicBezTo>
                  <a:pt x="2840" y="632"/>
                  <a:pt x="2840" y="632"/>
                  <a:pt x="2840" y="632"/>
                </a:cubicBezTo>
                <a:cubicBezTo>
                  <a:pt x="2839" y="634"/>
                  <a:pt x="2839" y="634"/>
                  <a:pt x="2839" y="634"/>
                </a:cubicBezTo>
                <a:cubicBezTo>
                  <a:pt x="2840" y="635"/>
                  <a:pt x="2840" y="635"/>
                  <a:pt x="2840" y="635"/>
                </a:cubicBezTo>
                <a:cubicBezTo>
                  <a:pt x="2840" y="636"/>
                  <a:pt x="2840" y="636"/>
                  <a:pt x="2840" y="636"/>
                </a:cubicBezTo>
                <a:cubicBezTo>
                  <a:pt x="2841" y="638"/>
                  <a:pt x="2841" y="638"/>
                  <a:pt x="2841" y="638"/>
                </a:cubicBezTo>
                <a:cubicBezTo>
                  <a:pt x="2840" y="639"/>
                  <a:pt x="2840" y="639"/>
                  <a:pt x="2840" y="639"/>
                </a:cubicBezTo>
                <a:cubicBezTo>
                  <a:pt x="2841" y="641"/>
                  <a:pt x="2841" y="641"/>
                  <a:pt x="2841" y="641"/>
                </a:cubicBezTo>
                <a:cubicBezTo>
                  <a:pt x="2843" y="642"/>
                  <a:pt x="2843" y="642"/>
                  <a:pt x="2843" y="642"/>
                </a:cubicBezTo>
                <a:cubicBezTo>
                  <a:pt x="2846" y="645"/>
                  <a:pt x="2846" y="645"/>
                  <a:pt x="2846" y="645"/>
                </a:cubicBezTo>
                <a:cubicBezTo>
                  <a:pt x="2848" y="645"/>
                  <a:pt x="2848" y="645"/>
                  <a:pt x="2848" y="645"/>
                </a:cubicBezTo>
                <a:cubicBezTo>
                  <a:pt x="2849" y="644"/>
                  <a:pt x="2849" y="644"/>
                  <a:pt x="2849" y="644"/>
                </a:cubicBezTo>
                <a:cubicBezTo>
                  <a:pt x="2851" y="642"/>
                  <a:pt x="2851" y="642"/>
                  <a:pt x="2851" y="642"/>
                </a:cubicBezTo>
                <a:cubicBezTo>
                  <a:pt x="2851" y="640"/>
                  <a:pt x="2851" y="640"/>
                  <a:pt x="2851" y="640"/>
                </a:cubicBezTo>
                <a:cubicBezTo>
                  <a:pt x="2852" y="639"/>
                  <a:pt x="2852" y="639"/>
                  <a:pt x="2852" y="639"/>
                </a:cubicBezTo>
                <a:cubicBezTo>
                  <a:pt x="2852" y="638"/>
                  <a:pt x="2852" y="638"/>
                  <a:pt x="2852" y="638"/>
                </a:cubicBezTo>
                <a:cubicBezTo>
                  <a:pt x="2852" y="637"/>
                  <a:pt x="2852" y="637"/>
                  <a:pt x="2852" y="637"/>
                </a:cubicBezTo>
                <a:cubicBezTo>
                  <a:pt x="2853" y="634"/>
                  <a:pt x="2853" y="634"/>
                  <a:pt x="2853" y="634"/>
                </a:cubicBezTo>
                <a:cubicBezTo>
                  <a:pt x="2855" y="634"/>
                  <a:pt x="2855" y="634"/>
                  <a:pt x="2855" y="634"/>
                </a:cubicBezTo>
                <a:cubicBezTo>
                  <a:pt x="2857" y="634"/>
                  <a:pt x="2857" y="634"/>
                  <a:pt x="2857" y="634"/>
                </a:cubicBezTo>
                <a:cubicBezTo>
                  <a:pt x="2857" y="633"/>
                  <a:pt x="2857" y="633"/>
                  <a:pt x="2857" y="633"/>
                </a:cubicBezTo>
                <a:cubicBezTo>
                  <a:pt x="2857" y="632"/>
                  <a:pt x="2857" y="632"/>
                  <a:pt x="2857" y="632"/>
                </a:cubicBezTo>
                <a:cubicBezTo>
                  <a:pt x="2856" y="630"/>
                  <a:pt x="2856" y="630"/>
                  <a:pt x="2856" y="630"/>
                </a:cubicBezTo>
                <a:cubicBezTo>
                  <a:pt x="2853" y="628"/>
                  <a:pt x="2853" y="628"/>
                  <a:pt x="2853" y="628"/>
                </a:cubicBezTo>
                <a:cubicBezTo>
                  <a:pt x="2852" y="627"/>
                  <a:pt x="2852" y="627"/>
                  <a:pt x="2852" y="627"/>
                </a:cubicBezTo>
                <a:cubicBezTo>
                  <a:pt x="2853" y="625"/>
                  <a:pt x="2853" y="625"/>
                  <a:pt x="2853" y="625"/>
                </a:cubicBezTo>
                <a:cubicBezTo>
                  <a:pt x="2854" y="624"/>
                  <a:pt x="2854" y="624"/>
                  <a:pt x="2854" y="624"/>
                </a:cubicBezTo>
                <a:cubicBezTo>
                  <a:pt x="2855" y="623"/>
                  <a:pt x="2855" y="623"/>
                  <a:pt x="2855" y="623"/>
                </a:cubicBezTo>
                <a:cubicBezTo>
                  <a:pt x="2854" y="624"/>
                  <a:pt x="2854" y="624"/>
                  <a:pt x="2854" y="624"/>
                </a:cubicBezTo>
                <a:cubicBezTo>
                  <a:pt x="2855" y="626"/>
                  <a:pt x="2855" y="626"/>
                  <a:pt x="2855" y="626"/>
                </a:cubicBezTo>
                <a:cubicBezTo>
                  <a:pt x="2855" y="627"/>
                  <a:pt x="2855" y="627"/>
                  <a:pt x="2855" y="627"/>
                </a:cubicBezTo>
                <a:cubicBezTo>
                  <a:pt x="2856" y="626"/>
                  <a:pt x="2856" y="626"/>
                  <a:pt x="2856" y="626"/>
                </a:cubicBezTo>
                <a:cubicBezTo>
                  <a:pt x="2857" y="626"/>
                  <a:pt x="2857" y="626"/>
                  <a:pt x="2857" y="626"/>
                </a:cubicBezTo>
                <a:cubicBezTo>
                  <a:pt x="2858" y="626"/>
                  <a:pt x="2858" y="626"/>
                  <a:pt x="2858" y="626"/>
                </a:cubicBezTo>
                <a:cubicBezTo>
                  <a:pt x="2859" y="627"/>
                  <a:pt x="2859" y="627"/>
                  <a:pt x="2859" y="627"/>
                </a:cubicBezTo>
                <a:cubicBezTo>
                  <a:pt x="2860" y="627"/>
                  <a:pt x="2860" y="627"/>
                  <a:pt x="2860" y="627"/>
                </a:cubicBezTo>
                <a:cubicBezTo>
                  <a:pt x="2861" y="627"/>
                  <a:pt x="2861" y="627"/>
                  <a:pt x="2861" y="627"/>
                </a:cubicBezTo>
                <a:cubicBezTo>
                  <a:pt x="2860" y="628"/>
                  <a:pt x="2860" y="628"/>
                  <a:pt x="2860" y="628"/>
                </a:cubicBezTo>
                <a:cubicBezTo>
                  <a:pt x="2859" y="628"/>
                  <a:pt x="2859" y="628"/>
                  <a:pt x="2859" y="628"/>
                </a:cubicBezTo>
                <a:cubicBezTo>
                  <a:pt x="2858" y="629"/>
                  <a:pt x="2858" y="629"/>
                  <a:pt x="2858" y="629"/>
                </a:cubicBezTo>
                <a:cubicBezTo>
                  <a:pt x="2859" y="629"/>
                  <a:pt x="2859" y="629"/>
                  <a:pt x="2859" y="629"/>
                </a:cubicBezTo>
                <a:cubicBezTo>
                  <a:pt x="2861" y="628"/>
                  <a:pt x="2861" y="628"/>
                  <a:pt x="2861" y="628"/>
                </a:cubicBezTo>
                <a:cubicBezTo>
                  <a:pt x="2863" y="627"/>
                  <a:pt x="2863" y="627"/>
                  <a:pt x="2863" y="627"/>
                </a:cubicBezTo>
                <a:cubicBezTo>
                  <a:pt x="2868" y="628"/>
                  <a:pt x="2868" y="628"/>
                  <a:pt x="2868" y="628"/>
                </a:cubicBezTo>
                <a:cubicBezTo>
                  <a:pt x="2871" y="627"/>
                  <a:pt x="2871" y="627"/>
                  <a:pt x="2871" y="627"/>
                </a:cubicBezTo>
                <a:cubicBezTo>
                  <a:pt x="2870" y="627"/>
                  <a:pt x="2870" y="627"/>
                  <a:pt x="2870" y="627"/>
                </a:cubicBezTo>
                <a:cubicBezTo>
                  <a:pt x="2870" y="625"/>
                  <a:pt x="2870" y="625"/>
                  <a:pt x="2870" y="625"/>
                </a:cubicBezTo>
                <a:cubicBezTo>
                  <a:pt x="2870" y="622"/>
                  <a:pt x="2870" y="622"/>
                  <a:pt x="2870" y="622"/>
                </a:cubicBezTo>
                <a:cubicBezTo>
                  <a:pt x="2872" y="621"/>
                  <a:pt x="2872" y="621"/>
                  <a:pt x="2872" y="621"/>
                </a:cubicBezTo>
                <a:cubicBezTo>
                  <a:pt x="2874" y="621"/>
                  <a:pt x="2874" y="621"/>
                  <a:pt x="2874" y="621"/>
                </a:cubicBezTo>
                <a:cubicBezTo>
                  <a:pt x="2874" y="623"/>
                  <a:pt x="2874" y="623"/>
                  <a:pt x="2874" y="623"/>
                </a:cubicBezTo>
                <a:cubicBezTo>
                  <a:pt x="2874" y="625"/>
                  <a:pt x="2874" y="625"/>
                  <a:pt x="2874" y="625"/>
                </a:cubicBezTo>
                <a:cubicBezTo>
                  <a:pt x="2875" y="627"/>
                  <a:pt x="2875" y="627"/>
                  <a:pt x="2875" y="627"/>
                </a:cubicBezTo>
                <a:cubicBezTo>
                  <a:pt x="2876" y="627"/>
                  <a:pt x="2876" y="627"/>
                  <a:pt x="2876" y="627"/>
                </a:cubicBezTo>
                <a:cubicBezTo>
                  <a:pt x="2878" y="625"/>
                  <a:pt x="2878" y="625"/>
                  <a:pt x="2878" y="625"/>
                </a:cubicBezTo>
                <a:cubicBezTo>
                  <a:pt x="2876" y="621"/>
                  <a:pt x="2876" y="621"/>
                  <a:pt x="2876" y="621"/>
                </a:cubicBezTo>
                <a:cubicBezTo>
                  <a:pt x="2877" y="619"/>
                  <a:pt x="2877" y="619"/>
                  <a:pt x="2877" y="619"/>
                </a:cubicBezTo>
                <a:cubicBezTo>
                  <a:pt x="2880" y="617"/>
                  <a:pt x="2880" y="617"/>
                  <a:pt x="2880" y="617"/>
                </a:cubicBezTo>
                <a:cubicBezTo>
                  <a:pt x="2881" y="617"/>
                  <a:pt x="2881" y="617"/>
                  <a:pt x="2881" y="617"/>
                </a:cubicBezTo>
                <a:cubicBezTo>
                  <a:pt x="2881" y="616"/>
                  <a:pt x="2881" y="616"/>
                  <a:pt x="2881" y="616"/>
                </a:cubicBezTo>
                <a:cubicBezTo>
                  <a:pt x="2880" y="615"/>
                  <a:pt x="2880" y="615"/>
                  <a:pt x="2880" y="615"/>
                </a:cubicBezTo>
                <a:cubicBezTo>
                  <a:pt x="2881" y="612"/>
                  <a:pt x="2881" y="612"/>
                  <a:pt x="2881" y="612"/>
                </a:cubicBezTo>
                <a:cubicBezTo>
                  <a:pt x="2882" y="612"/>
                  <a:pt x="2882" y="612"/>
                  <a:pt x="2882" y="612"/>
                </a:cubicBezTo>
                <a:cubicBezTo>
                  <a:pt x="2884" y="612"/>
                  <a:pt x="2884" y="612"/>
                  <a:pt x="2884" y="612"/>
                </a:cubicBezTo>
                <a:cubicBezTo>
                  <a:pt x="2884" y="613"/>
                  <a:pt x="2884" y="613"/>
                  <a:pt x="2884" y="613"/>
                </a:cubicBezTo>
                <a:cubicBezTo>
                  <a:pt x="2884" y="614"/>
                  <a:pt x="2884" y="614"/>
                  <a:pt x="2884" y="614"/>
                </a:cubicBezTo>
                <a:cubicBezTo>
                  <a:pt x="2883" y="617"/>
                  <a:pt x="2883" y="617"/>
                  <a:pt x="2883" y="617"/>
                </a:cubicBezTo>
                <a:cubicBezTo>
                  <a:pt x="2884" y="623"/>
                  <a:pt x="2884" y="623"/>
                  <a:pt x="2884" y="623"/>
                </a:cubicBezTo>
                <a:cubicBezTo>
                  <a:pt x="2885" y="623"/>
                  <a:pt x="2885" y="623"/>
                  <a:pt x="2885" y="623"/>
                </a:cubicBezTo>
                <a:cubicBezTo>
                  <a:pt x="2886" y="622"/>
                  <a:pt x="2886" y="622"/>
                  <a:pt x="2886" y="622"/>
                </a:cubicBezTo>
                <a:cubicBezTo>
                  <a:pt x="2887" y="621"/>
                  <a:pt x="2887" y="621"/>
                  <a:pt x="2887" y="621"/>
                </a:cubicBezTo>
                <a:cubicBezTo>
                  <a:pt x="2888" y="620"/>
                  <a:pt x="2888" y="620"/>
                  <a:pt x="2888" y="620"/>
                </a:cubicBezTo>
                <a:cubicBezTo>
                  <a:pt x="2890" y="618"/>
                  <a:pt x="2890" y="618"/>
                  <a:pt x="2890" y="618"/>
                </a:cubicBezTo>
                <a:cubicBezTo>
                  <a:pt x="2891" y="616"/>
                  <a:pt x="2891" y="616"/>
                  <a:pt x="2891" y="616"/>
                </a:cubicBezTo>
                <a:cubicBezTo>
                  <a:pt x="2891" y="614"/>
                  <a:pt x="2891" y="614"/>
                  <a:pt x="2891" y="614"/>
                </a:cubicBezTo>
                <a:cubicBezTo>
                  <a:pt x="2893" y="612"/>
                  <a:pt x="2893" y="612"/>
                  <a:pt x="2893" y="612"/>
                </a:cubicBezTo>
                <a:cubicBezTo>
                  <a:pt x="2892" y="611"/>
                  <a:pt x="2892" y="611"/>
                  <a:pt x="2892" y="611"/>
                </a:cubicBezTo>
                <a:cubicBezTo>
                  <a:pt x="2891" y="610"/>
                  <a:pt x="2891" y="610"/>
                  <a:pt x="2891" y="610"/>
                </a:cubicBezTo>
                <a:cubicBezTo>
                  <a:pt x="2889" y="607"/>
                  <a:pt x="2889" y="607"/>
                  <a:pt x="2889" y="607"/>
                </a:cubicBezTo>
                <a:cubicBezTo>
                  <a:pt x="2888" y="604"/>
                  <a:pt x="2888" y="604"/>
                  <a:pt x="2888" y="604"/>
                </a:cubicBezTo>
                <a:cubicBezTo>
                  <a:pt x="2888" y="599"/>
                  <a:pt x="2888" y="599"/>
                  <a:pt x="2888" y="599"/>
                </a:cubicBezTo>
                <a:cubicBezTo>
                  <a:pt x="2888" y="594"/>
                  <a:pt x="2888" y="594"/>
                  <a:pt x="2888" y="594"/>
                </a:cubicBezTo>
                <a:cubicBezTo>
                  <a:pt x="2888" y="590"/>
                  <a:pt x="2888" y="590"/>
                  <a:pt x="2888" y="590"/>
                </a:cubicBezTo>
                <a:cubicBezTo>
                  <a:pt x="2887" y="583"/>
                  <a:pt x="2887" y="583"/>
                  <a:pt x="2887" y="583"/>
                </a:cubicBezTo>
                <a:cubicBezTo>
                  <a:pt x="2884" y="579"/>
                  <a:pt x="2884" y="579"/>
                  <a:pt x="2884" y="579"/>
                </a:cubicBezTo>
                <a:cubicBezTo>
                  <a:pt x="2884" y="577"/>
                  <a:pt x="2884" y="577"/>
                  <a:pt x="2884" y="577"/>
                </a:cubicBezTo>
                <a:cubicBezTo>
                  <a:pt x="2885" y="573"/>
                  <a:pt x="2885" y="573"/>
                  <a:pt x="2885" y="573"/>
                </a:cubicBezTo>
                <a:cubicBezTo>
                  <a:pt x="2888" y="572"/>
                  <a:pt x="2888" y="572"/>
                  <a:pt x="2888" y="572"/>
                </a:cubicBezTo>
                <a:cubicBezTo>
                  <a:pt x="2889" y="572"/>
                  <a:pt x="2889" y="572"/>
                  <a:pt x="2889" y="572"/>
                </a:cubicBezTo>
                <a:cubicBezTo>
                  <a:pt x="2890" y="573"/>
                  <a:pt x="2890" y="573"/>
                  <a:pt x="2890" y="573"/>
                </a:cubicBezTo>
                <a:cubicBezTo>
                  <a:pt x="2891" y="573"/>
                  <a:pt x="2891" y="573"/>
                  <a:pt x="2891" y="573"/>
                </a:cubicBezTo>
                <a:cubicBezTo>
                  <a:pt x="2890" y="570"/>
                  <a:pt x="2890" y="570"/>
                  <a:pt x="2890" y="570"/>
                </a:cubicBezTo>
                <a:cubicBezTo>
                  <a:pt x="2890" y="569"/>
                  <a:pt x="2890" y="569"/>
                  <a:pt x="2890" y="569"/>
                </a:cubicBezTo>
                <a:cubicBezTo>
                  <a:pt x="2889" y="568"/>
                  <a:pt x="2889" y="568"/>
                  <a:pt x="2889" y="568"/>
                </a:cubicBezTo>
                <a:cubicBezTo>
                  <a:pt x="2889" y="566"/>
                  <a:pt x="2889" y="566"/>
                  <a:pt x="2889" y="566"/>
                </a:cubicBezTo>
                <a:cubicBezTo>
                  <a:pt x="2889" y="565"/>
                  <a:pt x="2889" y="565"/>
                  <a:pt x="2889" y="565"/>
                </a:cubicBezTo>
                <a:cubicBezTo>
                  <a:pt x="2889" y="563"/>
                  <a:pt x="2889" y="563"/>
                  <a:pt x="2889" y="563"/>
                </a:cubicBezTo>
                <a:cubicBezTo>
                  <a:pt x="2889" y="562"/>
                  <a:pt x="2889" y="562"/>
                  <a:pt x="2889" y="562"/>
                </a:cubicBezTo>
                <a:cubicBezTo>
                  <a:pt x="2889" y="561"/>
                  <a:pt x="2889" y="561"/>
                  <a:pt x="2889" y="561"/>
                </a:cubicBezTo>
                <a:cubicBezTo>
                  <a:pt x="2890" y="560"/>
                  <a:pt x="2890" y="560"/>
                  <a:pt x="2890" y="560"/>
                </a:cubicBezTo>
                <a:cubicBezTo>
                  <a:pt x="2889" y="559"/>
                  <a:pt x="2889" y="559"/>
                  <a:pt x="2889" y="559"/>
                </a:cubicBezTo>
                <a:cubicBezTo>
                  <a:pt x="2889" y="557"/>
                  <a:pt x="2889" y="557"/>
                  <a:pt x="2889" y="557"/>
                </a:cubicBezTo>
                <a:cubicBezTo>
                  <a:pt x="2889" y="555"/>
                  <a:pt x="2889" y="555"/>
                  <a:pt x="2889" y="555"/>
                </a:cubicBezTo>
                <a:cubicBezTo>
                  <a:pt x="2889" y="554"/>
                  <a:pt x="2889" y="554"/>
                  <a:pt x="2889" y="554"/>
                </a:cubicBezTo>
                <a:cubicBezTo>
                  <a:pt x="2888" y="550"/>
                  <a:pt x="2888" y="550"/>
                  <a:pt x="2888" y="550"/>
                </a:cubicBezTo>
                <a:cubicBezTo>
                  <a:pt x="2886" y="547"/>
                  <a:pt x="2886" y="547"/>
                  <a:pt x="2886" y="547"/>
                </a:cubicBezTo>
                <a:cubicBezTo>
                  <a:pt x="2885" y="547"/>
                  <a:pt x="2885" y="547"/>
                  <a:pt x="2885" y="547"/>
                </a:cubicBezTo>
                <a:cubicBezTo>
                  <a:pt x="2884" y="546"/>
                  <a:pt x="2884" y="546"/>
                  <a:pt x="2884" y="546"/>
                </a:cubicBezTo>
                <a:cubicBezTo>
                  <a:pt x="2884" y="542"/>
                  <a:pt x="2884" y="542"/>
                  <a:pt x="2884" y="542"/>
                </a:cubicBezTo>
                <a:cubicBezTo>
                  <a:pt x="2882" y="540"/>
                  <a:pt x="2882" y="540"/>
                  <a:pt x="2882" y="540"/>
                </a:cubicBezTo>
                <a:cubicBezTo>
                  <a:pt x="2878" y="535"/>
                  <a:pt x="2878" y="535"/>
                  <a:pt x="2878" y="535"/>
                </a:cubicBezTo>
                <a:cubicBezTo>
                  <a:pt x="2877" y="533"/>
                  <a:pt x="2877" y="533"/>
                  <a:pt x="2877" y="533"/>
                </a:cubicBezTo>
                <a:cubicBezTo>
                  <a:pt x="2876" y="530"/>
                  <a:pt x="2876" y="530"/>
                  <a:pt x="2876" y="530"/>
                </a:cubicBezTo>
                <a:cubicBezTo>
                  <a:pt x="2876" y="527"/>
                  <a:pt x="2876" y="527"/>
                  <a:pt x="2876" y="527"/>
                </a:cubicBezTo>
                <a:cubicBezTo>
                  <a:pt x="2876" y="526"/>
                  <a:pt x="2876" y="526"/>
                  <a:pt x="2876" y="526"/>
                </a:cubicBezTo>
                <a:cubicBezTo>
                  <a:pt x="2875" y="527"/>
                  <a:pt x="2875" y="527"/>
                  <a:pt x="2875" y="527"/>
                </a:cubicBezTo>
                <a:cubicBezTo>
                  <a:pt x="2874" y="527"/>
                  <a:pt x="2874" y="527"/>
                  <a:pt x="2874" y="527"/>
                </a:cubicBezTo>
                <a:cubicBezTo>
                  <a:pt x="2873" y="526"/>
                  <a:pt x="2873" y="526"/>
                  <a:pt x="2873" y="526"/>
                </a:cubicBezTo>
                <a:cubicBezTo>
                  <a:pt x="2871" y="526"/>
                  <a:pt x="2871" y="526"/>
                  <a:pt x="2871" y="526"/>
                </a:cubicBezTo>
                <a:cubicBezTo>
                  <a:pt x="2870" y="525"/>
                  <a:pt x="2870" y="525"/>
                  <a:pt x="2870" y="525"/>
                </a:cubicBezTo>
                <a:cubicBezTo>
                  <a:pt x="2871" y="526"/>
                  <a:pt x="2871" y="526"/>
                  <a:pt x="2871" y="526"/>
                </a:cubicBezTo>
                <a:cubicBezTo>
                  <a:pt x="2870" y="529"/>
                  <a:pt x="2870" y="529"/>
                  <a:pt x="2870" y="529"/>
                </a:cubicBezTo>
                <a:cubicBezTo>
                  <a:pt x="2870" y="530"/>
                  <a:pt x="2870" y="530"/>
                  <a:pt x="2870" y="530"/>
                </a:cubicBezTo>
                <a:cubicBezTo>
                  <a:pt x="2871" y="531"/>
                  <a:pt x="2871" y="531"/>
                  <a:pt x="2871" y="531"/>
                </a:cubicBezTo>
                <a:cubicBezTo>
                  <a:pt x="2872" y="531"/>
                  <a:pt x="2872" y="531"/>
                  <a:pt x="2872" y="531"/>
                </a:cubicBezTo>
                <a:cubicBezTo>
                  <a:pt x="2874" y="529"/>
                  <a:pt x="2874" y="529"/>
                  <a:pt x="2874" y="529"/>
                </a:cubicBezTo>
                <a:cubicBezTo>
                  <a:pt x="2875" y="531"/>
                  <a:pt x="2875" y="531"/>
                  <a:pt x="2875" y="531"/>
                </a:cubicBezTo>
                <a:cubicBezTo>
                  <a:pt x="2874" y="533"/>
                  <a:pt x="2874" y="533"/>
                  <a:pt x="2874" y="533"/>
                </a:cubicBezTo>
                <a:cubicBezTo>
                  <a:pt x="2873" y="534"/>
                  <a:pt x="2873" y="534"/>
                  <a:pt x="2873" y="534"/>
                </a:cubicBezTo>
                <a:cubicBezTo>
                  <a:pt x="2872" y="533"/>
                  <a:pt x="2872" y="533"/>
                  <a:pt x="2872" y="533"/>
                </a:cubicBezTo>
                <a:cubicBezTo>
                  <a:pt x="2871" y="533"/>
                  <a:pt x="2871" y="533"/>
                  <a:pt x="2871" y="533"/>
                </a:cubicBezTo>
                <a:cubicBezTo>
                  <a:pt x="2872" y="535"/>
                  <a:pt x="2872" y="535"/>
                  <a:pt x="2872" y="535"/>
                </a:cubicBezTo>
                <a:cubicBezTo>
                  <a:pt x="2871" y="536"/>
                  <a:pt x="2871" y="536"/>
                  <a:pt x="2871" y="536"/>
                </a:cubicBezTo>
                <a:cubicBezTo>
                  <a:pt x="2869" y="536"/>
                  <a:pt x="2869" y="536"/>
                  <a:pt x="2869" y="536"/>
                </a:cubicBezTo>
                <a:cubicBezTo>
                  <a:pt x="2869" y="534"/>
                  <a:pt x="2869" y="534"/>
                  <a:pt x="2869" y="534"/>
                </a:cubicBezTo>
                <a:cubicBezTo>
                  <a:pt x="2869" y="532"/>
                  <a:pt x="2869" y="532"/>
                  <a:pt x="2869" y="532"/>
                </a:cubicBezTo>
                <a:cubicBezTo>
                  <a:pt x="2868" y="531"/>
                  <a:pt x="2868" y="531"/>
                  <a:pt x="2868" y="531"/>
                </a:cubicBezTo>
                <a:cubicBezTo>
                  <a:pt x="2867" y="531"/>
                  <a:pt x="2867" y="531"/>
                  <a:pt x="2867" y="531"/>
                </a:cubicBezTo>
                <a:cubicBezTo>
                  <a:pt x="2866" y="531"/>
                  <a:pt x="2866" y="531"/>
                  <a:pt x="2866" y="531"/>
                </a:cubicBezTo>
                <a:cubicBezTo>
                  <a:pt x="2865" y="532"/>
                  <a:pt x="2865" y="532"/>
                  <a:pt x="2865" y="532"/>
                </a:cubicBezTo>
                <a:cubicBezTo>
                  <a:pt x="2866" y="535"/>
                  <a:pt x="2866" y="535"/>
                  <a:pt x="2866" y="535"/>
                </a:cubicBezTo>
                <a:cubicBezTo>
                  <a:pt x="2866" y="537"/>
                  <a:pt x="2866" y="537"/>
                  <a:pt x="2866" y="537"/>
                </a:cubicBezTo>
                <a:cubicBezTo>
                  <a:pt x="2865" y="538"/>
                  <a:pt x="2865" y="538"/>
                  <a:pt x="2865" y="538"/>
                </a:cubicBezTo>
                <a:cubicBezTo>
                  <a:pt x="2864" y="539"/>
                  <a:pt x="2864" y="539"/>
                  <a:pt x="2864" y="539"/>
                </a:cubicBezTo>
                <a:cubicBezTo>
                  <a:pt x="2864" y="541"/>
                  <a:pt x="2864" y="541"/>
                  <a:pt x="2864" y="541"/>
                </a:cubicBezTo>
                <a:cubicBezTo>
                  <a:pt x="2866" y="543"/>
                  <a:pt x="2866" y="543"/>
                  <a:pt x="2866" y="543"/>
                </a:cubicBezTo>
                <a:cubicBezTo>
                  <a:pt x="2867" y="545"/>
                  <a:pt x="2867" y="545"/>
                  <a:pt x="2867" y="545"/>
                </a:cubicBezTo>
                <a:cubicBezTo>
                  <a:pt x="2866" y="547"/>
                  <a:pt x="2866" y="547"/>
                  <a:pt x="2866" y="547"/>
                </a:cubicBezTo>
                <a:cubicBezTo>
                  <a:pt x="2865" y="548"/>
                  <a:pt x="2865" y="548"/>
                  <a:pt x="2865" y="548"/>
                </a:cubicBezTo>
                <a:cubicBezTo>
                  <a:pt x="2863" y="548"/>
                  <a:pt x="2863" y="548"/>
                  <a:pt x="2863" y="548"/>
                </a:cubicBezTo>
                <a:cubicBezTo>
                  <a:pt x="2863" y="549"/>
                  <a:pt x="2863" y="549"/>
                  <a:pt x="2863" y="549"/>
                </a:cubicBezTo>
                <a:cubicBezTo>
                  <a:pt x="2864" y="551"/>
                  <a:pt x="2864" y="551"/>
                  <a:pt x="2864" y="551"/>
                </a:cubicBezTo>
                <a:cubicBezTo>
                  <a:pt x="2866" y="551"/>
                  <a:pt x="2866" y="551"/>
                  <a:pt x="2866" y="551"/>
                </a:cubicBezTo>
                <a:cubicBezTo>
                  <a:pt x="2867" y="549"/>
                  <a:pt x="2867" y="549"/>
                  <a:pt x="2867" y="549"/>
                </a:cubicBezTo>
                <a:cubicBezTo>
                  <a:pt x="2869" y="554"/>
                  <a:pt x="2869" y="554"/>
                  <a:pt x="2869" y="554"/>
                </a:cubicBezTo>
                <a:cubicBezTo>
                  <a:pt x="2870" y="558"/>
                  <a:pt x="2870" y="558"/>
                  <a:pt x="2870" y="558"/>
                </a:cubicBezTo>
                <a:cubicBezTo>
                  <a:pt x="2870" y="561"/>
                  <a:pt x="2870" y="561"/>
                  <a:pt x="2870" y="561"/>
                </a:cubicBezTo>
                <a:cubicBezTo>
                  <a:pt x="2870" y="566"/>
                  <a:pt x="2870" y="566"/>
                  <a:pt x="2870" y="566"/>
                </a:cubicBezTo>
                <a:cubicBezTo>
                  <a:pt x="2868" y="573"/>
                  <a:pt x="2868" y="573"/>
                  <a:pt x="2868" y="573"/>
                </a:cubicBezTo>
                <a:cubicBezTo>
                  <a:pt x="2869" y="576"/>
                  <a:pt x="2869" y="576"/>
                  <a:pt x="2869" y="576"/>
                </a:cubicBezTo>
                <a:cubicBezTo>
                  <a:pt x="2868" y="579"/>
                  <a:pt x="2868" y="579"/>
                  <a:pt x="2868" y="579"/>
                </a:cubicBezTo>
                <a:cubicBezTo>
                  <a:pt x="2865" y="580"/>
                  <a:pt x="2865" y="580"/>
                  <a:pt x="2865" y="580"/>
                </a:cubicBezTo>
                <a:cubicBezTo>
                  <a:pt x="2864" y="583"/>
                  <a:pt x="2864" y="583"/>
                  <a:pt x="2864" y="583"/>
                </a:cubicBezTo>
                <a:cubicBezTo>
                  <a:pt x="2864" y="586"/>
                  <a:pt x="2864" y="586"/>
                  <a:pt x="2864" y="586"/>
                </a:cubicBezTo>
                <a:cubicBezTo>
                  <a:pt x="2863" y="588"/>
                  <a:pt x="2863" y="588"/>
                  <a:pt x="2863" y="588"/>
                </a:cubicBezTo>
                <a:cubicBezTo>
                  <a:pt x="2863" y="590"/>
                  <a:pt x="2863" y="590"/>
                  <a:pt x="2863" y="590"/>
                </a:cubicBezTo>
                <a:cubicBezTo>
                  <a:pt x="2860" y="593"/>
                  <a:pt x="2860" y="593"/>
                  <a:pt x="2860" y="593"/>
                </a:cubicBezTo>
                <a:cubicBezTo>
                  <a:pt x="2855" y="596"/>
                  <a:pt x="2855" y="596"/>
                  <a:pt x="2855" y="596"/>
                </a:cubicBezTo>
                <a:cubicBezTo>
                  <a:pt x="2854" y="596"/>
                  <a:pt x="2854" y="596"/>
                  <a:pt x="2854" y="596"/>
                </a:cubicBezTo>
                <a:cubicBezTo>
                  <a:pt x="2853" y="598"/>
                  <a:pt x="2853" y="598"/>
                  <a:pt x="2853" y="598"/>
                </a:cubicBezTo>
                <a:cubicBezTo>
                  <a:pt x="2850" y="597"/>
                  <a:pt x="2850" y="597"/>
                  <a:pt x="2850" y="597"/>
                </a:cubicBezTo>
                <a:cubicBezTo>
                  <a:pt x="2848" y="594"/>
                  <a:pt x="2848" y="594"/>
                  <a:pt x="2848" y="594"/>
                </a:cubicBezTo>
                <a:cubicBezTo>
                  <a:pt x="2848" y="593"/>
                  <a:pt x="2848" y="593"/>
                  <a:pt x="2848" y="593"/>
                </a:cubicBezTo>
                <a:cubicBezTo>
                  <a:pt x="2849" y="592"/>
                  <a:pt x="2849" y="592"/>
                  <a:pt x="2849" y="592"/>
                </a:cubicBezTo>
                <a:cubicBezTo>
                  <a:pt x="2850" y="590"/>
                  <a:pt x="2850" y="590"/>
                  <a:pt x="2850" y="590"/>
                </a:cubicBezTo>
                <a:cubicBezTo>
                  <a:pt x="2850" y="589"/>
                  <a:pt x="2850" y="589"/>
                  <a:pt x="2850" y="589"/>
                </a:cubicBezTo>
                <a:cubicBezTo>
                  <a:pt x="2851" y="588"/>
                  <a:pt x="2851" y="588"/>
                  <a:pt x="2851" y="588"/>
                </a:cubicBezTo>
                <a:cubicBezTo>
                  <a:pt x="2851" y="587"/>
                  <a:pt x="2851" y="587"/>
                  <a:pt x="2851" y="587"/>
                </a:cubicBezTo>
                <a:cubicBezTo>
                  <a:pt x="2849" y="588"/>
                  <a:pt x="2849" y="588"/>
                  <a:pt x="2849" y="588"/>
                </a:cubicBezTo>
                <a:cubicBezTo>
                  <a:pt x="2847" y="590"/>
                  <a:pt x="2847" y="590"/>
                  <a:pt x="2847" y="590"/>
                </a:cubicBezTo>
                <a:cubicBezTo>
                  <a:pt x="2845" y="590"/>
                  <a:pt x="2845" y="590"/>
                  <a:pt x="2845" y="590"/>
                </a:cubicBezTo>
                <a:cubicBezTo>
                  <a:pt x="2844" y="592"/>
                  <a:pt x="2844" y="592"/>
                  <a:pt x="2844" y="592"/>
                </a:cubicBezTo>
                <a:cubicBezTo>
                  <a:pt x="2846" y="595"/>
                  <a:pt x="2846" y="595"/>
                  <a:pt x="2846" y="595"/>
                </a:cubicBezTo>
                <a:cubicBezTo>
                  <a:pt x="2846" y="600"/>
                  <a:pt x="2846" y="600"/>
                  <a:pt x="2846" y="600"/>
                </a:cubicBezTo>
                <a:cubicBezTo>
                  <a:pt x="2846" y="602"/>
                  <a:pt x="2846" y="602"/>
                  <a:pt x="2846" y="602"/>
                </a:cubicBezTo>
                <a:cubicBezTo>
                  <a:pt x="2843" y="604"/>
                  <a:pt x="2843" y="604"/>
                  <a:pt x="2843" y="604"/>
                </a:cubicBezTo>
                <a:cubicBezTo>
                  <a:pt x="2843" y="606"/>
                  <a:pt x="2843" y="606"/>
                  <a:pt x="2843" y="606"/>
                </a:cubicBezTo>
                <a:cubicBezTo>
                  <a:pt x="2843" y="606"/>
                  <a:pt x="2843" y="606"/>
                  <a:pt x="2843" y="606"/>
                </a:cubicBezTo>
                <a:cubicBezTo>
                  <a:pt x="2842" y="610"/>
                  <a:pt x="2842" y="610"/>
                  <a:pt x="2842" y="610"/>
                </a:cubicBezTo>
                <a:cubicBezTo>
                  <a:pt x="2843" y="611"/>
                  <a:pt x="2843" y="611"/>
                  <a:pt x="2843" y="611"/>
                </a:cubicBezTo>
                <a:cubicBezTo>
                  <a:pt x="2843" y="612"/>
                  <a:pt x="2843" y="612"/>
                  <a:pt x="2843" y="612"/>
                </a:cubicBezTo>
                <a:cubicBezTo>
                  <a:pt x="2843" y="613"/>
                  <a:pt x="2843" y="613"/>
                  <a:pt x="2843" y="613"/>
                </a:cubicBezTo>
                <a:cubicBezTo>
                  <a:pt x="2843" y="614"/>
                  <a:pt x="2843" y="614"/>
                  <a:pt x="2843" y="614"/>
                </a:cubicBezTo>
                <a:cubicBezTo>
                  <a:pt x="2842" y="615"/>
                  <a:pt x="2842" y="615"/>
                  <a:pt x="2842" y="615"/>
                </a:cubicBezTo>
                <a:cubicBezTo>
                  <a:pt x="2842" y="615"/>
                  <a:pt x="2842" y="615"/>
                  <a:pt x="2842" y="615"/>
                </a:cubicBezTo>
                <a:cubicBezTo>
                  <a:pt x="2842" y="616"/>
                  <a:pt x="2842" y="616"/>
                  <a:pt x="2842" y="616"/>
                </a:cubicBezTo>
                <a:cubicBezTo>
                  <a:pt x="2841" y="617"/>
                  <a:pt x="2841" y="617"/>
                  <a:pt x="2841" y="617"/>
                </a:cubicBezTo>
                <a:cubicBezTo>
                  <a:pt x="2840" y="616"/>
                  <a:pt x="2840" y="616"/>
                  <a:pt x="2840" y="616"/>
                </a:cubicBezTo>
                <a:cubicBezTo>
                  <a:pt x="2838" y="617"/>
                  <a:pt x="2838" y="617"/>
                  <a:pt x="2838" y="617"/>
                </a:cubicBezTo>
                <a:cubicBezTo>
                  <a:pt x="2837" y="616"/>
                  <a:pt x="2837" y="616"/>
                  <a:pt x="2837" y="616"/>
                </a:cubicBezTo>
                <a:cubicBezTo>
                  <a:pt x="2837" y="614"/>
                  <a:pt x="2837" y="614"/>
                  <a:pt x="2837" y="614"/>
                </a:cubicBezTo>
                <a:cubicBezTo>
                  <a:pt x="2836" y="614"/>
                  <a:pt x="2836" y="614"/>
                  <a:pt x="2836" y="614"/>
                </a:cubicBezTo>
                <a:cubicBezTo>
                  <a:pt x="2835" y="615"/>
                  <a:pt x="2835" y="615"/>
                  <a:pt x="2835" y="615"/>
                </a:cubicBezTo>
                <a:cubicBezTo>
                  <a:pt x="2834" y="615"/>
                  <a:pt x="2834" y="615"/>
                  <a:pt x="2834" y="615"/>
                </a:cubicBezTo>
                <a:cubicBezTo>
                  <a:pt x="2833" y="615"/>
                  <a:pt x="2833" y="615"/>
                  <a:pt x="2833" y="615"/>
                </a:cubicBezTo>
                <a:cubicBezTo>
                  <a:pt x="2829" y="616"/>
                  <a:pt x="2829" y="616"/>
                  <a:pt x="2829" y="616"/>
                </a:cubicBezTo>
                <a:cubicBezTo>
                  <a:pt x="2826" y="617"/>
                  <a:pt x="2826" y="617"/>
                  <a:pt x="2826" y="617"/>
                </a:cubicBezTo>
                <a:cubicBezTo>
                  <a:pt x="2824" y="618"/>
                  <a:pt x="2824" y="618"/>
                  <a:pt x="2824" y="618"/>
                </a:cubicBezTo>
                <a:cubicBezTo>
                  <a:pt x="2822" y="618"/>
                  <a:pt x="2822" y="618"/>
                  <a:pt x="2822" y="618"/>
                </a:cubicBezTo>
                <a:cubicBezTo>
                  <a:pt x="2819" y="619"/>
                  <a:pt x="2819" y="619"/>
                  <a:pt x="2819" y="619"/>
                </a:cubicBezTo>
                <a:cubicBezTo>
                  <a:pt x="2818" y="618"/>
                  <a:pt x="2818" y="618"/>
                  <a:pt x="2818" y="618"/>
                </a:cubicBezTo>
                <a:cubicBezTo>
                  <a:pt x="2816" y="618"/>
                  <a:pt x="2816" y="618"/>
                  <a:pt x="2816" y="618"/>
                </a:cubicBezTo>
                <a:cubicBezTo>
                  <a:pt x="2812" y="621"/>
                  <a:pt x="2812" y="621"/>
                  <a:pt x="2812" y="621"/>
                </a:cubicBezTo>
                <a:cubicBezTo>
                  <a:pt x="2812" y="624"/>
                  <a:pt x="2812" y="624"/>
                  <a:pt x="2812" y="624"/>
                </a:cubicBezTo>
                <a:cubicBezTo>
                  <a:pt x="2810" y="624"/>
                  <a:pt x="2810" y="624"/>
                  <a:pt x="2810" y="624"/>
                </a:cubicBezTo>
                <a:cubicBezTo>
                  <a:pt x="2810" y="626"/>
                  <a:pt x="2810" y="626"/>
                  <a:pt x="2810" y="626"/>
                </a:cubicBezTo>
                <a:cubicBezTo>
                  <a:pt x="2807" y="629"/>
                  <a:pt x="2807" y="629"/>
                  <a:pt x="2807" y="629"/>
                </a:cubicBezTo>
                <a:cubicBezTo>
                  <a:pt x="2805" y="630"/>
                  <a:pt x="2805" y="630"/>
                  <a:pt x="2805" y="630"/>
                </a:cubicBezTo>
                <a:cubicBezTo>
                  <a:pt x="2804" y="632"/>
                  <a:pt x="2804" y="632"/>
                  <a:pt x="2804" y="632"/>
                </a:cubicBezTo>
                <a:cubicBezTo>
                  <a:pt x="2803" y="633"/>
                  <a:pt x="2803" y="633"/>
                  <a:pt x="2803" y="633"/>
                </a:cubicBezTo>
                <a:cubicBezTo>
                  <a:pt x="2802" y="635"/>
                  <a:pt x="2802" y="635"/>
                  <a:pt x="2802" y="635"/>
                </a:cubicBezTo>
                <a:cubicBezTo>
                  <a:pt x="2799" y="635"/>
                  <a:pt x="2799" y="635"/>
                  <a:pt x="2799" y="635"/>
                </a:cubicBezTo>
                <a:cubicBezTo>
                  <a:pt x="2798" y="637"/>
                  <a:pt x="2798" y="637"/>
                  <a:pt x="2798" y="637"/>
                </a:cubicBezTo>
                <a:cubicBezTo>
                  <a:pt x="2799" y="640"/>
                  <a:pt x="2799" y="640"/>
                  <a:pt x="2799" y="640"/>
                </a:cubicBezTo>
                <a:cubicBezTo>
                  <a:pt x="2800" y="640"/>
                  <a:pt x="2800" y="640"/>
                  <a:pt x="2800" y="640"/>
                </a:cubicBezTo>
                <a:cubicBezTo>
                  <a:pt x="2800" y="641"/>
                  <a:pt x="2800" y="641"/>
                  <a:pt x="2800" y="641"/>
                </a:cubicBezTo>
                <a:cubicBezTo>
                  <a:pt x="2800" y="642"/>
                  <a:pt x="2800" y="642"/>
                  <a:pt x="2800" y="642"/>
                </a:cubicBezTo>
                <a:lnTo>
                  <a:pt x="2798" y="643"/>
                </a:lnTo>
                <a:close/>
                <a:moveTo>
                  <a:pt x="2953" y="420"/>
                </a:moveTo>
                <a:cubicBezTo>
                  <a:pt x="2952" y="419"/>
                  <a:pt x="2952" y="419"/>
                  <a:pt x="2952" y="419"/>
                </a:cubicBezTo>
                <a:cubicBezTo>
                  <a:pt x="2952" y="420"/>
                  <a:pt x="2952" y="420"/>
                  <a:pt x="2952" y="420"/>
                </a:cubicBezTo>
                <a:cubicBezTo>
                  <a:pt x="2952" y="420"/>
                  <a:pt x="2952" y="420"/>
                  <a:pt x="2952" y="420"/>
                </a:cubicBezTo>
                <a:cubicBezTo>
                  <a:pt x="2953" y="421"/>
                  <a:pt x="2953" y="421"/>
                  <a:pt x="2953" y="421"/>
                </a:cubicBezTo>
                <a:lnTo>
                  <a:pt x="2953" y="420"/>
                </a:lnTo>
                <a:close/>
                <a:moveTo>
                  <a:pt x="2960" y="363"/>
                </a:moveTo>
                <a:cubicBezTo>
                  <a:pt x="2959" y="365"/>
                  <a:pt x="2959" y="365"/>
                  <a:pt x="2959" y="365"/>
                </a:cubicBezTo>
                <a:cubicBezTo>
                  <a:pt x="2958" y="365"/>
                  <a:pt x="2958" y="365"/>
                  <a:pt x="2958" y="365"/>
                </a:cubicBezTo>
                <a:cubicBezTo>
                  <a:pt x="2958" y="366"/>
                  <a:pt x="2958" y="366"/>
                  <a:pt x="2958" y="366"/>
                </a:cubicBezTo>
                <a:cubicBezTo>
                  <a:pt x="2959" y="367"/>
                  <a:pt x="2959" y="367"/>
                  <a:pt x="2959" y="367"/>
                </a:cubicBezTo>
                <a:cubicBezTo>
                  <a:pt x="2959" y="369"/>
                  <a:pt x="2959" y="369"/>
                  <a:pt x="2959" y="369"/>
                </a:cubicBezTo>
                <a:cubicBezTo>
                  <a:pt x="2958" y="370"/>
                  <a:pt x="2958" y="370"/>
                  <a:pt x="2958" y="370"/>
                </a:cubicBezTo>
                <a:cubicBezTo>
                  <a:pt x="2959" y="370"/>
                  <a:pt x="2959" y="370"/>
                  <a:pt x="2959" y="370"/>
                </a:cubicBezTo>
                <a:cubicBezTo>
                  <a:pt x="2961" y="370"/>
                  <a:pt x="2961" y="370"/>
                  <a:pt x="2961" y="370"/>
                </a:cubicBezTo>
                <a:cubicBezTo>
                  <a:pt x="2961" y="371"/>
                  <a:pt x="2961" y="371"/>
                  <a:pt x="2961" y="371"/>
                </a:cubicBezTo>
                <a:cubicBezTo>
                  <a:pt x="2962" y="371"/>
                  <a:pt x="2962" y="371"/>
                  <a:pt x="2962" y="371"/>
                </a:cubicBezTo>
                <a:cubicBezTo>
                  <a:pt x="2962" y="369"/>
                  <a:pt x="2962" y="369"/>
                  <a:pt x="2962" y="369"/>
                </a:cubicBezTo>
                <a:cubicBezTo>
                  <a:pt x="2962" y="367"/>
                  <a:pt x="2962" y="367"/>
                  <a:pt x="2962" y="367"/>
                </a:cubicBezTo>
                <a:cubicBezTo>
                  <a:pt x="2964" y="366"/>
                  <a:pt x="2964" y="366"/>
                  <a:pt x="2964" y="366"/>
                </a:cubicBezTo>
                <a:cubicBezTo>
                  <a:pt x="2965" y="365"/>
                  <a:pt x="2965" y="365"/>
                  <a:pt x="2965" y="365"/>
                </a:cubicBezTo>
                <a:cubicBezTo>
                  <a:pt x="2965" y="363"/>
                  <a:pt x="2965" y="363"/>
                  <a:pt x="2965" y="363"/>
                </a:cubicBezTo>
                <a:cubicBezTo>
                  <a:pt x="2965" y="361"/>
                  <a:pt x="2965" y="361"/>
                  <a:pt x="2965" y="361"/>
                </a:cubicBezTo>
                <a:cubicBezTo>
                  <a:pt x="2966" y="360"/>
                  <a:pt x="2966" y="360"/>
                  <a:pt x="2966" y="360"/>
                </a:cubicBezTo>
                <a:cubicBezTo>
                  <a:pt x="2966" y="358"/>
                  <a:pt x="2966" y="358"/>
                  <a:pt x="2966" y="358"/>
                </a:cubicBezTo>
                <a:cubicBezTo>
                  <a:pt x="2963" y="355"/>
                  <a:pt x="2963" y="355"/>
                  <a:pt x="2963" y="355"/>
                </a:cubicBezTo>
                <a:cubicBezTo>
                  <a:pt x="2962" y="357"/>
                  <a:pt x="2962" y="357"/>
                  <a:pt x="2962" y="357"/>
                </a:cubicBezTo>
                <a:cubicBezTo>
                  <a:pt x="2962" y="360"/>
                  <a:pt x="2962" y="360"/>
                  <a:pt x="2962" y="360"/>
                </a:cubicBezTo>
                <a:cubicBezTo>
                  <a:pt x="2962" y="362"/>
                  <a:pt x="2962" y="362"/>
                  <a:pt x="2962" y="362"/>
                </a:cubicBezTo>
                <a:lnTo>
                  <a:pt x="2960" y="363"/>
                </a:lnTo>
                <a:close/>
                <a:moveTo>
                  <a:pt x="2951" y="427"/>
                </a:moveTo>
                <a:cubicBezTo>
                  <a:pt x="2951" y="424"/>
                  <a:pt x="2951" y="424"/>
                  <a:pt x="2951" y="424"/>
                </a:cubicBezTo>
                <a:cubicBezTo>
                  <a:pt x="2951" y="424"/>
                  <a:pt x="2951" y="424"/>
                  <a:pt x="2951" y="424"/>
                </a:cubicBezTo>
                <a:cubicBezTo>
                  <a:pt x="2950" y="425"/>
                  <a:pt x="2950" y="425"/>
                  <a:pt x="2950" y="425"/>
                </a:cubicBezTo>
                <a:cubicBezTo>
                  <a:pt x="2950" y="428"/>
                  <a:pt x="2950" y="428"/>
                  <a:pt x="2950" y="428"/>
                </a:cubicBezTo>
                <a:cubicBezTo>
                  <a:pt x="2950" y="428"/>
                  <a:pt x="2950" y="428"/>
                  <a:pt x="2950" y="428"/>
                </a:cubicBezTo>
                <a:lnTo>
                  <a:pt x="2951" y="427"/>
                </a:lnTo>
                <a:close/>
                <a:moveTo>
                  <a:pt x="2967" y="357"/>
                </a:moveTo>
                <a:cubicBezTo>
                  <a:pt x="2968" y="356"/>
                  <a:pt x="2968" y="356"/>
                  <a:pt x="2968" y="356"/>
                </a:cubicBezTo>
                <a:cubicBezTo>
                  <a:pt x="2967" y="354"/>
                  <a:pt x="2967" y="354"/>
                  <a:pt x="2967" y="354"/>
                </a:cubicBezTo>
                <a:cubicBezTo>
                  <a:pt x="2966" y="353"/>
                  <a:pt x="2966" y="353"/>
                  <a:pt x="2966" y="353"/>
                </a:cubicBezTo>
                <a:cubicBezTo>
                  <a:pt x="2965" y="354"/>
                  <a:pt x="2965" y="354"/>
                  <a:pt x="2965" y="354"/>
                </a:cubicBezTo>
                <a:cubicBezTo>
                  <a:pt x="2965" y="355"/>
                  <a:pt x="2965" y="355"/>
                  <a:pt x="2965" y="355"/>
                </a:cubicBezTo>
                <a:cubicBezTo>
                  <a:pt x="2966" y="357"/>
                  <a:pt x="2966" y="357"/>
                  <a:pt x="2966" y="357"/>
                </a:cubicBezTo>
                <a:lnTo>
                  <a:pt x="2967" y="357"/>
                </a:lnTo>
                <a:close/>
                <a:moveTo>
                  <a:pt x="3025" y="1132"/>
                </a:moveTo>
                <a:cubicBezTo>
                  <a:pt x="3024" y="1131"/>
                  <a:pt x="3024" y="1131"/>
                  <a:pt x="3024" y="1131"/>
                </a:cubicBezTo>
                <a:cubicBezTo>
                  <a:pt x="3023" y="1131"/>
                  <a:pt x="3023" y="1131"/>
                  <a:pt x="3023" y="1131"/>
                </a:cubicBezTo>
                <a:cubicBezTo>
                  <a:pt x="3022" y="1131"/>
                  <a:pt x="3022" y="1131"/>
                  <a:pt x="3022" y="1131"/>
                </a:cubicBezTo>
                <a:cubicBezTo>
                  <a:pt x="3021" y="1131"/>
                  <a:pt x="3021" y="1131"/>
                  <a:pt x="3021" y="1131"/>
                </a:cubicBezTo>
                <a:cubicBezTo>
                  <a:pt x="3020" y="1131"/>
                  <a:pt x="3020" y="1131"/>
                  <a:pt x="3020" y="1131"/>
                </a:cubicBezTo>
                <a:cubicBezTo>
                  <a:pt x="3018" y="1129"/>
                  <a:pt x="3018" y="1129"/>
                  <a:pt x="3018" y="1129"/>
                </a:cubicBezTo>
                <a:cubicBezTo>
                  <a:pt x="3018" y="1126"/>
                  <a:pt x="3018" y="1126"/>
                  <a:pt x="3018" y="1126"/>
                </a:cubicBezTo>
                <a:cubicBezTo>
                  <a:pt x="3016" y="1125"/>
                  <a:pt x="3016" y="1125"/>
                  <a:pt x="3016" y="1125"/>
                </a:cubicBezTo>
                <a:cubicBezTo>
                  <a:pt x="3014" y="1121"/>
                  <a:pt x="3014" y="1121"/>
                  <a:pt x="3014" y="1121"/>
                </a:cubicBezTo>
                <a:cubicBezTo>
                  <a:pt x="3013" y="1120"/>
                  <a:pt x="3013" y="1120"/>
                  <a:pt x="3013" y="1120"/>
                </a:cubicBezTo>
                <a:cubicBezTo>
                  <a:pt x="3013" y="1119"/>
                  <a:pt x="3013" y="1119"/>
                  <a:pt x="3013" y="1119"/>
                </a:cubicBezTo>
                <a:cubicBezTo>
                  <a:pt x="3010" y="1119"/>
                  <a:pt x="3010" y="1119"/>
                  <a:pt x="3010" y="1119"/>
                </a:cubicBezTo>
                <a:cubicBezTo>
                  <a:pt x="3009" y="1118"/>
                  <a:pt x="3009" y="1118"/>
                  <a:pt x="3009" y="1118"/>
                </a:cubicBezTo>
                <a:cubicBezTo>
                  <a:pt x="3008" y="1116"/>
                  <a:pt x="3008" y="1116"/>
                  <a:pt x="3008" y="1116"/>
                </a:cubicBezTo>
                <a:cubicBezTo>
                  <a:pt x="3006" y="1114"/>
                  <a:pt x="3006" y="1114"/>
                  <a:pt x="3006" y="1114"/>
                </a:cubicBezTo>
                <a:cubicBezTo>
                  <a:pt x="3005" y="1111"/>
                  <a:pt x="3005" y="1111"/>
                  <a:pt x="3005" y="1111"/>
                </a:cubicBezTo>
                <a:cubicBezTo>
                  <a:pt x="3004" y="1110"/>
                  <a:pt x="3004" y="1110"/>
                  <a:pt x="3004" y="1110"/>
                </a:cubicBezTo>
                <a:cubicBezTo>
                  <a:pt x="3003" y="1108"/>
                  <a:pt x="3003" y="1108"/>
                  <a:pt x="3003" y="1108"/>
                </a:cubicBezTo>
                <a:cubicBezTo>
                  <a:pt x="3003" y="1107"/>
                  <a:pt x="3003" y="1107"/>
                  <a:pt x="3003" y="1107"/>
                </a:cubicBezTo>
                <a:cubicBezTo>
                  <a:pt x="3007" y="1108"/>
                  <a:pt x="3007" y="1108"/>
                  <a:pt x="3007" y="1108"/>
                </a:cubicBezTo>
                <a:cubicBezTo>
                  <a:pt x="3011" y="1106"/>
                  <a:pt x="3011" y="1106"/>
                  <a:pt x="3011" y="1106"/>
                </a:cubicBezTo>
                <a:cubicBezTo>
                  <a:pt x="3012" y="1104"/>
                  <a:pt x="3012" y="1104"/>
                  <a:pt x="3012" y="1104"/>
                </a:cubicBezTo>
                <a:cubicBezTo>
                  <a:pt x="3011" y="1102"/>
                  <a:pt x="3011" y="1102"/>
                  <a:pt x="3011" y="1102"/>
                </a:cubicBezTo>
                <a:cubicBezTo>
                  <a:pt x="3008" y="1099"/>
                  <a:pt x="3008" y="1099"/>
                  <a:pt x="3008" y="1099"/>
                </a:cubicBezTo>
                <a:cubicBezTo>
                  <a:pt x="3006" y="1098"/>
                  <a:pt x="3006" y="1098"/>
                  <a:pt x="3006" y="1098"/>
                </a:cubicBezTo>
                <a:cubicBezTo>
                  <a:pt x="3005" y="1099"/>
                  <a:pt x="3005" y="1099"/>
                  <a:pt x="3005" y="1099"/>
                </a:cubicBezTo>
                <a:cubicBezTo>
                  <a:pt x="3003" y="1098"/>
                  <a:pt x="3003" y="1098"/>
                  <a:pt x="3003" y="1098"/>
                </a:cubicBezTo>
                <a:cubicBezTo>
                  <a:pt x="3000" y="1096"/>
                  <a:pt x="3000" y="1096"/>
                  <a:pt x="3000" y="1096"/>
                </a:cubicBezTo>
                <a:cubicBezTo>
                  <a:pt x="2998" y="1094"/>
                  <a:pt x="2998" y="1094"/>
                  <a:pt x="2998" y="1094"/>
                </a:cubicBezTo>
                <a:cubicBezTo>
                  <a:pt x="2996" y="1095"/>
                  <a:pt x="2996" y="1095"/>
                  <a:pt x="2996" y="1095"/>
                </a:cubicBezTo>
                <a:cubicBezTo>
                  <a:pt x="2991" y="1093"/>
                  <a:pt x="2991" y="1093"/>
                  <a:pt x="2991" y="1093"/>
                </a:cubicBezTo>
                <a:cubicBezTo>
                  <a:pt x="2990" y="1092"/>
                  <a:pt x="2990" y="1092"/>
                  <a:pt x="2990" y="1092"/>
                </a:cubicBezTo>
                <a:cubicBezTo>
                  <a:pt x="2992" y="1089"/>
                  <a:pt x="2992" y="1089"/>
                  <a:pt x="2992" y="1089"/>
                </a:cubicBezTo>
                <a:cubicBezTo>
                  <a:pt x="2992" y="1087"/>
                  <a:pt x="2992" y="1087"/>
                  <a:pt x="2992" y="1087"/>
                </a:cubicBezTo>
                <a:cubicBezTo>
                  <a:pt x="2991" y="1086"/>
                  <a:pt x="2991" y="1086"/>
                  <a:pt x="2991" y="1086"/>
                </a:cubicBezTo>
                <a:cubicBezTo>
                  <a:pt x="2987" y="1082"/>
                  <a:pt x="2987" y="1082"/>
                  <a:pt x="2987" y="1082"/>
                </a:cubicBezTo>
                <a:cubicBezTo>
                  <a:pt x="2986" y="1082"/>
                  <a:pt x="2986" y="1082"/>
                  <a:pt x="2986" y="1082"/>
                </a:cubicBezTo>
                <a:cubicBezTo>
                  <a:pt x="2985" y="1083"/>
                  <a:pt x="2985" y="1083"/>
                  <a:pt x="2985" y="1083"/>
                </a:cubicBezTo>
                <a:cubicBezTo>
                  <a:pt x="2984" y="1081"/>
                  <a:pt x="2984" y="1081"/>
                  <a:pt x="2984" y="1081"/>
                </a:cubicBezTo>
                <a:cubicBezTo>
                  <a:pt x="2982" y="1080"/>
                  <a:pt x="2982" y="1080"/>
                  <a:pt x="2982" y="1080"/>
                </a:cubicBezTo>
                <a:cubicBezTo>
                  <a:pt x="2982" y="1078"/>
                  <a:pt x="2982" y="1078"/>
                  <a:pt x="2982" y="1078"/>
                </a:cubicBezTo>
                <a:cubicBezTo>
                  <a:pt x="2980" y="1078"/>
                  <a:pt x="2980" y="1078"/>
                  <a:pt x="2980" y="1078"/>
                </a:cubicBezTo>
                <a:cubicBezTo>
                  <a:pt x="2978" y="1076"/>
                  <a:pt x="2978" y="1076"/>
                  <a:pt x="2978" y="1076"/>
                </a:cubicBezTo>
                <a:cubicBezTo>
                  <a:pt x="2978" y="1077"/>
                  <a:pt x="2978" y="1077"/>
                  <a:pt x="2978" y="1077"/>
                </a:cubicBezTo>
                <a:cubicBezTo>
                  <a:pt x="2976" y="1076"/>
                  <a:pt x="2976" y="1076"/>
                  <a:pt x="2976" y="1076"/>
                </a:cubicBezTo>
                <a:cubicBezTo>
                  <a:pt x="2974" y="1075"/>
                  <a:pt x="2974" y="1075"/>
                  <a:pt x="2974" y="1075"/>
                </a:cubicBezTo>
                <a:cubicBezTo>
                  <a:pt x="2971" y="1074"/>
                  <a:pt x="2971" y="1074"/>
                  <a:pt x="2971" y="1074"/>
                </a:cubicBezTo>
                <a:cubicBezTo>
                  <a:pt x="2969" y="1073"/>
                  <a:pt x="2969" y="1073"/>
                  <a:pt x="2969" y="1073"/>
                </a:cubicBezTo>
                <a:cubicBezTo>
                  <a:pt x="2965" y="1071"/>
                  <a:pt x="2965" y="1071"/>
                  <a:pt x="2965" y="1071"/>
                </a:cubicBezTo>
                <a:cubicBezTo>
                  <a:pt x="2960" y="1070"/>
                  <a:pt x="2960" y="1070"/>
                  <a:pt x="2960" y="1070"/>
                </a:cubicBezTo>
                <a:cubicBezTo>
                  <a:pt x="2958" y="1070"/>
                  <a:pt x="2958" y="1070"/>
                  <a:pt x="2958" y="1070"/>
                </a:cubicBezTo>
                <a:cubicBezTo>
                  <a:pt x="2957" y="1068"/>
                  <a:pt x="2957" y="1068"/>
                  <a:pt x="2957" y="1068"/>
                </a:cubicBezTo>
                <a:cubicBezTo>
                  <a:pt x="2956" y="1068"/>
                  <a:pt x="2956" y="1068"/>
                  <a:pt x="2956" y="1068"/>
                </a:cubicBezTo>
                <a:cubicBezTo>
                  <a:pt x="2955" y="1069"/>
                  <a:pt x="2955" y="1069"/>
                  <a:pt x="2955" y="1069"/>
                </a:cubicBezTo>
                <a:cubicBezTo>
                  <a:pt x="2951" y="1067"/>
                  <a:pt x="2951" y="1067"/>
                  <a:pt x="2951" y="1067"/>
                </a:cubicBezTo>
                <a:cubicBezTo>
                  <a:pt x="2950" y="1066"/>
                  <a:pt x="2950" y="1066"/>
                  <a:pt x="2950" y="1066"/>
                </a:cubicBezTo>
                <a:cubicBezTo>
                  <a:pt x="2948" y="1065"/>
                  <a:pt x="2948" y="1065"/>
                  <a:pt x="2948" y="1065"/>
                </a:cubicBezTo>
                <a:cubicBezTo>
                  <a:pt x="2945" y="1064"/>
                  <a:pt x="2945" y="1064"/>
                  <a:pt x="2945" y="1064"/>
                </a:cubicBezTo>
                <a:cubicBezTo>
                  <a:pt x="2943" y="1064"/>
                  <a:pt x="2943" y="1064"/>
                  <a:pt x="2943" y="1064"/>
                </a:cubicBezTo>
                <a:cubicBezTo>
                  <a:pt x="2943" y="1064"/>
                  <a:pt x="2943" y="1064"/>
                  <a:pt x="2943" y="1064"/>
                </a:cubicBezTo>
                <a:cubicBezTo>
                  <a:pt x="2941" y="1064"/>
                  <a:pt x="2941" y="1064"/>
                  <a:pt x="2941" y="1064"/>
                </a:cubicBezTo>
                <a:cubicBezTo>
                  <a:pt x="2940" y="1064"/>
                  <a:pt x="2940" y="1064"/>
                  <a:pt x="2940" y="1064"/>
                </a:cubicBezTo>
                <a:cubicBezTo>
                  <a:pt x="2940" y="1063"/>
                  <a:pt x="2940" y="1063"/>
                  <a:pt x="2940" y="1063"/>
                </a:cubicBezTo>
                <a:cubicBezTo>
                  <a:pt x="2940" y="1062"/>
                  <a:pt x="2940" y="1062"/>
                  <a:pt x="2940" y="1062"/>
                </a:cubicBezTo>
                <a:cubicBezTo>
                  <a:pt x="2939" y="1061"/>
                  <a:pt x="2939" y="1061"/>
                  <a:pt x="2939" y="1061"/>
                </a:cubicBezTo>
                <a:cubicBezTo>
                  <a:pt x="2937" y="1061"/>
                  <a:pt x="2937" y="1061"/>
                  <a:pt x="2937" y="1061"/>
                </a:cubicBezTo>
                <a:cubicBezTo>
                  <a:pt x="2934" y="1060"/>
                  <a:pt x="2934" y="1060"/>
                  <a:pt x="2934" y="1060"/>
                </a:cubicBezTo>
                <a:cubicBezTo>
                  <a:pt x="2933" y="1060"/>
                  <a:pt x="2933" y="1060"/>
                  <a:pt x="2933" y="1060"/>
                </a:cubicBezTo>
                <a:cubicBezTo>
                  <a:pt x="2932" y="1060"/>
                  <a:pt x="2932" y="1060"/>
                  <a:pt x="2932" y="1060"/>
                </a:cubicBezTo>
                <a:cubicBezTo>
                  <a:pt x="2926" y="1058"/>
                  <a:pt x="2926" y="1058"/>
                  <a:pt x="2926" y="1058"/>
                </a:cubicBezTo>
                <a:cubicBezTo>
                  <a:pt x="2923" y="1057"/>
                  <a:pt x="2923" y="1057"/>
                  <a:pt x="2923" y="1057"/>
                </a:cubicBezTo>
                <a:cubicBezTo>
                  <a:pt x="2921" y="1057"/>
                  <a:pt x="2921" y="1057"/>
                  <a:pt x="2921" y="1057"/>
                </a:cubicBezTo>
                <a:cubicBezTo>
                  <a:pt x="2919" y="1055"/>
                  <a:pt x="2919" y="1055"/>
                  <a:pt x="2919" y="1055"/>
                </a:cubicBezTo>
                <a:cubicBezTo>
                  <a:pt x="2916" y="1054"/>
                  <a:pt x="2916" y="1054"/>
                  <a:pt x="2916" y="1054"/>
                </a:cubicBezTo>
                <a:cubicBezTo>
                  <a:pt x="2913" y="1053"/>
                  <a:pt x="2913" y="1053"/>
                  <a:pt x="2913" y="1053"/>
                </a:cubicBezTo>
                <a:cubicBezTo>
                  <a:pt x="2911" y="1051"/>
                  <a:pt x="2911" y="1051"/>
                  <a:pt x="2911" y="1051"/>
                </a:cubicBezTo>
                <a:cubicBezTo>
                  <a:pt x="2909" y="1051"/>
                  <a:pt x="2909" y="1051"/>
                  <a:pt x="2909" y="1051"/>
                </a:cubicBezTo>
                <a:cubicBezTo>
                  <a:pt x="2904" y="1054"/>
                  <a:pt x="2904" y="1054"/>
                  <a:pt x="2904" y="1054"/>
                </a:cubicBezTo>
                <a:cubicBezTo>
                  <a:pt x="2903" y="1055"/>
                  <a:pt x="2903" y="1055"/>
                  <a:pt x="2903" y="1055"/>
                </a:cubicBezTo>
                <a:cubicBezTo>
                  <a:pt x="2904" y="1057"/>
                  <a:pt x="2904" y="1057"/>
                  <a:pt x="2904" y="1057"/>
                </a:cubicBezTo>
                <a:cubicBezTo>
                  <a:pt x="2904" y="1058"/>
                  <a:pt x="2904" y="1058"/>
                  <a:pt x="2904" y="1058"/>
                </a:cubicBezTo>
                <a:cubicBezTo>
                  <a:pt x="2901" y="1059"/>
                  <a:pt x="2901" y="1059"/>
                  <a:pt x="2901" y="1059"/>
                </a:cubicBezTo>
                <a:cubicBezTo>
                  <a:pt x="2899" y="1059"/>
                  <a:pt x="2899" y="1059"/>
                  <a:pt x="2899" y="1059"/>
                </a:cubicBezTo>
                <a:cubicBezTo>
                  <a:pt x="2898" y="1060"/>
                  <a:pt x="2898" y="1060"/>
                  <a:pt x="2898" y="1060"/>
                </a:cubicBezTo>
                <a:cubicBezTo>
                  <a:pt x="2897" y="1059"/>
                  <a:pt x="2897" y="1059"/>
                  <a:pt x="2897" y="1059"/>
                </a:cubicBezTo>
                <a:cubicBezTo>
                  <a:pt x="2896" y="1060"/>
                  <a:pt x="2896" y="1060"/>
                  <a:pt x="2896" y="1060"/>
                </a:cubicBezTo>
                <a:cubicBezTo>
                  <a:pt x="2896" y="1062"/>
                  <a:pt x="2896" y="1062"/>
                  <a:pt x="2896" y="1062"/>
                </a:cubicBezTo>
                <a:cubicBezTo>
                  <a:pt x="2894" y="1063"/>
                  <a:pt x="2894" y="1063"/>
                  <a:pt x="2894" y="1063"/>
                </a:cubicBezTo>
                <a:cubicBezTo>
                  <a:pt x="2892" y="1063"/>
                  <a:pt x="2892" y="1063"/>
                  <a:pt x="2892" y="1063"/>
                </a:cubicBezTo>
                <a:cubicBezTo>
                  <a:pt x="2891" y="1065"/>
                  <a:pt x="2891" y="1065"/>
                  <a:pt x="2891" y="1065"/>
                </a:cubicBezTo>
                <a:cubicBezTo>
                  <a:pt x="2891" y="1068"/>
                  <a:pt x="2891" y="1068"/>
                  <a:pt x="2891" y="1068"/>
                </a:cubicBezTo>
                <a:cubicBezTo>
                  <a:pt x="2889" y="1068"/>
                  <a:pt x="2889" y="1068"/>
                  <a:pt x="2889" y="1068"/>
                </a:cubicBezTo>
                <a:cubicBezTo>
                  <a:pt x="2888" y="1069"/>
                  <a:pt x="2888" y="1069"/>
                  <a:pt x="2888" y="1069"/>
                </a:cubicBezTo>
                <a:cubicBezTo>
                  <a:pt x="2888" y="1071"/>
                  <a:pt x="2888" y="1071"/>
                  <a:pt x="2888" y="1071"/>
                </a:cubicBezTo>
                <a:cubicBezTo>
                  <a:pt x="2886" y="1072"/>
                  <a:pt x="2886" y="1072"/>
                  <a:pt x="2886" y="1072"/>
                </a:cubicBezTo>
                <a:cubicBezTo>
                  <a:pt x="2884" y="1072"/>
                  <a:pt x="2884" y="1072"/>
                  <a:pt x="2884" y="1072"/>
                </a:cubicBezTo>
                <a:cubicBezTo>
                  <a:pt x="2883" y="1071"/>
                  <a:pt x="2883" y="1071"/>
                  <a:pt x="2883" y="1071"/>
                </a:cubicBezTo>
                <a:cubicBezTo>
                  <a:pt x="2881" y="1069"/>
                  <a:pt x="2881" y="1069"/>
                  <a:pt x="2881" y="1069"/>
                </a:cubicBezTo>
                <a:cubicBezTo>
                  <a:pt x="2880" y="1067"/>
                  <a:pt x="2880" y="1067"/>
                  <a:pt x="2880" y="1067"/>
                </a:cubicBezTo>
                <a:cubicBezTo>
                  <a:pt x="2879" y="1068"/>
                  <a:pt x="2879" y="1068"/>
                  <a:pt x="2879" y="1068"/>
                </a:cubicBezTo>
                <a:cubicBezTo>
                  <a:pt x="2879" y="1066"/>
                  <a:pt x="2879" y="1066"/>
                  <a:pt x="2879" y="1066"/>
                </a:cubicBezTo>
                <a:cubicBezTo>
                  <a:pt x="2879" y="1064"/>
                  <a:pt x="2879" y="1064"/>
                  <a:pt x="2879" y="1064"/>
                </a:cubicBezTo>
                <a:cubicBezTo>
                  <a:pt x="2878" y="1063"/>
                  <a:pt x="2878" y="1063"/>
                  <a:pt x="2878" y="1063"/>
                </a:cubicBezTo>
                <a:cubicBezTo>
                  <a:pt x="2877" y="1064"/>
                  <a:pt x="2877" y="1064"/>
                  <a:pt x="2877" y="1064"/>
                </a:cubicBezTo>
                <a:cubicBezTo>
                  <a:pt x="2877" y="1066"/>
                  <a:pt x="2877" y="1066"/>
                  <a:pt x="2877" y="1066"/>
                </a:cubicBezTo>
                <a:cubicBezTo>
                  <a:pt x="2876" y="1066"/>
                  <a:pt x="2876" y="1066"/>
                  <a:pt x="2876" y="1066"/>
                </a:cubicBezTo>
                <a:cubicBezTo>
                  <a:pt x="2875" y="1065"/>
                  <a:pt x="2875" y="1065"/>
                  <a:pt x="2875" y="1065"/>
                </a:cubicBezTo>
                <a:cubicBezTo>
                  <a:pt x="2874" y="1063"/>
                  <a:pt x="2874" y="1063"/>
                  <a:pt x="2874" y="1063"/>
                </a:cubicBezTo>
                <a:cubicBezTo>
                  <a:pt x="2874" y="1058"/>
                  <a:pt x="2874" y="1058"/>
                  <a:pt x="2874" y="1058"/>
                </a:cubicBezTo>
                <a:cubicBezTo>
                  <a:pt x="2873" y="1055"/>
                  <a:pt x="2873" y="1055"/>
                  <a:pt x="2873" y="1055"/>
                </a:cubicBezTo>
                <a:cubicBezTo>
                  <a:pt x="2874" y="1053"/>
                  <a:pt x="2874" y="1053"/>
                  <a:pt x="2874" y="1053"/>
                </a:cubicBezTo>
                <a:cubicBezTo>
                  <a:pt x="2875" y="1052"/>
                  <a:pt x="2875" y="1052"/>
                  <a:pt x="2875" y="1052"/>
                </a:cubicBezTo>
                <a:cubicBezTo>
                  <a:pt x="2875" y="1050"/>
                  <a:pt x="2875" y="1050"/>
                  <a:pt x="2875" y="1050"/>
                </a:cubicBezTo>
                <a:cubicBezTo>
                  <a:pt x="2873" y="1048"/>
                  <a:pt x="2873" y="1048"/>
                  <a:pt x="2873" y="1048"/>
                </a:cubicBezTo>
                <a:cubicBezTo>
                  <a:pt x="2873" y="1046"/>
                  <a:pt x="2873" y="1046"/>
                  <a:pt x="2873" y="1046"/>
                </a:cubicBezTo>
                <a:cubicBezTo>
                  <a:pt x="2873" y="1045"/>
                  <a:pt x="2873" y="1045"/>
                  <a:pt x="2873" y="1045"/>
                </a:cubicBezTo>
                <a:cubicBezTo>
                  <a:pt x="2873" y="1044"/>
                  <a:pt x="2873" y="1044"/>
                  <a:pt x="2873" y="1044"/>
                </a:cubicBezTo>
                <a:cubicBezTo>
                  <a:pt x="2869" y="1043"/>
                  <a:pt x="2869" y="1043"/>
                  <a:pt x="2869" y="1043"/>
                </a:cubicBezTo>
                <a:cubicBezTo>
                  <a:pt x="2866" y="1044"/>
                  <a:pt x="2866" y="1044"/>
                  <a:pt x="2866" y="1044"/>
                </a:cubicBezTo>
                <a:cubicBezTo>
                  <a:pt x="2863" y="1041"/>
                  <a:pt x="2863" y="1041"/>
                  <a:pt x="2863" y="1041"/>
                </a:cubicBezTo>
                <a:cubicBezTo>
                  <a:pt x="2858" y="1039"/>
                  <a:pt x="2858" y="1039"/>
                  <a:pt x="2858" y="1039"/>
                </a:cubicBezTo>
                <a:cubicBezTo>
                  <a:pt x="2854" y="1040"/>
                  <a:pt x="2854" y="1040"/>
                  <a:pt x="2854" y="1040"/>
                </a:cubicBezTo>
                <a:cubicBezTo>
                  <a:pt x="2854" y="1041"/>
                  <a:pt x="2854" y="1041"/>
                  <a:pt x="2854" y="1041"/>
                </a:cubicBezTo>
                <a:cubicBezTo>
                  <a:pt x="2851" y="1043"/>
                  <a:pt x="2851" y="1043"/>
                  <a:pt x="2851" y="1043"/>
                </a:cubicBezTo>
                <a:cubicBezTo>
                  <a:pt x="2849" y="1043"/>
                  <a:pt x="2849" y="1043"/>
                  <a:pt x="2849" y="1043"/>
                </a:cubicBezTo>
                <a:cubicBezTo>
                  <a:pt x="2848" y="1045"/>
                  <a:pt x="2848" y="1045"/>
                  <a:pt x="2848" y="1045"/>
                </a:cubicBezTo>
                <a:cubicBezTo>
                  <a:pt x="2845" y="1045"/>
                  <a:pt x="2845" y="1045"/>
                  <a:pt x="2845" y="1045"/>
                </a:cubicBezTo>
                <a:cubicBezTo>
                  <a:pt x="2844" y="1046"/>
                  <a:pt x="2844" y="1046"/>
                  <a:pt x="2844" y="1046"/>
                </a:cubicBezTo>
                <a:cubicBezTo>
                  <a:pt x="2844" y="1047"/>
                  <a:pt x="2844" y="1047"/>
                  <a:pt x="2844" y="1047"/>
                </a:cubicBezTo>
                <a:cubicBezTo>
                  <a:pt x="2844" y="1049"/>
                  <a:pt x="2844" y="1049"/>
                  <a:pt x="2844" y="1049"/>
                </a:cubicBezTo>
                <a:cubicBezTo>
                  <a:pt x="2842" y="1050"/>
                  <a:pt x="2842" y="1050"/>
                  <a:pt x="2842" y="1050"/>
                </a:cubicBezTo>
                <a:cubicBezTo>
                  <a:pt x="2841" y="1052"/>
                  <a:pt x="2841" y="1052"/>
                  <a:pt x="2841" y="1052"/>
                </a:cubicBezTo>
                <a:cubicBezTo>
                  <a:pt x="2844" y="1052"/>
                  <a:pt x="2844" y="1052"/>
                  <a:pt x="2844" y="1052"/>
                </a:cubicBezTo>
                <a:cubicBezTo>
                  <a:pt x="2845" y="1051"/>
                  <a:pt x="2845" y="1051"/>
                  <a:pt x="2845" y="1051"/>
                </a:cubicBezTo>
                <a:cubicBezTo>
                  <a:pt x="2846" y="1050"/>
                  <a:pt x="2846" y="1050"/>
                  <a:pt x="2846" y="1050"/>
                </a:cubicBezTo>
                <a:cubicBezTo>
                  <a:pt x="2847" y="1051"/>
                  <a:pt x="2847" y="1051"/>
                  <a:pt x="2847" y="1051"/>
                </a:cubicBezTo>
                <a:cubicBezTo>
                  <a:pt x="2850" y="1053"/>
                  <a:pt x="2850" y="1053"/>
                  <a:pt x="2850" y="1053"/>
                </a:cubicBezTo>
                <a:cubicBezTo>
                  <a:pt x="2851" y="1055"/>
                  <a:pt x="2851" y="1055"/>
                  <a:pt x="2851" y="1055"/>
                </a:cubicBezTo>
                <a:cubicBezTo>
                  <a:pt x="2851" y="1056"/>
                  <a:pt x="2851" y="1056"/>
                  <a:pt x="2851" y="1056"/>
                </a:cubicBezTo>
                <a:cubicBezTo>
                  <a:pt x="2851" y="1058"/>
                  <a:pt x="2851" y="1058"/>
                  <a:pt x="2851" y="1058"/>
                </a:cubicBezTo>
                <a:cubicBezTo>
                  <a:pt x="2853" y="1060"/>
                  <a:pt x="2853" y="1060"/>
                  <a:pt x="2853" y="1060"/>
                </a:cubicBezTo>
                <a:cubicBezTo>
                  <a:pt x="2855" y="1060"/>
                  <a:pt x="2855" y="1060"/>
                  <a:pt x="2855" y="1060"/>
                </a:cubicBezTo>
                <a:cubicBezTo>
                  <a:pt x="2857" y="1059"/>
                  <a:pt x="2857" y="1059"/>
                  <a:pt x="2857" y="1059"/>
                </a:cubicBezTo>
                <a:cubicBezTo>
                  <a:pt x="2858" y="1060"/>
                  <a:pt x="2858" y="1060"/>
                  <a:pt x="2858" y="1060"/>
                </a:cubicBezTo>
                <a:cubicBezTo>
                  <a:pt x="2859" y="1060"/>
                  <a:pt x="2859" y="1060"/>
                  <a:pt x="2859" y="1060"/>
                </a:cubicBezTo>
                <a:cubicBezTo>
                  <a:pt x="2861" y="1060"/>
                  <a:pt x="2861" y="1060"/>
                  <a:pt x="2861" y="1060"/>
                </a:cubicBezTo>
                <a:cubicBezTo>
                  <a:pt x="2864" y="1059"/>
                  <a:pt x="2864" y="1059"/>
                  <a:pt x="2864" y="1059"/>
                </a:cubicBezTo>
                <a:cubicBezTo>
                  <a:pt x="2865" y="1060"/>
                  <a:pt x="2865" y="1060"/>
                  <a:pt x="2865" y="1060"/>
                </a:cubicBezTo>
                <a:cubicBezTo>
                  <a:pt x="2866" y="1059"/>
                  <a:pt x="2866" y="1059"/>
                  <a:pt x="2866" y="1059"/>
                </a:cubicBezTo>
                <a:cubicBezTo>
                  <a:pt x="2865" y="1058"/>
                  <a:pt x="2865" y="1058"/>
                  <a:pt x="2865" y="1058"/>
                </a:cubicBezTo>
                <a:cubicBezTo>
                  <a:pt x="2870" y="1059"/>
                  <a:pt x="2870" y="1059"/>
                  <a:pt x="2870" y="1059"/>
                </a:cubicBezTo>
                <a:cubicBezTo>
                  <a:pt x="2871" y="1060"/>
                  <a:pt x="2871" y="1060"/>
                  <a:pt x="2871" y="1060"/>
                </a:cubicBezTo>
                <a:cubicBezTo>
                  <a:pt x="2871" y="1062"/>
                  <a:pt x="2871" y="1062"/>
                  <a:pt x="2871" y="1062"/>
                </a:cubicBezTo>
                <a:cubicBezTo>
                  <a:pt x="2870" y="1062"/>
                  <a:pt x="2870" y="1062"/>
                  <a:pt x="2870" y="1062"/>
                </a:cubicBezTo>
                <a:cubicBezTo>
                  <a:pt x="2869" y="1064"/>
                  <a:pt x="2869" y="1064"/>
                  <a:pt x="2869" y="1064"/>
                </a:cubicBezTo>
                <a:cubicBezTo>
                  <a:pt x="2868" y="1066"/>
                  <a:pt x="2868" y="1066"/>
                  <a:pt x="2868" y="1066"/>
                </a:cubicBezTo>
                <a:cubicBezTo>
                  <a:pt x="2866" y="1064"/>
                  <a:pt x="2866" y="1064"/>
                  <a:pt x="2866" y="1064"/>
                </a:cubicBezTo>
                <a:cubicBezTo>
                  <a:pt x="2863" y="1062"/>
                  <a:pt x="2863" y="1062"/>
                  <a:pt x="2863" y="1062"/>
                </a:cubicBezTo>
                <a:cubicBezTo>
                  <a:pt x="2862" y="1063"/>
                  <a:pt x="2862" y="1063"/>
                  <a:pt x="2862" y="1063"/>
                </a:cubicBezTo>
                <a:cubicBezTo>
                  <a:pt x="2861" y="1065"/>
                  <a:pt x="2861" y="1065"/>
                  <a:pt x="2861" y="1065"/>
                </a:cubicBezTo>
                <a:cubicBezTo>
                  <a:pt x="2859" y="1066"/>
                  <a:pt x="2859" y="1066"/>
                  <a:pt x="2859" y="1066"/>
                </a:cubicBezTo>
                <a:cubicBezTo>
                  <a:pt x="2858" y="1066"/>
                  <a:pt x="2858" y="1066"/>
                  <a:pt x="2858" y="1066"/>
                </a:cubicBezTo>
                <a:cubicBezTo>
                  <a:pt x="2855" y="1065"/>
                  <a:pt x="2855" y="1065"/>
                  <a:pt x="2855" y="1065"/>
                </a:cubicBezTo>
                <a:cubicBezTo>
                  <a:pt x="2855" y="1064"/>
                  <a:pt x="2855" y="1064"/>
                  <a:pt x="2855" y="1064"/>
                </a:cubicBezTo>
                <a:cubicBezTo>
                  <a:pt x="2852" y="1065"/>
                  <a:pt x="2852" y="1065"/>
                  <a:pt x="2852" y="1065"/>
                </a:cubicBezTo>
                <a:cubicBezTo>
                  <a:pt x="2851" y="1066"/>
                  <a:pt x="2851" y="1066"/>
                  <a:pt x="2851" y="1066"/>
                </a:cubicBezTo>
                <a:cubicBezTo>
                  <a:pt x="2852" y="1067"/>
                  <a:pt x="2852" y="1067"/>
                  <a:pt x="2852" y="1067"/>
                </a:cubicBezTo>
                <a:cubicBezTo>
                  <a:pt x="2854" y="1068"/>
                  <a:pt x="2854" y="1068"/>
                  <a:pt x="2854" y="1068"/>
                </a:cubicBezTo>
                <a:cubicBezTo>
                  <a:pt x="2856" y="1069"/>
                  <a:pt x="2856" y="1069"/>
                  <a:pt x="2856" y="1069"/>
                </a:cubicBezTo>
                <a:cubicBezTo>
                  <a:pt x="2857" y="1071"/>
                  <a:pt x="2857" y="1071"/>
                  <a:pt x="2857" y="1071"/>
                </a:cubicBezTo>
                <a:cubicBezTo>
                  <a:pt x="2858" y="1072"/>
                  <a:pt x="2858" y="1072"/>
                  <a:pt x="2858" y="1072"/>
                </a:cubicBezTo>
                <a:cubicBezTo>
                  <a:pt x="2859" y="1071"/>
                  <a:pt x="2859" y="1071"/>
                  <a:pt x="2859" y="1071"/>
                </a:cubicBezTo>
                <a:cubicBezTo>
                  <a:pt x="2859" y="1073"/>
                  <a:pt x="2859" y="1073"/>
                  <a:pt x="2859" y="1073"/>
                </a:cubicBezTo>
                <a:cubicBezTo>
                  <a:pt x="2859" y="1074"/>
                  <a:pt x="2859" y="1074"/>
                  <a:pt x="2859" y="1074"/>
                </a:cubicBezTo>
                <a:cubicBezTo>
                  <a:pt x="2858" y="1074"/>
                  <a:pt x="2858" y="1074"/>
                  <a:pt x="2858" y="1074"/>
                </a:cubicBezTo>
                <a:cubicBezTo>
                  <a:pt x="2858" y="1076"/>
                  <a:pt x="2858" y="1076"/>
                  <a:pt x="2858" y="1076"/>
                </a:cubicBezTo>
                <a:cubicBezTo>
                  <a:pt x="2860" y="1079"/>
                  <a:pt x="2860" y="1079"/>
                  <a:pt x="2860" y="1079"/>
                </a:cubicBezTo>
                <a:cubicBezTo>
                  <a:pt x="2861" y="1080"/>
                  <a:pt x="2861" y="1080"/>
                  <a:pt x="2861" y="1080"/>
                </a:cubicBezTo>
                <a:cubicBezTo>
                  <a:pt x="2863" y="1079"/>
                  <a:pt x="2863" y="1079"/>
                  <a:pt x="2863" y="1079"/>
                </a:cubicBezTo>
                <a:cubicBezTo>
                  <a:pt x="2865" y="1077"/>
                  <a:pt x="2865" y="1077"/>
                  <a:pt x="2865" y="1077"/>
                </a:cubicBezTo>
                <a:cubicBezTo>
                  <a:pt x="2865" y="1075"/>
                  <a:pt x="2865" y="1075"/>
                  <a:pt x="2865" y="1075"/>
                </a:cubicBezTo>
                <a:cubicBezTo>
                  <a:pt x="2867" y="1072"/>
                  <a:pt x="2867" y="1072"/>
                  <a:pt x="2867" y="1072"/>
                </a:cubicBezTo>
                <a:cubicBezTo>
                  <a:pt x="2868" y="1072"/>
                  <a:pt x="2868" y="1072"/>
                  <a:pt x="2868" y="1072"/>
                </a:cubicBezTo>
                <a:cubicBezTo>
                  <a:pt x="2868" y="1070"/>
                  <a:pt x="2868" y="1070"/>
                  <a:pt x="2868" y="1070"/>
                </a:cubicBezTo>
                <a:cubicBezTo>
                  <a:pt x="2869" y="1068"/>
                  <a:pt x="2869" y="1068"/>
                  <a:pt x="2869" y="1068"/>
                </a:cubicBezTo>
                <a:cubicBezTo>
                  <a:pt x="2870" y="1066"/>
                  <a:pt x="2870" y="1066"/>
                  <a:pt x="2870" y="1066"/>
                </a:cubicBezTo>
                <a:cubicBezTo>
                  <a:pt x="2870" y="1069"/>
                  <a:pt x="2870" y="1069"/>
                  <a:pt x="2870" y="1069"/>
                </a:cubicBezTo>
                <a:cubicBezTo>
                  <a:pt x="2869" y="1070"/>
                  <a:pt x="2869" y="1070"/>
                  <a:pt x="2869" y="1070"/>
                </a:cubicBezTo>
                <a:cubicBezTo>
                  <a:pt x="2869" y="1072"/>
                  <a:pt x="2869" y="1072"/>
                  <a:pt x="2869" y="1072"/>
                </a:cubicBezTo>
                <a:cubicBezTo>
                  <a:pt x="2870" y="1075"/>
                  <a:pt x="2870" y="1075"/>
                  <a:pt x="2870" y="1075"/>
                </a:cubicBezTo>
                <a:cubicBezTo>
                  <a:pt x="2871" y="1076"/>
                  <a:pt x="2871" y="1076"/>
                  <a:pt x="2871" y="1076"/>
                </a:cubicBezTo>
                <a:cubicBezTo>
                  <a:pt x="2872" y="1075"/>
                  <a:pt x="2872" y="1075"/>
                  <a:pt x="2872" y="1075"/>
                </a:cubicBezTo>
                <a:cubicBezTo>
                  <a:pt x="2872" y="1075"/>
                  <a:pt x="2872" y="1075"/>
                  <a:pt x="2872" y="1075"/>
                </a:cubicBezTo>
                <a:cubicBezTo>
                  <a:pt x="2873" y="1075"/>
                  <a:pt x="2873" y="1075"/>
                  <a:pt x="2873" y="1075"/>
                </a:cubicBezTo>
                <a:cubicBezTo>
                  <a:pt x="2874" y="1077"/>
                  <a:pt x="2874" y="1077"/>
                  <a:pt x="2874" y="1077"/>
                </a:cubicBezTo>
                <a:cubicBezTo>
                  <a:pt x="2875" y="1076"/>
                  <a:pt x="2875" y="1076"/>
                  <a:pt x="2875" y="1076"/>
                </a:cubicBezTo>
                <a:cubicBezTo>
                  <a:pt x="2875" y="1077"/>
                  <a:pt x="2875" y="1077"/>
                  <a:pt x="2875" y="1077"/>
                </a:cubicBezTo>
                <a:cubicBezTo>
                  <a:pt x="2876" y="1077"/>
                  <a:pt x="2876" y="1077"/>
                  <a:pt x="2876" y="1077"/>
                </a:cubicBezTo>
                <a:cubicBezTo>
                  <a:pt x="2877" y="1078"/>
                  <a:pt x="2877" y="1078"/>
                  <a:pt x="2877" y="1078"/>
                </a:cubicBezTo>
                <a:cubicBezTo>
                  <a:pt x="2879" y="1077"/>
                  <a:pt x="2879" y="1077"/>
                  <a:pt x="2879" y="1077"/>
                </a:cubicBezTo>
                <a:cubicBezTo>
                  <a:pt x="2880" y="1077"/>
                  <a:pt x="2880" y="1077"/>
                  <a:pt x="2880" y="1077"/>
                </a:cubicBezTo>
                <a:cubicBezTo>
                  <a:pt x="2880" y="1078"/>
                  <a:pt x="2880" y="1078"/>
                  <a:pt x="2880" y="1078"/>
                </a:cubicBezTo>
                <a:cubicBezTo>
                  <a:pt x="2880" y="1078"/>
                  <a:pt x="2880" y="1078"/>
                  <a:pt x="2880" y="1078"/>
                </a:cubicBezTo>
                <a:cubicBezTo>
                  <a:pt x="2878" y="1078"/>
                  <a:pt x="2878" y="1078"/>
                  <a:pt x="2878" y="1078"/>
                </a:cubicBezTo>
                <a:cubicBezTo>
                  <a:pt x="2878" y="1079"/>
                  <a:pt x="2878" y="1079"/>
                  <a:pt x="2878" y="1079"/>
                </a:cubicBezTo>
                <a:cubicBezTo>
                  <a:pt x="2880" y="1080"/>
                  <a:pt x="2880" y="1080"/>
                  <a:pt x="2880" y="1080"/>
                </a:cubicBezTo>
                <a:cubicBezTo>
                  <a:pt x="2880" y="1081"/>
                  <a:pt x="2880" y="1081"/>
                  <a:pt x="2880" y="1081"/>
                </a:cubicBezTo>
                <a:cubicBezTo>
                  <a:pt x="2881" y="1082"/>
                  <a:pt x="2881" y="1082"/>
                  <a:pt x="2881" y="1082"/>
                </a:cubicBezTo>
                <a:cubicBezTo>
                  <a:pt x="2883" y="1083"/>
                  <a:pt x="2883" y="1083"/>
                  <a:pt x="2883" y="1083"/>
                </a:cubicBezTo>
                <a:cubicBezTo>
                  <a:pt x="2886" y="1083"/>
                  <a:pt x="2886" y="1083"/>
                  <a:pt x="2886" y="1083"/>
                </a:cubicBezTo>
                <a:cubicBezTo>
                  <a:pt x="2893" y="1085"/>
                  <a:pt x="2893" y="1085"/>
                  <a:pt x="2893" y="1085"/>
                </a:cubicBezTo>
                <a:cubicBezTo>
                  <a:pt x="2899" y="1087"/>
                  <a:pt x="2899" y="1087"/>
                  <a:pt x="2899" y="1087"/>
                </a:cubicBezTo>
                <a:cubicBezTo>
                  <a:pt x="2900" y="1086"/>
                  <a:pt x="2900" y="1086"/>
                  <a:pt x="2900" y="1086"/>
                </a:cubicBezTo>
                <a:cubicBezTo>
                  <a:pt x="2903" y="1087"/>
                  <a:pt x="2903" y="1087"/>
                  <a:pt x="2903" y="1087"/>
                </a:cubicBezTo>
                <a:cubicBezTo>
                  <a:pt x="2904" y="1089"/>
                  <a:pt x="2904" y="1089"/>
                  <a:pt x="2904" y="1089"/>
                </a:cubicBezTo>
                <a:cubicBezTo>
                  <a:pt x="2907" y="1090"/>
                  <a:pt x="2907" y="1090"/>
                  <a:pt x="2907" y="1090"/>
                </a:cubicBezTo>
                <a:cubicBezTo>
                  <a:pt x="2908" y="1090"/>
                  <a:pt x="2908" y="1090"/>
                  <a:pt x="2908" y="1090"/>
                </a:cubicBezTo>
                <a:cubicBezTo>
                  <a:pt x="2910" y="1089"/>
                  <a:pt x="2910" y="1089"/>
                  <a:pt x="2910" y="1089"/>
                </a:cubicBezTo>
                <a:cubicBezTo>
                  <a:pt x="2908" y="1091"/>
                  <a:pt x="2908" y="1091"/>
                  <a:pt x="2908" y="1091"/>
                </a:cubicBezTo>
                <a:cubicBezTo>
                  <a:pt x="2909" y="1092"/>
                  <a:pt x="2909" y="1092"/>
                  <a:pt x="2909" y="1092"/>
                </a:cubicBezTo>
                <a:cubicBezTo>
                  <a:pt x="2910" y="1091"/>
                  <a:pt x="2910" y="1091"/>
                  <a:pt x="2910" y="1091"/>
                </a:cubicBezTo>
                <a:cubicBezTo>
                  <a:pt x="2911" y="1092"/>
                  <a:pt x="2911" y="1092"/>
                  <a:pt x="2911" y="1092"/>
                </a:cubicBezTo>
                <a:cubicBezTo>
                  <a:pt x="2913" y="1092"/>
                  <a:pt x="2913" y="1092"/>
                  <a:pt x="2913" y="1092"/>
                </a:cubicBezTo>
                <a:cubicBezTo>
                  <a:pt x="2912" y="1093"/>
                  <a:pt x="2912" y="1093"/>
                  <a:pt x="2912" y="1093"/>
                </a:cubicBezTo>
                <a:cubicBezTo>
                  <a:pt x="2912" y="1094"/>
                  <a:pt x="2912" y="1094"/>
                  <a:pt x="2912" y="1094"/>
                </a:cubicBezTo>
                <a:cubicBezTo>
                  <a:pt x="2912" y="1095"/>
                  <a:pt x="2912" y="1095"/>
                  <a:pt x="2912" y="1095"/>
                </a:cubicBezTo>
                <a:cubicBezTo>
                  <a:pt x="2913" y="1095"/>
                  <a:pt x="2913" y="1095"/>
                  <a:pt x="2913" y="1095"/>
                </a:cubicBezTo>
                <a:cubicBezTo>
                  <a:pt x="2915" y="1095"/>
                  <a:pt x="2915" y="1095"/>
                  <a:pt x="2915" y="1095"/>
                </a:cubicBezTo>
                <a:cubicBezTo>
                  <a:pt x="2913" y="1097"/>
                  <a:pt x="2913" y="1097"/>
                  <a:pt x="2913" y="1097"/>
                </a:cubicBezTo>
                <a:cubicBezTo>
                  <a:pt x="2913" y="1098"/>
                  <a:pt x="2913" y="1098"/>
                  <a:pt x="2913" y="1098"/>
                </a:cubicBezTo>
                <a:cubicBezTo>
                  <a:pt x="2915" y="1100"/>
                  <a:pt x="2915" y="1100"/>
                  <a:pt x="2915" y="1100"/>
                </a:cubicBezTo>
                <a:cubicBezTo>
                  <a:pt x="2915" y="1102"/>
                  <a:pt x="2915" y="1102"/>
                  <a:pt x="2915" y="1102"/>
                </a:cubicBezTo>
                <a:cubicBezTo>
                  <a:pt x="2915" y="1104"/>
                  <a:pt x="2915" y="1104"/>
                  <a:pt x="2915" y="1104"/>
                </a:cubicBezTo>
                <a:cubicBezTo>
                  <a:pt x="2917" y="1105"/>
                  <a:pt x="2917" y="1105"/>
                  <a:pt x="2917" y="1105"/>
                </a:cubicBezTo>
                <a:cubicBezTo>
                  <a:pt x="2920" y="1107"/>
                  <a:pt x="2920" y="1107"/>
                  <a:pt x="2920" y="1107"/>
                </a:cubicBezTo>
                <a:cubicBezTo>
                  <a:pt x="2920" y="1108"/>
                  <a:pt x="2920" y="1108"/>
                  <a:pt x="2920" y="1108"/>
                </a:cubicBezTo>
                <a:cubicBezTo>
                  <a:pt x="2919" y="1108"/>
                  <a:pt x="2919" y="1108"/>
                  <a:pt x="2919" y="1108"/>
                </a:cubicBezTo>
                <a:cubicBezTo>
                  <a:pt x="2918" y="1108"/>
                  <a:pt x="2918" y="1108"/>
                  <a:pt x="2918" y="1108"/>
                </a:cubicBezTo>
                <a:cubicBezTo>
                  <a:pt x="2917" y="1109"/>
                  <a:pt x="2917" y="1109"/>
                  <a:pt x="2917" y="1109"/>
                </a:cubicBezTo>
                <a:cubicBezTo>
                  <a:pt x="2919" y="1110"/>
                  <a:pt x="2919" y="1110"/>
                  <a:pt x="2919" y="1110"/>
                </a:cubicBezTo>
                <a:cubicBezTo>
                  <a:pt x="2921" y="1111"/>
                  <a:pt x="2921" y="1111"/>
                  <a:pt x="2921" y="1111"/>
                </a:cubicBezTo>
                <a:cubicBezTo>
                  <a:pt x="2923" y="1111"/>
                  <a:pt x="2923" y="1111"/>
                  <a:pt x="2923" y="1111"/>
                </a:cubicBezTo>
                <a:cubicBezTo>
                  <a:pt x="2925" y="1111"/>
                  <a:pt x="2925" y="1111"/>
                  <a:pt x="2925" y="1111"/>
                </a:cubicBezTo>
                <a:cubicBezTo>
                  <a:pt x="2923" y="1111"/>
                  <a:pt x="2923" y="1111"/>
                  <a:pt x="2923" y="1111"/>
                </a:cubicBezTo>
                <a:cubicBezTo>
                  <a:pt x="2921" y="1112"/>
                  <a:pt x="2921" y="1112"/>
                  <a:pt x="2921" y="1112"/>
                </a:cubicBezTo>
                <a:cubicBezTo>
                  <a:pt x="2920" y="1112"/>
                  <a:pt x="2920" y="1112"/>
                  <a:pt x="2920" y="1112"/>
                </a:cubicBezTo>
                <a:cubicBezTo>
                  <a:pt x="2919" y="1112"/>
                  <a:pt x="2919" y="1112"/>
                  <a:pt x="2919" y="1112"/>
                </a:cubicBezTo>
                <a:cubicBezTo>
                  <a:pt x="2920" y="1114"/>
                  <a:pt x="2920" y="1114"/>
                  <a:pt x="2920" y="1114"/>
                </a:cubicBezTo>
                <a:cubicBezTo>
                  <a:pt x="2922" y="1114"/>
                  <a:pt x="2922" y="1114"/>
                  <a:pt x="2922" y="1114"/>
                </a:cubicBezTo>
                <a:cubicBezTo>
                  <a:pt x="2921" y="1117"/>
                  <a:pt x="2921" y="1117"/>
                  <a:pt x="2921" y="1117"/>
                </a:cubicBezTo>
                <a:cubicBezTo>
                  <a:pt x="2921" y="1117"/>
                  <a:pt x="2921" y="1117"/>
                  <a:pt x="2921" y="1117"/>
                </a:cubicBezTo>
                <a:cubicBezTo>
                  <a:pt x="2921" y="1119"/>
                  <a:pt x="2921" y="1119"/>
                  <a:pt x="2921" y="1119"/>
                </a:cubicBezTo>
                <a:cubicBezTo>
                  <a:pt x="2920" y="1120"/>
                  <a:pt x="2920" y="1120"/>
                  <a:pt x="2920" y="1120"/>
                </a:cubicBezTo>
                <a:cubicBezTo>
                  <a:pt x="2919" y="1121"/>
                  <a:pt x="2919" y="1121"/>
                  <a:pt x="2919" y="1121"/>
                </a:cubicBezTo>
                <a:cubicBezTo>
                  <a:pt x="2921" y="1122"/>
                  <a:pt x="2921" y="1122"/>
                  <a:pt x="2921" y="1122"/>
                </a:cubicBezTo>
                <a:cubicBezTo>
                  <a:pt x="2923" y="1121"/>
                  <a:pt x="2923" y="1121"/>
                  <a:pt x="2923" y="1121"/>
                </a:cubicBezTo>
                <a:cubicBezTo>
                  <a:pt x="2924" y="1122"/>
                  <a:pt x="2924" y="1122"/>
                  <a:pt x="2924" y="1122"/>
                </a:cubicBezTo>
                <a:cubicBezTo>
                  <a:pt x="2925" y="1122"/>
                  <a:pt x="2925" y="1122"/>
                  <a:pt x="2925" y="1122"/>
                </a:cubicBezTo>
                <a:cubicBezTo>
                  <a:pt x="2927" y="1121"/>
                  <a:pt x="2927" y="1121"/>
                  <a:pt x="2927" y="1121"/>
                </a:cubicBezTo>
                <a:cubicBezTo>
                  <a:pt x="2930" y="1121"/>
                  <a:pt x="2930" y="1121"/>
                  <a:pt x="2930" y="1121"/>
                </a:cubicBezTo>
                <a:cubicBezTo>
                  <a:pt x="2931" y="1120"/>
                  <a:pt x="2931" y="1120"/>
                  <a:pt x="2931" y="1120"/>
                </a:cubicBezTo>
                <a:cubicBezTo>
                  <a:pt x="2932" y="1118"/>
                  <a:pt x="2932" y="1118"/>
                  <a:pt x="2932" y="1118"/>
                </a:cubicBezTo>
                <a:cubicBezTo>
                  <a:pt x="2932" y="1120"/>
                  <a:pt x="2932" y="1120"/>
                  <a:pt x="2932" y="1120"/>
                </a:cubicBezTo>
                <a:cubicBezTo>
                  <a:pt x="2931" y="1122"/>
                  <a:pt x="2931" y="1122"/>
                  <a:pt x="2931" y="1122"/>
                </a:cubicBezTo>
                <a:cubicBezTo>
                  <a:pt x="2931" y="1123"/>
                  <a:pt x="2931" y="1123"/>
                  <a:pt x="2931" y="1123"/>
                </a:cubicBezTo>
                <a:cubicBezTo>
                  <a:pt x="2932" y="1124"/>
                  <a:pt x="2932" y="1124"/>
                  <a:pt x="2932" y="1124"/>
                </a:cubicBezTo>
                <a:cubicBezTo>
                  <a:pt x="2934" y="1126"/>
                  <a:pt x="2934" y="1126"/>
                  <a:pt x="2934" y="1126"/>
                </a:cubicBezTo>
                <a:cubicBezTo>
                  <a:pt x="2934" y="1126"/>
                  <a:pt x="2934" y="1126"/>
                  <a:pt x="2934" y="1126"/>
                </a:cubicBezTo>
                <a:cubicBezTo>
                  <a:pt x="2935" y="1128"/>
                  <a:pt x="2935" y="1128"/>
                  <a:pt x="2935" y="1128"/>
                </a:cubicBezTo>
                <a:cubicBezTo>
                  <a:pt x="2938" y="1131"/>
                  <a:pt x="2938" y="1131"/>
                  <a:pt x="2938" y="1131"/>
                </a:cubicBezTo>
                <a:cubicBezTo>
                  <a:pt x="2940" y="1132"/>
                  <a:pt x="2940" y="1132"/>
                  <a:pt x="2940" y="1132"/>
                </a:cubicBezTo>
                <a:cubicBezTo>
                  <a:pt x="2941" y="1132"/>
                  <a:pt x="2941" y="1132"/>
                  <a:pt x="2941" y="1132"/>
                </a:cubicBezTo>
                <a:cubicBezTo>
                  <a:pt x="2944" y="1132"/>
                  <a:pt x="2944" y="1132"/>
                  <a:pt x="2944" y="1132"/>
                </a:cubicBezTo>
                <a:cubicBezTo>
                  <a:pt x="2945" y="1132"/>
                  <a:pt x="2945" y="1132"/>
                  <a:pt x="2945" y="1132"/>
                </a:cubicBezTo>
                <a:cubicBezTo>
                  <a:pt x="2947" y="1132"/>
                  <a:pt x="2947" y="1132"/>
                  <a:pt x="2947" y="1132"/>
                </a:cubicBezTo>
                <a:cubicBezTo>
                  <a:pt x="2953" y="1132"/>
                  <a:pt x="2953" y="1132"/>
                  <a:pt x="2953" y="1132"/>
                </a:cubicBezTo>
                <a:cubicBezTo>
                  <a:pt x="2954" y="1132"/>
                  <a:pt x="2954" y="1132"/>
                  <a:pt x="2954" y="1132"/>
                </a:cubicBezTo>
                <a:cubicBezTo>
                  <a:pt x="2954" y="1133"/>
                  <a:pt x="2954" y="1133"/>
                  <a:pt x="2954" y="1133"/>
                </a:cubicBezTo>
                <a:cubicBezTo>
                  <a:pt x="2956" y="1134"/>
                  <a:pt x="2956" y="1134"/>
                  <a:pt x="2956" y="1134"/>
                </a:cubicBezTo>
                <a:cubicBezTo>
                  <a:pt x="2957" y="1135"/>
                  <a:pt x="2957" y="1135"/>
                  <a:pt x="2957" y="1135"/>
                </a:cubicBezTo>
                <a:cubicBezTo>
                  <a:pt x="2959" y="1133"/>
                  <a:pt x="2959" y="1133"/>
                  <a:pt x="2959" y="1133"/>
                </a:cubicBezTo>
                <a:cubicBezTo>
                  <a:pt x="2963" y="1132"/>
                  <a:pt x="2963" y="1132"/>
                  <a:pt x="2963" y="1132"/>
                </a:cubicBezTo>
                <a:cubicBezTo>
                  <a:pt x="2963" y="1131"/>
                  <a:pt x="2963" y="1131"/>
                  <a:pt x="2963" y="1131"/>
                </a:cubicBezTo>
                <a:cubicBezTo>
                  <a:pt x="2964" y="1132"/>
                  <a:pt x="2964" y="1132"/>
                  <a:pt x="2964" y="1132"/>
                </a:cubicBezTo>
                <a:cubicBezTo>
                  <a:pt x="2965" y="1131"/>
                  <a:pt x="2965" y="1131"/>
                  <a:pt x="2965" y="1131"/>
                </a:cubicBezTo>
                <a:cubicBezTo>
                  <a:pt x="2965" y="1128"/>
                  <a:pt x="2965" y="1128"/>
                  <a:pt x="2965" y="1128"/>
                </a:cubicBezTo>
                <a:cubicBezTo>
                  <a:pt x="2962" y="1126"/>
                  <a:pt x="2962" y="1126"/>
                  <a:pt x="2962" y="1126"/>
                </a:cubicBezTo>
                <a:cubicBezTo>
                  <a:pt x="2959" y="1125"/>
                  <a:pt x="2959" y="1125"/>
                  <a:pt x="2959" y="1125"/>
                </a:cubicBezTo>
                <a:cubicBezTo>
                  <a:pt x="2957" y="1125"/>
                  <a:pt x="2957" y="1125"/>
                  <a:pt x="2957" y="1125"/>
                </a:cubicBezTo>
                <a:cubicBezTo>
                  <a:pt x="2956" y="1124"/>
                  <a:pt x="2956" y="1124"/>
                  <a:pt x="2956" y="1124"/>
                </a:cubicBezTo>
                <a:cubicBezTo>
                  <a:pt x="2954" y="1123"/>
                  <a:pt x="2954" y="1123"/>
                  <a:pt x="2954" y="1123"/>
                </a:cubicBezTo>
                <a:cubicBezTo>
                  <a:pt x="2954" y="1123"/>
                  <a:pt x="2954" y="1123"/>
                  <a:pt x="2954" y="1123"/>
                </a:cubicBezTo>
                <a:cubicBezTo>
                  <a:pt x="2953" y="1122"/>
                  <a:pt x="2953" y="1122"/>
                  <a:pt x="2953" y="1122"/>
                </a:cubicBezTo>
                <a:cubicBezTo>
                  <a:pt x="2952" y="1120"/>
                  <a:pt x="2952" y="1120"/>
                  <a:pt x="2952" y="1120"/>
                </a:cubicBezTo>
                <a:cubicBezTo>
                  <a:pt x="2951" y="1118"/>
                  <a:pt x="2951" y="1118"/>
                  <a:pt x="2951" y="1118"/>
                </a:cubicBezTo>
                <a:cubicBezTo>
                  <a:pt x="2949" y="1117"/>
                  <a:pt x="2949" y="1117"/>
                  <a:pt x="2949" y="1117"/>
                </a:cubicBezTo>
                <a:cubicBezTo>
                  <a:pt x="2948" y="1115"/>
                  <a:pt x="2948" y="1115"/>
                  <a:pt x="2948" y="1115"/>
                </a:cubicBezTo>
                <a:cubicBezTo>
                  <a:pt x="2947" y="1114"/>
                  <a:pt x="2947" y="1114"/>
                  <a:pt x="2947" y="1114"/>
                </a:cubicBezTo>
                <a:cubicBezTo>
                  <a:pt x="2948" y="1115"/>
                  <a:pt x="2948" y="1115"/>
                  <a:pt x="2948" y="1115"/>
                </a:cubicBezTo>
                <a:cubicBezTo>
                  <a:pt x="2949" y="1117"/>
                  <a:pt x="2949" y="1117"/>
                  <a:pt x="2949" y="1117"/>
                </a:cubicBezTo>
                <a:cubicBezTo>
                  <a:pt x="2950" y="1117"/>
                  <a:pt x="2950" y="1117"/>
                  <a:pt x="2950" y="1117"/>
                </a:cubicBezTo>
                <a:cubicBezTo>
                  <a:pt x="2952" y="1118"/>
                  <a:pt x="2952" y="1118"/>
                  <a:pt x="2952" y="1118"/>
                </a:cubicBezTo>
                <a:cubicBezTo>
                  <a:pt x="2953" y="1120"/>
                  <a:pt x="2953" y="1120"/>
                  <a:pt x="2953" y="1120"/>
                </a:cubicBezTo>
                <a:cubicBezTo>
                  <a:pt x="2953" y="1122"/>
                  <a:pt x="2953" y="1122"/>
                  <a:pt x="2953" y="1122"/>
                </a:cubicBezTo>
                <a:cubicBezTo>
                  <a:pt x="2954" y="1122"/>
                  <a:pt x="2954" y="1122"/>
                  <a:pt x="2954" y="1122"/>
                </a:cubicBezTo>
                <a:cubicBezTo>
                  <a:pt x="2956" y="1123"/>
                  <a:pt x="2956" y="1123"/>
                  <a:pt x="2956" y="1123"/>
                </a:cubicBezTo>
                <a:cubicBezTo>
                  <a:pt x="2958" y="1124"/>
                  <a:pt x="2958" y="1124"/>
                  <a:pt x="2958" y="1124"/>
                </a:cubicBezTo>
                <a:cubicBezTo>
                  <a:pt x="2959" y="1124"/>
                  <a:pt x="2959" y="1124"/>
                  <a:pt x="2959" y="1124"/>
                </a:cubicBezTo>
                <a:cubicBezTo>
                  <a:pt x="2961" y="1124"/>
                  <a:pt x="2961" y="1124"/>
                  <a:pt x="2961" y="1124"/>
                </a:cubicBezTo>
                <a:cubicBezTo>
                  <a:pt x="2964" y="1123"/>
                  <a:pt x="2964" y="1123"/>
                  <a:pt x="2964" y="1123"/>
                </a:cubicBezTo>
                <a:cubicBezTo>
                  <a:pt x="2966" y="1123"/>
                  <a:pt x="2966" y="1123"/>
                  <a:pt x="2966" y="1123"/>
                </a:cubicBezTo>
                <a:cubicBezTo>
                  <a:pt x="2968" y="1123"/>
                  <a:pt x="2968" y="1123"/>
                  <a:pt x="2968" y="1123"/>
                </a:cubicBezTo>
                <a:cubicBezTo>
                  <a:pt x="2967" y="1122"/>
                  <a:pt x="2967" y="1122"/>
                  <a:pt x="2967" y="1122"/>
                </a:cubicBezTo>
                <a:cubicBezTo>
                  <a:pt x="2966" y="1121"/>
                  <a:pt x="2966" y="1121"/>
                  <a:pt x="2966" y="1121"/>
                </a:cubicBezTo>
                <a:cubicBezTo>
                  <a:pt x="2965" y="1120"/>
                  <a:pt x="2965" y="1120"/>
                  <a:pt x="2965" y="1120"/>
                </a:cubicBezTo>
                <a:cubicBezTo>
                  <a:pt x="2964" y="1120"/>
                  <a:pt x="2964" y="1120"/>
                  <a:pt x="2964" y="1120"/>
                </a:cubicBezTo>
                <a:cubicBezTo>
                  <a:pt x="2963" y="1119"/>
                  <a:pt x="2963" y="1119"/>
                  <a:pt x="2963" y="1119"/>
                </a:cubicBezTo>
                <a:cubicBezTo>
                  <a:pt x="2964" y="1120"/>
                  <a:pt x="2964" y="1120"/>
                  <a:pt x="2964" y="1120"/>
                </a:cubicBezTo>
                <a:cubicBezTo>
                  <a:pt x="2966" y="1119"/>
                  <a:pt x="2966" y="1119"/>
                  <a:pt x="2966" y="1119"/>
                </a:cubicBezTo>
                <a:cubicBezTo>
                  <a:pt x="2968" y="1121"/>
                  <a:pt x="2968" y="1121"/>
                  <a:pt x="2968" y="1121"/>
                </a:cubicBezTo>
                <a:cubicBezTo>
                  <a:pt x="2969" y="1121"/>
                  <a:pt x="2969" y="1121"/>
                  <a:pt x="2969" y="1121"/>
                </a:cubicBezTo>
                <a:cubicBezTo>
                  <a:pt x="2969" y="1120"/>
                  <a:pt x="2969" y="1120"/>
                  <a:pt x="2969" y="1120"/>
                </a:cubicBezTo>
                <a:cubicBezTo>
                  <a:pt x="2969" y="1119"/>
                  <a:pt x="2969" y="1119"/>
                  <a:pt x="2969" y="1119"/>
                </a:cubicBezTo>
                <a:cubicBezTo>
                  <a:pt x="2970" y="1118"/>
                  <a:pt x="2970" y="1118"/>
                  <a:pt x="2970" y="1118"/>
                </a:cubicBezTo>
                <a:cubicBezTo>
                  <a:pt x="2970" y="1117"/>
                  <a:pt x="2970" y="1117"/>
                  <a:pt x="2970" y="1117"/>
                </a:cubicBezTo>
                <a:cubicBezTo>
                  <a:pt x="2969" y="1115"/>
                  <a:pt x="2969" y="1115"/>
                  <a:pt x="2969" y="1115"/>
                </a:cubicBezTo>
                <a:cubicBezTo>
                  <a:pt x="2968" y="1114"/>
                  <a:pt x="2968" y="1114"/>
                  <a:pt x="2968" y="1114"/>
                </a:cubicBezTo>
                <a:cubicBezTo>
                  <a:pt x="2968" y="1113"/>
                  <a:pt x="2968" y="1113"/>
                  <a:pt x="2968" y="1113"/>
                </a:cubicBezTo>
                <a:cubicBezTo>
                  <a:pt x="2970" y="1114"/>
                  <a:pt x="2970" y="1114"/>
                  <a:pt x="2970" y="1114"/>
                </a:cubicBezTo>
                <a:cubicBezTo>
                  <a:pt x="2970" y="1115"/>
                  <a:pt x="2970" y="1115"/>
                  <a:pt x="2970" y="1115"/>
                </a:cubicBezTo>
                <a:cubicBezTo>
                  <a:pt x="2972" y="1117"/>
                  <a:pt x="2972" y="1117"/>
                  <a:pt x="2972" y="1117"/>
                </a:cubicBezTo>
                <a:cubicBezTo>
                  <a:pt x="2974" y="1117"/>
                  <a:pt x="2974" y="1117"/>
                  <a:pt x="2974" y="1117"/>
                </a:cubicBezTo>
                <a:cubicBezTo>
                  <a:pt x="2974" y="1116"/>
                  <a:pt x="2974" y="1116"/>
                  <a:pt x="2974" y="1116"/>
                </a:cubicBezTo>
                <a:cubicBezTo>
                  <a:pt x="2974" y="1115"/>
                  <a:pt x="2974" y="1115"/>
                  <a:pt x="2974" y="1115"/>
                </a:cubicBezTo>
                <a:cubicBezTo>
                  <a:pt x="2974" y="1115"/>
                  <a:pt x="2974" y="1115"/>
                  <a:pt x="2974" y="1115"/>
                </a:cubicBezTo>
                <a:cubicBezTo>
                  <a:pt x="2975" y="1117"/>
                  <a:pt x="2975" y="1117"/>
                  <a:pt x="2975" y="1117"/>
                </a:cubicBezTo>
                <a:cubicBezTo>
                  <a:pt x="2975" y="1117"/>
                  <a:pt x="2975" y="1117"/>
                  <a:pt x="2975" y="1117"/>
                </a:cubicBezTo>
                <a:cubicBezTo>
                  <a:pt x="2976" y="1116"/>
                  <a:pt x="2976" y="1116"/>
                  <a:pt x="2976" y="1116"/>
                </a:cubicBezTo>
                <a:cubicBezTo>
                  <a:pt x="2975" y="1115"/>
                  <a:pt x="2975" y="1115"/>
                  <a:pt x="2975" y="1115"/>
                </a:cubicBezTo>
                <a:cubicBezTo>
                  <a:pt x="2976" y="1112"/>
                  <a:pt x="2976" y="1112"/>
                  <a:pt x="2976" y="1112"/>
                </a:cubicBezTo>
                <a:cubicBezTo>
                  <a:pt x="2976" y="1114"/>
                  <a:pt x="2976" y="1114"/>
                  <a:pt x="2976" y="1114"/>
                </a:cubicBezTo>
                <a:cubicBezTo>
                  <a:pt x="2979" y="1114"/>
                  <a:pt x="2979" y="1114"/>
                  <a:pt x="2979" y="1114"/>
                </a:cubicBezTo>
                <a:cubicBezTo>
                  <a:pt x="2979" y="1116"/>
                  <a:pt x="2979" y="1116"/>
                  <a:pt x="2979" y="1116"/>
                </a:cubicBezTo>
                <a:cubicBezTo>
                  <a:pt x="2981" y="1116"/>
                  <a:pt x="2981" y="1116"/>
                  <a:pt x="2981" y="1116"/>
                </a:cubicBezTo>
                <a:cubicBezTo>
                  <a:pt x="2982" y="1116"/>
                  <a:pt x="2982" y="1116"/>
                  <a:pt x="2982" y="1116"/>
                </a:cubicBezTo>
                <a:cubicBezTo>
                  <a:pt x="2983" y="1117"/>
                  <a:pt x="2983" y="1117"/>
                  <a:pt x="2983" y="1117"/>
                </a:cubicBezTo>
                <a:cubicBezTo>
                  <a:pt x="2984" y="1115"/>
                  <a:pt x="2984" y="1115"/>
                  <a:pt x="2984" y="1115"/>
                </a:cubicBezTo>
                <a:cubicBezTo>
                  <a:pt x="2983" y="1117"/>
                  <a:pt x="2983" y="1117"/>
                  <a:pt x="2983" y="1117"/>
                </a:cubicBezTo>
                <a:cubicBezTo>
                  <a:pt x="2984" y="1118"/>
                  <a:pt x="2984" y="1118"/>
                  <a:pt x="2984" y="1118"/>
                </a:cubicBezTo>
                <a:cubicBezTo>
                  <a:pt x="2985" y="1118"/>
                  <a:pt x="2985" y="1118"/>
                  <a:pt x="2985" y="1118"/>
                </a:cubicBezTo>
                <a:cubicBezTo>
                  <a:pt x="2986" y="1120"/>
                  <a:pt x="2986" y="1120"/>
                  <a:pt x="2986" y="1120"/>
                </a:cubicBezTo>
                <a:cubicBezTo>
                  <a:pt x="2991" y="1121"/>
                  <a:pt x="2991" y="1121"/>
                  <a:pt x="2991" y="1121"/>
                </a:cubicBezTo>
                <a:cubicBezTo>
                  <a:pt x="2993" y="1122"/>
                  <a:pt x="2993" y="1122"/>
                  <a:pt x="2993" y="1122"/>
                </a:cubicBezTo>
                <a:cubicBezTo>
                  <a:pt x="2995" y="1124"/>
                  <a:pt x="2995" y="1124"/>
                  <a:pt x="2995" y="1124"/>
                </a:cubicBezTo>
                <a:cubicBezTo>
                  <a:pt x="2995" y="1126"/>
                  <a:pt x="2995" y="1126"/>
                  <a:pt x="2995" y="1126"/>
                </a:cubicBezTo>
                <a:cubicBezTo>
                  <a:pt x="2998" y="1130"/>
                  <a:pt x="2998" y="1130"/>
                  <a:pt x="2998" y="1130"/>
                </a:cubicBezTo>
                <a:cubicBezTo>
                  <a:pt x="2999" y="1131"/>
                  <a:pt x="2999" y="1131"/>
                  <a:pt x="2999" y="1131"/>
                </a:cubicBezTo>
                <a:cubicBezTo>
                  <a:pt x="3000" y="1132"/>
                  <a:pt x="3000" y="1132"/>
                  <a:pt x="3000" y="1132"/>
                </a:cubicBezTo>
                <a:cubicBezTo>
                  <a:pt x="3001" y="1133"/>
                  <a:pt x="3001" y="1133"/>
                  <a:pt x="3001" y="1133"/>
                </a:cubicBezTo>
                <a:cubicBezTo>
                  <a:pt x="3002" y="1135"/>
                  <a:pt x="3002" y="1135"/>
                  <a:pt x="3002" y="1135"/>
                </a:cubicBezTo>
                <a:cubicBezTo>
                  <a:pt x="3007" y="1139"/>
                  <a:pt x="3007" y="1139"/>
                  <a:pt x="3007" y="1139"/>
                </a:cubicBezTo>
                <a:cubicBezTo>
                  <a:pt x="3007" y="1141"/>
                  <a:pt x="3007" y="1141"/>
                  <a:pt x="3007" y="1141"/>
                </a:cubicBezTo>
                <a:cubicBezTo>
                  <a:pt x="3008" y="1142"/>
                  <a:pt x="3008" y="1142"/>
                  <a:pt x="3008" y="1142"/>
                </a:cubicBezTo>
                <a:cubicBezTo>
                  <a:pt x="3011" y="1143"/>
                  <a:pt x="3011" y="1143"/>
                  <a:pt x="3011" y="1143"/>
                </a:cubicBezTo>
                <a:cubicBezTo>
                  <a:pt x="3012" y="1143"/>
                  <a:pt x="3012" y="1143"/>
                  <a:pt x="3012" y="1143"/>
                </a:cubicBezTo>
                <a:cubicBezTo>
                  <a:pt x="3013" y="1143"/>
                  <a:pt x="3013" y="1143"/>
                  <a:pt x="3013" y="1143"/>
                </a:cubicBezTo>
                <a:cubicBezTo>
                  <a:pt x="3015" y="1143"/>
                  <a:pt x="3015" y="1143"/>
                  <a:pt x="3015" y="1143"/>
                </a:cubicBezTo>
                <a:cubicBezTo>
                  <a:pt x="3018" y="1143"/>
                  <a:pt x="3018" y="1143"/>
                  <a:pt x="3018" y="1143"/>
                </a:cubicBezTo>
                <a:cubicBezTo>
                  <a:pt x="3020" y="1144"/>
                  <a:pt x="3020" y="1144"/>
                  <a:pt x="3020" y="1144"/>
                </a:cubicBezTo>
                <a:cubicBezTo>
                  <a:pt x="3022" y="1144"/>
                  <a:pt x="3022" y="1144"/>
                  <a:pt x="3022" y="1144"/>
                </a:cubicBezTo>
                <a:cubicBezTo>
                  <a:pt x="3025" y="1144"/>
                  <a:pt x="3025" y="1144"/>
                  <a:pt x="3025" y="1144"/>
                </a:cubicBezTo>
                <a:cubicBezTo>
                  <a:pt x="3027" y="1145"/>
                  <a:pt x="3027" y="1145"/>
                  <a:pt x="3027" y="1145"/>
                </a:cubicBezTo>
                <a:cubicBezTo>
                  <a:pt x="3029" y="1145"/>
                  <a:pt x="3029" y="1145"/>
                  <a:pt x="3029" y="1145"/>
                </a:cubicBezTo>
                <a:cubicBezTo>
                  <a:pt x="3030" y="1146"/>
                  <a:pt x="3030" y="1146"/>
                  <a:pt x="3030" y="1146"/>
                </a:cubicBezTo>
                <a:cubicBezTo>
                  <a:pt x="3032" y="1146"/>
                  <a:pt x="3032" y="1146"/>
                  <a:pt x="3032" y="1146"/>
                </a:cubicBezTo>
                <a:cubicBezTo>
                  <a:pt x="3032" y="1146"/>
                  <a:pt x="3032" y="1146"/>
                  <a:pt x="3032" y="1146"/>
                </a:cubicBezTo>
                <a:cubicBezTo>
                  <a:pt x="3031" y="1147"/>
                  <a:pt x="3031" y="1147"/>
                  <a:pt x="3031" y="1147"/>
                </a:cubicBezTo>
                <a:cubicBezTo>
                  <a:pt x="3033" y="1148"/>
                  <a:pt x="3033" y="1148"/>
                  <a:pt x="3033" y="1148"/>
                </a:cubicBezTo>
                <a:cubicBezTo>
                  <a:pt x="3035" y="1149"/>
                  <a:pt x="3035" y="1149"/>
                  <a:pt x="3035" y="1149"/>
                </a:cubicBezTo>
                <a:cubicBezTo>
                  <a:pt x="3038" y="1149"/>
                  <a:pt x="3038" y="1149"/>
                  <a:pt x="3038" y="1149"/>
                </a:cubicBezTo>
                <a:cubicBezTo>
                  <a:pt x="3038" y="1147"/>
                  <a:pt x="3038" y="1147"/>
                  <a:pt x="3038" y="1147"/>
                </a:cubicBezTo>
                <a:cubicBezTo>
                  <a:pt x="3036" y="1146"/>
                  <a:pt x="3036" y="1146"/>
                  <a:pt x="3036" y="1146"/>
                </a:cubicBezTo>
                <a:cubicBezTo>
                  <a:pt x="3035" y="1146"/>
                  <a:pt x="3035" y="1146"/>
                  <a:pt x="3035" y="1146"/>
                </a:cubicBezTo>
                <a:cubicBezTo>
                  <a:pt x="3035" y="1145"/>
                  <a:pt x="3035" y="1145"/>
                  <a:pt x="3035" y="1145"/>
                </a:cubicBezTo>
                <a:cubicBezTo>
                  <a:pt x="3037" y="1144"/>
                  <a:pt x="3037" y="1144"/>
                  <a:pt x="3037" y="1144"/>
                </a:cubicBezTo>
                <a:cubicBezTo>
                  <a:pt x="3039" y="1145"/>
                  <a:pt x="3039" y="1145"/>
                  <a:pt x="3039" y="1145"/>
                </a:cubicBezTo>
                <a:cubicBezTo>
                  <a:pt x="3040" y="1144"/>
                  <a:pt x="3040" y="1144"/>
                  <a:pt x="3040" y="1144"/>
                </a:cubicBezTo>
                <a:cubicBezTo>
                  <a:pt x="3036" y="1143"/>
                  <a:pt x="3036" y="1143"/>
                  <a:pt x="3036" y="1143"/>
                </a:cubicBezTo>
                <a:cubicBezTo>
                  <a:pt x="3032" y="1142"/>
                  <a:pt x="3032" y="1142"/>
                  <a:pt x="3032" y="1142"/>
                </a:cubicBezTo>
                <a:cubicBezTo>
                  <a:pt x="3029" y="1141"/>
                  <a:pt x="3029" y="1141"/>
                  <a:pt x="3029" y="1141"/>
                </a:cubicBezTo>
                <a:cubicBezTo>
                  <a:pt x="3028" y="1140"/>
                  <a:pt x="3028" y="1140"/>
                  <a:pt x="3028" y="1140"/>
                </a:cubicBezTo>
                <a:cubicBezTo>
                  <a:pt x="3031" y="1139"/>
                  <a:pt x="3031" y="1139"/>
                  <a:pt x="3031" y="1139"/>
                </a:cubicBezTo>
                <a:cubicBezTo>
                  <a:pt x="3032" y="1139"/>
                  <a:pt x="3032" y="1139"/>
                  <a:pt x="3032" y="1139"/>
                </a:cubicBezTo>
                <a:cubicBezTo>
                  <a:pt x="3033" y="1138"/>
                  <a:pt x="3033" y="1138"/>
                  <a:pt x="3033" y="1138"/>
                </a:cubicBezTo>
                <a:cubicBezTo>
                  <a:pt x="3032" y="1137"/>
                  <a:pt x="3032" y="1137"/>
                  <a:pt x="3032" y="1137"/>
                </a:cubicBezTo>
                <a:cubicBezTo>
                  <a:pt x="3028" y="1137"/>
                  <a:pt x="3028" y="1137"/>
                  <a:pt x="3028" y="1137"/>
                </a:cubicBezTo>
                <a:cubicBezTo>
                  <a:pt x="3025" y="1137"/>
                  <a:pt x="3025" y="1137"/>
                  <a:pt x="3025" y="1137"/>
                </a:cubicBezTo>
                <a:cubicBezTo>
                  <a:pt x="3024" y="1136"/>
                  <a:pt x="3024" y="1136"/>
                  <a:pt x="3024" y="1136"/>
                </a:cubicBezTo>
                <a:cubicBezTo>
                  <a:pt x="3024" y="1134"/>
                  <a:pt x="3024" y="1134"/>
                  <a:pt x="3024" y="1134"/>
                </a:cubicBezTo>
                <a:cubicBezTo>
                  <a:pt x="3025" y="1133"/>
                  <a:pt x="3025" y="1133"/>
                  <a:pt x="3025" y="1133"/>
                </a:cubicBezTo>
                <a:lnTo>
                  <a:pt x="3025" y="1132"/>
                </a:lnTo>
                <a:close/>
                <a:moveTo>
                  <a:pt x="2936" y="449"/>
                </a:moveTo>
                <a:cubicBezTo>
                  <a:pt x="2937" y="447"/>
                  <a:pt x="2937" y="447"/>
                  <a:pt x="2937" y="447"/>
                </a:cubicBezTo>
                <a:cubicBezTo>
                  <a:pt x="2939" y="446"/>
                  <a:pt x="2939" y="446"/>
                  <a:pt x="2939" y="446"/>
                </a:cubicBezTo>
                <a:cubicBezTo>
                  <a:pt x="2939" y="444"/>
                  <a:pt x="2939" y="444"/>
                  <a:pt x="2939" y="444"/>
                </a:cubicBezTo>
                <a:cubicBezTo>
                  <a:pt x="2939" y="442"/>
                  <a:pt x="2939" y="442"/>
                  <a:pt x="2939" y="442"/>
                </a:cubicBezTo>
                <a:cubicBezTo>
                  <a:pt x="2941" y="439"/>
                  <a:pt x="2941" y="439"/>
                  <a:pt x="2941" y="439"/>
                </a:cubicBezTo>
                <a:cubicBezTo>
                  <a:pt x="2940" y="440"/>
                  <a:pt x="2940" y="440"/>
                  <a:pt x="2940" y="440"/>
                </a:cubicBezTo>
                <a:cubicBezTo>
                  <a:pt x="2938" y="440"/>
                  <a:pt x="2938" y="440"/>
                  <a:pt x="2938" y="440"/>
                </a:cubicBezTo>
                <a:cubicBezTo>
                  <a:pt x="2937" y="442"/>
                  <a:pt x="2937" y="442"/>
                  <a:pt x="2937" y="442"/>
                </a:cubicBezTo>
                <a:cubicBezTo>
                  <a:pt x="2937" y="443"/>
                  <a:pt x="2937" y="443"/>
                  <a:pt x="2937" y="443"/>
                </a:cubicBezTo>
                <a:cubicBezTo>
                  <a:pt x="2936" y="445"/>
                  <a:pt x="2936" y="445"/>
                  <a:pt x="2936" y="445"/>
                </a:cubicBezTo>
                <a:cubicBezTo>
                  <a:pt x="2935" y="445"/>
                  <a:pt x="2935" y="445"/>
                  <a:pt x="2935" y="445"/>
                </a:cubicBezTo>
                <a:cubicBezTo>
                  <a:pt x="2935" y="447"/>
                  <a:pt x="2935" y="447"/>
                  <a:pt x="2935" y="447"/>
                </a:cubicBezTo>
                <a:cubicBezTo>
                  <a:pt x="2933" y="448"/>
                  <a:pt x="2933" y="448"/>
                  <a:pt x="2933" y="448"/>
                </a:cubicBezTo>
                <a:cubicBezTo>
                  <a:pt x="2933" y="451"/>
                  <a:pt x="2933" y="451"/>
                  <a:pt x="2933" y="451"/>
                </a:cubicBezTo>
                <a:cubicBezTo>
                  <a:pt x="2934" y="452"/>
                  <a:pt x="2934" y="452"/>
                  <a:pt x="2934" y="452"/>
                </a:cubicBezTo>
                <a:lnTo>
                  <a:pt x="2936" y="449"/>
                </a:lnTo>
                <a:close/>
                <a:moveTo>
                  <a:pt x="2914" y="484"/>
                </a:moveTo>
                <a:cubicBezTo>
                  <a:pt x="2915" y="484"/>
                  <a:pt x="2915" y="484"/>
                  <a:pt x="2915" y="484"/>
                </a:cubicBezTo>
                <a:cubicBezTo>
                  <a:pt x="2917" y="483"/>
                  <a:pt x="2917" y="483"/>
                  <a:pt x="2917" y="483"/>
                </a:cubicBezTo>
                <a:cubicBezTo>
                  <a:pt x="2917" y="482"/>
                  <a:pt x="2917" y="482"/>
                  <a:pt x="2917" y="482"/>
                </a:cubicBezTo>
                <a:cubicBezTo>
                  <a:pt x="2916" y="482"/>
                  <a:pt x="2916" y="482"/>
                  <a:pt x="2916" y="482"/>
                </a:cubicBezTo>
                <a:lnTo>
                  <a:pt x="2914" y="484"/>
                </a:lnTo>
                <a:close/>
                <a:moveTo>
                  <a:pt x="2961" y="387"/>
                </a:moveTo>
                <a:cubicBezTo>
                  <a:pt x="2960" y="386"/>
                  <a:pt x="2960" y="386"/>
                  <a:pt x="2960" y="386"/>
                </a:cubicBezTo>
                <a:cubicBezTo>
                  <a:pt x="2959" y="385"/>
                  <a:pt x="2959" y="385"/>
                  <a:pt x="2959" y="385"/>
                </a:cubicBezTo>
                <a:cubicBezTo>
                  <a:pt x="2958" y="386"/>
                  <a:pt x="2958" y="386"/>
                  <a:pt x="2958" y="386"/>
                </a:cubicBezTo>
                <a:cubicBezTo>
                  <a:pt x="2959" y="386"/>
                  <a:pt x="2959" y="386"/>
                  <a:pt x="2959" y="386"/>
                </a:cubicBezTo>
                <a:cubicBezTo>
                  <a:pt x="2960" y="387"/>
                  <a:pt x="2960" y="387"/>
                  <a:pt x="2960" y="387"/>
                </a:cubicBezTo>
                <a:lnTo>
                  <a:pt x="2961" y="387"/>
                </a:lnTo>
                <a:close/>
                <a:moveTo>
                  <a:pt x="2960" y="382"/>
                </a:moveTo>
                <a:cubicBezTo>
                  <a:pt x="2959" y="380"/>
                  <a:pt x="2959" y="380"/>
                  <a:pt x="2959" y="380"/>
                </a:cubicBezTo>
                <a:cubicBezTo>
                  <a:pt x="2959" y="379"/>
                  <a:pt x="2959" y="379"/>
                  <a:pt x="2959" y="379"/>
                </a:cubicBezTo>
                <a:cubicBezTo>
                  <a:pt x="2959" y="378"/>
                  <a:pt x="2959" y="378"/>
                  <a:pt x="2959" y="378"/>
                </a:cubicBezTo>
                <a:cubicBezTo>
                  <a:pt x="2959" y="380"/>
                  <a:pt x="2959" y="380"/>
                  <a:pt x="2959" y="380"/>
                </a:cubicBezTo>
                <a:cubicBezTo>
                  <a:pt x="2958" y="382"/>
                  <a:pt x="2958" y="382"/>
                  <a:pt x="2958" y="382"/>
                </a:cubicBezTo>
                <a:cubicBezTo>
                  <a:pt x="2959" y="384"/>
                  <a:pt x="2959" y="384"/>
                  <a:pt x="2959" y="384"/>
                </a:cubicBezTo>
                <a:cubicBezTo>
                  <a:pt x="2959" y="383"/>
                  <a:pt x="2960" y="382"/>
                  <a:pt x="2960" y="382"/>
                </a:cubicBezTo>
                <a:close/>
                <a:moveTo>
                  <a:pt x="2954" y="415"/>
                </a:moveTo>
                <a:cubicBezTo>
                  <a:pt x="2955" y="413"/>
                  <a:pt x="2955" y="413"/>
                  <a:pt x="2955" y="413"/>
                </a:cubicBezTo>
                <a:cubicBezTo>
                  <a:pt x="2954" y="412"/>
                  <a:pt x="2954" y="412"/>
                  <a:pt x="2954" y="412"/>
                </a:cubicBezTo>
                <a:cubicBezTo>
                  <a:pt x="2954" y="413"/>
                  <a:pt x="2954" y="413"/>
                  <a:pt x="2954" y="413"/>
                </a:cubicBezTo>
                <a:lnTo>
                  <a:pt x="2954" y="415"/>
                </a:lnTo>
                <a:close/>
                <a:moveTo>
                  <a:pt x="2995" y="1084"/>
                </a:moveTo>
                <a:cubicBezTo>
                  <a:pt x="2993" y="1084"/>
                  <a:pt x="2993" y="1084"/>
                  <a:pt x="2993" y="1084"/>
                </a:cubicBezTo>
                <a:cubicBezTo>
                  <a:pt x="2993" y="1086"/>
                  <a:pt x="2993" y="1086"/>
                  <a:pt x="2993" y="1086"/>
                </a:cubicBezTo>
                <a:cubicBezTo>
                  <a:pt x="2995" y="1085"/>
                  <a:pt x="2995" y="1085"/>
                  <a:pt x="2995" y="1085"/>
                </a:cubicBezTo>
                <a:lnTo>
                  <a:pt x="2995" y="1084"/>
                </a:lnTo>
                <a:close/>
                <a:moveTo>
                  <a:pt x="2958" y="393"/>
                </a:moveTo>
                <a:cubicBezTo>
                  <a:pt x="2958" y="395"/>
                  <a:pt x="2958" y="395"/>
                  <a:pt x="2958" y="395"/>
                </a:cubicBezTo>
                <a:cubicBezTo>
                  <a:pt x="2958" y="395"/>
                  <a:pt x="2958" y="395"/>
                  <a:pt x="2958" y="395"/>
                </a:cubicBezTo>
                <a:cubicBezTo>
                  <a:pt x="2959" y="394"/>
                  <a:pt x="2959" y="394"/>
                  <a:pt x="2959" y="394"/>
                </a:cubicBezTo>
                <a:cubicBezTo>
                  <a:pt x="2959" y="392"/>
                  <a:pt x="2959" y="392"/>
                  <a:pt x="2959" y="392"/>
                </a:cubicBezTo>
                <a:cubicBezTo>
                  <a:pt x="2958" y="391"/>
                  <a:pt x="2958" y="391"/>
                  <a:pt x="2958" y="391"/>
                </a:cubicBezTo>
                <a:lnTo>
                  <a:pt x="2958" y="393"/>
                </a:lnTo>
                <a:close/>
                <a:moveTo>
                  <a:pt x="2954" y="407"/>
                </a:moveTo>
                <a:cubicBezTo>
                  <a:pt x="2955" y="407"/>
                  <a:pt x="2955" y="407"/>
                  <a:pt x="2955" y="407"/>
                </a:cubicBezTo>
                <a:cubicBezTo>
                  <a:pt x="2956" y="407"/>
                  <a:pt x="2956" y="407"/>
                  <a:pt x="2956" y="407"/>
                </a:cubicBezTo>
                <a:cubicBezTo>
                  <a:pt x="2955" y="406"/>
                  <a:pt x="2955" y="406"/>
                  <a:pt x="2955" y="406"/>
                </a:cubicBezTo>
                <a:lnTo>
                  <a:pt x="2954" y="407"/>
                </a:lnTo>
                <a:close/>
                <a:moveTo>
                  <a:pt x="2913" y="471"/>
                </a:moveTo>
                <a:cubicBezTo>
                  <a:pt x="2914" y="473"/>
                  <a:pt x="2914" y="473"/>
                  <a:pt x="2914" y="473"/>
                </a:cubicBezTo>
                <a:cubicBezTo>
                  <a:pt x="2915" y="473"/>
                  <a:pt x="2915" y="473"/>
                  <a:pt x="2915" y="473"/>
                </a:cubicBezTo>
                <a:cubicBezTo>
                  <a:pt x="2915" y="471"/>
                  <a:pt x="2915" y="471"/>
                  <a:pt x="2915" y="471"/>
                </a:cubicBezTo>
                <a:cubicBezTo>
                  <a:pt x="2917" y="470"/>
                  <a:pt x="2917" y="470"/>
                  <a:pt x="2917" y="470"/>
                </a:cubicBezTo>
                <a:cubicBezTo>
                  <a:pt x="2916" y="467"/>
                  <a:pt x="2916" y="467"/>
                  <a:pt x="2916" y="467"/>
                </a:cubicBezTo>
                <a:cubicBezTo>
                  <a:pt x="2917" y="466"/>
                  <a:pt x="2917" y="466"/>
                  <a:pt x="2917" y="466"/>
                </a:cubicBezTo>
                <a:cubicBezTo>
                  <a:pt x="2918" y="465"/>
                  <a:pt x="2918" y="465"/>
                  <a:pt x="2918" y="465"/>
                </a:cubicBezTo>
                <a:cubicBezTo>
                  <a:pt x="2918" y="464"/>
                  <a:pt x="2918" y="464"/>
                  <a:pt x="2918" y="464"/>
                </a:cubicBezTo>
                <a:cubicBezTo>
                  <a:pt x="2920" y="465"/>
                  <a:pt x="2920" y="465"/>
                  <a:pt x="2920" y="465"/>
                </a:cubicBezTo>
                <a:cubicBezTo>
                  <a:pt x="2921" y="463"/>
                  <a:pt x="2921" y="463"/>
                  <a:pt x="2921" y="463"/>
                </a:cubicBezTo>
                <a:cubicBezTo>
                  <a:pt x="2922" y="460"/>
                  <a:pt x="2922" y="460"/>
                  <a:pt x="2922" y="460"/>
                </a:cubicBezTo>
                <a:cubicBezTo>
                  <a:pt x="2924" y="458"/>
                  <a:pt x="2924" y="458"/>
                  <a:pt x="2924" y="458"/>
                </a:cubicBezTo>
                <a:cubicBezTo>
                  <a:pt x="2927" y="458"/>
                  <a:pt x="2927" y="458"/>
                  <a:pt x="2927" y="458"/>
                </a:cubicBezTo>
                <a:cubicBezTo>
                  <a:pt x="2928" y="457"/>
                  <a:pt x="2928" y="457"/>
                  <a:pt x="2928" y="457"/>
                </a:cubicBezTo>
                <a:cubicBezTo>
                  <a:pt x="2928" y="455"/>
                  <a:pt x="2928" y="455"/>
                  <a:pt x="2928" y="455"/>
                </a:cubicBezTo>
                <a:cubicBezTo>
                  <a:pt x="2927" y="453"/>
                  <a:pt x="2927" y="453"/>
                  <a:pt x="2927" y="453"/>
                </a:cubicBezTo>
                <a:cubicBezTo>
                  <a:pt x="2926" y="453"/>
                  <a:pt x="2926" y="453"/>
                  <a:pt x="2926" y="453"/>
                </a:cubicBezTo>
                <a:cubicBezTo>
                  <a:pt x="2924" y="456"/>
                  <a:pt x="2924" y="456"/>
                  <a:pt x="2924" y="456"/>
                </a:cubicBezTo>
                <a:cubicBezTo>
                  <a:pt x="2924" y="457"/>
                  <a:pt x="2924" y="457"/>
                  <a:pt x="2924" y="457"/>
                </a:cubicBezTo>
                <a:cubicBezTo>
                  <a:pt x="2922" y="457"/>
                  <a:pt x="2922" y="457"/>
                  <a:pt x="2922" y="457"/>
                </a:cubicBezTo>
                <a:cubicBezTo>
                  <a:pt x="2921" y="458"/>
                  <a:pt x="2921" y="458"/>
                  <a:pt x="2921" y="458"/>
                </a:cubicBezTo>
                <a:cubicBezTo>
                  <a:pt x="2920" y="458"/>
                  <a:pt x="2920" y="458"/>
                  <a:pt x="2920" y="458"/>
                </a:cubicBezTo>
                <a:cubicBezTo>
                  <a:pt x="2919" y="456"/>
                  <a:pt x="2919" y="456"/>
                  <a:pt x="2919" y="456"/>
                </a:cubicBezTo>
                <a:cubicBezTo>
                  <a:pt x="2919" y="457"/>
                  <a:pt x="2919" y="457"/>
                  <a:pt x="2919" y="457"/>
                </a:cubicBezTo>
                <a:cubicBezTo>
                  <a:pt x="2918" y="458"/>
                  <a:pt x="2918" y="458"/>
                  <a:pt x="2918" y="458"/>
                </a:cubicBezTo>
                <a:cubicBezTo>
                  <a:pt x="2919" y="459"/>
                  <a:pt x="2919" y="459"/>
                  <a:pt x="2919" y="459"/>
                </a:cubicBezTo>
                <a:cubicBezTo>
                  <a:pt x="2918" y="461"/>
                  <a:pt x="2918" y="461"/>
                  <a:pt x="2918" y="461"/>
                </a:cubicBezTo>
                <a:cubicBezTo>
                  <a:pt x="2917" y="463"/>
                  <a:pt x="2917" y="463"/>
                  <a:pt x="2917" y="463"/>
                </a:cubicBezTo>
                <a:cubicBezTo>
                  <a:pt x="2916" y="463"/>
                  <a:pt x="2916" y="463"/>
                  <a:pt x="2916" y="463"/>
                </a:cubicBezTo>
                <a:cubicBezTo>
                  <a:pt x="2916" y="464"/>
                  <a:pt x="2916" y="464"/>
                  <a:pt x="2916" y="464"/>
                </a:cubicBezTo>
                <a:cubicBezTo>
                  <a:pt x="2915" y="466"/>
                  <a:pt x="2915" y="466"/>
                  <a:pt x="2915" y="466"/>
                </a:cubicBezTo>
                <a:cubicBezTo>
                  <a:pt x="2914" y="467"/>
                  <a:pt x="2914" y="467"/>
                  <a:pt x="2914" y="467"/>
                </a:cubicBezTo>
                <a:cubicBezTo>
                  <a:pt x="2914" y="468"/>
                  <a:pt x="2914" y="468"/>
                  <a:pt x="2914" y="468"/>
                </a:cubicBezTo>
                <a:cubicBezTo>
                  <a:pt x="2914" y="469"/>
                  <a:pt x="2914" y="469"/>
                  <a:pt x="2914" y="469"/>
                </a:cubicBezTo>
                <a:cubicBezTo>
                  <a:pt x="2914" y="470"/>
                  <a:pt x="2914" y="470"/>
                  <a:pt x="2914" y="470"/>
                </a:cubicBezTo>
                <a:lnTo>
                  <a:pt x="2913" y="471"/>
                </a:lnTo>
                <a:close/>
                <a:moveTo>
                  <a:pt x="2956" y="390"/>
                </a:moveTo>
                <a:cubicBezTo>
                  <a:pt x="2957" y="390"/>
                  <a:pt x="2957" y="390"/>
                  <a:pt x="2957" y="390"/>
                </a:cubicBezTo>
                <a:cubicBezTo>
                  <a:pt x="2956" y="389"/>
                  <a:pt x="2956" y="389"/>
                  <a:pt x="2956" y="389"/>
                </a:cubicBezTo>
                <a:cubicBezTo>
                  <a:pt x="2956" y="389"/>
                  <a:pt x="2956" y="389"/>
                  <a:pt x="2956" y="389"/>
                </a:cubicBezTo>
                <a:cubicBezTo>
                  <a:pt x="2955" y="390"/>
                  <a:pt x="2955" y="390"/>
                  <a:pt x="2955" y="390"/>
                </a:cubicBezTo>
                <a:lnTo>
                  <a:pt x="2956" y="390"/>
                </a:lnTo>
                <a:close/>
                <a:moveTo>
                  <a:pt x="2956" y="354"/>
                </a:moveTo>
                <a:cubicBezTo>
                  <a:pt x="2955" y="356"/>
                  <a:pt x="2955" y="356"/>
                  <a:pt x="2955" y="356"/>
                </a:cubicBezTo>
                <a:cubicBezTo>
                  <a:pt x="2956" y="357"/>
                  <a:pt x="2956" y="357"/>
                  <a:pt x="2956" y="357"/>
                </a:cubicBezTo>
                <a:cubicBezTo>
                  <a:pt x="2958" y="356"/>
                  <a:pt x="2958" y="356"/>
                  <a:pt x="2958" y="356"/>
                </a:cubicBezTo>
                <a:cubicBezTo>
                  <a:pt x="2959" y="355"/>
                  <a:pt x="2959" y="355"/>
                  <a:pt x="2959" y="355"/>
                </a:cubicBezTo>
                <a:cubicBezTo>
                  <a:pt x="2957" y="353"/>
                  <a:pt x="2957" y="353"/>
                  <a:pt x="2957" y="353"/>
                </a:cubicBezTo>
                <a:lnTo>
                  <a:pt x="2956" y="354"/>
                </a:lnTo>
                <a:close/>
                <a:moveTo>
                  <a:pt x="2954" y="417"/>
                </a:moveTo>
                <a:cubicBezTo>
                  <a:pt x="2955" y="416"/>
                  <a:pt x="2955" y="416"/>
                  <a:pt x="2955" y="416"/>
                </a:cubicBezTo>
                <a:cubicBezTo>
                  <a:pt x="2954" y="416"/>
                  <a:pt x="2954" y="416"/>
                  <a:pt x="2954" y="416"/>
                </a:cubicBezTo>
                <a:lnTo>
                  <a:pt x="2954" y="417"/>
                </a:lnTo>
                <a:close/>
                <a:moveTo>
                  <a:pt x="2901" y="479"/>
                </a:moveTo>
                <a:cubicBezTo>
                  <a:pt x="2901" y="478"/>
                  <a:pt x="2901" y="478"/>
                  <a:pt x="2901" y="478"/>
                </a:cubicBezTo>
                <a:cubicBezTo>
                  <a:pt x="2900" y="477"/>
                  <a:pt x="2900" y="477"/>
                  <a:pt x="2900" y="477"/>
                </a:cubicBezTo>
                <a:cubicBezTo>
                  <a:pt x="2900" y="477"/>
                  <a:pt x="2900" y="477"/>
                  <a:pt x="2900" y="477"/>
                </a:cubicBezTo>
                <a:cubicBezTo>
                  <a:pt x="2899" y="479"/>
                  <a:pt x="2899" y="479"/>
                  <a:pt x="2899" y="479"/>
                </a:cubicBezTo>
                <a:cubicBezTo>
                  <a:pt x="2898" y="481"/>
                  <a:pt x="2898" y="481"/>
                  <a:pt x="2898" y="481"/>
                </a:cubicBezTo>
                <a:cubicBezTo>
                  <a:pt x="2895" y="484"/>
                  <a:pt x="2895" y="484"/>
                  <a:pt x="2895" y="484"/>
                </a:cubicBezTo>
                <a:cubicBezTo>
                  <a:pt x="2892" y="484"/>
                  <a:pt x="2892" y="484"/>
                  <a:pt x="2892" y="484"/>
                </a:cubicBezTo>
                <a:cubicBezTo>
                  <a:pt x="2891" y="484"/>
                  <a:pt x="2891" y="484"/>
                  <a:pt x="2891" y="484"/>
                </a:cubicBezTo>
                <a:cubicBezTo>
                  <a:pt x="2890" y="484"/>
                  <a:pt x="2890" y="484"/>
                  <a:pt x="2890" y="484"/>
                </a:cubicBezTo>
                <a:cubicBezTo>
                  <a:pt x="2888" y="482"/>
                  <a:pt x="2888" y="482"/>
                  <a:pt x="2888" y="482"/>
                </a:cubicBezTo>
                <a:cubicBezTo>
                  <a:pt x="2885" y="482"/>
                  <a:pt x="2885" y="482"/>
                  <a:pt x="2885" y="482"/>
                </a:cubicBezTo>
                <a:cubicBezTo>
                  <a:pt x="2882" y="480"/>
                  <a:pt x="2882" y="480"/>
                  <a:pt x="2882" y="480"/>
                </a:cubicBezTo>
                <a:cubicBezTo>
                  <a:pt x="2881" y="478"/>
                  <a:pt x="2881" y="478"/>
                  <a:pt x="2881" y="478"/>
                </a:cubicBezTo>
                <a:cubicBezTo>
                  <a:pt x="2879" y="478"/>
                  <a:pt x="2879" y="478"/>
                  <a:pt x="2879" y="478"/>
                </a:cubicBezTo>
                <a:cubicBezTo>
                  <a:pt x="2878" y="476"/>
                  <a:pt x="2878" y="476"/>
                  <a:pt x="2878" y="476"/>
                </a:cubicBezTo>
                <a:cubicBezTo>
                  <a:pt x="2875" y="475"/>
                  <a:pt x="2875" y="475"/>
                  <a:pt x="2875" y="475"/>
                </a:cubicBezTo>
                <a:cubicBezTo>
                  <a:pt x="2871" y="470"/>
                  <a:pt x="2871" y="470"/>
                  <a:pt x="2871" y="470"/>
                </a:cubicBezTo>
                <a:cubicBezTo>
                  <a:pt x="2869" y="467"/>
                  <a:pt x="2869" y="467"/>
                  <a:pt x="2869" y="467"/>
                </a:cubicBezTo>
                <a:cubicBezTo>
                  <a:pt x="2866" y="467"/>
                  <a:pt x="2866" y="467"/>
                  <a:pt x="2866" y="467"/>
                </a:cubicBezTo>
                <a:cubicBezTo>
                  <a:pt x="2863" y="464"/>
                  <a:pt x="2863" y="464"/>
                  <a:pt x="2863" y="464"/>
                </a:cubicBezTo>
                <a:cubicBezTo>
                  <a:pt x="2862" y="463"/>
                  <a:pt x="2862" y="463"/>
                  <a:pt x="2862" y="463"/>
                </a:cubicBezTo>
                <a:cubicBezTo>
                  <a:pt x="2860" y="463"/>
                  <a:pt x="2860" y="463"/>
                  <a:pt x="2860" y="463"/>
                </a:cubicBezTo>
                <a:cubicBezTo>
                  <a:pt x="2860" y="463"/>
                  <a:pt x="2860" y="463"/>
                  <a:pt x="2860" y="463"/>
                </a:cubicBezTo>
                <a:cubicBezTo>
                  <a:pt x="2859" y="465"/>
                  <a:pt x="2859" y="465"/>
                  <a:pt x="2859" y="465"/>
                </a:cubicBezTo>
                <a:cubicBezTo>
                  <a:pt x="2858" y="465"/>
                  <a:pt x="2858" y="465"/>
                  <a:pt x="2858" y="465"/>
                </a:cubicBezTo>
                <a:cubicBezTo>
                  <a:pt x="2858" y="465"/>
                  <a:pt x="2858" y="465"/>
                  <a:pt x="2858" y="465"/>
                </a:cubicBezTo>
                <a:cubicBezTo>
                  <a:pt x="2859" y="467"/>
                  <a:pt x="2859" y="467"/>
                  <a:pt x="2859" y="467"/>
                </a:cubicBezTo>
                <a:cubicBezTo>
                  <a:pt x="2859" y="469"/>
                  <a:pt x="2859" y="469"/>
                  <a:pt x="2859" y="469"/>
                </a:cubicBezTo>
                <a:cubicBezTo>
                  <a:pt x="2863" y="474"/>
                  <a:pt x="2863" y="474"/>
                  <a:pt x="2863" y="474"/>
                </a:cubicBezTo>
                <a:cubicBezTo>
                  <a:pt x="2864" y="477"/>
                  <a:pt x="2864" y="477"/>
                  <a:pt x="2864" y="477"/>
                </a:cubicBezTo>
                <a:cubicBezTo>
                  <a:pt x="2864" y="481"/>
                  <a:pt x="2864" y="481"/>
                  <a:pt x="2864" y="481"/>
                </a:cubicBezTo>
                <a:cubicBezTo>
                  <a:pt x="2864" y="482"/>
                  <a:pt x="2864" y="482"/>
                  <a:pt x="2864" y="482"/>
                </a:cubicBezTo>
                <a:cubicBezTo>
                  <a:pt x="2865" y="485"/>
                  <a:pt x="2865" y="485"/>
                  <a:pt x="2865" y="485"/>
                </a:cubicBezTo>
                <a:cubicBezTo>
                  <a:pt x="2865" y="487"/>
                  <a:pt x="2865" y="487"/>
                  <a:pt x="2865" y="487"/>
                </a:cubicBezTo>
                <a:cubicBezTo>
                  <a:pt x="2865" y="488"/>
                  <a:pt x="2865" y="488"/>
                  <a:pt x="2865" y="488"/>
                </a:cubicBezTo>
                <a:cubicBezTo>
                  <a:pt x="2864" y="488"/>
                  <a:pt x="2864" y="488"/>
                  <a:pt x="2864" y="488"/>
                </a:cubicBezTo>
                <a:cubicBezTo>
                  <a:pt x="2863" y="490"/>
                  <a:pt x="2863" y="490"/>
                  <a:pt x="2863" y="490"/>
                </a:cubicBezTo>
                <a:cubicBezTo>
                  <a:pt x="2863" y="492"/>
                  <a:pt x="2863" y="492"/>
                  <a:pt x="2863" y="492"/>
                </a:cubicBezTo>
                <a:cubicBezTo>
                  <a:pt x="2864" y="493"/>
                  <a:pt x="2864" y="493"/>
                  <a:pt x="2864" y="493"/>
                </a:cubicBezTo>
                <a:cubicBezTo>
                  <a:pt x="2865" y="494"/>
                  <a:pt x="2865" y="494"/>
                  <a:pt x="2865" y="494"/>
                </a:cubicBezTo>
                <a:cubicBezTo>
                  <a:pt x="2866" y="495"/>
                  <a:pt x="2866" y="495"/>
                  <a:pt x="2866" y="495"/>
                </a:cubicBezTo>
                <a:cubicBezTo>
                  <a:pt x="2866" y="496"/>
                  <a:pt x="2866" y="496"/>
                  <a:pt x="2866" y="496"/>
                </a:cubicBezTo>
                <a:cubicBezTo>
                  <a:pt x="2866" y="497"/>
                  <a:pt x="2866" y="497"/>
                  <a:pt x="2866" y="497"/>
                </a:cubicBezTo>
                <a:cubicBezTo>
                  <a:pt x="2866" y="498"/>
                  <a:pt x="2866" y="498"/>
                  <a:pt x="2866" y="498"/>
                </a:cubicBezTo>
                <a:cubicBezTo>
                  <a:pt x="2864" y="499"/>
                  <a:pt x="2864" y="499"/>
                  <a:pt x="2864" y="499"/>
                </a:cubicBezTo>
                <a:cubicBezTo>
                  <a:pt x="2861" y="499"/>
                  <a:pt x="2861" y="499"/>
                  <a:pt x="2861" y="499"/>
                </a:cubicBezTo>
                <a:cubicBezTo>
                  <a:pt x="2858" y="497"/>
                  <a:pt x="2858" y="497"/>
                  <a:pt x="2858" y="497"/>
                </a:cubicBezTo>
                <a:cubicBezTo>
                  <a:pt x="2856" y="497"/>
                  <a:pt x="2856" y="497"/>
                  <a:pt x="2856" y="497"/>
                </a:cubicBezTo>
                <a:cubicBezTo>
                  <a:pt x="2856" y="499"/>
                  <a:pt x="2856" y="499"/>
                  <a:pt x="2856" y="499"/>
                </a:cubicBezTo>
                <a:cubicBezTo>
                  <a:pt x="2856" y="500"/>
                  <a:pt x="2856" y="500"/>
                  <a:pt x="2856" y="500"/>
                </a:cubicBezTo>
                <a:cubicBezTo>
                  <a:pt x="2857" y="500"/>
                  <a:pt x="2857" y="500"/>
                  <a:pt x="2857" y="500"/>
                </a:cubicBezTo>
                <a:cubicBezTo>
                  <a:pt x="2859" y="501"/>
                  <a:pt x="2859" y="501"/>
                  <a:pt x="2859" y="501"/>
                </a:cubicBezTo>
                <a:cubicBezTo>
                  <a:pt x="2859" y="502"/>
                  <a:pt x="2859" y="502"/>
                  <a:pt x="2859" y="502"/>
                </a:cubicBezTo>
                <a:cubicBezTo>
                  <a:pt x="2859" y="503"/>
                  <a:pt x="2859" y="503"/>
                  <a:pt x="2859" y="503"/>
                </a:cubicBezTo>
                <a:cubicBezTo>
                  <a:pt x="2858" y="505"/>
                  <a:pt x="2858" y="505"/>
                  <a:pt x="2858" y="505"/>
                </a:cubicBezTo>
                <a:cubicBezTo>
                  <a:pt x="2856" y="505"/>
                  <a:pt x="2856" y="505"/>
                  <a:pt x="2856" y="505"/>
                </a:cubicBezTo>
                <a:cubicBezTo>
                  <a:pt x="2856" y="506"/>
                  <a:pt x="2856" y="506"/>
                  <a:pt x="2856" y="506"/>
                </a:cubicBezTo>
                <a:cubicBezTo>
                  <a:pt x="2855" y="507"/>
                  <a:pt x="2855" y="507"/>
                  <a:pt x="2855" y="507"/>
                </a:cubicBezTo>
                <a:cubicBezTo>
                  <a:pt x="2854" y="509"/>
                  <a:pt x="2854" y="509"/>
                  <a:pt x="2854" y="509"/>
                </a:cubicBezTo>
                <a:cubicBezTo>
                  <a:pt x="2855" y="511"/>
                  <a:pt x="2855" y="511"/>
                  <a:pt x="2855" y="511"/>
                </a:cubicBezTo>
                <a:cubicBezTo>
                  <a:pt x="2854" y="513"/>
                  <a:pt x="2854" y="513"/>
                  <a:pt x="2854" y="513"/>
                </a:cubicBezTo>
                <a:cubicBezTo>
                  <a:pt x="2855" y="515"/>
                  <a:pt x="2855" y="515"/>
                  <a:pt x="2855" y="515"/>
                </a:cubicBezTo>
                <a:cubicBezTo>
                  <a:pt x="2856" y="515"/>
                  <a:pt x="2856" y="515"/>
                  <a:pt x="2856" y="515"/>
                </a:cubicBezTo>
                <a:cubicBezTo>
                  <a:pt x="2858" y="516"/>
                  <a:pt x="2858" y="516"/>
                  <a:pt x="2858" y="516"/>
                </a:cubicBezTo>
                <a:cubicBezTo>
                  <a:pt x="2859" y="517"/>
                  <a:pt x="2859" y="517"/>
                  <a:pt x="2859" y="517"/>
                </a:cubicBezTo>
                <a:cubicBezTo>
                  <a:pt x="2860" y="521"/>
                  <a:pt x="2860" y="521"/>
                  <a:pt x="2860" y="521"/>
                </a:cubicBezTo>
                <a:cubicBezTo>
                  <a:pt x="2861" y="525"/>
                  <a:pt x="2861" y="525"/>
                  <a:pt x="2861" y="525"/>
                </a:cubicBezTo>
                <a:cubicBezTo>
                  <a:pt x="2860" y="525"/>
                  <a:pt x="2860" y="525"/>
                  <a:pt x="2860" y="525"/>
                </a:cubicBezTo>
                <a:cubicBezTo>
                  <a:pt x="2861" y="527"/>
                  <a:pt x="2861" y="527"/>
                  <a:pt x="2861" y="527"/>
                </a:cubicBezTo>
                <a:cubicBezTo>
                  <a:pt x="2863" y="528"/>
                  <a:pt x="2863" y="528"/>
                  <a:pt x="2863" y="528"/>
                </a:cubicBezTo>
                <a:cubicBezTo>
                  <a:pt x="2865" y="525"/>
                  <a:pt x="2865" y="525"/>
                  <a:pt x="2865" y="525"/>
                </a:cubicBezTo>
                <a:cubicBezTo>
                  <a:pt x="2866" y="523"/>
                  <a:pt x="2866" y="523"/>
                  <a:pt x="2866" y="523"/>
                </a:cubicBezTo>
                <a:cubicBezTo>
                  <a:pt x="2866" y="522"/>
                  <a:pt x="2866" y="522"/>
                  <a:pt x="2866" y="522"/>
                </a:cubicBezTo>
                <a:cubicBezTo>
                  <a:pt x="2867" y="521"/>
                  <a:pt x="2867" y="521"/>
                  <a:pt x="2867" y="521"/>
                </a:cubicBezTo>
                <a:cubicBezTo>
                  <a:pt x="2869" y="521"/>
                  <a:pt x="2869" y="521"/>
                  <a:pt x="2869" y="521"/>
                </a:cubicBezTo>
                <a:cubicBezTo>
                  <a:pt x="2871" y="522"/>
                  <a:pt x="2871" y="522"/>
                  <a:pt x="2871" y="522"/>
                </a:cubicBezTo>
                <a:cubicBezTo>
                  <a:pt x="2871" y="521"/>
                  <a:pt x="2871" y="521"/>
                  <a:pt x="2871" y="521"/>
                </a:cubicBezTo>
                <a:cubicBezTo>
                  <a:pt x="2873" y="519"/>
                  <a:pt x="2873" y="519"/>
                  <a:pt x="2873" y="519"/>
                </a:cubicBezTo>
                <a:cubicBezTo>
                  <a:pt x="2872" y="518"/>
                  <a:pt x="2872" y="518"/>
                  <a:pt x="2872" y="518"/>
                </a:cubicBezTo>
                <a:cubicBezTo>
                  <a:pt x="2870" y="518"/>
                  <a:pt x="2870" y="518"/>
                  <a:pt x="2870" y="518"/>
                </a:cubicBezTo>
                <a:cubicBezTo>
                  <a:pt x="2868" y="517"/>
                  <a:pt x="2868" y="517"/>
                  <a:pt x="2868" y="517"/>
                </a:cubicBezTo>
                <a:cubicBezTo>
                  <a:pt x="2865" y="514"/>
                  <a:pt x="2865" y="514"/>
                  <a:pt x="2865" y="514"/>
                </a:cubicBezTo>
                <a:cubicBezTo>
                  <a:pt x="2863" y="515"/>
                  <a:pt x="2863" y="515"/>
                  <a:pt x="2863" y="515"/>
                </a:cubicBezTo>
                <a:cubicBezTo>
                  <a:pt x="2861" y="514"/>
                  <a:pt x="2861" y="514"/>
                  <a:pt x="2861" y="514"/>
                </a:cubicBezTo>
                <a:cubicBezTo>
                  <a:pt x="2860" y="512"/>
                  <a:pt x="2860" y="512"/>
                  <a:pt x="2860" y="512"/>
                </a:cubicBezTo>
                <a:cubicBezTo>
                  <a:pt x="2860" y="510"/>
                  <a:pt x="2860" y="510"/>
                  <a:pt x="2860" y="510"/>
                </a:cubicBezTo>
                <a:cubicBezTo>
                  <a:pt x="2861" y="509"/>
                  <a:pt x="2861" y="509"/>
                  <a:pt x="2861" y="509"/>
                </a:cubicBezTo>
                <a:cubicBezTo>
                  <a:pt x="2863" y="509"/>
                  <a:pt x="2863" y="509"/>
                  <a:pt x="2863" y="509"/>
                </a:cubicBezTo>
                <a:cubicBezTo>
                  <a:pt x="2865" y="510"/>
                  <a:pt x="2865" y="510"/>
                  <a:pt x="2865" y="510"/>
                </a:cubicBezTo>
                <a:cubicBezTo>
                  <a:pt x="2866" y="511"/>
                  <a:pt x="2866" y="511"/>
                  <a:pt x="2866" y="511"/>
                </a:cubicBezTo>
                <a:cubicBezTo>
                  <a:pt x="2869" y="508"/>
                  <a:pt x="2869" y="508"/>
                  <a:pt x="2869" y="508"/>
                </a:cubicBezTo>
                <a:cubicBezTo>
                  <a:pt x="2871" y="506"/>
                  <a:pt x="2871" y="506"/>
                  <a:pt x="2871" y="506"/>
                </a:cubicBezTo>
                <a:cubicBezTo>
                  <a:pt x="2873" y="506"/>
                  <a:pt x="2873" y="506"/>
                  <a:pt x="2873" y="506"/>
                </a:cubicBezTo>
                <a:cubicBezTo>
                  <a:pt x="2874" y="507"/>
                  <a:pt x="2874" y="507"/>
                  <a:pt x="2874" y="507"/>
                </a:cubicBezTo>
                <a:cubicBezTo>
                  <a:pt x="2875" y="507"/>
                  <a:pt x="2875" y="507"/>
                  <a:pt x="2875" y="507"/>
                </a:cubicBezTo>
                <a:cubicBezTo>
                  <a:pt x="2877" y="507"/>
                  <a:pt x="2877" y="507"/>
                  <a:pt x="2877" y="507"/>
                </a:cubicBezTo>
                <a:cubicBezTo>
                  <a:pt x="2879" y="509"/>
                  <a:pt x="2879" y="509"/>
                  <a:pt x="2879" y="509"/>
                </a:cubicBezTo>
                <a:cubicBezTo>
                  <a:pt x="2882" y="511"/>
                  <a:pt x="2882" y="511"/>
                  <a:pt x="2882" y="511"/>
                </a:cubicBezTo>
                <a:cubicBezTo>
                  <a:pt x="2885" y="513"/>
                  <a:pt x="2885" y="513"/>
                  <a:pt x="2885" y="513"/>
                </a:cubicBezTo>
                <a:cubicBezTo>
                  <a:pt x="2888" y="514"/>
                  <a:pt x="2888" y="514"/>
                  <a:pt x="2888" y="514"/>
                </a:cubicBezTo>
                <a:cubicBezTo>
                  <a:pt x="2889" y="515"/>
                  <a:pt x="2889" y="515"/>
                  <a:pt x="2889" y="515"/>
                </a:cubicBezTo>
                <a:cubicBezTo>
                  <a:pt x="2891" y="516"/>
                  <a:pt x="2891" y="516"/>
                  <a:pt x="2891" y="516"/>
                </a:cubicBezTo>
                <a:cubicBezTo>
                  <a:pt x="2890" y="514"/>
                  <a:pt x="2890" y="514"/>
                  <a:pt x="2890" y="514"/>
                </a:cubicBezTo>
                <a:cubicBezTo>
                  <a:pt x="2891" y="513"/>
                  <a:pt x="2891" y="513"/>
                  <a:pt x="2891" y="513"/>
                </a:cubicBezTo>
                <a:cubicBezTo>
                  <a:pt x="2890" y="510"/>
                  <a:pt x="2890" y="510"/>
                  <a:pt x="2890" y="510"/>
                </a:cubicBezTo>
                <a:cubicBezTo>
                  <a:pt x="2891" y="507"/>
                  <a:pt x="2891" y="507"/>
                  <a:pt x="2891" y="507"/>
                </a:cubicBezTo>
                <a:cubicBezTo>
                  <a:pt x="2892" y="503"/>
                  <a:pt x="2892" y="503"/>
                  <a:pt x="2892" y="503"/>
                </a:cubicBezTo>
                <a:cubicBezTo>
                  <a:pt x="2894" y="499"/>
                  <a:pt x="2894" y="499"/>
                  <a:pt x="2894" y="499"/>
                </a:cubicBezTo>
                <a:cubicBezTo>
                  <a:pt x="2896" y="499"/>
                  <a:pt x="2896" y="499"/>
                  <a:pt x="2896" y="499"/>
                </a:cubicBezTo>
                <a:cubicBezTo>
                  <a:pt x="2898" y="499"/>
                  <a:pt x="2898" y="499"/>
                  <a:pt x="2898" y="499"/>
                </a:cubicBezTo>
                <a:cubicBezTo>
                  <a:pt x="2901" y="499"/>
                  <a:pt x="2901" y="499"/>
                  <a:pt x="2901" y="499"/>
                </a:cubicBezTo>
                <a:cubicBezTo>
                  <a:pt x="2900" y="498"/>
                  <a:pt x="2900" y="498"/>
                  <a:pt x="2900" y="498"/>
                </a:cubicBezTo>
                <a:cubicBezTo>
                  <a:pt x="2902" y="497"/>
                  <a:pt x="2902" y="497"/>
                  <a:pt x="2902" y="497"/>
                </a:cubicBezTo>
                <a:cubicBezTo>
                  <a:pt x="2902" y="498"/>
                  <a:pt x="2902" y="498"/>
                  <a:pt x="2902" y="498"/>
                </a:cubicBezTo>
                <a:cubicBezTo>
                  <a:pt x="2904" y="498"/>
                  <a:pt x="2904" y="498"/>
                  <a:pt x="2904" y="498"/>
                </a:cubicBezTo>
                <a:cubicBezTo>
                  <a:pt x="2905" y="497"/>
                  <a:pt x="2905" y="497"/>
                  <a:pt x="2905" y="497"/>
                </a:cubicBezTo>
                <a:cubicBezTo>
                  <a:pt x="2905" y="495"/>
                  <a:pt x="2905" y="495"/>
                  <a:pt x="2905" y="495"/>
                </a:cubicBezTo>
                <a:cubicBezTo>
                  <a:pt x="2907" y="494"/>
                  <a:pt x="2907" y="494"/>
                  <a:pt x="2907" y="494"/>
                </a:cubicBezTo>
                <a:cubicBezTo>
                  <a:pt x="2908" y="493"/>
                  <a:pt x="2908" y="493"/>
                  <a:pt x="2908" y="493"/>
                </a:cubicBezTo>
                <a:cubicBezTo>
                  <a:pt x="2908" y="491"/>
                  <a:pt x="2908" y="491"/>
                  <a:pt x="2908" y="491"/>
                </a:cubicBezTo>
                <a:cubicBezTo>
                  <a:pt x="2909" y="491"/>
                  <a:pt x="2909" y="491"/>
                  <a:pt x="2909" y="491"/>
                </a:cubicBezTo>
                <a:cubicBezTo>
                  <a:pt x="2910" y="489"/>
                  <a:pt x="2910" y="489"/>
                  <a:pt x="2910" y="489"/>
                </a:cubicBezTo>
                <a:cubicBezTo>
                  <a:pt x="2908" y="489"/>
                  <a:pt x="2908" y="489"/>
                  <a:pt x="2908" y="489"/>
                </a:cubicBezTo>
                <a:cubicBezTo>
                  <a:pt x="2907" y="491"/>
                  <a:pt x="2907" y="491"/>
                  <a:pt x="2907" y="491"/>
                </a:cubicBezTo>
                <a:cubicBezTo>
                  <a:pt x="2906" y="492"/>
                  <a:pt x="2906" y="492"/>
                  <a:pt x="2906" y="492"/>
                </a:cubicBezTo>
                <a:cubicBezTo>
                  <a:pt x="2905" y="492"/>
                  <a:pt x="2905" y="492"/>
                  <a:pt x="2905" y="492"/>
                </a:cubicBezTo>
                <a:cubicBezTo>
                  <a:pt x="2905" y="491"/>
                  <a:pt x="2905" y="491"/>
                  <a:pt x="2905" y="491"/>
                </a:cubicBezTo>
                <a:cubicBezTo>
                  <a:pt x="2905" y="490"/>
                  <a:pt x="2905" y="490"/>
                  <a:pt x="2905" y="490"/>
                </a:cubicBezTo>
                <a:cubicBezTo>
                  <a:pt x="2903" y="488"/>
                  <a:pt x="2903" y="488"/>
                  <a:pt x="2903" y="488"/>
                </a:cubicBezTo>
                <a:cubicBezTo>
                  <a:pt x="2900" y="486"/>
                  <a:pt x="2900" y="486"/>
                  <a:pt x="2900" y="486"/>
                </a:cubicBezTo>
                <a:cubicBezTo>
                  <a:pt x="2900" y="485"/>
                  <a:pt x="2900" y="485"/>
                  <a:pt x="2900" y="485"/>
                </a:cubicBezTo>
                <a:cubicBezTo>
                  <a:pt x="2900" y="482"/>
                  <a:pt x="2900" y="482"/>
                  <a:pt x="2900" y="482"/>
                </a:cubicBezTo>
                <a:lnTo>
                  <a:pt x="2901" y="479"/>
                </a:lnTo>
                <a:close/>
                <a:moveTo>
                  <a:pt x="2766" y="631"/>
                </a:moveTo>
                <a:cubicBezTo>
                  <a:pt x="2765" y="631"/>
                  <a:pt x="2765" y="631"/>
                  <a:pt x="2765" y="631"/>
                </a:cubicBezTo>
                <a:cubicBezTo>
                  <a:pt x="2766" y="632"/>
                  <a:pt x="2766" y="632"/>
                  <a:pt x="2766" y="632"/>
                </a:cubicBezTo>
                <a:cubicBezTo>
                  <a:pt x="2767" y="632"/>
                  <a:pt x="2767" y="632"/>
                  <a:pt x="2767" y="632"/>
                </a:cubicBezTo>
                <a:lnTo>
                  <a:pt x="2766" y="631"/>
                </a:lnTo>
                <a:close/>
                <a:moveTo>
                  <a:pt x="2766" y="891"/>
                </a:moveTo>
                <a:cubicBezTo>
                  <a:pt x="2769" y="890"/>
                  <a:pt x="2769" y="890"/>
                  <a:pt x="2769" y="890"/>
                </a:cubicBezTo>
                <a:cubicBezTo>
                  <a:pt x="2770" y="888"/>
                  <a:pt x="2770" y="888"/>
                  <a:pt x="2770" y="888"/>
                </a:cubicBezTo>
                <a:cubicBezTo>
                  <a:pt x="2769" y="886"/>
                  <a:pt x="2769" y="886"/>
                  <a:pt x="2769" y="886"/>
                </a:cubicBezTo>
                <a:cubicBezTo>
                  <a:pt x="2767" y="884"/>
                  <a:pt x="2767" y="884"/>
                  <a:pt x="2767" y="884"/>
                </a:cubicBezTo>
                <a:cubicBezTo>
                  <a:pt x="2766" y="885"/>
                  <a:pt x="2766" y="885"/>
                  <a:pt x="2766" y="885"/>
                </a:cubicBezTo>
                <a:cubicBezTo>
                  <a:pt x="2767" y="888"/>
                  <a:pt x="2767" y="888"/>
                  <a:pt x="2767" y="888"/>
                </a:cubicBezTo>
                <a:cubicBezTo>
                  <a:pt x="2766" y="889"/>
                  <a:pt x="2766" y="889"/>
                  <a:pt x="2766" y="889"/>
                </a:cubicBezTo>
                <a:cubicBezTo>
                  <a:pt x="2765" y="890"/>
                  <a:pt x="2765" y="890"/>
                  <a:pt x="2765" y="890"/>
                </a:cubicBezTo>
                <a:lnTo>
                  <a:pt x="2766" y="891"/>
                </a:lnTo>
                <a:close/>
                <a:moveTo>
                  <a:pt x="2759" y="652"/>
                </a:moveTo>
                <a:cubicBezTo>
                  <a:pt x="2761" y="650"/>
                  <a:pt x="2761" y="650"/>
                  <a:pt x="2761" y="650"/>
                </a:cubicBezTo>
                <a:cubicBezTo>
                  <a:pt x="2760" y="648"/>
                  <a:pt x="2760" y="648"/>
                  <a:pt x="2760" y="648"/>
                </a:cubicBezTo>
                <a:cubicBezTo>
                  <a:pt x="2758" y="648"/>
                  <a:pt x="2758" y="648"/>
                  <a:pt x="2758" y="648"/>
                </a:cubicBezTo>
                <a:cubicBezTo>
                  <a:pt x="2754" y="649"/>
                  <a:pt x="2754" y="649"/>
                  <a:pt x="2754" y="649"/>
                </a:cubicBezTo>
                <a:cubicBezTo>
                  <a:pt x="2753" y="651"/>
                  <a:pt x="2753" y="651"/>
                  <a:pt x="2753" y="651"/>
                </a:cubicBezTo>
                <a:cubicBezTo>
                  <a:pt x="2754" y="652"/>
                  <a:pt x="2754" y="652"/>
                  <a:pt x="2754" y="652"/>
                </a:cubicBezTo>
                <a:cubicBezTo>
                  <a:pt x="2756" y="653"/>
                  <a:pt x="2756" y="653"/>
                  <a:pt x="2756" y="653"/>
                </a:cubicBezTo>
                <a:lnTo>
                  <a:pt x="2759" y="652"/>
                </a:lnTo>
                <a:close/>
                <a:moveTo>
                  <a:pt x="2739" y="830"/>
                </a:moveTo>
                <a:cubicBezTo>
                  <a:pt x="2737" y="831"/>
                  <a:pt x="2737" y="831"/>
                  <a:pt x="2737" y="831"/>
                </a:cubicBezTo>
                <a:cubicBezTo>
                  <a:pt x="2739" y="832"/>
                  <a:pt x="2739" y="832"/>
                  <a:pt x="2739" y="832"/>
                </a:cubicBezTo>
                <a:cubicBezTo>
                  <a:pt x="2739" y="831"/>
                  <a:pt x="2739" y="831"/>
                  <a:pt x="2739" y="831"/>
                </a:cubicBezTo>
                <a:cubicBezTo>
                  <a:pt x="2739" y="831"/>
                  <a:pt x="2739" y="830"/>
                  <a:pt x="2739" y="830"/>
                </a:cubicBezTo>
                <a:close/>
                <a:moveTo>
                  <a:pt x="2340" y="959"/>
                </a:moveTo>
                <a:cubicBezTo>
                  <a:pt x="2339" y="958"/>
                  <a:pt x="2339" y="958"/>
                  <a:pt x="2339" y="958"/>
                </a:cubicBezTo>
                <a:cubicBezTo>
                  <a:pt x="2340" y="956"/>
                  <a:pt x="2340" y="956"/>
                  <a:pt x="2340" y="956"/>
                </a:cubicBezTo>
                <a:cubicBezTo>
                  <a:pt x="2338" y="955"/>
                  <a:pt x="2338" y="955"/>
                  <a:pt x="2338" y="955"/>
                </a:cubicBezTo>
                <a:cubicBezTo>
                  <a:pt x="2336" y="950"/>
                  <a:pt x="2336" y="950"/>
                  <a:pt x="2336" y="950"/>
                </a:cubicBezTo>
                <a:cubicBezTo>
                  <a:pt x="2335" y="947"/>
                  <a:pt x="2335" y="947"/>
                  <a:pt x="2335" y="947"/>
                </a:cubicBezTo>
                <a:cubicBezTo>
                  <a:pt x="2333" y="947"/>
                  <a:pt x="2333" y="947"/>
                  <a:pt x="2333" y="947"/>
                </a:cubicBezTo>
                <a:cubicBezTo>
                  <a:pt x="2333" y="947"/>
                  <a:pt x="2333" y="947"/>
                  <a:pt x="2333" y="947"/>
                </a:cubicBezTo>
                <a:cubicBezTo>
                  <a:pt x="2332" y="947"/>
                  <a:pt x="2332" y="947"/>
                  <a:pt x="2332" y="947"/>
                </a:cubicBezTo>
                <a:cubicBezTo>
                  <a:pt x="2334" y="946"/>
                  <a:pt x="2334" y="946"/>
                  <a:pt x="2334" y="946"/>
                </a:cubicBezTo>
                <a:cubicBezTo>
                  <a:pt x="2333" y="945"/>
                  <a:pt x="2333" y="945"/>
                  <a:pt x="2333" y="945"/>
                </a:cubicBezTo>
                <a:cubicBezTo>
                  <a:pt x="2333" y="945"/>
                  <a:pt x="2333" y="945"/>
                  <a:pt x="2333" y="945"/>
                </a:cubicBezTo>
                <a:cubicBezTo>
                  <a:pt x="2331" y="942"/>
                  <a:pt x="2331" y="942"/>
                  <a:pt x="2331" y="942"/>
                </a:cubicBezTo>
                <a:cubicBezTo>
                  <a:pt x="2330" y="942"/>
                  <a:pt x="2330" y="942"/>
                  <a:pt x="2330" y="942"/>
                </a:cubicBezTo>
                <a:cubicBezTo>
                  <a:pt x="2330" y="940"/>
                  <a:pt x="2330" y="940"/>
                  <a:pt x="2330" y="940"/>
                </a:cubicBezTo>
                <a:cubicBezTo>
                  <a:pt x="2329" y="940"/>
                  <a:pt x="2329" y="940"/>
                  <a:pt x="2329" y="940"/>
                </a:cubicBezTo>
                <a:cubicBezTo>
                  <a:pt x="2329" y="938"/>
                  <a:pt x="2329" y="938"/>
                  <a:pt x="2329" y="938"/>
                </a:cubicBezTo>
                <a:cubicBezTo>
                  <a:pt x="2326" y="937"/>
                  <a:pt x="2326" y="937"/>
                  <a:pt x="2326" y="937"/>
                </a:cubicBezTo>
                <a:cubicBezTo>
                  <a:pt x="2326" y="938"/>
                  <a:pt x="2326" y="938"/>
                  <a:pt x="2326" y="938"/>
                </a:cubicBezTo>
                <a:cubicBezTo>
                  <a:pt x="2324" y="938"/>
                  <a:pt x="2324" y="938"/>
                  <a:pt x="2324" y="938"/>
                </a:cubicBezTo>
                <a:cubicBezTo>
                  <a:pt x="2324" y="937"/>
                  <a:pt x="2324" y="937"/>
                  <a:pt x="2324" y="937"/>
                </a:cubicBezTo>
                <a:cubicBezTo>
                  <a:pt x="2322" y="936"/>
                  <a:pt x="2322" y="936"/>
                  <a:pt x="2322" y="936"/>
                </a:cubicBezTo>
                <a:cubicBezTo>
                  <a:pt x="2322" y="937"/>
                  <a:pt x="2322" y="937"/>
                  <a:pt x="2322" y="937"/>
                </a:cubicBezTo>
                <a:cubicBezTo>
                  <a:pt x="2323" y="937"/>
                  <a:pt x="2323" y="937"/>
                  <a:pt x="2323" y="937"/>
                </a:cubicBezTo>
                <a:cubicBezTo>
                  <a:pt x="2322" y="938"/>
                  <a:pt x="2322" y="938"/>
                  <a:pt x="2322" y="938"/>
                </a:cubicBezTo>
                <a:cubicBezTo>
                  <a:pt x="2322" y="938"/>
                  <a:pt x="2322" y="938"/>
                  <a:pt x="2322" y="938"/>
                </a:cubicBezTo>
                <a:cubicBezTo>
                  <a:pt x="2322" y="939"/>
                  <a:pt x="2322" y="939"/>
                  <a:pt x="2322" y="939"/>
                </a:cubicBezTo>
                <a:cubicBezTo>
                  <a:pt x="2322" y="940"/>
                  <a:pt x="2322" y="940"/>
                  <a:pt x="2322" y="940"/>
                </a:cubicBezTo>
                <a:cubicBezTo>
                  <a:pt x="2321" y="942"/>
                  <a:pt x="2321" y="942"/>
                  <a:pt x="2321" y="942"/>
                </a:cubicBezTo>
                <a:cubicBezTo>
                  <a:pt x="2320" y="942"/>
                  <a:pt x="2320" y="942"/>
                  <a:pt x="2320" y="942"/>
                </a:cubicBezTo>
                <a:cubicBezTo>
                  <a:pt x="2319" y="941"/>
                  <a:pt x="2319" y="941"/>
                  <a:pt x="2319" y="941"/>
                </a:cubicBezTo>
                <a:cubicBezTo>
                  <a:pt x="2318" y="940"/>
                  <a:pt x="2318" y="940"/>
                  <a:pt x="2318" y="940"/>
                </a:cubicBezTo>
                <a:cubicBezTo>
                  <a:pt x="2318" y="941"/>
                  <a:pt x="2318" y="941"/>
                  <a:pt x="2318" y="941"/>
                </a:cubicBezTo>
                <a:cubicBezTo>
                  <a:pt x="2319" y="941"/>
                  <a:pt x="2319" y="941"/>
                  <a:pt x="2319" y="941"/>
                </a:cubicBezTo>
                <a:cubicBezTo>
                  <a:pt x="2320" y="942"/>
                  <a:pt x="2320" y="942"/>
                  <a:pt x="2320" y="942"/>
                </a:cubicBezTo>
                <a:cubicBezTo>
                  <a:pt x="2319" y="943"/>
                  <a:pt x="2319" y="943"/>
                  <a:pt x="2319" y="943"/>
                </a:cubicBezTo>
                <a:cubicBezTo>
                  <a:pt x="2320" y="945"/>
                  <a:pt x="2320" y="945"/>
                  <a:pt x="2320" y="945"/>
                </a:cubicBezTo>
                <a:cubicBezTo>
                  <a:pt x="2320" y="948"/>
                  <a:pt x="2320" y="948"/>
                  <a:pt x="2320" y="948"/>
                </a:cubicBezTo>
                <a:cubicBezTo>
                  <a:pt x="2319" y="949"/>
                  <a:pt x="2319" y="949"/>
                  <a:pt x="2319" y="949"/>
                </a:cubicBezTo>
                <a:cubicBezTo>
                  <a:pt x="2319" y="953"/>
                  <a:pt x="2319" y="953"/>
                  <a:pt x="2319" y="953"/>
                </a:cubicBezTo>
                <a:cubicBezTo>
                  <a:pt x="2319" y="954"/>
                  <a:pt x="2319" y="954"/>
                  <a:pt x="2319" y="954"/>
                </a:cubicBezTo>
                <a:cubicBezTo>
                  <a:pt x="2318" y="955"/>
                  <a:pt x="2318" y="955"/>
                  <a:pt x="2318" y="955"/>
                </a:cubicBezTo>
                <a:cubicBezTo>
                  <a:pt x="2319" y="959"/>
                  <a:pt x="2319" y="959"/>
                  <a:pt x="2319" y="959"/>
                </a:cubicBezTo>
                <a:cubicBezTo>
                  <a:pt x="2319" y="960"/>
                  <a:pt x="2319" y="960"/>
                  <a:pt x="2319" y="960"/>
                </a:cubicBezTo>
                <a:cubicBezTo>
                  <a:pt x="2320" y="965"/>
                  <a:pt x="2320" y="965"/>
                  <a:pt x="2320" y="965"/>
                </a:cubicBezTo>
                <a:cubicBezTo>
                  <a:pt x="2322" y="970"/>
                  <a:pt x="2322" y="970"/>
                  <a:pt x="2322" y="970"/>
                </a:cubicBezTo>
                <a:cubicBezTo>
                  <a:pt x="2323" y="973"/>
                  <a:pt x="2323" y="973"/>
                  <a:pt x="2323" y="973"/>
                </a:cubicBezTo>
                <a:cubicBezTo>
                  <a:pt x="2326" y="974"/>
                  <a:pt x="2326" y="974"/>
                  <a:pt x="2326" y="974"/>
                </a:cubicBezTo>
                <a:cubicBezTo>
                  <a:pt x="2328" y="974"/>
                  <a:pt x="2328" y="974"/>
                  <a:pt x="2328" y="974"/>
                </a:cubicBezTo>
                <a:cubicBezTo>
                  <a:pt x="2331" y="973"/>
                  <a:pt x="2331" y="973"/>
                  <a:pt x="2331" y="973"/>
                </a:cubicBezTo>
                <a:cubicBezTo>
                  <a:pt x="2334" y="972"/>
                  <a:pt x="2334" y="972"/>
                  <a:pt x="2334" y="972"/>
                </a:cubicBezTo>
                <a:cubicBezTo>
                  <a:pt x="2338" y="969"/>
                  <a:pt x="2338" y="969"/>
                  <a:pt x="2338" y="969"/>
                </a:cubicBezTo>
                <a:cubicBezTo>
                  <a:pt x="2339" y="966"/>
                  <a:pt x="2339" y="966"/>
                  <a:pt x="2339" y="966"/>
                </a:cubicBezTo>
                <a:cubicBezTo>
                  <a:pt x="2340" y="964"/>
                  <a:pt x="2340" y="964"/>
                  <a:pt x="2340" y="964"/>
                </a:cubicBezTo>
                <a:cubicBezTo>
                  <a:pt x="2340" y="962"/>
                  <a:pt x="2340" y="962"/>
                  <a:pt x="2340" y="962"/>
                </a:cubicBezTo>
                <a:cubicBezTo>
                  <a:pt x="2340" y="962"/>
                  <a:pt x="2340" y="962"/>
                  <a:pt x="2340" y="962"/>
                </a:cubicBezTo>
                <a:lnTo>
                  <a:pt x="2340" y="959"/>
                </a:lnTo>
                <a:close/>
                <a:moveTo>
                  <a:pt x="2744" y="873"/>
                </a:moveTo>
                <a:cubicBezTo>
                  <a:pt x="2741" y="874"/>
                  <a:pt x="2741" y="874"/>
                  <a:pt x="2741" y="874"/>
                </a:cubicBezTo>
                <a:cubicBezTo>
                  <a:pt x="2742" y="877"/>
                  <a:pt x="2742" y="877"/>
                  <a:pt x="2742" y="877"/>
                </a:cubicBezTo>
                <a:cubicBezTo>
                  <a:pt x="2742" y="878"/>
                  <a:pt x="2742" y="878"/>
                  <a:pt x="2742" y="878"/>
                </a:cubicBezTo>
                <a:cubicBezTo>
                  <a:pt x="2743" y="879"/>
                  <a:pt x="2743" y="879"/>
                  <a:pt x="2743" y="879"/>
                </a:cubicBezTo>
                <a:cubicBezTo>
                  <a:pt x="2744" y="878"/>
                  <a:pt x="2744" y="878"/>
                  <a:pt x="2744" y="878"/>
                </a:cubicBezTo>
                <a:cubicBezTo>
                  <a:pt x="2744" y="875"/>
                  <a:pt x="2744" y="875"/>
                  <a:pt x="2744" y="875"/>
                </a:cubicBezTo>
                <a:cubicBezTo>
                  <a:pt x="2745" y="874"/>
                  <a:pt x="2745" y="874"/>
                  <a:pt x="2745" y="874"/>
                </a:cubicBezTo>
                <a:lnTo>
                  <a:pt x="2744" y="873"/>
                </a:lnTo>
                <a:close/>
                <a:moveTo>
                  <a:pt x="2752" y="638"/>
                </a:moveTo>
                <a:cubicBezTo>
                  <a:pt x="2753" y="638"/>
                  <a:pt x="2753" y="638"/>
                  <a:pt x="2753" y="638"/>
                </a:cubicBezTo>
                <a:cubicBezTo>
                  <a:pt x="2752" y="637"/>
                  <a:pt x="2752" y="637"/>
                  <a:pt x="2752" y="637"/>
                </a:cubicBezTo>
                <a:cubicBezTo>
                  <a:pt x="2752" y="636"/>
                  <a:pt x="2752" y="636"/>
                  <a:pt x="2752" y="636"/>
                </a:cubicBezTo>
                <a:cubicBezTo>
                  <a:pt x="2751" y="637"/>
                  <a:pt x="2751" y="637"/>
                  <a:pt x="2751" y="637"/>
                </a:cubicBezTo>
                <a:cubicBezTo>
                  <a:pt x="2751" y="637"/>
                  <a:pt x="2751" y="637"/>
                  <a:pt x="2751" y="637"/>
                </a:cubicBezTo>
                <a:cubicBezTo>
                  <a:pt x="2750" y="637"/>
                  <a:pt x="2750" y="637"/>
                  <a:pt x="2750" y="637"/>
                </a:cubicBezTo>
                <a:cubicBezTo>
                  <a:pt x="2751" y="639"/>
                  <a:pt x="2751" y="639"/>
                  <a:pt x="2751" y="639"/>
                </a:cubicBezTo>
                <a:lnTo>
                  <a:pt x="2752" y="638"/>
                </a:lnTo>
                <a:close/>
                <a:moveTo>
                  <a:pt x="2817" y="610"/>
                </a:moveTo>
                <a:cubicBezTo>
                  <a:pt x="2817" y="608"/>
                  <a:pt x="2817" y="608"/>
                  <a:pt x="2817" y="608"/>
                </a:cubicBezTo>
                <a:cubicBezTo>
                  <a:pt x="2816" y="608"/>
                  <a:pt x="2816" y="608"/>
                  <a:pt x="2816" y="608"/>
                </a:cubicBezTo>
                <a:cubicBezTo>
                  <a:pt x="2815" y="609"/>
                  <a:pt x="2815" y="609"/>
                  <a:pt x="2815" y="609"/>
                </a:cubicBezTo>
                <a:cubicBezTo>
                  <a:pt x="2816" y="610"/>
                  <a:pt x="2816" y="610"/>
                  <a:pt x="2816" y="610"/>
                </a:cubicBezTo>
                <a:cubicBezTo>
                  <a:pt x="2816" y="610"/>
                  <a:pt x="2816" y="610"/>
                  <a:pt x="2816" y="610"/>
                </a:cubicBezTo>
                <a:lnTo>
                  <a:pt x="2817" y="610"/>
                </a:lnTo>
                <a:close/>
                <a:moveTo>
                  <a:pt x="2826" y="363"/>
                </a:moveTo>
                <a:cubicBezTo>
                  <a:pt x="2828" y="364"/>
                  <a:pt x="2828" y="364"/>
                  <a:pt x="2828" y="364"/>
                </a:cubicBezTo>
                <a:cubicBezTo>
                  <a:pt x="2830" y="367"/>
                  <a:pt x="2830" y="367"/>
                  <a:pt x="2830" y="367"/>
                </a:cubicBezTo>
                <a:cubicBezTo>
                  <a:pt x="2831" y="371"/>
                  <a:pt x="2831" y="371"/>
                  <a:pt x="2831" y="371"/>
                </a:cubicBezTo>
                <a:cubicBezTo>
                  <a:pt x="2831" y="373"/>
                  <a:pt x="2831" y="373"/>
                  <a:pt x="2831" y="373"/>
                </a:cubicBezTo>
                <a:cubicBezTo>
                  <a:pt x="2832" y="376"/>
                  <a:pt x="2832" y="376"/>
                  <a:pt x="2832" y="376"/>
                </a:cubicBezTo>
                <a:cubicBezTo>
                  <a:pt x="2832" y="378"/>
                  <a:pt x="2832" y="378"/>
                  <a:pt x="2832" y="378"/>
                </a:cubicBezTo>
                <a:cubicBezTo>
                  <a:pt x="2834" y="379"/>
                  <a:pt x="2834" y="379"/>
                  <a:pt x="2834" y="379"/>
                </a:cubicBezTo>
                <a:cubicBezTo>
                  <a:pt x="2836" y="381"/>
                  <a:pt x="2836" y="381"/>
                  <a:pt x="2836" y="381"/>
                </a:cubicBezTo>
                <a:cubicBezTo>
                  <a:pt x="2835" y="382"/>
                  <a:pt x="2835" y="382"/>
                  <a:pt x="2835" y="382"/>
                </a:cubicBezTo>
                <a:cubicBezTo>
                  <a:pt x="2835" y="384"/>
                  <a:pt x="2835" y="384"/>
                  <a:pt x="2835" y="384"/>
                </a:cubicBezTo>
                <a:cubicBezTo>
                  <a:pt x="2838" y="387"/>
                  <a:pt x="2838" y="387"/>
                  <a:pt x="2838" y="387"/>
                </a:cubicBezTo>
                <a:cubicBezTo>
                  <a:pt x="2838" y="389"/>
                  <a:pt x="2838" y="389"/>
                  <a:pt x="2838" y="389"/>
                </a:cubicBezTo>
                <a:cubicBezTo>
                  <a:pt x="2839" y="392"/>
                  <a:pt x="2839" y="392"/>
                  <a:pt x="2839" y="392"/>
                </a:cubicBezTo>
                <a:cubicBezTo>
                  <a:pt x="2840" y="396"/>
                  <a:pt x="2840" y="396"/>
                  <a:pt x="2840" y="396"/>
                </a:cubicBezTo>
                <a:cubicBezTo>
                  <a:pt x="2840" y="397"/>
                  <a:pt x="2840" y="397"/>
                  <a:pt x="2840" y="397"/>
                </a:cubicBezTo>
                <a:cubicBezTo>
                  <a:pt x="2840" y="399"/>
                  <a:pt x="2840" y="399"/>
                  <a:pt x="2840" y="399"/>
                </a:cubicBezTo>
                <a:cubicBezTo>
                  <a:pt x="2840" y="403"/>
                  <a:pt x="2840" y="403"/>
                  <a:pt x="2840" y="403"/>
                </a:cubicBezTo>
                <a:cubicBezTo>
                  <a:pt x="2842" y="406"/>
                  <a:pt x="2842" y="406"/>
                  <a:pt x="2842" y="406"/>
                </a:cubicBezTo>
                <a:cubicBezTo>
                  <a:pt x="2842" y="408"/>
                  <a:pt x="2842" y="408"/>
                  <a:pt x="2842" y="408"/>
                </a:cubicBezTo>
                <a:cubicBezTo>
                  <a:pt x="2842" y="411"/>
                  <a:pt x="2842" y="411"/>
                  <a:pt x="2842" y="411"/>
                </a:cubicBezTo>
                <a:cubicBezTo>
                  <a:pt x="2844" y="412"/>
                  <a:pt x="2844" y="412"/>
                  <a:pt x="2844" y="412"/>
                </a:cubicBezTo>
                <a:cubicBezTo>
                  <a:pt x="2848" y="417"/>
                  <a:pt x="2848" y="417"/>
                  <a:pt x="2848" y="417"/>
                </a:cubicBezTo>
                <a:cubicBezTo>
                  <a:pt x="2848" y="419"/>
                  <a:pt x="2848" y="419"/>
                  <a:pt x="2848" y="419"/>
                </a:cubicBezTo>
                <a:cubicBezTo>
                  <a:pt x="2849" y="422"/>
                  <a:pt x="2849" y="422"/>
                  <a:pt x="2849" y="422"/>
                </a:cubicBezTo>
                <a:cubicBezTo>
                  <a:pt x="2849" y="426"/>
                  <a:pt x="2849" y="426"/>
                  <a:pt x="2849" y="426"/>
                </a:cubicBezTo>
                <a:cubicBezTo>
                  <a:pt x="2849" y="429"/>
                  <a:pt x="2849" y="429"/>
                  <a:pt x="2849" y="429"/>
                </a:cubicBezTo>
                <a:cubicBezTo>
                  <a:pt x="2851" y="433"/>
                  <a:pt x="2851" y="433"/>
                  <a:pt x="2851" y="433"/>
                </a:cubicBezTo>
                <a:cubicBezTo>
                  <a:pt x="2851" y="435"/>
                  <a:pt x="2851" y="435"/>
                  <a:pt x="2851" y="435"/>
                </a:cubicBezTo>
                <a:cubicBezTo>
                  <a:pt x="2854" y="438"/>
                  <a:pt x="2854" y="438"/>
                  <a:pt x="2854" y="438"/>
                </a:cubicBezTo>
                <a:cubicBezTo>
                  <a:pt x="2854" y="440"/>
                  <a:pt x="2854" y="440"/>
                  <a:pt x="2854" y="440"/>
                </a:cubicBezTo>
                <a:cubicBezTo>
                  <a:pt x="2854" y="443"/>
                  <a:pt x="2854" y="443"/>
                  <a:pt x="2854" y="443"/>
                </a:cubicBezTo>
                <a:cubicBezTo>
                  <a:pt x="2854" y="447"/>
                  <a:pt x="2854" y="447"/>
                  <a:pt x="2854" y="447"/>
                </a:cubicBezTo>
                <a:cubicBezTo>
                  <a:pt x="2854" y="450"/>
                  <a:pt x="2854" y="450"/>
                  <a:pt x="2854" y="450"/>
                </a:cubicBezTo>
                <a:cubicBezTo>
                  <a:pt x="2857" y="451"/>
                  <a:pt x="2857" y="451"/>
                  <a:pt x="2857" y="451"/>
                </a:cubicBezTo>
                <a:cubicBezTo>
                  <a:pt x="2858" y="454"/>
                  <a:pt x="2858" y="454"/>
                  <a:pt x="2858" y="454"/>
                </a:cubicBezTo>
                <a:cubicBezTo>
                  <a:pt x="2861" y="456"/>
                  <a:pt x="2861" y="456"/>
                  <a:pt x="2861" y="456"/>
                </a:cubicBezTo>
                <a:cubicBezTo>
                  <a:pt x="2860" y="454"/>
                  <a:pt x="2860" y="454"/>
                  <a:pt x="2860" y="454"/>
                </a:cubicBezTo>
                <a:cubicBezTo>
                  <a:pt x="2861" y="451"/>
                  <a:pt x="2861" y="451"/>
                  <a:pt x="2861" y="451"/>
                </a:cubicBezTo>
                <a:cubicBezTo>
                  <a:pt x="2860" y="449"/>
                  <a:pt x="2860" y="449"/>
                  <a:pt x="2860" y="449"/>
                </a:cubicBezTo>
                <a:cubicBezTo>
                  <a:pt x="2859" y="447"/>
                  <a:pt x="2859" y="447"/>
                  <a:pt x="2859" y="447"/>
                </a:cubicBezTo>
                <a:cubicBezTo>
                  <a:pt x="2860" y="444"/>
                  <a:pt x="2860" y="444"/>
                  <a:pt x="2860" y="444"/>
                </a:cubicBezTo>
                <a:cubicBezTo>
                  <a:pt x="2861" y="442"/>
                  <a:pt x="2861" y="442"/>
                  <a:pt x="2861" y="442"/>
                </a:cubicBezTo>
                <a:cubicBezTo>
                  <a:pt x="2862" y="443"/>
                  <a:pt x="2862" y="443"/>
                  <a:pt x="2862" y="443"/>
                </a:cubicBezTo>
                <a:cubicBezTo>
                  <a:pt x="2862" y="444"/>
                  <a:pt x="2862" y="444"/>
                  <a:pt x="2862" y="444"/>
                </a:cubicBezTo>
                <a:cubicBezTo>
                  <a:pt x="2863" y="445"/>
                  <a:pt x="2863" y="445"/>
                  <a:pt x="2863" y="445"/>
                </a:cubicBezTo>
                <a:cubicBezTo>
                  <a:pt x="2867" y="445"/>
                  <a:pt x="2867" y="445"/>
                  <a:pt x="2867" y="445"/>
                </a:cubicBezTo>
                <a:cubicBezTo>
                  <a:pt x="2868" y="444"/>
                  <a:pt x="2868" y="444"/>
                  <a:pt x="2868" y="444"/>
                </a:cubicBezTo>
                <a:cubicBezTo>
                  <a:pt x="2869" y="443"/>
                  <a:pt x="2869" y="443"/>
                  <a:pt x="2869" y="443"/>
                </a:cubicBezTo>
                <a:cubicBezTo>
                  <a:pt x="2869" y="444"/>
                  <a:pt x="2869" y="444"/>
                  <a:pt x="2869" y="444"/>
                </a:cubicBezTo>
                <a:cubicBezTo>
                  <a:pt x="2869" y="445"/>
                  <a:pt x="2869" y="445"/>
                  <a:pt x="2869" y="445"/>
                </a:cubicBezTo>
                <a:cubicBezTo>
                  <a:pt x="2869" y="447"/>
                  <a:pt x="2869" y="447"/>
                  <a:pt x="2869" y="447"/>
                </a:cubicBezTo>
                <a:cubicBezTo>
                  <a:pt x="2871" y="449"/>
                  <a:pt x="2871" y="449"/>
                  <a:pt x="2871" y="449"/>
                </a:cubicBezTo>
                <a:cubicBezTo>
                  <a:pt x="2871" y="451"/>
                  <a:pt x="2871" y="451"/>
                  <a:pt x="2871" y="451"/>
                </a:cubicBezTo>
                <a:cubicBezTo>
                  <a:pt x="2873" y="452"/>
                  <a:pt x="2873" y="452"/>
                  <a:pt x="2873" y="452"/>
                </a:cubicBezTo>
                <a:cubicBezTo>
                  <a:pt x="2873" y="451"/>
                  <a:pt x="2873" y="451"/>
                  <a:pt x="2873" y="451"/>
                </a:cubicBezTo>
                <a:cubicBezTo>
                  <a:pt x="2872" y="449"/>
                  <a:pt x="2872" y="449"/>
                  <a:pt x="2872" y="449"/>
                </a:cubicBezTo>
                <a:cubicBezTo>
                  <a:pt x="2872" y="447"/>
                  <a:pt x="2872" y="447"/>
                  <a:pt x="2872" y="447"/>
                </a:cubicBezTo>
                <a:cubicBezTo>
                  <a:pt x="2872" y="445"/>
                  <a:pt x="2872" y="445"/>
                  <a:pt x="2872" y="445"/>
                </a:cubicBezTo>
                <a:cubicBezTo>
                  <a:pt x="2871" y="443"/>
                  <a:pt x="2871" y="443"/>
                  <a:pt x="2871" y="443"/>
                </a:cubicBezTo>
                <a:cubicBezTo>
                  <a:pt x="2870" y="441"/>
                  <a:pt x="2870" y="441"/>
                  <a:pt x="2870" y="441"/>
                </a:cubicBezTo>
                <a:cubicBezTo>
                  <a:pt x="2869" y="439"/>
                  <a:pt x="2869" y="439"/>
                  <a:pt x="2869" y="439"/>
                </a:cubicBezTo>
                <a:cubicBezTo>
                  <a:pt x="2868" y="440"/>
                  <a:pt x="2868" y="440"/>
                  <a:pt x="2868" y="440"/>
                </a:cubicBezTo>
                <a:cubicBezTo>
                  <a:pt x="2867" y="440"/>
                  <a:pt x="2867" y="440"/>
                  <a:pt x="2867" y="440"/>
                </a:cubicBezTo>
                <a:cubicBezTo>
                  <a:pt x="2864" y="438"/>
                  <a:pt x="2864" y="438"/>
                  <a:pt x="2864" y="438"/>
                </a:cubicBezTo>
                <a:cubicBezTo>
                  <a:pt x="2863" y="435"/>
                  <a:pt x="2863" y="435"/>
                  <a:pt x="2863" y="435"/>
                </a:cubicBezTo>
                <a:cubicBezTo>
                  <a:pt x="2862" y="433"/>
                  <a:pt x="2862" y="433"/>
                  <a:pt x="2862" y="433"/>
                </a:cubicBezTo>
                <a:cubicBezTo>
                  <a:pt x="2860" y="431"/>
                  <a:pt x="2860" y="431"/>
                  <a:pt x="2860" y="431"/>
                </a:cubicBezTo>
                <a:cubicBezTo>
                  <a:pt x="2858" y="430"/>
                  <a:pt x="2858" y="430"/>
                  <a:pt x="2858" y="430"/>
                </a:cubicBezTo>
                <a:cubicBezTo>
                  <a:pt x="2856" y="428"/>
                  <a:pt x="2856" y="428"/>
                  <a:pt x="2856" y="428"/>
                </a:cubicBezTo>
                <a:cubicBezTo>
                  <a:pt x="2856" y="425"/>
                  <a:pt x="2856" y="425"/>
                  <a:pt x="2856" y="425"/>
                </a:cubicBezTo>
                <a:cubicBezTo>
                  <a:pt x="2854" y="422"/>
                  <a:pt x="2854" y="422"/>
                  <a:pt x="2854" y="422"/>
                </a:cubicBezTo>
                <a:cubicBezTo>
                  <a:pt x="2853" y="420"/>
                  <a:pt x="2853" y="420"/>
                  <a:pt x="2853" y="420"/>
                </a:cubicBezTo>
                <a:cubicBezTo>
                  <a:pt x="2853" y="416"/>
                  <a:pt x="2853" y="416"/>
                  <a:pt x="2853" y="416"/>
                </a:cubicBezTo>
                <a:cubicBezTo>
                  <a:pt x="2853" y="412"/>
                  <a:pt x="2853" y="412"/>
                  <a:pt x="2853" y="412"/>
                </a:cubicBezTo>
                <a:cubicBezTo>
                  <a:pt x="2852" y="410"/>
                  <a:pt x="2852" y="410"/>
                  <a:pt x="2852" y="410"/>
                </a:cubicBezTo>
                <a:cubicBezTo>
                  <a:pt x="2852" y="407"/>
                  <a:pt x="2852" y="407"/>
                  <a:pt x="2852" y="407"/>
                </a:cubicBezTo>
                <a:cubicBezTo>
                  <a:pt x="2852" y="405"/>
                  <a:pt x="2852" y="405"/>
                  <a:pt x="2852" y="405"/>
                </a:cubicBezTo>
                <a:cubicBezTo>
                  <a:pt x="2851" y="402"/>
                  <a:pt x="2851" y="402"/>
                  <a:pt x="2851" y="402"/>
                </a:cubicBezTo>
                <a:cubicBezTo>
                  <a:pt x="2852" y="401"/>
                  <a:pt x="2852" y="401"/>
                  <a:pt x="2852" y="401"/>
                </a:cubicBezTo>
                <a:cubicBezTo>
                  <a:pt x="2852" y="400"/>
                  <a:pt x="2852" y="400"/>
                  <a:pt x="2852" y="400"/>
                </a:cubicBezTo>
                <a:cubicBezTo>
                  <a:pt x="2852" y="398"/>
                  <a:pt x="2852" y="398"/>
                  <a:pt x="2852" y="398"/>
                </a:cubicBezTo>
                <a:cubicBezTo>
                  <a:pt x="2853" y="398"/>
                  <a:pt x="2853" y="398"/>
                  <a:pt x="2853" y="398"/>
                </a:cubicBezTo>
                <a:cubicBezTo>
                  <a:pt x="2854" y="398"/>
                  <a:pt x="2854" y="398"/>
                  <a:pt x="2854" y="398"/>
                </a:cubicBezTo>
                <a:cubicBezTo>
                  <a:pt x="2856" y="398"/>
                  <a:pt x="2856" y="398"/>
                  <a:pt x="2856" y="398"/>
                </a:cubicBezTo>
                <a:cubicBezTo>
                  <a:pt x="2859" y="398"/>
                  <a:pt x="2859" y="398"/>
                  <a:pt x="2859" y="398"/>
                </a:cubicBezTo>
                <a:cubicBezTo>
                  <a:pt x="2861" y="400"/>
                  <a:pt x="2861" y="400"/>
                  <a:pt x="2861" y="400"/>
                </a:cubicBezTo>
                <a:cubicBezTo>
                  <a:pt x="2862" y="403"/>
                  <a:pt x="2862" y="403"/>
                  <a:pt x="2862" y="403"/>
                </a:cubicBezTo>
                <a:cubicBezTo>
                  <a:pt x="2864" y="403"/>
                  <a:pt x="2864" y="403"/>
                  <a:pt x="2864" y="403"/>
                </a:cubicBezTo>
                <a:cubicBezTo>
                  <a:pt x="2866" y="405"/>
                  <a:pt x="2866" y="405"/>
                  <a:pt x="2866" y="405"/>
                </a:cubicBezTo>
                <a:cubicBezTo>
                  <a:pt x="2868" y="407"/>
                  <a:pt x="2868" y="407"/>
                  <a:pt x="2868" y="407"/>
                </a:cubicBezTo>
                <a:cubicBezTo>
                  <a:pt x="2869" y="408"/>
                  <a:pt x="2869" y="408"/>
                  <a:pt x="2869" y="408"/>
                </a:cubicBezTo>
                <a:cubicBezTo>
                  <a:pt x="2868" y="405"/>
                  <a:pt x="2868" y="405"/>
                  <a:pt x="2868" y="405"/>
                </a:cubicBezTo>
                <a:cubicBezTo>
                  <a:pt x="2866" y="403"/>
                  <a:pt x="2866" y="403"/>
                  <a:pt x="2866" y="403"/>
                </a:cubicBezTo>
                <a:cubicBezTo>
                  <a:pt x="2863" y="401"/>
                  <a:pt x="2863" y="401"/>
                  <a:pt x="2863" y="401"/>
                </a:cubicBezTo>
                <a:cubicBezTo>
                  <a:pt x="2862" y="398"/>
                  <a:pt x="2862" y="398"/>
                  <a:pt x="2862" y="398"/>
                </a:cubicBezTo>
                <a:cubicBezTo>
                  <a:pt x="2860" y="395"/>
                  <a:pt x="2860" y="395"/>
                  <a:pt x="2860" y="395"/>
                </a:cubicBezTo>
                <a:cubicBezTo>
                  <a:pt x="2860" y="394"/>
                  <a:pt x="2860" y="394"/>
                  <a:pt x="2860" y="394"/>
                </a:cubicBezTo>
                <a:cubicBezTo>
                  <a:pt x="2859" y="393"/>
                  <a:pt x="2859" y="393"/>
                  <a:pt x="2859" y="393"/>
                </a:cubicBezTo>
                <a:cubicBezTo>
                  <a:pt x="2857" y="389"/>
                  <a:pt x="2857" y="389"/>
                  <a:pt x="2857" y="389"/>
                </a:cubicBezTo>
                <a:cubicBezTo>
                  <a:pt x="2856" y="387"/>
                  <a:pt x="2856" y="387"/>
                  <a:pt x="2856" y="387"/>
                </a:cubicBezTo>
                <a:cubicBezTo>
                  <a:pt x="2855" y="386"/>
                  <a:pt x="2855" y="386"/>
                  <a:pt x="2855" y="386"/>
                </a:cubicBezTo>
                <a:cubicBezTo>
                  <a:pt x="2854" y="384"/>
                  <a:pt x="2854" y="384"/>
                  <a:pt x="2854" y="384"/>
                </a:cubicBezTo>
                <a:cubicBezTo>
                  <a:pt x="2851" y="381"/>
                  <a:pt x="2851" y="381"/>
                  <a:pt x="2851" y="381"/>
                </a:cubicBezTo>
                <a:cubicBezTo>
                  <a:pt x="2849" y="376"/>
                  <a:pt x="2849" y="376"/>
                  <a:pt x="2849" y="376"/>
                </a:cubicBezTo>
                <a:cubicBezTo>
                  <a:pt x="2848" y="373"/>
                  <a:pt x="2848" y="373"/>
                  <a:pt x="2848" y="373"/>
                </a:cubicBezTo>
                <a:cubicBezTo>
                  <a:pt x="2844" y="369"/>
                  <a:pt x="2844" y="369"/>
                  <a:pt x="2844" y="369"/>
                </a:cubicBezTo>
                <a:cubicBezTo>
                  <a:pt x="2842" y="365"/>
                  <a:pt x="2842" y="365"/>
                  <a:pt x="2842" y="365"/>
                </a:cubicBezTo>
                <a:cubicBezTo>
                  <a:pt x="2841" y="364"/>
                  <a:pt x="2841" y="364"/>
                  <a:pt x="2841" y="364"/>
                </a:cubicBezTo>
                <a:cubicBezTo>
                  <a:pt x="2841" y="362"/>
                  <a:pt x="2841" y="362"/>
                  <a:pt x="2841" y="362"/>
                </a:cubicBezTo>
                <a:cubicBezTo>
                  <a:pt x="2840" y="360"/>
                  <a:pt x="2840" y="360"/>
                  <a:pt x="2840" y="360"/>
                </a:cubicBezTo>
                <a:cubicBezTo>
                  <a:pt x="2839" y="360"/>
                  <a:pt x="2839" y="360"/>
                  <a:pt x="2839" y="360"/>
                </a:cubicBezTo>
                <a:cubicBezTo>
                  <a:pt x="2838" y="361"/>
                  <a:pt x="2838" y="361"/>
                  <a:pt x="2838" y="361"/>
                </a:cubicBezTo>
                <a:cubicBezTo>
                  <a:pt x="2837" y="360"/>
                  <a:pt x="2837" y="360"/>
                  <a:pt x="2837" y="360"/>
                </a:cubicBezTo>
                <a:cubicBezTo>
                  <a:pt x="2837" y="360"/>
                  <a:pt x="2837" y="360"/>
                  <a:pt x="2837" y="360"/>
                </a:cubicBezTo>
                <a:cubicBezTo>
                  <a:pt x="2837" y="358"/>
                  <a:pt x="2837" y="358"/>
                  <a:pt x="2837" y="358"/>
                </a:cubicBezTo>
                <a:cubicBezTo>
                  <a:pt x="2837" y="356"/>
                  <a:pt x="2837" y="356"/>
                  <a:pt x="2837" y="356"/>
                </a:cubicBezTo>
                <a:cubicBezTo>
                  <a:pt x="2835" y="355"/>
                  <a:pt x="2835" y="355"/>
                  <a:pt x="2835" y="355"/>
                </a:cubicBezTo>
                <a:cubicBezTo>
                  <a:pt x="2833" y="353"/>
                  <a:pt x="2833" y="353"/>
                  <a:pt x="2833" y="353"/>
                </a:cubicBezTo>
                <a:cubicBezTo>
                  <a:pt x="2832" y="350"/>
                  <a:pt x="2832" y="350"/>
                  <a:pt x="2832" y="350"/>
                </a:cubicBezTo>
                <a:cubicBezTo>
                  <a:pt x="2831" y="349"/>
                  <a:pt x="2831" y="349"/>
                  <a:pt x="2831" y="349"/>
                </a:cubicBezTo>
                <a:cubicBezTo>
                  <a:pt x="2831" y="347"/>
                  <a:pt x="2831" y="347"/>
                  <a:pt x="2831" y="347"/>
                </a:cubicBezTo>
                <a:cubicBezTo>
                  <a:pt x="2831" y="345"/>
                  <a:pt x="2831" y="345"/>
                  <a:pt x="2831" y="345"/>
                </a:cubicBezTo>
                <a:cubicBezTo>
                  <a:pt x="2832" y="345"/>
                  <a:pt x="2832" y="345"/>
                  <a:pt x="2832" y="345"/>
                </a:cubicBezTo>
                <a:cubicBezTo>
                  <a:pt x="2831" y="342"/>
                  <a:pt x="2831" y="342"/>
                  <a:pt x="2831" y="342"/>
                </a:cubicBezTo>
                <a:cubicBezTo>
                  <a:pt x="2831" y="339"/>
                  <a:pt x="2831" y="339"/>
                  <a:pt x="2831" y="339"/>
                </a:cubicBezTo>
                <a:cubicBezTo>
                  <a:pt x="2830" y="337"/>
                  <a:pt x="2830" y="337"/>
                  <a:pt x="2830" y="337"/>
                </a:cubicBezTo>
                <a:cubicBezTo>
                  <a:pt x="2828" y="336"/>
                  <a:pt x="2828" y="336"/>
                  <a:pt x="2828" y="336"/>
                </a:cubicBezTo>
                <a:cubicBezTo>
                  <a:pt x="2826" y="334"/>
                  <a:pt x="2826" y="334"/>
                  <a:pt x="2826" y="334"/>
                </a:cubicBezTo>
                <a:cubicBezTo>
                  <a:pt x="2826" y="332"/>
                  <a:pt x="2826" y="332"/>
                  <a:pt x="2826" y="332"/>
                </a:cubicBezTo>
                <a:cubicBezTo>
                  <a:pt x="2825" y="331"/>
                  <a:pt x="2825" y="331"/>
                  <a:pt x="2825" y="331"/>
                </a:cubicBezTo>
                <a:cubicBezTo>
                  <a:pt x="2825" y="330"/>
                  <a:pt x="2825" y="330"/>
                  <a:pt x="2825" y="330"/>
                </a:cubicBezTo>
                <a:cubicBezTo>
                  <a:pt x="2825" y="330"/>
                  <a:pt x="2825" y="330"/>
                  <a:pt x="2825" y="330"/>
                </a:cubicBezTo>
                <a:cubicBezTo>
                  <a:pt x="2827" y="332"/>
                  <a:pt x="2827" y="332"/>
                  <a:pt x="2827" y="332"/>
                </a:cubicBezTo>
                <a:cubicBezTo>
                  <a:pt x="2829" y="335"/>
                  <a:pt x="2829" y="335"/>
                  <a:pt x="2829" y="335"/>
                </a:cubicBezTo>
                <a:cubicBezTo>
                  <a:pt x="2828" y="332"/>
                  <a:pt x="2828" y="332"/>
                  <a:pt x="2828" y="332"/>
                </a:cubicBezTo>
                <a:cubicBezTo>
                  <a:pt x="2826" y="329"/>
                  <a:pt x="2826" y="329"/>
                  <a:pt x="2826" y="329"/>
                </a:cubicBezTo>
                <a:cubicBezTo>
                  <a:pt x="2824" y="326"/>
                  <a:pt x="2824" y="326"/>
                  <a:pt x="2824" y="326"/>
                </a:cubicBezTo>
                <a:cubicBezTo>
                  <a:pt x="2823" y="326"/>
                  <a:pt x="2823" y="326"/>
                  <a:pt x="2823" y="326"/>
                </a:cubicBezTo>
                <a:cubicBezTo>
                  <a:pt x="2822" y="324"/>
                  <a:pt x="2822" y="324"/>
                  <a:pt x="2822" y="324"/>
                </a:cubicBezTo>
                <a:cubicBezTo>
                  <a:pt x="2818" y="321"/>
                  <a:pt x="2818" y="321"/>
                  <a:pt x="2818" y="321"/>
                </a:cubicBezTo>
                <a:cubicBezTo>
                  <a:pt x="2817" y="319"/>
                  <a:pt x="2817" y="319"/>
                  <a:pt x="2817" y="319"/>
                </a:cubicBezTo>
                <a:cubicBezTo>
                  <a:pt x="2817" y="316"/>
                  <a:pt x="2817" y="316"/>
                  <a:pt x="2817" y="316"/>
                </a:cubicBezTo>
                <a:cubicBezTo>
                  <a:pt x="2816" y="314"/>
                  <a:pt x="2816" y="314"/>
                  <a:pt x="2816" y="314"/>
                </a:cubicBezTo>
                <a:cubicBezTo>
                  <a:pt x="2813" y="313"/>
                  <a:pt x="2813" y="313"/>
                  <a:pt x="2813" y="313"/>
                </a:cubicBezTo>
                <a:cubicBezTo>
                  <a:pt x="2811" y="310"/>
                  <a:pt x="2811" y="310"/>
                  <a:pt x="2811" y="310"/>
                </a:cubicBezTo>
                <a:cubicBezTo>
                  <a:pt x="2811" y="309"/>
                  <a:pt x="2811" y="309"/>
                  <a:pt x="2811" y="309"/>
                </a:cubicBezTo>
                <a:cubicBezTo>
                  <a:pt x="2810" y="310"/>
                  <a:pt x="2810" y="310"/>
                  <a:pt x="2810" y="310"/>
                </a:cubicBezTo>
                <a:cubicBezTo>
                  <a:pt x="2811" y="311"/>
                  <a:pt x="2811" y="311"/>
                  <a:pt x="2811" y="311"/>
                </a:cubicBezTo>
                <a:cubicBezTo>
                  <a:pt x="2811" y="313"/>
                  <a:pt x="2811" y="313"/>
                  <a:pt x="2811" y="313"/>
                </a:cubicBezTo>
                <a:cubicBezTo>
                  <a:pt x="2810" y="313"/>
                  <a:pt x="2810" y="313"/>
                  <a:pt x="2810" y="313"/>
                </a:cubicBezTo>
                <a:cubicBezTo>
                  <a:pt x="2808" y="312"/>
                  <a:pt x="2808" y="312"/>
                  <a:pt x="2808" y="312"/>
                </a:cubicBezTo>
                <a:cubicBezTo>
                  <a:pt x="2806" y="312"/>
                  <a:pt x="2806" y="312"/>
                  <a:pt x="2806" y="312"/>
                </a:cubicBezTo>
                <a:cubicBezTo>
                  <a:pt x="2809" y="315"/>
                  <a:pt x="2809" y="315"/>
                  <a:pt x="2809" y="315"/>
                </a:cubicBezTo>
                <a:cubicBezTo>
                  <a:pt x="2812" y="317"/>
                  <a:pt x="2812" y="317"/>
                  <a:pt x="2812" y="317"/>
                </a:cubicBezTo>
                <a:cubicBezTo>
                  <a:pt x="2814" y="319"/>
                  <a:pt x="2814" y="319"/>
                  <a:pt x="2814" y="319"/>
                </a:cubicBezTo>
                <a:cubicBezTo>
                  <a:pt x="2813" y="321"/>
                  <a:pt x="2813" y="321"/>
                  <a:pt x="2813" y="321"/>
                </a:cubicBezTo>
                <a:cubicBezTo>
                  <a:pt x="2814" y="320"/>
                  <a:pt x="2814" y="320"/>
                  <a:pt x="2814" y="320"/>
                </a:cubicBezTo>
                <a:cubicBezTo>
                  <a:pt x="2815" y="320"/>
                  <a:pt x="2815" y="320"/>
                  <a:pt x="2815" y="320"/>
                </a:cubicBezTo>
                <a:cubicBezTo>
                  <a:pt x="2816" y="321"/>
                  <a:pt x="2816" y="321"/>
                  <a:pt x="2816" y="321"/>
                </a:cubicBezTo>
                <a:cubicBezTo>
                  <a:pt x="2815" y="322"/>
                  <a:pt x="2815" y="322"/>
                  <a:pt x="2815" y="322"/>
                </a:cubicBezTo>
                <a:cubicBezTo>
                  <a:pt x="2814" y="323"/>
                  <a:pt x="2814" y="323"/>
                  <a:pt x="2814" y="323"/>
                </a:cubicBezTo>
                <a:cubicBezTo>
                  <a:pt x="2814" y="324"/>
                  <a:pt x="2814" y="324"/>
                  <a:pt x="2814" y="324"/>
                </a:cubicBezTo>
                <a:cubicBezTo>
                  <a:pt x="2816" y="324"/>
                  <a:pt x="2816" y="324"/>
                  <a:pt x="2816" y="324"/>
                </a:cubicBezTo>
                <a:cubicBezTo>
                  <a:pt x="2816" y="326"/>
                  <a:pt x="2816" y="326"/>
                  <a:pt x="2816" y="326"/>
                </a:cubicBezTo>
                <a:cubicBezTo>
                  <a:pt x="2814" y="327"/>
                  <a:pt x="2814" y="327"/>
                  <a:pt x="2814" y="327"/>
                </a:cubicBezTo>
                <a:cubicBezTo>
                  <a:pt x="2813" y="327"/>
                  <a:pt x="2813" y="327"/>
                  <a:pt x="2813" y="327"/>
                </a:cubicBezTo>
                <a:cubicBezTo>
                  <a:pt x="2812" y="325"/>
                  <a:pt x="2812" y="325"/>
                  <a:pt x="2812" y="325"/>
                </a:cubicBezTo>
                <a:cubicBezTo>
                  <a:pt x="2810" y="326"/>
                  <a:pt x="2810" y="326"/>
                  <a:pt x="2810" y="326"/>
                </a:cubicBezTo>
                <a:cubicBezTo>
                  <a:pt x="2809" y="329"/>
                  <a:pt x="2809" y="329"/>
                  <a:pt x="2809" y="329"/>
                </a:cubicBezTo>
                <a:cubicBezTo>
                  <a:pt x="2811" y="331"/>
                  <a:pt x="2811" y="331"/>
                  <a:pt x="2811" y="331"/>
                </a:cubicBezTo>
                <a:cubicBezTo>
                  <a:pt x="2812" y="334"/>
                  <a:pt x="2812" y="334"/>
                  <a:pt x="2812" y="334"/>
                </a:cubicBezTo>
                <a:cubicBezTo>
                  <a:pt x="2814" y="336"/>
                  <a:pt x="2814" y="336"/>
                  <a:pt x="2814" y="336"/>
                </a:cubicBezTo>
                <a:cubicBezTo>
                  <a:pt x="2815" y="339"/>
                  <a:pt x="2815" y="339"/>
                  <a:pt x="2815" y="339"/>
                </a:cubicBezTo>
                <a:cubicBezTo>
                  <a:pt x="2816" y="344"/>
                  <a:pt x="2816" y="344"/>
                  <a:pt x="2816" y="344"/>
                </a:cubicBezTo>
                <a:cubicBezTo>
                  <a:pt x="2816" y="345"/>
                  <a:pt x="2816" y="345"/>
                  <a:pt x="2816" y="345"/>
                </a:cubicBezTo>
                <a:cubicBezTo>
                  <a:pt x="2817" y="348"/>
                  <a:pt x="2817" y="348"/>
                  <a:pt x="2817" y="348"/>
                </a:cubicBezTo>
                <a:cubicBezTo>
                  <a:pt x="2818" y="353"/>
                  <a:pt x="2818" y="353"/>
                  <a:pt x="2818" y="353"/>
                </a:cubicBezTo>
                <a:cubicBezTo>
                  <a:pt x="2820" y="356"/>
                  <a:pt x="2820" y="356"/>
                  <a:pt x="2820" y="356"/>
                </a:cubicBezTo>
                <a:cubicBezTo>
                  <a:pt x="2822" y="357"/>
                  <a:pt x="2822" y="357"/>
                  <a:pt x="2822" y="357"/>
                </a:cubicBezTo>
                <a:cubicBezTo>
                  <a:pt x="2822" y="358"/>
                  <a:pt x="2822" y="358"/>
                  <a:pt x="2822" y="358"/>
                </a:cubicBezTo>
                <a:cubicBezTo>
                  <a:pt x="2821" y="359"/>
                  <a:pt x="2821" y="359"/>
                  <a:pt x="2821" y="359"/>
                </a:cubicBezTo>
                <a:lnTo>
                  <a:pt x="2826" y="363"/>
                </a:lnTo>
                <a:close/>
                <a:moveTo>
                  <a:pt x="2843" y="204"/>
                </a:moveTo>
                <a:cubicBezTo>
                  <a:pt x="2843" y="203"/>
                  <a:pt x="2843" y="203"/>
                  <a:pt x="2843" y="203"/>
                </a:cubicBezTo>
                <a:cubicBezTo>
                  <a:pt x="2842" y="203"/>
                  <a:pt x="2842" y="203"/>
                  <a:pt x="2842" y="203"/>
                </a:cubicBezTo>
                <a:cubicBezTo>
                  <a:pt x="2841" y="205"/>
                  <a:pt x="2841" y="205"/>
                  <a:pt x="2841" y="205"/>
                </a:cubicBezTo>
                <a:cubicBezTo>
                  <a:pt x="2840" y="206"/>
                  <a:pt x="2840" y="206"/>
                  <a:pt x="2840" y="206"/>
                </a:cubicBezTo>
                <a:cubicBezTo>
                  <a:pt x="2841" y="206"/>
                  <a:pt x="2841" y="206"/>
                  <a:pt x="2841" y="206"/>
                </a:cubicBezTo>
                <a:lnTo>
                  <a:pt x="2843" y="204"/>
                </a:lnTo>
                <a:close/>
                <a:moveTo>
                  <a:pt x="2770" y="902"/>
                </a:moveTo>
                <a:cubicBezTo>
                  <a:pt x="2769" y="901"/>
                  <a:pt x="2769" y="901"/>
                  <a:pt x="2769" y="901"/>
                </a:cubicBezTo>
                <a:cubicBezTo>
                  <a:pt x="2769" y="903"/>
                  <a:pt x="2769" y="903"/>
                  <a:pt x="2769" y="903"/>
                </a:cubicBezTo>
                <a:cubicBezTo>
                  <a:pt x="2771" y="906"/>
                  <a:pt x="2771" y="906"/>
                  <a:pt x="2771" y="906"/>
                </a:cubicBezTo>
                <a:cubicBezTo>
                  <a:pt x="2773" y="908"/>
                  <a:pt x="2773" y="908"/>
                  <a:pt x="2773" y="908"/>
                </a:cubicBezTo>
                <a:cubicBezTo>
                  <a:pt x="2776" y="911"/>
                  <a:pt x="2776" y="911"/>
                  <a:pt x="2776" y="911"/>
                </a:cubicBezTo>
                <a:cubicBezTo>
                  <a:pt x="2777" y="911"/>
                  <a:pt x="2777" y="911"/>
                  <a:pt x="2777" y="911"/>
                </a:cubicBezTo>
                <a:cubicBezTo>
                  <a:pt x="2776" y="912"/>
                  <a:pt x="2776" y="912"/>
                  <a:pt x="2776" y="912"/>
                </a:cubicBezTo>
                <a:cubicBezTo>
                  <a:pt x="2775" y="913"/>
                  <a:pt x="2775" y="913"/>
                  <a:pt x="2775" y="913"/>
                </a:cubicBezTo>
                <a:cubicBezTo>
                  <a:pt x="2775" y="914"/>
                  <a:pt x="2775" y="914"/>
                  <a:pt x="2775" y="914"/>
                </a:cubicBezTo>
                <a:cubicBezTo>
                  <a:pt x="2776" y="913"/>
                  <a:pt x="2776" y="913"/>
                  <a:pt x="2776" y="913"/>
                </a:cubicBezTo>
                <a:cubicBezTo>
                  <a:pt x="2776" y="914"/>
                  <a:pt x="2776" y="914"/>
                  <a:pt x="2776" y="914"/>
                </a:cubicBezTo>
                <a:cubicBezTo>
                  <a:pt x="2777" y="915"/>
                  <a:pt x="2777" y="915"/>
                  <a:pt x="2777" y="915"/>
                </a:cubicBezTo>
                <a:cubicBezTo>
                  <a:pt x="2779" y="916"/>
                  <a:pt x="2779" y="916"/>
                  <a:pt x="2779" y="916"/>
                </a:cubicBezTo>
                <a:cubicBezTo>
                  <a:pt x="2779" y="917"/>
                  <a:pt x="2779" y="917"/>
                  <a:pt x="2779" y="917"/>
                </a:cubicBezTo>
                <a:cubicBezTo>
                  <a:pt x="2782" y="917"/>
                  <a:pt x="2782" y="917"/>
                  <a:pt x="2782" y="917"/>
                </a:cubicBezTo>
                <a:cubicBezTo>
                  <a:pt x="2783" y="917"/>
                  <a:pt x="2783" y="917"/>
                  <a:pt x="2783" y="917"/>
                </a:cubicBezTo>
                <a:cubicBezTo>
                  <a:pt x="2783" y="917"/>
                  <a:pt x="2783" y="917"/>
                  <a:pt x="2783" y="917"/>
                </a:cubicBezTo>
                <a:cubicBezTo>
                  <a:pt x="2784" y="917"/>
                  <a:pt x="2784" y="917"/>
                  <a:pt x="2784" y="917"/>
                </a:cubicBezTo>
                <a:cubicBezTo>
                  <a:pt x="2783" y="916"/>
                  <a:pt x="2783" y="916"/>
                  <a:pt x="2783" y="916"/>
                </a:cubicBezTo>
                <a:cubicBezTo>
                  <a:pt x="2783" y="914"/>
                  <a:pt x="2783" y="914"/>
                  <a:pt x="2783" y="914"/>
                </a:cubicBezTo>
                <a:cubicBezTo>
                  <a:pt x="2782" y="913"/>
                  <a:pt x="2782" y="913"/>
                  <a:pt x="2782" y="913"/>
                </a:cubicBezTo>
                <a:cubicBezTo>
                  <a:pt x="2782" y="910"/>
                  <a:pt x="2782" y="910"/>
                  <a:pt x="2782" y="910"/>
                </a:cubicBezTo>
                <a:cubicBezTo>
                  <a:pt x="2782" y="907"/>
                  <a:pt x="2782" y="907"/>
                  <a:pt x="2782" y="907"/>
                </a:cubicBezTo>
                <a:cubicBezTo>
                  <a:pt x="2782" y="906"/>
                  <a:pt x="2782" y="906"/>
                  <a:pt x="2782" y="906"/>
                </a:cubicBezTo>
                <a:cubicBezTo>
                  <a:pt x="2781" y="905"/>
                  <a:pt x="2781" y="905"/>
                  <a:pt x="2781" y="905"/>
                </a:cubicBezTo>
                <a:cubicBezTo>
                  <a:pt x="2779" y="903"/>
                  <a:pt x="2779" y="903"/>
                  <a:pt x="2779" y="903"/>
                </a:cubicBezTo>
                <a:cubicBezTo>
                  <a:pt x="2778" y="901"/>
                  <a:pt x="2778" y="901"/>
                  <a:pt x="2778" y="901"/>
                </a:cubicBezTo>
                <a:cubicBezTo>
                  <a:pt x="2777" y="901"/>
                  <a:pt x="2777" y="901"/>
                  <a:pt x="2777" y="901"/>
                </a:cubicBezTo>
                <a:cubicBezTo>
                  <a:pt x="2776" y="901"/>
                  <a:pt x="2776" y="901"/>
                  <a:pt x="2776" y="901"/>
                </a:cubicBezTo>
                <a:cubicBezTo>
                  <a:pt x="2775" y="901"/>
                  <a:pt x="2775" y="901"/>
                  <a:pt x="2775" y="901"/>
                </a:cubicBezTo>
                <a:cubicBezTo>
                  <a:pt x="2774" y="901"/>
                  <a:pt x="2774" y="901"/>
                  <a:pt x="2774" y="901"/>
                </a:cubicBezTo>
                <a:cubicBezTo>
                  <a:pt x="2774" y="902"/>
                  <a:pt x="2774" y="902"/>
                  <a:pt x="2774" y="902"/>
                </a:cubicBezTo>
                <a:cubicBezTo>
                  <a:pt x="2772" y="902"/>
                  <a:pt x="2772" y="902"/>
                  <a:pt x="2772" y="902"/>
                </a:cubicBezTo>
                <a:lnTo>
                  <a:pt x="2770" y="902"/>
                </a:lnTo>
                <a:close/>
                <a:moveTo>
                  <a:pt x="2774" y="632"/>
                </a:moveTo>
                <a:cubicBezTo>
                  <a:pt x="2775" y="630"/>
                  <a:pt x="2775" y="630"/>
                  <a:pt x="2775" y="630"/>
                </a:cubicBezTo>
                <a:cubicBezTo>
                  <a:pt x="2775" y="629"/>
                  <a:pt x="2775" y="629"/>
                  <a:pt x="2775" y="629"/>
                </a:cubicBezTo>
                <a:cubicBezTo>
                  <a:pt x="2774" y="628"/>
                  <a:pt x="2774" y="628"/>
                  <a:pt x="2774" y="628"/>
                </a:cubicBezTo>
                <a:cubicBezTo>
                  <a:pt x="2773" y="629"/>
                  <a:pt x="2773" y="629"/>
                  <a:pt x="2773" y="629"/>
                </a:cubicBezTo>
                <a:cubicBezTo>
                  <a:pt x="2773" y="630"/>
                  <a:pt x="2773" y="630"/>
                  <a:pt x="2773" y="630"/>
                </a:cubicBezTo>
                <a:cubicBezTo>
                  <a:pt x="2773" y="632"/>
                  <a:pt x="2773" y="632"/>
                  <a:pt x="2773" y="632"/>
                </a:cubicBezTo>
                <a:lnTo>
                  <a:pt x="2774" y="632"/>
                </a:lnTo>
                <a:close/>
                <a:moveTo>
                  <a:pt x="2880" y="1165"/>
                </a:moveTo>
                <a:cubicBezTo>
                  <a:pt x="2882" y="1164"/>
                  <a:pt x="2882" y="1164"/>
                  <a:pt x="2882" y="1164"/>
                </a:cubicBezTo>
                <a:cubicBezTo>
                  <a:pt x="2882" y="1164"/>
                  <a:pt x="2882" y="1164"/>
                  <a:pt x="2882" y="1164"/>
                </a:cubicBezTo>
                <a:cubicBezTo>
                  <a:pt x="2879" y="1164"/>
                  <a:pt x="2879" y="1164"/>
                  <a:pt x="2879" y="1164"/>
                </a:cubicBezTo>
                <a:lnTo>
                  <a:pt x="2880" y="1165"/>
                </a:lnTo>
                <a:close/>
                <a:moveTo>
                  <a:pt x="2814" y="610"/>
                </a:moveTo>
                <a:cubicBezTo>
                  <a:pt x="2813" y="611"/>
                  <a:pt x="2813" y="611"/>
                  <a:pt x="2813" y="611"/>
                </a:cubicBezTo>
                <a:cubicBezTo>
                  <a:pt x="2814" y="612"/>
                  <a:pt x="2814" y="612"/>
                  <a:pt x="2814" y="612"/>
                </a:cubicBezTo>
                <a:cubicBezTo>
                  <a:pt x="2815" y="611"/>
                  <a:pt x="2815" y="611"/>
                  <a:pt x="2815" y="611"/>
                </a:cubicBezTo>
                <a:lnTo>
                  <a:pt x="2814" y="610"/>
                </a:lnTo>
                <a:close/>
                <a:moveTo>
                  <a:pt x="2979" y="1117"/>
                </a:moveTo>
                <a:cubicBezTo>
                  <a:pt x="2979" y="1116"/>
                  <a:pt x="2979" y="1116"/>
                  <a:pt x="2979" y="1116"/>
                </a:cubicBezTo>
                <a:cubicBezTo>
                  <a:pt x="2979" y="1117"/>
                  <a:pt x="2979" y="1117"/>
                  <a:pt x="2979" y="1117"/>
                </a:cubicBezTo>
                <a:close/>
                <a:moveTo>
                  <a:pt x="2965" y="1125"/>
                </a:moveTo>
                <a:cubicBezTo>
                  <a:pt x="2966" y="1126"/>
                  <a:pt x="2966" y="1126"/>
                  <a:pt x="2966" y="1126"/>
                </a:cubicBezTo>
                <a:cubicBezTo>
                  <a:pt x="2967" y="1125"/>
                  <a:pt x="2967" y="1125"/>
                  <a:pt x="2967" y="1125"/>
                </a:cubicBezTo>
                <a:lnTo>
                  <a:pt x="2965" y="1125"/>
                </a:lnTo>
                <a:close/>
                <a:moveTo>
                  <a:pt x="3007" y="1056"/>
                </a:moveTo>
                <a:cubicBezTo>
                  <a:pt x="3006" y="1056"/>
                  <a:pt x="3006" y="1056"/>
                  <a:pt x="3006" y="1056"/>
                </a:cubicBezTo>
                <a:cubicBezTo>
                  <a:pt x="3004" y="1056"/>
                  <a:pt x="3004" y="1056"/>
                  <a:pt x="3004" y="1056"/>
                </a:cubicBezTo>
                <a:cubicBezTo>
                  <a:pt x="3003" y="1056"/>
                  <a:pt x="3003" y="1056"/>
                  <a:pt x="3003" y="1056"/>
                </a:cubicBezTo>
                <a:cubicBezTo>
                  <a:pt x="3001" y="1056"/>
                  <a:pt x="3001" y="1056"/>
                  <a:pt x="3001" y="1056"/>
                </a:cubicBezTo>
                <a:cubicBezTo>
                  <a:pt x="3000" y="1056"/>
                  <a:pt x="3000" y="1056"/>
                  <a:pt x="3000" y="1056"/>
                </a:cubicBezTo>
                <a:cubicBezTo>
                  <a:pt x="3000" y="1056"/>
                  <a:pt x="3001" y="1058"/>
                  <a:pt x="3001" y="1058"/>
                </a:cubicBezTo>
                <a:cubicBezTo>
                  <a:pt x="3003" y="1058"/>
                  <a:pt x="3003" y="1058"/>
                  <a:pt x="3003" y="1058"/>
                </a:cubicBezTo>
                <a:cubicBezTo>
                  <a:pt x="3004" y="1059"/>
                  <a:pt x="3004" y="1059"/>
                  <a:pt x="3004" y="1059"/>
                </a:cubicBezTo>
                <a:cubicBezTo>
                  <a:pt x="3006" y="1059"/>
                  <a:pt x="3006" y="1059"/>
                  <a:pt x="3006" y="1059"/>
                </a:cubicBezTo>
                <a:cubicBezTo>
                  <a:pt x="3008" y="1057"/>
                  <a:pt x="3008" y="1057"/>
                  <a:pt x="3008" y="1057"/>
                </a:cubicBezTo>
                <a:lnTo>
                  <a:pt x="3007" y="1056"/>
                </a:lnTo>
                <a:close/>
                <a:moveTo>
                  <a:pt x="2921" y="1214"/>
                </a:moveTo>
                <a:cubicBezTo>
                  <a:pt x="2919" y="1214"/>
                  <a:pt x="2919" y="1214"/>
                  <a:pt x="2919" y="1214"/>
                </a:cubicBezTo>
                <a:cubicBezTo>
                  <a:pt x="2916" y="1215"/>
                  <a:pt x="2916" y="1215"/>
                  <a:pt x="2916" y="1215"/>
                </a:cubicBezTo>
                <a:cubicBezTo>
                  <a:pt x="2916" y="1215"/>
                  <a:pt x="2916" y="1217"/>
                  <a:pt x="2916" y="1217"/>
                </a:cubicBezTo>
                <a:cubicBezTo>
                  <a:pt x="2917" y="1217"/>
                  <a:pt x="2917" y="1217"/>
                  <a:pt x="2917" y="1217"/>
                </a:cubicBezTo>
                <a:cubicBezTo>
                  <a:pt x="2918" y="1217"/>
                  <a:pt x="2918" y="1217"/>
                  <a:pt x="2918" y="1217"/>
                </a:cubicBezTo>
                <a:cubicBezTo>
                  <a:pt x="2919" y="1215"/>
                  <a:pt x="2919" y="1215"/>
                  <a:pt x="2919" y="1215"/>
                </a:cubicBezTo>
                <a:cubicBezTo>
                  <a:pt x="2921" y="1215"/>
                  <a:pt x="2921" y="1215"/>
                  <a:pt x="2921" y="1215"/>
                </a:cubicBezTo>
                <a:lnTo>
                  <a:pt x="2921" y="1214"/>
                </a:lnTo>
                <a:close/>
                <a:moveTo>
                  <a:pt x="2971" y="1120"/>
                </a:moveTo>
                <a:cubicBezTo>
                  <a:pt x="2970" y="1118"/>
                  <a:pt x="2970" y="1118"/>
                  <a:pt x="2970" y="1118"/>
                </a:cubicBezTo>
                <a:cubicBezTo>
                  <a:pt x="2969" y="1119"/>
                  <a:pt x="2969" y="1119"/>
                  <a:pt x="2969" y="1119"/>
                </a:cubicBezTo>
                <a:cubicBezTo>
                  <a:pt x="2969" y="1120"/>
                  <a:pt x="2969" y="1120"/>
                  <a:pt x="2969" y="1120"/>
                </a:cubicBezTo>
                <a:cubicBezTo>
                  <a:pt x="2970" y="1121"/>
                  <a:pt x="2970" y="1121"/>
                  <a:pt x="2970" y="1121"/>
                </a:cubicBezTo>
                <a:cubicBezTo>
                  <a:pt x="2970" y="1121"/>
                  <a:pt x="2970" y="1121"/>
                  <a:pt x="2970" y="1121"/>
                </a:cubicBezTo>
                <a:lnTo>
                  <a:pt x="2971" y="1120"/>
                </a:lnTo>
                <a:close/>
                <a:moveTo>
                  <a:pt x="2951" y="1148"/>
                </a:moveTo>
                <a:cubicBezTo>
                  <a:pt x="2951" y="1151"/>
                  <a:pt x="2951" y="1151"/>
                  <a:pt x="2951" y="1151"/>
                </a:cubicBezTo>
                <a:cubicBezTo>
                  <a:pt x="2952" y="1150"/>
                  <a:pt x="2952" y="1150"/>
                  <a:pt x="2952" y="1150"/>
                </a:cubicBezTo>
                <a:cubicBezTo>
                  <a:pt x="2953" y="1150"/>
                  <a:pt x="2953" y="1150"/>
                  <a:pt x="2953" y="1150"/>
                </a:cubicBezTo>
                <a:cubicBezTo>
                  <a:pt x="2952" y="1148"/>
                  <a:pt x="2952" y="1148"/>
                  <a:pt x="2952" y="1148"/>
                </a:cubicBezTo>
                <a:lnTo>
                  <a:pt x="2951" y="1148"/>
                </a:lnTo>
                <a:close/>
                <a:moveTo>
                  <a:pt x="2967" y="1126"/>
                </a:moveTo>
                <a:cubicBezTo>
                  <a:pt x="2968" y="1127"/>
                  <a:pt x="2968" y="1127"/>
                  <a:pt x="2968" y="1127"/>
                </a:cubicBezTo>
                <a:cubicBezTo>
                  <a:pt x="2968" y="1126"/>
                  <a:pt x="2968" y="1126"/>
                  <a:pt x="2968" y="1126"/>
                </a:cubicBezTo>
                <a:lnTo>
                  <a:pt x="2967" y="1126"/>
                </a:lnTo>
                <a:close/>
                <a:moveTo>
                  <a:pt x="2970" y="1124"/>
                </a:moveTo>
                <a:cubicBezTo>
                  <a:pt x="2969" y="1124"/>
                  <a:pt x="2969" y="1124"/>
                  <a:pt x="2969" y="1124"/>
                </a:cubicBezTo>
                <a:cubicBezTo>
                  <a:pt x="2968" y="1125"/>
                  <a:pt x="2968" y="1125"/>
                  <a:pt x="2968" y="1125"/>
                </a:cubicBezTo>
                <a:cubicBezTo>
                  <a:pt x="2968" y="1125"/>
                  <a:pt x="2970" y="1125"/>
                  <a:pt x="2970" y="1125"/>
                </a:cubicBezTo>
                <a:lnTo>
                  <a:pt x="2970" y="1124"/>
                </a:lnTo>
                <a:close/>
                <a:moveTo>
                  <a:pt x="2967" y="1121"/>
                </a:moveTo>
                <a:cubicBezTo>
                  <a:pt x="2968" y="1122"/>
                  <a:pt x="2968" y="1122"/>
                  <a:pt x="2968" y="1122"/>
                </a:cubicBezTo>
                <a:cubicBezTo>
                  <a:pt x="2969" y="1122"/>
                  <a:pt x="2969" y="1122"/>
                  <a:pt x="2969" y="1122"/>
                </a:cubicBezTo>
                <a:cubicBezTo>
                  <a:pt x="2969" y="1122"/>
                  <a:pt x="2969" y="1122"/>
                  <a:pt x="2969" y="1122"/>
                </a:cubicBezTo>
                <a:lnTo>
                  <a:pt x="2967" y="1121"/>
                </a:lnTo>
                <a:close/>
                <a:moveTo>
                  <a:pt x="2952" y="1143"/>
                </a:moveTo>
                <a:cubicBezTo>
                  <a:pt x="2953" y="1144"/>
                  <a:pt x="2953" y="1144"/>
                  <a:pt x="2953" y="1144"/>
                </a:cubicBezTo>
                <a:cubicBezTo>
                  <a:pt x="2954" y="1143"/>
                  <a:pt x="2954" y="1143"/>
                  <a:pt x="2954" y="1143"/>
                </a:cubicBezTo>
                <a:lnTo>
                  <a:pt x="2952" y="1143"/>
                </a:lnTo>
                <a:close/>
                <a:moveTo>
                  <a:pt x="2886" y="1160"/>
                </a:moveTo>
                <a:cubicBezTo>
                  <a:pt x="2885" y="1161"/>
                  <a:pt x="2885" y="1161"/>
                  <a:pt x="2885" y="1161"/>
                </a:cubicBezTo>
                <a:cubicBezTo>
                  <a:pt x="2886" y="1161"/>
                  <a:pt x="2886" y="1161"/>
                  <a:pt x="2886" y="1161"/>
                </a:cubicBezTo>
                <a:lnTo>
                  <a:pt x="2886" y="1160"/>
                </a:lnTo>
                <a:close/>
                <a:moveTo>
                  <a:pt x="2919" y="1118"/>
                </a:moveTo>
                <a:cubicBezTo>
                  <a:pt x="2920" y="1118"/>
                  <a:pt x="2920" y="1118"/>
                  <a:pt x="2920" y="1118"/>
                </a:cubicBezTo>
                <a:cubicBezTo>
                  <a:pt x="2920" y="1116"/>
                  <a:pt x="2920" y="1116"/>
                  <a:pt x="2920" y="1116"/>
                </a:cubicBezTo>
                <a:cubicBezTo>
                  <a:pt x="2921" y="1115"/>
                  <a:pt x="2921" y="1115"/>
                  <a:pt x="2921" y="1115"/>
                </a:cubicBezTo>
                <a:cubicBezTo>
                  <a:pt x="2919" y="1114"/>
                  <a:pt x="2919" y="1114"/>
                  <a:pt x="2919" y="1114"/>
                </a:cubicBezTo>
                <a:cubicBezTo>
                  <a:pt x="2918" y="1114"/>
                  <a:pt x="2918" y="1114"/>
                  <a:pt x="2918" y="1114"/>
                </a:cubicBezTo>
                <a:cubicBezTo>
                  <a:pt x="2915" y="1113"/>
                  <a:pt x="2915" y="1113"/>
                  <a:pt x="2915" y="1113"/>
                </a:cubicBezTo>
                <a:cubicBezTo>
                  <a:pt x="2913" y="1115"/>
                  <a:pt x="2913" y="1115"/>
                  <a:pt x="2913" y="1115"/>
                </a:cubicBezTo>
                <a:cubicBezTo>
                  <a:pt x="2912" y="1117"/>
                  <a:pt x="2912" y="1117"/>
                  <a:pt x="2912" y="1117"/>
                </a:cubicBezTo>
                <a:cubicBezTo>
                  <a:pt x="2911" y="1119"/>
                  <a:pt x="2911" y="1119"/>
                  <a:pt x="2911" y="1119"/>
                </a:cubicBezTo>
                <a:cubicBezTo>
                  <a:pt x="2906" y="1124"/>
                  <a:pt x="2906" y="1124"/>
                  <a:pt x="2906" y="1124"/>
                </a:cubicBezTo>
                <a:cubicBezTo>
                  <a:pt x="2906" y="1124"/>
                  <a:pt x="2910" y="1123"/>
                  <a:pt x="2910" y="1123"/>
                </a:cubicBezTo>
                <a:cubicBezTo>
                  <a:pt x="2911" y="1123"/>
                  <a:pt x="2911" y="1123"/>
                  <a:pt x="2911" y="1123"/>
                </a:cubicBezTo>
                <a:cubicBezTo>
                  <a:pt x="2914" y="1123"/>
                  <a:pt x="2914" y="1123"/>
                  <a:pt x="2914" y="1123"/>
                </a:cubicBezTo>
                <a:cubicBezTo>
                  <a:pt x="2915" y="1123"/>
                  <a:pt x="2915" y="1123"/>
                  <a:pt x="2915" y="1123"/>
                </a:cubicBezTo>
                <a:cubicBezTo>
                  <a:pt x="2917" y="1121"/>
                  <a:pt x="2917" y="1121"/>
                  <a:pt x="2917" y="1121"/>
                </a:cubicBezTo>
                <a:cubicBezTo>
                  <a:pt x="2919" y="1120"/>
                  <a:pt x="2919" y="1120"/>
                  <a:pt x="2919" y="1120"/>
                </a:cubicBezTo>
                <a:cubicBezTo>
                  <a:pt x="2919" y="1119"/>
                  <a:pt x="2919" y="1119"/>
                  <a:pt x="2919" y="1119"/>
                </a:cubicBezTo>
                <a:lnTo>
                  <a:pt x="2919" y="1118"/>
                </a:lnTo>
                <a:close/>
                <a:moveTo>
                  <a:pt x="2890" y="1159"/>
                </a:moveTo>
                <a:cubicBezTo>
                  <a:pt x="2889" y="1159"/>
                  <a:pt x="2889" y="1159"/>
                  <a:pt x="2889" y="1159"/>
                </a:cubicBezTo>
                <a:cubicBezTo>
                  <a:pt x="2889" y="1160"/>
                  <a:pt x="2889" y="1160"/>
                  <a:pt x="2889" y="1160"/>
                </a:cubicBezTo>
                <a:lnTo>
                  <a:pt x="2890" y="1159"/>
                </a:lnTo>
                <a:close/>
                <a:moveTo>
                  <a:pt x="2882" y="1163"/>
                </a:moveTo>
                <a:cubicBezTo>
                  <a:pt x="2883" y="1164"/>
                  <a:pt x="2883" y="1164"/>
                  <a:pt x="2883" y="1164"/>
                </a:cubicBezTo>
                <a:cubicBezTo>
                  <a:pt x="2884" y="1163"/>
                  <a:pt x="2884" y="1163"/>
                  <a:pt x="2884" y="1163"/>
                </a:cubicBezTo>
                <a:cubicBezTo>
                  <a:pt x="2885" y="1162"/>
                  <a:pt x="2885" y="1162"/>
                  <a:pt x="2885" y="1162"/>
                </a:cubicBezTo>
                <a:cubicBezTo>
                  <a:pt x="2886" y="1161"/>
                  <a:pt x="2886" y="1161"/>
                  <a:pt x="2886" y="1161"/>
                </a:cubicBezTo>
                <a:cubicBezTo>
                  <a:pt x="2884" y="1161"/>
                  <a:pt x="2884" y="1161"/>
                  <a:pt x="2884" y="1161"/>
                </a:cubicBezTo>
                <a:lnTo>
                  <a:pt x="2882" y="1163"/>
                </a:lnTo>
                <a:close/>
                <a:moveTo>
                  <a:pt x="2917" y="1122"/>
                </a:moveTo>
                <a:cubicBezTo>
                  <a:pt x="2916" y="1123"/>
                  <a:pt x="2916" y="1123"/>
                  <a:pt x="2916" y="1123"/>
                </a:cubicBezTo>
                <a:cubicBezTo>
                  <a:pt x="2917" y="1123"/>
                  <a:pt x="2917" y="1123"/>
                  <a:pt x="2917" y="1123"/>
                </a:cubicBezTo>
                <a:cubicBezTo>
                  <a:pt x="2919" y="1124"/>
                  <a:pt x="2919" y="1124"/>
                  <a:pt x="2919" y="1124"/>
                </a:cubicBezTo>
                <a:cubicBezTo>
                  <a:pt x="2920" y="1123"/>
                  <a:pt x="2920" y="1123"/>
                  <a:pt x="2920" y="1123"/>
                </a:cubicBezTo>
                <a:cubicBezTo>
                  <a:pt x="2919" y="1121"/>
                  <a:pt x="2919" y="1121"/>
                  <a:pt x="2919" y="1121"/>
                </a:cubicBezTo>
                <a:cubicBezTo>
                  <a:pt x="2918" y="1121"/>
                  <a:pt x="2918" y="1121"/>
                  <a:pt x="2918" y="1121"/>
                </a:cubicBezTo>
                <a:lnTo>
                  <a:pt x="2917" y="1122"/>
                </a:lnTo>
                <a:close/>
                <a:moveTo>
                  <a:pt x="2893" y="1156"/>
                </a:moveTo>
                <a:cubicBezTo>
                  <a:pt x="2894" y="1157"/>
                  <a:pt x="2894" y="1157"/>
                  <a:pt x="2894" y="1157"/>
                </a:cubicBezTo>
                <a:cubicBezTo>
                  <a:pt x="2894" y="1156"/>
                  <a:pt x="2894" y="1156"/>
                  <a:pt x="2894" y="1156"/>
                </a:cubicBezTo>
                <a:cubicBezTo>
                  <a:pt x="2896" y="1154"/>
                  <a:pt x="2896" y="1154"/>
                  <a:pt x="2896" y="1154"/>
                </a:cubicBezTo>
                <a:cubicBezTo>
                  <a:pt x="2895" y="1153"/>
                  <a:pt x="2895" y="1153"/>
                  <a:pt x="2895" y="1153"/>
                </a:cubicBezTo>
                <a:cubicBezTo>
                  <a:pt x="2893" y="1155"/>
                  <a:pt x="2893" y="1155"/>
                  <a:pt x="2893" y="1155"/>
                </a:cubicBezTo>
                <a:lnTo>
                  <a:pt x="2893" y="1156"/>
                </a:lnTo>
                <a:close/>
                <a:moveTo>
                  <a:pt x="2892" y="1159"/>
                </a:moveTo>
                <a:cubicBezTo>
                  <a:pt x="2891" y="1158"/>
                  <a:pt x="2891" y="1158"/>
                  <a:pt x="2891" y="1158"/>
                </a:cubicBezTo>
                <a:cubicBezTo>
                  <a:pt x="2890" y="1158"/>
                  <a:pt x="2890" y="1158"/>
                  <a:pt x="2890" y="1158"/>
                </a:cubicBezTo>
                <a:lnTo>
                  <a:pt x="2892" y="1159"/>
                </a:lnTo>
                <a:close/>
                <a:moveTo>
                  <a:pt x="2919" y="1222"/>
                </a:moveTo>
                <a:cubicBezTo>
                  <a:pt x="2920" y="1221"/>
                  <a:pt x="2920" y="1221"/>
                  <a:pt x="2920" y="1221"/>
                </a:cubicBezTo>
                <a:cubicBezTo>
                  <a:pt x="2920" y="1220"/>
                  <a:pt x="2920" y="1220"/>
                  <a:pt x="2920" y="1220"/>
                </a:cubicBezTo>
                <a:cubicBezTo>
                  <a:pt x="2918" y="1221"/>
                  <a:pt x="2918" y="1221"/>
                  <a:pt x="2918" y="1221"/>
                </a:cubicBezTo>
                <a:lnTo>
                  <a:pt x="2919" y="1222"/>
                </a:lnTo>
                <a:close/>
                <a:moveTo>
                  <a:pt x="3040" y="1135"/>
                </a:moveTo>
                <a:cubicBezTo>
                  <a:pt x="3040" y="1135"/>
                  <a:pt x="3040" y="1135"/>
                  <a:pt x="3040" y="1135"/>
                </a:cubicBezTo>
                <a:cubicBezTo>
                  <a:pt x="3038" y="1135"/>
                  <a:pt x="3038" y="1135"/>
                  <a:pt x="3038" y="1135"/>
                </a:cubicBezTo>
                <a:cubicBezTo>
                  <a:pt x="3038" y="1135"/>
                  <a:pt x="3038" y="1135"/>
                  <a:pt x="3038" y="1135"/>
                </a:cubicBezTo>
                <a:cubicBezTo>
                  <a:pt x="3038" y="1137"/>
                  <a:pt x="3038" y="1137"/>
                  <a:pt x="3038" y="1137"/>
                </a:cubicBezTo>
                <a:cubicBezTo>
                  <a:pt x="3039" y="1138"/>
                  <a:pt x="3039" y="1138"/>
                  <a:pt x="3039" y="1138"/>
                </a:cubicBezTo>
                <a:cubicBezTo>
                  <a:pt x="3041" y="1138"/>
                  <a:pt x="3041" y="1138"/>
                  <a:pt x="3041" y="1138"/>
                </a:cubicBezTo>
                <a:cubicBezTo>
                  <a:pt x="3041" y="1138"/>
                  <a:pt x="3041" y="1138"/>
                  <a:pt x="3041" y="1138"/>
                </a:cubicBezTo>
                <a:cubicBezTo>
                  <a:pt x="3042" y="1137"/>
                  <a:pt x="3042" y="1137"/>
                  <a:pt x="3042" y="1137"/>
                </a:cubicBezTo>
                <a:cubicBezTo>
                  <a:pt x="3041" y="1137"/>
                  <a:pt x="3041" y="1137"/>
                  <a:pt x="3041" y="1137"/>
                </a:cubicBezTo>
                <a:cubicBezTo>
                  <a:pt x="3040" y="1137"/>
                  <a:pt x="3040" y="1137"/>
                  <a:pt x="3040" y="1137"/>
                </a:cubicBezTo>
                <a:cubicBezTo>
                  <a:pt x="3041" y="1136"/>
                  <a:pt x="3041" y="1136"/>
                  <a:pt x="3041" y="1136"/>
                </a:cubicBezTo>
                <a:lnTo>
                  <a:pt x="3040" y="1135"/>
                </a:lnTo>
                <a:close/>
                <a:moveTo>
                  <a:pt x="3045" y="1128"/>
                </a:moveTo>
                <a:cubicBezTo>
                  <a:pt x="3045" y="1126"/>
                  <a:pt x="3045" y="1126"/>
                  <a:pt x="3045" y="1126"/>
                </a:cubicBezTo>
                <a:cubicBezTo>
                  <a:pt x="3045" y="1124"/>
                  <a:pt x="3045" y="1124"/>
                  <a:pt x="3045" y="1124"/>
                </a:cubicBezTo>
                <a:cubicBezTo>
                  <a:pt x="3044" y="1124"/>
                  <a:pt x="3044" y="1124"/>
                  <a:pt x="3044" y="1124"/>
                </a:cubicBezTo>
                <a:cubicBezTo>
                  <a:pt x="3044" y="1125"/>
                  <a:pt x="3044" y="1125"/>
                  <a:pt x="3044" y="1125"/>
                </a:cubicBezTo>
                <a:cubicBezTo>
                  <a:pt x="3044" y="1126"/>
                  <a:pt x="3044" y="1126"/>
                  <a:pt x="3044" y="1126"/>
                </a:cubicBezTo>
                <a:cubicBezTo>
                  <a:pt x="3045" y="1126"/>
                  <a:pt x="3045" y="1126"/>
                  <a:pt x="3045" y="1126"/>
                </a:cubicBezTo>
                <a:cubicBezTo>
                  <a:pt x="3045" y="1127"/>
                  <a:pt x="3045" y="1127"/>
                  <a:pt x="3045" y="1127"/>
                </a:cubicBezTo>
                <a:cubicBezTo>
                  <a:pt x="3045" y="1128"/>
                  <a:pt x="3045" y="1128"/>
                  <a:pt x="3045" y="1128"/>
                </a:cubicBezTo>
                <a:close/>
                <a:moveTo>
                  <a:pt x="3028" y="1298"/>
                </a:moveTo>
                <a:cubicBezTo>
                  <a:pt x="3027" y="1297"/>
                  <a:pt x="3027" y="1297"/>
                  <a:pt x="3027" y="1297"/>
                </a:cubicBezTo>
                <a:cubicBezTo>
                  <a:pt x="3027" y="1298"/>
                  <a:pt x="3027" y="1298"/>
                  <a:pt x="3027" y="1298"/>
                </a:cubicBezTo>
                <a:cubicBezTo>
                  <a:pt x="3028" y="1301"/>
                  <a:pt x="3028" y="1301"/>
                  <a:pt x="3028" y="1301"/>
                </a:cubicBezTo>
                <a:cubicBezTo>
                  <a:pt x="3029" y="1302"/>
                  <a:pt x="3029" y="1302"/>
                  <a:pt x="3029" y="1302"/>
                </a:cubicBezTo>
                <a:cubicBezTo>
                  <a:pt x="3030" y="1301"/>
                  <a:pt x="3030" y="1301"/>
                  <a:pt x="3030" y="1301"/>
                </a:cubicBezTo>
                <a:cubicBezTo>
                  <a:pt x="3029" y="1300"/>
                  <a:pt x="3029" y="1300"/>
                  <a:pt x="3029" y="1300"/>
                </a:cubicBezTo>
                <a:cubicBezTo>
                  <a:pt x="3029" y="1298"/>
                  <a:pt x="3029" y="1298"/>
                  <a:pt x="3029" y="1298"/>
                </a:cubicBezTo>
                <a:lnTo>
                  <a:pt x="3028" y="1298"/>
                </a:lnTo>
                <a:close/>
                <a:moveTo>
                  <a:pt x="3043" y="1140"/>
                </a:moveTo>
                <a:cubicBezTo>
                  <a:pt x="3042" y="1140"/>
                  <a:pt x="3042" y="1140"/>
                  <a:pt x="3042" y="1140"/>
                </a:cubicBezTo>
                <a:cubicBezTo>
                  <a:pt x="3042" y="1140"/>
                  <a:pt x="3042" y="1140"/>
                  <a:pt x="3042" y="1140"/>
                </a:cubicBezTo>
                <a:cubicBezTo>
                  <a:pt x="3041" y="1139"/>
                  <a:pt x="3041" y="1139"/>
                  <a:pt x="3041" y="1139"/>
                </a:cubicBezTo>
                <a:cubicBezTo>
                  <a:pt x="3040" y="1139"/>
                  <a:pt x="3040" y="1139"/>
                  <a:pt x="3040" y="1139"/>
                </a:cubicBezTo>
                <a:cubicBezTo>
                  <a:pt x="3040" y="1139"/>
                  <a:pt x="3040" y="1139"/>
                  <a:pt x="3040" y="1139"/>
                </a:cubicBezTo>
                <a:cubicBezTo>
                  <a:pt x="3041" y="1139"/>
                  <a:pt x="3041" y="1139"/>
                  <a:pt x="3041" y="1139"/>
                </a:cubicBezTo>
                <a:cubicBezTo>
                  <a:pt x="3042" y="1141"/>
                  <a:pt x="3042" y="1141"/>
                  <a:pt x="3042" y="1141"/>
                </a:cubicBezTo>
                <a:cubicBezTo>
                  <a:pt x="3042" y="1141"/>
                  <a:pt x="3042" y="1141"/>
                  <a:pt x="3042" y="1141"/>
                </a:cubicBezTo>
                <a:cubicBezTo>
                  <a:pt x="3042" y="1143"/>
                  <a:pt x="3042" y="1143"/>
                  <a:pt x="3042" y="1143"/>
                </a:cubicBezTo>
                <a:cubicBezTo>
                  <a:pt x="3043" y="1143"/>
                  <a:pt x="3043" y="1143"/>
                  <a:pt x="3043" y="1143"/>
                </a:cubicBezTo>
                <a:cubicBezTo>
                  <a:pt x="3044" y="1143"/>
                  <a:pt x="3044" y="1143"/>
                  <a:pt x="3044" y="1143"/>
                </a:cubicBezTo>
                <a:cubicBezTo>
                  <a:pt x="3045" y="1142"/>
                  <a:pt x="3045" y="1142"/>
                  <a:pt x="3045" y="1142"/>
                </a:cubicBezTo>
                <a:cubicBezTo>
                  <a:pt x="3046" y="1141"/>
                  <a:pt x="3046" y="1141"/>
                  <a:pt x="3046" y="1141"/>
                </a:cubicBezTo>
                <a:cubicBezTo>
                  <a:pt x="3045" y="1140"/>
                  <a:pt x="3045" y="1140"/>
                  <a:pt x="3045" y="1140"/>
                </a:cubicBezTo>
                <a:cubicBezTo>
                  <a:pt x="3044" y="1140"/>
                  <a:pt x="3044" y="1140"/>
                  <a:pt x="3044" y="1140"/>
                </a:cubicBezTo>
                <a:cubicBezTo>
                  <a:pt x="3043" y="1141"/>
                  <a:pt x="3043" y="1141"/>
                  <a:pt x="3043" y="1141"/>
                </a:cubicBezTo>
                <a:lnTo>
                  <a:pt x="3043" y="1140"/>
                </a:lnTo>
                <a:close/>
                <a:moveTo>
                  <a:pt x="3004" y="1092"/>
                </a:moveTo>
                <a:cubicBezTo>
                  <a:pt x="3005" y="1093"/>
                  <a:pt x="3005" y="1093"/>
                  <a:pt x="3005" y="1093"/>
                </a:cubicBezTo>
                <a:cubicBezTo>
                  <a:pt x="3006" y="1093"/>
                  <a:pt x="3006" y="1093"/>
                  <a:pt x="3006" y="1093"/>
                </a:cubicBezTo>
                <a:cubicBezTo>
                  <a:pt x="3006" y="1091"/>
                  <a:pt x="3006" y="1091"/>
                  <a:pt x="3006" y="1091"/>
                </a:cubicBezTo>
                <a:cubicBezTo>
                  <a:pt x="3005" y="1090"/>
                  <a:pt x="3005" y="1090"/>
                  <a:pt x="3005" y="1090"/>
                </a:cubicBezTo>
                <a:lnTo>
                  <a:pt x="3004" y="1092"/>
                </a:lnTo>
                <a:close/>
                <a:moveTo>
                  <a:pt x="3036" y="1136"/>
                </a:moveTo>
                <a:cubicBezTo>
                  <a:pt x="3037" y="1137"/>
                  <a:pt x="3037" y="1137"/>
                  <a:pt x="3037" y="1137"/>
                </a:cubicBezTo>
                <a:cubicBezTo>
                  <a:pt x="3037" y="1135"/>
                  <a:pt x="3037" y="1135"/>
                  <a:pt x="3037" y="1135"/>
                </a:cubicBezTo>
                <a:cubicBezTo>
                  <a:pt x="3036" y="1134"/>
                  <a:pt x="3036" y="1134"/>
                  <a:pt x="3036" y="1134"/>
                </a:cubicBezTo>
                <a:cubicBezTo>
                  <a:pt x="3035" y="1133"/>
                  <a:pt x="3035" y="1133"/>
                  <a:pt x="3035" y="1133"/>
                </a:cubicBezTo>
                <a:cubicBezTo>
                  <a:pt x="3034" y="1134"/>
                  <a:pt x="3034" y="1134"/>
                  <a:pt x="3034" y="1134"/>
                </a:cubicBezTo>
                <a:cubicBezTo>
                  <a:pt x="3034" y="1135"/>
                  <a:pt x="3034" y="1135"/>
                  <a:pt x="3034" y="1135"/>
                </a:cubicBezTo>
                <a:cubicBezTo>
                  <a:pt x="3035" y="1135"/>
                  <a:pt x="3035" y="1135"/>
                  <a:pt x="3035" y="1135"/>
                </a:cubicBezTo>
                <a:lnTo>
                  <a:pt x="3036" y="1136"/>
                </a:lnTo>
                <a:close/>
                <a:moveTo>
                  <a:pt x="3013" y="1097"/>
                </a:moveTo>
                <a:cubicBezTo>
                  <a:pt x="3014" y="1096"/>
                  <a:pt x="3014" y="1096"/>
                  <a:pt x="3014" y="1096"/>
                </a:cubicBezTo>
                <a:cubicBezTo>
                  <a:pt x="3013" y="1094"/>
                  <a:pt x="3013" y="1094"/>
                  <a:pt x="3013" y="1094"/>
                </a:cubicBezTo>
                <a:cubicBezTo>
                  <a:pt x="3012" y="1093"/>
                  <a:pt x="3012" y="1093"/>
                  <a:pt x="3012" y="1093"/>
                </a:cubicBezTo>
                <a:cubicBezTo>
                  <a:pt x="3011" y="1094"/>
                  <a:pt x="3011" y="1094"/>
                  <a:pt x="3011" y="1094"/>
                </a:cubicBezTo>
                <a:cubicBezTo>
                  <a:pt x="3012" y="1096"/>
                  <a:pt x="3012" y="1096"/>
                  <a:pt x="3012" y="1096"/>
                </a:cubicBezTo>
                <a:lnTo>
                  <a:pt x="3013" y="1097"/>
                </a:lnTo>
                <a:close/>
                <a:moveTo>
                  <a:pt x="2986" y="1240"/>
                </a:moveTo>
                <a:cubicBezTo>
                  <a:pt x="2987" y="1238"/>
                  <a:pt x="2987" y="1238"/>
                  <a:pt x="2987" y="1238"/>
                </a:cubicBezTo>
                <a:cubicBezTo>
                  <a:pt x="2987" y="1235"/>
                  <a:pt x="2987" y="1235"/>
                  <a:pt x="2987" y="1235"/>
                </a:cubicBezTo>
                <a:cubicBezTo>
                  <a:pt x="2986" y="1235"/>
                  <a:pt x="2986" y="1235"/>
                  <a:pt x="2986" y="1235"/>
                </a:cubicBezTo>
                <a:cubicBezTo>
                  <a:pt x="2985" y="1236"/>
                  <a:pt x="2985" y="1236"/>
                  <a:pt x="2985" y="1236"/>
                </a:cubicBezTo>
                <a:cubicBezTo>
                  <a:pt x="2986" y="1237"/>
                  <a:pt x="2986" y="1237"/>
                  <a:pt x="2986" y="1237"/>
                </a:cubicBezTo>
                <a:cubicBezTo>
                  <a:pt x="2985" y="1239"/>
                  <a:pt x="2985" y="1239"/>
                  <a:pt x="2985" y="1239"/>
                </a:cubicBezTo>
                <a:lnTo>
                  <a:pt x="2986" y="1240"/>
                </a:lnTo>
                <a:close/>
                <a:moveTo>
                  <a:pt x="3024" y="1284"/>
                </a:moveTo>
                <a:cubicBezTo>
                  <a:pt x="3024" y="1283"/>
                  <a:pt x="3024" y="1283"/>
                  <a:pt x="3024" y="1283"/>
                </a:cubicBezTo>
                <a:cubicBezTo>
                  <a:pt x="3023" y="1283"/>
                  <a:pt x="3023" y="1283"/>
                  <a:pt x="3023" y="1283"/>
                </a:cubicBezTo>
                <a:lnTo>
                  <a:pt x="3024" y="1284"/>
                </a:lnTo>
                <a:close/>
                <a:moveTo>
                  <a:pt x="2977" y="1115"/>
                </a:moveTo>
                <a:cubicBezTo>
                  <a:pt x="2977" y="1116"/>
                  <a:pt x="2977" y="1116"/>
                  <a:pt x="2977" y="1116"/>
                </a:cubicBezTo>
                <a:cubicBezTo>
                  <a:pt x="2978" y="1117"/>
                  <a:pt x="2978" y="1117"/>
                  <a:pt x="2978" y="1117"/>
                </a:cubicBezTo>
                <a:cubicBezTo>
                  <a:pt x="2978" y="1116"/>
                  <a:pt x="2978" y="1116"/>
                  <a:pt x="2978" y="1116"/>
                </a:cubicBezTo>
                <a:cubicBezTo>
                  <a:pt x="2979" y="1115"/>
                  <a:pt x="2979" y="1115"/>
                  <a:pt x="2979" y="1115"/>
                </a:cubicBezTo>
                <a:lnTo>
                  <a:pt x="2977" y="1115"/>
                </a:lnTo>
                <a:close/>
                <a:moveTo>
                  <a:pt x="2971" y="1117"/>
                </a:moveTo>
                <a:cubicBezTo>
                  <a:pt x="2972" y="1119"/>
                  <a:pt x="2972" y="1119"/>
                  <a:pt x="2972" y="1119"/>
                </a:cubicBezTo>
                <a:cubicBezTo>
                  <a:pt x="2973" y="1119"/>
                  <a:pt x="2973" y="1119"/>
                  <a:pt x="2973" y="1119"/>
                </a:cubicBezTo>
                <a:cubicBezTo>
                  <a:pt x="2972" y="1118"/>
                  <a:pt x="2972" y="1118"/>
                  <a:pt x="2972" y="1118"/>
                </a:cubicBezTo>
                <a:lnTo>
                  <a:pt x="2971" y="1117"/>
                </a:lnTo>
                <a:close/>
                <a:moveTo>
                  <a:pt x="2976" y="1116"/>
                </a:moveTo>
                <a:cubicBezTo>
                  <a:pt x="2976" y="1118"/>
                  <a:pt x="2976" y="1118"/>
                  <a:pt x="2976" y="1118"/>
                </a:cubicBezTo>
                <a:cubicBezTo>
                  <a:pt x="2977" y="1118"/>
                  <a:pt x="2977" y="1118"/>
                  <a:pt x="2977" y="1118"/>
                </a:cubicBezTo>
                <a:cubicBezTo>
                  <a:pt x="2977" y="1117"/>
                  <a:pt x="2977" y="1117"/>
                  <a:pt x="2977" y="1117"/>
                </a:cubicBezTo>
                <a:lnTo>
                  <a:pt x="2976" y="1116"/>
                </a:lnTo>
                <a:close/>
                <a:moveTo>
                  <a:pt x="2736" y="838"/>
                </a:moveTo>
                <a:cubicBezTo>
                  <a:pt x="2734" y="838"/>
                  <a:pt x="2734" y="838"/>
                  <a:pt x="2734" y="838"/>
                </a:cubicBezTo>
                <a:cubicBezTo>
                  <a:pt x="2733" y="836"/>
                  <a:pt x="2733" y="836"/>
                  <a:pt x="2733" y="836"/>
                </a:cubicBezTo>
                <a:cubicBezTo>
                  <a:pt x="2729" y="835"/>
                  <a:pt x="2729" y="835"/>
                  <a:pt x="2729" y="835"/>
                </a:cubicBezTo>
                <a:cubicBezTo>
                  <a:pt x="2726" y="836"/>
                  <a:pt x="2726" y="836"/>
                  <a:pt x="2726" y="836"/>
                </a:cubicBezTo>
                <a:cubicBezTo>
                  <a:pt x="2726" y="838"/>
                  <a:pt x="2726" y="838"/>
                  <a:pt x="2726" y="838"/>
                </a:cubicBezTo>
                <a:cubicBezTo>
                  <a:pt x="2724" y="842"/>
                  <a:pt x="2724" y="842"/>
                  <a:pt x="2724" y="842"/>
                </a:cubicBezTo>
                <a:cubicBezTo>
                  <a:pt x="2724" y="845"/>
                  <a:pt x="2724" y="845"/>
                  <a:pt x="2724" y="845"/>
                </a:cubicBezTo>
                <a:cubicBezTo>
                  <a:pt x="2724" y="849"/>
                  <a:pt x="2724" y="849"/>
                  <a:pt x="2724" y="849"/>
                </a:cubicBezTo>
                <a:cubicBezTo>
                  <a:pt x="2723" y="854"/>
                  <a:pt x="2723" y="854"/>
                  <a:pt x="2723" y="854"/>
                </a:cubicBezTo>
                <a:cubicBezTo>
                  <a:pt x="2722" y="856"/>
                  <a:pt x="2722" y="856"/>
                  <a:pt x="2722" y="856"/>
                </a:cubicBezTo>
                <a:cubicBezTo>
                  <a:pt x="2724" y="860"/>
                  <a:pt x="2724" y="860"/>
                  <a:pt x="2724" y="860"/>
                </a:cubicBezTo>
                <a:cubicBezTo>
                  <a:pt x="2724" y="861"/>
                  <a:pt x="2724" y="861"/>
                  <a:pt x="2724" y="861"/>
                </a:cubicBezTo>
                <a:cubicBezTo>
                  <a:pt x="2722" y="862"/>
                  <a:pt x="2722" y="862"/>
                  <a:pt x="2722" y="862"/>
                </a:cubicBezTo>
                <a:cubicBezTo>
                  <a:pt x="2720" y="862"/>
                  <a:pt x="2720" y="862"/>
                  <a:pt x="2720" y="862"/>
                </a:cubicBezTo>
                <a:cubicBezTo>
                  <a:pt x="2719" y="860"/>
                  <a:pt x="2719" y="860"/>
                  <a:pt x="2719" y="860"/>
                </a:cubicBezTo>
                <a:cubicBezTo>
                  <a:pt x="2719" y="862"/>
                  <a:pt x="2719" y="862"/>
                  <a:pt x="2719" y="862"/>
                </a:cubicBezTo>
                <a:cubicBezTo>
                  <a:pt x="2719" y="864"/>
                  <a:pt x="2719" y="864"/>
                  <a:pt x="2719" y="864"/>
                </a:cubicBezTo>
                <a:cubicBezTo>
                  <a:pt x="2720" y="865"/>
                  <a:pt x="2720" y="865"/>
                  <a:pt x="2720" y="865"/>
                </a:cubicBezTo>
                <a:cubicBezTo>
                  <a:pt x="2721" y="865"/>
                  <a:pt x="2721" y="865"/>
                  <a:pt x="2721" y="865"/>
                </a:cubicBezTo>
                <a:cubicBezTo>
                  <a:pt x="2720" y="867"/>
                  <a:pt x="2720" y="867"/>
                  <a:pt x="2720" y="867"/>
                </a:cubicBezTo>
                <a:cubicBezTo>
                  <a:pt x="2721" y="870"/>
                  <a:pt x="2721" y="870"/>
                  <a:pt x="2721" y="870"/>
                </a:cubicBezTo>
                <a:cubicBezTo>
                  <a:pt x="2722" y="872"/>
                  <a:pt x="2722" y="872"/>
                  <a:pt x="2722" y="872"/>
                </a:cubicBezTo>
                <a:cubicBezTo>
                  <a:pt x="2722" y="876"/>
                  <a:pt x="2722" y="876"/>
                  <a:pt x="2722" y="876"/>
                </a:cubicBezTo>
                <a:cubicBezTo>
                  <a:pt x="2723" y="877"/>
                  <a:pt x="2723" y="877"/>
                  <a:pt x="2723" y="877"/>
                </a:cubicBezTo>
                <a:cubicBezTo>
                  <a:pt x="2724" y="876"/>
                  <a:pt x="2724" y="876"/>
                  <a:pt x="2724" y="876"/>
                </a:cubicBezTo>
                <a:cubicBezTo>
                  <a:pt x="2725" y="876"/>
                  <a:pt x="2725" y="876"/>
                  <a:pt x="2725" y="876"/>
                </a:cubicBezTo>
                <a:cubicBezTo>
                  <a:pt x="2725" y="878"/>
                  <a:pt x="2725" y="878"/>
                  <a:pt x="2725" y="878"/>
                </a:cubicBezTo>
                <a:cubicBezTo>
                  <a:pt x="2727" y="881"/>
                  <a:pt x="2727" y="881"/>
                  <a:pt x="2727" y="881"/>
                </a:cubicBezTo>
                <a:cubicBezTo>
                  <a:pt x="2728" y="881"/>
                  <a:pt x="2728" y="881"/>
                  <a:pt x="2728" y="881"/>
                </a:cubicBezTo>
                <a:cubicBezTo>
                  <a:pt x="2729" y="880"/>
                  <a:pt x="2729" y="880"/>
                  <a:pt x="2729" y="880"/>
                </a:cubicBezTo>
                <a:cubicBezTo>
                  <a:pt x="2728" y="878"/>
                  <a:pt x="2728" y="878"/>
                  <a:pt x="2728" y="878"/>
                </a:cubicBezTo>
                <a:cubicBezTo>
                  <a:pt x="2728" y="877"/>
                  <a:pt x="2728" y="877"/>
                  <a:pt x="2728" y="877"/>
                </a:cubicBezTo>
                <a:cubicBezTo>
                  <a:pt x="2731" y="877"/>
                  <a:pt x="2731" y="877"/>
                  <a:pt x="2731" y="877"/>
                </a:cubicBezTo>
                <a:cubicBezTo>
                  <a:pt x="2732" y="879"/>
                  <a:pt x="2732" y="879"/>
                  <a:pt x="2732" y="879"/>
                </a:cubicBezTo>
                <a:cubicBezTo>
                  <a:pt x="2730" y="881"/>
                  <a:pt x="2730" y="881"/>
                  <a:pt x="2730" y="881"/>
                </a:cubicBezTo>
                <a:cubicBezTo>
                  <a:pt x="2729" y="883"/>
                  <a:pt x="2729" y="883"/>
                  <a:pt x="2729" y="883"/>
                </a:cubicBezTo>
                <a:cubicBezTo>
                  <a:pt x="2729" y="884"/>
                  <a:pt x="2729" y="884"/>
                  <a:pt x="2729" y="884"/>
                </a:cubicBezTo>
                <a:cubicBezTo>
                  <a:pt x="2729" y="886"/>
                  <a:pt x="2729" y="886"/>
                  <a:pt x="2729" y="886"/>
                </a:cubicBezTo>
                <a:cubicBezTo>
                  <a:pt x="2730" y="889"/>
                  <a:pt x="2730" y="889"/>
                  <a:pt x="2730" y="889"/>
                </a:cubicBezTo>
                <a:cubicBezTo>
                  <a:pt x="2731" y="887"/>
                  <a:pt x="2731" y="887"/>
                  <a:pt x="2731" y="887"/>
                </a:cubicBezTo>
                <a:cubicBezTo>
                  <a:pt x="2732" y="886"/>
                  <a:pt x="2732" y="886"/>
                  <a:pt x="2732" y="886"/>
                </a:cubicBezTo>
                <a:cubicBezTo>
                  <a:pt x="2733" y="888"/>
                  <a:pt x="2733" y="888"/>
                  <a:pt x="2733" y="888"/>
                </a:cubicBezTo>
                <a:cubicBezTo>
                  <a:pt x="2732" y="890"/>
                  <a:pt x="2732" y="890"/>
                  <a:pt x="2732" y="890"/>
                </a:cubicBezTo>
                <a:cubicBezTo>
                  <a:pt x="2734" y="889"/>
                  <a:pt x="2734" y="889"/>
                  <a:pt x="2734" y="889"/>
                </a:cubicBezTo>
                <a:cubicBezTo>
                  <a:pt x="2735" y="888"/>
                  <a:pt x="2735" y="888"/>
                  <a:pt x="2735" y="888"/>
                </a:cubicBezTo>
                <a:cubicBezTo>
                  <a:pt x="2737" y="890"/>
                  <a:pt x="2737" y="890"/>
                  <a:pt x="2737" y="890"/>
                </a:cubicBezTo>
                <a:cubicBezTo>
                  <a:pt x="2739" y="889"/>
                  <a:pt x="2739" y="889"/>
                  <a:pt x="2739" y="889"/>
                </a:cubicBezTo>
                <a:cubicBezTo>
                  <a:pt x="2739" y="888"/>
                  <a:pt x="2739" y="888"/>
                  <a:pt x="2739" y="888"/>
                </a:cubicBezTo>
                <a:cubicBezTo>
                  <a:pt x="2740" y="886"/>
                  <a:pt x="2740" y="886"/>
                  <a:pt x="2740" y="886"/>
                </a:cubicBezTo>
                <a:cubicBezTo>
                  <a:pt x="2742" y="886"/>
                  <a:pt x="2742" y="886"/>
                  <a:pt x="2742" y="886"/>
                </a:cubicBezTo>
                <a:cubicBezTo>
                  <a:pt x="2746" y="888"/>
                  <a:pt x="2746" y="888"/>
                  <a:pt x="2746" y="888"/>
                </a:cubicBezTo>
                <a:cubicBezTo>
                  <a:pt x="2747" y="889"/>
                  <a:pt x="2747" y="889"/>
                  <a:pt x="2747" y="889"/>
                </a:cubicBezTo>
                <a:cubicBezTo>
                  <a:pt x="2749" y="891"/>
                  <a:pt x="2749" y="891"/>
                  <a:pt x="2749" y="891"/>
                </a:cubicBezTo>
                <a:cubicBezTo>
                  <a:pt x="2751" y="894"/>
                  <a:pt x="2751" y="894"/>
                  <a:pt x="2751" y="894"/>
                </a:cubicBezTo>
                <a:cubicBezTo>
                  <a:pt x="2752" y="894"/>
                  <a:pt x="2752" y="894"/>
                  <a:pt x="2752" y="894"/>
                </a:cubicBezTo>
                <a:cubicBezTo>
                  <a:pt x="2751" y="891"/>
                  <a:pt x="2751" y="891"/>
                  <a:pt x="2751" y="891"/>
                </a:cubicBezTo>
                <a:cubicBezTo>
                  <a:pt x="2749" y="887"/>
                  <a:pt x="2749" y="887"/>
                  <a:pt x="2749" y="887"/>
                </a:cubicBezTo>
                <a:cubicBezTo>
                  <a:pt x="2749" y="886"/>
                  <a:pt x="2749" y="886"/>
                  <a:pt x="2749" y="886"/>
                </a:cubicBezTo>
                <a:cubicBezTo>
                  <a:pt x="2750" y="886"/>
                  <a:pt x="2750" y="886"/>
                  <a:pt x="2750" y="886"/>
                </a:cubicBezTo>
                <a:cubicBezTo>
                  <a:pt x="2752" y="888"/>
                  <a:pt x="2752" y="888"/>
                  <a:pt x="2752" y="888"/>
                </a:cubicBezTo>
                <a:cubicBezTo>
                  <a:pt x="2753" y="888"/>
                  <a:pt x="2753" y="888"/>
                  <a:pt x="2753" y="888"/>
                </a:cubicBezTo>
                <a:cubicBezTo>
                  <a:pt x="2754" y="891"/>
                  <a:pt x="2754" y="891"/>
                  <a:pt x="2754" y="891"/>
                </a:cubicBezTo>
                <a:cubicBezTo>
                  <a:pt x="2757" y="892"/>
                  <a:pt x="2757" y="892"/>
                  <a:pt x="2757" y="892"/>
                </a:cubicBezTo>
                <a:cubicBezTo>
                  <a:pt x="2758" y="894"/>
                  <a:pt x="2758" y="894"/>
                  <a:pt x="2758" y="894"/>
                </a:cubicBezTo>
                <a:cubicBezTo>
                  <a:pt x="2758" y="896"/>
                  <a:pt x="2758" y="896"/>
                  <a:pt x="2758" y="896"/>
                </a:cubicBezTo>
                <a:cubicBezTo>
                  <a:pt x="2760" y="896"/>
                  <a:pt x="2760" y="896"/>
                  <a:pt x="2760" y="896"/>
                </a:cubicBezTo>
                <a:cubicBezTo>
                  <a:pt x="2762" y="899"/>
                  <a:pt x="2762" y="899"/>
                  <a:pt x="2762" y="899"/>
                </a:cubicBezTo>
                <a:cubicBezTo>
                  <a:pt x="2764" y="898"/>
                  <a:pt x="2764" y="898"/>
                  <a:pt x="2764" y="898"/>
                </a:cubicBezTo>
                <a:cubicBezTo>
                  <a:pt x="2763" y="898"/>
                  <a:pt x="2763" y="898"/>
                  <a:pt x="2763" y="898"/>
                </a:cubicBezTo>
                <a:cubicBezTo>
                  <a:pt x="2765" y="898"/>
                  <a:pt x="2765" y="898"/>
                  <a:pt x="2765" y="898"/>
                </a:cubicBezTo>
                <a:cubicBezTo>
                  <a:pt x="2765" y="899"/>
                  <a:pt x="2765" y="899"/>
                  <a:pt x="2765" y="899"/>
                </a:cubicBezTo>
                <a:cubicBezTo>
                  <a:pt x="2763" y="900"/>
                  <a:pt x="2763" y="900"/>
                  <a:pt x="2763" y="900"/>
                </a:cubicBezTo>
                <a:cubicBezTo>
                  <a:pt x="2765" y="902"/>
                  <a:pt x="2765" y="902"/>
                  <a:pt x="2765" y="902"/>
                </a:cubicBezTo>
                <a:cubicBezTo>
                  <a:pt x="2767" y="903"/>
                  <a:pt x="2767" y="903"/>
                  <a:pt x="2767" y="903"/>
                </a:cubicBezTo>
                <a:cubicBezTo>
                  <a:pt x="2768" y="900"/>
                  <a:pt x="2768" y="900"/>
                  <a:pt x="2768" y="900"/>
                </a:cubicBezTo>
                <a:cubicBezTo>
                  <a:pt x="2767" y="898"/>
                  <a:pt x="2767" y="898"/>
                  <a:pt x="2767" y="898"/>
                </a:cubicBezTo>
                <a:cubicBezTo>
                  <a:pt x="2768" y="898"/>
                  <a:pt x="2768" y="898"/>
                  <a:pt x="2768" y="898"/>
                </a:cubicBezTo>
                <a:cubicBezTo>
                  <a:pt x="2767" y="896"/>
                  <a:pt x="2767" y="896"/>
                  <a:pt x="2767" y="896"/>
                </a:cubicBezTo>
                <a:cubicBezTo>
                  <a:pt x="2766" y="897"/>
                  <a:pt x="2766" y="897"/>
                  <a:pt x="2766" y="897"/>
                </a:cubicBezTo>
                <a:cubicBezTo>
                  <a:pt x="2764" y="896"/>
                  <a:pt x="2764" y="896"/>
                  <a:pt x="2764" y="896"/>
                </a:cubicBezTo>
                <a:cubicBezTo>
                  <a:pt x="2762" y="896"/>
                  <a:pt x="2762" y="896"/>
                  <a:pt x="2762" y="896"/>
                </a:cubicBezTo>
                <a:cubicBezTo>
                  <a:pt x="2762" y="894"/>
                  <a:pt x="2762" y="894"/>
                  <a:pt x="2762" y="894"/>
                </a:cubicBezTo>
                <a:cubicBezTo>
                  <a:pt x="2761" y="891"/>
                  <a:pt x="2761" y="891"/>
                  <a:pt x="2761" y="891"/>
                </a:cubicBezTo>
                <a:cubicBezTo>
                  <a:pt x="2761" y="889"/>
                  <a:pt x="2761" y="889"/>
                  <a:pt x="2761" y="889"/>
                </a:cubicBezTo>
                <a:cubicBezTo>
                  <a:pt x="2762" y="888"/>
                  <a:pt x="2762" y="888"/>
                  <a:pt x="2762" y="888"/>
                </a:cubicBezTo>
                <a:cubicBezTo>
                  <a:pt x="2763" y="889"/>
                  <a:pt x="2763" y="889"/>
                  <a:pt x="2763" y="889"/>
                </a:cubicBezTo>
                <a:cubicBezTo>
                  <a:pt x="2764" y="889"/>
                  <a:pt x="2764" y="889"/>
                  <a:pt x="2764" y="889"/>
                </a:cubicBezTo>
                <a:cubicBezTo>
                  <a:pt x="2764" y="888"/>
                  <a:pt x="2764" y="888"/>
                  <a:pt x="2764" y="888"/>
                </a:cubicBezTo>
                <a:cubicBezTo>
                  <a:pt x="2762" y="887"/>
                  <a:pt x="2762" y="887"/>
                  <a:pt x="2762" y="887"/>
                </a:cubicBezTo>
                <a:cubicBezTo>
                  <a:pt x="2759" y="887"/>
                  <a:pt x="2759" y="887"/>
                  <a:pt x="2759" y="887"/>
                </a:cubicBezTo>
                <a:cubicBezTo>
                  <a:pt x="2758" y="885"/>
                  <a:pt x="2758" y="885"/>
                  <a:pt x="2758" y="885"/>
                </a:cubicBezTo>
                <a:cubicBezTo>
                  <a:pt x="2757" y="885"/>
                  <a:pt x="2757" y="885"/>
                  <a:pt x="2757" y="885"/>
                </a:cubicBezTo>
                <a:cubicBezTo>
                  <a:pt x="2757" y="887"/>
                  <a:pt x="2757" y="887"/>
                  <a:pt x="2757" y="887"/>
                </a:cubicBezTo>
                <a:cubicBezTo>
                  <a:pt x="2756" y="888"/>
                  <a:pt x="2756" y="888"/>
                  <a:pt x="2756" y="888"/>
                </a:cubicBezTo>
                <a:cubicBezTo>
                  <a:pt x="2755" y="887"/>
                  <a:pt x="2755" y="887"/>
                  <a:pt x="2755" y="887"/>
                </a:cubicBezTo>
                <a:cubicBezTo>
                  <a:pt x="2755" y="885"/>
                  <a:pt x="2755" y="885"/>
                  <a:pt x="2755" y="885"/>
                </a:cubicBezTo>
                <a:cubicBezTo>
                  <a:pt x="2754" y="883"/>
                  <a:pt x="2754" y="883"/>
                  <a:pt x="2754" y="883"/>
                </a:cubicBezTo>
                <a:cubicBezTo>
                  <a:pt x="2751" y="881"/>
                  <a:pt x="2751" y="881"/>
                  <a:pt x="2751" y="881"/>
                </a:cubicBezTo>
                <a:cubicBezTo>
                  <a:pt x="2749" y="881"/>
                  <a:pt x="2749" y="881"/>
                  <a:pt x="2749" y="881"/>
                </a:cubicBezTo>
                <a:cubicBezTo>
                  <a:pt x="2746" y="883"/>
                  <a:pt x="2746" y="883"/>
                  <a:pt x="2746" y="883"/>
                </a:cubicBezTo>
                <a:cubicBezTo>
                  <a:pt x="2746" y="885"/>
                  <a:pt x="2746" y="885"/>
                  <a:pt x="2746" y="885"/>
                </a:cubicBezTo>
                <a:cubicBezTo>
                  <a:pt x="2744" y="885"/>
                  <a:pt x="2744" y="885"/>
                  <a:pt x="2744" y="885"/>
                </a:cubicBezTo>
                <a:cubicBezTo>
                  <a:pt x="2742" y="884"/>
                  <a:pt x="2742" y="884"/>
                  <a:pt x="2742" y="884"/>
                </a:cubicBezTo>
                <a:cubicBezTo>
                  <a:pt x="2741" y="883"/>
                  <a:pt x="2741" y="883"/>
                  <a:pt x="2741" y="883"/>
                </a:cubicBezTo>
                <a:cubicBezTo>
                  <a:pt x="2739" y="881"/>
                  <a:pt x="2739" y="881"/>
                  <a:pt x="2739" y="881"/>
                </a:cubicBezTo>
                <a:cubicBezTo>
                  <a:pt x="2739" y="879"/>
                  <a:pt x="2739" y="879"/>
                  <a:pt x="2739" y="879"/>
                </a:cubicBezTo>
                <a:cubicBezTo>
                  <a:pt x="2740" y="878"/>
                  <a:pt x="2740" y="878"/>
                  <a:pt x="2740" y="878"/>
                </a:cubicBezTo>
                <a:cubicBezTo>
                  <a:pt x="2739" y="876"/>
                  <a:pt x="2739" y="876"/>
                  <a:pt x="2739" y="876"/>
                </a:cubicBezTo>
                <a:cubicBezTo>
                  <a:pt x="2738" y="874"/>
                  <a:pt x="2738" y="874"/>
                  <a:pt x="2738" y="874"/>
                </a:cubicBezTo>
                <a:cubicBezTo>
                  <a:pt x="2737" y="873"/>
                  <a:pt x="2737" y="873"/>
                  <a:pt x="2737" y="873"/>
                </a:cubicBezTo>
                <a:cubicBezTo>
                  <a:pt x="2737" y="870"/>
                  <a:pt x="2737" y="870"/>
                  <a:pt x="2737" y="870"/>
                </a:cubicBezTo>
                <a:cubicBezTo>
                  <a:pt x="2738" y="869"/>
                  <a:pt x="2738" y="869"/>
                  <a:pt x="2738" y="869"/>
                </a:cubicBezTo>
                <a:cubicBezTo>
                  <a:pt x="2738" y="867"/>
                  <a:pt x="2738" y="867"/>
                  <a:pt x="2738" y="867"/>
                </a:cubicBezTo>
                <a:cubicBezTo>
                  <a:pt x="2739" y="865"/>
                  <a:pt x="2739" y="865"/>
                  <a:pt x="2739" y="865"/>
                </a:cubicBezTo>
                <a:cubicBezTo>
                  <a:pt x="2742" y="862"/>
                  <a:pt x="2742" y="862"/>
                  <a:pt x="2742" y="862"/>
                </a:cubicBezTo>
                <a:cubicBezTo>
                  <a:pt x="2743" y="861"/>
                  <a:pt x="2743" y="861"/>
                  <a:pt x="2743" y="861"/>
                </a:cubicBezTo>
                <a:cubicBezTo>
                  <a:pt x="2742" y="863"/>
                  <a:pt x="2742" y="863"/>
                  <a:pt x="2742" y="863"/>
                </a:cubicBezTo>
                <a:cubicBezTo>
                  <a:pt x="2743" y="864"/>
                  <a:pt x="2743" y="864"/>
                  <a:pt x="2743" y="864"/>
                </a:cubicBezTo>
                <a:cubicBezTo>
                  <a:pt x="2744" y="861"/>
                  <a:pt x="2744" y="861"/>
                  <a:pt x="2744" y="861"/>
                </a:cubicBezTo>
                <a:cubicBezTo>
                  <a:pt x="2744" y="859"/>
                  <a:pt x="2744" y="859"/>
                  <a:pt x="2744" y="859"/>
                </a:cubicBezTo>
                <a:cubicBezTo>
                  <a:pt x="2745" y="856"/>
                  <a:pt x="2745" y="856"/>
                  <a:pt x="2745" y="856"/>
                </a:cubicBezTo>
                <a:cubicBezTo>
                  <a:pt x="2746" y="851"/>
                  <a:pt x="2746" y="851"/>
                  <a:pt x="2746" y="851"/>
                </a:cubicBezTo>
                <a:cubicBezTo>
                  <a:pt x="2745" y="850"/>
                  <a:pt x="2745" y="850"/>
                  <a:pt x="2745" y="850"/>
                </a:cubicBezTo>
                <a:cubicBezTo>
                  <a:pt x="2744" y="847"/>
                  <a:pt x="2744" y="847"/>
                  <a:pt x="2744" y="847"/>
                </a:cubicBezTo>
                <a:cubicBezTo>
                  <a:pt x="2743" y="847"/>
                  <a:pt x="2743" y="847"/>
                  <a:pt x="2743" y="847"/>
                </a:cubicBezTo>
                <a:cubicBezTo>
                  <a:pt x="2741" y="844"/>
                  <a:pt x="2741" y="844"/>
                  <a:pt x="2741" y="844"/>
                </a:cubicBezTo>
                <a:cubicBezTo>
                  <a:pt x="2742" y="840"/>
                  <a:pt x="2742" y="840"/>
                  <a:pt x="2742" y="840"/>
                </a:cubicBezTo>
                <a:cubicBezTo>
                  <a:pt x="2743" y="838"/>
                  <a:pt x="2743" y="838"/>
                  <a:pt x="2743" y="838"/>
                </a:cubicBezTo>
                <a:cubicBezTo>
                  <a:pt x="2743" y="837"/>
                  <a:pt x="2743" y="837"/>
                  <a:pt x="2743" y="837"/>
                </a:cubicBezTo>
                <a:cubicBezTo>
                  <a:pt x="2742" y="835"/>
                  <a:pt x="2742" y="835"/>
                  <a:pt x="2742" y="835"/>
                </a:cubicBezTo>
                <a:cubicBezTo>
                  <a:pt x="2741" y="835"/>
                  <a:pt x="2741" y="835"/>
                  <a:pt x="2741" y="835"/>
                </a:cubicBezTo>
                <a:cubicBezTo>
                  <a:pt x="2741" y="836"/>
                  <a:pt x="2741" y="836"/>
                  <a:pt x="2741" y="836"/>
                </a:cubicBezTo>
                <a:cubicBezTo>
                  <a:pt x="2739" y="837"/>
                  <a:pt x="2739" y="837"/>
                  <a:pt x="2739" y="837"/>
                </a:cubicBezTo>
                <a:cubicBezTo>
                  <a:pt x="2736" y="837"/>
                  <a:pt x="2736" y="837"/>
                  <a:pt x="2736" y="837"/>
                </a:cubicBezTo>
                <a:lnTo>
                  <a:pt x="2736" y="838"/>
                </a:lnTo>
                <a:close/>
                <a:moveTo>
                  <a:pt x="2969" y="1129"/>
                </a:moveTo>
                <a:cubicBezTo>
                  <a:pt x="2967" y="1127"/>
                  <a:pt x="2967" y="1127"/>
                  <a:pt x="2967" y="1127"/>
                </a:cubicBezTo>
                <a:cubicBezTo>
                  <a:pt x="2967" y="1127"/>
                  <a:pt x="2964" y="1126"/>
                  <a:pt x="2964" y="1126"/>
                </a:cubicBezTo>
                <a:lnTo>
                  <a:pt x="2969" y="1129"/>
                </a:lnTo>
                <a:close/>
                <a:moveTo>
                  <a:pt x="2982" y="1117"/>
                </a:moveTo>
                <a:cubicBezTo>
                  <a:pt x="2983" y="1118"/>
                  <a:pt x="2983" y="1118"/>
                  <a:pt x="2983" y="1118"/>
                </a:cubicBezTo>
                <a:cubicBezTo>
                  <a:pt x="2983" y="1118"/>
                  <a:pt x="2983" y="1117"/>
                  <a:pt x="2983" y="1117"/>
                </a:cubicBezTo>
                <a:lnTo>
                  <a:pt x="2982" y="1117"/>
                </a:lnTo>
                <a:close/>
                <a:moveTo>
                  <a:pt x="2744" y="884"/>
                </a:moveTo>
                <a:cubicBezTo>
                  <a:pt x="2745" y="885"/>
                  <a:pt x="2745" y="885"/>
                  <a:pt x="2745" y="885"/>
                </a:cubicBezTo>
                <a:cubicBezTo>
                  <a:pt x="2745" y="883"/>
                  <a:pt x="2745" y="883"/>
                  <a:pt x="2745" y="883"/>
                </a:cubicBezTo>
                <a:cubicBezTo>
                  <a:pt x="2743" y="882"/>
                  <a:pt x="2743" y="882"/>
                  <a:pt x="2743" y="882"/>
                </a:cubicBezTo>
                <a:lnTo>
                  <a:pt x="2744" y="884"/>
                </a:lnTo>
                <a:close/>
                <a:moveTo>
                  <a:pt x="2463" y="960"/>
                </a:moveTo>
                <a:cubicBezTo>
                  <a:pt x="2462" y="959"/>
                  <a:pt x="2462" y="959"/>
                  <a:pt x="2462" y="959"/>
                </a:cubicBezTo>
                <a:cubicBezTo>
                  <a:pt x="2461" y="960"/>
                  <a:pt x="2461" y="960"/>
                  <a:pt x="2461" y="960"/>
                </a:cubicBezTo>
                <a:cubicBezTo>
                  <a:pt x="2461" y="962"/>
                  <a:pt x="2461" y="962"/>
                  <a:pt x="2461" y="962"/>
                </a:cubicBezTo>
                <a:cubicBezTo>
                  <a:pt x="2461" y="962"/>
                  <a:pt x="2462" y="963"/>
                  <a:pt x="2462" y="963"/>
                </a:cubicBezTo>
                <a:cubicBezTo>
                  <a:pt x="2462" y="963"/>
                  <a:pt x="2462" y="965"/>
                  <a:pt x="2462" y="965"/>
                </a:cubicBezTo>
                <a:cubicBezTo>
                  <a:pt x="2464" y="964"/>
                  <a:pt x="2464" y="964"/>
                  <a:pt x="2464" y="964"/>
                </a:cubicBezTo>
                <a:cubicBezTo>
                  <a:pt x="2463" y="962"/>
                  <a:pt x="2463" y="962"/>
                  <a:pt x="2463" y="962"/>
                </a:cubicBezTo>
                <a:lnTo>
                  <a:pt x="2463" y="960"/>
                </a:lnTo>
                <a:close/>
                <a:moveTo>
                  <a:pt x="2501" y="1021"/>
                </a:moveTo>
                <a:cubicBezTo>
                  <a:pt x="2500" y="1021"/>
                  <a:pt x="2500" y="1021"/>
                  <a:pt x="2500" y="1021"/>
                </a:cubicBezTo>
                <a:cubicBezTo>
                  <a:pt x="2499" y="1022"/>
                  <a:pt x="2499" y="1022"/>
                  <a:pt x="2499" y="1022"/>
                </a:cubicBezTo>
                <a:cubicBezTo>
                  <a:pt x="2497" y="1022"/>
                  <a:pt x="2497" y="1022"/>
                  <a:pt x="2497" y="1022"/>
                </a:cubicBezTo>
                <a:cubicBezTo>
                  <a:pt x="2499" y="1024"/>
                  <a:pt x="2499" y="1024"/>
                  <a:pt x="2499" y="1024"/>
                </a:cubicBezTo>
                <a:cubicBezTo>
                  <a:pt x="2500" y="1027"/>
                  <a:pt x="2500" y="1027"/>
                  <a:pt x="2500" y="1027"/>
                </a:cubicBezTo>
                <a:cubicBezTo>
                  <a:pt x="2501" y="1027"/>
                  <a:pt x="2501" y="1027"/>
                  <a:pt x="2501" y="1027"/>
                </a:cubicBezTo>
                <a:cubicBezTo>
                  <a:pt x="2503" y="1031"/>
                  <a:pt x="2503" y="1031"/>
                  <a:pt x="2503" y="1031"/>
                </a:cubicBezTo>
                <a:cubicBezTo>
                  <a:pt x="2504" y="1030"/>
                  <a:pt x="2504" y="1030"/>
                  <a:pt x="2504" y="1030"/>
                </a:cubicBezTo>
                <a:cubicBezTo>
                  <a:pt x="2504" y="1028"/>
                  <a:pt x="2504" y="1028"/>
                  <a:pt x="2504" y="1028"/>
                </a:cubicBezTo>
                <a:cubicBezTo>
                  <a:pt x="2505" y="1026"/>
                  <a:pt x="2505" y="1026"/>
                  <a:pt x="2505" y="1026"/>
                </a:cubicBezTo>
                <a:cubicBezTo>
                  <a:pt x="2503" y="1024"/>
                  <a:pt x="2503" y="1024"/>
                  <a:pt x="2503" y="1024"/>
                </a:cubicBezTo>
                <a:lnTo>
                  <a:pt x="2501" y="1021"/>
                </a:lnTo>
                <a:close/>
                <a:moveTo>
                  <a:pt x="2512" y="1042"/>
                </a:moveTo>
                <a:cubicBezTo>
                  <a:pt x="2510" y="1041"/>
                  <a:pt x="2510" y="1041"/>
                  <a:pt x="2510" y="1041"/>
                </a:cubicBezTo>
                <a:cubicBezTo>
                  <a:pt x="2509" y="1043"/>
                  <a:pt x="2509" y="1043"/>
                  <a:pt x="2509" y="1043"/>
                </a:cubicBezTo>
                <a:cubicBezTo>
                  <a:pt x="2510" y="1045"/>
                  <a:pt x="2510" y="1045"/>
                  <a:pt x="2510" y="1045"/>
                </a:cubicBezTo>
                <a:cubicBezTo>
                  <a:pt x="2512" y="1043"/>
                  <a:pt x="2512" y="1043"/>
                  <a:pt x="2512" y="1043"/>
                </a:cubicBezTo>
                <a:lnTo>
                  <a:pt x="2512" y="1042"/>
                </a:lnTo>
                <a:close/>
                <a:moveTo>
                  <a:pt x="2498" y="1014"/>
                </a:moveTo>
                <a:cubicBezTo>
                  <a:pt x="2497" y="1014"/>
                  <a:pt x="2497" y="1014"/>
                  <a:pt x="2497" y="1014"/>
                </a:cubicBezTo>
                <a:cubicBezTo>
                  <a:pt x="2499" y="1015"/>
                  <a:pt x="2499" y="1015"/>
                  <a:pt x="2499" y="1015"/>
                </a:cubicBezTo>
                <a:lnTo>
                  <a:pt x="2498" y="1014"/>
                </a:lnTo>
                <a:close/>
                <a:moveTo>
                  <a:pt x="2483" y="1006"/>
                </a:moveTo>
                <a:cubicBezTo>
                  <a:pt x="2482" y="1006"/>
                  <a:pt x="2482" y="1006"/>
                  <a:pt x="2482" y="1006"/>
                </a:cubicBezTo>
                <a:cubicBezTo>
                  <a:pt x="2482" y="1008"/>
                  <a:pt x="2482" y="1008"/>
                  <a:pt x="2482" y="1008"/>
                </a:cubicBezTo>
                <a:cubicBezTo>
                  <a:pt x="2484" y="1009"/>
                  <a:pt x="2484" y="1009"/>
                  <a:pt x="2484" y="1009"/>
                </a:cubicBezTo>
                <a:cubicBezTo>
                  <a:pt x="2486" y="1009"/>
                  <a:pt x="2486" y="1009"/>
                  <a:pt x="2486" y="1009"/>
                </a:cubicBezTo>
                <a:cubicBezTo>
                  <a:pt x="2485" y="1007"/>
                  <a:pt x="2485" y="1007"/>
                  <a:pt x="2485" y="1007"/>
                </a:cubicBezTo>
                <a:lnTo>
                  <a:pt x="2483" y="1006"/>
                </a:lnTo>
                <a:close/>
                <a:moveTo>
                  <a:pt x="2456" y="952"/>
                </a:moveTo>
                <a:cubicBezTo>
                  <a:pt x="2457" y="953"/>
                  <a:pt x="2457" y="953"/>
                  <a:pt x="2457" y="953"/>
                </a:cubicBezTo>
                <a:cubicBezTo>
                  <a:pt x="2458" y="954"/>
                  <a:pt x="2458" y="954"/>
                  <a:pt x="2458" y="954"/>
                </a:cubicBezTo>
                <a:cubicBezTo>
                  <a:pt x="2459" y="953"/>
                  <a:pt x="2459" y="953"/>
                  <a:pt x="2459" y="953"/>
                </a:cubicBezTo>
                <a:cubicBezTo>
                  <a:pt x="2458" y="951"/>
                  <a:pt x="2458" y="951"/>
                  <a:pt x="2458" y="951"/>
                </a:cubicBezTo>
                <a:lnTo>
                  <a:pt x="2456" y="952"/>
                </a:lnTo>
                <a:close/>
                <a:moveTo>
                  <a:pt x="2454" y="947"/>
                </a:moveTo>
                <a:cubicBezTo>
                  <a:pt x="2454" y="947"/>
                  <a:pt x="2454" y="948"/>
                  <a:pt x="2454" y="948"/>
                </a:cubicBezTo>
                <a:cubicBezTo>
                  <a:pt x="2456" y="950"/>
                  <a:pt x="2456" y="950"/>
                  <a:pt x="2456" y="950"/>
                </a:cubicBezTo>
                <a:cubicBezTo>
                  <a:pt x="2455" y="947"/>
                  <a:pt x="2455" y="947"/>
                  <a:pt x="2455" y="947"/>
                </a:cubicBezTo>
                <a:lnTo>
                  <a:pt x="2454" y="947"/>
                </a:lnTo>
                <a:close/>
                <a:moveTo>
                  <a:pt x="2460" y="949"/>
                </a:moveTo>
                <a:cubicBezTo>
                  <a:pt x="2459" y="948"/>
                  <a:pt x="2459" y="948"/>
                  <a:pt x="2459" y="948"/>
                </a:cubicBezTo>
                <a:cubicBezTo>
                  <a:pt x="2458" y="950"/>
                  <a:pt x="2458" y="950"/>
                  <a:pt x="2458" y="950"/>
                </a:cubicBezTo>
                <a:cubicBezTo>
                  <a:pt x="2459" y="951"/>
                  <a:pt x="2459" y="951"/>
                  <a:pt x="2459" y="951"/>
                </a:cubicBezTo>
                <a:cubicBezTo>
                  <a:pt x="2460" y="950"/>
                  <a:pt x="2460" y="950"/>
                  <a:pt x="2460" y="950"/>
                </a:cubicBezTo>
                <a:lnTo>
                  <a:pt x="2460" y="949"/>
                </a:lnTo>
                <a:close/>
                <a:moveTo>
                  <a:pt x="2461" y="956"/>
                </a:moveTo>
                <a:cubicBezTo>
                  <a:pt x="2460" y="958"/>
                  <a:pt x="2460" y="958"/>
                  <a:pt x="2460" y="958"/>
                </a:cubicBezTo>
                <a:cubicBezTo>
                  <a:pt x="2460" y="958"/>
                  <a:pt x="2460" y="958"/>
                  <a:pt x="2460" y="958"/>
                </a:cubicBezTo>
                <a:cubicBezTo>
                  <a:pt x="2462" y="957"/>
                  <a:pt x="2462" y="957"/>
                  <a:pt x="2462" y="957"/>
                </a:cubicBezTo>
                <a:lnTo>
                  <a:pt x="2461" y="956"/>
                </a:lnTo>
                <a:close/>
                <a:moveTo>
                  <a:pt x="2549" y="1091"/>
                </a:moveTo>
                <a:cubicBezTo>
                  <a:pt x="2548" y="1092"/>
                  <a:pt x="2548" y="1092"/>
                  <a:pt x="2548" y="1092"/>
                </a:cubicBezTo>
                <a:cubicBezTo>
                  <a:pt x="2550" y="1094"/>
                  <a:pt x="2550" y="1094"/>
                  <a:pt x="2550" y="1094"/>
                </a:cubicBezTo>
                <a:cubicBezTo>
                  <a:pt x="2550" y="1092"/>
                  <a:pt x="2550" y="1092"/>
                  <a:pt x="2550" y="1092"/>
                </a:cubicBezTo>
                <a:lnTo>
                  <a:pt x="2549" y="1091"/>
                </a:lnTo>
                <a:close/>
                <a:moveTo>
                  <a:pt x="2531" y="1068"/>
                </a:moveTo>
                <a:cubicBezTo>
                  <a:pt x="2529" y="1066"/>
                  <a:pt x="2529" y="1066"/>
                  <a:pt x="2529" y="1066"/>
                </a:cubicBezTo>
                <a:cubicBezTo>
                  <a:pt x="2528" y="1068"/>
                  <a:pt x="2528" y="1068"/>
                  <a:pt x="2528" y="1068"/>
                </a:cubicBezTo>
                <a:cubicBezTo>
                  <a:pt x="2531" y="1072"/>
                  <a:pt x="2531" y="1072"/>
                  <a:pt x="2531" y="1072"/>
                </a:cubicBezTo>
                <a:cubicBezTo>
                  <a:pt x="2531" y="1070"/>
                  <a:pt x="2531" y="1070"/>
                  <a:pt x="2531" y="1070"/>
                </a:cubicBezTo>
                <a:lnTo>
                  <a:pt x="2531" y="1068"/>
                </a:lnTo>
                <a:close/>
                <a:moveTo>
                  <a:pt x="2515" y="1036"/>
                </a:moveTo>
                <a:cubicBezTo>
                  <a:pt x="2515" y="1035"/>
                  <a:pt x="2515" y="1035"/>
                  <a:pt x="2515" y="1035"/>
                </a:cubicBezTo>
                <a:cubicBezTo>
                  <a:pt x="2512" y="1034"/>
                  <a:pt x="2512" y="1034"/>
                  <a:pt x="2512" y="1034"/>
                </a:cubicBezTo>
                <a:cubicBezTo>
                  <a:pt x="2511" y="1036"/>
                  <a:pt x="2511" y="1036"/>
                  <a:pt x="2511" y="1036"/>
                </a:cubicBezTo>
                <a:cubicBezTo>
                  <a:pt x="2514" y="1036"/>
                  <a:pt x="2514" y="1036"/>
                  <a:pt x="2514" y="1036"/>
                </a:cubicBezTo>
                <a:lnTo>
                  <a:pt x="2515" y="1036"/>
                </a:lnTo>
                <a:close/>
                <a:moveTo>
                  <a:pt x="2581" y="1093"/>
                </a:moveTo>
                <a:cubicBezTo>
                  <a:pt x="2583" y="1096"/>
                  <a:pt x="2583" y="1096"/>
                  <a:pt x="2583" y="1096"/>
                </a:cubicBezTo>
                <a:cubicBezTo>
                  <a:pt x="2584" y="1097"/>
                  <a:pt x="2584" y="1097"/>
                  <a:pt x="2584" y="1097"/>
                </a:cubicBezTo>
                <a:cubicBezTo>
                  <a:pt x="2585" y="1095"/>
                  <a:pt x="2585" y="1095"/>
                  <a:pt x="2585" y="1095"/>
                </a:cubicBezTo>
                <a:cubicBezTo>
                  <a:pt x="2585" y="1091"/>
                  <a:pt x="2585" y="1091"/>
                  <a:pt x="2585" y="1091"/>
                </a:cubicBezTo>
                <a:cubicBezTo>
                  <a:pt x="2586" y="1085"/>
                  <a:pt x="2586" y="1085"/>
                  <a:pt x="2586" y="1085"/>
                </a:cubicBezTo>
                <a:cubicBezTo>
                  <a:pt x="2585" y="1082"/>
                  <a:pt x="2585" y="1082"/>
                  <a:pt x="2585" y="1082"/>
                </a:cubicBezTo>
                <a:cubicBezTo>
                  <a:pt x="2587" y="1078"/>
                  <a:pt x="2587" y="1078"/>
                  <a:pt x="2587" y="1078"/>
                </a:cubicBezTo>
                <a:cubicBezTo>
                  <a:pt x="2586" y="1076"/>
                  <a:pt x="2586" y="1076"/>
                  <a:pt x="2586" y="1076"/>
                </a:cubicBezTo>
                <a:cubicBezTo>
                  <a:pt x="2586" y="1073"/>
                  <a:pt x="2586" y="1073"/>
                  <a:pt x="2586" y="1073"/>
                </a:cubicBezTo>
                <a:cubicBezTo>
                  <a:pt x="2588" y="1072"/>
                  <a:pt x="2588" y="1072"/>
                  <a:pt x="2588" y="1072"/>
                </a:cubicBezTo>
                <a:cubicBezTo>
                  <a:pt x="2589" y="1071"/>
                  <a:pt x="2589" y="1071"/>
                  <a:pt x="2589" y="1071"/>
                </a:cubicBezTo>
                <a:cubicBezTo>
                  <a:pt x="2588" y="1069"/>
                  <a:pt x="2588" y="1069"/>
                  <a:pt x="2588" y="1069"/>
                </a:cubicBezTo>
                <a:cubicBezTo>
                  <a:pt x="2587" y="1068"/>
                  <a:pt x="2587" y="1068"/>
                  <a:pt x="2587" y="1068"/>
                </a:cubicBezTo>
                <a:cubicBezTo>
                  <a:pt x="2585" y="1067"/>
                  <a:pt x="2585" y="1067"/>
                  <a:pt x="2585" y="1067"/>
                </a:cubicBezTo>
                <a:cubicBezTo>
                  <a:pt x="2584" y="1064"/>
                  <a:pt x="2584" y="1064"/>
                  <a:pt x="2584" y="1064"/>
                </a:cubicBezTo>
                <a:cubicBezTo>
                  <a:pt x="2583" y="1064"/>
                  <a:pt x="2583" y="1064"/>
                  <a:pt x="2583" y="1064"/>
                </a:cubicBezTo>
                <a:cubicBezTo>
                  <a:pt x="2582" y="1062"/>
                  <a:pt x="2582" y="1062"/>
                  <a:pt x="2582" y="1062"/>
                </a:cubicBezTo>
                <a:cubicBezTo>
                  <a:pt x="2581" y="1061"/>
                  <a:pt x="2581" y="1061"/>
                  <a:pt x="2581" y="1061"/>
                </a:cubicBezTo>
                <a:cubicBezTo>
                  <a:pt x="2577" y="1062"/>
                  <a:pt x="2577" y="1062"/>
                  <a:pt x="2577" y="1062"/>
                </a:cubicBezTo>
                <a:cubicBezTo>
                  <a:pt x="2576" y="1061"/>
                  <a:pt x="2576" y="1061"/>
                  <a:pt x="2576" y="1061"/>
                </a:cubicBezTo>
                <a:cubicBezTo>
                  <a:pt x="2575" y="1058"/>
                  <a:pt x="2575" y="1058"/>
                  <a:pt x="2575" y="1058"/>
                </a:cubicBezTo>
                <a:cubicBezTo>
                  <a:pt x="2574" y="1056"/>
                  <a:pt x="2574" y="1056"/>
                  <a:pt x="2574" y="1056"/>
                </a:cubicBezTo>
                <a:cubicBezTo>
                  <a:pt x="2572" y="1057"/>
                  <a:pt x="2572" y="1057"/>
                  <a:pt x="2572" y="1057"/>
                </a:cubicBezTo>
                <a:cubicBezTo>
                  <a:pt x="2573" y="1055"/>
                  <a:pt x="2573" y="1055"/>
                  <a:pt x="2573" y="1055"/>
                </a:cubicBezTo>
                <a:cubicBezTo>
                  <a:pt x="2573" y="1053"/>
                  <a:pt x="2573" y="1053"/>
                  <a:pt x="2573" y="1053"/>
                </a:cubicBezTo>
                <a:cubicBezTo>
                  <a:pt x="2572" y="1048"/>
                  <a:pt x="2572" y="1048"/>
                  <a:pt x="2572" y="1048"/>
                </a:cubicBezTo>
                <a:cubicBezTo>
                  <a:pt x="2570" y="1049"/>
                  <a:pt x="2570" y="1049"/>
                  <a:pt x="2570" y="1049"/>
                </a:cubicBezTo>
                <a:cubicBezTo>
                  <a:pt x="2569" y="1048"/>
                  <a:pt x="2569" y="1048"/>
                  <a:pt x="2569" y="1048"/>
                </a:cubicBezTo>
                <a:cubicBezTo>
                  <a:pt x="2565" y="1048"/>
                  <a:pt x="2565" y="1048"/>
                  <a:pt x="2565" y="1048"/>
                </a:cubicBezTo>
                <a:cubicBezTo>
                  <a:pt x="2562" y="1046"/>
                  <a:pt x="2562" y="1046"/>
                  <a:pt x="2562" y="1046"/>
                </a:cubicBezTo>
                <a:cubicBezTo>
                  <a:pt x="2562" y="1044"/>
                  <a:pt x="2562" y="1044"/>
                  <a:pt x="2562" y="1044"/>
                </a:cubicBezTo>
                <a:cubicBezTo>
                  <a:pt x="2564" y="1043"/>
                  <a:pt x="2564" y="1043"/>
                  <a:pt x="2564" y="1043"/>
                </a:cubicBezTo>
                <a:cubicBezTo>
                  <a:pt x="2566" y="1042"/>
                  <a:pt x="2566" y="1042"/>
                  <a:pt x="2566" y="1042"/>
                </a:cubicBezTo>
                <a:cubicBezTo>
                  <a:pt x="2564" y="1041"/>
                  <a:pt x="2564" y="1041"/>
                  <a:pt x="2564" y="1041"/>
                </a:cubicBezTo>
                <a:cubicBezTo>
                  <a:pt x="2562" y="1041"/>
                  <a:pt x="2562" y="1041"/>
                  <a:pt x="2562" y="1041"/>
                </a:cubicBezTo>
                <a:cubicBezTo>
                  <a:pt x="2561" y="1041"/>
                  <a:pt x="2561" y="1041"/>
                  <a:pt x="2561" y="1041"/>
                </a:cubicBezTo>
                <a:cubicBezTo>
                  <a:pt x="2559" y="1041"/>
                  <a:pt x="2559" y="1041"/>
                  <a:pt x="2559" y="1041"/>
                </a:cubicBezTo>
                <a:cubicBezTo>
                  <a:pt x="2560" y="1040"/>
                  <a:pt x="2560" y="1040"/>
                  <a:pt x="2560" y="1040"/>
                </a:cubicBezTo>
                <a:cubicBezTo>
                  <a:pt x="2563" y="1038"/>
                  <a:pt x="2563" y="1038"/>
                  <a:pt x="2563" y="1038"/>
                </a:cubicBezTo>
                <a:cubicBezTo>
                  <a:pt x="2566" y="1038"/>
                  <a:pt x="2566" y="1038"/>
                  <a:pt x="2566" y="1038"/>
                </a:cubicBezTo>
                <a:cubicBezTo>
                  <a:pt x="2565" y="1036"/>
                  <a:pt x="2565" y="1036"/>
                  <a:pt x="2565" y="1036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0" y="1032"/>
                  <a:pt x="2560" y="1032"/>
                  <a:pt x="2560" y="1032"/>
                </a:cubicBezTo>
                <a:cubicBezTo>
                  <a:pt x="2558" y="1034"/>
                  <a:pt x="2558" y="1034"/>
                  <a:pt x="2558" y="1034"/>
                </a:cubicBezTo>
                <a:cubicBezTo>
                  <a:pt x="2556" y="1035"/>
                  <a:pt x="2556" y="1035"/>
                  <a:pt x="2556" y="1035"/>
                </a:cubicBezTo>
                <a:cubicBezTo>
                  <a:pt x="2553" y="1035"/>
                  <a:pt x="2553" y="1035"/>
                  <a:pt x="2553" y="1035"/>
                </a:cubicBezTo>
                <a:cubicBezTo>
                  <a:pt x="2555" y="1035"/>
                  <a:pt x="2555" y="1035"/>
                  <a:pt x="2555" y="1035"/>
                </a:cubicBezTo>
                <a:cubicBezTo>
                  <a:pt x="2556" y="1034"/>
                  <a:pt x="2556" y="1034"/>
                  <a:pt x="2556" y="1034"/>
                </a:cubicBezTo>
                <a:cubicBezTo>
                  <a:pt x="2557" y="1034"/>
                  <a:pt x="2557" y="1034"/>
                  <a:pt x="2557" y="1034"/>
                </a:cubicBezTo>
                <a:cubicBezTo>
                  <a:pt x="2558" y="1032"/>
                  <a:pt x="2558" y="1032"/>
                  <a:pt x="2558" y="1032"/>
                </a:cubicBezTo>
                <a:cubicBezTo>
                  <a:pt x="2557" y="1031"/>
                  <a:pt x="2557" y="1031"/>
                  <a:pt x="2557" y="1031"/>
                </a:cubicBezTo>
                <a:cubicBezTo>
                  <a:pt x="2555" y="1030"/>
                  <a:pt x="2555" y="1030"/>
                  <a:pt x="2555" y="1030"/>
                </a:cubicBezTo>
                <a:cubicBezTo>
                  <a:pt x="2551" y="1030"/>
                  <a:pt x="2551" y="1030"/>
                  <a:pt x="2551" y="1030"/>
                </a:cubicBezTo>
                <a:cubicBezTo>
                  <a:pt x="2549" y="1028"/>
                  <a:pt x="2549" y="1028"/>
                  <a:pt x="2549" y="1028"/>
                </a:cubicBezTo>
                <a:cubicBezTo>
                  <a:pt x="2549" y="1027"/>
                  <a:pt x="2549" y="1027"/>
                  <a:pt x="2549" y="1027"/>
                </a:cubicBezTo>
                <a:cubicBezTo>
                  <a:pt x="2549" y="1024"/>
                  <a:pt x="2549" y="1024"/>
                  <a:pt x="2549" y="1024"/>
                </a:cubicBezTo>
                <a:cubicBezTo>
                  <a:pt x="2544" y="1020"/>
                  <a:pt x="2544" y="1020"/>
                  <a:pt x="2544" y="1020"/>
                </a:cubicBezTo>
                <a:cubicBezTo>
                  <a:pt x="2543" y="1019"/>
                  <a:pt x="2543" y="1019"/>
                  <a:pt x="2543" y="1019"/>
                </a:cubicBezTo>
                <a:cubicBezTo>
                  <a:pt x="2542" y="1020"/>
                  <a:pt x="2542" y="1020"/>
                  <a:pt x="2542" y="1020"/>
                </a:cubicBezTo>
                <a:cubicBezTo>
                  <a:pt x="2540" y="1019"/>
                  <a:pt x="2540" y="1019"/>
                  <a:pt x="2540" y="1019"/>
                </a:cubicBezTo>
                <a:cubicBezTo>
                  <a:pt x="2540" y="1015"/>
                  <a:pt x="2540" y="1015"/>
                  <a:pt x="2540" y="1015"/>
                </a:cubicBezTo>
                <a:cubicBezTo>
                  <a:pt x="2537" y="1012"/>
                  <a:pt x="2537" y="1012"/>
                  <a:pt x="2537" y="1012"/>
                </a:cubicBezTo>
                <a:cubicBezTo>
                  <a:pt x="2533" y="1010"/>
                  <a:pt x="2533" y="1010"/>
                  <a:pt x="2533" y="1010"/>
                </a:cubicBezTo>
                <a:cubicBezTo>
                  <a:pt x="2530" y="1010"/>
                  <a:pt x="2530" y="1010"/>
                  <a:pt x="2530" y="1010"/>
                </a:cubicBezTo>
                <a:cubicBezTo>
                  <a:pt x="2530" y="1011"/>
                  <a:pt x="2530" y="1011"/>
                  <a:pt x="2530" y="1011"/>
                </a:cubicBezTo>
                <a:cubicBezTo>
                  <a:pt x="2529" y="1010"/>
                  <a:pt x="2529" y="1010"/>
                  <a:pt x="2529" y="1010"/>
                </a:cubicBezTo>
                <a:cubicBezTo>
                  <a:pt x="2528" y="1007"/>
                  <a:pt x="2528" y="1007"/>
                  <a:pt x="2528" y="1007"/>
                </a:cubicBezTo>
                <a:cubicBezTo>
                  <a:pt x="2527" y="1008"/>
                  <a:pt x="2527" y="1008"/>
                  <a:pt x="2527" y="1008"/>
                </a:cubicBezTo>
                <a:cubicBezTo>
                  <a:pt x="2526" y="1007"/>
                  <a:pt x="2526" y="1007"/>
                  <a:pt x="2526" y="1007"/>
                </a:cubicBezTo>
                <a:cubicBezTo>
                  <a:pt x="2526" y="1004"/>
                  <a:pt x="2526" y="1004"/>
                  <a:pt x="2526" y="1004"/>
                </a:cubicBezTo>
                <a:cubicBezTo>
                  <a:pt x="2524" y="1002"/>
                  <a:pt x="2524" y="1002"/>
                  <a:pt x="2524" y="1002"/>
                </a:cubicBezTo>
                <a:cubicBezTo>
                  <a:pt x="2522" y="1001"/>
                  <a:pt x="2522" y="1001"/>
                  <a:pt x="2522" y="1001"/>
                </a:cubicBezTo>
                <a:cubicBezTo>
                  <a:pt x="2521" y="1000"/>
                  <a:pt x="2521" y="1000"/>
                  <a:pt x="2521" y="1000"/>
                </a:cubicBezTo>
                <a:cubicBezTo>
                  <a:pt x="2515" y="996"/>
                  <a:pt x="2515" y="996"/>
                  <a:pt x="2515" y="996"/>
                </a:cubicBezTo>
                <a:cubicBezTo>
                  <a:pt x="2513" y="996"/>
                  <a:pt x="2513" y="996"/>
                  <a:pt x="2513" y="996"/>
                </a:cubicBezTo>
                <a:cubicBezTo>
                  <a:pt x="2511" y="993"/>
                  <a:pt x="2511" y="993"/>
                  <a:pt x="2511" y="993"/>
                </a:cubicBezTo>
                <a:cubicBezTo>
                  <a:pt x="2508" y="993"/>
                  <a:pt x="2508" y="993"/>
                  <a:pt x="2508" y="993"/>
                </a:cubicBezTo>
                <a:cubicBezTo>
                  <a:pt x="2508" y="991"/>
                  <a:pt x="2508" y="991"/>
                  <a:pt x="2508" y="991"/>
                </a:cubicBezTo>
                <a:cubicBezTo>
                  <a:pt x="2507" y="988"/>
                  <a:pt x="2507" y="988"/>
                  <a:pt x="2507" y="988"/>
                </a:cubicBezTo>
                <a:cubicBezTo>
                  <a:pt x="2505" y="987"/>
                  <a:pt x="2505" y="987"/>
                  <a:pt x="2505" y="987"/>
                </a:cubicBezTo>
                <a:cubicBezTo>
                  <a:pt x="2504" y="984"/>
                  <a:pt x="2504" y="984"/>
                  <a:pt x="2504" y="984"/>
                </a:cubicBezTo>
                <a:cubicBezTo>
                  <a:pt x="2503" y="984"/>
                  <a:pt x="2503" y="984"/>
                  <a:pt x="2503" y="984"/>
                </a:cubicBezTo>
                <a:cubicBezTo>
                  <a:pt x="2501" y="981"/>
                  <a:pt x="2501" y="981"/>
                  <a:pt x="2501" y="981"/>
                </a:cubicBezTo>
                <a:cubicBezTo>
                  <a:pt x="2499" y="981"/>
                  <a:pt x="2499" y="981"/>
                  <a:pt x="2499" y="981"/>
                </a:cubicBezTo>
                <a:cubicBezTo>
                  <a:pt x="2497" y="981"/>
                  <a:pt x="2497" y="981"/>
                  <a:pt x="2497" y="981"/>
                </a:cubicBezTo>
                <a:cubicBezTo>
                  <a:pt x="2496" y="981"/>
                  <a:pt x="2496" y="981"/>
                  <a:pt x="2496" y="981"/>
                </a:cubicBezTo>
                <a:cubicBezTo>
                  <a:pt x="2495" y="980"/>
                  <a:pt x="2495" y="980"/>
                  <a:pt x="2495" y="980"/>
                </a:cubicBezTo>
                <a:cubicBezTo>
                  <a:pt x="2492" y="980"/>
                  <a:pt x="2492" y="980"/>
                  <a:pt x="2492" y="980"/>
                </a:cubicBezTo>
                <a:cubicBezTo>
                  <a:pt x="2489" y="981"/>
                  <a:pt x="2489" y="981"/>
                  <a:pt x="2489" y="981"/>
                </a:cubicBezTo>
                <a:cubicBezTo>
                  <a:pt x="2488" y="980"/>
                  <a:pt x="2488" y="980"/>
                  <a:pt x="2488" y="980"/>
                </a:cubicBezTo>
                <a:cubicBezTo>
                  <a:pt x="2483" y="977"/>
                  <a:pt x="2483" y="977"/>
                  <a:pt x="2483" y="977"/>
                </a:cubicBezTo>
                <a:cubicBezTo>
                  <a:pt x="2479" y="976"/>
                  <a:pt x="2479" y="976"/>
                  <a:pt x="2479" y="976"/>
                </a:cubicBezTo>
                <a:cubicBezTo>
                  <a:pt x="2477" y="977"/>
                  <a:pt x="2477" y="977"/>
                  <a:pt x="2477" y="977"/>
                </a:cubicBezTo>
                <a:cubicBezTo>
                  <a:pt x="2477" y="978"/>
                  <a:pt x="2477" y="978"/>
                  <a:pt x="2477" y="978"/>
                </a:cubicBezTo>
                <a:cubicBezTo>
                  <a:pt x="2477" y="981"/>
                  <a:pt x="2477" y="981"/>
                  <a:pt x="2477" y="981"/>
                </a:cubicBezTo>
                <a:cubicBezTo>
                  <a:pt x="2480" y="987"/>
                  <a:pt x="2480" y="987"/>
                  <a:pt x="2480" y="987"/>
                </a:cubicBezTo>
                <a:cubicBezTo>
                  <a:pt x="2481" y="987"/>
                  <a:pt x="2481" y="987"/>
                  <a:pt x="2481" y="987"/>
                </a:cubicBezTo>
                <a:cubicBezTo>
                  <a:pt x="2486" y="992"/>
                  <a:pt x="2486" y="992"/>
                  <a:pt x="2486" y="992"/>
                </a:cubicBezTo>
                <a:cubicBezTo>
                  <a:pt x="2487" y="992"/>
                  <a:pt x="2487" y="992"/>
                  <a:pt x="2487" y="992"/>
                </a:cubicBezTo>
                <a:cubicBezTo>
                  <a:pt x="2490" y="996"/>
                  <a:pt x="2490" y="996"/>
                  <a:pt x="2490" y="996"/>
                </a:cubicBezTo>
                <a:cubicBezTo>
                  <a:pt x="2491" y="996"/>
                  <a:pt x="2491" y="996"/>
                  <a:pt x="2491" y="996"/>
                </a:cubicBezTo>
                <a:cubicBezTo>
                  <a:pt x="2493" y="996"/>
                  <a:pt x="2493" y="996"/>
                  <a:pt x="2493" y="996"/>
                </a:cubicBezTo>
                <a:cubicBezTo>
                  <a:pt x="2496" y="998"/>
                  <a:pt x="2496" y="998"/>
                  <a:pt x="2496" y="998"/>
                </a:cubicBezTo>
                <a:cubicBezTo>
                  <a:pt x="2500" y="1004"/>
                  <a:pt x="2500" y="1004"/>
                  <a:pt x="2500" y="1004"/>
                </a:cubicBezTo>
                <a:cubicBezTo>
                  <a:pt x="2503" y="1008"/>
                  <a:pt x="2503" y="1008"/>
                  <a:pt x="2503" y="1008"/>
                </a:cubicBezTo>
                <a:cubicBezTo>
                  <a:pt x="2504" y="1008"/>
                  <a:pt x="2504" y="1008"/>
                  <a:pt x="2504" y="1008"/>
                </a:cubicBezTo>
                <a:cubicBezTo>
                  <a:pt x="2504" y="1010"/>
                  <a:pt x="2504" y="1010"/>
                  <a:pt x="2504" y="1010"/>
                </a:cubicBezTo>
                <a:cubicBezTo>
                  <a:pt x="2505" y="1011"/>
                  <a:pt x="2505" y="1011"/>
                  <a:pt x="2505" y="1011"/>
                </a:cubicBezTo>
                <a:cubicBezTo>
                  <a:pt x="2505" y="1014"/>
                  <a:pt x="2505" y="1014"/>
                  <a:pt x="2505" y="1014"/>
                </a:cubicBezTo>
                <a:cubicBezTo>
                  <a:pt x="2507" y="1015"/>
                  <a:pt x="2507" y="1015"/>
                  <a:pt x="2507" y="1015"/>
                </a:cubicBezTo>
                <a:cubicBezTo>
                  <a:pt x="2509" y="1015"/>
                  <a:pt x="2509" y="1015"/>
                  <a:pt x="2509" y="1015"/>
                </a:cubicBezTo>
                <a:cubicBezTo>
                  <a:pt x="2512" y="1018"/>
                  <a:pt x="2512" y="1018"/>
                  <a:pt x="2512" y="1018"/>
                </a:cubicBezTo>
                <a:cubicBezTo>
                  <a:pt x="2513" y="1019"/>
                  <a:pt x="2513" y="1019"/>
                  <a:pt x="2513" y="1019"/>
                </a:cubicBezTo>
                <a:cubicBezTo>
                  <a:pt x="2514" y="1019"/>
                  <a:pt x="2514" y="1019"/>
                  <a:pt x="2514" y="1019"/>
                </a:cubicBezTo>
                <a:cubicBezTo>
                  <a:pt x="2515" y="1020"/>
                  <a:pt x="2515" y="1020"/>
                  <a:pt x="2515" y="1020"/>
                </a:cubicBezTo>
                <a:cubicBezTo>
                  <a:pt x="2514" y="1021"/>
                  <a:pt x="2514" y="1021"/>
                  <a:pt x="2514" y="1021"/>
                </a:cubicBezTo>
                <a:cubicBezTo>
                  <a:pt x="2515" y="1023"/>
                  <a:pt x="2515" y="1023"/>
                  <a:pt x="2515" y="1023"/>
                </a:cubicBezTo>
                <a:cubicBezTo>
                  <a:pt x="2516" y="1025"/>
                  <a:pt x="2516" y="1025"/>
                  <a:pt x="2516" y="1025"/>
                </a:cubicBezTo>
                <a:cubicBezTo>
                  <a:pt x="2516" y="1026"/>
                  <a:pt x="2516" y="1026"/>
                  <a:pt x="2516" y="1026"/>
                </a:cubicBezTo>
                <a:cubicBezTo>
                  <a:pt x="2518" y="1031"/>
                  <a:pt x="2518" y="1031"/>
                  <a:pt x="2518" y="1031"/>
                </a:cubicBezTo>
                <a:cubicBezTo>
                  <a:pt x="2519" y="1034"/>
                  <a:pt x="2519" y="1034"/>
                  <a:pt x="2519" y="1034"/>
                </a:cubicBezTo>
                <a:cubicBezTo>
                  <a:pt x="2521" y="1035"/>
                  <a:pt x="2521" y="1035"/>
                  <a:pt x="2521" y="1035"/>
                </a:cubicBezTo>
                <a:cubicBezTo>
                  <a:pt x="2524" y="1037"/>
                  <a:pt x="2524" y="1037"/>
                  <a:pt x="2524" y="1037"/>
                </a:cubicBezTo>
                <a:cubicBezTo>
                  <a:pt x="2524" y="1039"/>
                  <a:pt x="2524" y="1039"/>
                  <a:pt x="2524" y="1039"/>
                </a:cubicBezTo>
                <a:cubicBezTo>
                  <a:pt x="2527" y="1043"/>
                  <a:pt x="2527" y="1043"/>
                  <a:pt x="2527" y="1043"/>
                </a:cubicBezTo>
                <a:cubicBezTo>
                  <a:pt x="2529" y="1045"/>
                  <a:pt x="2529" y="1045"/>
                  <a:pt x="2529" y="1045"/>
                </a:cubicBezTo>
                <a:cubicBezTo>
                  <a:pt x="2530" y="1050"/>
                  <a:pt x="2530" y="1050"/>
                  <a:pt x="2530" y="1050"/>
                </a:cubicBezTo>
                <a:cubicBezTo>
                  <a:pt x="2534" y="1057"/>
                  <a:pt x="2534" y="1057"/>
                  <a:pt x="2534" y="1057"/>
                </a:cubicBezTo>
                <a:cubicBezTo>
                  <a:pt x="2533" y="1060"/>
                  <a:pt x="2533" y="1060"/>
                  <a:pt x="2533" y="1060"/>
                </a:cubicBezTo>
                <a:cubicBezTo>
                  <a:pt x="2534" y="1062"/>
                  <a:pt x="2534" y="1062"/>
                  <a:pt x="2534" y="1062"/>
                </a:cubicBezTo>
                <a:cubicBezTo>
                  <a:pt x="2538" y="1065"/>
                  <a:pt x="2538" y="1065"/>
                  <a:pt x="2538" y="1065"/>
                </a:cubicBezTo>
                <a:cubicBezTo>
                  <a:pt x="2542" y="1070"/>
                  <a:pt x="2542" y="1070"/>
                  <a:pt x="2542" y="1070"/>
                </a:cubicBezTo>
                <a:cubicBezTo>
                  <a:pt x="2543" y="1072"/>
                  <a:pt x="2543" y="1072"/>
                  <a:pt x="2543" y="1072"/>
                </a:cubicBezTo>
                <a:cubicBezTo>
                  <a:pt x="2545" y="1073"/>
                  <a:pt x="2545" y="1073"/>
                  <a:pt x="2545" y="1073"/>
                </a:cubicBezTo>
                <a:cubicBezTo>
                  <a:pt x="2547" y="1074"/>
                  <a:pt x="2547" y="1074"/>
                  <a:pt x="2547" y="1074"/>
                </a:cubicBezTo>
                <a:cubicBezTo>
                  <a:pt x="2549" y="1075"/>
                  <a:pt x="2549" y="1075"/>
                  <a:pt x="2549" y="1075"/>
                </a:cubicBezTo>
                <a:cubicBezTo>
                  <a:pt x="2549" y="1078"/>
                  <a:pt x="2549" y="1078"/>
                  <a:pt x="2549" y="1078"/>
                </a:cubicBezTo>
                <a:cubicBezTo>
                  <a:pt x="2552" y="1080"/>
                  <a:pt x="2552" y="1080"/>
                  <a:pt x="2552" y="1080"/>
                </a:cubicBezTo>
                <a:cubicBezTo>
                  <a:pt x="2554" y="1083"/>
                  <a:pt x="2554" y="1083"/>
                  <a:pt x="2554" y="1083"/>
                </a:cubicBezTo>
                <a:cubicBezTo>
                  <a:pt x="2559" y="1085"/>
                  <a:pt x="2559" y="1085"/>
                  <a:pt x="2559" y="1085"/>
                </a:cubicBezTo>
                <a:cubicBezTo>
                  <a:pt x="2560" y="1088"/>
                  <a:pt x="2560" y="1088"/>
                  <a:pt x="2560" y="1088"/>
                </a:cubicBezTo>
                <a:cubicBezTo>
                  <a:pt x="2563" y="1088"/>
                  <a:pt x="2563" y="1088"/>
                  <a:pt x="2563" y="1088"/>
                </a:cubicBezTo>
                <a:cubicBezTo>
                  <a:pt x="2569" y="1094"/>
                  <a:pt x="2569" y="1094"/>
                  <a:pt x="2569" y="1094"/>
                </a:cubicBezTo>
                <a:cubicBezTo>
                  <a:pt x="2569" y="1096"/>
                  <a:pt x="2569" y="1096"/>
                  <a:pt x="2569" y="1096"/>
                </a:cubicBezTo>
                <a:cubicBezTo>
                  <a:pt x="2570" y="1096"/>
                  <a:pt x="2570" y="1096"/>
                  <a:pt x="2570" y="1096"/>
                </a:cubicBezTo>
                <a:cubicBezTo>
                  <a:pt x="2572" y="1099"/>
                  <a:pt x="2572" y="1099"/>
                  <a:pt x="2572" y="1099"/>
                </a:cubicBezTo>
                <a:cubicBezTo>
                  <a:pt x="2573" y="1098"/>
                  <a:pt x="2573" y="1098"/>
                  <a:pt x="2573" y="1098"/>
                </a:cubicBezTo>
                <a:cubicBezTo>
                  <a:pt x="2573" y="1096"/>
                  <a:pt x="2573" y="1096"/>
                  <a:pt x="2573" y="1096"/>
                </a:cubicBezTo>
                <a:cubicBezTo>
                  <a:pt x="2572" y="1095"/>
                  <a:pt x="2572" y="1095"/>
                  <a:pt x="2572" y="1095"/>
                </a:cubicBezTo>
                <a:cubicBezTo>
                  <a:pt x="2572" y="1094"/>
                  <a:pt x="2572" y="1094"/>
                  <a:pt x="2572" y="1094"/>
                </a:cubicBezTo>
                <a:cubicBezTo>
                  <a:pt x="2574" y="1094"/>
                  <a:pt x="2574" y="1094"/>
                  <a:pt x="2574" y="1094"/>
                </a:cubicBezTo>
                <a:cubicBezTo>
                  <a:pt x="2578" y="1098"/>
                  <a:pt x="2578" y="1098"/>
                  <a:pt x="2578" y="1098"/>
                </a:cubicBezTo>
                <a:cubicBezTo>
                  <a:pt x="2579" y="1097"/>
                  <a:pt x="2579" y="1097"/>
                  <a:pt x="2579" y="1097"/>
                </a:cubicBezTo>
                <a:cubicBezTo>
                  <a:pt x="2579" y="1094"/>
                  <a:pt x="2579" y="1094"/>
                  <a:pt x="2579" y="1094"/>
                </a:cubicBezTo>
                <a:cubicBezTo>
                  <a:pt x="2579" y="1093"/>
                  <a:pt x="2579" y="1093"/>
                  <a:pt x="2579" y="1093"/>
                </a:cubicBezTo>
                <a:lnTo>
                  <a:pt x="2581" y="1093"/>
                </a:lnTo>
                <a:close/>
                <a:moveTo>
                  <a:pt x="2513" y="1047"/>
                </a:moveTo>
                <a:cubicBezTo>
                  <a:pt x="2511" y="1049"/>
                  <a:pt x="2511" y="1049"/>
                  <a:pt x="2511" y="1049"/>
                </a:cubicBezTo>
                <a:cubicBezTo>
                  <a:pt x="2511" y="1050"/>
                  <a:pt x="2511" y="1050"/>
                  <a:pt x="2511" y="1050"/>
                </a:cubicBezTo>
                <a:cubicBezTo>
                  <a:pt x="2514" y="1051"/>
                  <a:pt x="2514" y="1051"/>
                  <a:pt x="2514" y="1051"/>
                </a:cubicBezTo>
                <a:cubicBezTo>
                  <a:pt x="2516" y="1055"/>
                  <a:pt x="2516" y="1055"/>
                  <a:pt x="2516" y="1055"/>
                </a:cubicBezTo>
                <a:cubicBezTo>
                  <a:pt x="2519" y="1056"/>
                  <a:pt x="2519" y="1056"/>
                  <a:pt x="2519" y="1056"/>
                </a:cubicBezTo>
                <a:cubicBezTo>
                  <a:pt x="2519" y="1052"/>
                  <a:pt x="2519" y="1052"/>
                  <a:pt x="2519" y="1052"/>
                </a:cubicBezTo>
                <a:cubicBezTo>
                  <a:pt x="2516" y="1048"/>
                  <a:pt x="2516" y="1048"/>
                  <a:pt x="2516" y="1048"/>
                </a:cubicBezTo>
                <a:lnTo>
                  <a:pt x="2513" y="1047"/>
                </a:lnTo>
                <a:close/>
                <a:moveTo>
                  <a:pt x="2526" y="1064"/>
                </a:moveTo>
                <a:cubicBezTo>
                  <a:pt x="2526" y="1067"/>
                  <a:pt x="2526" y="1067"/>
                  <a:pt x="2526" y="1067"/>
                </a:cubicBezTo>
                <a:cubicBezTo>
                  <a:pt x="2528" y="1065"/>
                  <a:pt x="2528" y="1065"/>
                  <a:pt x="2528" y="1065"/>
                </a:cubicBezTo>
                <a:lnTo>
                  <a:pt x="2526" y="1064"/>
                </a:lnTo>
                <a:close/>
                <a:moveTo>
                  <a:pt x="2521" y="1059"/>
                </a:moveTo>
                <a:cubicBezTo>
                  <a:pt x="2523" y="1061"/>
                  <a:pt x="2523" y="1061"/>
                  <a:pt x="2523" y="1061"/>
                </a:cubicBezTo>
                <a:cubicBezTo>
                  <a:pt x="2525" y="1061"/>
                  <a:pt x="2525" y="1061"/>
                  <a:pt x="2525" y="1061"/>
                </a:cubicBezTo>
                <a:cubicBezTo>
                  <a:pt x="2522" y="1058"/>
                  <a:pt x="2522" y="1058"/>
                  <a:pt x="2522" y="1058"/>
                </a:cubicBezTo>
                <a:lnTo>
                  <a:pt x="2521" y="1059"/>
                </a:lnTo>
                <a:close/>
                <a:moveTo>
                  <a:pt x="2424" y="794"/>
                </a:moveTo>
                <a:cubicBezTo>
                  <a:pt x="2425" y="796"/>
                  <a:pt x="2425" y="796"/>
                  <a:pt x="2425" y="796"/>
                </a:cubicBezTo>
                <a:cubicBezTo>
                  <a:pt x="2426" y="796"/>
                  <a:pt x="2426" y="796"/>
                  <a:pt x="2426" y="796"/>
                </a:cubicBezTo>
                <a:cubicBezTo>
                  <a:pt x="2426" y="794"/>
                  <a:pt x="2426" y="794"/>
                  <a:pt x="2426" y="794"/>
                </a:cubicBezTo>
                <a:cubicBezTo>
                  <a:pt x="2425" y="794"/>
                  <a:pt x="2425" y="794"/>
                  <a:pt x="2425" y="794"/>
                </a:cubicBezTo>
                <a:lnTo>
                  <a:pt x="2424" y="794"/>
                </a:lnTo>
                <a:close/>
                <a:moveTo>
                  <a:pt x="2394" y="804"/>
                </a:moveTo>
                <a:cubicBezTo>
                  <a:pt x="2395" y="806"/>
                  <a:pt x="2395" y="806"/>
                  <a:pt x="2395" y="806"/>
                </a:cubicBezTo>
                <a:cubicBezTo>
                  <a:pt x="2396" y="807"/>
                  <a:pt x="2396" y="807"/>
                  <a:pt x="2396" y="807"/>
                </a:cubicBezTo>
                <a:cubicBezTo>
                  <a:pt x="2395" y="805"/>
                  <a:pt x="2395" y="805"/>
                  <a:pt x="2395" y="805"/>
                </a:cubicBezTo>
                <a:lnTo>
                  <a:pt x="2394" y="804"/>
                </a:lnTo>
                <a:close/>
                <a:moveTo>
                  <a:pt x="2396" y="804"/>
                </a:moveTo>
                <a:cubicBezTo>
                  <a:pt x="2396" y="806"/>
                  <a:pt x="2396" y="806"/>
                  <a:pt x="2396" y="806"/>
                </a:cubicBezTo>
                <a:cubicBezTo>
                  <a:pt x="2397" y="806"/>
                  <a:pt x="2397" y="806"/>
                  <a:pt x="2397" y="806"/>
                </a:cubicBezTo>
                <a:cubicBezTo>
                  <a:pt x="2397" y="805"/>
                  <a:pt x="2397" y="805"/>
                  <a:pt x="2397" y="805"/>
                </a:cubicBezTo>
                <a:cubicBezTo>
                  <a:pt x="2397" y="804"/>
                  <a:pt x="2397" y="804"/>
                  <a:pt x="2397" y="804"/>
                </a:cubicBezTo>
                <a:lnTo>
                  <a:pt x="2396" y="804"/>
                </a:lnTo>
                <a:close/>
                <a:moveTo>
                  <a:pt x="2398" y="806"/>
                </a:moveTo>
                <a:cubicBezTo>
                  <a:pt x="2399" y="806"/>
                  <a:pt x="2399" y="806"/>
                  <a:pt x="2399" y="806"/>
                </a:cubicBezTo>
                <a:cubicBezTo>
                  <a:pt x="2398" y="804"/>
                  <a:pt x="2398" y="804"/>
                  <a:pt x="2398" y="804"/>
                </a:cubicBezTo>
                <a:lnTo>
                  <a:pt x="2398" y="806"/>
                </a:lnTo>
                <a:close/>
                <a:moveTo>
                  <a:pt x="2449" y="836"/>
                </a:moveTo>
                <a:cubicBezTo>
                  <a:pt x="2449" y="838"/>
                  <a:pt x="2449" y="838"/>
                  <a:pt x="2449" y="838"/>
                </a:cubicBezTo>
                <a:cubicBezTo>
                  <a:pt x="2451" y="839"/>
                  <a:pt x="2451" y="839"/>
                  <a:pt x="2451" y="839"/>
                </a:cubicBezTo>
                <a:cubicBezTo>
                  <a:pt x="2452" y="837"/>
                  <a:pt x="2452" y="837"/>
                  <a:pt x="2452" y="837"/>
                </a:cubicBezTo>
                <a:cubicBezTo>
                  <a:pt x="2450" y="836"/>
                  <a:pt x="2450" y="836"/>
                  <a:pt x="2450" y="836"/>
                </a:cubicBezTo>
                <a:lnTo>
                  <a:pt x="2449" y="836"/>
                </a:lnTo>
                <a:close/>
                <a:moveTo>
                  <a:pt x="2419" y="792"/>
                </a:moveTo>
                <a:cubicBezTo>
                  <a:pt x="2417" y="793"/>
                  <a:pt x="2417" y="793"/>
                  <a:pt x="2417" y="793"/>
                </a:cubicBezTo>
                <a:cubicBezTo>
                  <a:pt x="2417" y="794"/>
                  <a:pt x="2417" y="794"/>
                  <a:pt x="2417" y="794"/>
                </a:cubicBezTo>
                <a:cubicBezTo>
                  <a:pt x="2418" y="797"/>
                  <a:pt x="2418" y="797"/>
                  <a:pt x="2418" y="797"/>
                </a:cubicBezTo>
                <a:cubicBezTo>
                  <a:pt x="2420" y="797"/>
                  <a:pt x="2420" y="797"/>
                  <a:pt x="2420" y="797"/>
                </a:cubicBezTo>
                <a:cubicBezTo>
                  <a:pt x="2420" y="794"/>
                  <a:pt x="2420" y="794"/>
                  <a:pt x="2420" y="794"/>
                </a:cubicBezTo>
                <a:lnTo>
                  <a:pt x="2419" y="792"/>
                </a:lnTo>
                <a:close/>
                <a:moveTo>
                  <a:pt x="2392" y="805"/>
                </a:moveTo>
                <a:cubicBezTo>
                  <a:pt x="2392" y="806"/>
                  <a:pt x="2392" y="806"/>
                  <a:pt x="2392" y="806"/>
                </a:cubicBezTo>
                <a:cubicBezTo>
                  <a:pt x="2392" y="805"/>
                  <a:pt x="2392" y="805"/>
                  <a:pt x="2392" y="805"/>
                </a:cubicBezTo>
                <a:cubicBezTo>
                  <a:pt x="2393" y="803"/>
                  <a:pt x="2393" y="803"/>
                  <a:pt x="2393" y="803"/>
                </a:cubicBezTo>
                <a:cubicBezTo>
                  <a:pt x="2393" y="802"/>
                  <a:pt x="2393" y="802"/>
                  <a:pt x="2393" y="802"/>
                </a:cubicBezTo>
                <a:lnTo>
                  <a:pt x="2392" y="805"/>
                </a:lnTo>
                <a:close/>
                <a:moveTo>
                  <a:pt x="2323" y="935"/>
                </a:moveTo>
                <a:cubicBezTo>
                  <a:pt x="2325" y="936"/>
                  <a:pt x="2325" y="936"/>
                  <a:pt x="2325" y="936"/>
                </a:cubicBezTo>
                <a:cubicBezTo>
                  <a:pt x="2326" y="937"/>
                  <a:pt x="2326" y="937"/>
                  <a:pt x="2326" y="937"/>
                </a:cubicBezTo>
                <a:cubicBezTo>
                  <a:pt x="2328" y="937"/>
                  <a:pt x="2328" y="937"/>
                  <a:pt x="2328" y="937"/>
                </a:cubicBezTo>
                <a:cubicBezTo>
                  <a:pt x="2329" y="938"/>
                  <a:pt x="2329" y="938"/>
                  <a:pt x="2329" y="938"/>
                </a:cubicBezTo>
                <a:cubicBezTo>
                  <a:pt x="2328" y="937"/>
                  <a:pt x="2328" y="937"/>
                  <a:pt x="2328" y="937"/>
                </a:cubicBezTo>
                <a:cubicBezTo>
                  <a:pt x="2326" y="935"/>
                  <a:pt x="2326" y="935"/>
                  <a:pt x="2326" y="935"/>
                </a:cubicBezTo>
                <a:cubicBezTo>
                  <a:pt x="2325" y="934"/>
                  <a:pt x="2325" y="934"/>
                  <a:pt x="2325" y="934"/>
                </a:cubicBezTo>
                <a:cubicBezTo>
                  <a:pt x="2324" y="933"/>
                  <a:pt x="2324" y="933"/>
                  <a:pt x="2324" y="933"/>
                </a:cubicBezTo>
                <a:cubicBezTo>
                  <a:pt x="2324" y="934"/>
                  <a:pt x="2324" y="934"/>
                  <a:pt x="2324" y="934"/>
                </a:cubicBezTo>
                <a:cubicBezTo>
                  <a:pt x="2324" y="934"/>
                  <a:pt x="2324" y="934"/>
                  <a:pt x="2324" y="934"/>
                </a:cubicBezTo>
                <a:cubicBezTo>
                  <a:pt x="2323" y="934"/>
                  <a:pt x="2323" y="934"/>
                  <a:pt x="2323" y="934"/>
                </a:cubicBezTo>
                <a:lnTo>
                  <a:pt x="2323" y="935"/>
                </a:lnTo>
                <a:close/>
                <a:moveTo>
                  <a:pt x="2323" y="933"/>
                </a:moveTo>
                <a:cubicBezTo>
                  <a:pt x="2322" y="932"/>
                  <a:pt x="2322" y="932"/>
                  <a:pt x="2322" y="932"/>
                </a:cubicBezTo>
                <a:cubicBezTo>
                  <a:pt x="2319" y="933"/>
                  <a:pt x="2319" y="933"/>
                  <a:pt x="2319" y="933"/>
                </a:cubicBezTo>
                <a:cubicBezTo>
                  <a:pt x="2319" y="934"/>
                  <a:pt x="2319" y="934"/>
                  <a:pt x="2319" y="934"/>
                </a:cubicBezTo>
                <a:cubicBezTo>
                  <a:pt x="2322" y="936"/>
                  <a:pt x="2322" y="936"/>
                  <a:pt x="2322" y="936"/>
                </a:cubicBezTo>
                <a:cubicBezTo>
                  <a:pt x="2321" y="935"/>
                  <a:pt x="2321" y="935"/>
                  <a:pt x="2321" y="935"/>
                </a:cubicBezTo>
                <a:cubicBezTo>
                  <a:pt x="2322" y="935"/>
                  <a:pt x="2322" y="935"/>
                  <a:pt x="2322" y="935"/>
                </a:cubicBezTo>
                <a:lnTo>
                  <a:pt x="2323" y="933"/>
                </a:lnTo>
                <a:close/>
                <a:moveTo>
                  <a:pt x="2448" y="910"/>
                </a:moveTo>
                <a:cubicBezTo>
                  <a:pt x="2449" y="908"/>
                  <a:pt x="2449" y="908"/>
                  <a:pt x="2449" y="908"/>
                </a:cubicBezTo>
                <a:cubicBezTo>
                  <a:pt x="2450" y="907"/>
                  <a:pt x="2450" y="907"/>
                  <a:pt x="2450" y="907"/>
                </a:cubicBezTo>
                <a:cubicBezTo>
                  <a:pt x="2450" y="906"/>
                  <a:pt x="2450" y="906"/>
                  <a:pt x="2450" y="906"/>
                </a:cubicBezTo>
                <a:cubicBezTo>
                  <a:pt x="2447" y="907"/>
                  <a:pt x="2447" y="907"/>
                  <a:pt x="2447" y="907"/>
                </a:cubicBezTo>
                <a:cubicBezTo>
                  <a:pt x="2447" y="910"/>
                  <a:pt x="2447" y="910"/>
                  <a:pt x="2447" y="910"/>
                </a:cubicBezTo>
                <a:cubicBezTo>
                  <a:pt x="2446" y="911"/>
                  <a:pt x="2446" y="911"/>
                  <a:pt x="2446" y="911"/>
                </a:cubicBezTo>
                <a:cubicBezTo>
                  <a:pt x="2447" y="914"/>
                  <a:pt x="2447" y="914"/>
                  <a:pt x="2447" y="914"/>
                </a:cubicBezTo>
                <a:cubicBezTo>
                  <a:pt x="2447" y="915"/>
                  <a:pt x="2447" y="915"/>
                  <a:pt x="2447" y="915"/>
                </a:cubicBezTo>
                <a:cubicBezTo>
                  <a:pt x="2447" y="917"/>
                  <a:pt x="2447" y="917"/>
                  <a:pt x="2447" y="917"/>
                </a:cubicBezTo>
                <a:cubicBezTo>
                  <a:pt x="2449" y="914"/>
                  <a:pt x="2449" y="914"/>
                  <a:pt x="2449" y="914"/>
                </a:cubicBezTo>
                <a:cubicBezTo>
                  <a:pt x="2449" y="912"/>
                  <a:pt x="2449" y="912"/>
                  <a:pt x="2449" y="912"/>
                </a:cubicBezTo>
                <a:lnTo>
                  <a:pt x="2448" y="910"/>
                </a:lnTo>
                <a:close/>
                <a:moveTo>
                  <a:pt x="2449" y="905"/>
                </a:moveTo>
                <a:cubicBezTo>
                  <a:pt x="2451" y="903"/>
                  <a:pt x="2451" y="903"/>
                  <a:pt x="2451" y="903"/>
                </a:cubicBezTo>
                <a:cubicBezTo>
                  <a:pt x="2451" y="900"/>
                  <a:pt x="2451" y="900"/>
                  <a:pt x="2451" y="900"/>
                </a:cubicBezTo>
                <a:cubicBezTo>
                  <a:pt x="2449" y="900"/>
                  <a:pt x="2449" y="900"/>
                  <a:pt x="2449" y="900"/>
                </a:cubicBezTo>
                <a:cubicBezTo>
                  <a:pt x="2451" y="897"/>
                  <a:pt x="2451" y="897"/>
                  <a:pt x="2451" y="897"/>
                </a:cubicBezTo>
                <a:cubicBezTo>
                  <a:pt x="2451" y="895"/>
                  <a:pt x="2451" y="895"/>
                  <a:pt x="2451" y="895"/>
                </a:cubicBezTo>
                <a:cubicBezTo>
                  <a:pt x="2450" y="894"/>
                  <a:pt x="2450" y="894"/>
                  <a:pt x="2450" y="894"/>
                </a:cubicBezTo>
                <a:cubicBezTo>
                  <a:pt x="2451" y="893"/>
                  <a:pt x="2451" y="893"/>
                  <a:pt x="2451" y="893"/>
                </a:cubicBezTo>
                <a:cubicBezTo>
                  <a:pt x="2451" y="892"/>
                  <a:pt x="2451" y="892"/>
                  <a:pt x="2451" y="892"/>
                </a:cubicBezTo>
                <a:cubicBezTo>
                  <a:pt x="2449" y="894"/>
                  <a:pt x="2449" y="894"/>
                  <a:pt x="2449" y="894"/>
                </a:cubicBezTo>
                <a:cubicBezTo>
                  <a:pt x="2449" y="897"/>
                  <a:pt x="2449" y="897"/>
                  <a:pt x="2449" y="897"/>
                </a:cubicBezTo>
                <a:cubicBezTo>
                  <a:pt x="2448" y="898"/>
                  <a:pt x="2448" y="898"/>
                  <a:pt x="2448" y="898"/>
                </a:cubicBezTo>
                <a:cubicBezTo>
                  <a:pt x="2449" y="900"/>
                  <a:pt x="2449" y="900"/>
                  <a:pt x="2449" y="900"/>
                </a:cubicBezTo>
                <a:cubicBezTo>
                  <a:pt x="2448" y="904"/>
                  <a:pt x="2448" y="904"/>
                  <a:pt x="2448" y="904"/>
                </a:cubicBezTo>
                <a:lnTo>
                  <a:pt x="2449" y="905"/>
                </a:lnTo>
                <a:close/>
                <a:moveTo>
                  <a:pt x="2451" y="940"/>
                </a:moveTo>
                <a:cubicBezTo>
                  <a:pt x="2452" y="938"/>
                  <a:pt x="2452" y="938"/>
                  <a:pt x="2452" y="938"/>
                </a:cubicBezTo>
                <a:cubicBezTo>
                  <a:pt x="2450" y="939"/>
                  <a:pt x="2450" y="939"/>
                  <a:pt x="2450" y="939"/>
                </a:cubicBezTo>
                <a:lnTo>
                  <a:pt x="2451" y="940"/>
                </a:lnTo>
                <a:close/>
                <a:moveTo>
                  <a:pt x="2421" y="793"/>
                </a:moveTo>
                <a:cubicBezTo>
                  <a:pt x="2421" y="793"/>
                  <a:pt x="2421" y="794"/>
                  <a:pt x="2421" y="794"/>
                </a:cubicBezTo>
                <a:cubicBezTo>
                  <a:pt x="2422" y="796"/>
                  <a:pt x="2422" y="796"/>
                  <a:pt x="2422" y="796"/>
                </a:cubicBezTo>
                <a:cubicBezTo>
                  <a:pt x="2421" y="798"/>
                  <a:pt x="2421" y="798"/>
                  <a:pt x="2421" y="798"/>
                </a:cubicBezTo>
                <a:cubicBezTo>
                  <a:pt x="2422" y="799"/>
                  <a:pt x="2422" y="799"/>
                  <a:pt x="2422" y="799"/>
                </a:cubicBezTo>
                <a:cubicBezTo>
                  <a:pt x="2424" y="796"/>
                  <a:pt x="2424" y="796"/>
                  <a:pt x="2424" y="796"/>
                </a:cubicBezTo>
                <a:cubicBezTo>
                  <a:pt x="2423" y="795"/>
                  <a:pt x="2423" y="795"/>
                  <a:pt x="2423" y="795"/>
                </a:cubicBezTo>
                <a:lnTo>
                  <a:pt x="2421" y="793"/>
                </a:lnTo>
                <a:close/>
                <a:moveTo>
                  <a:pt x="2446" y="922"/>
                </a:moveTo>
                <a:cubicBezTo>
                  <a:pt x="2446" y="924"/>
                  <a:pt x="2446" y="924"/>
                  <a:pt x="2446" y="924"/>
                </a:cubicBezTo>
                <a:cubicBezTo>
                  <a:pt x="2446" y="924"/>
                  <a:pt x="2446" y="926"/>
                  <a:pt x="2446" y="926"/>
                </a:cubicBezTo>
                <a:cubicBezTo>
                  <a:pt x="2448" y="926"/>
                  <a:pt x="2448" y="926"/>
                  <a:pt x="2448" y="926"/>
                </a:cubicBezTo>
                <a:cubicBezTo>
                  <a:pt x="2449" y="923"/>
                  <a:pt x="2449" y="923"/>
                  <a:pt x="2449" y="923"/>
                </a:cubicBezTo>
                <a:cubicBezTo>
                  <a:pt x="2448" y="921"/>
                  <a:pt x="2448" y="921"/>
                  <a:pt x="2448" y="921"/>
                </a:cubicBezTo>
                <a:lnTo>
                  <a:pt x="2446" y="922"/>
                </a:lnTo>
                <a:close/>
                <a:moveTo>
                  <a:pt x="2508" y="953"/>
                </a:moveTo>
                <a:cubicBezTo>
                  <a:pt x="2508" y="950"/>
                  <a:pt x="2508" y="950"/>
                  <a:pt x="2508" y="950"/>
                </a:cubicBezTo>
                <a:cubicBezTo>
                  <a:pt x="2508" y="950"/>
                  <a:pt x="2507" y="950"/>
                  <a:pt x="2507" y="950"/>
                </a:cubicBezTo>
                <a:cubicBezTo>
                  <a:pt x="2507" y="951"/>
                  <a:pt x="2507" y="951"/>
                  <a:pt x="2507" y="951"/>
                </a:cubicBezTo>
                <a:cubicBezTo>
                  <a:pt x="2507" y="952"/>
                  <a:pt x="2507" y="952"/>
                  <a:pt x="2507" y="952"/>
                </a:cubicBezTo>
                <a:cubicBezTo>
                  <a:pt x="2507" y="954"/>
                  <a:pt x="2507" y="954"/>
                  <a:pt x="2507" y="954"/>
                </a:cubicBezTo>
                <a:lnTo>
                  <a:pt x="2508" y="953"/>
                </a:lnTo>
                <a:close/>
                <a:moveTo>
                  <a:pt x="2442" y="915"/>
                </a:moveTo>
                <a:cubicBezTo>
                  <a:pt x="2444" y="915"/>
                  <a:pt x="2444" y="915"/>
                  <a:pt x="2444" y="915"/>
                </a:cubicBezTo>
                <a:cubicBezTo>
                  <a:pt x="2443" y="914"/>
                  <a:pt x="2443" y="914"/>
                  <a:pt x="2443" y="914"/>
                </a:cubicBezTo>
                <a:lnTo>
                  <a:pt x="2442" y="915"/>
                </a:lnTo>
                <a:close/>
                <a:moveTo>
                  <a:pt x="2724" y="696"/>
                </a:moveTo>
                <a:cubicBezTo>
                  <a:pt x="2722" y="695"/>
                  <a:pt x="2722" y="695"/>
                  <a:pt x="2722" y="695"/>
                </a:cubicBezTo>
                <a:cubicBezTo>
                  <a:pt x="2721" y="695"/>
                  <a:pt x="2721" y="695"/>
                  <a:pt x="2721" y="695"/>
                </a:cubicBezTo>
                <a:cubicBezTo>
                  <a:pt x="2720" y="695"/>
                  <a:pt x="2720" y="695"/>
                  <a:pt x="2720" y="695"/>
                </a:cubicBezTo>
                <a:cubicBezTo>
                  <a:pt x="2720" y="696"/>
                  <a:pt x="2720" y="696"/>
                  <a:pt x="2720" y="696"/>
                </a:cubicBezTo>
                <a:cubicBezTo>
                  <a:pt x="2722" y="697"/>
                  <a:pt x="2722" y="697"/>
                  <a:pt x="2722" y="697"/>
                </a:cubicBezTo>
                <a:cubicBezTo>
                  <a:pt x="2724" y="698"/>
                  <a:pt x="2724" y="698"/>
                  <a:pt x="2724" y="698"/>
                </a:cubicBezTo>
                <a:lnTo>
                  <a:pt x="2724" y="696"/>
                </a:lnTo>
                <a:close/>
                <a:moveTo>
                  <a:pt x="2607" y="838"/>
                </a:moveTo>
                <a:cubicBezTo>
                  <a:pt x="2609" y="838"/>
                  <a:pt x="2609" y="838"/>
                  <a:pt x="2609" y="838"/>
                </a:cubicBezTo>
                <a:cubicBezTo>
                  <a:pt x="2610" y="839"/>
                  <a:pt x="2610" y="839"/>
                  <a:pt x="2610" y="839"/>
                </a:cubicBezTo>
                <a:cubicBezTo>
                  <a:pt x="2612" y="839"/>
                  <a:pt x="2612" y="839"/>
                  <a:pt x="2612" y="839"/>
                </a:cubicBezTo>
                <a:cubicBezTo>
                  <a:pt x="2614" y="840"/>
                  <a:pt x="2614" y="840"/>
                  <a:pt x="2614" y="840"/>
                </a:cubicBezTo>
                <a:cubicBezTo>
                  <a:pt x="2615" y="839"/>
                  <a:pt x="2615" y="839"/>
                  <a:pt x="2615" y="839"/>
                </a:cubicBezTo>
                <a:cubicBezTo>
                  <a:pt x="2615" y="838"/>
                  <a:pt x="2615" y="838"/>
                  <a:pt x="2615" y="838"/>
                </a:cubicBezTo>
                <a:cubicBezTo>
                  <a:pt x="2617" y="837"/>
                  <a:pt x="2617" y="837"/>
                  <a:pt x="2617" y="837"/>
                </a:cubicBezTo>
                <a:cubicBezTo>
                  <a:pt x="2619" y="838"/>
                  <a:pt x="2619" y="838"/>
                  <a:pt x="2619" y="838"/>
                </a:cubicBezTo>
                <a:cubicBezTo>
                  <a:pt x="2620" y="836"/>
                  <a:pt x="2620" y="836"/>
                  <a:pt x="2620" y="836"/>
                </a:cubicBezTo>
                <a:cubicBezTo>
                  <a:pt x="2620" y="835"/>
                  <a:pt x="2620" y="835"/>
                  <a:pt x="2620" y="835"/>
                </a:cubicBezTo>
                <a:cubicBezTo>
                  <a:pt x="2622" y="835"/>
                  <a:pt x="2622" y="835"/>
                  <a:pt x="2622" y="835"/>
                </a:cubicBezTo>
                <a:cubicBezTo>
                  <a:pt x="2623" y="833"/>
                  <a:pt x="2623" y="833"/>
                  <a:pt x="2623" y="833"/>
                </a:cubicBezTo>
                <a:cubicBezTo>
                  <a:pt x="2623" y="831"/>
                  <a:pt x="2623" y="831"/>
                  <a:pt x="2623" y="831"/>
                </a:cubicBezTo>
                <a:cubicBezTo>
                  <a:pt x="2624" y="828"/>
                  <a:pt x="2624" y="828"/>
                  <a:pt x="2624" y="828"/>
                </a:cubicBezTo>
                <a:cubicBezTo>
                  <a:pt x="2625" y="827"/>
                  <a:pt x="2625" y="827"/>
                  <a:pt x="2625" y="827"/>
                </a:cubicBezTo>
                <a:cubicBezTo>
                  <a:pt x="2626" y="826"/>
                  <a:pt x="2626" y="826"/>
                  <a:pt x="2626" y="826"/>
                </a:cubicBezTo>
                <a:cubicBezTo>
                  <a:pt x="2627" y="823"/>
                  <a:pt x="2627" y="823"/>
                  <a:pt x="2627" y="823"/>
                </a:cubicBezTo>
                <a:cubicBezTo>
                  <a:pt x="2626" y="821"/>
                  <a:pt x="2626" y="821"/>
                  <a:pt x="2626" y="821"/>
                </a:cubicBezTo>
                <a:cubicBezTo>
                  <a:pt x="2624" y="819"/>
                  <a:pt x="2624" y="819"/>
                  <a:pt x="2624" y="819"/>
                </a:cubicBezTo>
                <a:cubicBezTo>
                  <a:pt x="2622" y="819"/>
                  <a:pt x="2622" y="819"/>
                  <a:pt x="2622" y="819"/>
                </a:cubicBezTo>
                <a:cubicBezTo>
                  <a:pt x="2620" y="820"/>
                  <a:pt x="2620" y="820"/>
                  <a:pt x="2620" y="820"/>
                </a:cubicBezTo>
                <a:cubicBezTo>
                  <a:pt x="2620" y="820"/>
                  <a:pt x="2619" y="819"/>
                  <a:pt x="2619" y="819"/>
                </a:cubicBezTo>
                <a:cubicBezTo>
                  <a:pt x="2617" y="819"/>
                  <a:pt x="2617" y="819"/>
                  <a:pt x="2617" y="819"/>
                </a:cubicBezTo>
                <a:cubicBezTo>
                  <a:pt x="2616" y="819"/>
                  <a:pt x="2616" y="819"/>
                  <a:pt x="2616" y="819"/>
                </a:cubicBezTo>
                <a:cubicBezTo>
                  <a:pt x="2615" y="820"/>
                  <a:pt x="2615" y="820"/>
                  <a:pt x="2615" y="820"/>
                </a:cubicBezTo>
                <a:cubicBezTo>
                  <a:pt x="2613" y="820"/>
                  <a:pt x="2613" y="820"/>
                  <a:pt x="2613" y="820"/>
                </a:cubicBezTo>
                <a:cubicBezTo>
                  <a:pt x="2611" y="821"/>
                  <a:pt x="2611" y="821"/>
                  <a:pt x="2611" y="821"/>
                </a:cubicBezTo>
                <a:cubicBezTo>
                  <a:pt x="2609" y="821"/>
                  <a:pt x="2609" y="821"/>
                  <a:pt x="2609" y="821"/>
                </a:cubicBezTo>
                <a:cubicBezTo>
                  <a:pt x="2609" y="823"/>
                  <a:pt x="2609" y="823"/>
                  <a:pt x="2609" y="823"/>
                </a:cubicBezTo>
                <a:cubicBezTo>
                  <a:pt x="2606" y="825"/>
                  <a:pt x="2606" y="825"/>
                  <a:pt x="2606" y="825"/>
                </a:cubicBezTo>
                <a:cubicBezTo>
                  <a:pt x="2603" y="828"/>
                  <a:pt x="2603" y="828"/>
                  <a:pt x="2603" y="828"/>
                </a:cubicBezTo>
                <a:cubicBezTo>
                  <a:pt x="2604" y="829"/>
                  <a:pt x="2604" y="829"/>
                  <a:pt x="2604" y="829"/>
                </a:cubicBezTo>
                <a:cubicBezTo>
                  <a:pt x="2604" y="833"/>
                  <a:pt x="2604" y="833"/>
                  <a:pt x="2604" y="833"/>
                </a:cubicBezTo>
                <a:cubicBezTo>
                  <a:pt x="2605" y="835"/>
                  <a:pt x="2605" y="835"/>
                  <a:pt x="2605" y="835"/>
                </a:cubicBezTo>
                <a:cubicBezTo>
                  <a:pt x="2605" y="836"/>
                  <a:pt x="2605" y="836"/>
                  <a:pt x="2605" y="836"/>
                </a:cubicBezTo>
                <a:lnTo>
                  <a:pt x="2607" y="838"/>
                </a:lnTo>
                <a:close/>
                <a:moveTo>
                  <a:pt x="2691" y="1063"/>
                </a:moveTo>
                <a:cubicBezTo>
                  <a:pt x="2692" y="1063"/>
                  <a:pt x="2692" y="1063"/>
                  <a:pt x="2692" y="1063"/>
                </a:cubicBezTo>
                <a:cubicBezTo>
                  <a:pt x="2693" y="1062"/>
                  <a:pt x="2693" y="1062"/>
                  <a:pt x="2693" y="1062"/>
                </a:cubicBezTo>
                <a:cubicBezTo>
                  <a:pt x="2693" y="1060"/>
                  <a:pt x="2693" y="1060"/>
                  <a:pt x="2693" y="1060"/>
                </a:cubicBezTo>
                <a:cubicBezTo>
                  <a:pt x="2691" y="1060"/>
                  <a:pt x="2691" y="1060"/>
                  <a:pt x="2691" y="1060"/>
                </a:cubicBezTo>
                <a:cubicBezTo>
                  <a:pt x="2691" y="1060"/>
                  <a:pt x="2691" y="1060"/>
                  <a:pt x="2691" y="1060"/>
                </a:cubicBezTo>
                <a:cubicBezTo>
                  <a:pt x="2692" y="1059"/>
                  <a:pt x="2692" y="1059"/>
                  <a:pt x="2692" y="1059"/>
                </a:cubicBezTo>
                <a:cubicBezTo>
                  <a:pt x="2692" y="1057"/>
                  <a:pt x="2692" y="1057"/>
                  <a:pt x="2692" y="1057"/>
                </a:cubicBezTo>
                <a:cubicBezTo>
                  <a:pt x="2692" y="1057"/>
                  <a:pt x="2692" y="1057"/>
                  <a:pt x="2692" y="1057"/>
                </a:cubicBezTo>
                <a:cubicBezTo>
                  <a:pt x="2689" y="1057"/>
                  <a:pt x="2689" y="1057"/>
                  <a:pt x="2689" y="1057"/>
                </a:cubicBezTo>
                <a:cubicBezTo>
                  <a:pt x="2690" y="1056"/>
                  <a:pt x="2690" y="1056"/>
                  <a:pt x="2690" y="1056"/>
                </a:cubicBezTo>
                <a:cubicBezTo>
                  <a:pt x="2690" y="1055"/>
                  <a:pt x="2690" y="1055"/>
                  <a:pt x="2690" y="1055"/>
                </a:cubicBezTo>
                <a:cubicBezTo>
                  <a:pt x="2691" y="1055"/>
                  <a:pt x="2691" y="1055"/>
                  <a:pt x="2691" y="1055"/>
                </a:cubicBezTo>
                <a:cubicBezTo>
                  <a:pt x="2693" y="1054"/>
                  <a:pt x="2693" y="1054"/>
                  <a:pt x="2693" y="1054"/>
                </a:cubicBezTo>
                <a:cubicBezTo>
                  <a:pt x="2693" y="1053"/>
                  <a:pt x="2693" y="1053"/>
                  <a:pt x="2693" y="1053"/>
                </a:cubicBezTo>
                <a:cubicBezTo>
                  <a:pt x="2695" y="1051"/>
                  <a:pt x="2695" y="1051"/>
                  <a:pt x="2695" y="1051"/>
                </a:cubicBezTo>
                <a:cubicBezTo>
                  <a:pt x="2695" y="1049"/>
                  <a:pt x="2695" y="1049"/>
                  <a:pt x="2695" y="1049"/>
                </a:cubicBezTo>
                <a:cubicBezTo>
                  <a:pt x="2695" y="1047"/>
                  <a:pt x="2695" y="1047"/>
                  <a:pt x="2695" y="1047"/>
                </a:cubicBezTo>
                <a:cubicBezTo>
                  <a:pt x="2696" y="1048"/>
                  <a:pt x="2696" y="1048"/>
                  <a:pt x="2696" y="1048"/>
                </a:cubicBezTo>
                <a:cubicBezTo>
                  <a:pt x="2696" y="1050"/>
                  <a:pt x="2696" y="1050"/>
                  <a:pt x="2696" y="1050"/>
                </a:cubicBezTo>
                <a:cubicBezTo>
                  <a:pt x="2698" y="1048"/>
                  <a:pt x="2698" y="1048"/>
                  <a:pt x="2698" y="1048"/>
                </a:cubicBezTo>
                <a:cubicBezTo>
                  <a:pt x="2699" y="1046"/>
                  <a:pt x="2699" y="1046"/>
                  <a:pt x="2699" y="1046"/>
                </a:cubicBezTo>
                <a:cubicBezTo>
                  <a:pt x="2698" y="1043"/>
                  <a:pt x="2698" y="1043"/>
                  <a:pt x="2698" y="1043"/>
                </a:cubicBezTo>
                <a:cubicBezTo>
                  <a:pt x="2701" y="1041"/>
                  <a:pt x="2701" y="1041"/>
                  <a:pt x="2701" y="1041"/>
                </a:cubicBezTo>
                <a:cubicBezTo>
                  <a:pt x="2702" y="1038"/>
                  <a:pt x="2702" y="1038"/>
                  <a:pt x="2702" y="1038"/>
                </a:cubicBezTo>
                <a:cubicBezTo>
                  <a:pt x="2703" y="1036"/>
                  <a:pt x="2703" y="1036"/>
                  <a:pt x="2703" y="1036"/>
                </a:cubicBezTo>
                <a:cubicBezTo>
                  <a:pt x="2703" y="1032"/>
                  <a:pt x="2703" y="1032"/>
                  <a:pt x="2703" y="1032"/>
                </a:cubicBezTo>
                <a:cubicBezTo>
                  <a:pt x="2704" y="1031"/>
                  <a:pt x="2704" y="1031"/>
                  <a:pt x="2704" y="1031"/>
                </a:cubicBezTo>
                <a:cubicBezTo>
                  <a:pt x="2704" y="1030"/>
                  <a:pt x="2704" y="1030"/>
                  <a:pt x="2704" y="1030"/>
                </a:cubicBezTo>
                <a:cubicBezTo>
                  <a:pt x="2706" y="1028"/>
                  <a:pt x="2706" y="1028"/>
                  <a:pt x="2706" y="1028"/>
                </a:cubicBezTo>
                <a:cubicBezTo>
                  <a:pt x="2707" y="1029"/>
                  <a:pt x="2707" y="1029"/>
                  <a:pt x="2707" y="1029"/>
                </a:cubicBezTo>
                <a:cubicBezTo>
                  <a:pt x="2708" y="1028"/>
                  <a:pt x="2708" y="1028"/>
                  <a:pt x="2708" y="1028"/>
                </a:cubicBezTo>
                <a:cubicBezTo>
                  <a:pt x="2707" y="1025"/>
                  <a:pt x="2707" y="1025"/>
                  <a:pt x="2707" y="1025"/>
                </a:cubicBezTo>
                <a:cubicBezTo>
                  <a:pt x="2710" y="1029"/>
                  <a:pt x="2710" y="1029"/>
                  <a:pt x="2710" y="1029"/>
                </a:cubicBezTo>
                <a:cubicBezTo>
                  <a:pt x="2713" y="1029"/>
                  <a:pt x="2713" y="1029"/>
                  <a:pt x="2713" y="1029"/>
                </a:cubicBezTo>
                <a:cubicBezTo>
                  <a:pt x="2714" y="1028"/>
                  <a:pt x="2714" y="1028"/>
                  <a:pt x="2714" y="1028"/>
                </a:cubicBezTo>
                <a:cubicBezTo>
                  <a:pt x="2715" y="1028"/>
                  <a:pt x="2715" y="1028"/>
                  <a:pt x="2715" y="1028"/>
                </a:cubicBezTo>
                <a:cubicBezTo>
                  <a:pt x="2717" y="1028"/>
                  <a:pt x="2717" y="1028"/>
                  <a:pt x="2717" y="1028"/>
                </a:cubicBezTo>
                <a:cubicBezTo>
                  <a:pt x="2717" y="1026"/>
                  <a:pt x="2717" y="1026"/>
                  <a:pt x="2717" y="1026"/>
                </a:cubicBezTo>
                <a:cubicBezTo>
                  <a:pt x="2716" y="1026"/>
                  <a:pt x="2716" y="1026"/>
                  <a:pt x="2716" y="1026"/>
                </a:cubicBezTo>
                <a:cubicBezTo>
                  <a:pt x="2715" y="1024"/>
                  <a:pt x="2715" y="1024"/>
                  <a:pt x="2715" y="1024"/>
                </a:cubicBezTo>
                <a:cubicBezTo>
                  <a:pt x="2713" y="1022"/>
                  <a:pt x="2713" y="1022"/>
                  <a:pt x="2713" y="1022"/>
                </a:cubicBezTo>
                <a:cubicBezTo>
                  <a:pt x="2712" y="1022"/>
                  <a:pt x="2712" y="1022"/>
                  <a:pt x="2712" y="1022"/>
                </a:cubicBezTo>
                <a:cubicBezTo>
                  <a:pt x="2708" y="1018"/>
                  <a:pt x="2708" y="1018"/>
                  <a:pt x="2708" y="1018"/>
                </a:cubicBezTo>
                <a:cubicBezTo>
                  <a:pt x="2706" y="1018"/>
                  <a:pt x="2706" y="1018"/>
                  <a:pt x="2706" y="1018"/>
                </a:cubicBezTo>
                <a:cubicBezTo>
                  <a:pt x="2706" y="1016"/>
                  <a:pt x="2706" y="1016"/>
                  <a:pt x="2706" y="1016"/>
                </a:cubicBezTo>
                <a:cubicBezTo>
                  <a:pt x="2705" y="1015"/>
                  <a:pt x="2705" y="1015"/>
                  <a:pt x="2705" y="1015"/>
                </a:cubicBezTo>
                <a:cubicBezTo>
                  <a:pt x="2705" y="1014"/>
                  <a:pt x="2705" y="1014"/>
                  <a:pt x="2705" y="1014"/>
                </a:cubicBezTo>
                <a:cubicBezTo>
                  <a:pt x="2708" y="1013"/>
                  <a:pt x="2708" y="1013"/>
                  <a:pt x="2708" y="1013"/>
                </a:cubicBezTo>
                <a:cubicBezTo>
                  <a:pt x="2709" y="1011"/>
                  <a:pt x="2709" y="1011"/>
                  <a:pt x="2709" y="1011"/>
                </a:cubicBezTo>
                <a:cubicBezTo>
                  <a:pt x="2707" y="1010"/>
                  <a:pt x="2707" y="1010"/>
                  <a:pt x="2707" y="1010"/>
                </a:cubicBezTo>
                <a:cubicBezTo>
                  <a:pt x="2704" y="1006"/>
                  <a:pt x="2704" y="1006"/>
                  <a:pt x="2704" y="1006"/>
                </a:cubicBezTo>
                <a:cubicBezTo>
                  <a:pt x="2703" y="1004"/>
                  <a:pt x="2703" y="1004"/>
                  <a:pt x="2703" y="1004"/>
                </a:cubicBezTo>
                <a:cubicBezTo>
                  <a:pt x="2702" y="1003"/>
                  <a:pt x="2702" y="1003"/>
                  <a:pt x="2702" y="1003"/>
                </a:cubicBezTo>
                <a:cubicBezTo>
                  <a:pt x="2702" y="1001"/>
                  <a:pt x="2702" y="1001"/>
                  <a:pt x="2702" y="1001"/>
                </a:cubicBezTo>
                <a:cubicBezTo>
                  <a:pt x="2703" y="1001"/>
                  <a:pt x="2703" y="1001"/>
                  <a:pt x="2703" y="1001"/>
                </a:cubicBezTo>
                <a:cubicBezTo>
                  <a:pt x="2703" y="1000"/>
                  <a:pt x="2703" y="1000"/>
                  <a:pt x="2703" y="1000"/>
                </a:cubicBezTo>
                <a:cubicBezTo>
                  <a:pt x="2702" y="1000"/>
                  <a:pt x="2702" y="1000"/>
                  <a:pt x="2702" y="1000"/>
                </a:cubicBezTo>
                <a:cubicBezTo>
                  <a:pt x="2700" y="998"/>
                  <a:pt x="2700" y="998"/>
                  <a:pt x="2700" y="998"/>
                </a:cubicBezTo>
                <a:cubicBezTo>
                  <a:pt x="2701" y="997"/>
                  <a:pt x="2701" y="997"/>
                  <a:pt x="2701" y="997"/>
                </a:cubicBezTo>
                <a:cubicBezTo>
                  <a:pt x="2704" y="997"/>
                  <a:pt x="2704" y="997"/>
                  <a:pt x="2704" y="997"/>
                </a:cubicBezTo>
                <a:cubicBezTo>
                  <a:pt x="2706" y="997"/>
                  <a:pt x="2706" y="997"/>
                  <a:pt x="2706" y="997"/>
                </a:cubicBezTo>
                <a:cubicBezTo>
                  <a:pt x="2704" y="995"/>
                  <a:pt x="2704" y="995"/>
                  <a:pt x="2704" y="995"/>
                </a:cubicBezTo>
                <a:cubicBezTo>
                  <a:pt x="2702" y="994"/>
                  <a:pt x="2702" y="994"/>
                  <a:pt x="2702" y="994"/>
                </a:cubicBezTo>
                <a:cubicBezTo>
                  <a:pt x="2703" y="993"/>
                  <a:pt x="2703" y="993"/>
                  <a:pt x="2703" y="993"/>
                </a:cubicBezTo>
                <a:cubicBezTo>
                  <a:pt x="2702" y="992"/>
                  <a:pt x="2702" y="992"/>
                  <a:pt x="2702" y="992"/>
                </a:cubicBezTo>
                <a:cubicBezTo>
                  <a:pt x="2703" y="992"/>
                  <a:pt x="2703" y="992"/>
                  <a:pt x="2703" y="992"/>
                </a:cubicBezTo>
                <a:cubicBezTo>
                  <a:pt x="2703" y="991"/>
                  <a:pt x="2703" y="991"/>
                  <a:pt x="2703" y="991"/>
                </a:cubicBezTo>
                <a:cubicBezTo>
                  <a:pt x="2704" y="990"/>
                  <a:pt x="2704" y="990"/>
                  <a:pt x="2704" y="990"/>
                </a:cubicBezTo>
                <a:cubicBezTo>
                  <a:pt x="2706" y="992"/>
                  <a:pt x="2706" y="992"/>
                  <a:pt x="2706" y="992"/>
                </a:cubicBezTo>
                <a:cubicBezTo>
                  <a:pt x="2708" y="992"/>
                  <a:pt x="2708" y="992"/>
                  <a:pt x="2708" y="992"/>
                </a:cubicBezTo>
                <a:cubicBezTo>
                  <a:pt x="2710" y="991"/>
                  <a:pt x="2710" y="991"/>
                  <a:pt x="2710" y="991"/>
                </a:cubicBezTo>
                <a:cubicBezTo>
                  <a:pt x="2713" y="990"/>
                  <a:pt x="2713" y="990"/>
                  <a:pt x="2713" y="990"/>
                </a:cubicBezTo>
                <a:cubicBezTo>
                  <a:pt x="2713" y="989"/>
                  <a:pt x="2713" y="989"/>
                  <a:pt x="2713" y="989"/>
                </a:cubicBezTo>
                <a:cubicBezTo>
                  <a:pt x="2710" y="987"/>
                  <a:pt x="2710" y="987"/>
                  <a:pt x="2710" y="987"/>
                </a:cubicBezTo>
                <a:cubicBezTo>
                  <a:pt x="2710" y="984"/>
                  <a:pt x="2710" y="984"/>
                  <a:pt x="2710" y="984"/>
                </a:cubicBezTo>
                <a:cubicBezTo>
                  <a:pt x="2711" y="984"/>
                  <a:pt x="2711" y="984"/>
                  <a:pt x="2711" y="984"/>
                </a:cubicBezTo>
                <a:cubicBezTo>
                  <a:pt x="2715" y="984"/>
                  <a:pt x="2715" y="984"/>
                  <a:pt x="2715" y="984"/>
                </a:cubicBezTo>
                <a:cubicBezTo>
                  <a:pt x="2718" y="983"/>
                  <a:pt x="2718" y="983"/>
                  <a:pt x="2718" y="983"/>
                </a:cubicBezTo>
                <a:cubicBezTo>
                  <a:pt x="2721" y="982"/>
                  <a:pt x="2721" y="982"/>
                  <a:pt x="2721" y="982"/>
                </a:cubicBezTo>
                <a:cubicBezTo>
                  <a:pt x="2720" y="980"/>
                  <a:pt x="2720" y="980"/>
                  <a:pt x="2720" y="980"/>
                </a:cubicBezTo>
                <a:cubicBezTo>
                  <a:pt x="2719" y="980"/>
                  <a:pt x="2719" y="980"/>
                  <a:pt x="2719" y="980"/>
                </a:cubicBezTo>
                <a:cubicBezTo>
                  <a:pt x="2716" y="979"/>
                  <a:pt x="2716" y="979"/>
                  <a:pt x="2716" y="979"/>
                </a:cubicBezTo>
                <a:cubicBezTo>
                  <a:pt x="2714" y="978"/>
                  <a:pt x="2714" y="978"/>
                  <a:pt x="2714" y="978"/>
                </a:cubicBezTo>
                <a:cubicBezTo>
                  <a:pt x="2713" y="978"/>
                  <a:pt x="2713" y="978"/>
                  <a:pt x="2713" y="978"/>
                </a:cubicBezTo>
                <a:cubicBezTo>
                  <a:pt x="2710" y="976"/>
                  <a:pt x="2710" y="976"/>
                  <a:pt x="2710" y="976"/>
                </a:cubicBezTo>
                <a:cubicBezTo>
                  <a:pt x="2709" y="976"/>
                  <a:pt x="2709" y="976"/>
                  <a:pt x="2709" y="976"/>
                </a:cubicBezTo>
                <a:cubicBezTo>
                  <a:pt x="2707" y="977"/>
                  <a:pt x="2707" y="977"/>
                  <a:pt x="2707" y="977"/>
                </a:cubicBezTo>
                <a:cubicBezTo>
                  <a:pt x="2706" y="976"/>
                  <a:pt x="2706" y="976"/>
                  <a:pt x="2706" y="976"/>
                </a:cubicBezTo>
                <a:cubicBezTo>
                  <a:pt x="2708" y="974"/>
                  <a:pt x="2708" y="974"/>
                  <a:pt x="2708" y="974"/>
                </a:cubicBezTo>
                <a:cubicBezTo>
                  <a:pt x="2707" y="973"/>
                  <a:pt x="2707" y="973"/>
                  <a:pt x="2707" y="973"/>
                </a:cubicBezTo>
                <a:cubicBezTo>
                  <a:pt x="2707" y="973"/>
                  <a:pt x="2707" y="973"/>
                  <a:pt x="2707" y="973"/>
                </a:cubicBezTo>
                <a:cubicBezTo>
                  <a:pt x="2705" y="975"/>
                  <a:pt x="2705" y="975"/>
                  <a:pt x="2705" y="975"/>
                </a:cubicBezTo>
                <a:cubicBezTo>
                  <a:pt x="2704" y="974"/>
                  <a:pt x="2704" y="974"/>
                  <a:pt x="2704" y="974"/>
                </a:cubicBezTo>
                <a:cubicBezTo>
                  <a:pt x="2703" y="974"/>
                  <a:pt x="2703" y="974"/>
                  <a:pt x="2703" y="974"/>
                </a:cubicBezTo>
                <a:cubicBezTo>
                  <a:pt x="2704" y="971"/>
                  <a:pt x="2704" y="971"/>
                  <a:pt x="2704" y="971"/>
                </a:cubicBezTo>
                <a:cubicBezTo>
                  <a:pt x="2705" y="970"/>
                  <a:pt x="2705" y="970"/>
                  <a:pt x="2705" y="970"/>
                </a:cubicBezTo>
                <a:cubicBezTo>
                  <a:pt x="2705" y="969"/>
                  <a:pt x="2705" y="969"/>
                  <a:pt x="2705" y="969"/>
                </a:cubicBezTo>
                <a:cubicBezTo>
                  <a:pt x="2703" y="967"/>
                  <a:pt x="2703" y="967"/>
                  <a:pt x="2703" y="967"/>
                </a:cubicBezTo>
                <a:cubicBezTo>
                  <a:pt x="2702" y="968"/>
                  <a:pt x="2702" y="968"/>
                  <a:pt x="2702" y="968"/>
                </a:cubicBezTo>
                <a:cubicBezTo>
                  <a:pt x="2700" y="966"/>
                  <a:pt x="2700" y="966"/>
                  <a:pt x="2700" y="966"/>
                </a:cubicBezTo>
                <a:cubicBezTo>
                  <a:pt x="2700" y="963"/>
                  <a:pt x="2700" y="963"/>
                  <a:pt x="2700" y="963"/>
                </a:cubicBezTo>
                <a:cubicBezTo>
                  <a:pt x="2698" y="962"/>
                  <a:pt x="2698" y="962"/>
                  <a:pt x="2698" y="962"/>
                </a:cubicBezTo>
                <a:cubicBezTo>
                  <a:pt x="2697" y="963"/>
                  <a:pt x="2697" y="963"/>
                  <a:pt x="2697" y="963"/>
                </a:cubicBezTo>
                <a:cubicBezTo>
                  <a:pt x="2698" y="964"/>
                  <a:pt x="2698" y="964"/>
                  <a:pt x="2698" y="964"/>
                </a:cubicBezTo>
                <a:cubicBezTo>
                  <a:pt x="2695" y="967"/>
                  <a:pt x="2695" y="967"/>
                  <a:pt x="2695" y="967"/>
                </a:cubicBezTo>
                <a:cubicBezTo>
                  <a:pt x="2694" y="966"/>
                  <a:pt x="2694" y="966"/>
                  <a:pt x="2694" y="966"/>
                </a:cubicBezTo>
                <a:cubicBezTo>
                  <a:pt x="2695" y="965"/>
                  <a:pt x="2695" y="965"/>
                  <a:pt x="2695" y="965"/>
                </a:cubicBezTo>
                <a:cubicBezTo>
                  <a:pt x="2695" y="963"/>
                  <a:pt x="2695" y="963"/>
                  <a:pt x="2695" y="963"/>
                </a:cubicBezTo>
                <a:cubicBezTo>
                  <a:pt x="2693" y="963"/>
                  <a:pt x="2693" y="963"/>
                  <a:pt x="2693" y="963"/>
                </a:cubicBezTo>
                <a:cubicBezTo>
                  <a:pt x="2692" y="967"/>
                  <a:pt x="2692" y="967"/>
                  <a:pt x="2692" y="967"/>
                </a:cubicBezTo>
                <a:cubicBezTo>
                  <a:pt x="2691" y="968"/>
                  <a:pt x="2691" y="968"/>
                  <a:pt x="2691" y="968"/>
                </a:cubicBezTo>
                <a:cubicBezTo>
                  <a:pt x="2689" y="973"/>
                  <a:pt x="2689" y="973"/>
                  <a:pt x="2689" y="973"/>
                </a:cubicBezTo>
                <a:cubicBezTo>
                  <a:pt x="2688" y="975"/>
                  <a:pt x="2688" y="975"/>
                  <a:pt x="2688" y="975"/>
                </a:cubicBezTo>
                <a:cubicBezTo>
                  <a:pt x="2685" y="979"/>
                  <a:pt x="2685" y="979"/>
                  <a:pt x="2685" y="979"/>
                </a:cubicBezTo>
                <a:cubicBezTo>
                  <a:pt x="2683" y="979"/>
                  <a:pt x="2683" y="979"/>
                  <a:pt x="2683" y="979"/>
                </a:cubicBezTo>
                <a:cubicBezTo>
                  <a:pt x="2680" y="980"/>
                  <a:pt x="2680" y="980"/>
                  <a:pt x="2680" y="980"/>
                </a:cubicBezTo>
                <a:cubicBezTo>
                  <a:pt x="2679" y="981"/>
                  <a:pt x="2679" y="981"/>
                  <a:pt x="2679" y="981"/>
                </a:cubicBezTo>
                <a:cubicBezTo>
                  <a:pt x="2680" y="981"/>
                  <a:pt x="2680" y="981"/>
                  <a:pt x="2680" y="981"/>
                </a:cubicBezTo>
                <a:cubicBezTo>
                  <a:pt x="2679" y="982"/>
                  <a:pt x="2679" y="982"/>
                  <a:pt x="2679" y="982"/>
                </a:cubicBezTo>
                <a:cubicBezTo>
                  <a:pt x="2680" y="983"/>
                  <a:pt x="2680" y="983"/>
                  <a:pt x="2680" y="983"/>
                </a:cubicBezTo>
                <a:cubicBezTo>
                  <a:pt x="2682" y="982"/>
                  <a:pt x="2682" y="982"/>
                  <a:pt x="2682" y="982"/>
                </a:cubicBezTo>
                <a:cubicBezTo>
                  <a:pt x="2682" y="984"/>
                  <a:pt x="2682" y="984"/>
                  <a:pt x="2682" y="984"/>
                </a:cubicBezTo>
                <a:cubicBezTo>
                  <a:pt x="2680" y="984"/>
                  <a:pt x="2680" y="984"/>
                  <a:pt x="2680" y="984"/>
                </a:cubicBezTo>
                <a:cubicBezTo>
                  <a:pt x="2680" y="985"/>
                  <a:pt x="2680" y="985"/>
                  <a:pt x="2680" y="985"/>
                </a:cubicBezTo>
                <a:cubicBezTo>
                  <a:pt x="2679" y="986"/>
                  <a:pt x="2679" y="986"/>
                  <a:pt x="2679" y="986"/>
                </a:cubicBezTo>
                <a:cubicBezTo>
                  <a:pt x="2678" y="986"/>
                  <a:pt x="2678" y="986"/>
                  <a:pt x="2678" y="986"/>
                </a:cubicBezTo>
                <a:cubicBezTo>
                  <a:pt x="2678" y="986"/>
                  <a:pt x="2678" y="986"/>
                  <a:pt x="2678" y="986"/>
                </a:cubicBezTo>
                <a:cubicBezTo>
                  <a:pt x="2678" y="985"/>
                  <a:pt x="2678" y="985"/>
                  <a:pt x="2678" y="985"/>
                </a:cubicBezTo>
                <a:cubicBezTo>
                  <a:pt x="2678" y="985"/>
                  <a:pt x="2678" y="985"/>
                  <a:pt x="2678" y="985"/>
                </a:cubicBezTo>
                <a:cubicBezTo>
                  <a:pt x="2678" y="983"/>
                  <a:pt x="2678" y="983"/>
                  <a:pt x="2678" y="983"/>
                </a:cubicBezTo>
                <a:cubicBezTo>
                  <a:pt x="2676" y="983"/>
                  <a:pt x="2676" y="983"/>
                  <a:pt x="2676" y="983"/>
                </a:cubicBezTo>
                <a:cubicBezTo>
                  <a:pt x="2673" y="985"/>
                  <a:pt x="2673" y="985"/>
                  <a:pt x="2673" y="985"/>
                </a:cubicBezTo>
                <a:cubicBezTo>
                  <a:pt x="2670" y="986"/>
                  <a:pt x="2670" y="986"/>
                  <a:pt x="2670" y="986"/>
                </a:cubicBezTo>
                <a:cubicBezTo>
                  <a:pt x="2669" y="987"/>
                  <a:pt x="2669" y="987"/>
                  <a:pt x="2669" y="987"/>
                </a:cubicBezTo>
                <a:cubicBezTo>
                  <a:pt x="2668" y="989"/>
                  <a:pt x="2668" y="989"/>
                  <a:pt x="2668" y="989"/>
                </a:cubicBezTo>
                <a:cubicBezTo>
                  <a:pt x="2668" y="991"/>
                  <a:pt x="2668" y="991"/>
                  <a:pt x="2668" y="991"/>
                </a:cubicBezTo>
                <a:cubicBezTo>
                  <a:pt x="2665" y="993"/>
                  <a:pt x="2665" y="993"/>
                  <a:pt x="2665" y="993"/>
                </a:cubicBezTo>
                <a:cubicBezTo>
                  <a:pt x="2664" y="995"/>
                  <a:pt x="2664" y="995"/>
                  <a:pt x="2664" y="995"/>
                </a:cubicBezTo>
                <a:cubicBezTo>
                  <a:pt x="2661" y="998"/>
                  <a:pt x="2661" y="998"/>
                  <a:pt x="2661" y="998"/>
                </a:cubicBezTo>
                <a:cubicBezTo>
                  <a:pt x="2661" y="1000"/>
                  <a:pt x="2661" y="1000"/>
                  <a:pt x="2661" y="1000"/>
                </a:cubicBezTo>
                <a:cubicBezTo>
                  <a:pt x="2658" y="1003"/>
                  <a:pt x="2658" y="1003"/>
                  <a:pt x="2658" y="1003"/>
                </a:cubicBezTo>
                <a:cubicBezTo>
                  <a:pt x="2656" y="1005"/>
                  <a:pt x="2656" y="1005"/>
                  <a:pt x="2656" y="1005"/>
                </a:cubicBezTo>
                <a:cubicBezTo>
                  <a:pt x="2647" y="1007"/>
                  <a:pt x="2647" y="1007"/>
                  <a:pt x="2647" y="1007"/>
                </a:cubicBezTo>
                <a:cubicBezTo>
                  <a:pt x="2646" y="1008"/>
                  <a:pt x="2646" y="1008"/>
                  <a:pt x="2646" y="1008"/>
                </a:cubicBezTo>
                <a:cubicBezTo>
                  <a:pt x="2647" y="1010"/>
                  <a:pt x="2647" y="1010"/>
                  <a:pt x="2647" y="1010"/>
                </a:cubicBezTo>
                <a:cubicBezTo>
                  <a:pt x="2648" y="1011"/>
                  <a:pt x="2648" y="1011"/>
                  <a:pt x="2648" y="1011"/>
                </a:cubicBezTo>
                <a:cubicBezTo>
                  <a:pt x="2647" y="1011"/>
                  <a:pt x="2647" y="1011"/>
                  <a:pt x="2647" y="1011"/>
                </a:cubicBezTo>
                <a:cubicBezTo>
                  <a:pt x="2645" y="1012"/>
                  <a:pt x="2645" y="1012"/>
                  <a:pt x="2645" y="1012"/>
                </a:cubicBezTo>
                <a:cubicBezTo>
                  <a:pt x="2643" y="1012"/>
                  <a:pt x="2643" y="1012"/>
                  <a:pt x="2643" y="1012"/>
                </a:cubicBezTo>
                <a:cubicBezTo>
                  <a:pt x="2642" y="1013"/>
                  <a:pt x="2642" y="1013"/>
                  <a:pt x="2642" y="1013"/>
                </a:cubicBezTo>
                <a:cubicBezTo>
                  <a:pt x="2641" y="1015"/>
                  <a:pt x="2641" y="1015"/>
                  <a:pt x="2641" y="1015"/>
                </a:cubicBezTo>
                <a:cubicBezTo>
                  <a:pt x="2641" y="1018"/>
                  <a:pt x="2641" y="1018"/>
                  <a:pt x="2641" y="1018"/>
                </a:cubicBezTo>
                <a:cubicBezTo>
                  <a:pt x="2639" y="1021"/>
                  <a:pt x="2639" y="1021"/>
                  <a:pt x="2639" y="1021"/>
                </a:cubicBezTo>
                <a:cubicBezTo>
                  <a:pt x="2639" y="1021"/>
                  <a:pt x="2639" y="1021"/>
                  <a:pt x="2639" y="1021"/>
                </a:cubicBezTo>
                <a:cubicBezTo>
                  <a:pt x="2635" y="1021"/>
                  <a:pt x="2635" y="1021"/>
                  <a:pt x="2635" y="1021"/>
                </a:cubicBezTo>
                <a:cubicBezTo>
                  <a:pt x="2631" y="1019"/>
                  <a:pt x="2631" y="1019"/>
                  <a:pt x="2631" y="1019"/>
                </a:cubicBezTo>
                <a:cubicBezTo>
                  <a:pt x="2628" y="1020"/>
                  <a:pt x="2628" y="1020"/>
                  <a:pt x="2628" y="1020"/>
                </a:cubicBezTo>
                <a:cubicBezTo>
                  <a:pt x="2627" y="1018"/>
                  <a:pt x="2627" y="1018"/>
                  <a:pt x="2627" y="1018"/>
                </a:cubicBezTo>
                <a:cubicBezTo>
                  <a:pt x="2625" y="1016"/>
                  <a:pt x="2625" y="1016"/>
                  <a:pt x="2625" y="1016"/>
                </a:cubicBezTo>
                <a:cubicBezTo>
                  <a:pt x="2625" y="1016"/>
                  <a:pt x="2625" y="1016"/>
                  <a:pt x="2625" y="1016"/>
                </a:cubicBezTo>
                <a:cubicBezTo>
                  <a:pt x="2623" y="1017"/>
                  <a:pt x="2623" y="1017"/>
                  <a:pt x="2623" y="1017"/>
                </a:cubicBezTo>
                <a:cubicBezTo>
                  <a:pt x="2622" y="1018"/>
                  <a:pt x="2622" y="1018"/>
                  <a:pt x="2622" y="1018"/>
                </a:cubicBezTo>
                <a:cubicBezTo>
                  <a:pt x="2620" y="1021"/>
                  <a:pt x="2620" y="1021"/>
                  <a:pt x="2620" y="1021"/>
                </a:cubicBezTo>
                <a:cubicBezTo>
                  <a:pt x="2618" y="1024"/>
                  <a:pt x="2618" y="1024"/>
                  <a:pt x="2618" y="1024"/>
                </a:cubicBezTo>
                <a:cubicBezTo>
                  <a:pt x="2618" y="1026"/>
                  <a:pt x="2618" y="1026"/>
                  <a:pt x="2618" y="1026"/>
                </a:cubicBezTo>
                <a:cubicBezTo>
                  <a:pt x="2618" y="1027"/>
                  <a:pt x="2618" y="1027"/>
                  <a:pt x="2618" y="1027"/>
                </a:cubicBezTo>
                <a:cubicBezTo>
                  <a:pt x="2618" y="1028"/>
                  <a:pt x="2618" y="1028"/>
                  <a:pt x="2618" y="1028"/>
                </a:cubicBezTo>
                <a:cubicBezTo>
                  <a:pt x="2617" y="1029"/>
                  <a:pt x="2617" y="1029"/>
                  <a:pt x="2617" y="1029"/>
                </a:cubicBezTo>
                <a:cubicBezTo>
                  <a:pt x="2617" y="1033"/>
                  <a:pt x="2617" y="1033"/>
                  <a:pt x="2617" y="1033"/>
                </a:cubicBezTo>
                <a:cubicBezTo>
                  <a:pt x="2620" y="1037"/>
                  <a:pt x="2620" y="1037"/>
                  <a:pt x="2620" y="1037"/>
                </a:cubicBezTo>
                <a:cubicBezTo>
                  <a:pt x="2621" y="1038"/>
                  <a:pt x="2621" y="1038"/>
                  <a:pt x="2621" y="1038"/>
                </a:cubicBezTo>
                <a:cubicBezTo>
                  <a:pt x="2620" y="1038"/>
                  <a:pt x="2620" y="1038"/>
                  <a:pt x="2620" y="1038"/>
                </a:cubicBezTo>
                <a:cubicBezTo>
                  <a:pt x="2619" y="1038"/>
                  <a:pt x="2619" y="1038"/>
                  <a:pt x="2619" y="1038"/>
                </a:cubicBezTo>
                <a:cubicBezTo>
                  <a:pt x="2621" y="1040"/>
                  <a:pt x="2621" y="1040"/>
                  <a:pt x="2621" y="1040"/>
                </a:cubicBezTo>
                <a:cubicBezTo>
                  <a:pt x="2623" y="1041"/>
                  <a:pt x="2623" y="1041"/>
                  <a:pt x="2623" y="1041"/>
                </a:cubicBezTo>
                <a:cubicBezTo>
                  <a:pt x="2624" y="1041"/>
                  <a:pt x="2624" y="1041"/>
                  <a:pt x="2624" y="1041"/>
                </a:cubicBezTo>
                <a:cubicBezTo>
                  <a:pt x="2627" y="1040"/>
                  <a:pt x="2627" y="1040"/>
                  <a:pt x="2627" y="1040"/>
                </a:cubicBezTo>
                <a:cubicBezTo>
                  <a:pt x="2630" y="1039"/>
                  <a:pt x="2630" y="1039"/>
                  <a:pt x="2630" y="1039"/>
                </a:cubicBezTo>
                <a:cubicBezTo>
                  <a:pt x="2632" y="1039"/>
                  <a:pt x="2632" y="1039"/>
                  <a:pt x="2632" y="1039"/>
                </a:cubicBezTo>
                <a:cubicBezTo>
                  <a:pt x="2630" y="1039"/>
                  <a:pt x="2630" y="1039"/>
                  <a:pt x="2630" y="1039"/>
                </a:cubicBezTo>
                <a:cubicBezTo>
                  <a:pt x="2627" y="1041"/>
                  <a:pt x="2627" y="1041"/>
                  <a:pt x="2627" y="1041"/>
                </a:cubicBezTo>
                <a:cubicBezTo>
                  <a:pt x="2624" y="1042"/>
                  <a:pt x="2624" y="1042"/>
                  <a:pt x="2624" y="1042"/>
                </a:cubicBezTo>
                <a:cubicBezTo>
                  <a:pt x="2622" y="1043"/>
                  <a:pt x="2622" y="1043"/>
                  <a:pt x="2622" y="1043"/>
                </a:cubicBezTo>
                <a:cubicBezTo>
                  <a:pt x="2620" y="1043"/>
                  <a:pt x="2620" y="1043"/>
                  <a:pt x="2620" y="1043"/>
                </a:cubicBezTo>
                <a:cubicBezTo>
                  <a:pt x="2620" y="1044"/>
                  <a:pt x="2620" y="1044"/>
                  <a:pt x="2620" y="1044"/>
                </a:cubicBezTo>
                <a:cubicBezTo>
                  <a:pt x="2623" y="1045"/>
                  <a:pt x="2623" y="1045"/>
                  <a:pt x="2623" y="1045"/>
                </a:cubicBezTo>
                <a:cubicBezTo>
                  <a:pt x="2625" y="1046"/>
                  <a:pt x="2625" y="1046"/>
                  <a:pt x="2625" y="1046"/>
                </a:cubicBezTo>
                <a:cubicBezTo>
                  <a:pt x="2628" y="1049"/>
                  <a:pt x="2628" y="1049"/>
                  <a:pt x="2628" y="1049"/>
                </a:cubicBezTo>
                <a:cubicBezTo>
                  <a:pt x="2629" y="1051"/>
                  <a:pt x="2629" y="1051"/>
                  <a:pt x="2629" y="1051"/>
                </a:cubicBezTo>
                <a:cubicBezTo>
                  <a:pt x="2629" y="1053"/>
                  <a:pt x="2629" y="1053"/>
                  <a:pt x="2629" y="1053"/>
                </a:cubicBezTo>
                <a:cubicBezTo>
                  <a:pt x="2628" y="1055"/>
                  <a:pt x="2628" y="1055"/>
                  <a:pt x="2628" y="1055"/>
                </a:cubicBezTo>
                <a:cubicBezTo>
                  <a:pt x="2627" y="1056"/>
                  <a:pt x="2627" y="1056"/>
                  <a:pt x="2627" y="1056"/>
                </a:cubicBezTo>
                <a:cubicBezTo>
                  <a:pt x="2627" y="1057"/>
                  <a:pt x="2627" y="1057"/>
                  <a:pt x="2627" y="1057"/>
                </a:cubicBezTo>
                <a:cubicBezTo>
                  <a:pt x="2629" y="1058"/>
                  <a:pt x="2629" y="1058"/>
                  <a:pt x="2629" y="1058"/>
                </a:cubicBezTo>
                <a:cubicBezTo>
                  <a:pt x="2630" y="1063"/>
                  <a:pt x="2630" y="1063"/>
                  <a:pt x="2630" y="1063"/>
                </a:cubicBezTo>
                <a:cubicBezTo>
                  <a:pt x="2630" y="1065"/>
                  <a:pt x="2630" y="1065"/>
                  <a:pt x="2630" y="1065"/>
                </a:cubicBezTo>
                <a:cubicBezTo>
                  <a:pt x="2631" y="1068"/>
                  <a:pt x="2631" y="1068"/>
                  <a:pt x="2631" y="1068"/>
                </a:cubicBezTo>
                <a:cubicBezTo>
                  <a:pt x="2632" y="1068"/>
                  <a:pt x="2632" y="1068"/>
                  <a:pt x="2632" y="1068"/>
                </a:cubicBezTo>
                <a:cubicBezTo>
                  <a:pt x="2634" y="1067"/>
                  <a:pt x="2634" y="1067"/>
                  <a:pt x="2634" y="1067"/>
                </a:cubicBezTo>
                <a:cubicBezTo>
                  <a:pt x="2634" y="1068"/>
                  <a:pt x="2634" y="1068"/>
                  <a:pt x="2634" y="1068"/>
                </a:cubicBezTo>
                <a:cubicBezTo>
                  <a:pt x="2636" y="1068"/>
                  <a:pt x="2636" y="1068"/>
                  <a:pt x="2636" y="1068"/>
                </a:cubicBezTo>
                <a:cubicBezTo>
                  <a:pt x="2638" y="1069"/>
                  <a:pt x="2638" y="1069"/>
                  <a:pt x="2638" y="1069"/>
                </a:cubicBezTo>
                <a:cubicBezTo>
                  <a:pt x="2640" y="1069"/>
                  <a:pt x="2640" y="1069"/>
                  <a:pt x="2640" y="1069"/>
                </a:cubicBezTo>
                <a:cubicBezTo>
                  <a:pt x="2642" y="1067"/>
                  <a:pt x="2642" y="1067"/>
                  <a:pt x="2642" y="1067"/>
                </a:cubicBezTo>
                <a:cubicBezTo>
                  <a:pt x="2643" y="1068"/>
                  <a:pt x="2643" y="1068"/>
                  <a:pt x="2643" y="1068"/>
                </a:cubicBezTo>
                <a:cubicBezTo>
                  <a:pt x="2645" y="1067"/>
                  <a:pt x="2645" y="1067"/>
                  <a:pt x="2645" y="1067"/>
                </a:cubicBezTo>
                <a:cubicBezTo>
                  <a:pt x="2646" y="1065"/>
                  <a:pt x="2646" y="1065"/>
                  <a:pt x="2646" y="1065"/>
                </a:cubicBezTo>
                <a:cubicBezTo>
                  <a:pt x="2645" y="1064"/>
                  <a:pt x="2645" y="1064"/>
                  <a:pt x="2645" y="1064"/>
                </a:cubicBezTo>
                <a:cubicBezTo>
                  <a:pt x="2646" y="1066"/>
                  <a:pt x="2646" y="1066"/>
                  <a:pt x="2646" y="1066"/>
                </a:cubicBezTo>
                <a:cubicBezTo>
                  <a:pt x="2646" y="1067"/>
                  <a:pt x="2646" y="1067"/>
                  <a:pt x="2646" y="1067"/>
                </a:cubicBezTo>
                <a:cubicBezTo>
                  <a:pt x="2647" y="1070"/>
                  <a:pt x="2647" y="1070"/>
                  <a:pt x="2647" y="1070"/>
                </a:cubicBezTo>
                <a:cubicBezTo>
                  <a:pt x="2647" y="1073"/>
                  <a:pt x="2647" y="1073"/>
                  <a:pt x="2647" y="1073"/>
                </a:cubicBezTo>
                <a:cubicBezTo>
                  <a:pt x="2647" y="1075"/>
                  <a:pt x="2647" y="1075"/>
                  <a:pt x="2647" y="1075"/>
                </a:cubicBezTo>
                <a:cubicBezTo>
                  <a:pt x="2648" y="1075"/>
                  <a:pt x="2648" y="1075"/>
                  <a:pt x="2648" y="1075"/>
                </a:cubicBezTo>
                <a:cubicBezTo>
                  <a:pt x="2650" y="1072"/>
                  <a:pt x="2650" y="1072"/>
                  <a:pt x="2650" y="1072"/>
                </a:cubicBezTo>
                <a:cubicBezTo>
                  <a:pt x="2652" y="1072"/>
                  <a:pt x="2652" y="1072"/>
                  <a:pt x="2652" y="1072"/>
                </a:cubicBezTo>
                <a:cubicBezTo>
                  <a:pt x="2653" y="1073"/>
                  <a:pt x="2653" y="1073"/>
                  <a:pt x="2653" y="1073"/>
                </a:cubicBezTo>
                <a:cubicBezTo>
                  <a:pt x="2654" y="1072"/>
                  <a:pt x="2654" y="1072"/>
                  <a:pt x="2654" y="1072"/>
                </a:cubicBezTo>
                <a:cubicBezTo>
                  <a:pt x="2655" y="1071"/>
                  <a:pt x="2655" y="1071"/>
                  <a:pt x="2655" y="1071"/>
                </a:cubicBezTo>
                <a:cubicBezTo>
                  <a:pt x="2657" y="1071"/>
                  <a:pt x="2657" y="1071"/>
                  <a:pt x="2657" y="1071"/>
                </a:cubicBezTo>
                <a:cubicBezTo>
                  <a:pt x="2659" y="1069"/>
                  <a:pt x="2659" y="1069"/>
                  <a:pt x="2659" y="1069"/>
                </a:cubicBezTo>
                <a:cubicBezTo>
                  <a:pt x="2660" y="1069"/>
                  <a:pt x="2660" y="1069"/>
                  <a:pt x="2660" y="1069"/>
                </a:cubicBezTo>
                <a:cubicBezTo>
                  <a:pt x="2661" y="1070"/>
                  <a:pt x="2661" y="1070"/>
                  <a:pt x="2661" y="1070"/>
                </a:cubicBezTo>
                <a:cubicBezTo>
                  <a:pt x="2663" y="1070"/>
                  <a:pt x="2663" y="1070"/>
                  <a:pt x="2663" y="1070"/>
                </a:cubicBezTo>
                <a:cubicBezTo>
                  <a:pt x="2664" y="1071"/>
                  <a:pt x="2664" y="1071"/>
                  <a:pt x="2664" y="1071"/>
                </a:cubicBezTo>
                <a:cubicBezTo>
                  <a:pt x="2664" y="1072"/>
                  <a:pt x="2664" y="1072"/>
                  <a:pt x="2664" y="1072"/>
                </a:cubicBezTo>
                <a:cubicBezTo>
                  <a:pt x="2665" y="1073"/>
                  <a:pt x="2665" y="1073"/>
                  <a:pt x="2665" y="1073"/>
                </a:cubicBezTo>
                <a:cubicBezTo>
                  <a:pt x="2666" y="1074"/>
                  <a:pt x="2666" y="1074"/>
                  <a:pt x="2666" y="1074"/>
                </a:cubicBezTo>
                <a:cubicBezTo>
                  <a:pt x="2666" y="1072"/>
                  <a:pt x="2666" y="1072"/>
                  <a:pt x="2666" y="1072"/>
                </a:cubicBezTo>
                <a:cubicBezTo>
                  <a:pt x="2666" y="1071"/>
                  <a:pt x="2666" y="1071"/>
                  <a:pt x="2666" y="1071"/>
                </a:cubicBezTo>
                <a:cubicBezTo>
                  <a:pt x="2667" y="1072"/>
                  <a:pt x="2667" y="1072"/>
                  <a:pt x="2667" y="1072"/>
                </a:cubicBezTo>
                <a:cubicBezTo>
                  <a:pt x="2669" y="1073"/>
                  <a:pt x="2669" y="1073"/>
                  <a:pt x="2669" y="1073"/>
                </a:cubicBezTo>
                <a:cubicBezTo>
                  <a:pt x="2670" y="1072"/>
                  <a:pt x="2670" y="1072"/>
                  <a:pt x="2670" y="1072"/>
                </a:cubicBezTo>
                <a:cubicBezTo>
                  <a:pt x="2671" y="1074"/>
                  <a:pt x="2671" y="1074"/>
                  <a:pt x="2671" y="1074"/>
                </a:cubicBezTo>
                <a:cubicBezTo>
                  <a:pt x="2672" y="1073"/>
                  <a:pt x="2672" y="1073"/>
                  <a:pt x="2672" y="1073"/>
                </a:cubicBezTo>
                <a:cubicBezTo>
                  <a:pt x="2672" y="1074"/>
                  <a:pt x="2672" y="1074"/>
                  <a:pt x="2672" y="1074"/>
                </a:cubicBezTo>
                <a:cubicBezTo>
                  <a:pt x="2673" y="1076"/>
                  <a:pt x="2673" y="1076"/>
                  <a:pt x="2673" y="1076"/>
                </a:cubicBezTo>
                <a:cubicBezTo>
                  <a:pt x="2673" y="1077"/>
                  <a:pt x="2673" y="1077"/>
                  <a:pt x="2673" y="1077"/>
                </a:cubicBezTo>
                <a:cubicBezTo>
                  <a:pt x="2674" y="1080"/>
                  <a:pt x="2674" y="1080"/>
                  <a:pt x="2674" y="1080"/>
                </a:cubicBezTo>
                <a:cubicBezTo>
                  <a:pt x="2675" y="1080"/>
                  <a:pt x="2675" y="1080"/>
                  <a:pt x="2675" y="1080"/>
                </a:cubicBezTo>
                <a:cubicBezTo>
                  <a:pt x="2680" y="1078"/>
                  <a:pt x="2680" y="1078"/>
                  <a:pt x="2680" y="1078"/>
                </a:cubicBezTo>
                <a:cubicBezTo>
                  <a:pt x="2683" y="1077"/>
                  <a:pt x="2683" y="1077"/>
                  <a:pt x="2683" y="1077"/>
                </a:cubicBezTo>
                <a:cubicBezTo>
                  <a:pt x="2686" y="1075"/>
                  <a:pt x="2686" y="1075"/>
                  <a:pt x="2686" y="1075"/>
                </a:cubicBezTo>
                <a:cubicBezTo>
                  <a:pt x="2688" y="1071"/>
                  <a:pt x="2688" y="1071"/>
                  <a:pt x="2688" y="1071"/>
                </a:cubicBezTo>
                <a:cubicBezTo>
                  <a:pt x="2688" y="1070"/>
                  <a:pt x="2688" y="1070"/>
                  <a:pt x="2688" y="1070"/>
                </a:cubicBezTo>
                <a:cubicBezTo>
                  <a:pt x="2689" y="1067"/>
                  <a:pt x="2689" y="1067"/>
                  <a:pt x="2689" y="1067"/>
                </a:cubicBezTo>
                <a:cubicBezTo>
                  <a:pt x="2689" y="1068"/>
                  <a:pt x="2689" y="1068"/>
                  <a:pt x="2689" y="1068"/>
                </a:cubicBezTo>
                <a:cubicBezTo>
                  <a:pt x="2690" y="1068"/>
                  <a:pt x="2690" y="1068"/>
                  <a:pt x="2690" y="1068"/>
                </a:cubicBezTo>
                <a:cubicBezTo>
                  <a:pt x="2692" y="1065"/>
                  <a:pt x="2692" y="1065"/>
                  <a:pt x="2692" y="1065"/>
                </a:cubicBezTo>
                <a:cubicBezTo>
                  <a:pt x="2691" y="1064"/>
                  <a:pt x="2691" y="1064"/>
                  <a:pt x="2691" y="1064"/>
                </a:cubicBezTo>
                <a:cubicBezTo>
                  <a:pt x="2690" y="1063"/>
                  <a:pt x="2690" y="1063"/>
                  <a:pt x="2690" y="1063"/>
                </a:cubicBezTo>
                <a:cubicBezTo>
                  <a:pt x="2690" y="1062"/>
                  <a:pt x="2690" y="1062"/>
                  <a:pt x="2690" y="1062"/>
                </a:cubicBezTo>
                <a:lnTo>
                  <a:pt x="2691" y="1063"/>
                </a:lnTo>
                <a:close/>
                <a:moveTo>
                  <a:pt x="2643" y="1011"/>
                </a:moveTo>
                <a:cubicBezTo>
                  <a:pt x="2644" y="1011"/>
                  <a:pt x="2644" y="1011"/>
                  <a:pt x="2644" y="1011"/>
                </a:cubicBezTo>
                <a:cubicBezTo>
                  <a:pt x="2645" y="1011"/>
                  <a:pt x="2645" y="1011"/>
                  <a:pt x="2645" y="1011"/>
                </a:cubicBezTo>
                <a:cubicBezTo>
                  <a:pt x="2644" y="1010"/>
                  <a:pt x="2644" y="1010"/>
                  <a:pt x="2644" y="1010"/>
                </a:cubicBezTo>
                <a:lnTo>
                  <a:pt x="2643" y="1011"/>
                </a:lnTo>
                <a:close/>
                <a:moveTo>
                  <a:pt x="2623" y="809"/>
                </a:moveTo>
                <a:cubicBezTo>
                  <a:pt x="2621" y="808"/>
                  <a:pt x="2621" y="808"/>
                  <a:pt x="2621" y="808"/>
                </a:cubicBezTo>
                <a:cubicBezTo>
                  <a:pt x="2619" y="809"/>
                  <a:pt x="2619" y="809"/>
                  <a:pt x="2619" y="809"/>
                </a:cubicBezTo>
                <a:cubicBezTo>
                  <a:pt x="2620" y="810"/>
                  <a:pt x="2620" y="810"/>
                  <a:pt x="2620" y="810"/>
                </a:cubicBezTo>
                <a:cubicBezTo>
                  <a:pt x="2621" y="809"/>
                  <a:pt x="2621" y="809"/>
                  <a:pt x="2621" y="809"/>
                </a:cubicBezTo>
                <a:cubicBezTo>
                  <a:pt x="2623" y="810"/>
                  <a:pt x="2623" y="810"/>
                  <a:pt x="2623" y="810"/>
                </a:cubicBezTo>
                <a:lnTo>
                  <a:pt x="2623" y="809"/>
                </a:lnTo>
                <a:close/>
                <a:moveTo>
                  <a:pt x="2609" y="990"/>
                </a:moveTo>
                <a:cubicBezTo>
                  <a:pt x="2608" y="991"/>
                  <a:pt x="2608" y="991"/>
                  <a:pt x="2608" y="991"/>
                </a:cubicBezTo>
                <a:cubicBezTo>
                  <a:pt x="2607" y="993"/>
                  <a:pt x="2607" y="993"/>
                  <a:pt x="2607" y="993"/>
                </a:cubicBezTo>
                <a:cubicBezTo>
                  <a:pt x="2609" y="994"/>
                  <a:pt x="2609" y="994"/>
                  <a:pt x="2609" y="994"/>
                </a:cubicBezTo>
                <a:cubicBezTo>
                  <a:pt x="2610" y="994"/>
                  <a:pt x="2610" y="994"/>
                  <a:pt x="2610" y="994"/>
                </a:cubicBezTo>
                <a:cubicBezTo>
                  <a:pt x="2609" y="996"/>
                  <a:pt x="2609" y="996"/>
                  <a:pt x="2609" y="996"/>
                </a:cubicBezTo>
                <a:cubicBezTo>
                  <a:pt x="2611" y="996"/>
                  <a:pt x="2611" y="996"/>
                  <a:pt x="2611" y="996"/>
                </a:cubicBezTo>
                <a:cubicBezTo>
                  <a:pt x="2612" y="993"/>
                  <a:pt x="2612" y="993"/>
                  <a:pt x="2612" y="993"/>
                </a:cubicBezTo>
                <a:lnTo>
                  <a:pt x="2609" y="990"/>
                </a:lnTo>
                <a:close/>
                <a:moveTo>
                  <a:pt x="2597" y="1068"/>
                </a:moveTo>
                <a:cubicBezTo>
                  <a:pt x="2596" y="1067"/>
                  <a:pt x="2596" y="1067"/>
                  <a:pt x="2596" y="1067"/>
                </a:cubicBezTo>
                <a:cubicBezTo>
                  <a:pt x="2596" y="1069"/>
                  <a:pt x="2596" y="1069"/>
                  <a:pt x="2596" y="1069"/>
                </a:cubicBezTo>
                <a:lnTo>
                  <a:pt x="2597" y="1068"/>
                </a:lnTo>
                <a:close/>
                <a:moveTo>
                  <a:pt x="2605" y="1071"/>
                </a:moveTo>
                <a:cubicBezTo>
                  <a:pt x="2607" y="1068"/>
                  <a:pt x="2607" y="1068"/>
                  <a:pt x="2607" y="1068"/>
                </a:cubicBezTo>
                <a:cubicBezTo>
                  <a:pt x="2608" y="1070"/>
                  <a:pt x="2608" y="1070"/>
                  <a:pt x="2608" y="1070"/>
                </a:cubicBezTo>
                <a:cubicBezTo>
                  <a:pt x="2609" y="1070"/>
                  <a:pt x="2609" y="1070"/>
                  <a:pt x="2609" y="1070"/>
                </a:cubicBezTo>
                <a:cubicBezTo>
                  <a:pt x="2610" y="1069"/>
                  <a:pt x="2610" y="1069"/>
                  <a:pt x="2610" y="1069"/>
                </a:cubicBezTo>
                <a:cubicBezTo>
                  <a:pt x="2612" y="1068"/>
                  <a:pt x="2612" y="1068"/>
                  <a:pt x="2612" y="1068"/>
                </a:cubicBezTo>
                <a:cubicBezTo>
                  <a:pt x="2611" y="1066"/>
                  <a:pt x="2611" y="1066"/>
                  <a:pt x="2611" y="1066"/>
                </a:cubicBezTo>
                <a:cubicBezTo>
                  <a:pt x="2607" y="1064"/>
                  <a:pt x="2607" y="1064"/>
                  <a:pt x="2607" y="1064"/>
                </a:cubicBezTo>
                <a:cubicBezTo>
                  <a:pt x="2604" y="1063"/>
                  <a:pt x="2604" y="1063"/>
                  <a:pt x="2604" y="1063"/>
                </a:cubicBezTo>
                <a:cubicBezTo>
                  <a:pt x="2603" y="1064"/>
                  <a:pt x="2603" y="1064"/>
                  <a:pt x="2603" y="1064"/>
                </a:cubicBezTo>
                <a:cubicBezTo>
                  <a:pt x="2604" y="1065"/>
                  <a:pt x="2604" y="1065"/>
                  <a:pt x="2604" y="1065"/>
                </a:cubicBezTo>
                <a:cubicBezTo>
                  <a:pt x="2604" y="1066"/>
                  <a:pt x="2604" y="1066"/>
                  <a:pt x="2604" y="1066"/>
                </a:cubicBezTo>
                <a:cubicBezTo>
                  <a:pt x="2601" y="1067"/>
                  <a:pt x="2601" y="1067"/>
                  <a:pt x="2601" y="1067"/>
                </a:cubicBezTo>
                <a:cubicBezTo>
                  <a:pt x="2601" y="1068"/>
                  <a:pt x="2601" y="1068"/>
                  <a:pt x="2601" y="1068"/>
                </a:cubicBezTo>
                <a:cubicBezTo>
                  <a:pt x="2602" y="1068"/>
                  <a:pt x="2602" y="1068"/>
                  <a:pt x="2602" y="1068"/>
                </a:cubicBezTo>
                <a:cubicBezTo>
                  <a:pt x="2602" y="1067"/>
                  <a:pt x="2602" y="1067"/>
                  <a:pt x="2602" y="1067"/>
                </a:cubicBezTo>
                <a:cubicBezTo>
                  <a:pt x="2604" y="1067"/>
                  <a:pt x="2604" y="1067"/>
                  <a:pt x="2604" y="1067"/>
                </a:cubicBezTo>
                <a:cubicBezTo>
                  <a:pt x="2604" y="1069"/>
                  <a:pt x="2604" y="1069"/>
                  <a:pt x="2604" y="1069"/>
                </a:cubicBezTo>
                <a:lnTo>
                  <a:pt x="2605" y="1071"/>
                </a:lnTo>
                <a:close/>
                <a:moveTo>
                  <a:pt x="2647" y="1010"/>
                </a:moveTo>
                <a:cubicBezTo>
                  <a:pt x="2646" y="1008"/>
                  <a:pt x="2646" y="1008"/>
                  <a:pt x="2646" y="1008"/>
                </a:cubicBezTo>
                <a:cubicBezTo>
                  <a:pt x="2645" y="1008"/>
                  <a:pt x="2645" y="1008"/>
                  <a:pt x="2645" y="1008"/>
                </a:cubicBezTo>
                <a:cubicBezTo>
                  <a:pt x="2644" y="1008"/>
                  <a:pt x="2644" y="1008"/>
                  <a:pt x="2644" y="1008"/>
                </a:cubicBezTo>
                <a:cubicBezTo>
                  <a:pt x="2644" y="1008"/>
                  <a:pt x="2644" y="1008"/>
                  <a:pt x="2644" y="1008"/>
                </a:cubicBezTo>
                <a:cubicBezTo>
                  <a:pt x="2644" y="1009"/>
                  <a:pt x="2644" y="1009"/>
                  <a:pt x="2644" y="1009"/>
                </a:cubicBezTo>
                <a:cubicBezTo>
                  <a:pt x="2645" y="1011"/>
                  <a:pt x="2645" y="1011"/>
                  <a:pt x="2645" y="1011"/>
                </a:cubicBezTo>
                <a:lnTo>
                  <a:pt x="2647" y="1010"/>
                </a:lnTo>
                <a:close/>
                <a:moveTo>
                  <a:pt x="2706" y="755"/>
                </a:moveTo>
                <a:cubicBezTo>
                  <a:pt x="2706" y="754"/>
                  <a:pt x="2706" y="754"/>
                  <a:pt x="2706" y="754"/>
                </a:cubicBezTo>
                <a:cubicBezTo>
                  <a:pt x="2705" y="753"/>
                  <a:pt x="2705" y="753"/>
                  <a:pt x="2705" y="753"/>
                </a:cubicBezTo>
                <a:cubicBezTo>
                  <a:pt x="2704" y="753"/>
                  <a:pt x="2704" y="753"/>
                  <a:pt x="2704" y="753"/>
                </a:cubicBezTo>
                <a:cubicBezTo>
                  <a:pt x="2705" y="756"/>
                  <a:pt x="2705" y="756"/>
                  <a:pt x="2705" y="756"/>
                </a:cubicBezTo>
                <a:lnTo>
                  <a:pt x="2706" y="755"/>
                </a:lnTo>
                <a:close/>
                <a:moveTo>
                  <a:pt x="2702" y="941"/>
                </a:moveTo>
                <a:cubicBezTo>
                  <a:pt x="2699" y="944"/>
                  <a:pt x="2699" y="944"/>
                  <a:pt x="2699" y="944"/>
                </a:cubicBezTo>
                <a:cubicBezTo>
                  <a:pt x="2698" y="945"/>
                  <a:pt x="2698" y="945"/>
                  <a:pt x="2698" y="945"/>
                </a:cubicBezTo>
                <a:cubicBezTo>
                  <a:pt x="2699" y="946"/>
                  <a:pt x="2699" y="946"/>
                  <a:pt x="2699" y="946"/>
                </a:cubicBezTo>
                <a:cubicBezTo>
                  <a:pt x="2701" y="945"/>
                  <a:pt x="2701" y="945"/>
                  <a:pt x="2701" y="945"/>
                </a:cubicBezTo>
                <a:cubicBezTo>
                  <a:pt x="2702" y="944"/>
                  <a:pt x="2702" y="944"/>
                  <a:pt x="2702" y="944"/>
                </a:cubicBezTo>
                <a:cubicBezTo>
                  <a:pt x="2703" y="943"/>
                  <a:pt x="2703" y="943"/>
                  <a:pt x="2703" y="943"/>
                </a:cubicBezTo>
                <a:cubicBezTo>
                  <a:pt x="2705" y="942"/>
                  <a:pt x="2705" y="942"/>
                  <a:pt x="2705" y="942"/>
                </a:cubicBezTo>
                <a:cubicBezTo>
                  <a:pt x="2708" y="939"/>
                  <a:pt x="2708" y="939"/>
                  <a:pt x="2708" y="939"/>
                </a:cubicBezTo>
                <a:cubicBezTo>
                  <a:pt x="2710" y="938"/>
                  <a:pt x="2710" y="938"/>
                  <a:pt x="2710" y="938"/>
                </a:cubicBezTo>
                <a:cubicBezTo>
                  <a:pt x="2712" y="936"/>
                  <a:pt x="2712" y="936"/>
                  <a:pt x="2712" y="936"/>
                </a:cubicBezTo>
                <a:cubicBezTo>
                  <a:pt x="2712" y="935"/>
                  <a:pt x="2712" y="935"/>
                  <a:pt x="2712" y="935"/>
                </a:cubicBezTo>
                <a:cubicBezTo>
                  <a:pt x="2713" y="934"/>
                  <a:pt x="2713" y="934"/>
                  <a:pt x="2713" y="934"/>
                </a:cubicBezTo>
                <a:cubicBezTo>
                  <a:pt x="2713" y="931"/>
                  <a:pt x="2713" y="931"/>
                  <a:pt x="2713" y="931"/>
                </a:cubicBezTo>
                <a:cubicBezTo>
                  <a:pt x="2714" y="929"/>
                  <a:pt x="2714" y="929"/>
                  <a:pt x="2714" y="929"/>
                </a:cubicBezTo>
                <a:cubicBezTo>
                  <a:pt x="2717" y="929"/>
                  <a:pt x="2717" y="929"/>
                  <a:pt x="2717" y="929"/>
                </a:cubicBezTo>
                <a:cubicBezTo>
                  <a:pt x="2718" y="927"/>
                  <a:pt x="2718" y="927"/>
                  <a:pt x="2718" y="927"/>
                </a:cubicBezTo>
                <a:cubicBezTo>
                  <a:pt x="2720" y="926"/>
                  <a:pt x="2720" y="926"/>
                  <a:pt x="2720" y="926"/>
                </a:cubicBezTo>
                <a:cubicBezTo>
                  <a:pt x="2721" y="925"/>
                  <a:pt x="2721" y="925"/>
                  <a:pt x="2721" y="925"/>
                </a:cubicBezTo>
                <a:cubicBezTo>
                  <a:pt x="2722" y="924"/>
                  <a:pt x="2722" y="924"/>
                  <a:pt x="2722" y="924"/>
                </a:cubicBezTo>
                <a:cubicBezTo>
                  <a:pt x="2721" y="921"/>
                  <a:pt x="2721" y="921"/>
                  <a:pt x="2721" y="921"/>
                </a:cubicBezTo>
                <a:cubicBezTo>
                  <a:pt x="2719" y="919"/>
                  <a:pt x="2719" y="919"/>
                  <a:pt x="2719" y="919"/>
                </a:cubicBezTo>
                <a:cubicBezTo>
                  <a:pt x="2720" y="917"/>
                  <a:pt x="2720" y="917"/>
                  <a:pt x="2720" y="917"/>
                </a:cubicBezTo>
                <a:cubicBezTo>
                  <a:pt x="2719" y="915"/>
                  <a:pt x="2719" y="915"/>
                  <a:pt x="2719" y="915"/>
                </a:cubicBezTo>
                <a:cubicBezTo>
                  <a:pt x="2718" y="915"/>
                  <a:pt x="2718" y="915"/>
                  <a:pt x="2718" y="915"/>
                </a:cubicBezTo>
                <a:cubicBezTo>
                  <a:pt x="2718" y="918"/>
                  <a:pt x="2718" y="918"/>
                  <a:pt x="2718" y="918"/>
                </a:cubicBezTo>
                <a:cubicBezTo>
                  <a:pt x="2718" y="921"/>
                  <a:pt x="2718" y="921"/>
                  <a:pt x="2718" y="921"/>
                </a:cubicBezTo>
                <a:cubicBezTo>
                  <a:pt x="2717" y="920"/>
                  <a:pt x="2717" y="920"/>
                  <a:pt x="2717" y="920"/>
                </a:cubicBezTo>
                <a:cubicBezTo>
                  <a:pt x="2718" y="922"/>
                  <a:pt x="2718" y="922"/>
                  <a:pt x="2718" y="922"/>
                </a:cubicBezTo>
                <a:cubicBezTo>
                  <a:pt x="2718" y="923"/>
                  <a:pt x="2718" y="923"/>
                  <a:pt x="2718" y="923"/>
                </a:cubicBezTo>
                <a:cubicBezTo>
                  <a:pt x="2716" y="925"/>
                  <a:pt x="2716" y="925"/>
                  <a:pt x="2716" y="925"/>
                </a:cubicBezTo>
                <a:cubicBezTo>
                  <a:pt x="2715" y="925"/>
                  <a:pt x="2715" y="925"/>
                  <a:pt x="2715" y="925"/>
                </a:cubicBezTo>
                <a:cubicBezTo>
                  <a:pt x="2713" y="927"/>
                  <a:pt x="2713" y="927"/>
                  <a:pt x="2713" y="927"/>
                </a:cubicBezTo>
                <a:cubicBezTo>
                  <a:pt x="2713" y="929"/>
                  <a:pt x="2713" y="929"/>
                  <a:pt x="2713" y="929"/>
                </a:cubicBezTo>
                <a:cubicBezTo>
                  <a:pt x="2711" y="930"/>
                  <a:pt x="2711" y="930"/>
                  <a:pt x="2711" y="930"/>
                </a:cubicBezTo>
                <a:cubicBezTo>
                  <a:pt x="2709" y="934"/>
                  <a:pt x="2709" y="934"/>
                  <a:pt x="2709" y="934"/>
                </a:cubicBezTo>
                <a:cubicBezTo>
                  <a:pt x="2706" y="937"/>
                  <a:pt x="2706" y="937"/>
                  <a:pt x="2706" y="937"/>
                </a:cubicBezTo>
                <a:cubicBezTo>
                  <a:pt x="2704" y="937"/>
                  <a:pt x="2704" y="937"/>
                  <a:pt x="2704" y="937"/>
                </a:cubicBezTo>
                <a:cubicBezTo>
                  <a:pt x="2703" y="940"/>
                  <a:pt x="2703" y="940"/>
                  <a:pt x="2703" y="940"/>
                </a:cubicBezTo>
                <a:lnTo>
                  <a:pt x="2702" y="941"/>
                </a:lnTo>
                <a:close/>
                <a:moveTo>
                  <a:pt x="2515" y="957"/>
                </a:moveTo>
                <a:cubicBezTo>
                  <a:pt x="2515" y="956"/>
                  <a:pt x="2515" y="956"/>
                  <a:pt x="2515" y="956"/>
                </a:cubicBezTo>
                <a:cubicBezTo>
                  <a:pt x="2515" y="955"/>
                  <a:pt x="2515" y="955"/>
                  <a:pt x="2515" y="955"/>
                </a:cubicBezTo>
                <a:cubicBezTo>
                  <a:pt x="2514" y="955"/>
                  <a:pt x="2514" y="955"/>
                  <a:pt x="2514" y="955"/>
                </a:cubicBezTo>
                <a:lnTo>
                  <a:pt x="2515" y="957"/>
                </a:lnTo>
                <a:close/>
                <a:moveTo>
                  <a:pt x="2643" y="1010"/>
                </a:moveTo>
                <a:cubicBezTo>
                  <a:pt x="2643" y="1010"/>
                  <a:pt x="2643" y="1010"/>
                  <a:pt x="2643" y="1010"/>
                </a:cubicBezTo>
                <a:cubicBezTo>
                  <a:pt x="2643" y="1008"/>
                  <a:pt x="2643" y="1008"/>
                  <a:pt x="2643" y="1008"/>
                </a:cubicBezTo>
                <a:cubicBezTo>
                  <a:pt x="2644" y="1008"/>
                  <a:pt x="2644" y="1008"/>
                  <a:pt x="2644" y="1008"/>
                </a:cubicBezTo>
                <a:cubicBezTo>
                  <a:pt x="2643" y="1009"/>
                  <a:pt x="2643" y="1009"/>
                  <a:pt x="2643" y="1009"/>
                </a:cubicBezTo>
                <a:lnTo>
                  <a:pt x="2643" y="1010"/>
                </a:lnTo>
                <a:close/>
                <a:moveTo>
                  <a:pt x="2685" y="781"/>
                </a:moveTo>
                <a:cubicBezTo>
                  <a:pt x="2685" y="780"/>
                  <a:pt x="2685" y="780"/>
                  <a:pt x="2685" y="780"/>
                </a:cubicBezTo>
                <a:cubicBezTo>
                  <a:pt x="2684" y="779"/>
                  <a:pt x="2684" y="779"/>
                  <a:pt x="2684" y="779"/>
                </a:cubicBezTo>
                <a:cubicBezTo>
                  <a:pt x="2682" y="779"/>
                  <a:pt x="2682" y="779"/>
                  <a:pt x="2682" y="779"/>
                </a:cubicBezTo>
                <a:cubicBezTo>
                  <a:pt x="2683" y="780"/>
                  <a:pt x="2683" y="780"/>
                  <a:pt x="2683" y="780"/>
                </a:cubicBezTo>
                <a:lnTo>
                  <a:pt x="2685" y="781"/>
                </a:lnTo>
                <a:close/>
                <a:moveTo>
                  <a:pt x="2641" y="1123"/>
                </a:moveTo>
                <a:cubicBezTo>
                  <a:pt x="2643" y="1124"/>
                  <a:pt x="2643" y="1124"/>
                  <a:pt x="2643" y="1124"/>
                </a:cubicBezTo>
                <a:cubicBezTo>
                  <a:pt x="2646" y="1122"/>
                  <a:pt x="2646" y="1122"/>
                  <a:pt x="2646" y="1122"/>
                </a:cubicBezTo>
                <a:cubicBezTo>
                  <a:pt x="2648" y="1123"/>
                  <a:pt x="2648" y="1123"/>
                  <a:pt x="2648" y="1123"/>
                </a:cubicBezTo>
                <a:cubicBezTo>
                  <a:pt x="2651" y="1124"/>
                  <a:pt x="2651" y="1124"/>
                  <a:pt x="2651" y="1124"/>
                </a:cubicBezTo>
                <a:cubicBezTo>
                  <a:pt x="2654" y="1124"/>
                  <a:pt x="2654" y="1124"/>
                  <a:pt x="2654" y="1124"/>
                </a:cubicBezTo>
                <a:cubicBezTo>
                  <a:pt x="2657" y="1123"/>
                  <a:pt x="2657" y="1123"/>
                  <a:pt x="2657" y="1123"/>
                </a:cubicBezTo>
                <a:cubicBezTo>
                  <a:pt x="2658" y="1123"/>
                  <a:pt x="2658" y="1123"/>
                  <a:pt x="2658" y="1123"/>
                </a:cubicBezTo>
                <a:cubicBezTo>
                  <a:pt x="2660" y="1125"/>
                  <a:pt x="2660" y="1125"/>
                  <a:pt x="2660" y="1125"/>
                </a:cubicBezTo>
                <a:cubicBezTo>
                  <a:pt x="2662" y="1125"/>
                  <a:pt x="2662" y="1125"/>
                  <a:pt x="2662" y="1125"/>
                </a:cubicBezTo>
                <a:cubicBezTo>
                  <a:pt x="2665" y="1128"/>
                  <a:pt x="2665" y="1128"/>
                  <a:pt x="2665" y="1128"/>
                </a:cubicBezTo>
                <a:cubicBezTo>
                  <a:pt x="2667" y="1127"/>
                  <a:pt x="2667" y="1127"/>
                  <a:pt x="2667" y="1127"/>
                </a:cubicBezTo>
                <a:cubicBezTo>
                  <a:pt x="2669" y="1129"/>
                  <a:pt x="2669" y="1129"/>
                  <a:pt x="2669" y="1129"/>
                </a:cubicBezTo>
                <a:cubicBezTo>
                  <a:pt x="2670" y="1129"/>
                  <a:pt x="2670" y="1129"/>
                  <a:pt x="2670" y="1129"/>
                </a:cubicBezTo>
                <a:cubicBezTo>
                  <a:pt x="2669" y="1126"/>
                  <a:pt x="2669" y="1126"/>
                  <a:pt x="2669" y="1126"/>
                </a:cubicBezTo>
                <a:cubicBezTo>
                  <a:pt x="2668" y="1125"/>
                  <a:pt x="2668" y="1125"/>
                  <a:pt x="2668" y="1125"/>
                </a:cubicBezTo>
                <a:cubicBezTo>
                  <a:pt x="2669" y="1123"/>
                  <a:pt x="2669" y="1123"/>
                  <a:pt x="2669" y="1123"/>
                </a:cubicBezTo>
                <a:cubicBezTo>
                  <a:pt x="2670" y="1119"/>
                  <a:pt x="2670" y="1119"/>
                  <a:pt x="2670" y="1119"/>
                </a:cubicBezTo>
                <a:cubicBezTo>
                  <a:pt x="2669" y="1118"/>
                  <a:pt x="2669" y="1118"/>
                  <a:pt x="2669" y="1118"/>
                </a:cubicBezTo>
                <a:cubicBezTo>
                  <a:pt x="2667" y="1118"/>
                  <a:pt x="2667" y="1118"/>
                  <a:pt x="2667" y="1118"/>
                </a:cubicBezTo>
                <a:cubicBezTo>
                  <a:pt x="2667" y="1117"/>
                  <a:pt x="2667" y="1117"/>
                  <a:pt x="2667" y="1117"/>
                </a:cubicBezTo>
                <a:cubicBezTo>
                  <a:pt x="2665" y="1117"/>
                  <a:pt x="2665" y="1117"/>
                  <a:pt x="2665" y="1117"/>
                </a:cubicBezTo>
                <a:cubicBezTo>
                  <a:pt x="2664" y="1118"/>
                  <a:pt x="2664" y="1118"/>
                  <a:pt x="2664" y="1118"/>
                </a:cubicBezTo>
                <a:cubicBezTo>
                  <a:pt x="2662" y="1118"/>
                  <a:pt x="2662" y="1118"/>
                  <a:pt x="2662" y="1118"/>
                </a:cubicBezTo>
                <a:cubicBezTo>
                  <a:pt x="2660" y="1117"/>
                  <a:pt x="2660" y="1117"/>
                  <a:pt x="2660" y="1117"/>
                </a:cubicBezTo>
                <a:cubicBezTo>
                  <a:pt x="2658" y="1118"/>
                  <a:pt x="2658" y="1118"/>
                  <a:pt x="2658" y="1118"/>
                </a:cubicBezTo>
                <a:cubicBezTo>
                  <a:pt x="2656" y="1117"/>
                  <a:pt x="2656" y="1117"/>
                  <a:pt x="2656" y="1117"/>
                </a:cubicBezTo>
                <a:cubicBezTo>
                  <a:pt x="2655" y="1115"/>
                  <a:pt x="2655" y="1115"/>
                  <a:pt x="2655" y="1115"/>
                </a:cubicBezTo>
                <a:cubicBezTo>
                  <a:pt x="2654" y="1114"/>
                  <a:pt x="2654" y="1114"/>
                  <a:pt x="2654" y="1114"/>
                </a:cubicBezTo>
                <a:cubicBezTo>
                  <a:pt x="2652" y="1111"/>
                  <a:pt x="2652" y="1111"/>
                  <a:pt x="2652" y="1111"/>
                </a:cubicBezTo>
                <a:cubicBezTo>
                  <a:pt x="2652" y="1108"/>
                  <a:pt x="2652" y="1108"/>
                  <a:pt x="2652" y="1108"/>
                </a:cubicBezTo>
                <a:cubicBezTo>
                  <a:pt x="2650" y="1108"/>
                  <a:pt x="2650" y="1108"/>
                  <a:pt x="2650" y="1108"/>
                </a:cubicBezTo>
                <a:cubicBezTo>
                  <a:pt x="2648" y="1109"/>
                  <a:pt x="2648" y="1109"/>
                  <a:pt x="2648" y="1109"/>
                </a:cubicBezTo>
                <a:cubicBezTo>
                  <a:pt x="2647" y="1107"/>
                  <a:pt x="2647" y="1107"/>
                  <a:pt x="2647" y="1107"/>
                </a:cubicBezTo>
                <a:cubicBezTo>
                  <a:pt x="2645" y="1107"/>
                  <a:pt x="2645" y="1107"/>
                  <a:pt x="2645" y="1107"/>
                </a:cubicBezTo>
                <a:cubicBezTo>
                  <a:pt x="2643" y="1106"/>
                  <a:pt x="2643" y="1106"/>
                  <a:pt x="2643" y="1106"/>
                </a:cubicBezTo>
                <a:cubicBezTo>
                  <a:pt x="2642" y="1105"/>
                  <a:pt x="2642" y="1105"/>
                  <a:pt x="2642" y="1105"/>
                </a:cubicBezTo>
                <a:cubicBezTo>
                  <a:pt x="2640" y="1105"/>
                  <a:pt x="2640" y="1105"/>
                  <a:pt x="2640" y="1105"/>
                </a:cubicBezTo>
                <a:cubicBezTo>
                  <a:pt x="2638" y="1105"/>
                  <a:pt x="2638" y="1105"/>
                  <a:pt x="2638" y="1105"/>
                </a:cubicBezTo>
                <a:cubicBezTo>
                  <a:pt x="2636" y="1102"/>
                  <a:pt x="2636" y="1102"/>
                  <a:pt x="2636" y="1102"/>
                </a:cubicBezTo>
                <a:cubicBezTo>
                  <a:pt x="2634" y="1103"/>
                  <a:pt x="2634" y="1103"/>
                  <a:pt x="2634" y="1103"/>
                </a:cubicBezTo>
                <a:cubicBezTo>
                  <a:pt x="2633" y="1107"/>
                  <a:pt x="2633" y="1107"/>
                  <a:pt x="2633" y="1107"/>
                </a:cubicBezTo>
                <a:cubicBezTo>
                  <a:pt x="2632" y="1108"/>
                  <a:pt x="2632" y="1108"/>
                  <a:pt x="2632" y="1108"/>
                </a:cubicBezTo>
                <a:cubicBezTo>
                  <a:pt x="2627" y="1109"/>
                  <a:pt x="2627" y="1109"/>
                  <a:pt x="2627" y="1109"/>
                </a:cubicBezTo>
                <a:cubicBezTo>
                  <a:pt x="2622" y="1108"/>
                  <a:pt x="2622" y="1108"/>
                  <a:pt x="2622" y="1108"/>
                </a:cubicBezTo>
                <a:cubicBezTo>
                  <a:pt x="2616" y="1108"/>
                  <a:pt x="2616" y="1108"/>
                  <a:pt x="2616" y="1108"/>
                </a:cubicBezTo>
                <a:cubicBezTo>
                  <a:pt x="2612" y="1107"/>
                  <a:pt x="2612" y="1107"/>
                  <a:pt x="2612" y="1107"/>
                </a:cubicBezTo>
                <a:cubicBezTo>
                  <a:pt x="2612" y="1106"/>
                  <a:pt x="2612" y="1106"/>
                  <a:pt x="2612" y="1106"/>
                </a:cubicBezTo>
                <a:cubicBezTo>
                  <a:pt x="2612" y="1104"/>
                  <a:pt x="2612" y="1104"/>
                  <a:pt x="2612" y="1104"/>
                </a:cubicBezTo>
                <a:cubicBezTo>
                  <a:pt x="2611" y="1102"/>
                  <a:pt x="2611" y="1102"/>
                  <a:pt x="2611" y="1102"/>
                </a:cubicBezTo>
                <a:cubicBezTo>
                  <a:pt x="2606" y="1101"/>
                  <a:pt x="2606" y="1101"/>
                  <a:pt x="2606" y="1101"/>
                </a:cubicBezTo>
                <a:cubicBezTo>
                  <a:pt x="2603" y="1100"/>
                  <a:pt x="2603" y="1100"/>
                  <a:pt x="2603" y="1100"/>
                </a:cubicBezTo>
                <a:cubicBezTo>
                  <a:pt x="2601" y="1099"/>
                  <a:pt x="2601" y="1099"/>
                  <a:pt x="2601" y="1099"/>
                </a:cubicBezTo>
                <a:cubicBezTo>
                  <a:pt x="2598" y="1099"/>
                  <a:pt x="2598" y="1099"/>
                  <a:pt x="2598" y="1099"/>
                </a:cubicBezTo>
                <a:cubicBezTo>
                  <a:pt x="2597" y="1100"/>
                  <a:pt x="2597" y="1100"/>
                  <a:pt x="2597" y="1100"/>
                </a:cubicBezTo>
                <a:cubicBezTo>
                  <a:pt x="2596" y="1100"/>
                  <a:pt x="2596" y="1100"/>
                  <a:pt x="2596" y="1100"/>
                </a:cubicBezTo>
                <a:cubicBezTo>
                  <a:pt x="2594" y="1099"/>
                  <a:pt x="2594" y="1099"/>
                  <a:pt x="2594" y="1099"/>
                </a:cubicBezTo>
                <a:cubicBezTo>
                  <a:pt x="2591" y="1099"/>
                  <a:pt x="2591" y="1099"/>
                  <a:pt x="2591" y="1099"/>
                </a:cubicBezTo>
                <a:cubicBezTo>
                  <a:pt x="2589" y="1099"/>
                  <a:pt x="2589" y="1099"/>
                  <a:pt x="2589" y="1099"/>
                </a:cubicBezTo>
                <a:cubicBezTo>
                  <a:pt x="2588" y="1098"/>
                  <a:pt x="2588" y="1098"/>
                  <a:pt x="2588" y="1098"/>
                </a:cubicBezTo>
                <a:cubicBezTo>
                  <a:pt x="2586" y="1100"/>
                  <a:pt x="2586" y="1100"/>
                  <a:pt x="2586" y="1100"/>
                </a:cubicBezTo>
                <a:cubicBezTo>
                  <a:pt x="2586" y="1102"/>
                  <a:pt x="2586" y="1102"/>
                  <a:pt x="2586" y="1102"/>
                </a:cubicBezTo>
                <a:cubicBezTo>
                  <a:pt x="2585" y="1104"/>
                  <a:pt x="2585" y="1104"/>
                  <a:pt x="2585" y="1104"/>
                </a:cubicBezTo>
                <a:cubicBezTo>
                  <a:pt x="2583" y="1105"/>
                  <a:pt x="2583" y="1105"/>
                  <a:pt x="2583" y="1105"/>
                </a:cubicBezTo>
                <a:cubicBezTo>
                  <a:pt x="2583" y="1107"/>
                  <a:pt x="2583" y="1107"/>
                  <a:pt x="2583" y="1107"/>
                </a:cubicBezTo>
                <a:cubicBezTo>
                  <a:pt x="2581" y="1107"/>
                  <a:pt x="2581" y="1107"/>
                  <a:pt x="2581" y="1107"/>
                </a:cubicBezTo>
                <a:cubicBezTo>
                  <a:pt x="2580" y="1106"/>
                  <a:pt x="2580" y="1106"/>
                  <a:pt x="2580" y="1106"/>
                </a:cubicBezTo>
                <a:cubicBezTo>
                  <a:pt x="2580" y="1106"/>
                  <a:pt x="2580" y="1106"/>
                  <a:pt x="2580" y="1106"/>
                </a:cubicBezTo>
                <a:cubicBezTo>
                  <a:pt x="2580" y="1108"/>
                  <a:pt x="2580" y="1108"/>
                  <a:pt x="2580" y="1108"/>
                </a:cubicBezTo>
                <a:cubicBezTo>
                  <a:pt x="2581" y="1108"/>
                  <a:pt x="2581" y="1108"/>
                  <a:pt x="2581" y="1108"/>
                </a:cubicBezTo>
                <a:cubicBezTo>
                  <a:pt x="2585" y="1108"/>
                  <a:pt x="2585" y="1108"/>
                  <a:pt x="2585" y="1108"/>
                </a:cubicBezTo>
                <a:cubicBezTo>
                  <a:pt x="2587" y="1108"/>
                  <a:pt x="2587" y="1108"/>
                  <a:pt x="2587" y="1108"/>
                </a:cubicBezTo>
                <a:cubicBezTo>
                  <a:pt x="2588" y="1109"/>
                  <a:pt x="2588" y="1109"/>
                  <a:pt x="2588" y="1109"/>
                </a:cubicBezTo>
                <a:cubicBezTo>
                  <a:pt x="2590" y="1110"/>
                  <a:pt x="2590" y="1110"/>
                  <a:pt x="2590" y="1110"/>
                </a:cubicBezTo>
                <a:cubicBezTo>
                  <a:pt x="2591" y="1109"/>
                  <a:pt x="2591" y="1109"/>
                  <a:pt x="2591" y="1109"/>
                </a:cubicBezTo>
                <a:cubicBezTo>
                  <a:pt x="2592" y="1110"/>
                  <a:pt x="2592" y="1110"/>
                  <a:pt x="2592" y="1110"/>
                </a:cubicBezTo>
                <a:cubicBezTo>
                  <a:pt x="2591" y="1110"/>
                  <a:pt x="2591" y="1110"/>
                  <a:pt x="2591" y="1110"/>
                </a:cubicBezTo>
                <a:cubicBezTo>
                  <a:pt x="2590" y="1113"/>
                  <a:pt x="2590" y="1113"/>
                  <a:pt x="2590" y="1113"/>
                </a:cubicBezTo>
                <a:cubicBezTo>
                  <a:pt x="2591" y="1114"/>
                  <a:pt x="2591" y="1114"/>
                  <a:pt x="2591" y="1114"/>
                </a:cubicBezTo>
                <a:cubicBezTo>
                  <a:pt x="2594" y="1114"/>
                  <a:pt x="2594" y="1114"/>
                  <a:pt x="2594" y="1114"/>
                </a:cubicBezTo>
                <a:cubicBezTo>
                  <a:pt x="2596" y="1115"/>
                  <a:pt x="2596" y="1115"/>
                  <a:pt x="2596" y="1115"/>
                </a:cubicBezTo>
                <a:cubicBezTo>
                  <a:pt x="2598" y="1114"/>
                  <a:pt x="2598" y="1114"/>
                  <a:pt x="2598" y="1114"/>
                </a:cubicBezTo>
                <a:cubicBezTo>
                  <a:pt x="2599" y="1115"/>
                  <a:pt x="2599" y="1115"/>
                  <a:pt x="2599" y="1115"/>
                </a:cubicBezTo>
                <a:cubicBezTo>
                  <a:pt x="2602" y="1115"/>
                  <a:pt x="2602" y="1115"/>
                  <a:pt x="2602" y="1115"/>
                </a:cubicBezTo>
                <a:cubicBezTo>
                  <a:pt x="2605" y="1117"/>
                  <a:pt x="2605" y="1117"/>
                  <a:pt x="2605" y="1117"/>
                </a:cubicBezTo>
                <a:cubicBezTo>
                  <a:pt x="2610" y="1119"/>
                  <a:pt x="2610" y="1119"/>
                  <a:pt x="2610" y="1119"/>
                </a:cubicBezTo>
                <a:cubicBezTo>
                  <a:pt x="2612" y="1116"/>
                  <a:pt x="2612" y="1116"/>
                  <a:pt x="2612" y="1116"/>
                </a:cubicBezTo>
                <a:cubicBezTo>
                  <a:pt x="2613" y="1116"/>
                  <a:pt x="2613" y="1116"/>
                  <a:pt x="2613" y="1116"/>
                </a:cubicBezTo>
                <a:cubicBezTo>
                  <a:pt x="2615" y="1118"/>
                  <a:pt x="2615" y="1118"/>
                  <a:pt x="2615" y="1118"/>
                </a:cubicBezTo>
                <a:cubicBezTo>
                  <a:pt x="2617" y="1118"/>
                  <a:pt x="2617" y="1118"/>
                  <a:pt x="2617" y="1118"/>
                </a:cubicBezTo>
                <a:cubicBezTo>
                  <a:pt x="2618" y="1117"/>
                  <a:pt x="2618" y="1117"/>
                  <a:pt x="2618" y="1117"/>
                </a:cubicBezTo>
                <a:cubicBezTo>
                  <a:pt x="2619" y="1117"/>
                  <a:pt x="2619" y="1117"/>
                  <a:pt x="2619" y="1117"/>
                </a:cubicBezTo>
                <a:cubicBezTo>
                  <a:pt x="2622" y="1118"/>
                  <a:pt x="2622" y="1118"/>
                  <a:pt x="2622" y="1118"/>
                </a:cubicBezTo>
                <a:cubicBezTo>
                  <a:pt x="2625" y="1118"/>
                  <a:pt x="2625" y="1118"/>
                  <a:pt x="2625" y="1118"/>
                </a:cubicBezTo>
                <a:cubicBezTo>
                  <a:pt x="2630" y="1121"/>
                  <a:pt x="2630" y="1121"/>
                  <a:pt x="2630" y="1121"/>
                </a:cubicBezTo>
                <a:cubicBezTo>
                  <a:pt x="2635" y="1124"/>
                  <a:pt x="2635" y="1124"/>
                  <a:pt x="2635" y="1124"/>
                </a:cubicBezTo>
                <a:cubicBezTo>
                  <a:pt x="2637" y="1122"/>
                  <a:pt x="2637" y="1122"/>
                  <a:pt x="2637" y="1122"/>
                </a:cubicBezTo>
                <a:lnTo>
                  <a:pt x="2641" y="1123"/>
                </a:lnTo>
                <a:close/>
                <a:moveTo>
                  <a:pt x="2642" y="1012"/>
                </a:moveTo>
                <a:cubicBezTo>
                  <a:pt x="2643" y="1011"/>
                  <a:pt x="2643" y="1011"/>
                  <a:pt x="2643" y="1011"/>
                </a:cubicBezTo>
                <a:cubicBezTo>
                  <a:pt x="2643" y="1010"/>
                  <a:pt x="2643" y="1010"/>
                  <a:pt x="2643" y="1010"/>
                </a:cubicBezTo>
                <a:lnTo>
                  <a:pt x="2642" y="1012"/>
                </a:lnTo>
                <a:close/>
                <a:moveTo>
                  <a:pt x="2716" y="766"/>
                </a:moveTo>
                <a:cubicBezTo>
                  <a:pt x="2714" y="770"/>
                  <a:pt x="2714" y="770"/>
                  <a:pt x="2714" y="770"/>
                </a:cubicBezTo>
                <a:cubicBezTo>
                  <a:pt x="2713" y="774"/>
                  <a:pt x="2713" y="774"/>
                  <a:pt x="2713" y="774"/>
                </a:cubicBezTo>
                <a:cubicBezTo>
                  <a:pt x="2712" y="775"/>
                  <a:pt x="2712" y="775"/>
                  <a:pt x="2712" y="775"/>
                </a:cubicBezTo>
                <a:cubicBezTo>
                  <a:pt x="2713" y="776"/>
                  <a:pt x="2713" y="776"/>
                  <a:pt x="2713" y="776"/>
                </a:cubicBezTo>
                <a:cubicBezTo>
                  <a:pt x="2713" y="780"/>
                  <a:pt x="2713" y="780"/>
                  <a:pt x="2713" y="780"/>
                </a:cubicBezTo>
                <a:cubicBezTo>
                  <a:pt x="2713" y="784"/>
                  <a:pt x="2713" y="784"/>
                  <a:pt x="2713" y="784"/>
                </a:cubicBezTo>
                <a:cubicBezTo>
                  <a:pt x="2715" y="784"/>
                  <a:pt x="2715" y="784"/>
                  <a:pt x="2715" y="784"/>
                </a:cubicBezTo>
                <a:cubicBezTo>
                  <a:pt x="2715" y="786"/>
                  <a:pt x="2715" y="786"/>
                  <a:pt x="2715" y="786"/>
                </a:cubicBezTo>
                <a:cubicBezTo>
                  <a:pt x="2714" y="786"/>
                  <a:pt x="2714" y="786"/>
                  <a:pt x="2714" y="786"/>
                </a:cubicBezTo>
                <a:cubicBezTo>
                  <a:pt x="2714" y="787"/>
                  <a:pt x="2714" y="787"/>
                  <a:pt x="2714" y="787"/>
                </a:cubicBezTo>
                <a:cubicBezTo>
                  <a:pt x="2715" y="789"/>
                  <a:pt x="2715" y="789"/>
                  <a:pt x="2715" y="789"/>
                </a:cubicBezTo>
                <a:cubicBezTo>
                  <a:pt x="2716" y="789"/>
                  <a:pt x="2716" y="789"/>
                  <a:pt x="2716" y="789"/>
                </a:cubicBezTo>
                <a:cubicBezTo>
                  <a:pt x="2717" y="790"/>
                  <a:pt x="2717" y="790"/>
                  <a:pt x="2717" y="790"/>
                </a:cubicBezTo>
                <a:cubicBezTo>
                  <a:pt x="2720" y="791"/>
                  <a:pt x="2720" y="791"/>
                  <a:pt x="2720" y="791"/>
                </a:cubicBezTo>
                <a:cubicBezTo>
                  <a:pt x="2721" y="793"/>
                  <a:pt x="2721" y="793"/>
                  <a:pt x="2721" y="793"/>
                </a:cubicBezTo>
                <a:cubicBezTo>
                  <a:pt x="2721" y="796"/>
                  <a:pt x="2721" y="796"/>
                  <a:pt x="2721" y="796"/>
                </a:cubicBezTo>
                <a:cubicBezTo>
                  <a:pt x="2721" y="797"/>
                  <a:pt x="2721" y="797"/>
                  <a:pt x="2721" y="797"/>
                </a:cubicBezTo>
                <a:cubicBezTo>
                  <a:pt x="2723" y="797"/>
                  <a:pt x="2723" y="797"/>
                  <a:pt x="2723" y="797"/>
                </a:cubicBezTo>
                <a:cubicBezTo>
                  <a:pt x="2724" y="797"/>
                  <a:pt x="2724" y="797"/>
                  <a:pt x="2724" y="797"/>
                </a:cubicBezTo>
                <a:cubicBezTo>
                  <a:pt x="2724" y="795"/>
                  <a:pt x="2724" y="795"/>
                  <a:pt x="2724" y="795"/>
                </a:cubicBezTo>
                <a:cubicBezTo>
                  <a:pt x="2724" y="793"/>
                  <a:pt x="2724" y="793"/>
                  <a:pt x="2724" y="793"/>
                </a:cubicBezTo>
                <a:cubicBezTo>
                  <a:pt x="2723" y="790"/>
                  <a:pt x="2723" y="790"/>
                  <a:pt x="2723" y="790"/>
                </a:cubicBezTo>
                <a:cubicBezTo>
                  <a:pt x="2725" y="788"/>
                  <a:pt x="2725" y="788"/>
                  <a:pt x="2725" y="788"/>
                </a:cubicBezTo>
                <a:cubicBezTo>
                  <a:pt x="2727" y="784"/>
                  <a:pt x="2727" y="784"/>
                  <a:pt x="2727" y="784"/>
                </a:cubicBezTo>
                <a:cubicBezTo>
                  <a:pt x="2727" y="781"/>
                  <a:pt x="2727" y="781"/>
                  <a:pt x="2727" y="781"/>
                </a:cubicBezTo>
                <a:cubicBezTo>
                  <a:pt x="2728" y="781"/>
                  <a:pt x="2728" y="781"/>
                  <a:pt x="2728" y="781"/>
                </a:cubicBezTo>
                <a:cubicBezTo>
                  <a:pt x="2727" y="780"/>
                  <a:pt x="2727" y="780"/>
                  <a:pt x="2727" y="780"/>
                </a:cubicBezTo>
                <a:cubicBezTo>
                  <a:pt x="2728" y="776"/>
                  <a:pt x="2728" y="776"/>
                  <a:pt x="2728" y="776"/>
                </a:cubicBezTo>
                <a:cubicBezTo>
                  <a:pt x="2728" y="774"/>
                  <a:pt x="2728" y="774"/>
                  <a:pt x="2728" y="774"/>
                </a:cubicBezTo>
                <a:cubicBezTo>
                  <a:pt x="2727" y="771"/>
                  <a:pt x="2727" y="771"/>
                  <a:pt x="2727" y="771"/>
                </a:cubicBezTo>
                <a:cubicBezTo>
                  <a:pt x="2729" y="769"/>
                  <a:pt x="2729" y="769"/>
                  <a:pt x="2729" y="769"/>
                </a:cubicBezTo>
                <a:cubicBezTo>
                  <a:pt x="2729" y="763"/>
                  <a:pt x="2729" y="763"/>
                  <a:pt x="2729" y="763"/>
                </a:cubicBezTo>
                <a:cubicBezTo>
                  <a:pt x="2730" y="761"/>
                  <a:pt x="2730" y="761"/>
                  <a:pt x="2730" y="761"/>
                </a:cubicBezTo>
                <a:cubicBezTo>
                  <a:pt x="2730" y="761"/>
                  <a:pt x="2730" y="761"/>
                  <a:pt x="2730" y="761"/>
                </a:cubicBezTo>
                <a:cubicBezTo>
                  <a:pt x="2730" y="759"/>
                  <a:pt x="2730" y="759"/>
                  <a:pt x="2730" y="759"/>
                </a:cubicBezTo>
                <a:cubicBezTo>
                  <a:pt x="2728" y="758"/>
                  <a:pt x="2728" y="758"/>
                  <a:pt x="2728" y="758"/>
                </a:cubicBezTo>
                <a:cubicBezTo>
                  <a:pt x="2728" y="758"/>
                  <a:pt x="2728" y="758"/>
                  <a:pt x="2728" y="758"/>
                </a:cubicBezTo>
                <a:cubicBezTo>
                  <a:pt x="2727" y="755"/>
                  <a:pt x="2727" y="755"/>
                  <a:pt x="2727" y="755"/>
                </a:cubicBezTo>
                <a:cubicBezTo>
                  <a:pt x="2724" y="755"/>
                  <a:pt x="2724" y="755"/>
                  <a:pt x="2724" y="755"/>
                </a:cubicBezTo>
                <a:cubicBezTo>
                  <a:pt x="2723" y="755"/>
                  <a:pt x="2723" y="755"/>
                  <a:pt x="2723" y="755"/>
                </a:cubicBezTo>
                <a:cubicBezTo>
                  <a:pt x="2723" y="757"/>
                  <a:pt x="2723" y="757"/>
                  <a:pt x="2723" y="757"/>
                </a:cubicBezTo>
                <a:cubicBezTo>
                  <a:pt x="2721" y="757"/>
                  <a:pt x="2721" y="757"/>
                  <a:pt x="2721" y="757"/>
                </a:cubicBezTo>
                <a:cubicBezTo>
                  <a:pt x="2719" y="760"/>
                  <a:pt x="2719" y="760"/>
                  <a:pt x="2719" y="760"/>
                </a:cubicBezTo>
                <a:cubicBezTo>
                  <a:pt x="2717" y="763"/>
                  <a:pt x="2717" y="763"/>
                  <a:pt x="2717" y="763"/>
                </a:cubicBezTo>
                <a:cubicBezTo>
                  <a:pt x="2718" y="764"/>
                  <a:pt x="2718" y="764"/>
                  <a:pt x="2718" y="764"/>
                </a:cubicBezTo>
                <a:cubicBezTo>
                  <a:pt x="2717" y="766"/>
                  <a:pt x="2717" y="766"/>
                  <a:pt x="2717" y="766"/>
                </a:cubicBezTo>
                <a:lnTo>
                  <a:pt x="2716" y="766"/>
                </a:lnTo>
                <a:close/>
                <a:moveTo>
                  <a:pt x="2556" y="1029"/>
                </a:moveTo>
                <a:cubicBezTo>
                  <a:pt x="2558" y="1030"/>
                  <a:pt x="2558" y="1030"/>
                  <a:pt x="2558" y="1030"/>
                </a:cubicBezTo>
                <a:cubicBezTo>
                  <a:pt x="2559" y="1029"/>
                  <a:pt x="2559" y="1029"/>
                  <a:pt x="2559" y="1029"/>
                </a:cubicBezTo>
                <a:cubicBezTo>
                  <a:pt x="2558" y="1026"/>
                  <a:pt x="2558" y="1026"/>
                  <a:pt x="2558" y="1026"/>
                </a:cubicBezTo>
                <a:cubicBezTo>
                  <a:pt x="2556" y="1025"/>
                  <a:pt x="2556" y="1025"/>
                  <a:pt x="2556" y="1025"/>
                </a:cubicBezTo>
                <a:cubicBezTo>
                  <a:pt x="2553" y="1024"/>
                  <a:pt x="2553" y="1024"/>
                  <a:pt x="2553" y="1024"/>
                </a:cubicBezTo>
                <a:cubicBezTo>
                  <a:pt x="2552" y="1027"/>
                  <a:pt x="2552" y="1027"/>
                  <a:pt x="2552" y="1027"/>
                </a:cubicBezTo>
                <a:cubicBezTo>
                  <a:pt x="2552" y="1029"/>
                  <a:pt x="2552" y="1029"/>
                  <a:pt x="2552" y="1029"/>
                </a:cubicBezTo>
                <a:lnTo>
                  <a:pt x="2556" y="1029"/>
                </a:lnTo>
                <a:close/>
                <a:moveTo>
                  <a:pt x="2569" y="1026"/>
                </a:moveTo>
                <a:cubicBezTo>
                  <a:pt x="2569" y="1024"/>
                  <a:pt x="2569" y="1024"/>
                  <a:pt x="2569" y="1024"/>
                </a:cubicBezTo>
                <a:cubicBezTo>
                  <a:pt x="2569" y="1023"/>
                  <a:pt x="2569" y="1023"/>
                  <a:pt x="2569" y="1023"/>
                </a:cubicBezTo>
                <a:cubicBezTo>
                  <a:pt x="2566" y="1026"/>
                  <a:pt x="2566" y="1026"/>
                  <a:pt x="2566" y="1026"/>
                </a:cubicBezTo>
                <a:lnTo>
                  <a:pt x="2569" y="1026"/>
                </a:lnTo>
                <a:close/>
                <a:moveTo>
                  <a:pt x="2549" y="1021"/>
                </a:moveTo>
                <a:cubicBezTo>
                  <a:pt x="2548" y="1021"/>
                  <a:pt x="2548" y="1021"/>
                  <a:pt x="2548" y="1021"/>
                </a:cubicBezTo>
                <a:cubicBezTo>
                  <a:pt x="2550" y="1025"/>
                  <a:pt x="2550" y="1025"/>
                  <a:pt x="2550" y="1025"/>
                </a:cubicBezTo>
                <a:cubicBezTo>
                  <a:pt x="2551" y="1026"/>
                  <a:pt x="2551" y="1026"/>
                  <a:pt x="2551" y="1026"/>
                </a:cubicBezTo>
                <a:cubicBezTo>
                  <a:pt x="2553" y="1023"/>
                  <a:pt x="2553" y="1023"/>
                  <a:pt x="2553" y="1023"/>
                </a:cubicBezTo>
                <a:cubicBezTo>
                  <a:pt x="2551" y="1022"/>
                  <a:pt x="2551" y="1022"/>
                  <a:pt x="2551" y="1022"/>
                </a:cubicBezTo>
                <a:lnTo>
                  <a:pt x="2549" y="1021"/>
                </a:lnTo>
                <a:close/>
                <a:moveTo>
                  <a:pt x="2542" y="1016"/>
                </a:moveTo>
                <a:cubicBezTo>
                  <a:pt x="2541" y="1016"/>
                  <a:pt x="2541" y="1016"/>
                  <a:pt x="2541" y="1016"/>
                </a:cubicBezTo>
                <a:cubicBezTo>
                  <a:pt x="2542" y="1019"/>
                  <a:pt x="2542" y="1019"/>
                  <a:pt x="2542" y="1019"/>
                </a:cubicBezTo>
                <a:cubicBezTo>
                  <a:pt x="2544" y="1019"/>
                  <a:pt x="2544" y="1019"/>
                  <a:pt x="2544" y="1019"/>
                </a:cubicBezTo>
                <a:cubicBezTo>
                  <a:pt x="2546" y="1017"/>
                  <a:pt x="2546" y="1017"/>
                  <a:pt x="2546" y="1017"/>
                </a:cubicBezTo>
                <a:cubicBezTo>
                  <a:pt x="2544" y="1015"/>
                  <a:pt x="2544" y="1015"/>
                  <a:pt x="2544" y="1015"/>
                </a:cubicBezTo>
                <a:lnTo>
                  <a:pt x="2542" y="1016"/>
                </a:lnTo>
                <a:close/>
                <a:moveTo>
                  <a:pt x="2574" y="1023"/>
                </a:moveTo>
                <a:cubicBezTo>
                  <a:pt x="2573" y="1024"/>
                  <a:pt x="2573" y="1024"/>
                  <a:pt x="2573" y="1024"/>
                </a:cubicBezTo>
                <a:cubicBezTo>
                  <a:pt x="2571" y="1024"/>
                  <a:pt x="2571" y="1024"/>
                  <a:pt x="2571" y="1024"/>
                </a:cubicBezTo>
                <a:cubicBezTo>
                  <a:pt x="2570" y="1026"/>
                  <a:pt x="2570" y="1026"/>
                  <a:pt x="2570" y="1026"/>
                </a:cubicBezTo>
                <a:cubicBezTo>
                  <a:pt x="2573" y="1026"/>
                  <a:pt x="2573" y="1026"/>
                  <a:pt x="2573" y="1026"/>
                </a:cubicBezTo>
                <a:cubicBezTo>
                  <a:pt x="2573" y="1029"/>
                  <a:pt x="2573" y="1029"/>
                  <a:pt x="2573" y="1029"/>
                </a:cubicBezTo>
                <a:cubicBezTo>
                  <a:pt x="2575" y="1029"/>
                  <a:pt x="2575" y="1029"/>
                  <a:pt x="2575" y="1029"/>
                </a:cubicBezTo>
                <a:cubicBezTo>
                  <a:pt x="2575" y="1025"/>
                  <a:pt x="2575" y="1025"/>
                  <a:pt x="2575" y="1025"/>
                </a:cubicBezTo>
                <a:cubicBezTo>
                  <a:pt x="2574" y="1024"/>
                  <a:pt x="2574" y="1024"/>
                  <a:pt x="2574" y="1024"/>
                </a:cubicBezTo>
                <a:cubicBezTo>
                  <a:pt x="2575" y="1023"/>
                  <a:pt x="2575" y="1023"/>
                  <a:pt x="2575" y="1023"/>
                </a:cubicBezTo>
                <a:lnTo>
                  <a:pt x="2574" y="1023"/>
                </a:lnTo>
                <a:close/>
                <a:moveTo>
                  <a:pt x="2521" y="965"/>
                </a:moveTo>
                <a:cubicBezTo>
                  <a:pt x="2521" y="967"/>
                  <a:pt x="2521" y="967"/>
                  <a:pt x="2521" y="967"/>
                </a:cubicBezTo>
                <a:cubicBezTo>
                  <a:pt x="2522" y="967"/>
                  <a:pt x="2522" y="967"/>
                  <a:pt x="2522" y="967"/>
                </a:cubicBezTo>
                <a:cubicBezTo>
                  <a:pt x="2522" y="965"/>
                  <a:pt x="2522" y="965"/>
                  <a:pt x="2522" y="965"/>
                </a:cubicBezTo>
                <a:cubicBezTo>
                  <a:pt x="2521" y="965"/>
                  <a:pt x="2521" y="965"/>
                  <a:pt x="2521" y="965"/>
                </a:cubicBezTo>
                <a:close/>
                <a:moveTo>
                  <a:pt x="2580" y="1105"/>
                </a:moveTo>
                <a:cubicBezTo>
                  <a:pt x="2579" y="1105"/>
                  <a:pt x="2579" y="1105"/>
                  <a:pt x="2579" y="1105"/>
                </a:cubicBezTo>
                <a:cubicBezTo>
                  <a:pt x="2579" y="1106"/>
                  <a:pt x="2579" y="1106"/>
                  <a:pt x="2579" y="1106"/>
                </a:cubicBezTo>
                <a:cubicBezTo>
                  <a:pt x="2580" y="1106"/>
                  <a:pt x="2580" y="1106"/>
                  <a:pt x="2580" y="1106"/>
                </a:cubicBezTo>
                <a:lnTo>
                  <a:pt x="2580" y="1105"/>
                </a:lnTo>
                <a:close/>
                <a:moveTo>
                  <a:pt x="2526" y="977"/>
                </a:moveTo>
                <a:cubicBezTo>
                  <a:pt x="2526" y="979"/>
                  <a:pt x="2526" y="979"/>
                  <a:pt x="2526" y="979"/>
                </a:cubicBezTo>
                <a:cubicBezTo>
                  <a:pt x="2528" y="980"/>
                  <a:pt x="2528" y="980"/>
                  <a:pt x="2528" y="980"/>
                </a:cubicBezTo>
                <a:cubicBezTo>
                  <a:pt x="2528" y="980"/>
                  <a:pt x="2528" y="980"/>
                  <a:pt x="2528" y="980"/>
                </a:cubicBezTo>
                <a:cubicBezTo>
                  <a:pt x="2528" y="978"/>
                  <a:pt x="2528" y="978"/>
                  <a:pt x="2528" y="978"/>
                </a:cubicBezTo>
                <a:cubicBezTo>
                  <a:pt x="2527" y="977"/>
                  <a:pt x="2527" y="977"/>
                  <a:pt x="2527" y="977"/>
                </a:cubicBezTo>
                <a:lnTo>
                  <a:pt x="2526" y="977"/>
                </a:lnTo>
                <a:close/>
                <a:moveTo>
                  <a:pt x="2591" y="1003"/>
                </a:moveTo>
                <a:cubicBezTo>
                  <a:pt x="2590" y="1002"/>
                  <a:pt x="2590" y="1002"/>
                  <a:pt x="2590" y="1002"/>
                </a:cubicBezTo>
                <a:cubicBezTo>
                  <a:pt x="2589" y="1003"/>
                  <a:pt x="2589" y="1003"/>
                  <a:pt x="2589" y="1003"/>
                </a:cubicBezTo>
                <a:lnTo>
                  <a:pt x="2591" y="1003"/>
                </a:lnTo>
                <a:close/>
                <a:moveTo>
                  <a:pt x="2590" y="999"/>
                </a:moveTo>
                <a:cubicBezTo>
                  <a:pt x="2590" y="1001"/>
                  <a:pt x="2590" y="1001"/>
                  <a:pt x="2590" y="1001"/>
                </a:cubicBezTo>
                <a:cubicBezTo>
                  <a:pt x="2591" y="999"/>
                  <a:pt x="2591" y="999"/>
                  <a:pt x="2591" y="999"/>
                </a:cubicBezTo>
                <a:lnTo>
                  <a:pt x="2590" y="999"/>
                </a:lnTo>
                <a:close/>
                <a:moveTo>
                  <a:pt x="2590" y="1007"/>
                </a:moveTo>
                <a:cubicBezTo>
                  <a:pt x="2591" y="1006"/>
                  <a:pt x="2591" y="1006"/>
                  <a:pt x="2591" y="1006"/>
                </a:cubicBezTo>
                <a:cubicBezTo>
                  <a:pt x="2590" y="1005"/>
                  <a:pt x="2590" y="1005"/>
                  <a:pt x="2590" y="1005"/>
                </a:cubicBezTo>
                <a:lnTo>
                  <a:pt x="2590" y="1007"/>
                </a:lnTo>
                <a:close/>
                <a:moveTo>
                  <a:pt x="2592" y="1063"/>
                </a:moveTo>
                <a:cubicBezTo>
                  <a:pt x="2589" y="1061"/>
                  <a:pt x="2589" y="1061"/>
                  <a:pt x="2589" y="1061"/>
                </a:cubicBezTo>
                <a:cubicBezTo>
                  <a:pt x="2589" y="1056"/>
                  <a:pt x="2589" y="1056"/>
                  <a:pt x="2589" y="1056"/>
                </a:cubicBezTo>
                <a:cubicBezTo>
                  <a:pt x="2588" y="1055"/>
                  <a:pt x="2588" y="1055"/>
                  <a:pt x="2588" y="1055"/>
                </a:cubicBezTo>
                <a:cubicBezTo>
                  <a:pt x="2588" y="1054"/>
                  <a:pt x="2588" y="1054"/>
                  <a:pt x="2588" y="1054"/>
                </a:cubicBezTo>
                <a:cubicBezTo>
                  <a:pt x="2586" y="1053"/>
                  <a:pt x="2586" y="1053"/>
                  <a:pt x="2586" y="1053"/>
                </a:cubicBezTo>
                <a:cubicBezTo>
                  <a:pt x="2585" y="1053"/>
                  <a:pt x="2585" y="1053"/>
                  <a:pt x="2585" y="1053"/>
                </a:cubicBezTo>
                <a:cubicBezTo>
                  <a:pt x="2585" y="1055"/>
                  <a:pt x="2585" y="1055"/>
                  <a:pt x="2585" y="1055"/>
                </a:cubicBezTo>
                <a:cubicBezTo>
                  <a:pt x="2586" y="1056"/>
                  <a:pt x="2586" y="1056"/>
                  <a:pt x="2586" y="1056"/>
                </a:cubicBezTo>
                <a:cubicBezTo>
                  <a:pt x="2584" y="1055"/>
                  <a:pt x="2584" y="1055"/>
                  <a:pt x="2584" y="1055"/>
                </a:cubicBezTo>
                <a:cubicBezTo>
                  <a:pt x="2582" y="1054"/>
                  <a:pt x="2582" y="1054"/>
                  <a:pt x="2582" y="1054"/>
                </a:cubicBezTo>
                <a:cubicBezTo>
                  <a:pt x="2582" y="1054"/>
                  <a:pt x="2582" y="1054"/>
                  <a:pt x="2582" y="1054"/>
                </a:cubicBezTo>
                <a:cubicBezTo>
                  <a:pt x="2582" y="1056"/>
                  <a:pt x="2582" y="1056"/>
                  <a:pt x="2582" y="1056"/>
                </a:cubicBezTo>
                <a:cubicBezTo>
                  <a:pt x="2580" y="1058"/>
                  <a:pt x="2580" y="1058"/>
                  <a:pt x="2580" y="1058"/>
                </a:cubicBezTo>
                <a:cubicBezTo>
                  <a:pt x="2581" y="1059"/>
                  <a:pt x="2581" y="1059"/>
                  <a:pt x="2581" y="1059"/>
                </a:cubicBezTo>
                <a:cubicBezTo>
                  <a:pt x="2585" y="1059"/>
                  <a:pt x="2585" y="1059"/>
                  <a:pt x="2585" y="1059"/>
                </a:cubicBezTo>
                <a:cubicBezTo>
                  <a:pt x="2586" y="1060"/>
                  <a:pt x="2586" y="1060"/>
                  <a:pt x="2586" y="1060"/>
                </a:cubicBezTo>
                <a:cubicBezTo>
                  <a:pt x="2586" y="1062"/>
                  <a:pt x="2586" y="1062"/>
                  <a:pt x="2586" y="1062"/>
                </a:cubicBezTo>
                <a:cubicBezTo>
                  <a:pt x="2587" y="1063"/>
                  <a:pt x="2587" y="1063"/>
                  <a:pt x="2587" y="1063"/>
                </a:cubicBezTo>
                <a:cubicBezTo>
                  <a:pt x="2588" y="1066"/>
                  <a:pt x="2588" y="1066"/>
                  <a:pt x="2588" y="1066"/>
                </a:cubicBezTo>
                <a:cubicBezTo>
                  <a:pt x="2590" y="1067"/>
                  <a:pt x="2590" y="1067"/>
                  <a:pt x="2590" y="1067"/>
                </a:cubicBezTo>
                <a:cubicBezTo>
                  <a:pt x="2592" y="1067"/>
                  <a:pt x="2592" y="1067"/>
                  <a:pt x="2592" y="1067"/>
                </a:cubicBezTo>
                <a:cubicBezTo>
                  <a:pt x="2593" y="1069"/>
                  <a:pt x="2593" y="1069"/>
                  <a:pt x="2593" y="1069"/>
                </a:cubicBezTo>
                <a:cubicBezTo>
                  <a:pt x="2594" y="1070"/>
                  <a:pt x="2594" y="1070"/>
                  <a:pt x="2594" y="1070"/>
                </a:cubicBezTo>
                <a:cubicBezTo>
                  <a:pt x="2595" y="1068"/>
                  <a:pt x="2595" y="1068"/>
                  <a:pt x="2595" y="1068"/>
                </a:cubicBezTo>
                <a:cubicBezTo>
                  <a:pt x="2594" y="1066"/>
                  <a:pt x="2594" y="1066"/>
                  <a:pt x="2594" y="1066"/>
                </a:cubicBezTo>
                <a:cubicBezTo>
                  <a:pt x="2595" y="1064"/>
                  <a:pt x="2595" y="1064"/>
                  <a:pt x="2595" y="1064"/>
                </a:cubicBezTo>
                <a:lnTo>
                  <a:pt x="2592" y="1063"/>
                </a:lnTo>
                <a:close/>
                <a:moveTo>
                  <a:pt x="2587" y="1004"/>
                </a:moveTo>
                <a:cubicBezTo>
                  <a:pt x="2585" y="1003"/>
                  <a:pt x="2585" y="1003"/>
                  <a:pt x="2585" y="1003"/>
                </a:cubicBezTo>
                <a:cubicBezTo>
                  <a:pt x="2584" y="1003"/>
                  <a:pt x="2584" y="1003"/>
                  <a:pt x="2584" y="1003"/>
                </a:cubicBezTo>
                <a:cubicBezTo>
                  <a:pt x="2584" y="1005"/>
                  <a:pt x="2584" y="1005"/>
                  <a:pt x="2584" y="1005"/>
                </a:cubicBezTo>
                <a:cubicBezTo>
                  <a:pt x="2585" y="1006"/>
                  <a:pt x="2585" y="1006"/>
                  <a:pt x="2585" y="1006"/>
                </a:cubicBezTo>
                <a:lnTo>
                  <a:pt x="2587" y="1004"/>
                </a:lnTo>
                <a:close/>
                <a:moveTo>
                  <a:pt x="2574" y="1044"/>
                </a:moveTo>
                <a:cubicBezTo>
                  <a:pt x="2574" y="1042"/>
                  <a:pt x="2574" y="1042"/>
                  <a:pt x="2574" y="1042"/>
                </a:cubicBezTo>
                <a:cubicBezTo>
                  <a:pt x="2572" y="1042"/>
                  <a:pt x="2572" y="1042"/>
                  <a:pt x="2572" y="1042"/>
                </a:cubicBezTo>
                <a:cubicBezTo>
                  <a:pt x="2571" y="1043"/>
                  <a:pt x="2571" y="1043"/>
                  <a:pt x="2571" y="1043"/>
                </a:cubicBezTo>
                <a:cubicBezTo>
                  <a:pt x="2573" y="1045"/>
                  <a:pt x="2573" y="1045"/>
                  <a:pt x="2573" y="1045"/>
                </a:cubicBezTo>
                <a:lnTo>
                  <a:pt x="2574" y="1044"/>
                </a:lnTo>
                <a:close/>
                <a:moveTo>
                  <a:pt x="2578" y="1042"/>
                </a:moveTo>
                <a:cubicBezTo>
                  <a:pt x="2578" y="1041"/>
                  <a:pt x="2578" y="1041"/>
                  <a:pt x="2578" y="1041"/>
                </a:cubicBezTo>
                <a:cubicBezTo>
                  <a:pt x="2575" y="1038"/>
                  <a:pt x="2575" y="1038"/>
                  <a:pt x="2575" y="1038"/>
                </a:cubicBezTo>
                <a:cubicBezTo>
                  <a:pt x="2574" y="1038"/>
                  <a:pt x="2574" y="1038"/>
                  <a:pt x="2574" y="1038"/>
                </a:cubicBezTo>
                <a:cubicBezTo>
                  <a:pt x="2573" y="1040"/>
                  <a:pt x="2573" y="1040"/>
                  <a:pt x="2573" y="1040"/>
                </a:cubicBezTo>
                <a:cubicBezTo>
                  <a:pt x="2574" y="1041"/>
                  <a:pt x="2574" y="1041"/>
                  <a:pt x="2574" y="1041"/>
                </a:cubicBezTo>
                <a:cubicBezTo>
                  <a:pt x="2575" y="1040"/>
                  <a:pt x="2575" y="1040"/>
                  <a:pt x="2575" y="1040"/>
                </a:cubicBezTo>
                <a:lnTo>
                  <a:pt x="2578" y="1042"/>
                </a:lnTo>
                <a:close/>
                <a:moveTo>
                  <a:pt x="2764" y="903"/>
                </a:moveTo>
                <a:cubicBezTo>
                  <a:pt x="2765" y="903"/>
                  <a:pt x="2765" y="903"/>
                  <a:pt x="2765" y="903"/>
                </a:cubicBezTo>
                <a:cubicBezTo>
                  <a:pt x="2763" y="901"/>
                  <a:pt x="2763" y="901"/>
                  <a:pt x="2763" y="901"/>
                </a:cubicBezTo>
                <a:cubicBezTo>
                  <a:pt x="2761" y="901"/>
                  <a:pt x="2761" y="901"/>
                  <a:pt x="2761" y="901"/>
                </a:cubicBezTo>
                <a:cubicBezTo>
                  <a:pt x="2762" y="902"/>
                  <a:pt x="2762" y="902"/>
                  <a:pt x="2762" y="902"/>
                </a:cubicBezTo>
                <a:lnTo>
                  <a:pt x="2764" y="903"/>
                </a:lnTo>
                <a:close/>
                <a:moveTo>
                  <a:pt x="1616" y="399"/>
                </a:moveTo>
                <a:cubicBezTo>
                  <a:pt x="1615" y="401"/>
                  <a:pt x="1615" y="401"/>
                  <a:pt x="1615" y="401"/>
                </a:cubicBezTo>
                <a:cubicBezTo>
                  <a:pt x="1617" y="402"/>
                  <a:pt x="1617" y="402"/>
                  <a:pt x="1617" y="402"/>
                </a:cubicBezTo>
                <a:lnTo>
                  <a:pt x="1616" y="399"/>
                </a:lnTo>
                <a:close/>
                <a:moveTo>
                  <a:pt x="1612" y="410"/>
                </a:moveTo>
                <a:cubicBezTo>
                  <a:pt x="1613" y="410"/>
                  <a:pt x="1613" y="410"/>
                  <a:pt x="1613" y="410"/>
                </a:cubicBezTo>
                <a:cubicBezTo>
                  <a:pt x="1614" y="409"/>
                  <a:pt x="1614" y="409"/>
                  <a:pt x="1614" y="409"/>
                </a:cubicBezTo>
                <a:cubicBezTo>
                  <a:pt x="1615" y="409"/>
                  <a:pt x="1615" y="409"/>
                  <a:pt x="1615" y="409"/>
                </a:cubicBezTo>
                <a:cubicBezTo>
                  <a:pt x="1615" y="408"/>
                  <a:pt x="1615" y="408"/>
                  <a:pt x="1615" y="408"/>
                </a:cubicBezTo>
                <a:cubicBezTo>
                  <a:pt x="1613" y="408"/>
                  <a:pt x="1613" y="408"/>
                  <a:pt x="1613" y="408"/>
                </a:cubicBezTo>
                <a:lnTo>
                  <a:pt x="1612" y="410"/>
                </a:lnTo>
                <a:close/>
                <a:moveTo>
                  <a:pt x="1600" y="376"/>
                </a:moveTo>
                <a:cubicBezTo>
                  <a:pt x="1601" y="376"/>
                  <a:pt x="1601" y="376"/>
                  <a:pt x="1601" y="376"/>
                </a:cubicBezTo>
                <a:cubicBezTo>
                  <a:pt x="1603" y="375"/>
                  <a:pt x="1603" y="375"/>
                  <a:pt x="1603" y="375"/>
                </a:cubicBezTo>
                <a:cubicBezTo>
                  <a:pt x="1601" y="375"/>
                  <a:pt x="1601" y="375"/>
                  <a:pt x="1601" y="375"/>
                </a:cubicBezTo>
                <a:lnTo>
                  <a:pt x="1600" y="376"/>
                </a:lnTo>
                <a:close/>
                <a:moveTo>
                  <a:pt x="1604" y="412"/>
                </a:moveTo>
                <a:cubicBezTo>
                  <a:pt x="1603" y="412"/>
                  <a:pt x="1603" y="412"/>
                  <a:pt x="1603" y="412"/>
                </a:cubicBezTo>
                <a:cubicBezTo>
                  <a:pt x="1603" y="413"/>
                  <a:pt x="1603" y="413"/>
                  <a:pt x="1603" y="413"/>
                </a:cubicBezTo>
                <a:cubicBezTo>
                  <a:pt x="1606" y="414"/>
                  <a:pt x="1606" y="414"/>
                  <a:pt x="1606" y="414"/>
                </a:cubicBezTo>
                <a:cubicBezTo>
                  <a:pt x="1609" y="414"/>
                  <a:pt x="1609" y="414"/>
                  <a:pt x="1609" y="414"/>
                </a:cubicBezTo>
                <a:cubicBezTo>
                  <a:pt x="1610" y="413"/>
                  <a:pt x="1610" y="413"/>
                  <a:pt x="1610" y="413"/>
                </a:cubicBezTo>
                <a:cubicBezTo>
                  <a:pt x="1611" y="414"/>
                  <a:pt x="1611" y="414"/>
                  <a:pt x="1611" y="414"/>
                </a:cubicBezTo>
                <a:cubicBezTo>
                  <a:pt x="1611" y="415"/>
                  <a:pt x="1611" y="415"/>
                  <a:pt x="1611" y="415"/>
                </a:cubicBezTo>
                <a:cubicBezTo>
                  <a:pt x="1611" y="413"/>
                  <a:pt x="1611" y="413"/>
                  <a:pt x="1611" y="413"/>
                </a:cubicBezTo>
                <a:cubicBezTo>
                  <a:pt x="1612" y="411"/>
                  <a:pt x="1612" y="411"/>
                  <a:pt x="1612" y="411"/>
                </a:cubicBezTo>
                <a:cubicBezTo>
                  <a:pt x="1612" y="410"/>
                  <a:pt x="1612" y="410"/>
                  <a:pt x="1612" y="410"/>
                </a:cubicBezTo>
                <a:cubicBezTo>
                  <a:pt x="1611" y="410"/>
                  <a:pt x="1611" y="410"/>
                  <a:pt x="1611" y="410"/>
                </a:cubicBezTo>
                <a:cubicBezTo>
                  <a:pt x="1610" y="410"/>
                  <a:pt x="1610" y="410"/>
                  <a:pt x="1610" y="410"/>
                </a:cubicBezTo>
                <a:cubicBezTo>
                  <a:pt x="1609" y="412"/>
                  <a:pt x="1609" y="412"/>
                  <a:pt x="1609" y="412"/>
                </a:cubicBezTo>
                <a:cubicBezTo>
                  <a:pt x="1608" y="412"/>
                  <a:pt x="1608" y="412"/>
                  <a:pt x="1608" y="412"/>
                </a:cubicBezTo>
                <a:cubicBezTo>
                  <a:pt x="1607" y="412"/>
                  <a:pt x="1607" y="412"/>
                  <a:pt x="1607" y="412"/>
                </a:cubicBezTo>
                <a:cubicBezTo>
                  <a:pt x="1605" y="409"/>
                  <a:pt x="1605" y="409"/>
                  <a:pt x="1605" y="409"/>
                </a:cubicBezTo>
                <a:cubicBezTo>
                  <a:pt x="1604" y="410"/>
                  <a:pt x="1604" y="410"/>
                  <a:pt x="1604" y="410"/>
                </a:cubicBezTo>
                <a:cubicBezTo>
                  <a:pt x="1603" y="411"/>
                  <a:pt x="1603" y="411"/>
                  <a:pt x="1603" y="411"/>
                </a:cubicBezTo>
                <a:lnTo>
                  <a:pt x="1604" y="412"/>
                </a:lnTo>
                <a:close/>
                <a:moveTo>
                  <a:pt x="1582" y="384"/>
                </a:moveTo>
                <a:cubicBezTo>
                  <a:pt x="1582" y="386"/>
                  <a:pt x="1582" y="386"/>
                  <a:pt x="1582" y="386"/>
                </a:cubicBezTo>
                <a:cubicBezTo>
                  <a:pt x="1583" y="385"/>
                  <a:pt x="1583" y="385"/>
                  <a:pt x="1583" y="385"/>
                </a:cubicBezTo>
                <a:cubicBezTo>
                  <a:pt x="1585" y="384"/>
                  <a:pt x="1585" y="384"/>
                  <a:pt x="1585" y="384"/>
                </a:cubicBezTo>
                <a:cubicBezTo>
                  <a:pt x="1585" y="382"/>
                  <a:pt x="1585" y="382"/>
                  <a:pt x="1585" y="382"/>
                </a:cubicBezTo>
                <a:cubicBezTo>
                  <a:pt x="1583" y="382"/>
                  <a:pt x="1583" y="382"/>
                  <a:pt x="1583" y="382"/>
                </a:cubicBezTo>
                <a:lnTo>
                  <a:pt x="1582" y="384"/>
                </a:lnTo>
                <a:close/>
                <a:moveTo>
                  <a:pt x="1604" y="401"/>
                </a:moveTo>
                <a:cubicBezTo>
                  <a:pt x="1605" y="402"/>
                  <a:pt x="1605" y="402"/>
                  <a:pt x="1605" y="402"/>
                </a:cubicBezTo>
                <a:cubicBezTo>
                  <a:pt x="1605" y="404"/>
                  <a:pt x="1605" y="404"/>
                  <a:pt x="1605" y="404"/>
                </a:cubicBezTo>
                <a:cubicBezTo>
                  <a:pt x="1606" y="406"/>
                  <a:pt x="1606" y="406"/>
                  <a:pt x="1606" y="406"/>
                </a:cubicBezTo>
                <a:cubicBezTo>
                  <a:pt x="1607" y="406"/>
                  <a:pt x="1607" y="406"/>
                  <a:pt x="1607" y="406"/>
                </a:cubicBezTo>
                <a:cubicBezTo>
                  <a:pt x="1609" y="406"/>
                  <a:pt x="1609" y="406"/>
                  <a:pt x="1609" y="406"/>
                </a:cubicBezTo>
                <a:cubicBezTo>
                  <a:pt x="1610" y="407"/>
                  <a:pt x="1610" y="407"/>
                  <a:pt x="1610" y="407"/>
                </a:cubicBezTo>
                <a:cubicBezTo>
                  <a:pt x="1609" y="408"/>
                  <a:pt x="1609" y="408"/>
                  <a:pt x="1609" y="408"/>
                </a:cubicBezTo>
                <a:cubicBezTo>
                  <a:pt x="1610" y="409"/>
                  <a:pt x="1610" y="409"/>
                  <a:pt x="1610" y="409"/>
                </a:cubicBezTo>
                <a:cubicBezTo>
                  <a:pt x="1611" y="409"/>
                  <a:pt x="1611" y="409"/>
                  <a:pt x="1611" y="409"/>
                </a:cubicBezTo>
                <a:cubicBezTo>
                  <a:pt x="1612" y="408"/>
                  <a:pt x="1612" y="408"/>
                  <a:pt x="1612" y="408"/>
                </a:cubicBezTo>
                <a:cubicBezTo>
                  <a:pt x="1612" y="407"/>
                  <a:pt x="1612" y="407"/>
                  <a:pt x="1612" y="407"/>
                </a:cubicBezTo>
                <a:cubicBezTo>
                  <a:pt x="1614" y="406"/>
                  <a:pt x="1614" y="406"/>
                  <a:pt x="1614" y="406"/>
                </a:cubicBezTo>
                <a:cubicBezTo>
                  <a:pt x="1615" y="405"/>
                  <a:pt x="1615" y="405"/>
                  <a:pt x="1615" y="405"/>
                </a:cubicBezTo>
                <a:cubicBezTo>
                  <a:pt x="1615" y="404"/>
                  <a:pt x="1615" y="404"/>
                  <a:pt x="1615" y="404"/>
                </a:cubicBezTo>
                <a:cubicBezTo>
                  <a:pt x="1613" y="402"/>
                  <a:pt x="1613" y="402"/>
                  <a:pt x="1613" y="402"/>
                </a:cubicBezTo>
                <a:cubicBezTo>
                  <a:pt x="1613" y="402"/>
                  <a:pt x="1613" y="402"/>
                  <a:pt x="1613" y="402"/>
                </a:cubicBezTo>
                <a:cubicBezTo>
                  <a:pt x="1615" y="401"/>
                  <a:pt x="1615" y="401"/>
                  <a:pt x="1615" y="401"/>
                </a:cubicBezTo>
                <a:cubicBezTo>
                  <a:pt x="1616" y="398"/>
                  <a:pt x="1616" y="398"/>
                  <a:pt x="1616" y="398"/>
                </a:cubicBezTo>
                <a:cubicBezTo>
                  <a:pt x="1615" y="396"/>
                  <a:pt x="1615" y="396"/>
                  <a:pt x="1615" y="396"/>
                </a:cubicBezTo>
                <a:cubicBezTo>
                  <a:pt x="1615" y="394"/>
                  <a:pt x="1615" y="394"/>
                  <a:pt x="1615" y="394"/>
                </a:cubicBezTo>
                <a:cubicBezTo>
                  <a:pt x="1612" y="394"/>
                  <a:pt x="1612" y="394"/>
                  <a:pt x="1612" y="394"/>
                </a:cubicBezTo>
                <a:cubicBezTo>
                  <a:pt x="1610" y="395"/>
                  <a:pt x="1610" y="395"/>
                  <a:pt x="1610" y="395"/>
                </a:cubicBezTo>
                <a:cubicBezTo>
                  <a:pt x="1609" y="397"/>
                  <a:pt x="1609" y="397"/>
                  <a:pt x="1609" y="397"/>
                </a:cubicBezTo>
                <a:cubicBezTo>
                  <a:pt x="1610" y="398"/>
                  <a:pt x="1610" y="398"/>
                  <a:pt x="1610" y="398"/>
                </a:cubicBezTo>
                <a:cubicBezTo>
                  <a:pt x="1611" y="399"/>
                  <a:pt x="1611" y="399"/>
                  <a:pt x="1611" y="399"/>
                </a:cubicBezTo>
                <a:cubicBezTo>
                  <a:pt x="1611" y="400"/>
                  <a:pt x="1611" y="400"/>
                  <a:pt x="1611" y="400"/>
                </a:cubicBezTo>
                <a:cubicBezTo>
                  <a:pt x="1610" y="400"/>
                  <a:pt x="1610" y="400"/>
                  <a:pt x="1610" y="400"/>
                </a:cubicBezTo>
                <a:cubicBezTo>
                  <a:pt x="1609" y="400"/>
                  <a:pt x="1609" y="400"/>
                  <a:pt x="1609" y="400"/>
                </a:cubicBezTo>
                <a:cubicBezTo>
                  <a:pt x="1608" y="399"/>
                  <a:pt x="1608" y="399"/>
                  <a:pt x="1608" y="399"/>
                </a:cubicBezTo>
                <a:cubicBezTo>
                  <a:pt x="1608" y="398"/>
                  <a:pt x="1608" y="398"/>
                  <a:pt x="1608" y="398"/>
                </a:cubicBezTo>
                <a:cubicBezTo>
                  <a:pt x="1607" y="397"/>
                  <a:pt x="1607" y="397"/>
                  <a:pt x="1607" y="397"/>
                </a:cubicBezTo>
                <a:cubicBezTo>
                  <a:pt x="1606" y="397"/>
                  <a:pt x="1606" y="397"/>
                  <a:pt x="1606" y="397"/>
                </a:cubicBezTo>
                <a:cubicBezTo>
                  <a:pt x="1605" y="399"/>
                  <a:pt x="1605" y="399"/>
                  <a:pt x="1605" y="399"/>
                </a:cubicBezTo>
                <a:cubicBezTo>
                  <a:pt x="1604" y="399"/>
                  <a:pt x="1604" y="399"/>
                  <a:pt x="1604" y="399"/>
                </a:cubicBezTo>
                <a:lnTo>
                  <a:pt x="1604" y="401"/>
                </a:lnTo>
                <a:close/>
                <a:moveTo>
                  <a:pt x="1606" y="363"/>
                </a:moveTo>
                <a:cubicBezTo>
                  <a:pt x="1604" y="364"/>
                  <a:pt x="1604" y="364"/>
                  <a:pt x="1604" y="364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5" y="365"/>
                  <a:pt x="1605" y="365"/>
                  <a:pt x="1605" y="365"/>
                </a:cubicBezTo>
                <a:lnTo>
                  <a:pt x="1606" y="363"/>
                </a:lnTo>
                <a:close/>
                <a:moveTo>
                  <a:pt x="1622" y="416"/>
                </a:moveTo>
                <a:cubicBezTo>
                  <a:pt x="1621" y="418"/>
                  <a:pt x="1621" y="418"/>
                  <a:pt x="1621" y="418"/>
                </a:cubicBezTo>
                <a:cubicBezTo>
                  <a:pt x="1622" y="418"/>
                  <a:pt x="1622" y="418"/>
                  <a:pt x="1622" y="418"/>
                </a:cubicBezTo>
                <a:cubicBezTo>
                  <a:pt x="1624" y="419"/>
                  <a:pt x="1624" y="419"/>
                  <a:pt x="1624" y="419"/>
                </a:cubicBezTo>
                <a:cubicBezTo>
                  <a:pt x="1625" y="417"/>
                  <a:pt x="1625" y="417"/>
                  <a:pt x="1625" y="417"/>
                </a:cubicBezTo>
                <a:cubicBezTo>
                  <a:pt x="1627" y="418"/>
                  <a:pt x="1627" y="418"/>
                  <a:pt x="1627" y="418"/>
                </a:cubicBezTo>
                <a:cubicBezTo>
                  <a:pt x="1627" y="417"/>
                  <a:pt x="1627" y="417"/>
                  <a:pt x="1627" y="417"/>
                </a:cubicBezTo>
                <a:cubicBezTo>
                  <a:pt x="1626" y="415"/>
                  <a:pt x="1626" y="415"/>
                  <a:pt x="1626" y="415"/>
                </a:cubicBezTo>
                <a:cubicBezTo>
                  <a:pt x="1626" y="414"/>
                  <a:pt x="1626" y="414"/>
                  <a:pt x="1626" y="414"/>
                </a:cubicBezTo>
                <a:cubicBezTo>
                  <a:pt x="1625" y="413"/>
                  <a:pt x="1625" y="413"/>
                  <a:pt x="1625" y="413"/>
                </a:cubicBezTo>
                <a:cubicBezTo>
                  <a:pt x="1624" y="414"/>
                  <a:pt x="1624" y="414"/>
                  <a:pt x="1624" y="414"/>
                </a:cubicBezTo>
                <a:cubicBezTo>
                  <a:pt x="1623" y="413"/>
                  <a:pt x="1623" y="413"/>
                  <a:pt x="1623" y="413"/>
                </a:cubicBezTo>
                <a:cubicBezTo>
                  <a:pt x="1622" y="414"/>
                  <a:pt x="1622" y="414"/>
                  <a:pt x="1622" y="414"/>
                </a:cubicBezTo>
                <a:cubicBezTo>
                  <a:pt x="1622" y="415"/>
                  <a:pt x="1622" y="415"/>
                  <a:pt x="1622" y="415"/>
                </a:cubicBezTo>
                <a:cubicBezTo>
                  <a:pt x="1624" y="415"/>
                  <a:pt x="1624" y="415"/>
                  <a:pt x="1624" y="415"/>
                </a:cubicBezTo>
                <a:cubicBezTo>
                  <a:pt x="1623" y="416"/>
                  <a:pt x="1623" y="416"/>
                  <a:pt x="1623" y="416"/>
                </a:cubicBezTo>
                <a:lnTo>
                  <a:pt x="1622" y="416"/>
                </a:lnTo>
                <a:close/>
                <a:moveTo>
                  <a:pt x="1600" y="407"/>
                </a:moveTo>
                <a:cubicBezTo>
                  <a:pt x="1600" y="405"/>
                  <a:pt x="1600" y="405"/>
                  <a:pt x="1600" y="405"/>
                </a:cubicBezTo>
                <a:cubicBezTo>
                  <a:pt x="1599" y="402"/>
                  <a:pt x="1599" y="402"/>
                  <a:pt x="1599" y="402"/>
                </a:cubicBezTo>
                <a:cubicBezTo>
                  <a:pt x="1597" y="402"/>
                  <a:pt x="1597" y="402"/>
                  <a:pt x="1597" y="402"/>
                </a:cubicBezTo>
                <a:cubicBezTo>
                  <a:pt x="1595" y="401"/>
                  <a:pt x="1595" y="401"/>
                  <a:pt x="1595" y="401"/>
                </a:cubicBezTo>
                <a:cubicBezTo>
                  <a:pt x="1592" y="402"/>
                  <a:pt x="1592" y="402"/>
                  <a:pt x="1592" y="402"/>
                </a:cubicBezTo>
                <a:cubicBezTo>
                  <a:pt x="1591" y="404"/>
                  <a:pt x="1591" y="404"/>
                  <a:pt x="1591" y="404"/>
                </a:cubicBezTo>
                <a:cubicBezTo>
                  <a:pt x="1592" y="406"/>
                  <a:pt x="1592" y="406"/>
                  <a:pt x="1592" y="406"/>
                </a:cubicBezTo>
                <a:cubicBezTo>
                  <a:pt x="1594" y="408"/>
                  <a:pt x="1594" y="408"/>
                  <a:pt x="1594" y="408"/>
                </a:cubicBezTo>
                <a:cubicBezTo>
                  <a:pt x="1596" y="409"/>
                  <a:pt x="1596" y="409"/>
                  <a:pt x="1596" y="409"/>
                </a:cubicBezTo>
                <a:cubicBezTo>
                  <a:pt x="1597" y="409"/>
                  <a:pt x="1597" y="409"/>
                  <a:pt x="1597" y="409"/>
                </a:cubicBezTo>
                <a:cubicBezTo>
                  <a:pt x="1599" y="409"/>
                  <a:pt x="1599" y="409"/>
                  <a:pt x="1599" y="409"/>
                </a:cubicBezTo>
                <a:lnTo>
                  <a:pt x="1600" y="407"/>
                </a:lnTo>
                <a:close/>
                <a:moveTo>
                  <a:pt x="1640" y="408"/>
                </a:moveTo>
                <a:cubicBezTo>
                  <a:pt x="1638" y="405"/>
                  <a:pt x="1638" y="405"/>
                  <a:pt x="1638" y="405"/>
                </a:cubicBezTo>
                <a:cubicBezTo>
                  <a:pt x="1636" y="404"/>
                  <a:pt x="1636" y="404"/>
                  <a:pt x="1636" y="404"/>
                </a:cubicBezTo>
                <a:cubicBezTo>
                  <a:pt x="1635" y="406"/>
                  <a:pt x="1635" y="406"/>
                  <a:pt x="1635" y="406"/>
                </a:cubicBezTo>
                <a:cubicBezTo>
                  <a:pt x="1636" y="408"/>
                  <a:pt x="1636" y="408"/>
                  <a:pt x="1636" y="408"/>
                </a:cubicBezTo>
                <a:cubicBezTo>
                  <a:pt x="1639" y="409"/>
                  <a:pt x="1639" y="409"/>
                  <a:pt x="1639" y="409"/>
                </a:cubicBezTo>
                <a:lnTo>
                  <a:pt x="1640" y="408"/>
                </a:lnTo>
                <a:close/>
                <a:moveTo>
                  <a:pt x="1601" y="411"/>
                </a:moveTo>
                <a:cubicBezTo>
                  <a:pt x="1602" y="408"/>
                  <a:pt x="1602" y="408"/>
                  <a:pt x="1602" y="408"/>
                </a:cubicBezTo>
                <a:cubicBezTo>
                  <a:pt x="1602" y="408"/>
                  <a:pt x="1601" y="407"/>
                  <a:pt x="1601" y="407"/>
                </a:cubicBezTo>
                <a:cubicBezTo>
                  <a:pt x="1601" y="410"/>
                  <a:pt x="1601" y="410"/>
                  <a:pt x="1601" y="410"/>
                </a:cubicBezTo>
                <a:cubicBezTo>
                  <a:pt x="1600" y="411"/>
                  <a:pt x="1600" y="411"/>
                  <a:pt x="1600" y="411"/>
                </a:cubicBezTo>
                <a:cubicBezTo>
                  <a:pt x="1600" y="412"/>
                  <a:pt x="1600" y="412"/>
                  <a:pt x="1600" y="412"/>
                </a:cubicBezTo>
                <a:lnTo>
                  <a:pt x="1601" y="411"/>
                </a:lnTo>
                <a:close/>
                <a:moveTo>
                  <a:pt x="1651" y="383"/>
                </a:moveTo>
                <a:cubicBezTo>
                  <a:pt x="1650" y="388"/>
                  <a:pt x="1650" y="388"/>
                  <a:pt x="1650" y="388"/>
                </a:cubicBezTo>
                <a:cubicBezTo>
                  <a:pt x="1651" y="390"/>
                  <a:pt x="1651" y="390"/>
                  <a:pt x="1651" y="390"/>
                </a:cubicBezTo>
                <a:cubicBezTo>
                  <a:pt x="1651" y="392"/>
                  <a:pt x="1651" y="392"/>
                  <a:pt x="1651" y="392"/>
                </a:cubicBezTo>
                <a:cubicBezTo>
                  <a:pt x="1651" y="392"/>
                  <a:pt x="1651" y="392"/>
                  <a:pt x="1651" y="392"/>
                </a:cubicBezTo>
                <a:cubicBezTo>
                  <a:pt x="1652" y="391"/>
                  <a:pt x="1652" y="391"/>
                  <a:pt x="1652" y="391"/>
                </a:cubicBezTo>
                <a:cubicBezTo>
                  <a:pt x="1653" y="387"/>
                  <a:pt x="1653" y="387"/>
                  <a:pt x="1653" y="387"/>
                </a:cubicBezTo>
                <a:cubicBezTo>
                  <a:pt x="1653" y="384"/>
                  <a:pt x="1653" y="384"/>
                  <a:pt x="1653" y="384"/>
                </a:cubicBezTo>
                <a:cubicBezTo>
                  <a:pt x="1655" y="381"/>
                  <a:pt x="1655" y="381"/>
                  <a:pt x="1655" y="381"/>
                </a:cubicBezTo>
                <a:cubicBezTo>
                  <a:pt x="1655" y="378"/>
                  <a:pt x="1655" y="378"/>
                  <a:pt x="1655" y="378"/>
                </a:cubicBezTo>
                <a:cubicBezTo>
                  <a:pt x="1654" y="377"/>
                  <a:pt x="1654" y="377"/>
                  <a:pt x="1654" y="377"/>
                </a:cubicBezTo>
                <a:cubicBezTo>
                  <a:pt x="1653" y="378"/>
                  <a:pt x="1653" y="378"/>
                  <a:pt x="1653" y="378"/>
                </a:cubicBezTo>
                <a:cubicBezTo>
                  <a:pt x="1653" y="379"/>
                  <a:pt x="1653" y="379"/>
                  <a:pt x="1653" y="379"/>
                </a:cubicBezTo>
                <a:cubicBezTo>
                  <a:pt x="1652" y="382"/>
                  <a:pt x="1652" y="382"/>
                  <a:pt x="1652" y="382"/>
                </a:cubicBezTo>
                <a:lnTo>
                  <a:pt x="1651" y="383"/>
                </a:lnTo>
                <a:close/>
                <a:moveTo>
                  <a:pt x="1598" y="412"/>
                </a:moveTo>
                <a:cubicBezTo>
                  <a:pt x="1599" y="411"/>
                  <a:pt x="1599" y="411"/>
                  <a:pt x="1599" y="411"/>
                </a:cubicBezTo>
                <a:cubicBezTo>
                  <a:pt x="1597" y="410"/>
                  <a:pt x="1597" y="410"/>
                  <a:pt x="1597" y="410"/>
                </a:cubicBezTo>
                <a:lnTo>
                  <a:pt x="1598" y="412"/>
                </a:lnTo>
                <a:close/>
                <a:moveTo>
                  <a:pt x="1599" y="398"/>
                </a:moveTo>
                <a:cubicBezTo>
                  <a:pt x="1599" y="395"/>
                  <a:pt x="1599" y="395"/>
                  <a:pt x="1599" y="395"/>
                </a:cubicBezTo>
                <a:cubicBezTo>
                  <a:pt x="1599" y="398"/>
                  <a:pt x="1599" y="398"/>
                  <a:pt x="1599" y="398"/>
                </a:cubicBezTo>
                <a:cubicBezTo>
                  <a:pt x="1598" y="399"/>
                  <a:pt x="1598" y="399"/>
                  <a:pt x="1598" y="399"/>
                </a:cubicBezTo>
                <a:cubicBezTo>
                  <a:pt x="1599" y="399"/>
                  <a:pt x="1599" y="399"/>
                  <a:pt x="1599" y="399"/>
                </a:cubicBezTo>
                <a:lnTo>
                  <a:pt x="1599" y="398"/>
                </a:lnTo>
                <a:close/>
                <a:moveTo>
                  <a:pt x="1545" y="301"/>
                </a:moveTo>
                <a:cubicBezTo>
                  <a:pt x="1546" y="303"/>
                  <a:pt x="1546" y="303"/>
                  <a:pt x="1546" y="303"/>
                </a:cubicBezTo>
                <a:cubicBezTo>
                  <a:pt x="1547" y="302"/>
                  <a:pt x="1547" y="302"/>
                  <a:pt x="1547" y="302"/>
                </a:cubicBezTo>
                <a:lnTo>
                  <a:pt x="1545" y="301"/>
                </a:lnTo>
                <a:close/>
                <a:moveTo>
                  <a:pt x="1546" y="320"/>
                </a:moveTo>
                <a:cubicBezTo>
                  <a:pt x="1545" y="319"/>
                  <a:pt x="1545" y="319"/>
                  <a:pt x="1545" y="319"/>
                </a:cubicBezTo>
                <a:cubicBezTo>
                  <a:pt x="1543" y="320"/>
                  <a:pt x="1543" y="320"/>
                  <a:pt x="1543" y="320"/>
                </a:cubicBezTo>
                <a:cubicBezTo>
                  <a:pt x="1544" y="321"/>
                  <a:pt x="1544" y="321"/>
                  <a:pt x="1544" y="321"/>
                </a:cubicBezTo>
                <a:lnTo>
                  <a:pt x="1546" y="320"/>
                </a:lnTo>
                <a:close/>
                <a:moveTo>
                  <a:pt x="1546" y="330"/>
                </a:moveTo>
                <a:cubicBezTo>
                  <a:pt x="1547" y="328"/>
                  <a:pt x="1547" y="328"/>
                  <a:pt x="1547" y="328"/>
                </a:cubicBezTo>
                <a:cubicBezTo>
                  <a:pt x="1545" y="329"/>
                  <a:pt x="1545" y="329"/>
                  <a:pt x="1545" y="329"/>
                </a:cubicBezTo>
                <a:lnTo>
                  <a:pt x="1546" y="330"/>
                </a:lnTo>
                <a:close/>
                <a:moveTo>
                  <a:pt x="1452" y="382"/>
                </a:moveTo>
                <a:cubicBezTo>
                  <a:pt x="1453" y="383"/>
                  <a:pt x="1453" y="383"/>
                  <a:pt x="1453" y="383"/>
                </a:cubicBezTo>
                <a:cubicBezTo>
                  <a:pt x="1453" y="382"/>
                  <a:pt x="1453" y="382"/>
                  <a:pt x="1453" y="382"/>
                </a:cubicBezTo>
                <a:lnTo>
                  <a:pt x="1452" y="382"/>
                </a:lnTo>
                <a:close/>
                <a:moveTo>
                  <a:pt x="1598" y="369"/>
                </a:moveTo>
                <a:cubicBezTo>
                  <a:pt x="1595" y="372"/>
                  <a:pt x="1595" y="372"/>
                  <a:pt x="1595" y="372"/>
                </a:cubicBezTo>
                <a:cubicBezTo>
                  <a:pt x="1593" y="373"/>
                  <a:pt x="1593" y="373"/>
                  <a:pt x="1593" y="373"/>
                </a:cubicBezTo>
                <a:cubicBezTo>
                  <a:pt x="1591" y="373"/>
                  <a:pt x="1591" y="373"/>
                  <a:pt x="1591" y="373"/>
                </a:cubicBezTo>
                <a:cubicBezTo>
                  <a:pt x="1589" y="375"/>
                  <a:pt x="1589" y="375"/>
                  <a:pt x="1589" y="375"/>
                </a:cubicBezTo>
                <a:cubicBezTo>
                  <a:pt x="1588" y="377"/>
                  <a:pt x="1588" y="377"/>
                  <a:pt x="1588" y="377"/>
                </a:cubicBezTo>
                <a:cubicBezTo>
                  <a:pt x="1586" y="379"/>
                  <a:pt x="1586" y="379"/>
                  <a:pt x="1586" y="379"/>
                </a:cubicBezTo>
                <a:cubicBezTo>
                  <a:pt x="1584" y="379"/>
                  <a:pt x="1584" y="379"/>
                  <a:pt x="1584" y="379"/>
                </a:cubicBezTo>
                <a:cubicBezTo>
                  <a:pt x="1582" y="381"/>
                  <a:pt x="1582" y="381"/>
                  <a:pt x="1582" y="381"/>
                </a:cubicBezTo>
                <a:cubicBezTo>
                  <a:pt x="1581" y="380"/>
                  <a:pt x="1581" y="380"/>
                  <a:pt x="1581" y="380"/>
                </a:cubicBezTo>
                <a:cubicBezTo>
                  <a:pt x="1580" y="380"/>
                  <a:pt x="1580" y="380"/>
                  <a:pt x="1580" y="380"/>
                </a:cubicBezTo>
                <a:cubicBezTo>
                  <a:pt x="1579" y="383"/>
                  <a:pt x="1579" y="383"/>
                  <a:pt x="1579" y="383"/>
                </a:cubicBezTo>
                <a:cubicBezTo>
                  <a:pt x="1577" y="384"/>
                  <a:pt x="1577" y="384"/>
                  <a:pt x="1577" y="384"/>
                </a:cubicBezTo>
                <a:cubicBezTo>
                  <a:pt x="1578" y="385"/>
                  <a:pt x="1578" y="385"/>
                  <a:pt x="1578" y="385"/>
                </a:cubicBezTo>
                <a:cubicBezTo>
                  <a:pt x="1579" y="384"/>
                  <a:pt x="1579" y="384"/>
                  <a:pt x="1579" y="384"/>
                </a:cubicBezTo>
                <a:cubicBezTo>
                  <a:pt x="1581" y="387"/>
                  <a:pt x="1581" y="387"/>
                  <a:pt x="1581" y="387"/>
                </a:cubicBezTo>
                <a:cubicBezTo>
                  <a:pt x="1581" y="384"/>
                  <a:pt x="1581" y="384"/>
                  <a:pt x="1581" y="384"/>
                </a:cubicBezTo>
                <a:cubicBezTo>
                  <a:pt x="1581" y="383"/>
                  <a:pt x="1581" y="383"/>
                  <a:pt x="1581" y="383"/>
                </a:cubicBezTo>
                <a:cubicBezTo>
                  <a:pt x="1585" y="381"/>
                  <a:pt x="1585" y="381"/>
                  <a:pt x="1585" y="381"/>
                </a:cubicBezTo>
                <a:cubicBezTo>
                  <a:pt x="1585" y="381"/>
                  <a:pt x="1585" y="381"/>
                  <a:pt x="1585" y="381"/>
                </a:cubicBezTo>
                <a:cubicBezTo>
                  <a:pt x="1587" y="381"/>
                  <a:pt x="1587" y="381"/>
                  <a:pt x="1587" y="381"/>
                </a:cubicBezTo>
                <a:cubicBezTo>
                  <a:pt x="1589" y="381"/>
                  <a:pt x="1589" y="381"/>
                  <a:pt x="1589" y="381"/>
                </a:cubicBezTo>
                <a:cubicBezTo>
                  <a:pt x="1590" y="381"/>
                  <a:pt x="1590" y="381"/>
                  <a:pt x="1590" y="381"/>
                </a:cubicBezTo>
                <a:cubicBezTo>
                  <a:pt x="1592" y="381"/>
                  <a:pt x="1592" y="381"/>
                  <a:pt x="1592" y="381"/>
                </a:cubicBezTo>
                <a:cubicBezTo>
                  <a:pt x="1594" y="381"/>
                  <a:pt x="1594" y="381"/>
                  <a:pt x="1594" y="381"/>
                </a:cubicBezTo>
                <a:cubicBezTo>
                  <a:pt x="1595" y="381"/>
                  <a:pt x="1595" y="381"/>
                  <a:pt x="1595" y="381"/>
                </a:cubicBezTo>
                <a:cubicBezTo>
                  <a:pt x="1597" y="378"/>
                  <a:pt x="1597" y="378"/>
                  <a:pt x="1597" y="378"/>
                </a:cubicBezTo>
                <a:cubicBezTo>
                  <a:pt x="1597" y="375"/>
                  <a:pt x="1597" y="375"/>
                  <a:pt x="1597" y="375"/>
                </a:cubicBezTo>
                <a:cubicBezTo>
                  <a:pt x="1597" y="375"/>
                  <a:pt x="1597" y="375"/>
                  <a:pt x="1597" y="375"/>
                </a:cubicBezTo>
                <a:cubicBezTo>
                  <a:pt x="1597" y="373"/>
                  <a:pt x="1597" y="373"/>
                  <a:pt x="1597" y="373"/>
                </a:cubicBezTo>
                <a:cubicBezTo>
                  <a:pt x="1598" y="370"/>
                  <a:pt x="1598" y="370"/>
                  <a:pt x="1598" y="370"/>
                </a:cubicBezTo>
                <a:lnTo>
                  <a:pt x="1598" y="369"/>
                </a:lnTo>
                <a:close/>
                <a:moveTo>
                  <a:pt x="1547" y="306"/>
                </a:moveTo>
                <a:cubicBezTo>
                  <a:pt x="1544" y="304"/>
                  <a:pt x="1544" y="304"/>
                  <a:pt x="1544" y="304"/>
                </a:cubicBezTo>
                <a:cubicBezTo>
                  <a:pt x="1545" y="306"/>
                  <a:pt x="1545" y="306"/>
                  <a:pt x="1545" y="306"/>
                </a:cubicBezTo>
                <a:lnTo>
                  <a:pt x="1547" y="306"/>
                </a:lnTo>
                <a:close/>
                <a:moveTo>
                  <a:pt x="1541" y="455"/>
                </a:moveTo>
                <a:cubicBezTo>
                  <a:pt x="1541" y="455"/>
                  <a:pt x="1541" y="455"/>
                  <a:pt x="1541" y="455"/>
                </a:cubicBezTo>
                <a:cubicBezTo>
                  <a:pt x="1542" y="455"/>
                  <a:pt x="1542" y="455"/>
                  <a:pt x="1542" y="455"/>
                </a:cubicBezTo>
                <a:cubicBezTo>
                  <a:pt x="1542" y="455"/>
                  <a:pt x="1542" y="455"/>
                  <a:pt x="1542" y="455"/>
                </a:cubicBezTo>
                <a:cubicBezTo>
                  <a:pt x="1541" y="454"/>
                  <a:pt x="1541" y="454"/>
                  <a:pt x="1541" y="454"/>
                </a:cubicBezTo>
                <a:cubicBezTo>
                  <a:pt x="1539" y="454"/>
                  <a:pt x="1539" y="454"/>
                  <a:pt x="1539" y="454"/>
                </a:cubicBezTo>
                <a:cubicBezTo>
                  <a:pt x="1539" y="455"/>
                  <a:pt x="1539" y="455"/>
                  <a:pt x="1539" y="455"/>
                </a:cubicBezTo>
                <a:lnTo>
                  <a:pt x="1541" y="455"/>
                </a:lnTo>
                <a:close/>
                <a:moveTo>
                  <a:pt x="1549" y="334"/>
                </a:moveTo>
                <a:cubicBezTo>
                  <a:pt x="1550" y="332"/>
                  <a:pt x="1550" y="332"/>
                  <a:pt x="1550" y="332"/>
                </a:cubicBezTo>
                <a:cubicBezTo>
                  <a:pt x="1548" y="333"/>
                  <a:pt x="1548" y="333"/>
                  <a:pt x="1548" y="333"/>
                </a:cubicBezTo>
                <a:lnTo>
                  <a:pt x="1549" y="334"/>
                </a:lnTo>
                <a:close/>
                <a:moveTo>
                  <a:pt x="1545" y="323"/>
                </a:moveTo>
                <a:cubicBezTo>
                  <a:pt x="1546" y="324"/>
                  <a:pt x="1546" y="324"/>
                  <a:pt x="1546" y="324"/>
                </a:cubicBezTo>
                <a:cubicBezTo>
                  <a:pt x="1546" y="324"/>
                  <a:pt x="1546" y="322"/>
                  <a:pt x="1546" y="322"/>
                </a:cubicBezTo>
                <a:lnTo>
                  <a:pt x="1545" y="323"/>
                </a:lnTo>
                <a:close/>
                <a:moveTo>
                  <a:pt x="1548" y="337"/>
                </a:moveTo>
                <a:cubicBezTo>
                  <a:pt x="1550" y="339"/>
                  <a:pt x="1550" y="339"/>
                  <a:pt x="1550" y="339"/>
                </a:cubicBezTo>
                <a:cubicBezTo>
                  <a:pt x="1550" y="338"/>
                  <a:pt x="1550" y="338"/>
                  <a:pt x="1550" y="338"/>
                </a:cubicBezTo>
                <a:cubicBezTo>
                  <a:pt x="1549" y="337"/>
                  <a:pt x="1549" y="337"/>
                  <a:pt x="1549" y="337"/>
                </a:cubicBezTo>
                <a:cubicBezTo>
                  <a:pt x="1549" y="337"/>
                  <a:pt x="1548" y="337"/>
                  <a:pt x="1548" y="337"/>
                </a:cubicBezTo>
                <a:close/>
                <a:moveTo>
                  <a:pt x="1551" y="333"/>
                </a:moveTo>
                <a:cubicBezTo>
                  <a:pt x="1551" y="335"/>
                  <a:pt x="1551" y="335"/>
                  <a:pt x="1551" y="335"/>
                </a:cubicBezTo>
                <a:cubicBezTo>
                  <a:pt x="1551" y="335"/>
                  <a:pt x="1551" y="335"/>
                  <a:pt x="1551" y="335"/>
                </a:cubicBezTo>
                <a:lnTo>
                  <a:pt x="1551" y="333"/>
                </a:lnTo>
                <a:close/>
                <a:moveTo>
                  <a:pt x="1550" y="332"/>
                </a:moveTo>
                <a:cubicBezTo>
                  <a:pt x="1551" y="330"/>
                  <a:pt x="1551" y="330"/>
                  <a:pt x="1551" y="330"/>
                </a:cubicBezTo>
                <a:cubicBezTo>
                  <a:pt x="1551" y="330"/>
                  <a:pt x="1549" y="328"/>
                  <a:pt x="1549" y="328"/>
                </a:cubicBezTo>
                <a:lnTo>
                  <a:pt x="1550" y="332"/>
                </a:lnTo>
                <a:close/>
                <a:moveTo>
                  <a:pt x="1540" y="457"/>
                </a:moveTo>
                <a:cubicBezTo>
                  <a:pt x="1541" y="456"/>
                  <a:pt x="1541" y="456"/>
                  <a:pt x="1541" y="456"/>
                </a:cubicBezTo>
                <a:cubicBezTo>
                  <a:pt x="1540" y="455"/>
                  <a:pt x="1540" y="455"/>
                  <a:pt x="1540" y="455"/>
                </a:cubicBezTo>
                <a:cubicBezTo>
                  <a:pt x="1538" y="456"/>
                  <a:pt x="1538" y="456"/>
                  <a:pt x="1538" y="456"/>
                </a:cubicBezTo>
                <a:cubicBezTo>
                  <a:pt x="1539" y="456"/>
                  <a:pt x="1539" y="456"/>
                  <a:pt x="1539" y="456"/>
                </a:cubicBezTo>
                <a:lnTo>
                  <a:pt x="1540" y="457"/>
                </a:lnTo>
                <a:close/>
                <a:moveTo>
                  <a:pt x="1753" y="326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25"/>
                  <a:pt x="1750" y="326"/>
                  <a:pt x="1750" y="326"/>
                </a:cubicBezTo>
                <a:cubicBezTo>
                  <a:pt x="1752" y="327"/>
                  <a:pt x="1752" y="327"/>
                  <a:pt x="1752" y="327"/>
                </a:cubicBezTo>
                <a:lnTo>
                  <a:pt x="1753" y="326"/>
                </a:lnTo>
                <a:close/>
                <a:moveTo>
                  <a:pt x="1551" y="297"/>
                </a:moveTo>
                <a:cubicBezTo>
                  <a:pt x="1549" y="299"/>
                  <a:pt x="1549" y="299"/>
                  <a:pt x="1549" y="299"/>
                </a:cubicBezTo>
                <a:cubicBezTo>
                  <a:pt x="1551" y="298"/>
                  <a:pt x="1551" y="298"/>
                  <a:pt x="1551" y="298"/>
                </a:cubicBezTo>
                <a:lnTo>
                  <a:pt x="1551" y="297"/>
                </a:lnTo>
                <a:close/>
                <a:moveTo>
                  <a:pt x="1553" y="348"/>
                </a:moveTo>
                <a:cubicBezTo>
                  <a:pt x="1552" y="350"/>
                  <a:pt x="1552" y="350"/>
                  <a:pt x="1552" y="350"/>
                </a:cubicBezTo>
                <a:cubicBezTo>
                  <a:pt x="1554" y="349"/>
                  <a:pt x="1554" y="349"/>
                  <a:pt x="1554" y="349"/>
                </a:cubicBezTo>
                <a:lnTo>
                  <a:pt x="1553" y="348"/>
                </a:lnTo>
                <a:close/>
                <a:moveTo>
                  <a:pt x="1708" y="348"/>
                </a:moveTo>
                <a:cubicBezTo>
                  <a:pt x="1706" y="348"/>
                  <a:pt x="1706" y="348"/>
                  <a:pt x="1706" y="348"/>
                </a:cubicBezTo>
                <a:cubicBezTo>
                  <a:pt x="1706" y="349"/>
                  <a:pt x="1706" y="349"/>
                  <a:pt x="1706" y="349"/>
                </a:cubicBezTo>
                <a:cubicBezTo>
                  <a:pt x="1708" y="349"/>
                  <a:pt x="1708" y="349"/>
                  <a:pt x="1708" y="349"/>
                </a:cubicBezTo>
                <a:lnTo>
                  <a:pt x="1708" y="348"/>
                </a:lnTo>
                <a:close/>
                <a:moveTo>
                  <a:pt x="1702" y="354"/>
                </a:moveTo>
                <a:cubicBezTo>
                  <a:pt x="1701" y="354"/>
                  <a:pt x="1701" y="354"/>
                  <a:pt x="1701" y="354"/>
                </a:cubicBezTo>
                <a:cubicBezTo>
                  <a:pt x="1700" y="355"/>
                  <a:pt x="1700" y="355"/>
                  <a:pt x="1700" y="355"/>
                </a:cubicBezTo>
                <a:cubicBezTo>
                  <a:pt x="1699" y="355"/>
                  <a:pt x="1699" y="355"/>
                  <a:pt x="1699" y="355"/>
                </a:cubicBezTo>
                <a:cubicBezTo>
                  <a:pt x="1698" y="357"/>
                  <a:pt x="1698" y="357"/>
                  <a:pt x="1698" y="357"/>
                </a:cubicBezTo>
                <a:cubicBezTo>
                  <a:pt x="1698" y="356"/>
                  <a:pt x="1698" y="356"/>
                  <a:pt x="1698" y="356"/>
                </a:cubicBezTo>
                <a:cubicBezTo>
                  <a:pt x="1697" y="355"/>
                  <a:pt x="1697" y="355"/>
                  <a:pt x="1697" y="355"/>
                </a:cubicBezTo>
                <a:cubicBezTo>
                  <a:pt x="1697" y="356"/>
                  <a:pt x="1697" y="356"/>
                  <a:pt x="1697" y="356"/>
                </a:cubicBezTo>
                <a:cubicBezTo>
                  <a:pt x="1696" y="357"/>
                  <a:pt x="1696" y="357"/>
                  <a:pt x="1696" y="357"/>
                </a:cubicBezTo>
                <a:cubicBezTo>
                  <a:pt x="1697" y="357"/>
                  <a:pt x="1697" y="357"/>
                  <a:pt x="1697" y="357"/>
                </a:cubicBezTo>
                <a:cubicBezTo>
                  <a:pt x="1697" y="358"/>
                  <a:pt x="1697" y="358"/>
                  <a:pt x="1697" y="358"/>
                </a:cubicBezTo>
                <a:cubicBezTo>
                  <a:pt x="1696" y="359"/>
                  <a:pt x="1696" y="359"/>
                  <a:pt x="1696" y="359"/>
                </a:cubicBezTo>
                <a:cubicBezTo>
                  <a:pt x="1696" y="360"/>
                  <a:pt x="1696" y="360"/>
                  <a:pt x="1696" y="360"/>
                </a:cubicBezTo>
                <a:cubicBezTo>
                  <a:pt x="1698" y="360"/>
                  <a:pt x="1698" y="360"/>
                  <a:pt x="1698" y="360"/>
                </a:cubicBezTo>
                <a:cubicBezTo>
                  <a:pt x="1699" y="362"/>
                  <a:pt x="1699" y="362"/>
                  <a:pt x="1699" y="362"/>
                </a:cubicBezTo>
                <a:cubicBezTo>
                  <a:pt x="1699" y="363"/>
                  <a:pt x="1699" y="363"/>
                  <a:pt x="1699" y="363"/>
                </a:cubicBezTo>
                <a:cubicBezTo>
                  <a:pt x="1698" y="363"/>
                  <a:pt x="1698" y="363"/>
                  <a:pt x="1698" y="363"/>
                </a:cubicBezTo>
                <a:cubicBezTo>
                  <a:pt x="1697" y="366"/>
                  <a:pt x="1697" y="366"/>
                  <a:pt x="1697" y="366"/>
                </a:cubicBezTo>
                <a:cubicBezTo>
                  <a:pt x="1698" y="366"/>
                  <a:pt x="1698" y="366"/>
                  <a:pt x="1698" y="366"/>
                </a:cubicBezTo>
                <a:cubicBezTo>
                  <a:pt x="1700" y="365"/>
                  <a:pt x="1700" y="365"/>
                  <a:pt x="1700" y="365"/>
                </a:cubicBezTo>
                <a:cubicBezTo>
                  <a:pt x="1700" y="364"/>
                  <a:pt x="1700" y="364"/>
                  <a:pt x="1700" y="364"/>
                </a:cubicBezTo>
                <a:cubicBezTo>
                  <a:pt x="1701" y="361"/>
                  <a:pt x="1701" y="361"/>
                  <a:pt x="1701" y="361"/>
                </a:cubicBezTo>
                <a:cubicBezTo>
                  <a:pt x="1704" y="360"/>
                  <a:pt x="1704" y="360"/>
                  <a:pt x="1704" y="360"/>
                </a:cubicBezTo>
                <a:cubicBezTo>
                  <a:pt x="1705" y="359"/>
                  <a:pt x="1705" y="359"/>
                  <a:pt x="1705" y="359"/>
                </a:cubicBezTo>
                <a:cubicBezTo>
                  <a:pt x="1706" y="357"/>
                  <a:pt x="1706" y="357"/>
                  <a:pt x="1706" y="357"/>
                </a:cubicBezTo>
                <a:cubicBezTo>
                  <a:pt x="1708" y="357"/>
                  <a:pt x="1708" y="357"/>
                  <a:pt x="1708" y="357"/>
                </a:cubicBezTo>
                <a:cubicBezTo>
                  <a:pt x="1708" y="357"/>
                  <a:pt x="1708" y="357"/>
                  <a:pt x="1708" y="357"/>
                </a:cubicBezTo>
                <a:cubicBezTo>
                  <a:pt x="1708" y="356"/>
                  <a:pt x="1708" y="356"/>
                  <a:pt x="1708" y="356"/>
                </a:cubicBezTo>
                <a:cubicBezTo>
                  <a:pt x="1707" y="356"/>
                  <a:pt x="1707" y="356"/>
                  <a:pt x="1707" y="356"/>
                </a:cubicBezTo>
                <a:cubicBezTo>
                  <a:pt x="1705" y="355"/>
                  <a:pt x="1705" y="355"/>
                  <a:pt x="1705" y="355"/>
                </a:cubicBezTo>
                <a:lnTo>
                  <a:pt x="1702" y="354"/>
                </a:lnTo>
                <a:close/>
                <a:moveTo>
                  <a:pt x="1695" y="328"/>
                </a:moveTo>
                <a:cubicBezTo>
                  <a:pt x="1697" y="328"/>
                  <a:pt x="1697" y="328"/>
                  <a:pt x="1697" y="328"/>
                </a:cubicBezTo>
                <a:cubicBezTo>
                  <a:pt x="1698" y="327"/>
                  <a:pt x="1698" y="327"/>
                  <a:pt x="1698" y="327"/>
                </a:cubicBezTo>
                <a:cubicBezTo>
                  <a:pt x="1699" y="326"/>
                  <a:pt x="1699" y="326"/>
                  <a:pt x="1699" y="326"/>
                </a:cubicBezTo>
                <a:cubicBezTo>
                  <a:pt x="1696" y="326"/>
                  <a:pt x="1696" y="326"/>
                  <a:pt x="1696" y="326"/>
                </a:cubicBezTo>
                <a:lnTo>
                  <a:pt x="1695" y="328"/>
                </a:lnTo>
                <a:close/>
                <a:moveTo>
                  <a:pt x="1712" y="245"/>
                </a:moveTo>
                <a:cubicBezTo>
                  <a:pt x="1709" y="245"/>
                  <a:pt x="1709" y="245"/>
                  <a:pt x="1709" y="245"/>
                </a:cubicBezTo>
                <a:cubicBezTo>
                  <a:pt x="1707" y="246"/>
                  <a:pt x="1707" y="246"/>
                  <a:pt x="1707" y="246"/>
                </a:cubicBezTo>
                <a:cubicBezTo>
                  <a:pt x="1708" y="248"/>
                  <a:pt x="1708" y="248"/>
                  <a:pt x="1708" y="248"/>
                </a:cubicBezTo>
                <a:cubicBezTo>
                  <a:pt x="1710" y="248"/>
                  <a:pt x="1710" y="248"/>
                  <a:pt x="1710" y="248"/>
                </a:cubicBezTo>
                <a:cubicBezTo>
                  <a:pt x="1711" y="247"/>
                  <a:pt x="1711" y="247"/>
                  <a:pt x="1711" y="247"/>
                </a:cubicBezTo>
                <a:cubicBezTo>
                  <a:pt x="1710" y="246"/>
                  <a:pt x="1710" y="246"/>
                  <a:pt x="1710" y="246"/>
                </a:cubicBezTo>
                <a:cubicBezTo>
                  <a:pt x="1712" y="246"/>
                  <a:pt x="1712" y="246"/>
                  <a:pt x="1712" y="246"/>
                </a:cubicBezTo>
                <a:lnTo>
                  <a:pt x="1712" y="245"/>
                </a:lnTo>
                <a:close/>
                <a:moveTo>
                  <a:pt x="1578" y="274"/>
                </a:moveTo>
                <a:cubicBezTo>
                  <a:pt x="1576" y="273"/>
                  <a:pt x="1576" y="273"/>
                  <a:pt x="1576" y="273"/>
                </a:cubicBezTo>
                <a:cubicBezTo>
                  <a:pt x="1573" y="275"/>
                  <a:pt x="1573" y="275"/>
                  <a:pt x="1573" y="275"/>
                </a:cubicBezTo>
                <a:cubicBezTo>
                  <a:pt x="1576" y="275"/>
                  <a:pt x="1576" y="275"/>
                  <a:pt x="1576" y="275"/>
                </a:cubicBezTo>
                <a:lnTo>
                  <a:pt x="1578" y="274"/>
                </a:lnTo>
                <a:close/>
                <a:moveTo>
                  <a:pt x="1555" y="297"/>
                </a:moveTo>
                <a:cubicBezTo>
                  <a:pt x="1554" y="296"/>
                  <a:pt x="1554" y="296"/>
                  <a:pt x="1554" y="296"/>
                </a:cubicBezTo>
                <a:cubicBezTo>
                  <a:pt x="1553" y="296"/>
                  <a:pt x="1553" y="296"/>
                  <a:pt x="1553" y="296"/>
                </a:cubicBezTo>
                <a:cubicBezTo>
                  <a:pt x="1553" y="298"/>
                  <a:pt x="1553" y="298"/>
                  <a:pt x="1553" y="298"/>
                </a:cubicBezTo>
                <a:lnTo>
                  <a:pt x="1555" y="297"/>
                </a:lnTo>
                <a:close/>
                <a:moveTo>
                  <a:pt x="1577" y="277"/>
                </a:moveTo>
                <a:cubicBezTo>
                  <a:pt x="1575" y="277"/>
                  <a:pt x="1575" y="277"/>
                  <a:pt x="1575" y="277"/>
                </a:cubicBezTo>
                <a:cubicBezTo>
                  <a:pt x="1574" y="279"/>
                  <a:pt x="1574" y="279"/>
                  <a:pt x="1574" y="279"/>
                </a:cubicBezTo>
                <a:cubicBezTo>
                  <a:pt x="1575" y="279"/>
                  <a:pt x="1575" y="279"/>
                  <a:pt x="1575" y="279"/>
                </a:cubicBezTo>
                <a:cubicBezTo>
                  <a:pt x="1576" y="279"/>
                  <a:pt x="1576" y="279"/>
                  <a:pt x="1576" y="279"/>
                </a:cubicBezTo>
                <a:cubicBezTo>
                  <a:pt x="1579" y="279"/>
                  <a:pt x="1579" y="279"/>
                  <a:pt x="1579" y="279"/>
                </a:cubicBezTo>
                <a:cubicBezTo>
                  <a:pt x="1580" y="277"/>
                  <a:pt x="1580" y="277"/>
                  <a:pt x="1580" y="277"/>
                </a:cubicBezTo>
                <a:cubicBezTo>
                  <a:pt x="1579" y="276"/>
                  <a:pt x="1579" y="276"/>
                  <a:pt x="1579" y="276"/>
                </a:cubicBezTo>
                <a:cubicBezTo>
                  <a:pt x="1577" y="276"/>
                  <a:pt x="1577" y="276"/>
                  <a:pt x="1577" y="276"/>
                </a:cubicBezTo>
                <a:lnTo>
                  <a:pt x="1577" y="277"/>
                </a:lnTo>
                <a:close/>
                <a:moveTo>
                  <a:pt x="1571" y="280"/>
                </a:moveTo>
                <a:cubicBezTo>
                  <a:pt x="1571" y="278"/>
                  <a:pt x="1571" y="278"/>
                  <a:pt x="1571" y="278"/>
                </a:cubicBezTo>
                <a:cubicBezTo>
                  <a:pt x="1568" y="278"/>
                  <a:pt x="1568" y="278"/>
                  <a:pt x="1568" y="278"/>
                </a:cubicBezTo>
                <a:cubicBezTo>
                  <a:pt x="1570" y="281"/>
                  <a:pt x="1570" y="281"/>
                  <a:pt x="1570" y="281"/>
                </a:cubicBezTo>
                <a:cubicBezTo>
                  <a:pt x="1570" y="281"/>
                  <a:pt x="1571" y="280"/>
                  <a:pt x="1571" y="280"/>
                </a:cubicBezTo>
                <a:close/>
                <a:moveTo>
                  <a:pt x="1666" y="379"/>
                </a:moveTo>
                <a:cubicBezTo>
                  <a:pt x="1667" y="378"/>
                  <a:pt x="1667" y="378"/>
                  <a:pt x="1667" y="378"/>
                </a:cubicBezTo>
                <a:cubicBezTo>
                  <a:pt x="1666" y="380"/>
                  <a:pt x="1666" y="380"/>
                  <a:pt x="1666" y="380"/>
                </a:cubicBezTo>
                <a:cubicBezTo>
                  <a:pt x="1665" y="382"/>
                  <a:pt x="1665" y="382"/>
                  <a:pt x="1665" y="382"/>
                </a:cubicBezTo>
                <a:cubicBezTo>
                  <a:pt x="1665" y="382"/>
                  <a:pt x="1665" y="382"/>
                  <a:pt x="1665" y="382"/>
                </a:cubicBezTo>
                <a:cubicBezTo>
                  <a:pt x="1668" y="382"/>
                  <a:pt x="1668" y="382"/>
                  <a:pt x="1668" y="382"/>
                </a:cubicBezTo>
                <a:cubicBezTo>
                  <a:pt x="1668" y="381"/>
                  <a:pt x="1668" y="381"/>
                  <a:pt x="1668" y="381"/>
                </a:cubicBezTo>
                <a:cubicBezTo>
                  <a:pt x="1668" y="380"/>
                  <a:pt x="1668" y="380"/>
                  <a:pt x="1668" y="380"/>
                </a:cubicBezTo>
                <a:cubicBezTo>
                  <a:pt x="1668" y="379"/>
                  <a:pt x="1668" y="379"/>
                  <a:pt x="1668" y="379"/>
                </a:cubicBezTo>
                <a:cubicBezTo>
                  <a:pt x="1670" y="377"/>
                  <a:pt x="1670" y="377"/>
                  <a:pt x="1670" y="377"/>
                </a:cubicBezTo>
                <a:cubicBezTo>
                  <a:pt x="1671" y="376"/>
                  <a:pt x="1671" y="376"/>
                  <a:pt x="1671" y="376"/>
                </a:cubicBezTo>
                <a:cubicBezTo>
                  <a:pt x="1672" y="374"/>
                  <a:pt x="1672" y="374"/>
                  <a:pt x="1672" y="374"/>
                </a:cubicBezTo>
                <a:cubicBezTo>
                  <a:pt x="1672" y="373"/>
                  <a:pt x="1672" y="373"/>
                  <a:pt x="1672" y="373"/>
                </a:cubicBezTo>
                <a:cubicBezTo>
                  <a:pt x="1670" y="372"/>
                  <a:pt x="1670" y="372"/>
                  <a:pt x="1670" y="372"/>
                </a:cubicBezTo>
                <a:cubicBezTo>
                  <a:pt x="1671" y="370"/>
                  <a:pt x="1671" y="370"/>
                  <a:pt x="1671" y="370"/>
                </a:cubicBezTo>
                <a:cubicBezTo>
                  <a:pt x="1671" y="369"/>
                  <a:pt x="1671" y="369"/>
                  <a:pt x="1671" y="369"/>
                </a:cubicBezTo>
                <a:cubicBezTo>
                  <a:pt x="1672" y="368"/>
                  <a:pt x="1672" y="368"/>
                  <a:pt x="1672" y="368"/>
                </a:cubicBezTo>
                <a:cubicBezTo>
                  <a:pt x="1671" y="367"/>
                  <a:pt x="1671" y="367"/>
                  <a:pt x="1671" y="367"/>
                </a:cubicBezTo>
                <a:cubicBezTo>
                  <a:pt x="1670" y="368"/>
                  <a:pt x="1670" y="368"/>
                  <a:pt x="1670" y="368"/>
                </a:cubicBezTo>
                <a:cubicBezTo>
                  <a:pt x="1668" y="368"/>
                  <a:pt x="1668" y="368"/>
                  <a:pt x="1668" y="368"/>
                </a:cubicBezTo>
                <a:cubicBezTo>
                  <a:pt x="1666" y="370"/>
                  <a:pt x="1666" y="370"/>
                  <a:pt x="1666" y="370"/>
                </a:cubicBezTo>
                <a:cubicBezTo>
                  <a:pt x="1666" y="372"/>
                  <a:pt x="1666" y="372"/>
                  <a:pt x="1666" y="372"/>
                </a:cubicBezTo>
                <a:cubicBezTo>
                  <a:pt x="1664" y="373"/>
                  <a:pt x="1664" y="373"/>
                  <a:pt x="1664" y="373"/>
                </a:cubicBezTo>
                <a:cubicBezTo>
                  <a:pt x="1665" y="375"/>
                  <a:pt x="1665" y="375"/>
                  <a:pt x="1665" y="375"/>
                </a:cubicBezTo>
                <a:cubicBezTo>
                  <a:pt x="1664" y="376"/>
                  <a:pt x="1664" y="376"/>
                  <a:pt x="1664" y="376"/>
                </a:cubicBezTo>
                <a:lnTo>
                  <a:pt x="1666" y="379"/>
                </a:lnTo>
                <a:close/>
                <a:moveTo>
                  <a:pt x="1572" y="284"/>
                </a:moveTo>
                <a:cubicBezTo>
                  <a:pt x="1573" y="283"/>
                  <a:pt x="1573" y="283"/>
                  <a:pt x="1573" y="283"/>
                </a:cubicBezTo>
                <a:cubicBezTo>
                  <a:pt x="1572" y="281"/>
                  <a:pt x="1572" y="281"/>
                  <a:pt x="1572" y="281"/>
                </a:cubicBezTo>
                <a:cubicBezTo>
                  <a:pt x="1572" y="281"/>
                  <a:pt x="1571" y="283"/>
                  <a:pt x="1571" y="283"/>
                </a:cubicBezTo>
                <a:lnTo>
                  <a:pt x="1572" y="284"/>
                </a:lnTo>
                <a:close/>
                <a:moveTo>
                  <a:pt x="1706" y="354"/>
                </a:moveTo>
                <a:cubicBezTo>
                  <a:pt x="1709" y="356"/>
                  <a:pt x="1709" y="356"/>
                  <a:pt x="1709" y="356"/>
                </a:cubicBezTo>
                <a:cubicBezTo>
                  <a:pt x="1710" y="355"/>
                  <a:pt x="1710" y="355"/>
                  <a:pt x="1710" y="355"/>
                </a:cubicBezTo>
                <a:cubicBezTo>
                  <a:pt x="1709" y="353"/>
                  <a:pt x="1709" y="353"/>
                  <a:pt x="1709" y="353"/>
                </a:cubicBezTo>
                <a:cubicBezTo>
                  <a:pt x="1706" y="353"/>
                  <a:pt x="1706" y="353"/>
                  <a:pt x="1706" y="353"/>
                </a:cubicBezTo>
                <a:lnTo>
                  <a:pt x="1706" y="354"/>
                </a:lnTo>
                <a:close/>
                <a:moveTo>
                  <a:pt x="1672" y="357"/>
                </a:moveTo>
                <a:cubicBezTo>
                  <a:pt x="1672" y="359"/>
                  <a:pt x="1672" y="359"/>
                  <a:pt x="1672" y="359"/>
                </a:cubicBezTo>
                <a:cubicBezTo>
                  <a:pt x="1674" y="358"/>
                  <a:pt x="1674" y="358"/>
                  <a:pt x="1674" y="358"/>
                </a:cubicBezTo>
                <a:cubicBezTo>
                  <a:pt x="1672" y="357"/>
                  <a:pt x="1672" y="357"/>
                  <a:pt x="1672" y="357"/>
                </a:cubicBezTo>
                <a:close/>
                <a:moveTo>
                  <a:pt x="1681" y="279"/>
                </a:moveTo>
                <a:cubicBezTo>
                  <a:pt x="1682" y="280"/>
                  <a:pt x="1682" y="280"/>
                  <a:pt x="1682" y="280"/>
                </a:cubicBezTo>
                <a:cubicBezTo>
                  <a:pt x="1684" y="279"/>
                  <a:pt x="1684" y="279"/>
                  <a:pt x="1684" y="279"/>
                </a:cubicBezTo>
                <a:cubicBezTo>
                  <a:pt x="1684" y="278"/>
                  <a:pt x="1684" y="278"/>
                  <a:pt x="1684" y="278"/>
                </a:cubicBezTo>
                <a:cubicBezTo>
                  <a:pt x="1683" y="278"/>
                  <a:pt x="1683" y="278"/>
                  <a:pt x="1683" y="278"/>
                </a:cubicBezTo>
                <a:cubicBezTo>
                  <a:pt x="1681" y="277"/>
                  <a:pt x="1681" y="277"/>
                  <a:pt x="1681" y="277"/>
                </a:cubicBezTo>
                <a:lnTo>
                  <a:pt x="1681" y="279"/>
                </a:lnTo>
                <a:close/>
                <a:moveTo>
                  <a:pt x="1672" y="367"/>
                </a:moveTo>
                <a:cubicBezTo>
                  <a:pt x="1673" y="368"/>
                  <a:pt x="1673" y="368"/>
                  <a:pt x="1673" y="368"/>
                </a:cubicBezTo>
                <a:cubicBezTo>
                  <a:pt x="1674" y="367"/>
                  <a:pt x="1674" y="367"/>
                  <a:pt x="1674" y="367"/>
                </a:cubicBezTo>
                <a:cubicBezTo>
                  <a:pt x="1676" y="366"/>
                  <a:pt x="1676" y="366"/>
                  <a:pt x="1676" y="366"/>
                </a:cubicBezTo>
                <a:cubicBezTo>
                  <a:pt x="1676" y="366"/>
                  <a:pt x="1676" y="366"/>
                  <a:pt x="1676" y="366"/>
                </a:cubicBezTo>
                <a:cubicBezTo>
                  <a:pt x="1673" y="366"/>
                  <a:pt x="1673" y="366"/>
                  <a:pt x="1673" y="366"/>
                </a:cubicBezTo>
                <a:lnTo>
                  <a:pt x="1672" y="367"/>
                </a:lnTo>
                <a:close/>
                <a:moveTo>
                  <a:pt x="1665" y="347"/>
                </a:moveTo>
                <a:cubicBezTo>
                  <a:pt x="1665" y="344"/>
                  <a:pt x="1665" y="344"/>
                  <a:pt x="1665" y="344"/>
                </a:cubicBezTo>
                <a:cubicBezTo>
                  <a:pt x="1667" y="342"/>
                  <a:pt x="1667" y="342"/>
                  <a:pt x="1667" y="342"/>
                </a:cubicBezTo>
                <a:cubicBezTo>
                  <a:pt x="1667" y="341"/>
                  <a:pt x="1667" y="341"/>
                  <a:pt x="1667" y="341"/>
                </a:cubicBezTo>
                <a:cubicBezTo>
                  <a:pt x="1665" y="341"/>
                  <a:pt x="1665" y="341"/>
                  <a:pt x="1665" y="341"/>
                </a:cubicBezTo>
                <a:cubicBezTo>
                  <a:pt x="1663" y="343"/>
                  <a:pt x="1663" y="343"/>
                  <a:pt x="1663" y="343"/>
                </a:cubicBezTo>
                <a:cubicBezTo>
                  <a:pt x="1664" y="346"/>
                  <a:pt x="1664" y="346"/>
                  <a:pt x="1664" y="346"/>
                </a:cubicBezTo>
                <a:lnTo>
                  <a:pt x="1665" y="347"/>
                </a:lnTo>
                <a:close/>
                <a:moveTo>
                  <a:pt x="1673" y="327"/>
                </a:moveTo>
                <a:cubicBezTo>
                  <a:pt x="1673" y="328"/>
                  <a:pt x="1673" y="328"/>
                  <a:pt x="1673" y="328"/>
                </a:cubicBezTo>
                <a:cubicBezTo>
                  <a:pt x="1674" y="329"/>
                  <a:pt x="1674" y="329"/>
                  <a:pt x="1674" y="329"/>
                </a:cubicBezTo>
                <a:cubicBezTo>
                  <a:pt x="1675" y="330"/>
                  <a:pt x="1675" y="330"/>
                  <a:pt x="1675" y="330"/>
                </a:cubicBezTo>
                <a:cubicBezTo>
                  <a:pt x="1677" y="331"/>
                  <a:pt x="1677" y="331"/>
                  <a:pt x="1677" y="331"/>
                </a:cubicBezTo>
                <a:cubicBezTo>
                  <a:pt x="1679" y="332"/>
                  <a:pt x="1679" y="332"/>
                  <a:pt x="1679" y="332"/>
                </a:cubicBezTo>
                <a:cubicBezTo>
                  <a:pt x="1680" y="331"/>
                  <a:pt x="1680" y="331"/>
                  <a:pt x="1680" y="331"/>
                </a:cubicBezTo>
                <a:cubicBezTo>
                  <a:pt x="1680" y="330"/>
                  <a:pt x="1680" y="330"/>
                  <a:pt x="1680" y="330"/>
                </a:cubicBezTo>
                <a:cubicBezTo>
                  <a:pt x="1678" y="330"/>
                  <a:pt x="1678" y="330"/>
                  <a:pt x="1678" y="330"/>
                </a:cubicBezTo>
                <a:cubicBezTo>
                  <a:pt x="1677" y="328"/>
                  <a:pt x="1677" y="328"/>
                  <a:pt x="1677" y="328"/>
                </a:cubicBezTo>
                <a:cubicBezTo>
                  <a:pt x="1678" y="327"/>
                  <a:pt x="1678" y="327"/>
                  <a:pt x="1678" y="327"/>
                </a:cubicBezTo>
                <a:cubicBezTo>
                  <a:pt x="1679" y="328"/>
                  <a:pt x="1679" y="328"/>
                  <a:pt x="1679" y="328"/>
                </a:cubicBezTo>
                <a:cubicBezTo>
                  <a:pt x="1679" y="326"/>
                  <a:pt x="1679" y="326"/>
                  <a:pt x="1679" y="326"/>
                </a:cubicBezTo>
                <a:cubicBezTo>
                  <a:pt x="1676" y="324"/>
                  <a:pt x="1676" y="324"/>
                  <a:pt x="1676" y="324"/>
                </a:cubicBezTo>
                <a:cubicBezTo>
                  <a:pt x="1675" y="324"/>
                  <a:pt x="1675" y="324"/>
                  <a:pt x="1675" y="324"/>
                </a:cubicBezTo>
                <a:cubicBezTo>
                  <a:pt x="1675" y="326"/>
                  <a:pt x="1675" y="326"/>
                  <a:pt x="1675" y="326"/>
                </a:cubicBezTo>
                <a:cubicBezTo>
                  <a:pt x="1676" y="327"/>
                  <a:pt x="1676" y="327"/>
                  <a:pt x="1676" y="327"/>
                </a:cubicBezTo>
                <a:cubicBezTo>
                  <a:pt x="1676" y="328"/>
                  <a:pt x="1676" y="328"/>
                  <a:pt x="1676" y="328"/>
                </a:cubicBezTo>
                <a:lnTo>
                  <a:pt x="1673" y="327"/>
                </a:lnTo>
                <a:close/>
                <a:moveTo>
                  <a:pt x="1684" y="276"/>
                </a:moveTo>
                <a:cubicBezTo>
                  <a:pt x="1682" y="275"/>
                  <a:pt x="1682" y="275"/>
                  <a:pt x="1682" y="275"/>
                </a:cubicBezTo>
                <a:cubicBezTo>
                  <a:pt x="1682" y="276"/>
                  <a:pt x="1682" y="276"/>
                  <a:pt x="1682" y="276"/>
                </a:cubicBezTo>
                <a:cubicBezTo>
                  <a:pt x="1683" y="277"/>
                  <a:pt x="1683" y="277"/>
                  <a:pt x="1683" y="277"/>
                </a:cubicBezTo>
                <a:lnTo>
                  <a:pt x="1684" y="276"/>
                </a:lnTo>
                <a:close/>
                <a:moveTo>
                  <a:pt x="1687" y="324"/>
                </a:moveTo>
                <a:cubicBezTo>
                  <a:pt x="1687" y="324"/>
                  <a:pt x="1688" y="325"/>
                  <a:pt x="1688" y="325"/>
                </a:cubicBezTo>
                <a:cubicBezTo>
                  <a:pt x="1689" y="324"/>
                  <a:pt x="1689" y="324"/>
                  <a:pt x="1689" y="324"/>
                </a:cubicBezTo>
                <a:lnTo>
                  <a:pt x="1687" y="324"/>
                </a:lnTo>
                <a:close/>
                <a:moveTo>
                  <a:pt x="1703" y="332"/>
                </a:moveTo>
                <a:cubicBezTo>
                  <a:pt x="1702" y="331"/>
                  <a:pt x="1702" y="331"/>
                  <a:pt x="1702" y="331"/>
                </a:cubicBezTo>
                <a:cubicBezTo>
                  <a:pt x="1702" y="332"/>
                  <a:pt x="1702" y="332"/>
                  <a:pt x="1702" y="332"/>
                </a:cubicBezTo>
                <a:cubicBezTo>
                  <a:pt x="1701" y="332"/>
                  <a:pt x="1701" y="332"/>
                  <a:pt x="1701" y="332"/>
                </a:cubicBezTo>
                <a:cubicBezTo>
                  <a:pt x="1701" y="333"/>
                  <a:pt x="1701" y="333"/>
                  <a:pt x="1701" y="333"/>
                </a:cubicBezTo>
                <a:lnTo>
                  <a:pt x="1703" y="332"/>
                </a:lnTo>
                <a:close/>
                <a:moveTo>
                  <a:pt x="1699" y="330"/>
                </a:moveTo>
                <a:cubicBezTo>
                  <a:pt x="1700" y="330"/>
                  <a:pt x="1700" y="330"/>
                  <a:pt x="1700" y="330"/>
                </a:cubicBezTo>
                <a:cubicBezTo>
                  <a:pt x="1700" y="330"/>
                  <a:pt x="1700" y="328"/>
                  <a:pt x="1700" y="328"/>
                </a:cubicBezTo>
                <a:lnTo>
                  <a:pt x="1699" y="330"/>
                </a:lnTo>
                <a:close/>
                <a:moveTo>
                  <a:pt x="1693" y="325"/>
                </a:moveTo>
                <a:cubicBezTo>
                  <a:pt x="1691" y="323"/>
                  <a:pt x="1691" y="323"/>
                  <a:pt x="1691" y="323"/>
                </a:cubicBezTo>
                <a:cubicBezTo>
                  <a:pt x="1691" y="325"/>
                  <a:pt x="1691" y="325"/>
                  <a:pt x="1691" y="325"/>
                </a:cubicBezTo>
                <a:cubicBezTo>
                  <a:pt x="1692" y="326"/>
                  <a:pt x="1692" y="326"/>
                  <a:pt x="1692" y="326"/>
                </a:cubicBezTo>
                <a:lnTo>
                  <a:pt x="1693" y="325"/>
                </a:lnTo>
                <a:close/>
                <a:moveTo>
                  <a:pt x="1698" y="352"/>
                </a:moveTo>
                <a:cubicBezTo>
                  <a:pt x="1700" y="351"/>
                  <a:pt x="1700" y="351"/>
                  <a:pt x="1700" y="351"/>
                </a:cubicBezTo>
                <a:cubicBezTo>
                  <a:pt x="1701" y="351"/>
                  <a:pt x="1701" y="351"/>
                  <a:pt x="1701" y="351"/>
                </a:cubicBezTo>
                <a:cubicBezTo>
                  <a:pt x="1703" y="353"/>
                  <a:pt x="1703" y="353"/>
                  <a:pt x="1703" y="353"/>
                </a:cubicBezTo>
                <a:cubicBezTo>
                  <a:pt x="1703" y="351"/>
                  <a:pt x="1703" y="351"/>
                  <a:pt x="1703" y="351"/>
                </a:cubicBezTo>
                <a:cubicBezTo>
                  <a:pt x="1705" y="350"/>
                  <a:pt x="1705" y="350"/>
                  <a:pt x="1705" y="350"/>
                </a:cubicBezTo>
                <a:cubicBezTo>
                  <a:pt x="1706" y="351"/>
                  <a:pt x="1706" y="351"/>
                  <a:pt x="1706" y="351"/>
                </a:cubicBezTo>
                <a:cubicBezTo>
                  <a:pt x="1705" y="349"/>
                  <a:pt x="1705" y="349"/>
                  <a:pt x="1705" y="349"/>
                </a:cubicBezTo>
                <a:cubicBezTo>
                  <a:pt x="1703" y="349"/>
                  <a:pt x="1703" y="349"/>
                  <a:pt x="1703" y="349"/>
                </a:cubicBezTo>
                <a:cubicBezTo>
                  <a:pt x="1703" y="348"/>
                  <a:pt x="1703" y="348"/>
                  <a:pt x="1703" y="348"/>
                </a:cubicBezTo>
                <a:cubicBezTo>
                  <a:pt x="1701" y="347"/>
                  <a:pt x="1701" y="347"/>
                  <a:pt x="1701" y="347"/>
                </a:cubicBezTo>
                <a:cubicBezTo>
                  <a:pt x="1701" y="348"/>
                  <a:pt x="1701" y="348"/>
                  <a:pt x="1701" y="348"/>
                </a:cubicBezTo>
                <a:cubicBezTo>
                  <a:pt x="1700" y="349"/>
                  <a:pt x="1700" y="349"/>
                  <a:pt x="1700" y="349"/>
                </a:cubicBezTo>
                <a:cubicBezTo>
                  <a:pt x="1697" y="351"/>
                  <a:pt x="1697" y="351"/>
                  <a:pt x="1697" y="351"/>
                </a:cubicBezTo>
                <a:lnTo>
                  <a:pt x="1698" y="352"/>
                </a:lnTo>
                <a:close/>
                <a:moveTo>
                  <a:pt x="1655" y="629"/>
                </a:moveTo>
                <a:cubicBezTo>
                  <a:pt x="1656" y="627"/>
                  <a:pt x="1656" y="627"/>
                  <a:pt x="1656" y="627"/>
                </a:cubicBezTo>
                <a:cubicBezTo>
                  <a:pt x="1654" y="625"/>
                  <a:pt x="1654" y="625"/>
                  <a:pt x="1654" y="625"/>
                </a:cubicBezTo>
                <a:cubicBezTo>
                  <a:pt x="1652" y="627"/>
                  <a:pt x="1652" y="627"/>
                  <a:pt x="1652" y="627"/>
                </a:cubicBezTo>
                <a:cubicBezTo>
                  <a:pt x="1650" y="627"/>
                  <a:pt x="1650" y="627"/>
                  <a:pt x="1650" y="627"/>
                </a:cubicBezTo>
                <a:cubicBezTo>
                  <a:pt x="1648" y="626"/>
                  <a:pt x="1648" y="626"/>
                  <a:pt x="1648" y="626"/>
                </a:cubicBezTo>
                <a:cubicBezTo>
                  <a:pt x="1646" y="628"/>
                  <a:pt x="1646" y="628"/>
                  <a:pt x="1646" y="628"/>
                </a:cubicBezTo>
                <a:cubicBezTo>
                  <a:pt x="1642" y="628"/>
                  <a:pt x="1642" y="628"/>
                  <a:pt x="1642" y="628"/>
                </a:cubicBezTo>
                <a:cubicBezTo>
                  <a:pt x="1638" y="629"/>
                  <a:pt x="1638" y="629"/>
                  <a:pt x="1638" y="629"/>
                </a:cubicBezTo>
                <a:cubicBezTo>
                  <a:pt x="1635" y="628"/>
                  <a:pt x="1635" y="628"/>
                  <a:pt x="1635" y="628"/>
                </a:cubicBezTo>
                <a:cubicBezTo>
                  <a:pt x="1633" y="627"/>
                  <a:pt x="1633" y="627"/>
                  <a:pt x="1633" y="627"/>
                </a:cubicBezTo>
                <a:cubicBezTo>
                  <a:pt x="1631" y="627"/>
                  <a:pt x="1631" y="627"/>
                  <a:pt x="1631" y="627"/>
                </a:cubicBezTo>
                <a:cubicBezTo>
                  <a:pt x="1630" y="628"/>
                  <a:pt x="1630" y="628"/>
                  <a:pt x="1630" y="628"/>
                </a:cubicBezTo>
                <a:cubicBezTo>
                  <a:pt x="1629" y="627"/>
                  <a:pt x="1629" y="627"/>
                  <a:pt x="1629" y="627"/>
                </a:cubicBezTo>
                <a:cubicBezTo>
                  <a:pt x="1627" y="629"/>
                  <a:pt x="1627" y="629"/>
                  <a:pt x="1627" y="629"/>
                </a:cubicBezTo>
                <a:cubicBezTo>
                  <a:pt x="1626" y="632"/>
                  <a:pt x="1626" y="632"/>
                  <a:pt x="1626" y="632"/>
                </a:cubicBezTo>
                <a:cubicBezTo>
                  <a:pt x="1628" y="634"/>
                  <a:pt x="1628" y="634"/>
                  <a:pt x="1628" y="634"/>
                </a:cubicBezTo>
                <a:cubicBezTo>
                  <a:pt x="1631" y="633"/>
                  <a:pt x="1631" y="633"/>
                  <a:pt x="1631" y="633"/>
                </a:cubicBezTo>
                <a:cubicBezTo>
                  <a:pt x="1634" y="636"/>
                  <a:pt x="1634" y="636"/>
                  <a:pt x="1634" y="636"/>
                </a:cubicBezTo>
                <a:cubicBezTo>
                  <a:pt x="1636" y="637"/>
                  <a:pt x="1636" y="637"/>
                  <a:pt x="1636" y="637"/>
                </a:cubicBezTo>
                <a:cubicBezTo>
                  <a:pt x="1638" y="639"/>
                  <a:pt x="1638" y="639"/>
                  <a:pt x="1638" y="639"/>
                </a:cubicBezTo>
                <a:cubicBezTo>
                  <a:pt x="1643" y="640"/>
                  <a:pt x="1643" y="640"/>
                  <a:pt x="1643" y="640"/>
                </a:cubicBezTo>
                <a:cubicBezTo>
                  <a:pt x="1644" y="640"/>
                  <a:pt x="1644" y="640"/>
                  <a:pt x="1644" y="640"/>
                </a:cubicBezTo>
                <a:cubicBezTo>
                  <a:pt x="1646" y="641"/>
                  <a:pt x="1646" y="641"/>
                  <a:pt x="1646" y="641"/>
                </a:cubicBezTo>
                <a:cubicBezTo>
                  <a:pt x="1646" y="643"/>
                  <a:pt x="1646" y="643"/>
                  <a:pt x="1646" y="643"/>
                </a:cubicBezTo>
                <a:cubicBezTo>
                  <a:pt x="1651" y="645"/>
                  <a:pt x="1651" y="645"/>
                  <a:pt x="1651" y="645"/>
                </a:cubicBezTo>
                <a:cubicBezTo>
                  <a:pt x="1653" y="644"/>
                  <a:pt x="1653" y="644"/>
                  <a:pt x="1653" y="644"/>
                </a:cubicBezTo>
                <a:cubicBezTo>
                  <a:pt x="1653" y="642"/>
                  <a:pt x="1653" y="642"/>
                  <a:pt x="1653" y="642"/>
                </a:cubicBezTo>
                <a:cubicBezTo>
                  <a:pt x="1654" y="641"/>
                  <a:pt x="1654" y="641"/>
                  <a:pt x="1654" y="641"/>
                </a:cubicBezTo>
                <a:cubicBezTo>
                  <a:pt x="1653" y="638"/>
                  <a:pt x="1653" y="638"/>
                  <a:pt x="1653" y="638"/>
                </a:cubicBezTo>
                <a:cubicBezTo>
                  <a:pt x="1652" y="636"/>
                  <a:pt x="1652" y="636"/>
                  <a:pt x="1652" y="636"/>
                </a:cubicBezTo>
                <a:cubicBezTo>
                  <a:pt x="1653" y="631"/>
                  <a:pt x="1653" y="631"/>
                  <a:pt x="1653" y="631"/>
                </a:cubicBezTo>
                <a:lnTo>
                  <a:pt x="1655" y="629"/>
                </a:lnTo>
                <a:close/>
                <a:moveTo>
                  <a:pt x="1728" y="616"/>
                </a:moveTo>
                <a:cubicBezTo>
                  <a:pt x="1726" y="617"/>
                  <a:pt x="1726" y="617"/>
                  <a:pt x="1726" y="617"/>
                </a:cubicBezTo>
                <a:cubicBezTo>
                  <a:pt x="1727" y="617"/>
                  <a:pt x="1727" y="617"/>
                  <a:pt x="1727" y="617"/>
                </a:cubicBezTo>
                <a:cubicBezTo>
                  <a:pt x="1729" y="617"/>
                  <a:pt x="1729" y="617"/>
                  <a:pt x="1729" y="617"/>
                </a:cubicBezTo>
                <a:cubicBezTo>
                  <a:pt x="1730" y="618"/>
                  <a:pt x="1730" y="618"/>
                  <a:pt x="1730" y="618"/>
                </a:cubicBezTo>
                <a:cubicBezTo>
                  <a:pt x="1730" y="619"/>
                  <a:pt x="1730" y="619"/>
                  <a:pt x="1730" y="619"/>
                </a:cubicBezTo>
                <a:cubicBezTo>
                  <a:pt x="1731" y="619"/>
                  <a:pt x="1731" y="619"/>
                  <a:pt x="1731" y="619"/>
                </a:cubicBezTo>
                <a:cubicBezTo>
                  <a:pt x="1732" y="620"/>
                  <a:pt x="1732" y="620"/>
                  <a:pt x="1732" y="620"/>
                </a:cubicBezTo>
                <a:cubicBezTo>
                  <a:pt x="1733" y="621"/>
                  <a:pt x="1733" y="621"/>
                  <a:pt x="1733" y="621"/>
                </a:cubicBezTo>
                <a:cubicBezTo>
                  <a:pt x="1734" y="622"/>
                  <a:pt x="1734" y="622"/>
                  <a:pt x="1734" y="622"/>
                </a:cubicBezTo>
                <a:cubicBezTo>
                  <a:pt x="1736" y="623"/>
                  <a:pt x="1736" y="623"/>
                  <a:pt x="1736" y="623"/>
                </a:cubicBezTo>
                <a:cubicBezTo>
                  <a:pt x="1737" y="623"/>
                  <a:pt x="1737" y="623"/>
                  <a:pt x="1737" y="623"/>
                </a:cubicBezTo>
                <a:cubicBezTo>
                  <a:pt x="1738" y="624"/>
                  <a:pt x="1738" y="624"/>
                  <a:pt x="1738" y="624"/>
                </a:cubicBezTo>
                <a:cubicBezTo>
                  <a:pt x="1739" y="626"/>
                  <a:pt x="1739" y="626"/>
                  <a:pt x="1739" y="626"/>
                </a:cubicBezTo>
                <a:cubicBezTo>
                  <a:pt x="1740" y="626"/>
                  <a:pt x="1740" y="626"/>
                  <a:pt x="1740" y="626"/>
                </a:cubicBezTo>
                <a:cubicBezTo>
                  <a:pt x="1739" y="627"/>
                  <a:pt x="1739" y="627"/>
                  <a:pt x="1739" y="627"/>
                </a:cubicBezTo>
                <a:cubicBezTo>
                  <a:pt x="1740" y="628"/>
                  <a:pt x="1740" y="628"/>
                  <a:pt x="1740" y="628"/>
                </a:cubicBezTo>
                <a:cubicBezTo>
                  <a:pt x="1741" y="629"/>
                  <a:pt x="1741" y="629"/>
                  <a:pt x="1741" y="629"/>
                </a:cubicBezTo>
                <a:cubicBezTo>
                  <a:pt x="1742" y="629"/>
                  <a:pt x="1742" y="629"/>
                  <a:pt x="1742" y="629"/>
                </a:cubicBezTo>
                <a:cubicBezTo>
                  <a:pt x="1743" y="629"/>
                  <a:pt x="1743" y="629"/>
                  <a:pt x="1743" y="629"/>
                </a:cubicBezTo>
                <a:cubicBezTo>
                  <a:pt x="1744" y="627"/>
                  <a:pt x="1744" y="627"/>
                  <a:pt x="1744" y="627"/>
                </a:cubicBezTo>
                <a:cubicBezTo>
                  <a:pt x="1742" y="627"/>
                  <a:pt x="1742" y="627"/>
                  <a:pt x="1742" y="627"/>
                </a:cubicBezTo>
                <a:cubicBezTo>
                  <a:pt x="1742" y="628"/>
                  <a:pt x="1742" y="628"/>
                  <a:pt x="1742" y="628"/>
                </a:cubicBezTo>
                <a:cubicBezTo>
                  <a:pt x="1740" y="626"/>
                  <a:pt x="1740" y="626"/>
                  <a:pt x="1740" y="626"/>
                </a:cubicBezTo>
                <a:cubicBezTo>
                  <a:pt x="1740" y="625"/>
                  <a:pt x="1740" y="625"/>
                  <a:pt x="1740" y="625"/>
                </a:cubicBezTo>
                <a:cubicBezTo>
                  <a:pt x="1740" y="624"/>
                  <a:pt x="1740" y="624"/>
                  <a:pt x="1740" y="624"/>
                </a:cubicBezTo>
                <a:cubicBezTo>
                  <a:pt x="1740" y="623"/>
                  <a:pt x="1740" y="623"/>
                  <a:pt x="1740" y="623"/>
                </a:cubicBezTo>
                <a:cubicBezTo>
                  <a:pt x="1739" y="621"/>
                  <a:pt x="1739" y="621"/>
                  <a:pt x="1739" y="621"/>
                </a:cubicBezTo>
                <a:cubicBezTo>
                  <a:pt x="1737" y="619"/>
                  <a:pt x="1737" y="619"/>
                  <a:pt x="1737" y="619"/>
                </a:cubicBezTo>
                <a:cubicBezTo>
                  <a:pt x="1737" y="619"/>
                  <a:pt x="1737" y="619"/>
                  <a:pt x="1737" y="619"/>
                </a:cubicBezTo>
                <a:cubicBezTo>
                  <a:pt x="1735" y="619"/>
                  <a:pt x="1735" y="619"/>
                  <a:pt x="1735" y="619"/>
                </a:cubicBezTo>
                <a:cubicBezTo>
                  <a:pt x="1735" y="619"/>
                  <a:pt x="1735" y="619"/>
                  <a:pt x="1735" y="619"/>
                </a:cubicBezTo>
                <a:cubicBezTo>
                  <a:pt x="1733" y="618"/>
                  <a:pt x="1733" y="618"/>
                  <a:pt x="1733" y="618"/>
                </a:cubicBezTo>
                <a:cubicBezTo>
                  <a:pt x="1732" y="617"/>
                  <a:pt x="1732" y="617"/>
                  <a:pt x="1732" y="617"/>
                </a:cubicBezTo>
                <a:cubicBezTo>
                  <a:pt x="1730" y="616"/>
                  <a:pt x="1730" y="616"/>
                  <a:pt x="1730" y="616"/>
                </a:cubicBezTo>
                <a:lnTo>
                  <a:pt x="1728" y="616"/>
                </a:lnTo>
                <a:close/>
                <a:moveTo>
                  <a:pt x="1736" y="656"/>
                </a:moveTo>
                <a:cubicBezTo>
                  <a:pt x="1736" y="658"/>
                  <a:pt x="1736" y="658"/>
                  <a:pt x="1736" y="658"/>
                </a:cubicBezTo>
                <a:cubicBezTo>
                  <a:pt x="1736" y="659"/>
                  <a:pt x="1736" y="659"/>
                  <a:pt x="1736" y="659"/>
                </a:cubicBezTo>
                <a:cubicBezTo>
                  <a:pt x="1736" y="661"/>
                  <a:pt x="1736" y="661"/>
                  <a:pt x="1736" y="661"/>
                </a:cubicBezTo>
                <a:cubicBezTo>
                  <a:pt x="1737" y="661"/>
                  <a:pt x="1737" y="661"/>
                  <a:pt x="1737" y="661"/>
                </a:cubicBezTo>
                <a:cubicBezTo>
                  <a:pt x="1741" y="661"/>
                  <a:pt x="1741" y="661"/>
                  <a:pt x="1741" y="661"/>
                </a:cubicBezTo>
                <a:cubicBezTo>
                  <a:pt x="1742" y="661"/>
                  <a:pt x="1742" y="661"/>
                  <a:pt x="1742" y="661"/>
                </a:cubicBezTo>
                <a:cubicBezTo>
                  <a:pt x="1743" y="661"/>
                  <a:pt x="1743" y="661"/>
                  <a:pt x="1743" y="661"/>
                </a:cubicBezTo>
                <a:cubicBezTo>
                  <a:pt x="1745" y="661"/>
                  <a:pt x="1745" y="661"/>
                  <a:pt x="1745" y="661"/>
                </a:cubicBezTo>
                <a:cubicBezTo>
                  <a:pt x="1747" y="663"/>
                  <a:pt x="1747" y="663"/>
                  <a:pt x="1747" y="663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50" y="664"/>
                  <a:pt x="1750" y="664"/>
                  <a:pt x="1750" y="664"/>
                </a:cubicBezTo>
                <a:cubicBezTo>
                  <a:pt x="1752" y="662"/>
                  <a:pt x="1752" y="662"/>
                  <a:pt x="1752" y="662"/>
                </a:cubicBezTo>
                <a:cubicBezTo>
                  <a:pt x="1755" y="663"/>
                  <a:pt x="1755" y="663"/>
                  <a:pt x="1755" y="663"/>
                </a:cubicBezTo>
                <a:cubicBezTo>
                  <a:pt x="1758" y="663"/>
                  <a:pt x="1758" y="663"/>
                  <a:pt x="1758" y="663"/>
                </a:cubicBezTo>
                <a:cubicBezTo>
                  <a:pt x="1761" y="663"/>
                  <a:pt x="1761" y="663"/>
                  <a:pt x="1761" y="663"/>
                </a:cubicBezTo>
                <a:cubicBezTo>
                  <a:pt x="1762" y="662"/>
                  <a:pt x="1762" y="662"/>
                  <a:pt x="1762" y="662"/>
                </a:cubicBezTo>
                <a:cubicBezTo>
                  <a:pt x="1763" y="660"/>
                  <a:pt x="1763" y="660"/>
                  <a:pt x="1763" y="660"/>
                </a:cubicBezTo>
                <a:cubicBezTo>
                  <a:pt x="1763" y="659"/>
                  <a:pt x="1763" y="659"/>
                  <a:pt x="1763" y="659"/>
                </a:cubicBezTo>
                <a:cubicBezTo>
                  <a:pt x="1763" y="658"/>
                  <a:pt x="1763" y="658"/>
                  <a:pt x="1763" y="658"/>
                </a:cubicBezTo>
                <a:cubicBezTo>
                  <a:pt x="1762" y="659"/>
                  <a:pt x="1762" y="659"/>
                  <a:pt x="1762" y="659"/>
                </a:cubicBezTo>
                <a:cubicBezTo>
                  <a:pt x="1762" y="660"/>
                  <a:pt x="1762" y="660"/>
                  <a:pt x="1762" y="660"/>
                </a:cubicBezTo>
                <a:cubicBezTo>
                  <a:pt x="1761" y="661"/>
                  <a:pt x="1761" y="661"/>
                  <a:pt x="1761" y="661"/>
                </a:cubicBezTo>
                <a:cubicBezTo>
                  <a:pt x="1760" y="660"/>
                  <a:pt x="1760" y="660"/>
                  <a:pt x="1760" y="660"/>
                </a:cubicBezTo>
                <a:cubicBezTo>
                  <a:pt x="1759" y="660"/>
                  <a:pt x="1759" y="660"/>
                  <a:pt x="1759" y="660"/>
                </a:cubicBezTo>
                <a:cubicBezTo>
                  <a:pt x="1758" y="660"/>
                  <a:pt x="1758" y="660"/>
                  <a:pt x="1758" y="660"/>
                </a:cubicBezTo>
                <a:cubicBezTo>
                  <a:pt x="1758" y="659"/>
                  <a:pt x="1758" y="659"/>
                  <a:pt x="1758" y="659"/>
                </a:cubicBezTo>
                <a:cubicBezTo>
                  <a:pt x="1758" y="658"/>
                  <a:pt x="1758" y="658"/>
                  <a:pt x="1758" y="658"/>
                </a:cubicBezTo>
                <a:cubicBezTo>
                  <a:pt x="1757" y="658"/>
                  <a:pt x="1757" y="658"/>
                  <a:pt x="1757" y="658"/>
                </a:cubicBezTo>
                <a:cubicBezTo>
                  <a:pt x="1754" y="658"/>
                  <a:pt x="1754" y="658"/>
                  <a:pt x="1754" y="658"/>
                </a:cubicBezTo>
                <a:cubicBezTo>
                  <a:pt x="1752" y="657"/>
                  <a:pt x="1752" y="657"/>
                  <a:pt x="1752" y="657"/>
                </a:cubicBezTo>
                <a:cubicBezTo>
                  <a:pt x="1749" y="657"/>
                  <a:pt x="1749" y="657"/>
                  <a:pt x="1749" y="657"/>
                </a:cubicBezTo>
                <a:cubicBezTo>
                  <a:pt x="1746" y="658"/>
                  <a:pt x="1746" y="658"/>
                  <a:pt x="1746" y="658"/>
                </a:cubicBezTo>
                <a:cubicBezTo>
                  <a:pt x="1745" y="659"/>
                  <a:pt x="1745" y="659"/>
                  <a:pt x="1745" y="659"/>
                </a:cubicBezTo>
                <a:cubicBezTo>
                  <a:pt x="1743" y="658"/>
                  <a:pt x="1743" y="658"/>
                  <a:pt x="1743" y="658"/>
                </a:cubicBezTo>
                <a:cubicBezTo>
                  <a:pt x="1742" y="657"/>
                  <a:pt x="1742" y="657"/>
                  <a:pt x="1742" y="657"/>
                </a:cubicBezTo>
                <a:cubicBezTo>
                  <a:pt x="1741" y="657"/>
                  <a:pt x="1741" y="657"/>
                  <a:pt x="1741" y="657"/>
                </a:cubicBezTo>
                <a:cubicBezTo>
                  <a:pt x="1742" y="657"/>
                  <a:pt x="1742" y="657"/>
                  <a:pt x="1742" y="657"/>
                </a:cubicBezTo>
                <a:cubicBezTo>
                  <a:pt x="1741" y="655"/>
                  <a:pt x="1741" y="655"/>
                  <a:pt x="1741" y="655"/>
                </a:cubicBezTo>
                <a:cubicBezTo>
                  <a:pt x="1740" y="656"/>
                  <a:pt x="1740" y="656"/>
                  <a:pt x="1740" y="656"/>
                </a:cubicBezTo>
                <a:cubicBezTo>
                  <a:pt x="1740" y="656"/>
                  <a:pt x="1740" y="656"/>
                  <a:pt x="1740" y="656"/>
                </a:cubicBezTo>
                <a:cubicBezTo>
                  <a:pt x="1741" y="656"/>
                  <a:pt x="1741" y="656"/>
                  <a:pt x="1741" y="656"/>
                </a:cubicBezTo>
                <a:cubicBezTo>
                  <a:pt x="1740" y="657"/>
                  <a:pt x="1740" y="657"/>
                  <a:pt x="1740" y="657"/>
                </a:cubicBezTo>
                <a:cubicBezTo>
                  <a:pt x="1738" y="657"/>
                  <a:pt x="1738" y="657"/>
                  <a:pt x="1738" y="657"/>
                </a:cubicBezTo>
                <a:cubicBezTo>
                  <a:pt x="1738" y="656"/>
                  <a:pt x="1738" y="656"/>
                  <a:pt x="1738" y="656"/>
                </a:cubicBezTo>
                <a:cubicBezTo>
                  <a:pt x="1738" y="655"/>
                  <a:pt x="1738" y="655"/>
                  <a:pt x="1738" y="655"/>
                </a:cubicBezTo>
                <a:cubicBezTo>
                  <a:pt x="1737" y="656"/>
                  <a:pt x="1737" y="656"/>
                  <a:pt x="1737" y="656"/>
                </a:cubicBezTo>
                <a:cubicBezTo>
                  <a:pt x="1738" y="657"/>
                  <a:pt x="1738" y="657"/>
                  <a:pt x="1738" y="657"/>
                </a:cubicBezTo>
                <a:cubicBezTo>
                  <a:pt x="1737" y="658"/>
                  <a:pt x="1737" y="658"/>
                  <a:pt x="1737" y="658"/>
                </a:cubicBezTo>
                <a:lnTo>
                  <a:pt x="1736" y="656"/>
                </a:lnTo>
                <a:close/>
                <a:moveTo>
                  <a:pt x="1735" y="615"/>
                </a:moveTo>
                <a:cubicBezTo>
                  <a:pt x="1734" y="614"/>
                  <a:pt x="1734" y="614"/>
                  <a:pt x="1734" y="614"/>
                </a:cubicBezTo>
                <a:cubicBezTo>
                  <a:pt x="1733" y="613"/>
                  <a:pt x="1733" y="613"/>
                  <a:pt x="1733" y="613"/>
                </a:cubicBezTo>
                <a:cubicBezTo>
                  <a:pt x="1733" y="614"/>
                  <a:pt x="1733" y="614"/>
                  <a:pt x="1733" y="614"/>
                </a:cubicBezTo>
                <a:cubicBezTo>
                  <a:pt x="1734" y="616"/>
                  <a:pt x="1734" y="616"/>
                  <a:pt x="1734" y="616"/>
                </a:cubicBezTo>
                <a:lnTo>
                  <a:pt x="1735" y="615"/>
                </a:lnTo>
                <a:close/>
                <a:moveTo>
                  <a:pt x="1705" y="630"/>
                </a:moveTo>
                <a:cubicBezTo>
                  <a:pt x="1705" y="631"/>
                  <a:pt x="1705" y="631"/>
                  <a:pt x="1705" y="631"/>
                </a:cubicBezTo>
                <a:cubicBezTo>
                  <a:pt x="1706" y="632"/>
                  <a:pt x="1706" y="632"/>
                  <a:pt x="1706" y="632"/>
                </a:cubicBezTo>
                <a:cubicBezTo>
                  <a:pt x="1707" y="633"/>
                  <a:pt x="1707" y="633"/>
                  <a:pt x="1707" y="633"/>
                </a:cubicBezTo>
                <a:cubicBezTo>
                  <a:pt x="1708" y="632"/>
                  <a:pt x="1708" y="632"/>
                  <a:pt x="1708" y="632"/>
                </a:cubicBezTo>
                <a:cubicBezTo>
                  <a:pt x="1709" y="632"/>
                  <a:pt x="1709" y="632"/>
                  <a:pt x="1709" y="632"/>
                </a:cubicBezTo>
                <a:cubicBezTo>
                  <a:pt x="1708" y="631"/>
                  <a:pt x="1708" y="631"/>
                  <a:pt x="1708" y="631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0"/>
                  <a:pt x="1706" y="630"/>
                </a:cubicBezTo>
                <a:lnTo>
                  <a:pt x="1705" y="630"/>
                </a:lnTo>
                <a:close/>
                <a:moveTo>
                  <a:pt x="1729" y="645"/>
                </a:moveTo>
                <a:cubicBezTo>
                  <a:pt x="1729" y="646"/>
                  <a:pt x="1729" y="646"/>
                  <a:pt x="1729" y="646"/>
                </a:cubicBezTo>
                <a:cubicBezTo>
                  <a:pt x="1729" y="646"/>
                  <a:pt x="1729" y="646"/>
                  <a:pt x="1729" y="646"/>
                </a:cubicBezTo>
                <a:lnTo>
                  <a:pt x="1729" y="645"/>
                </a:lnTo>
                <a:close/>
                <a:moveTo>
                  <a:pt x="1729" y="649"/>
                </a:moveTo>
                <a:cubicBezTo>
                  <a:pt x="1729" y="650"/>
                  <a:pt x="1729" y="650"/>
                  <a:pt x="1729" y="650"/>
                </a:cubicBezTo>
                <a:cubicBezTo>
                  <a:pt x="1730" y="651"/>
                  <a:pt x="1730" y="651"/>
                  <a:pt x="1730" y="651"/>
                </a:cubicBezTo>
                <a:cubicBezTo>
                  <a:pt x="1731" y="649"/>
                  <a:pt x="1731" y="649"/>
                  <a:pt x="1731" y="649"/>
                </a:cubicBezTo>
                <a:cubicBezTo>
                  <a:pt x="1730" y="648"/>
                  <a:pt x="1730" y="648"/>
                  <a:pt x="1730" y="648"/>
                </a:cubicBezTo>
                <a:cubicBezTo>
                  <a:pt x="1729" y="647"/>
                  <a:pt x="1729" y="647"/>
                  <a:pt x="1729" y="647"/>
                </a:cubicBezTo>
                <a:cubicBezTo>
                  <a:pt x="1729" y="647"/>
                  <a:pt x="1729" y="647"/>
                  <a:pt x="1729" y="647"/>
                </a:cubicBezTo>
                <a:cubicBezTo>
                  <a:pt x="1728" y="648"/>
                  <a:pt x="1728" y="648"/>
                  <a:pt x="1728" y="648"/>
                </a:cubicBezTo>
                <a:lnTo>
                  <a:pt x="1729" y="649"/>
                </a:lnTo>
                <a:close/>
                <a:moveTo>
                  <a:pt x="1731" y="613"/>
                </a:moveTo>
                <a:cubicBezTo>
                  <a:pt x="1731" y="614"/>
                  <a:pt x="1731" y="614"/>
                  <a:pt x="1731" y="614"/>
                </a:cubicBezTo>
                <a:cubicBezTo>
                  <a:pt x="1731" y="615"/>
                  <a:pt x="1731" y="615"/>
                  <a:pt x="1731" y="615"/>
                </a:cubicBezTo>
                <a:cubicBezTo>
                  <a:pt x="1732" y="614"/>
                  <a:pt x="1732" y="614"/>
                  <a:pt x="1732" y="614"/>
                </a:cubicBezTo>
                <a:lnTo>
                  <a:pt x="1731" y="613"/>
                </a:lnTo>
                <a:close/>
                <a:moveTo>
                  <a:pt x="1753" y="641"/>
                </a:moveTo>
                <a:cubicBezTo>
                  <a:pt x="1754" y="641"/>
                  <a:pt x="1754" y="641"/>
                  <a:pt x="1754" y="641"/>
                </a:cubicBezTo>
                <a:cubicBezTo>
                  <a:pt x="1755" y="639"/>
                  <a:pt x="1755" y="639"/>
                  <a:pt x="1755" y="639"/>
                </a:cubicBezTo>
                <a:cubicBezTo>
                  <a:pt x="1755" y="638"/>
                  <a:pt x="1755" y="638"/>
                  <a:pt x="1755" y="638"/>
                </a:cubicBezTo>
                <a:cubicBezTo>
                  <a:pt x="1754" y="638"/>
                  <a:pt x="1754" y="638"/>
                  <a:pt x="1754" y="638"/>
                </a:cubicBezTo>
                <a:cubicBezTo>
                  <a:pt x="1752" y="639"/>
                  <a:pt x="1752" y="639"/>
                  <a:pt x="1752" y="639"/>
                </a:cubicBezTo>
                <a:lnTo>
                  <a:pt x="1753" y="641"/>
                </a:lnTo>
                <a:close/>
                <a:moveTo>
                  <a:pt x="1752" y="636"/>
                </a:moveTo>
                <a:cubicBezTo>
                  <a:pt x="1753" y="636"/>
                  <a:pt x="1753" y="636"/>
                  <a:pt x="1753" y="636"/>
                </a:cubicBezTo>
                <a:cubicBezTo>
                  <a:pt x="1752" y="635"/>
                  <a:pt x="1752" y="635"/>
                  <a:pt x="1752" y="635"/>
                </a:cubicBezTo>
                <a:lnTo>
                  <a:pt x="1752" y="636"/>
                </a:lnTo>
                <a:close/>
                <a:moveTo>
                  <a:pt x="1761" y="611"/>
                </a:moveTo>
                <a:cubicBezTo>
                  <a:pt x="1759" y="611"/>
                  <a:pt x="1759" y="611"/>
                  <a:pt x="1759" y="611"/>
                </a:cubicBezTo>
                <a:cubicBezTo>
                  <a:pt x="1758" y="612"/>
                  <a:pt x="1758" y="612"/>
                  <a:pt x="1758" y="612"/>
                </a:cubicBezTo>
                <a:cubicBezTo>
                  <a:pt x="1755" y="612"/>
                  <a:pt x="1755" y="612"/>
                  <a:pt x="1755" y="612"/>
                </a:cubicBezTo>
                <a:cubicBezTo>
                  <a:pt x="1755" y="614"/>
                  <a:pt x="1755" y="614"/>
                  <a:pt x="1755" y="614"/>
                </a:cubicBezTo>
                <a:cubicBezTo>
                  <a:pt x="1756" y="615"/>
                  <a:pt x="1756" y="615"/>
                  <a:pt x="1756" y="615"/>
                </a:cubicBezTo>
                <a:cubicBezTo>
                  <a:pt x="1757" y="615"/>
                  <a:pt x="1757" y="615"/>
                  <a:pt x="1757" y="615"/>
                </a:cubicBezTo>
                <a:cubicBezTo>
                  <a:pt x="1758" y="615"/>
                  <a:pt x="1758" y="615"/>
                  <a:pt x="1758" y="615"/>
                </a:cubicBezTo>
                <a:cubicBezTo>
                  <a:pt x="1758" y="614"/>
                  <a:pt x="1758" y="614"/>
                  <a:pt x="1758" y="614"/>
                </a:cubicBezTo>
                <a:cubicBezTo>
                  <a:pt x="1758" y="613"/>
                  <a:pt x="1758" y="613"/>
                  <a:pt x="1758" y="613"/>
                </a:cubicBezTo>
                <a:cubicBezTo>
                  <a:pt x="1760" y="613"/>
                  <a:pt x="1760" y="613"/>
                  <a:pt x="1760" y="613"/>
                </a:cubicBezTo>
                <a:cubicBezTo>
                  <a:pt x="1760" y="614"/>
                  <a:pt x="1760" y="614"/>
                  <a:pt x="1760" y="614"/>
                </a:cubicBezTo>
                <a:cubicBezTo>
                  <a:pt x="1759" y="615"/>
                  <a:pt x="1759" y="615"/>
                  <a:pt x="1759" y="615"/>
                </a:cubicBezTo>
                <a:cubicBezTo>
                  <a:pt x="1758" y="615"/>
                  <a:pt x="1758" y="615"/>
                  <a:pt x="1758" y="615"/>
                </a:cubicBezTo>
                <a:cubicBezTo>
                  <a:pt x="1760" y="616"/>
                  <a:pt x="1760" y="616"/>
                  <a:pt x="1760" y="616"/>
                </a:cubicBezTo>
                <a:cubicBezTo>
                  <a:pt x="1762" y="616"/>
                  <a:pt x="1762" y="616"/>
                  <a:pt x="1762" y="616"/>
                </a:cubicBezTo>
                <a:cubicBezTo>
                  <a:pt x="1762" y="614"/>
                  <a:pt x="1762" y="614"/>
                  <a:pt x="1762" y="614"/>
                </a:cubicBezTo>
                <a:cubicBezTo>
                  <a:pt x="1761" y="612"/>
                  <a:pt x="1761" y="612"/>
                  <a:pt x="1761" y="612"/>
                </a:cubicBezTo>
                <a:cubicBezTo>
                  <a:pt x="1761" y="612"/>
                  <a:pt x="1761" y="612"/>
                  <a:pt x="1761" y="612"/>
                </a:cubicBezTo>
                <a:cubicBezTo>
                  <a:pt x="1761" y="611"/>
                  <a:pt x="1761" y="611"/>
                  <a:pt x="1761" y="611"/>
                </a:cubicBezTo>
                <a:close/>
                <a:moveTo>
                  <a:pt x="1754" y="599"/>
                </a:moveTo>
                <a:cubicBezTo>
                  <a:pt x="1753" y="599"/>
                  <a:pt x="1753" y="599"/>
                  <a:pt x="1753" y="599"/>
                </a:cubicBezTo>
                <a:cubicBezTo>
                  <a:pt x="1752" y="600"/>
                  <a:pt x="1752" y="600"/>
                  <a:pt x="1752" y="600"/>
                </a:cubicBezTo>
                <a:cubicBezTo>
                  <a:pt x="1754" y="600"/>
                  <a:pt x="1754" y="600"/>
                  <a:pt x="1754" y="600"/>
                </a:cubicBezTo>
                <a:cubicBezTo>
                  <a:pt x="1756" y="600"/>
                  <a:pt x="1756" y="600"/>
                  <a:pt x="1756" y="600"/>
                </a:cubicBezTo>
                <a:cubicBezTo>
                  <a:pt x="1756" y="599"/>
                  <a:pt x="1756" y="599"/>
                  <a:pt x="1756" y="599"/>
                </a:cubicBezTo>
                <a:cubicBezTo>
                  <a:pt x="1755" y="598"/>
                  <a:pt x="1755" y="598"/>
                  <a:pt x="1755" y="598"/>
                </a:cubicBezTo>
                <a:lnTo>
                  <a:pt x="1754" y="599"/>
                </a:lnTo>
                <a:close/>
                <a:moveTo>
                  <a:pt x="1760" y="634"/>
                </a:moveTo>
                <a:cubicBezTo>
                  <a:pt x="1760" y="633"/>
                  <a:pt x="1760" y="633"/>
                  <a:pt x="1760" y="633"/>
                </a:cubicBezTo>
                <a:cubicBezTo>
                  <a:pt x="1758" y="633"/>
                  <a:pt x="1758" y="633"/>
                  <a:pt x="1758" y="633"/>
                </a:cubicBezTo>
                <a:cubicBezTo>
                  <a:pt x="1758" y="634"/>
                  <a:pt x="1758" y="634"/>
                  <a:pt x="1758" y="634"/>
                </a:cubicBezTo>
                <a:cubicBezTo>
                  <a:pt x="1759" y="635"/>
                  <a:pt x="1759" y="635"/>
                  <a:pt x="1759" y="635"/>
                </a:cubicBezTo>
                <a:lnTo>
                  <a:pt x="1760" y="634"/>
                </a:lnTo>
                <a:close/>
                <a:moveTo>
                  <a:pt x="1753" y="596"/>
                </a:moveTo>
                <a:cubicBezTo>
                  <a:pt x="1751" y="596"/>
                  <a:pt x="1751" y="596"/>
                  <a:pt x="1751" y="596"/>
                </a:cubicBezTo>
                <a:cubicBezTo>
                  <a:pt x="1751" y="597"/>
                  <a:pt x="1751" y="597"/>
                  <a:pt x="1751" y="597"/>
                </a:cubicBezTo>
                <a:cubicBezTo>
                  <a:pt x="1753" y="597"/>
                  <a:pt x="1753" y="597"/>
                  <a:pt x="1753" y="597"/>
                </a:cubicBezTo>
                <a:cubicBezTo>
                  <a:pt x="1754" y="597"/>
                  <a:pt x="1754" y="597"/>
                  <a:pt x="1754" y="597"/>
                </a:cubicBezTo>
                <a:cubicBezTo>
                  <a:pt x="1754" y="596"/>
                  <a:pt x="1754" y="596"/>
                  <a:pt x="1754" y="596"/>
                </a:cubicBezTo>
                <a:lnTo>
                  <a:pt x="1753" y="596"/>
                </a:lnTo>
                <a:close/>
                <a:moveTo>
                  <a:pt x="1756" y="625"/>
                </a:moveTo>
                <a:cubicBezTo>
                  <a:pt x="1757" y="626"/>
                  <a:pt x="1757" y="626"/>
                  <a:pt x="1757" y="626"/>
                </a:cubicBezTo>
                <a:cubicBezTo>
                  <a:pt x="1759" y="625"/>
                  <a:pt x="1759" y="625"/>
                  <a:pt x="1759" y="625"/>
                </a:cubicBezTo>
                <a:cubicBezTo>
                  <a:pt x="1759" y="623"/>
                  <a:pt x="1759" y="623"/>
                  <a:pt x="1759" y="623"/>
                </a:cubicBezTo>
                <a:cubicBezTo>
                  <a:pt x="1759" y="621"/>
                  <a:pt x="1759" y="621"/>
                  <a:pt x="1759" y="621"/>
                </a:cubicBezTo>
                <a:cubicBezTo>
                  <a:pt x="1758" y="621"/>
                  <a:pt x="1758" y="621"/>
                  <a:pt x="1758" y="621"/>
                </a:cubicBezTo>
                <a:cubicBezTo>
                  <a:pt x="1757" y="620"/>
                  <a:pt x="1757" y="620"/>
                  <a:pt x="1757" y="620"/>
                </a:cubicBezTo>
                <a:cubicBezTo>
                  <a:pt x="1756" y="621"/>
                  <a:pt x="1756" y="621"/>
                  <a:pt x="1756" y="621"/>
                </a:cubicBezTo>
                <a:cubicBezTo>
                  <a:pt x="1756" y="621"/>
                  <a:pt x="1756" y="621"/>
                  <a:pt x="1756" y="621"/>
                </a:cubicBezTo>
                <a:cubicBezTo>
                  <a:pt x="1757" y="622"/>
                  <a:pt x="1757" y="622"/>
                  <a:pt x="1757" y="622"/>
                </a:cubicBezTo>
                <a:cubicBezTo>
                  <a:pt x="1757" y="624"/>
                  <a:pt x="1757" y="624"/>
                  <a:pt x="1757" y="624"/>
                </a:cubicBezTo>
                <a:cubicBezTo>
                  <a:pt x="1756" y="624"/>
                  <a:pt x="1756" y="624"/>
                  <a:pt x="1756" y="624"/>
                </a:cubicBezTo>
                <a:lnTo>
                  <a:pt x="1756" y="625"/>
                </a:lnTo>
                <a:close/>
                <a:moveTo>
                  <a:pt x="1584" y="590"/>
                </a:moveTo>
                <a:cubicBezTo>
                  <a:pt x="1584" y="589"/>
                  <a:pt x="1584" y="589"/>
                  <a:pt x="1584" y="589"/>
                </a:cubicBezTo>
                <a:cubicBezTo>
                  <a:pt x="1585" y="588"/>
                  <a:pt x="1585" y="588"/>
                  <a:pt x="1585" y="588"/>
                </a:cubicBezTo>
                <a:cubicBezTo>
                  <a:pt x="1584" y="588"/>
                  <a:pt x="1584" y="588"/>
                  <a:pt x="1584" y="588"/>
                </a:cubicBezTo>
                <a:cubicBezTo>
                  <a:pt x="1584" y="589"/>
                  <a:pt x="1584" y="589"/>
                  <a:pt x="1584" y="589"/>
                </a:cubicBezTo>
                <a:cubicBezTo>
                  <a:pt x="1583" y="589"/>
                  <a:pt x="1583" y="589"/>
                  <a:pt x="1583" y="589"/>
                </a:cubicBezTo>
                <a:cubicBezTo>
                  <a:pt x="1583" y="590"/>
                  <a:pt x="1583" y="590"/>
                  <a:pt x="1583" y="590"/>
                </a:cubicBezTo>
                <a:lnTo>
                  <a:pt x="1584" y="590"/>
                </a:lnTo>
                <a:close/>
                <a:moveTo>
                  <a:pt x="1585" y="575"/>
                </a:moveTo>
                <a:cubicBezTo>
                  <a:pt x="1586" y="577"/>
                  <a:pt x="1586" y="577"/>
                  <a:pt x="1586" y="577"/>
                </a:cubicBezTo>
                <a:cubicBezTo>
                  <a:pt x="1587" y="578"/>
                  <a:pt x="1587" y="578"/>
                  <a:pt x="1587" y="578"/>
                </a:cubicBezTo>
                <a:cubicBezTo>
                  <a:pt x="1587" y="578"/>
                  <a:pt x="1587" y="578"/>
                  <a:pt x="1587" y="578"/>
                </a:cubicBezTo>
                <a:cubicBezTo>
                  <a:pt x="1587" y="579"/>
                  <a:pt x="1587" y="579"/>
                  <a:pt x="1587" y="579"/>
                </a:cubicBezTo>
                <a:cubicBezTo>
                  <a:pt x="1587" y="580"/>
                  <a:pt x="1587" y="580"/>
                  <a:pt x="1587" y="580"/>
                </a:cubicBezTo>
                <a:cubicBezTo>
                  <a:pt x="1589" y="581"/>
                  <a:pt x="1589" y="581"/>
                  <a:pt x="1589" y="581"/>
                </a:cubicBezTo>
                <a:cubicBezTo>
                  <a:pt x="1588" y="582"/>
                  <a:pt x="1588" y="582"/>
                  <a:pt x="1588" y="582"/>
                </a:cubicBezTo>
                <a:cubicBezTo>
                  <a:pt x="1589" y="582"/>
                  <a:pt x="1589" y="582"/>
                  <a:pt x="1589" y="582"/>
                </a:cubicBezTo>
                <a:cubicBezTo>
                  <a:pt x="1590" y="583"/>
                  <a:pt x="1590" y="583"/>
                  <a:pt x="1590" y="583"/>
                </a:cubicBezTo>
                <a:cubicBezTo>
                  <a:pt x="1589" y="583"/>
                  <a:pt x="1589" y="583"/>
                  <a:pt x="1589" y="583"/>
                </a:cubicBezTo>
                <a:cubicBezTo>
                  <a:pt x="1588" y="584"/>
                  <a:pt x="1588" y="584"/>
                  <a:pt x="1588" y="584"/>
                </a:cubicBezTo>
                <a:cubicBezTo>
                  <a:pt x="1589" y="585"/>
                  <a:pt x="1589" y="585"/>
                  <a:pt x="1589" y="585"/>
                </a:cubicBezTo>
                <a:cubicBezTo>
                  <a:pt x="1592" y="586"/>
                  <a:pt x="1592" y="586"/>
                  <a:pt x="1592" y="586"/>
                </a:cubicBezTo>
                <a:cubicBezTo>
                  <a:pt x="1594" y="585"/>
                  <a:pt x="1594" y="585"/>
                  <a:pt x="1594" y="585"/>
                </a:cubicBezTo>
                <a:cubicBezTo>
                  <a:pt x="1595" y="582"/>
                  <a:pt x="1595" y="582"/>
                  <a:pt x="1595" y="582"/>
                </a:cubicBezTo>
                <a:cubicBezTo>
                  <a:pt x="1595" y="579"/>
                  <a:pt x="1595" y="579"/>
                  <a:pt x="1595" y="579"/>
                </a:cubicBezTo>
                <a:cubicBezTo>
                  <a:pt x="1596" y="575"/>
                  <a:pt x="1596" y="575"/>
                  <a:pt x="1596" y="575"/>
                </a:cubicBezTo>
                <a:cubicBezTo>
                  <a:pt x="1595" y="571"/>
                  <a:pt x="1595" y="571"/>
                  <a:pt x="1595" y="571"/>
                </a:cubicBezTo>
                <a:cubicBezTo>
                  <a:pt x="1595" y="568"/>
                  <a:pt x="1595" y="568"/>
                  <a:pt x="1595" y="568"/>
                </a:cubicBezTo>
                <a:cubicBezTo>
                  <a:pt x="1595" y="565"/>
                  <a:pt x="1595" y="565"/>
                  <a:pt x="1595" y="565"/>
                </a:cubicBezTo>
                <a:cubicBezTo>
                  <a:pt x="1594" y="565"/>
                  <a:pt x="1594" y="565"/>
                  <a:pt x="1594" y="565"/>
                </a:cubicBezTo>
                <a:cubicBezTo>
                  <a:pt x="1593" y="567"/>
                  <a:pt x="1593" y="567"/>
                  <a:pt x="1593" y="567"/>
                </a:cubicBezTo>
                <a:cubicBezTo>
                  <a:pt x="1594" y="568"/>
                  <a:pt x="1594" y="568"/>
                  <a:pt x="1594" y="568"/>
                </a:cubicBezTo>
                <a:cubicBezTo>
                  <a:pt x="1594" y="570"/>
                  <a:pt x="1594" y="570"/>
                  <a:pt x="1594" y="570"/>
                </a:cubicBezTo>
                <a:cubicBezTo>
                  <a:pt x="1593" y="570"/>
                  <a:pt x="1593" y="570"/>
                  <a:pt x="1593" y="570"/>
                </a:cubicBezTo>
                <a:cubicBezTo>
                  <a:pt x="1592" y="569"/>
                  <a:pt x="1592" y="569"/>
                  <a:pt x="1592" y="569"/>
                </a:cubicBezTo>
                <a:cubicBezTo>
                  <a:pt x="1590" y="570"/>
                  <a:pt x="1590" y="570"/>
                  <a:pt x="1590" y="570"/>
                </a:cubicBezTo>
                <a:cubicBezTo>
                  <a:pt x="1587" y="571"/>
                  <a:pt x="1587" y="571"/>
                  <a:pt x="1587" y="571"/>
                </a:cubicBezTo>
                <a:cubicBezTo>
                  <a:pt x="1586" y="573"/>
                  <a:pt x="1586" y="573"/>
                  <a:pt x="1586" y="573"/>
                </a:cubicBezTo>
                <a:cubicBezTo>
                  <a:pt x="1587" y="575"/>
                  <a:pt x="1587" y="575"/>
                  <a:pt x="1587" y="575"/>
                </a:cubicBezTo>
                <a:cubicBezTo>
                  <a:pt x="1587" y="575"/>
                  <a:pt x="1587" y="575"/>
                  <a:pt x="1587" y="575"/>
                </a:cubicBezTo>
                <a:lnTo>
                  <a:pt x="1585" y="575"/>
                </a:lnTo>
                <a:close/>
                <a:moveTo>
                  <a:pt x="1585" y="597"/>
                </a:moveTo>
                <a:cubicBezTo>
                  <a:pt x="1585" y="598"/>
                  <a:pt x="1585" y="598"/>
                  <a:pt x="1585" y="598"/>
                </a:cubicBezTo>
                <a:cubicBezTo>
                  <a:pt x="1586" y="600"/>
                  <a:pt x="1586" y="600"/>
                  <a:pt x="1586" y="600"/>
                </a:cubicBezTo>
                <a:cubicBezTo>
                  <a:pt x="1586" y="602"/>
                  <a:pt x="1586" y="602"/>
                  <a:pt x="1586" y="602"/>
                </a:cubicBezTo>
                <a:cubicBezTo>
                  <a:pt x="1585" y="603"/>
                  <a:pt x="1585" y="603"/>
                  <a:pt x="1585" y="603"/>
                </a:cubicBezTo>
                <a:cubicBezTo>
                  <a:pt x="1585" y="605"/>
                  <a:pt x="1585" y="605"/>
                  <a:pt x="1585" y="605"/>
                </a:cubicBezTo>
                <a:cubicBezTo>
                  <a:pt x="1587" y="605"/>
                  <a:pt x="1587" y="605"/>
                  <a:pt x="1587" y="605"/>
                </a:cubicBezTo>
                <a:cubicBezTo>
                  <a:pt x="1587" y="606"/>
                  <a:pt x="1587" y="606"/>
                  <a:pt x="1587" y="606"/>
                </a:cubicBezTo>
                <a:cubicBezTo>
                  <a:pt x="1586" y="607"/>
                  <a:pt x="1586" y="607"/>
                  <a:pt x="1586" y="607"/>
                </a:cubicBezTo>
                <a:cubicBezTo>
                  <a:pt x="1585" y="611"/>
                  <a:pt x="1585" y="611"/>
                  <a:pt x="1585" y="611"/>
                </a:cubicBezTo>
                <a:cubicBezTo>
                  <a:pt x="1586" y="612"/>
                  <a:pt x="1586" y="612"/>
                  <a:pt x="1586" y="612"/>
                </a:cubicBezTo>
                <a:cubicBezTo>
                  <a:pt x="1587" y="616"/>
                  <a:pt x="1587" y="616"/>
                  <a:pt x="1587" y="616"/>
                </a:cubicBezTo>
                <a:cubicBezTo>
                  <a:pt x="1589" y="618"/>
                  <a:pt x="1589" y="618"/>
                  <a:pt x="1589" y="618"/>
                </a:cubicBezTo>
                <a:cubicBezTo>
                  <a:pt x="1589" y="617"/>
                  <a:pt x="1589" y="617"/>
                  <a:pt x="1589" y="617"/>
                </a:cubicBezTo>
                <a:cubicBezTo>
                  <a:pt x="1590" y="618"/>
                  <a:pt x="1590" y="618"/>
                  <a:pt x="1590" y="618"/>
                </a:cubicBezTo>
                <a:cubicBezTo>
                  <a:pt x="1592" y="617"/>
                  <a:pt x="1592" y="617"/>
                  <a:pt x="1592" y="617"/>
                </a:cubicBezTo>
                <a:cubicBezTo>
                  <a:pt x="1592" y="615"/>
                  <a:pt x="1592" y="615"/>
                  <a:pt x="1592" y="615"/>
                </a:cubicBezTo>
                <a:cubicBezTo>
                  <a:pt x="1593" y="613"/>
                  <a:pt x="1593" y="613"/>
                  <a:pt x="1593" y="613"/>
                </a:cubicBezTo>
                <a:cubicBezTo>
                  <a:pt x="1595" y="614"/>
                  <a:pt x="1595" y="614"/>
                  <a:pt x="1595" y="614"/>
                </a:cubicBezTo>
                <a:cubicBezTo>
                  <a:pt x="1596" y="615"/>
                  <a:pt x="1596" y="615"/>
                  <a:pt x="1596" y="615"/>
                </a:cubicBezTo>
                <a:cubicBezTo>
                  <a:pt x="1597" y="615"/>
                  <a:pt x="1597" y="615"/>
                  <a:pt x="1597" y="615"/>
                </a:cubicBezTo>
                <a:cubicBezTo>
                  <a:pt x="1598" y="613"/>
                  <a:pt x="1598" y="613"/>
                  <a:pt x="1598" y="613"/>
                </a:cubicBezTo>
                <a:cubicBezTo>
                  <a:pt x="1598" y="610"/>
                  <a:pt x="1598" y="610"/>
                  <a:pt x="1598" y="610"/>
                </a:cubicBezTo>
                <a:cubicBezTo>
                  <a:pt x="1598" y="608"/>
                  <a:pt x="1598" y="608"/>
                  <a:pt x="1598" y="608"/>
                </a:cubicBezTo>
                <a:cubicBezTo>
                  <a:pt x="1598" y="604"/>
                  <a:pt x="1598" y="604"/>
                  <a:pt x="1598" y="604"/>
                </a:cubicBezTo>
                <a:cubicBezTo>
                  <a:pt x="1598" y="601"/>
                  <a:pt x="1598" y="601"/>
                  <a:pt x="1598" y="601"/>
                </a:cubicBezTo>
                <a:cubicBezTo>
                  <a:pt x="1596" y="598"/>
                  <a:pt x="1596" y="598"/>
                  <a:pt x="1596" y="598"/>
                </a:cubicBezTo>
                <a:cubicBezTo>
                  <a:pt x="1598" y="597"/>
                  <a:pt x="1598" y="597"/>
                  <a:pt x="1598" y="597"/>
                </a:cubicBezTo>
                <a:cubicBezTo>
                  <a:pt x="1598" y="595"/>
                  <a:pt x="1598" y="595"/>
                  <a:pt x="1598" y="595"/>
                </a:cubicBezTo>
                <a:cubicBezTo>
                  <a:pt x="1598" y="593"/>
                  <a:pt x="1598" y="593"/>
                  <a:pt x="1598" y="593"/>
                </a:cubicBezTo>
                <a:cubicBezTo>
                  <a:pt x="1597" y="592"/>
                  <a:pt x="1597" y="592"/>
                  <a:pt x="1597" y="592"/>
                </a:cubicBezTo>
                <a:cubicBezTo>
                  <a:pt x="1595" y="589"/>
                  <a:pt x="1595" y="589"/>
                  <a:pt x="1595" y="589"/>
                </a:cubicBezTo>
                <a:cubicBezTo>
                  <a:pt x="1594" y="590"/>
                  <a:pt x="1594" y="590"/>
                  <a:pt x="1594" y="590"/>
                </a:cubicBezTo>
                <a:cubicBezTo>
                  <a:pt x="1593" y="588"/>
                  <a:pt x="1593" y="588"/>
                  <a:pt x="1593" y="588"/>
                </a:cubicBezTo>
                <a:cubicBezTo>
                  <a:pt x="1591" y="588"/>
                  <a:pt x="1591" y="588"/>
                  <a:pt x="1591" y="588"/>
                </a:cubicBezTo>
                <a:cubicBezTo>
                  <a:pt x="1587" y="593"/>
                  <a:pt x="1587" y="593"/>
                  <a:pt x="1587" y="593"/>
                </a:cubicBezTo>
                <a:cubicBezTo>
                  <a:pt x="1586" y="593"/>
                  <a:pt x="1586" y="593"/>
                  <a:pt x="1586" y="593"/>
                </a:cubicBezTo>
                <a:cubicBezTo>
                  <a:pt x="1583" y="592"/>
                  <a:pt x="1583" y="592"/>
                  <a:pt x="1583" y="592"/>
                </a:cubicBezTo>
                <a:cubicBezTo>
                  <a:pt x="1583" y="594"/>
                  <a:pt x="1583" y="594"/>
                  <a:pt x="1583" y="594"/>
                </a:cubicBezTo>
                <a:cubicBezTo>
                  <a:pt x="1583" y="595"/>
                  <a:pt x="1583" y="595"/>
                  <a:pt x="1583" y="595"/>
                </a:cubicBezTo>
                <a:lnTo>
                  <a:pt x="1585" y="597"/>
                </a:lnTo>
                <a:close/>
                <a:moveTo>
                  <a:pt x="1448" y="367"/>
                </a:moveTo>
                <a:cubicBezTo>
                  <a:pt x="1447" y="368"/>
                  <a:pt x="1447" y="368"/>
                  <a:pt x="1447" y="368"/>
                </a:cubicBezTo>
                <a:cubicBezTo>
                  <a:pt x="1446" y="369"/>
                  <a:pt x="1446" y="369"/>
                  <a:pt x="1446" y="369"/>
                </a:cubicBezTo>
                <a:cubicBezTo>
                  <a:pt x="1446" y="369"/>
                  <a:pt x="1446" y="369"/>
                  <a:pt x="1446" y="369"/>
                </a:cubicBezTo>
                <a:cubicBezTo>
                  <a:pt x="1447" y="370"/>
                  <a:pt x="1447" y="370"/>
                  <a:pt x="1447" y="370"/>
                </a:cubicBezTo>
                <a:cubicBezTo>
                  <a:pt x="1449" y="368"/>
                  <a:pt x="1449" y="368"/>
                  <a:pt x="1449" y="368"/>
                </a:cubicBezTo>
                <a:lnTo>
                  <a:pt x="1448" y="367"/>
                </a:lnTo>
                <a:close/>
                <a:moveTo>
                  <a:pt x="1605" y="569"/>
                </a:moveTo>
                <a:cubicBezTo>
                  <a:pt x="1605" y="568"/>
                  <a:pt x="1605" y="568"/>
                  <a:pt x="1605" y="568"/>
                </a:cubicBezTo>
                <a:cubicBezTo>
                  <a:pt x="1604" y="567"/>
                  <a:pt x="1604" y="567"/>
                  <a:pt x="1604" y="567"/>
                </a:cubicBezTo>
                <a:cubicBezTo>
                  <a:pt x="1603" y="567"/>
                  <a:pt x="1603" y="567"/>
                  <a:pt x="1603" y="567"/>
                </a:cubicBezTo>
                <a:cubicBezTo>
                  <a:pt x="1601" y="568"/>
                  <a:pt x="1601" y="568"/>
                  <a:pt x="1601" y="568"/>
                </a:cubicBezTo>
                <a:cubicBezTo>
                  <a:pt x="1600" y="569"/>
                  <a:pt x="1600" y="569"/>
                  <a:pt x="1600" y="569"/>
                </a:cubicBezTo>
                <a:cubicBezTo>
                  <a:pt x="1601" y="569"/>
                  <a:pt x="1601" y="569"/>
                  <a:pt x="1601" y="569"/>
                </a:cubicBezTo>
                <a:cubicBezTo>
                  <a:pt x="1603" y="569"/>
                  <a:pt x="1603" y="569"/>
                  <a:pt x="1603" y="569"/>
                </a:cubicBezTo>
                <a:lnTo>
                  <a:pt x="1605" y="569"/>
                </a:lnTo>
                <a:close/>
                <a:moveTo>
                  <a:pt x="1446" y="389"/>
                </a:moveTo>
                <a:cubicBezTo>
                  <a:pt x="1448" y="387"/>
                  <a:pt x="1448" y="387"/>
                  <a:pt x="1448" y="387"/>
                </a:cubicBezTo>
                <a:cubicBezTo>
                  <a:pt x="1446" y="387"/>
                  <a:pt x="1446" y="387"/>
                  <a:pt x="1446" y="387"/>
                </a:cubicBezTo>
                <a:lnTo>
                  <a:pt x="1446" y="389"/>
                </a:lnTo>
                <a:close/>
                <a:moveTo>
                  <a:pt x="1705" y="621"/>
                </a:moveTo>
                <a:cubicBezTo>
                  <a:pt x="1706" y="620"/>
                  <a:pt x="1706" y="620"/>
                  <a:pt x="1706" y="620"/>
                </a:cubicBezTo>
                <a:cubicBezTo>
                  <a:pt x="1706" y="618"/>
                  <a:pt x="1706" y="618"/>
                  <a:pt x="1706" y="618"/>
                </a:cubicBezTo>
                <a:cubicBezTo>
                  <a:pt x="1705" y="619"/>
                  <a:pt x="1705" y="619"/>
                  <a:pt x="1705" y="619"/>
                </a:cubicBezTo>
                <a:cubicBezTo>
                  <a:pt x="1704" y="620"/>
                  <a:pt x="1704" y="620"/>
                  <a:pt x="1704" y="620"/>
                </a:cubicBezTo>
                <a:cubicBezTo>
                  <a:pt x="1704" y="621"/>
                  <a:pt x="1704" y="621"/>
                  <a:pt x="1704" y="621"/>
                </a:cubicBezTo>
                <a:cubicBezTo>
                  <a:pt x="1705" y="621"/>
                  <a:pt x="1705" y="621"/>
                  <a:pt x="1705" y="621"/>
                </a:cubicBezTo>
                <a:close/>
                <a:moveTo>
                  <a:pt x="1696" y="606"/>
                </a:moveTo>
                <a:cubicBezTo>
                  <a:pt x="1694" y="607"/>
                  <a:pt x="1694" y="607"/>
                  <a:pt x="1694" y="607"/>
                </a:cubicBezTo>
                <a:cubicBezTo>
                  <a:pt x="1694" y="608"/>
                  <a:pt x="1694" y="608"/>
                  <a:pt x="1694" y="608"/>
                </a:cubicBezTo>
                <a:cubicBezTo>
                  <a:pt x="1695" y="608"/>
                  <a:pt x="1695" y="608"/>
                  <a:pt x="1695" y="608"/>
                </a:cubicBezTo>
                <a:cubicBezTo>
                  <a:pt x="1695" y="609"/>
                  <a:pt x="1695" y="609"/>
                  <a:pt x="1695" y="609"/>
                </a:cubicBezTo>
                <a:cubicBezTo>
                  <a:pt x="1697" y="611"/>
                  <a:pt x="1697" y="611"/>
                  <a:pt x="1697" y="611"/>
                </a:cubicBezTo>
                <a:cubicBezTo>
                  <a:pt x="1699" y="611"/>
                  <a:pt x="1699" y="611"/>
                  <a:pt x="1699" y="611"/>
                </a:cubicBezTo>
                <a:cubicBezTo>
                  <a:pt x="1699" y="611"/>
                  <a:pt x="1699" y="611"/>
                  <a:pt x="1699" y="611"/>
                </a:cubicBezTo>
                <a:cubicBezTo>
                  <a:pt x="1699" y="610"/>
                  <a:pt x="1699" y="610"/>
                  <a:pt x="1699" y="610"/>
                </a:cubicBezTo>
                <a:cubicBezTo>
                  <a:pt x="1697" y="610"/>
                  <a:pt x="1697" y="610"/>
                  <a:pt x="1697" y="610"/>
                </a:cubicBezTo>
                <a:cubicBezTo>
                  <a:pt x="1696" y="608"/>
                  <a:pt x="1696" y="608"/>
                  <a:pt x="1696" y="608"/>
                </a:cubicBezTo>
                <a:cubicBezTo>
                  <a:pt x="1696" y="606"/>
                  <a:pt x="1696" y="606"/>
                  <a:pt x="1696" y="606"/>
                </a:cubicBezTo>
                <a:close/>
                <a:moveTo>
                  <a:pt x="1702" y="624"/>
                </a:moveTo>
                <a:cubicBezTo>
                  <a:pt x="1702" y="626"/>
                  <a:pt x="1702" y="626"/>
                  <a:pt x="1702" y="626"/>
                </a:cubicBezTo>
                <a:cubicBezTo>
                  <a:pt x="1703" y="627"/>
                  <a:pt x="1703" y="627"/>
                  <a:pt x="1703" y="627"/>
                </a:cubicBezTo>
                <a:cubicBezTo>
                  <a:pt x="1704" y="627"/>
                  <a:pt x="1704" y="627"/>
                  <a:pt x="1704" y="627"/>
                </a:cubicBezTo>
                <a:cubicBezTo>
                  <a:pt x="1704" y="626"/>
                  <a:pt x="1704" y="626"/>
                  <a:pt x="1704" y="626"/>
                </a:cubicBezTo>
                <a:cubicBezTo>
                  <a:pt x="1704" y="626"/>
                  <a:pt x="1704" y="626"/>
                  <a:pt x="1704" y="626"/>
                </a:cubicBezTo>
                <a:cubicBezTo>
                  <a:pt x="1704" y="627"/>
                  <a:pt x="1704" y="627"/>
                  <a:pt x="1704" y="627"/>
                </a:cubicBezTo>
                <a:cubicBezTo>
                  <a:pt x="1706" y="628"/>
                  <a:pt x="1706" y="628"/>
                  <a:pt x="1706" y="628"/>
                </a:cubicBezTo>
                <a:cubicBezTo>
                  <a:pt x="1707" y="628"/>
                  <a:pt x="1707" y="628"/>
                  <a:pt x="1707" y="628"/>
                </a:cubicBezTo>
                <a:cubicBezTo>
                  <a:pt x="1707" y="627"/>
                  <a:pt x="1707" y="627"/>
                  <a:pt x="1707" y="627"/>
                </a:cubicBezTo>
                <a:cubicBezTo>
                  <a:pt x="1707" y="627"/>
                  <a:pt x="1707" y="627"/>
                  <a:pt x="1707" y="627"/>
                </a:cubicBezTo>
                <a:cubicBezTo>
                  <a:pt x="1707" y="626"/>
                  <a:pt x="1707" y="626"/>
                  <a:pt x="1707" y="626"/>
                </a:cubicBezTo>
                <a:cubicBezTo>
                  <a:pt x="1706" y="625"/>
                  <a:pt x="1706" y="625"/>
                  <a:pt x="1706" y="625"/>
                </a:cubicBezTo>
                <a:cubicBezTo>
                  <a:pt x="1706" y="624"/>
                  <a:pt x="1706" y="624"/>
                  <a:pt x="1706" y="624"/>
                </a:cubicBezTo>
                <a:cubicBezTo>
                  <a:pt x="1706" y="623"/>
                  <a:pt x="1706" y="623"/>
                  <a:pt x="1706" y="623"/>
                </a:cubicBezTo>
                <a:cubicBezTo>
                  <a:pt x="1704" y="622"/>
                  <a:pt x="1704" y="622"/>
                  <a:pt x="1704" y="622"/>
                </a:cubicBezTo>
                <a:cubicBezTo>
                  <a:pt x="1704" y="624"/>
                  <a:pt x="1704" y="624"/>
                  <a:pt x="1704" y="624"/>
                </a:cubicBezTo>
                <a:cubicBezTo>
                  <a:pt x="1704" y="624"/>
                  <a:pt x="1704" y="624"/>
                  <a:pt x="1704" y="624"/>
                </a:cubicBezTo>
                <a:lnTo>
                  <a:pt x="1702" y="624"/>
                </a:lnTo>
                <a:close/>
                <a:moveTo>
                  <a:pt x="1609" y="574"/>
                </a:moveTo>
                <a:cubicBezTo>
                  <a:pt x="1610" y="574"/>
                  <a:pt x="1610" y="574"/>
                  <a:pt x="1610" y="574"/>
                </a:cubicBezTo>
                <a:cubicBezTo>
                  <a:pt x="1610" y="574"/>
                  <a:pt x="1610" y="574"/>
                  <a:pt x="1610" y="574"/>
                </a:cubicBezTo>
                <a:lnTo>
                  <a:pt x="1609" y="574"/>
                </a:lnTo>
                <a:close/>
                <a:moveTo>
                  <a:pt x="1645" y="549"/>
                </a:moveTo>
                <a:cubicBezTo>
                  <a:pt x="1643" y="549"/>
                  <a:pt x="1643" y="549"/>
                  <a:pt x="1643" y="549"/>
                </a:cubicBezTo>
                <a:cubicBezTo>
                  <a:pt x="1645" y="551"/>
                  <a:pt x="1645" y="551"/>
                  <a:pt x="1645" y="551"/>
                </a:cubicBezTo>
                <a:lnTo>
                  <a:pt x="1645" y="549"/>
                </a:lnTo>
                <a:close/>
                <a:moveTo>
                  <a:pt x="1603" y="249"/>
                </a:moveTo>
                <a:cubicBezTo>
                  <a:pt x="1601" y="249"/>
                  <a:pt x="1601" y="249"/>
                  <a:pt x="1601" y="249"/>
                </a:cubicBezTo>
                <a:cubicBezTo>
                  <a:pt x="1600" y="251"/>
                  <a:pt x="1600" y="251"/>
                  <a:pt x="1600" y="251"/>
                </a:cubicBezTo>
                <a:cubicBezTo>
                  <a:pt x="1601" y="251"/>
                  <a:pt x="1601" y="251"/>
                  <a:pt x="1601" y="251"/>
                </a:cubicBezTo>
                <a:lnTo>
                  <a:pt x="1603" y="249"/>
                </a:lnTo>
                <a:close/>
                <a:moveTo>
                  <a:pt x="1611" y="677"/>
                </a:moveTo>
                <a:cubicBezTo>
                  <a:pt x="1611" y="677"/>
                  <a:pt x="1611" y="677"/>
                  <a:pt x="1611" y="677"/>
                </a:cubicBezTo>
                <a:cubicBezTo>
                  <a:pt x="1612" y="679"/>
                  <a:pt x="1612" y="679"/>
                  <a:pt x="1612" y="679"/>
                </a:cubicBezTo>
                <a:cubicBezTo>
                  <a:pt x="1614" y="678"/>
                  <a:pt x="1614" y="678"/>
                  <a:pt x="1614" y="678"/>
                </a:cubicBezTo>
                <a:cubicBezTo>
                  <a:pt x="1613" y="677"/>
                  <a:pt x="1613" y="677"/>
                  <a:pt x="1613" y="677"/>
                </a:cubicBezTo>
                <a:lnTo>
                  <a:pt x="1611" y="677"/>
                </a:lnTo>
                <a:close/>
                <a:moveTo>
                  <a:pt x="1669" y="567"/>
                </a:moveTo>
                <a:cubicBezTo>
                  <a:pt x="1667" y="566"/>
                  <a:pt x="1667" y="566"/>
                  <a:pt x="1667" y="566"/>
                </a:cubicBezTo>
                <a:cubicBezTo>
                  <a:pt x="1667" y="566"/>
                  <a:pt x="1664" y="566"/>
                  <a:pt x="1664" y="566"/>
                </a:cubicBezTo>
                <a:cubicBezTo>
                  <a:pt x="1666" y="567"/>
                  <a:pt x="1666" y="567"/>
                  <a:pt x="1666" y="567"/>
                </a:cubicBezTo>
                <a:lnTo>
                  <a:pt x="1669" y="567"/>
                </a:lnTo>
                <a:close/>
                <a:moveTo>
                  <a:pt x="1665" y="565"/>
                </a:moveTo>
                <a:cubicBezTo>
                  <a:pt x="1667" y="564"/>
                  <a:pt x="1667" y="564"/>
                  <a:pt x="1667" y="564"/>
                </a:cubicBezTo>
                <a:cubicBezTo>
                  <a:pt x="1662" y="564"/>
                  <a:pt x="1662" y="564"/>
                  <a:pt x="1662" y="564"/>
                </a:cubicBezTo>
                <a:lnTo>
                  <a:pt x="1665" y="565"/>
                </a:lnTo>
                <a:close/>
                <a:moveTo>
                  <a:pt x="1667" y="562"/>
                </a:moveTo>
                <a:cubicBezTo>
                  <a:pt x="1666" y="562"/>
                  <a:pt x="1666" y="562"/>
                  <a:pt x="1666" y="562"/>
                </a:cubicBezTo>
                <a:cubicBezTo>
                  <a:pt x="1662" y="562"/>
                  <a:pt x="1662" y="562"/>
                  <a:pt x="1662" y="562"/>
                </a:cubicBezTo>
                <a:cubicBezTo>
                  <a:pt x="1663" y="563"/>
                  <a:pt x="1663" y="563"/>
                  <a:pt x="1663" y="563"/>
                </a:cubicBezTo>
                <a:cubicBezTo>
                  <a:pt x="1665" y="563"/>
                  <a:pt x="1665" y="563"/>
                  <a:pt x="1665" y="563"/>
                </a:cubicBezTo>
                <a:lnTo>
                  <a:pt x="1667" y="562"/>
                </a:lnTo>
                <a:close/>
                <a:moveTo>
                  <a:pt x="1843" y="656"/>
                </a:moveTo>
                <a:cubicBezTo>
                  <a:pt x="1844" y="655"/>
                  <a:pt x="1844" y="655"/>
                  <a:pt x="1844" y="655"/>
                </a:cubicBezTo>
                <a:cubicBezTo>
                  <a:pt x="1844" y="654"/>
                  <a:pt x="1844" y="654"/>
                  <a:pt x="1844" y="654"/>
                </a:cubicBezTo>
                <a:cubicBezTo>
                  <a:pt x="1843" y="654"/>
                  <a:pt x="1843" y="654"/>
                  <a:pt x="1843" y="654"/>
                </a:cubicBezTo>
                <a:cubicBezTo>
                  <a:pt x="1839" y="656"/>
                  <a:pt x="1839" y="656"/>
                  <a:pt x="1839" y="656"/>
                </a:cubicBezTo>
                <a:cubicBezTo>
                  <a:pt x="1835" y="658"/>
                  <a:pt x="1835" y="658"/>
                  <a:pt x="1835" y="658"/>
                </a:cubicBezTo>
                <a:cubicBezTo>
                  <a:pt x="1832" y="658"/>
                  <a:pt x="1832" y="658"/>
                  <a:pt x="1832" y="658"/>
                </a:cubicBezTo>
                <a:cubicBezTo>
                  <a:pt x="1830" y="657"/>
                  <a:pt x="1830" y="657"/>
                  <a:pt x="1830" y="657"/>
                </a:cubicBezTo>
                <a:cubicBezTo>
                  <a:pt x="1828" y="657"/>
                  <a:pt x="1828" y="657"/>
                  <a:pt x="1828" y="657"/>
                </a:cubicBezTo>
                <a:cubicBezTo>
                  <a:pt x="1828" y="658"/>
                  <a:pt x="1828" y="658"/>
                  <a:pt x="1828" y="658"/>
                </a:cubicBezTo>
                <a:cubicBezTo>
                  <a:pt x="1828" y="660"/>
                  <a:pt x="1828" y="660"/>
                  <a:pt x="1828" y="660"/>
                </a:cubicBezTo>
                <a:cubicBezTo>
                  <a:pt x="1826" y="660"/>
                  <a:pt x="1826" y="660"/>
                  <a:pt x="1826" y="660"/>
                </a:cubicBezTo>
                <a:cubicBezTo>
                  <a:pt x="1824" y="659"/>
                  <a:pt x="1824" y="659"/>
                  <a:pt x="1824" y="659"/>
                </a:cubicBezTo>
                <a:cubicBezTo>
                  <a:pt x="1823" y="661"/>
                  <a:pt x="1823" y="661"/>
                  <a:pt x="1823" y="661"/>
                </a:cubicBezTo>
                <a:cubicBezTo>
                  <a:pt x="1822" y="661"/>
                  <a:pt x="1822" y="661"/>
                  <a:pt x="1822" y="661"/>
                </a:cubicBezTo>
                <a:cubicBezTo>
                  <a:pt x="1822" y="663"/>
                  <a:pt x="1822" y="663"/>
                  <a:pt x="1822" y="663"/>
                </a:cubicBezTo>
                <a:cubicBezTo>
                  <a:pt x="1823" y="665"/>
                  <a:pt x="1823" y="665"/>
                  <a:pt x="1823" y="665"/>
                </a:cubicBezTo>
                <a:cubicBezTo>
                  <a:pt x="1826" y="667"/>
                  <a:pt x="1826" y="667"/>
                  <a:pt x="1826" y="667"/>
                </a:cubicBezTo>
                <a:cubicBezTo>
                  <a:pt x="1828" y="667"/>
                  <a:pt x="1828" y="667"/>
                  <a:pt x="1828" y="667"/>
                </a:cubicBezTo>
                <a:cubicBezTo>
                  <a:pt x="1829" y="667"/>
                  <a:pt x="1829" y="667"/>
                  <a:pt x="1829" y="667"/>
                </a:cubicBezTo>
                <a:cubicBezTo>
                  <a:pt x="1831" y="666"/>
                  <a:pt x="1831" y="666"/>
                  <a:pt x="1831" y="666"/>
                </a:cubicBezTo>
                <a:cubicBezTo>
                  <a:pt x="1833" y="666"/>
                  <a:pt x="1833" y="666"/>
                  <a:pt x="1833" y="666"/>
                </a:cubicBezTo>
                <a:cubicBezTo>
                  <a:pt x="1835" y="664"/>
                  <a:pt x="1835" y="664"/>
                  <a:pt x="1835" y="664"/>
                </a:cubicBezTo>
                <a:cubicBezTo>
                  <a:pt x="1837" y="663"/>
                  <a:pt x="1837" y="663"/>
                  <a:pt x="1837" y="663"/>
                </a:cubicBezTo>
                <a:cubicBezTo>
                  <a:pt x="1839" y="663"/>
                  <a:pt x="1839" y="663"/>
                  <a:pt x="1839" y="663"/>
                </a:cubicBezTo>
                <a:cubicBezTo>
                  <a:pt x="1839" y="661"/>
                  <a:pt x="1839" y="661"/>
                  <a:pt x="1839" y="661"/>
                </a:cubicBezTo>
                <a:cubicBezTo>
                  <a:pt x="1839" y="660"/>
                  <a:pt x="1839" y="660"/>
                  <a:pt x="1839" y="660"/>
                </a:cubicBezTo>
                <a:cubicBezTo>
                  <a:pt x="1841" y="657"/>
                  <a:pt x="1841" y="657"/>
                  <a:pt x="1841" y="657"/>
                </a:cubicBezTo>
                <a:lnTo>
                  <a:pt x="1843" y="656"/>
                </a:lnTo>
                <a:close/>
                <a:moveTo>
                  <a:pt x="1776" y="644"/>
                </a:moveTo>
                <a:cubicBezTo>
                  <a:pt x="1775" y="645"/>
                  <a:pt x="1775" y="645"/>
                  <a:pt x="1775" y="645"/>
                </a:cubicBezTo>
                <a:cubicBezTo>
                  <a:pt x="1776" y="645"/>
                  <a:pt x="1776" y="645"/>
                  <a:pt x="1776" y="645"/>
                </a:cubicBezTo>
                <a:cubicBezTo>
                  <a:pt x="1777" y="645"/>
                  <a:pt x="1777" y="645"/>
                  <a:pt x="1777" y="645"/>
                </a:cubicBezTo>
                <a:cubicBezTo>
                  <a:pt x="1776" y="644"/>
                  <a:pt x="1776" y="644"/>
                  <a:pt x="1776" y="644"/>
                </a:cubicBezTo>
                <a:close/>
                <a:moveTo>
                  <a:pt x="1749" y="634"/>
                </a:moveTo>
                <a:cubicBezTo>
                  <a:pt x="1750" y="634"/>
                  <a:pt x="1750" y="634"/>
                  <a:pt x="1750" y="634"/>
                </a:cubicBezTo>
                <a:cubicBezTo>
                  <a:pt x="1751" y="635"/>
                  <a:pt x="1751" y="635"/>
                  <a:pt x="1751" y="635"/>
                </a:cubicBezTo>
                <a:cubicBezTo>
                  <a:pt x="1751" y="634"/>
                  <a:pt x="1751" y="634"/>
                  <a:pt x="1751" y="634"/>
                </a:cubicBezTo>
                <a:cubicBezTo>
                  <a:pt x="1750" y="633"/>
                  <a:pt x="1750" y="633"/>
                  <a:pt x="1750" y="633"/>
                </a:cubicBezTo>
                <a:lnTo>
                  <a:pt x="1749" y="634"/>
                </a:lnTo>
                <a:close/>
                <a:moveTo>
                  <a:pt x="1649" y="556"/>
                </a:moveTo>
                <a:cubicBezTo>
                  <a:pt x="1648" y="554"/>
                  <a:pt x="1648" y="554"/>
                  <a:pt x="1648" y="554"/>
                </a:cubicBezTo>
                <a:cubicBezTo>
                  <a:pt x="1646" y="552"/>
                  <a:pt x="1646" y="552"/>
                  <a:pt x="1646" y="552"/>
                </a:cubicBezTo>
                <a:lnTo>
                  <a:pt x="1649" y="556"/>
                </a:lnTo>
                <a:close/>
                <a:moveTo>
                  <a:pt x="1642" y="539"/>
                </a:moveTo>
                <a:cubicBezTo>
                  <a:pt x="1641" y="539"/>
                  <a:pt x="1641" y="540"/>
                  <a:pt x="1641" y="540"/>
                </a:cubicBezTo>
                <a:cubicBezTo>
                  <a:pt x="1641" y="543"/>
                  <a:pt x="1641" y="543"/>
                  <a:pt x="1641" y="543"/>
                </a:cubicBezTo>
                <a:cubicBezTo>
                  <a:pt x="1642" y="543"/>
                  <a:pt x="1642" y="543"/>
                  <a:pt x="1642" y="543"/>
                </a:cubicBezTo>
                <a:cubicBezTo>
                  <a:pt x="1643" y="544"/>
                  <a:pt x="1643" y="544"/>
                  <a:pt x="1643" y="544"/>
                </a:cubicBezTo>
                <a:cubicBezTo>
                  <a:pt x="1645" y="544"/>
                  <a:pt x="1645" y="544"/>
                  <a:pt x="1645" y="544"/>
                </a:cubicBezTo>
                <a:lnTo>
                  <a:pt x="1642" y="539"/>
                </a:lnTo>
                <a:close/>
                <a:moveTo>
                  <a:pt x="1650" y="551"/>
                </a:moveTo>
                <a:cubicBezTo>
                  <a:pt x="1648" y="549"/>
                  <a:pt x="1648" y="549"/>
                  <a:pt x="1648" y="549"/>
                </a:cubicBezTo>
                <a:cubicBezTo>
                  <a:pt x="1647" y="549"/>
                  <a:pt x="1647" y="549"/>
                  <a:pt x="1647" y="549"/>
                </a:cubicBezTo>
                <a:cubicBezTo>
                  <a:pt x="1649" y="551"/>
                  <a:pt x="1649" y="551"/>
                  <a:pt x="1649" y="551"/>
                </a:cubicBezTo>
                <a:lnTo>
                  <a:pt x="1650" y="551"/>
                </a:lnTo>
                <a:close/>
                <a:moveTo>
                  <a:pt x="1643" y="548"/>
                </a:moveTo>
                <a:cubicBezTo>
                  <a:pt x="1643" y="548"/>
                  <a:pt x="1643" y="548"/>
                  <a:pt x="1643" y="548"/>
                </a:cubicBezTo>
                <a:cubicBezTo>
                  <a:pt x="1642" y="545"/>
                  <a:pt x="1642" y="545"/>
                  <a:pt x="1642" y="545"/>
                </a:cubicBezTo>
                <a:cubicBezTo>
                  <a:pt x="1640" y="543"/>
                  <a:pt x="1640" y="543"/>
                  <a:pt x="1640" y="543"/>
                </a:cubicBezTo>
                <a:cubicBezTo>
                  <a:pt x="1641" y="545"/>
                  <a:pt x="1641" y="545"/>
                  <a:pt x="1641" y="545"/>
                </a:cubicBezTo>
                <a:cubicBezTo>
                  <a:pt x="1641" y="546"/>
                  <a:pt x="1641" y="546"/>
                  <a:pt x="1641" y="546"/>
                </a:cubicBezTo>
                <a:lnTo>
                  <a:pt x="1643" y="548"/>
                </a:lnTo>
                <a:close/>
                <a:moveTo>
                  <a:pt x="1646" y="546"/>
                </a:moveTo>
                <a:cubicBezTo>
                  <a:pt x="1646" y="547"/>
                  <a:pt x="1646" y="547"/>
                  <a:pt x="1646" y="547"/>
                </a:cubicBezTo>
                <a:cubicBezTo>
                  <a:pt x="1647" y="548"/>
                  <a:pt x="1647" y="548"/>
                  <a:pt x="1647" y="548"/>
                </a:cubicBezTo>
                <a:lnTo>
                  <a:pt x="1646" y="546"/>
                </a:lnTo>
                <a:close/>
                <a:moveTo>
                  <a:pt x="1771" y="653"/>
                </a:moveTo>
                <a:cubicBezTo>
                  <a:pt x="1771" y="652"/>
                  <a:pt x="1771" y="652"/>
                  <a:pt x="1771" y="652"/>
                </a:cubicBezTo>
                <a:cubicBezTo>
                  <a:pt x="1771" y="653"/>
                  <a:pt x="1771" y="653"/>
                  <a:pt x="1771" y="653"/>
                </a:cubicBezTo>
                <a:cubicBezTo>
                  <a:pt x="1771" y="654"/>
                  <a:pt x="1771" y="654"/>
                  <a:pt x="1771" y="654"/>
                </a:cubicBezTo>
                <a:lnTo>
                  <a:pt x="1771" y="653"/>
                </a:lnTo>
                <a:close/>
                <a:moveTo>
                  <a:pt x="1781" y="648"/>
                </a:moveTo>
                <a:cubicBezTo>
                  <a:pt x="1781" y="647"/>
                  <a:pt x="1781" y="647"/>
                  <a:pt x="1781" y="647"/>
                </a:cubicBezTo>
                <a:cubicBezTo>
                  <a:pt x="1781" y="646"/>
                  <a:pt x="1781" y="646"/>
                  <a:pt x="1781" y="646"/>
                </a:cubicBezTo>
                <a:cubicBezTo>
                  <a:pt x="1780" y="647"/>
                  <a:pt x="1780" y="647"/>
                  <a:pt x="1780" y="647"/>
                </a:cubicBezTo>
                <a:cubicBezTo>
                  <a:pt x="1778" y="648"/>
                  <a:pt x="1778" y="648"/>
                  <a:pt x="1778" y="648"/>
                </a:cubicBezTo>
                <a:cubicBezTo>
                  <a:pt x="1776" y="649"/>
                  <a:pt x="1776" y="649"/>
                  <a:pt x="1776" y="649"/>
                </a:cubicBezTo>
                <a:cubicBezTo>
                  <a:pt x="1775" y="651"/>
                  <a:pt x="1775" y="651"/>
                  <a:pt x="1775" y="651"/>
                </a:cubicBezTo>
                <a:cubicBezTo>
                  <a:pt x="1776" y="651"/>
                  <a:pt x="1776" y="651"/>
                  <a:pt x="1776" y="651"/>
                </a:cubicBezTo>
                <a:cubicBezTo>
                  <a:pt x="1775" y="652"/>
                  <a:pt x="1775" y="652"/>
                  <a:pt x="1775" y="652"/>
                </a:cubicBezTo>
                <a:cubicBezTo>
                  <a:pt x="1776" y="653"/>
                  <a:pt x="1776" y="653"/>
                  <a:pt x="1776" y="653"/>
                </a:cubicBezTo>
                <a:cubicBezTo>
                  <a:pt x="1777" y="653"/>
                  <a:pt x="1777" y="653"/>
                  <a:pt x="1777" y="653"/>
                </a:cubicBezTo>
                <a:cubicBezTo>
                  <a:pt x="1778" y="651"/>
                  <a:pt x="1778" y="651"/>
                  <a:pt x="1778" y="651"/>
                </a:cubicBezTo>
                <a:cubicBezTo>
                  <a:pt x="1779" y="650"/>
                  <a:pt x="1779" y="650"/>
                  <a:pt x="1779" y="650"/>
                </a:cubicBezTo>
                <a:cubicBezTo>
                  <a:pt x="1780" y="650"/>
                  <a:pt x="1780" y="650"/>
                  <a:pt x="1780" y="650"/>
                </a:cubicBezTo>
                <a:cubicBezTo>
                  <a:pt x="1780" y="650"/>
                  <a:pt x="1780" y="650"/>
                  <a:pt x="1780" y="650"/>
                </a:cubicBezTo>
                <a:cubicBezTo>
                  <a:pt x="1780" y="649"/>
                  <a:pt x="1780" y="649"/>
                  <a:pt x="1780" y="649"/>
                </a:cubicBezTo>
                <a:lnTo>
                  <a:pt x="1781" y="648"/>
                </a:lnTo>
                <a:close/>
                <a:moveTo>
                  <a:pt x="1744" y="640"/>
                </a:moveTo>
                <a:cubicBezTo>
                  <a:pt x="1744" y="638"/>
                  <a:pt x="1744" y="638"/>
                  <a:pt x="1744" y="638"/>
                </a:cubicBezTo>
                <a:cubicBezTo>
                  <a:pt x="1743" y="639"/>
                  <a:pt x="1743" y="639"/>
                  <a:pt x="1743" y="639"/>
                </a:cubicBezTo>
                <a:lnTo>
                  <a:pt x="1744" y="640"/>
                </a:lnTo>
                <a:close/>
                <a:moveTo>
                  <a:pt x="1744" y="617"/>
                </a:moveTo>
                <a:cubicBezTo>
                  <a:pt x="1743" y="616"/>
                  <a:pt x="1743" y="616"/>
                  <a:pt x="1743" y="616"/>
                </a:cubicBezTo>
                <a:cubicBezTo>
                  <a:pt x="1742" y="616"/>
                  <a:pt x="1742" y="616"/>
                  <a:pt x="1742" y="616"/>
                </a:cubicBezTo>
                <a:cubicBezTo>
                  <a:pt x="1743" y="618"/>
                  <a:pt x="1743" y="618"/>
                  <a:pt x="1743" y="618"/>
                </a:cubicBezTo>
                <a:cubicBezTo>
                  <a:pt x="1744" y="618"/>
                  <a:pt x="1744" y="618"/>
                  <a:pt x="1744" y="618"/>
                </a:cubicBezTo>
                <a:cubicBezTo>
                  <a:pt x="1744" y="619"/>
                  <a:pt x="1744" y="619"/>
                  <a:pt x="1744" y="619"/>
                </a:cubicBezTo>
                <a:cubicBezTo>
                  <a:pt x="1745" y="619"/>
                  <a:pt x="1745" y="619"/>
                  <a:pt x="1745" y="619"/>
                </a:cubicBezTo>
                <a:cubicBezTo>
                  <a:pt x="1745" y="617"/>
                  <a:pt x="1745" y="617"/>
                  <a:pt x="1745" y="617"/>
                </a:cubicBezTo>
                <a:lnTo>
                  <a:pt x="1744" y="617"/>
                </a:lnTo>
                <a:close/>
                <a:moveTo>
                  <a:pt x="1742" y="637"/>
                </a:moveTo>
                <a:cubicBezTo>
                  <a:pt x="1742" y="637"/>
                  <a:pt x="1743" y="637"/>
                  <a:pt x="1743" y="637"/>
                </a:cubicBezTo>
                <a:cubicBezTo>
                  <a:pt x="1743" y="636"/>
                  <a:pt x="1743" y="636"/>
                  <a:pt x="1743" y="636"/>
                </a:cubicBezTo>
                <a:cubicBezTo>
                  <a:pt x="1742" y="636"/>
                  <a:pt x="1742" y="636"/>
                  <a:pt x="1742" y="636"/>
                </a:cubicBezTo>
                <a:lnTo>
                  <a:pt x="1742" y="637"/>
                </a:lnTo>
                <a:close/>
                <a:moveTo>
                  <a:pt x="1745" y="630"/>
                </a:moveTo>
                <a:cubicBezTo>
                  <a:pt x="1745" y="630"/>
                  <a:pt x="1745" y="630"/>
                  <a:pt x="1745" y="630"/>
                </a:cubicBezTo>
                <a:cubicBezTo>
                  <a:pt x="1745" y="631"/>
                  <a:pt x="1745" y="631"/>
                  <a:pt x="1745" y="631"/>
                </a:cubicBezTo>
                <a:cubicBezTo>
                  <a:pt x="1748" y="633"/>
                  <a:pt x="1748" y="633"/>
                  <a:pt x="1748" y="633"/>
                </a:cubicBezTo>
                <a:cubicBezTo>
                  <a:pt x="1748" y="633"/>
                  <a:pt x="1748" y="633"/>
                  <a:pt x="1748" y="633"/>
                </a:cubicBezTo>
                <a:cubicBezTo>
                  <a:pt x="1748" y="632"/>
                  <a:pt x="1748" y="632"/>
                  <a:pt x="1748" y="632"/>
                </a:cubicBezTo>
                <a:cubicBezTo>
                  <a:pt x="1747" y="631"/>
                  <a:pt x="1747" y="631"/>
                  <a:pt x="1747" y="631"/>
                </a:cubicBezTo>
                <a:cubicBezTo>
                  <a:pt x="1746" y="629"/>
                  <a:pt x="1746" y="629"/>
                  <a:pt x="1746" y="629"/>
                </a:cubicBezTo>
                <a:lnTo>
                  <a:pt x="1745" y="630"/>
                </a:lnTo>
                <a:close/>
                <a:moveTo>
                  <a:pt x="1749" y="602"/>
                </a:moveTo>
                <a:cubicBezTo>
                  <a:pt x="1748" y="602"/>
                  <a:pt x="1748" y="602"/>
                  <a:pt x="1748" y="602"/>
                </a:cubicBezTo>
                <a:cubicBezTo>
                  <a:pt x="1747" y="602"/>
                  <a:pt x="1747" y="602"/>
                  <a:pt x="1747" y="602"/>
                </a:cubicBezTo>
                <a:cubicBezTo>
                  <a:pt x="1746" y="603"/>
                  <a:pt x="1746" y="603"/>
                  <a:pt x="1746" y="603"/>
                </a:cubicBezTo>
                <a:cubicBezTo>
                  <a:pt x="1746" y="604"/>
                  <a:pt x="1746" y="604"/>
                  <a:pt x="1746" y="604"/>
                </a:cubicBezTo>
                <a:cubicBezTo>
                  <a:pt x="1747" y="605"/>
                  <a:pt x="1747" y="605"/>
                  <a:pt x="1747" y="605"/>
                </a:cubicBezTo>
                <a:cubicBezTo>
                  <a:pt x="1748" y="605"/>
                  <a:pt x="1748" y="605"/>
                  <a:pt x="1748" y="605"/>
                </a:cubicBezTo>
                <a:cubicBezTo>
                  <a:pt x="1749" y="605"/>
                  <a:pt x="1749" y="605"/>
                  <a:pt x="1749" y="605"/>
                </a:cubicBezTo>
                <a:cubicBezTo>
                  <a:pt x="1750" y="603"/>
                  <a:pt x="1750" y="603"/>
                  <a:pt x="1750" y="603"/>
                </a:cubicBezTo>
                <a:cubicBezTo>
                  <a:pt x="1751" y="602"/>
                  <a:pt x="1751" y="602"/>
                  <a:pt x="1751" y="602"/>
                </a:cubicBezTo>
                <a:cubicBezTo>
                  <a:pt x="1750" y="602"/>
                  <a:pt x="1750" y="602"/>
                  <a:pt x="1750" y="602"/>
                </a:cubicBezTo>
                <a:lnTo>
                  <a:pt x="1749" y="602"/>
                </a:lnTo>
                <a:close/>
                <a:moveTo>
                  <a:pt x="1750" y="640"/>
                </a:moveTo>
                <a:cubicBezTo>
                  <a:pt x="1751" y="641"/>
                  <a:pt x="1751" y="641"/>
                  <a:pt x="1751" y="641"/>
                </a:cubicBezTo>
                <a:cubicBezTo>
                  <a:pt x="1751" y="640"/>
                  <a:pt x="1751" y="640"/>
                  <a:pt x="1751" y="640"/>
                </a:cubicBezTo>
                <a:cubicBezTo>
                  <a:pt x="1751" y="639"/>
                  <a:pt x="1751" y="639"/>
                  <a:pt x="1751" y="639"/>
                </a:cubicBezTo>
                <a:cubicBezTo>
                  <a:pt x="1750" y="639"/>
                  <a:pt x="1750" y="639"/>
                  <a:pt x="1750" y="639"/>
                </a:cubicBezTo>
                <a:lnTo>
                  <a:pt x="1750" y="640"/>
                </a:lnTo>
                <a:close/>
                <a:moveTo>
                  <a:pt x="1744" y="645"/>
                </a:moveTo>
                <a:cubicBezTo>
                  <a:pt x="1744" y="644"/>
                  <a:pt x="1744" y="644"/>
                  <a:pt x="1744" y="644"/>
                </a:cubicBezTo>
                <a:cubicBezTo>
                  <a:pt x="1743" y="644"/>
                  <a:pt x="1743" y="644"/>
                  <a:pt x="1743" y="644"/>
                </a:cubicBezTo>
                <a:cubicBezTo>
                  <a:pt x="1742" y="645"/>
                  <a:pt x="1742" y="645"/>
                  <a:pt x="1742" y="645"/>
                </a:cubicBezTo>
                <a:cubicBezTo>
                  <a:pt x="1743" y="645"/>
                  <a:pt x="1743" y="645"/>
                  <a:pt x="1743" y="645"/>
                </a:cubicBezTo>
                <a:lnTo>
                  <a:pt x="1744" y="645"/>
                </a:lnTo>
                <a:close/>
                <a:moveTo>
                  <a:pt x="1741" y="634"/>
                </a:moveTo>
                <a:cubicBezTo>
                  <a:pt x="1741" y="635"/>
                  <a:pt x="1741" y="635"/>
                  <a:pt x="1741" y="635"/>
                </a:cubicBezTo>
                <a:cubicBezTo>
                  <a:pt x="1742" y="634"/>
                  <a:pt x="1742" y="634"/>
                  <a:pt x="1742" y="634"/>
                </a:cubicBezTo>
                <a:cubicBezTo>
                  <a:pt x="1742" y="633"/>
                  <a:pt x="1742" y="633"/>
                  <a:pt x="1742" y="633"/>
                </a:cubicBezTo>
                <a:lnTo>
                  <a:pt x="1741" y="634"/>
                </a:lnTo>
                <a:close/>
                <a:moveTo>
                  <a:pt x="1764" y="632"/>
                </a:moveTo>
                <a:cubicBezTo>
                  <a:pt x="1765" y="633"/>
                  <a:pt x="1765" y="633"/>
                  <a:pt x="1765" y="633"/>
                </a:cubicBezTo>
                <a:cubicBezTo>
                  <a:pt x="1766" y="633"/>
                  <a:pt x="1766" y="633"/>
                  <a:pt x="1766" y="633"/>
                </a:cubicBezTo>
                <a:cubicBezTo>
                  <a:pt x="1766" y="632"/>
                  <a:pt x="1766" y="632"/>
                  <a:pt x="1766" y="632"/>
                </a:cubicBezTo>
                <a:cubicBezTo>
                  <a:pt x="1767" y="632"/>
                  <a:pt x="1767" y="632"/>
                  <a:pt x="1767" y="632"/>
                </a:cubicBezTo>
                <a:cubicBezTo>
                  <a:pt x="1767" y="631"/>
                  <a:pt x="1767" y="631"/>
                  <a:pt x="1767" y="631"/>
                </a:cubicBezTo>
                <a:cubicBezTo>
                  <a:pt x="1767" y="631"/>
                  <a:pt x="1767" y="631"/>
                  <a:pt x="1767" y="631"/>
                </a:cubicBezTo>
                <a:cubicBezTo>
                  <a:pt x="1766" y="631"/>
                  <a:pt x="1766" y="631"/>
                  <a:pt x="1766" y="631"/>
                </a:cubicBezTo>
                <a:cubicBezTo>
                  <a:pt x="1765" y="630"/>
                  <a:pt x="1765" y="630"/>
                  <a:pt x="1765" y="630"/>
                </a:cubicBezTo>
                <a:cubicBezTo>
                  <a:pt x="1764" y="630"/>
                  <a:pt x="1764" y="630"/>
                  <a:pt x="1764" y="630"/>
                </a:cubicBezTo>
                <a:cubicBezTo>
                  <a:pt x="1762" y="632"/>
                  <a:pt x="1762" y="632"/>
                  <a:pt x="1762" y="632"/>
                </a:cubicBezTo>
                <a:cubicBezTo>
                  <a:pt x="1762" y="632"/>
                  <a:pt x="1762" y="632"/>
                  <a:pt x="1762" y="632"/>
                </a:cubicBezTo>
                <a:cubicBezTo>
                  <a:pt x="1763" y="632"/>
                  <a:pt x="1763" y="632"/>
                  <a:pt x="1763" y="632"/>
                </a:cubicBezTo>
                <a:lnTo>
                  <a:pt x="1764" y="632"/>
                </a:lnTo>
                <a:close/>
                <a:moveTo>
                  <a:pt x="1762" y="646"/>
                </a:moveTo>
                <a:cubicBezTo>
                  <a:pt x="1762" y="646"/>
                  <a:pt x="1764" y="645"/>
                  <a:pt x="1764" y="645"/>
                </a:cubicBezTo>
                <a:cubicBezTo>
                  <a:pt x="1764" y="644"/>
                  <a:pt x="1764" y="644"/>
                  <a:pt x="1764" y="644"/>
                </a:cubicBezTo>
                <a:cubicBezTo>
                  <a:pt x="1763" y="644"/>
                  <a:pt x="1763" y="644"/>
                  <a:pt x="1763" y="644"/>
                </a:cubicBezTo>
                <a:cubicBezTo>
                  <a:pt x="1762" y="645"/>
                  <a:pt x="1762" y="645"/>
                  <a:pt x="1762" y="645"/>
                </a:cubicBezTo>
                <a:cubicBezTo>
                  <a:pt x="1761" y="645"/>
                  <a:pt x="1761" y="645"/>
                  <a:pt x="1761" y="645"/>
                </a:cubicBezTo>
                <a:lnTo>
                  <a:pt x="1762" y="646"/>
                </a:lnTo>
                <a:close/>
                <a:moveTo>
                  <a:pt x="1770" y="655"/>
                </a:moveTo>
                <a:cubicBezTo>
                  <a:pt x="1770" y="657"/>
                  <a:pt x="1770" y="657"/>
                  <a:pt x="1770" y="657"/>
                </a:cubicBezTo>
                <a:cubicBezTo>
                  <a:pt x="1771" y="659"/>
                  <a:pt x="1771" y="659"/>
                  <a:pt x="1771" y="659"/>
                </a:cubicBezTo>
                <a:cubicBezTo>
                  <a:pt x="1771" y="658"/>
                  <a:pt x="1771" y="658"/>
                  <a:pt x="1771" y="658"/>
                </a:cubicBezTo>
                <a:cubicBezTo>
                  <a:pt x="1772" y="657"/>
                  <a:pt x="1772" y="657"/>
                  <a:pt x="1772" y="657"/>
                </a:cubicBezTo>
                <a:cubicBezTo>
                  <a:pt x="1771" y="655"/>
                  <a:pt x="1771" y="655"/>
                  <a:pt x="1771" y="655"/>
                </a:cubicBezTo>
                <a:cubicBezTo>
                  <a:pt x="1771" y="654"/>
                  <a:pt x="1771" y="654"/>
                  <a:pt x="1771" y="654"/>
                </a:cubicBezTo>
                <a:lnTo>
                  <a:pt x="1770" y="655"/>
                </a:lnTo>
                <a:close/>
                <a:moveTo>
                  <a:pt x="1742" y="593"/>
                </a:moveTo>
                <a:cubicBezTo>
                  <a:pt x="1742" y="593"/>
                  <a:pt x="1742" y="593"/>
                  <a:pt x="1742" y="593"/>
                </a:cubicBezTo>
                <a:cubicBezTo>
                  <a:pt x="1741" y="595"/>
                  <a:pt x="1741" y="595"/>
                  <a:pt x="1741" y="595"/>
                </a:cubicBezTo>
                <a:cubicBezTo>
                  <a:pt x="1742" y="595"/>
                  <a:pt x="1742" y="595"/>
                  <a:pt x="1742" y="595"/>
                </a:cubicBezTo>
                <a:cubicBezTo>
                  <a:pt x="1743" y="595"/>
                  <a:pt x="1743" y="595"/>
                  <a:pt x="1743" y="595"/>
                </a:cubicBezTo>
                <a:cubicBezTo>
                  <a:pt x="1744" y="595"/>
                  <a:pt x="1744" y="595"/>
                  <a:pt x="1744" y="595"/>
                </a:cubicBezTo>
                <a:cubicBezTo>
                  <a:pt x="1744" y="594"/>
                  <a:pt x="1744" y="594"/>
                  <a:pt x="1744" y="594"/>
                </a:cubicBezTo>
                <a:lnTo>
                  <a:pt x="1742" y="593"/>
                </a:lnTo>
                <a:close/>
                <a:moveTo>
                  <a:pt x="1546" y="327"/>
                </a:moveTo>
                <a:cubicBezTo>
                  <a:pt x="1547" y="326"/>
                  <a:pt x="1547" y="326"/>
                  <a:pt x="1547" y="326"/>
                </a:cubicBezTo>
                <a:cubicBezTo>
                  <a:pt x="1546" y="326"/>
                  <a:pt x="1546" y="326"/>
                  <a:pt x="1546" y="326"/>
                </a:cubicBezTo>
                <a:lnTo>
                  <a:pt x="1546" y="327"/>
                </a:lnTo>
                <a:close/>
                <a:moveTo>
                  <a:pt x="1114" y="318"/>
                </a:moveTo>
                <a:cubicBezTo>
                  <a:pt x="1115" y="317"/>
                  <a:pt x="1115" y="317"/>
                  <a:pt x="1115" y="317"/>
                </a:cubicBezTo>
                <a:cubicBezTo>
                  <a:pt x="1115" y="315"/>
                  <a:pt x="1115" y="315"/>
                  <a:pt x="1115" y="315"/>
                </a:cubicBezTo>
                <a:cubicBezTo>
                  <a:pt x="1114" y="315"/>
                  <a:pt x="1114" y="315"/>
                  <a:pt x="1114" y="315"/>
                </a:cubicBezTo>
                <a:cubicBezTo>
                  <a:pt x="1113" y="316"/>
                  <a:pt x="1113" y="316"/>
                  <a:pt x="1113" y="316"/>
                </a:cubicBezTo>
                <a:cubicBezTo>
                  <a:pt x="1112" y="317"/>
                  <a:pt x="1112" y="317"/>
                  <a:pt x="1112" y="317"/>
                </a:cubicBezTo>
                <a:cubicBezTo>
                  <a:pt x="1113" y="319"/>
                  <a:pt x="1113" y="319"/>
                  <a:pt x="1113" y="319"/>
                </a:cubicBezTo>
                <a:cubicBezTo>
                  <a:pt x="1113" y="319"/>
                  <a:pt x="1113" y="319"/>
                  <a:pt x="1113" y="319"/>
                </a:cubicBezTo>
                <a:lnTo>
                  <a:pt x="1114" y="318"/>
                </a:lnTo>
                <a:close/>
                <a:moveTo>
                  <a:pt x="1137" y="307"/>
                </a:moveTo>
                <a:cubicBezTo>
                  <a:pt x="1137" y="307"/>
                  <a:pt x="1137" y="307"/>
                  <a:pt x="1137" y="307"/>
                </a:cubicBezTo>
                <a:cubicBezTo>
                  <a:pt x="1138" y="308"/>
                  <a:pt x="1138" y="308"/>
                  <a:pt x="1138" y="308"/>
                </a:cubicBezTo>
                <a:cubicBezTo>
                  <a:pt x="1139" y="308"/>
                  <a:pt x="1139" y="308"/>
                  <a:pt x="1139" y="308"/>
                </a:cubicBezTo>
                <a:cubicBezTo>
                  <a:pt x="1138" y="307"/>
                  <a:pt x="1138" y="307"/>
                  <a:pt x="1138" y="307"/>
                </a:cubicBezTo>
                <a:lnTo>
                  <a:pt x="1137" y="307"/>
                </a:lnTo>
                <a:close/>
                <a:moveTo>
                  <a:pt x="1123" y="325"/>
                </a:moveTo>
                <a:cubicBezTo>
                  <a:pt x="1124" y="325"/>
                  <a:pt x="1124" y="325"/>
                  <a:pt x="1124" y="325"/>
                </a:cubicBezTo>
                <a:cubicBezTo>
                  <a:pt x="1125" y="325"/>
                  <a:pt x="1125" y="325"/>
                  <a:pt x="1125" y="325"/>
                </a:cubicBezTo>
                <a:cubicBezTo>
                  <a:pt x="1126" y="325"/>
                  <a:pt x="1126" y="325"/>
                  <a:pt x="1126" y="325"/>
                </a:cubicBezTo>
                <a:cubicBezTo>
                  <a:pt x="1127" y="324"/>
                  <a:pt x="1127" y="324"/>
                  <a:pt x="1127" y="324"/>
                </a:cubicBezTo>
                <a:cubicBezTo>
                  <a:pt x="1126" y="323"/>
                  <a:pt x="1126" y="323"/>
                  <a:pt x="1126" y="323"/>
                </a:cubicBezTo>
                <a:cubicBezTo>
                  <a:pt x="1125" y="323"/>
                  <a:pt x="1125" y="323"/>
                  <a:pt x="1125" y="323"/>
                </a:cubicBezTo>
                <a:lnTo>
                  <a:pt x="1123" y="325"/>
                </a:lnTo>
                <a:close/>
                <a:moveTo>
                  <a:pt x="1128" y="321"/>
                </a:moveTo>
                <a:cubicBezTo>
                  <a:pt x="1130" y="321"/>
                  <a:pt x="1130" y="321"/>
                  <a:pt x="1130" y="321"/>
                </a:cubicBezTo>
                <a:cubicBezTo>
                  <a:pt x="1126" y="319"/>
                  <a:pt x="1126" y="319"/>
                  <a:pt x="1126" y="319"/>
                </a:cubicBezTo>
                <a:cubicBezTo>
                  <a:pt x="1125" y="319"/>
                  <a:pt x="1125" y="319"/>
                  <a:pt x="1125" y="319"/>
                </a:cubicBezTo>
                <a:cubicBezTo>
                  <a:pt x="1125" y="319"/>
                  <a:pt x="1125" y="319"/>
                  <a:pt x="1125" y="319"/>
                </a:cubicBezTo>
                <a:cubicBezTo>
                  <a:pt x="1127" y="321"/>
                  <a:pt x="1127" y="321"/>
                  <a:pt x="1127" y="321"/>
                </a:cubicBezTo>
                <a:lnTo>
                  <a:pt x="1128" y="321"/>
                </a:lnTo>
                <a:close/>
                <a:moveTo>
                  <a:pt x="1147" y="287"/>
                </a:moveTo>
                <a:cubicBezTo>
                  <a:pt x="1147" y="288"/>
                  <a:pt x="1147" y="288"/>
                  <a:pt x="1147" y="288"/>
                </a:cubicBezTo>
                <a:cubicBezTo>
                  <a:pt x="1147" y="287"/>
                  <a:pt x="1147" y="287"/>
                  <a:pt x="1147" y="287"/>
                </a:cubicBezTo>
                <a:close/>
                <a:moveTo>
                  <a:pt x="1148" y="284"/>
                </a:moveTo>
                <a:cubicBezTo>
                  <a:pt x="1148" y="284"/>
                  <a:pt x="1148" y="284"/>
                  <a:pt x="1148" y="284"/>
                </a:cubicBezTo>
                <a:cubicBezTo>
                  <a:pt x="1148" y="285"/>
                  <a:pt x="1148" y="285"/>
                  <a:pt x="1148" y="285"/>
                </a:cubicBezTo>
                <a:cubicBezTo>
                  <a:pt x="1148" y="285"/>
                  <a:pt x="1148" y="285"/>
                  <a:pt x="1148" y="285"/>
                </a:cubicBezTo>
                <a:lnTo>
                  <a:pt x="1148" y="284"/>
                </a:lnTo>
                <a:close/>
                <a:moveTo>
                  <a:pt x="1077" y="244"/>
                </a:moveTo>
                <a:cubicBezTo>
                  <a:pt x="1079" y="243"/>
                  <a:pt x="1079" y="243"/>
                  <a:pt x="1079" y="243"/>
                </a:cubicBezTo>
                <a:cubicBezTo>
                  <a:pt x="1080" y="241"/>
                  <a:pt x="1080" y="241"/>
                  <a:pt x="1080" y="241"/>
                </a:cubicBezTo>
                <a:cubicBezTo>
                  <a:pt x="1079" y="241"/>
                  <a:pt x="1079" y="241"/>
                  <a:pt x="1079" y="241"/>
                </a:cubicBezTo>
                <a:cubicBezTo>
                  <a:pt x="1078" y="242"/>
                  <a:pt x="1078" y="242"/>
                  <a:pt x="1078" y="242"/>
                </a:cubicBezTo>
                <a:cubicBezTo>
                  <a:pt x="1076" y="244"/>
                  <a:pt x="1076" y="244"/>
                  <a:pt x="1076" y="244"/>
                </a:cubicBezTo>
                <a:lnTo>
                  <a:pt x="1077" y="244"/>
                </a:lnTo>
                <a:close/>
                <a:moveTo>
                  <a:pt x="1149" y="281"/>
                </a:moveTo>
                <a:cubicBezTo>
                  <a:pt x="1149" y="282"/>
                  <a:pt x="1149" y="282"/>
                  <a:pt x="1149" y="282"/>
                </a:cubicBezTo>
                <a:cubicBezTo>
                  <a:pt x="1149" y="281"/>
                  <a:pt x="1149" y="281"/>
                  <a:pt x="1149" y="281"/>
                </a:cubicBezTo>
                <a:cubicBezTo>
                  <a:pt x="1150" y="281"/>
                  <a:pt x="1150" y="281"/>
                  <a:pt x="1150" y="281"/>
                </a:cubicBezTo>
                <a:cubicBezTo>
                  <a:pt x="1149" y="281"/>
                  <a:pt x="1149" y="281"/>
                  <a:pt x="1149" y="281"/>
                </a:cubicBezTo>
                <a:close/>
                <a:moveTo>
                  <a:pt x="1077" y="242"/>
                </a:moveTo>
                <a:cubicBezTo>
                  <a:pt x="1078" y="241"/>
                  <a:pt x="1078" y="241"/>
                  <a:pt x="1078" y="241"/>
                </a:cubicBezTo>
                <a:cubicBezTo>
                  <a:pt x="1079" y="240"/>
                  <a:pt x="1079" y="240"/>
                  <a:pt x="1079" y="240"/>
                </a:cubicBezTo>
                <a:cubicBezTo>
                  <a:pt x="1078" y="240"/>
                  <a:pt x="1078" y="240"/>
                  <a:pt x="1078" y="240"/>
                </a:cubicBezTo>
                <a:cubicBezTo>
                  <a:pt x="1076" y="242"/>
                  <a:pt x="1076" y="242"/>
                  <a:pt x="1076" y="242"/>
                </a:cubicBezTo>
                <a:cubicBezTo>
                  <a:pt x="1076" y="242"/>
                  <a:pt x="1076" y="243"/>
                  <a:pt x="1076" y="243"/>
                </a:cubicBezTo>
                <a:lnTo>
                  <a:pt x="1077" y="242"/>
                </a:lnTo>
                <a:close/>
                <a:moveTo>
                  <a:pt x="1068" y="221"/>
                </a:moveTo>
                <a:cubicBezTo>
                  <a:pt x="1067" y="222"/>
                  <a:pt x="1067" y="222"/>
                  <a:pt x="1067" y="222"/>
                </a:cubicBezTo>
                <a:cubicBezTo>
                  <a:pt x="1068" y="223"/>
                  <a:pt x="1068" y="223"/>
                  <a:pt x="1068" y="223"/>
                </a:cubicBezTo>
                <a:cubicBezTo>
                  <a:pt x="1069" y="222"/>
                  <a:pt x="1069" y="222"/>
                  <a:pt x="1069" y="222"/>
                </a:cubicBezTo>
                <a:cubicBezTo>
                  <a:pt x="1069" y="221"/>
                  <a:pt x="1069" y="221"/>
                  <a:pt x="1069" y="221"/>
                </a:cubicBezTo>
                <a:cubicBezTo>
                  <a:pt x="1068" y="221"/>
                  <a:pt x="1068" y="221"/>
                  <a:pt x="1068" y="221"/>
                </a:cubicBezTo>
                <a:close/>
                <a:moveTo>
                  <a:pt x="1091" y="307"/>
                </a:moveTo>
                <a:cubicBezTo>
                  <a:pt x="1092" y="308"/>
                  <a:pt x="1092" y="308"/>
                  <a:pt x="1092" y="308"/>
                </a:cubicBezTo>
                <a:cubicBezTo>
                  <a:pt x="1093" y="307"/>
                  <a:pt x="1093" y="307"/>
                  <a:pt x="1093" y="307"/>
                </a:cubicBezTo>
                <a:cubicBezTo>
                  <a:pt x="1093" y="306"/>
                  <a:pt x="1093" y="306"/>
                  <a:pt x="1093" y="306"/>
                </a:cubicBezTo>
                <a:cubicBezTo>
                  <a:pt x="1091" y="306"/>
                  <a:pt x="1091" y="306"/>
                  <a:pt x="1091" y="306"/>
                </a:cubicBezTo>
                <a:cubicBezTo>
                  <a:pt x="1090" y="306"/>
                  <a:pt x="1090" y="306"/>
                  <a:pt x="1090" y="306"/>
                </a:cubicBezTo>
                <a:cubicBezTo>
                  <a:pt x="1091" y="307"/>
                  <a:pt x="1091" y="307"/>
                  <a:pt x="1091" y="307"/>
                </a:cubicBezTo>
                <a:close/>
                <a:moveTo>
                  <a:pt x="1107" y="306"/>
                </a:moveTo>
                <a:cubicBezTo>
                  <a:pt x="1108" y="305"/>
                  <a:pt x="1108" y="305"/>
                  <a:pt x="1108" y="305"/>
                </a:cubicBezTo>
                <a:cubicBezTo>
                  <a:pt x="1108" y="304"/>
                  <a:pt x="1108" y="304"/>
                  <a:pt x="1108" y="304"/>
                </a:cubicBezTo>
                <a:cubicBezTo>
                  <a:pt x="1106" y="304"/>
                  <a:pt x="1106" y="304"/>
                  <a:pt x="1106" y="304"/>
                </a:cubicBezTo>
                <a:cubicBezTo>
                  <a:pt x="1105" y="305"/>
                  <a:pt x="1105" y="305"/>
                  <a:pt x="1105" y="305"/>
                </a:cubicBezTo>
                <a:cubicBezTo>
                  <a:pt x="1106" y="306"/>
                  <a:pt x="1106" y="306"/>
                  <a:pt x="1106" y="306"/>
                </a:cubicBezTo>
                <a:lnTo>
                  <a:pt x="1107" y="306"/>
                </a:lnTo>
                <a:close/>
                <a:moveTo>
                  <a:pt x="1103" y="305"/>
                </a:moveTo>
                <a:cubicBezTo>
                  <a:pt x="1102" y="304"/>
                  <a:pt x="1102" y="304"/>
                  <a:pt x="1102" y="304"/>
                </a:cubicBezTo>
                <a:cubicBezTo>
                  <a:pt x="1101" y="305"/>
                  <a:pt x="1101" y="305"/>
                  <a:pt x="1101" y="305"/>
                </a:cubicBezTo>
                <a:cubicBezTo>
                  <a:pt x="1102" y="306"/>
                  <a:pt x="1102" y="306"/>
                  <a:pt x="1102" y="306"/>
                </a:cubicBezTo>
                <a:cubicBezTo>
                  <a:pt x="1103" y="306"/>
                  <a:pt x="1103" y="306"/>
                  <a:pt x="1103" y="306"/>
                </a:cubicBezTo>
                <a:lnTo>
                  <a:pt x="1103" y="305"/>
                </a:lnTo>
                <a:close/>
                <a:moveTo>
                  <a:pt x="2157" y="95"/>
                </a:moveTo>
                <a:cubicBezTo>
                  <a:pt x="2158" y="93"/>
                  <a:pt x="2158" y="93"/>
                  <a:pt x="2158" y="93"/>
                </a:cubicBezTo>
                <a:cubicBezTo>
                  <a:pt x="2157" y="88"/>
                  <a:pt x="2157" y="88"/>
                  <a:pt x="2157" y="88"/>
                </a:cubicBezTo>
                <a:cubicBezTo>
                  <a:pt x="2156" y="85"/>
                  <a:pt x="2156" y="85"/>
                  <a:pt x="2156" y="85"/>
                </a:cubicBezTo>
                <a:cubicBezTo>
                  <a:pt x="2155" y="85"/>
                  <a:pt x="2155" y="85"/>
                  <a:pt x="2155" y="85"/>
                </a:cubicBezTo>
                <a:cubicBezTo>
                  <a:pt x="2155" y="89"/>
                  <a:pt x="2155" y="89"/>
                  <a:pt x="2155" y="89"/>
                </a:cubicBezTo>
                <a:cubicBezTo>
                  <a:pt x="2156" y="91"/>
                  <a:pt x="2156" y="91"/>
                  <a:pt x="2156" y="91"/>
                </a:cubicBezTo>
                <a:cubicBezTo>
                  <a:pt x="2156" y="94"/>
                  <a:pt x="2156" y="94"/>
                  <a:pt x="2156" y="94"/>
                </a:cubicBezTo>
                <a:lnTo>
                  <a:pt x="2157" y="95"/>
                </a:lnTo>
                <a:close/>
                <a:moveTo>
                  <a:pt x="1355" y="6"/>
                </a:moveTo>
                <a:cubicBezTo>
                  <a:pt x="1355" y="7"/>
                  <a:pt x="1355" y="7"/>
                  <a:pt x="1355" y="7"/>
                </a:cubicBezTo>
                <a:cubicBezTo>
                  <a:pt x="1356" y="8"/>
                  <a:pt x="1356" y="8"/>
                  <a:pt x="1356" y="8"/>
                </a:cubicBezTo>
                <a:cubicBezTo>
                  <a:pt x="1357" y="8"/>
                  <a:pt x="1357" y="8"/>
                  <a:pt x="1357" y="8"/>
                </a:cubicBezTo>
                <a:cubicBezTo>
                  <a:pt x="1356" y="6"/>
                  <a:pt x="1356" y="6"/>
                  <a:pt x="1356" y="6"/>
                </a:cubicBezTo>
                <a:lnTo>
                  <a:pt x="1355" y="6"/>
                </a:lnTo>
                <a:close/>
                <a:moveTo>
                  <a:pt x="1307" y="143"/>
                </a:moveTo>
                <a:cubicBezTo>
                  <a:pt x="1308" y="143"/>
                  <a:pt x="1308" y="143"/>
                  <a:pt x="1308" y="143"/>
                </a:cubicBezTo>
                <a:cubicBezTo>
                  <a:pt x="1311" y="141"/>
                  <a:pt x="1311" y="141"/>
                  <a:pt x="1311" y="141"/>
                </a:cubicBezTo>
                <a:cubicBezTo>
                  <a:pt x="1311" y="136"/>
                  <a:pt x="1311" y="136"/>
                  <a:pt x="1311" y="136"/>
                </a:cubicBezTo>
                <a:cubicBezTo>
                  <a:pt x="1309" y="134"/>
                  <a:pt x="1309" y="134"/>
                  <a:pt x="1309" y="134"/>
                </a:cubicBezTo>
                <a:cubicBezTo>
                  <a:pt x="1309" y="132"/>
                  <a:pt x="1309" y="132"/>
                  <a:pt x="1309" y="132"/>
                </a:cubicBezTo>
                <a:cubicBezTo>
                  <a:pt x="1307" y="132"/>
                  <a:pt x="1307" y="132"/>
                  <a:pt x="1307" y="132"/>
                </a:cubicBezTo>
                <a:cubicBezTo>
                  <a:pt x="1301" y="135"/>
                  <a:pt x="1301" y="135"/>
                  <a:pt x="1301" y="135"/>
                </a:cubicBezTo>
                <a:cubicBezTo>
                  <a:pt x="1296" y="136"/>
                  <a:pt x="1296" y="136"/>
                  <a:pt x="1296" y="136"/>
                </a:cubicBezTo>
                <a:cubicBezTo>
                  <a:pt x="1294" y="137"/>
                  <a:pt x="1294" y="137"/>
                  <a:pt x="1294" y="137"/>
                </a:cubicBezTo>
                <a:cubicBezTo>
                  <a:pt x="1292" y="138"/>
                  <a:pt x="1292" y="138"/>
                  <a:pt x="1292" y="138"/>
                </a:cubicBezTo>
                <a:cubicBezTo>
                  <a:pt x="1291" y="140"/>
                  <a:pt x="1291" y="140"/>
                  <a:pt x="1291" y="140"/>
                </a:cubicBezTo>
                <a:cubicBezTo>
                  <a:pt x="1289" y="141"/>
                  <a:pt x="1289" y="141"/>
                  <a:pt x="1289" y="141"/>
                </a:cubicBezTo>
                <a:cubicBezTo>
                  <a:pt x="1289" y="142"/>
                  <a:pt x="1289" y="142"/>
                  <a:pt x="1289" y="142"/>
                </a:cubicBezTo>
                <a:cubicBezTo>
                  <a:pt x="1288" y="143"/>
                  <a:pt x="1288" y="143"/>
                  <a:pt x="1288" y="143"/>
                </a:cubicBezTo>
                <a:cubicBezTo>
                  <a:pt x="1288" y="144"/>
                  <a:pt x="1288" y="144"/>
                  <a:pt x="1288" y="144"/>
                </a:cubicBezTo>
                <a:cubicBezTo>
                  <a:pt x="1291" y="144"/>
                  <a:pt x="1291" y="144"/>
                  <a:pt x="1291" y="144"/>
                </a:cubicBezTo>
                <a:cubicBezTo>
                  <a:pt x="1295" y="143"/>
                  <a:pt x="1295" y="143"/>
                  <a:pt x="1295" y="143"/>
                </a:cubicBezTo>
                <a:cubicBezTo>
                  <a:pt x="1299" y="144"/>
                  <a:pt x="1299" y="144"/>
                  <a:pt x="1299" y="144"/>
                </a:cubicBezTo>
                <a:cubicBezTo>
                  <a:pt x="1301" y="143"/>
                  <a:pt x="1301" y="143"/>
                  <a:pt x="1301" y="143"/>
                </a:cubicBezTo>
                <a:cubicBezTo>
                  <a:pt x="1303" y="142"/>
                  <a:pt x="1303" y="142"/>
                  <a:pt x="1303" y="142"/>
                </a:cubicBezTo>
                <a:cubicBezTo>
                  <a:pt x="1305" y="144"/>
                  <a:pt x="1305" y="144"/>
                  <a:pt x="1305" y="144"/>
                </a:cubicBezTo>
                <a:lnTo>
                  <a:pt x="1307" y="143"/>
                </a:lnTo>
                <a:close/>
                <a:moveTo>
                  <a:pt x="1357" y="45"/>
                </a:moveTo>
                <a:cubicBezTo>
                  <a:pt x="1357" y="46"/>
                  <a:pt x="1357" y="46"/>
                  <a:pt x="1357" y="46"/>
                </a:cubicBezTo>
                <a:cubicBezTo>
                  <a:pt x="1357" y="49"/>
                  <a:pt x="1357" y="49"/>
                  <a:pt x="1357" y="49"/>
                </a:cubicBezTo>
                <a:cubicBezTo>
                  <a:pt x="1357" y="51"/>
                  <a:pt x="1357" y="51"/>
                  <a:pt x="1357" y="51"/>
                </a:cubicBezTo>
                <a:cubicBezTo>
                  <a:pt x="1359" y="52"/>
                  <a:pt x="1359" y="52"/>
                  <a:pt x="1359" y="52"/>
                </a:cubicBezTo>
                <a:cubicBezTo>
                  <a:pt x="1360" y="51"/>
                  <a:pt x="1360" y="51"/>
                  <a:pt x="1360" y="51"/>
                </a:cubicBezTo>
                <a:cubicBezTo>
                  <a:pt x="1360" y="50"/>
                  <a:pt x="1360" y="50"/>
                  <a:pt x="1360" y="50"/>
                </a:cubicBezTo>
                <a:cubicBezTo>
                  <a:pt x="1361" y="49"/>
                  <a:pt x="1361" y="49"/>
                  <a:pt x="1361" y="49"/>
                </a:cubicBezTo>
                <a:cubicBezTo>
                  <a:pt x="1361" y="47"/>
                  <a:pt x="1361" y="47"/>
                  <a:pt x="1361" y="47"/>
                </a:cubicBezTo>
                <a:cubicBezTo>
                  <a:pt x="1359" y="45"/>
                  <a:pt x="1359" y="45"/>
                  <a:pt x="1359" y="45"/>
                </a:cubicBezTo>
                <a:lnTo>
                  <a:pt x="1357" y="45"/>
                </a:lnTo>
                <a:close/>
                <a:moveTo>
                  <a:pt x="1359" y="12"/>
                </a:moveTo>
                <a:cubicBezTo>
                  <a:pt x="1360" y="11"/>
                  <a:pt x="1360" y="11"/>
                  <a:pt x="1360" y="11"/>
                </a:cubicBezTo>
                <a:cubicBezTo>
                  <a:pt x="1359" y="10"/>
                  <a:pt x="1359" y="10"/>
                  <a:pt x="1359" y="10"/>
                </a:cubicBezTo>
                <a:cubicBezTo>
                  <a:pt x="1358" y="10"/>
                  <a:pt x="1358" y="10"/>
                  <a:pt x="1358" y="10"/>
                </a:cubicBezTo>
                <a:cubicBezTo>
                  <a:pt x="1357" y="10"/>
                  <a:pt x="1357" y="10"/>
                  <a:pt x="1357" y="10"/>
                </a:cubicBezTo>
                <a:cubicBezTo>
                  <a:pt x="1357" y="12"/>
                  <a:pt x="1357" y="12"/>
                  <a:pt x="1357" y="12"/>
                </a:cubicBezTo>
                <a:cubicBezTo>
                  <a:pt x="1357" y="12"/>
                  <a:pt x="1357" y="12"/>
                  <a:pt x="1357" y="12"/>
                </a:cubicBezTo>
                <a:lnTo>
                  <a:pt x="1359" y="12"/>
                </a:lnTo>
                <a:close/>
                <a:moveTo>
                  <a:pt x="1067" y="219"/>
                </a:moveTo>
                <a:cubicBezTo>
                  <a:pt x="1067" y="220"/>
                  <a:pt x="1067" y="220"/>
                  <a:pt x="1067" y="220"/>
                </a:cubicBezTo>
                <a:cubicBezTo>
                  <a:pt x="1069" y="220"/>
                  <a:pt x="1069" y="220"/>
                  <a:pt x="1069" y="220"/>
                </a:cubicBezTo>
                <a:cubicBezTo>
                  <a:pt x="1069" y="219"/>
                  <a:pt x="1069" y="219"/>
                  <a:pt x="1069" y="219"/>
                </a:cubicBezTo>
                <a:cubicBezTo>
                  <a:pt x="1068" y="218"/>
                  <a:pt x="1068" y="218"/>
                  <a:pt x="1068" y="218"/>
                </a:cubicBezTo>
                <a:lnTo>
                  <a:pt x="1067" y="219"/>
                </a:lnTo>
                <a:close/>
                <a:moveTo>
                  <a:pt x="2161" y="93"/>
                </a:moveTo>
                <a:cubicBezTo>
                  <a:pt x="2160" y="91"/>
                  <a:pt x="2160" y="91"/>
                  <a:pt x="2160" y="91"/>
                </a:cubicBezTo>
                <a:cubicBezTo>
                  <a:pt x="2159" y="91"/>
                  <a:pt x="2159" y="91"/>
                  <a:pt x="2159" y="91"/>
                </a:cubicBezTo>
                <a:cubicBezTo>
                  <a:pt x="2159" y="93"/>
                  <a:pt x="2159" y="93"/>
                  <a:pt x="2159" y="93"/>
                </a:cubicBezTo>
                <a:cubicBezTo>
                  <a:pt x="2160" y="95"/>
                  <a:pt x="2160" y="95"/>
                  <a:pt x="2160" y="95"/>
                </a:cubicBezTo>
                <a:lnTo>
                  <a:pt x="2161" y="93"/>
                </a:lnTo>
                <a:close/>
                <a:moveTo>
                  <a:pt x="1151" y="278"/>
                </a:moveTo>
                <a:cubicBezTo>
                  <a:pt x="1151" y="277"/>
                  <a:pt x="1151" y="277"/>
                  <a:pt x="1151" y="277"/>
                </a:cubicBezTo>
                <a:cubicBezTo>
                  <a:pt x="1149" y="277"/>
                  <a:pt x="1149" y="277"/>
                  <a:pt x="1149" y="277"/>
                </a:cubicBezTo>
                <a:cubicBezTo>
                  <a:pt x="1148" y="276"/>
                  <a:pt x="1148" y="276"/>
                  <a:pt x="1148" y="276"/>
                </a:cubicBezTo>
                <a:cubicBezTo>
                  <a:pt x="1147" y="277"/>
                  <a:pt x="1147" y="277"/>
                  <a:pt x="1147" y="277"/>
                </a:cubicBezTo>
                <a:cubicBezTo>
                  <a:pt x="1147" y="278"/>
                  <a:pt x="1147" y="278"/>
                  <a:pt x="1147" y="278"/>
                </a:cubicBezTo>
                <a:cubicBezTo>
                  <a:pt x="1149" y="278"/>
                  <a:pt x="1149" y="278"/>
                  <a:pt x="1149" y="278"/>
                </a:cubicBezTo>
                <a:cubicBezTo>
                  <a:pt x="1149" y="279"/>
                  <a:pt x="1149" y="279"/>
                  <a:pt x="1149" y="279"/>
                </a:cubicBezTo>
                <a:cubicBezTo>
                  <a:pt x="1151" y="279"/>
                  <a:pt x="1151" y="279"/>
                  <a:pt x="1151" y="279"/>
                </a:cubicBezTo>
                <a:lnTo>
                  <a:pt x="1151" y="278"/>
                </a:lnTo>
                <a:close/>
                <a:moveTo>
                  <a:pt x="1155" y="274"/>
                </a:moveTo>
                <a:cubicBezTo>
                  <a:pt x="1155" y="275"/>
                  <a:pt x="1155" y="275"/>
                  <a:pt x="1155" y="275"/>
                </a:cubicBezTo>
                <a:cubicBezTo>
                  <a:pt x="1156" y="275"/>
                  <a:pt x="1156" y="275"/>
                  <a:pt x="1156" y="275"/>
                </a:cubicBezTo>
                <a:cubicBezTo>
                  <a:pt x="1156" y="273"/>
                  <a:pt x="1156" y="273"/>
                  <a:pt x="1156" y="273"/>
                </a:cubicBezTo>
                <a:lnTo>
                  <a:pt x="1155" y="274"/>
                </a:lnTo>
                <a:close/>
                <a:moveTo>
                  <a:pt x="1159" y="266"/>
                </a:moveTo>
                <a:cubicBezTo>
                  <a:pt x="1158" y="265"/>
                  <a:pt x="1158" y="265"/>
                  <a:pt x="1158" y="265"/>
                </a:cubicBezTo>
                <a:cubicBezTo>
                  <a:pt x="1156" y="264"/>
                  <a:pt x="1156" y="264"/>
                  <a:pt x="1156" y="264"/>
                </a:cubicBezTo>
                <a:cubicBezTo>
                  <a:pt x="1155" y="263"/>
                  <a:pt x="1155" y="263"/>
                  <a:pt x="1155" y="263"/>
                </a:cubicBezTo>
                <a:cubicBezTo>
                  <a:pt x="1155" y="263"/>
                  <a:pt x="1155" y="263"/>
                  <a:pt x="1155" y="263"/>
                </a:cubicBezTo>
                <a:cubicBezTo>
                  <a:pt x="1155" y="264"/>
                  <a:pt x="1155" y="264"/>
                  <a:pt x="1155" y="264"/>
                </a:cubicBezTo>
                <a:cubicBezTo>
                  <a:pt x="1156" y="265"/>
                  <a:pt x="1156" y="265"/>
                  <a:pt x="1156" y="265"/>
                </a:cubicBezTo>
                <a:cubicBezTo>
                  <a:pt x="1158" y="266"/>
                  <a:pt x="1158" y="266"/>
                  <a:pt x="1158" y="266"/>
                </a:cubicBezTo>
                <a:cubicBezTo>
                  <a:pt x="1158" y="267"/>
                  <a:pt x="1158" y="267"/>
                  <a:pt x="1158" y="267"/>
                </a:cubicBezTo>
                <a:lnTo>
                  <a:pt x="1159" y="266"/>
                </a:lnTo>
                <a:close/>
                <a:moveTo>
                  <a:pt x="1311" y="131"/>
                </a:moveTo>
                <a:cubicBezTo>
                  <a:pt x="1310" y="131"/>
                  <a:pt x="1310" y="131"/>
                  <a:pt x="1310" y="131"/>
                </a:cubicBezTo>
                <a:cubicBezTo>
                  <a:pt x="1310" y="131"/>
                  <a:pt x="1310" y="131"/>
                  <a:pt x="1310" y="131"/>
                </a:cubicBezTo>
                <a:cubicBezTo>
                  <a:pt x="1310" y="133"/>
                  <a:pt x="1310" y="133"/>
                  <a:pt x="1310" y="133"/>
                </a:cubicBezTo>
                <a:cubicBezTo>
                  <a:pt x="1311" y="133"/>
                  <a:pt x="1311" y="133"/>
                  <a:pt x="1311" y="133"/>
                </a:cubicBezTo>
                <a:cubicBezTo>
                  <a:pt x="1311" y="133"/>
                  <a:pt x="1311" y="133"/>
                  <a:pt x="1311" y="133"/>
                </a:cubicBezTo>
                <a:lnTo>
                  <a:pt x="1311" y="131"/>
                </a:lnTo>
                <a:close/>
                <a:moveTo>
                  <a:pt x="1293" y="136"/>
                </a:moveTo>
                <a:cubicBezTo>
                  <a:pt x="1294" y="135"/>
                  <a:pt x="1294" y="135"/>
                  <a:pt x="1294" y="135"/>
                </a:cubicBezTo>
                <a:cubicBezTo>
                  <a:pt x="1293" y="136"/>
                  <a:pt x="1293" y="136"/>
                  <a:pt x="1293" y="136"/>
                </a:cubicBezTo>
                <a:cubicBezTo>
                  <a:pt x="1292" y="137"/>
                  <a:pt x="1292" y="137"/>
                  <a:pt x="1292" y="137"/>
                </a:cubicBezTo>
                <a:cubicBezTo>
                  <a:pt x="1292" y="137"/>
                  <a:pt x="1292" y="137"/>
                  <a:pt x="1292" y="137"/>
                </a:cubicBezTo>
                <a:lnTo>
                  <a:pt x="1293" y="136"/>
                </a:lnTo>
                <a:close/>
                <a:moveTo>
                  <a:pt x="1301" y="145"/>
                </a:moveTo>
                <a:cubicBezTo>
                  <a:pt x="1302" y="145"/>
                  <a:pt x="1302" y="145"/>
                  <a:pt x="1302" y="145"/>
                </a:cubicBezTo>
                <a:cubicBezTo>
                  <a:pt x="1303" y="145"/>
                  <a:pt x="1303" y="145"/>
                  <a:pt x="1303" y="145"/>
                </a:cubicBezTo>
                <a:cubicBezTo>
                  <a:pt x="1303" y="144"/>
                  <a:pt x="1303" y="144"/>
                  <a:pt x="1303" y="144"/>
                </a:cubicBezTo>
                <a:cubicBezTo>
                  <a:pt x="1301" y="144"/>
                  <a:pt x="1301" y="144"/>
                  <a:pt x="1301" y="144"/>
                </a:cubicBezTo>
                <a:cubicBezTo>
                  <a:pt x="1301" y="144"/>
                  <a:pt x="1301" y="145"/>
                  <a:pt x="1301" y="145"/>
                </a:cubicBezTo>
                <a:close/>
                <a:moveTo>
                  <a:pt x="1078" y="124"/>
                </a:moveTo>
                <a:cubicBezTo>
                  <a:pt x="1079" y="123"/>
                  <a:pt x="1079" y="123"/>
                  <a:pt x="1079" y="123"/>
                </a:cubicBezTo>
                <a:cubicBezTo>
                  <a:pt x="1077" y="121"/>
                  <a:pt x="1077" y="121"/>
                  <a:pt x="1077" y="121"/>
                </a:cubicBezTo>
                <a:cubicBezTo>
                  <a:pt x="1076" y="121"/>
                  <a:pt x="1076" y="121"/>
                  <a:pt x="1076" y="121"/>
                </a:cubicBezTo>
                <a:cubicBezTo>
                  <a:pt x="1076" y="122"/>
                  <a:pt x="1076" y="122"/>
                  <a:pt x="1076" y="122"/>
                </a:cubicBezTo>
                <a:cubicBezTo>
                  <a:pt x="1077" y="123"/>
                  <a:pt x="1077" y="123"/>
                  <a:pt x="1077" y="123"/>
                </a:cubicBezTo>
                <a:lnTo>
                  <a:pt x="1078" y="124"/>
                </a:lnTo>
                <a:close/>
                <a:moveTo>
                  <a:pt x="1085" y="32"/>
                </a:moveTo>
                <a:cubicBezTo>
                  <a:pt x="1086" y="32"/>
                  <a:pt x="1086" y="32"/>
                  <a:pt x="1086" y="32"/>
                </a:cubicBezTo>
                <a:cubicBezTo>
                  <a:pt x="1086" y="31"/>
                  <a:pt x="1086" y="31"/>
                  <a:pt x="1086" y="31"/>
                </a:cubicBezTo>
                <a:cubicBezTo>
                  <a:pt x="1085" y="31"/>
                  <a:pt x="1085" y="31"/>
                  <a:pt x="1085" y="31"/>
                </a:cubicBezTo>
                <a:lnTo>
                  <a:pt x="1085" y="32"/>
                </a:lnTo>
                <a:close/>
                <a:moveTo>
                  <a:pt x="1089" y="66"/>
                </a:moveTo>
                <a:cubicBezTo>
                  <a:pt x="1088" y="66"/>
                  <a:pt x="1088" y="66"/>
                  <a:pt x="1088" y="66"/>
                </a:cubicBezTo>
                <a:cubicBezTo>
                  <a:pt x="1087" y="67"/>
                  <a:pt x="1087" y="67"/>
                  <a:pt x="1087" y="67"/>
                </a:cubicBezTo>
                <a:cubicBezTo>
                  <a:pt x="1087" y="67"/>
                  <a:pt x="1088" y="68"/>
                  <a:pt x="1088" y="67"/>
                </a:cubicBezTo>
                <a:cubicBezTo>
                  <a:pt x="1089" y="67"/>
                  <a:pt x="1089" y="67"/>
                  <a:pt x="1089" y="67"/>
                </a:cubicBezTo>
                <a:lnTo>
                  <a:pt x="1089" y="66"/>
                </a:lnTo>
                <a:close/>
                <a:moveTo>
                  <a:pt x="1090" y="30"/>
                </a:moveTo>
                <a:cubicBezTo>
                  <a:pt x="1090" y="30"/>
                  <a:pt x="1090" y="30"/>
                  <a:pt x="1090" y="30"/>
                </a:cubicBezTo>
                <a:cubicBezTo>
                  <a:pt x="1091" y="29"/>
                  <a:pt x="1091" y="29"/>
                  <a:pt x="1091" y="29"/>
                </a:cubicBezTo>
                <a:cubicBezTo>
                  <a:pt x="1089" y="27"/>
                  <a:pt x="1089" y="27"/>
                  <a:pt x="1089" y="27"/>
                </a:cubicBezTo>
                <a:cubicBezTo>
                  <a:pt x="1087" y="27"/>
                  <a:pt x="1087" y="27"/>
                  <a:pt x="1087" y="27"/>
                </a:cubicBezTo>
                <a:cubicBezTo>
                  <a:pt x="1086" y="28"/>
                  <a:pt x="1086" y="28"/>
                  <a:pt x="1086" y="28"/>
                </a:cubicBezTo>
                <a:cubicBezTo>
                  <a:pt x="1084" y="26"/>
                  <a:pt x="1084" y="26"/>
                  <a:pt x="1084" y="26"/>
                </a:cubicBezTo>
                <a:cubicBezTo>
                  <a:pt x="1083" y="26"/>
                  <a:pt x="1083" y="26"/>
                  <a:pt x="1083" y="26"/>
                </a:cubicBezTo>
                <a:cubicBezTo>
                  <a:pt x="1082" y="27"/>
                  <a:pt x="1082" y="27"/>
                  <a:pt x="1082" y="27"/>
                </a:cubicBezTo>
                <a:cubicBezTo>
                  <a:pt x="1082" y="28"/>
                  <a:pt x="1082" y="28"/>
                  <a:pt x="1082" y="28"/>
                </a:cubicBezTo>
                <a:cubicBezTo>
                  <a:pt x="1084" y="28"/>
                  <a:pt x="1084" y="28"/>
                  <a:pt x="1084" y="28"/>
                </a:cubicBezTo>
                <a:cubicBezTo>
                  <a:pt x="1085" y="29"/>
                  <a:pt x="1085" y="29"/>
                  <a:pt x="1085" y="29"/>
                </a:cubicBezTo>
                <a:cubicBezTo>
                  <a:pt x="1088" y="29"/>
                  <a:pt x="1088" y="29"/>
                  <a:pt x="1088" y="29"/>
                </a:cubicBezTo>
                <a:lnTo>
                  <a:pt x="1090" y="30"/>
                </a:lnTo>
                <a:close/>
                <a:moveTo>
                  <a:pt x="1085" y="72"/>
                </a:moveTo>
                <a:cubicBezTo>
                  <a:pt x="1084" y="74"/>
                  <a:pt x="1084" y="74"/>
                  <a:pt x="1084" y="74"/>
                </a:cubicBezTo>
                <a:cubicBezTo>
                  <a:pt x="1083" y="74"/>
                  <a:pt x="1083" y="74"/>
                  <a:pt x="1083" y="74"/>
                </a:cubicBezTo>
                <a:cubicBezTo>
                  <a:pt x="1084" y="75"/>
                  <a:pt x="1084" y="75"/>
                  <a:pt x="1084" y="75"/>
                </a:cubicBezTo>
                <a:cubicBezTo>
                  <a:pt x="1084" y="76"/>
                  <a:pt x="1084" y="76"/>
                  <a:pt x="1084" y="76"/>
                </a:cubicBezTo>
                <a:cubicBezTo>
                  <a:pt x="1084" y="76"/>
                  <a:pt x="1084" y="76"/>
                  <a:pt x="1084" y="76"/>
                </a:cubicBezTo>
                <a:cubicBezTo>
                  <a:pt x="1085" y="76"/>
                  <a:pt x="1085" y="76"/>
                  <a:pt x="1085" y="76"/>
                </a:cubicBezTo>
                <a:cubicBezTo>
                  <a:pt x="1088" y="73"/>
                  <a:pt x="1088" y="73"/>
                  <a:pt x="1088" y="73"/>
                </a:cubicBezTo>
                <a:cubicBezTo>
                  <a:pt x="1090" y="72"/>
                  <a:pt x="1090" y="72"/>
                  <a:pt x="1090" y="72"/>
                </a:cubicBezTo>
                <a:cubicBezTo>
                  <a:pt x="1090" y="71"/>
                  <a:pt x="1090" y="71"/>
                  <a:pt x="1090" y="71"/>
                </a:cubicBezTo>
                <a:cubicBezTo>
                  <a:pt x="1088" y="71"/>
                  <a:pt x="1088" y="71"/>
                  <a:pt x="1088" y="71"/>
                </a:cubicBezTo>
                <a:cubicBezTo>
                  <a:pt x="1086" y="72"/>
                  <a:pt x="1086" y="72"/>
                  <a:pt x="1086" y="72"/>
                </a:cubicBezTo>
                <a:lnTo>
                  <a:pt x="1085" y="72"/>
                </a:lnTo>
                <a:close/>
                <a:moveTo>
                  <a:pt x="1102" y="123"/>
                </a:moveTo>
                <a:cubicBezTo>
                  <a:pt x="1103" y="124"/>
                  <a:pt x="1103" y="124"/>
                  <a:pt x="1103" y="124"/>
                </a:cubicBezTo>
                <a:cubicBezTo>
                  <a:pt x="1103" y="123"/>
                  <a:pt x="1103" y="123"/>
                  <a:pt x="1103" y="123"/>
                </a:cubicBezTo>
                <a:cubicBezTo>
                  <a:pt x="1102" y="122"/>
                  <a:pt x="1102" y="122"/>
                  <a:pt x="1102" y="122"/>
                </a:cubicBezTo>
                <a:cubicBezTo>
                  <a:pt x="1102" y="121"/>
                  <a:pt x="1102" y="121"/>
                  <a:pt x="1102" y="121"/>
                </a:cubicBezTo>
                <a:lnTo>
                  <a:pt x="1102" y="123"/>
                </a:lnTo>
                <a:close/>
                <a:moveTo>
                  <a:pt x="1100" y="117"/>
                </a:moveTo>
                <a:cubicBezTo>
                  <a:pt x="1100" y="118"/>
                  <a:pt x="1100" y="118"/>
                  <a:pt x="1100" y="118"/>
                </a:cubicBezTo>
                <a:cubicBezTo>
                  <a:pt x="1102" y="119"/>
                  <a:pt x="1102" y="119"/>
                  <a:pt x="1102" y="119"/>
                </a:cubicBezTo>
                <a:cubicBezTo>
                  <a:pt x="1103" y="119"/>
                  <a:pt x="1103" y="119"/>
                  <a:pt x="1103" y="119"/>
                </a:cubicBezTo>
                <a:cubicBezTo>
                  <a:pt x="1102" y="117"/>
                  <a:pt x="1102" y="117"/>
                  <a:pt x="1102" y="117"/>
                </a:cubicBezTo>
                <a:cubicBezTo>
                  <a:pt x="1102" y="117"/>
                  <a:pt x="1100" y="117"/>
                  <a:pt x="1100" y="117"/>
                </a:cubicBezTo>
                <a:close/>
                <a:moveTo>
                  <a:pt x="1087" y="77"/>
                </a:moveTo>
                <a:cubicBezTo>
                  <a:pt x="1088" y="77"/>
                  <a:pt x="1088" y="77"/>
                  <a:pt x="1088" y="77"/>
                </a:cubicBezTo>
                <a:cubicBezTo>
                  <a:pt x="1087" y="76"/>
                  <a:pt x="1087" y="76"/>
                  <a:pt x="1087" y="76"/>
                </a:cubicBezTo>
                <a:cubicBezTo>
                  <a:pt x="1086" y="77"/>
                  <a:pt x="1086" y="77"/>
                  <a:pt x="1086" y="77"/>
                </a:cubicBezTo>
                <a:lnTo>
                  <a:pt x="1087" y="77"/>
                </a:lnTo>
                <a:close/>
                <a:moveTo>
                  <a:pt x="1084" y="65"/>
                </a:moveTo>
                <a:cubicBezTo>
                  <a:pt x="1085" y="66"/>
                  <a:pt x="1085" y="66"/>
                  <a:pt x="1085" y="66"/>
                </a:cubicBezTo>
                <a:cubicBezTo>
                  <a:pt x="1086" y="66"/>
                  <a:pt x="1086" y="66"/>
                  <a:pt x="1086" y="66"/>
                </a:cubicBezTo>
                <a:cubicBezTo>
                  <a:pt x="1087" y="65"/>
                  <a:pt x="1087" y="65"/>
                  <a:pt x="1087" y="65"/>
                </a:cubicBezTo>
                <a:cubicBezTo>
                  <a:pt x="1086" y="65"/>
                  <a:pt x="1086" y="65"/>
                  <a:pt x="1086" y="65"/>
                </a:cubicBezTo>
                <a:lnTo>
                  <a:pt x="1084" y="65"/>
                </a:lnTo>
                <a:close/>
                <a:moveTo>
                  <a:pt x="1089" y="75"/>
                </a:moveTo>
                <a:cubicBezTo>
                  <a:pt x="1089" y="74"/>
                  <a:pt x="1089" y="74"/>
                  <a:pt x="1089" y="74"/>
                </a:cubicBezTo>
                <a:cubicBezTo>
                  <a:pt x="1088" y="75"/>
                  <a:pt x="1088" y="75"/>
                  <a:pt x="1088" y="75"/>
                </a:cubicBezTo>
                <a:cubicBezTo>
                  <a:pt x="1088" y="75"/>
                  <a:pt x="1088" y="75"/>
                  <a:pt x="1088" y="75"/>
                </a:cubicBezTo>
                <a:lnTo>
                  <a:pt x="1089" y="75"/>
                </a:lnTo>
                <a:close/>
                <a:moveTo>
                  <a:pt x="1086" y="61"/>
                </a:moveTo>
                <a:cubicBezTo>
                  <a:pt x="1085" y="61"/>
                  <a:pt x="1085" y="61"/>
                  <a:pt x="1085" y="61"/>
                </a:cubicBezTo>
                <a:cubicBezTo>
                  <a:pt x="1085" y="62"/>
                  <a:pt x="1085" y="62"/>
                  <a:pt x="1085" y="62"/>
                </a:cubicBezTo>
                <a:cubicBezTo>
                  <a:pt x="1086" y="62"/>
                  <a:pt x="1086" y="62"/>
                  <a:pt x="1086" y="62"/>
                </a:cubicBezTo>
                <a:lnTo>
                  <a:pt x="1086" y="61"/>
                </a:lnTo>
                <a:close/>
                <a:moveTo>
                  <a:pt x="1083" y="77"/>
                </a:moveTo>
                <a:cubicBezTo>
                  <a:pt x="1083" y="78"/>
                  <a:pt x="1083" y="78"/>
                  <a:pt x="1083" y="78"/>
                </a:cubicBezTo>
                <a:cubicBezTo>
                  <a:pt x="1084" y="78"/>
                  <a:pt x="1084" y="78"/>
                  <a:pt x="1084" y="78"/>
                </a:cubicBezTo>
                <a:cubicBezTo>
                  <a:pt x="1085" y="77"/>
                  <a:pt x="1085" y="77"/>
                  <a:pt x="1085" y="77"/>
                </a:cubicBezTo>
                <a:cubicBezTo>
                  <a:pt x="1084" y="77"/>
                  <a:pt x="1084" y="77"/>
                  <a:pt x="1084" y="77"/>
                </a:cubicBezTo>
                <a:lnTo>
                  <a:pt x="1083" y="77"/>
                </a:lnTo>
                <a:close/>
                <a:moveTo>
                  <a:pt x="1095" y="111"/>
                </a:moveTo>
                <a:cubicBezTo>
                  <a:pt x="1096" y="111"/>
                  <a:pt x="1096" y="111"/>
                  <a:pt x="1096" y="111"/>
                </a:cubicBezTo>
                <a:cubicBezTo>
                  <a:pt x="1098" y="111"/>
                  <a:pt x="1098" y="111"/>
                  <a:pt x="1098" y="111"/>
                </a:cubicBezTo>
                <a:cubicBezTo>
                  <a:pt x="1099" y="109"/>
                  <a:pt x="1099" y="109"/>
                  <a:pt x="1099" y="109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097" y="107"/>
                  <a:pt x="1097" y="107"/>
                  <a:pt x="1097" y="107"/>
                </a:cubicBezTo>
                <a:cubicBezTo>
                  <a:pt x="1096" y="107"/>
                  <a:pt x="1096" y="107"/>
                  <a:pt x="1096" y="107"/>
                </a:cubicBezTo>
                <a:lnTo>
                  <a:pt x="1095" y="111"/>
                </a:lnTo>
                <a:close/>
                <a:moveTo>
                  <a:pt x="1091" y="171"/>
                </a:moveTo>
                <a:cubicBezTo>
                  <a:pt x="1088" y="171"/>
                  <a:pt x="1088" y="171"/>
                  <a:pt x="1088" y="171"/>
                </a:cubicBezTo>
                <a:cubicBezTo>
                  <a:pt x="1087" y="171"/>
                  <a:pt x="1087" y="171"/>
                  <a:pt x="1087" y="171"/>
                </a:cubicBezTo>
                <a:cubicBezTo>
                  <a:pt x="1087" y="172"/>
                  <a:pt x="1087" y="172"/>
                  <a:pt x="1087" y="172"/>
                </a:cubicBezTo>
                <a:cubicBezTo>
                  <a:pt x="1088" y="173"/>
                  <a:pt x="1088" y="173"/>
                  <a:pt x="1088" y="173"/>
                </a:cubicBezTo>
                <a:cubicBezTo>
                  <a:pt x="1091" y="172"/>
                  <a:pt x="1091" y="172"/>
                  <a:pt x="1091" y="172"/>
                </a:cubicBezTo>
                <a:lnTo>
                  <a:pt x="1091" y="171"/>
                </a:lnTo>
                <a:close/>
                <a:moveTo>
                  <a:pt x="1091" y="163"/>
                </a:moveTo>
                <a:cubicBezTo>
                  <a:pt x="1092" y="162"/>
                  <a:pt x="1092" y="162"/>
                  <a:pt x="1092" y="162"/>
                </a:cubicBezTo>
                <a:cubicBezTo>
                  <a:pt x="1090" y="162"/>
                  <a:pt x="1090" y="162"/>
                  <a:pt x="1090" y="162"/>
                </a:cubicBezTo>
                <a:cubicBezTo>
                  <a:pt x="1088" y="162"/>
                  <a:pt x="1088" y="162"/>
                  <a:pt x="1088" y="162"/>
                </a:cubicBezTo>
                <a:cubicBezTo>
                  <a:pt x="1089" y="163"/>
                  <a:pt x="1089" y="163"/>
                  <a:pt x="1089" y="163"/>
                </a:cubicBezTo>
                <a:lnTo>
                  <a:pt x="1091" y="163"/>
                </a:lnTo>
                <a:close/>
                <a:moveTo>
                  <a:pt x="1099" y="100"/>
                </a:moveTo>
                <a:cubicBezTo>
                  <a:pt x="1097" y="100"/>
                  <a:pt x="1097" y="100"/>
                  <a:pt x="1097" y="100"/>
                </a:cubicBezTo>
                <a:cubicBezTo>
                  <a:pt x="1096" y="99"/>
                  <a:pt x="1096" y="99"/>
                  <a:pt x="1096" y="99"/>
                </a:cubicBezTo>
                <a:cubicBezTo>
                  <a:pt x="1095" y="100"/>
                  <a:pt x="1095" y="100"/>
                  <a:pt x="1095" y="100"/>
                </a:cubicBezTo>
                <a:cubicBezTo>
                  <a:pt x="1094" y="102"/>
                  <a:pt x="1094" y="102"/>
                  <a:pt x="1094" y="102"/>
                </a:cubicBezTo>
                <a:cubicBezTo>
                  <a:pt x="1095" y="103"/>
                  <a:pt x="1095" y="103"/>
                  <a:pt x="1095" y="103"/>
                </a:cubicBezTo>
                <a:cubicBezTo>
                  <a:pt x="1096" y="103"/>
                  <a:pt x="1096" y="103"/>
                  <a:pt x="1096" y="103"/>
                </a:cubicBezTo>
                <a:cubicBezTo>
                  <a:pt x="1098" y="102"/>
                  <a:pt x="1098" y="102"/>
                  <a:pt x="1098" y="102"/>
                </a:cubicBezTo>
                <a:cubicBezTo>
                  <a:pt x="1099" y="101"/>
                  <a:pt x="1099" y="101"/>
                  <a:pt x="1099" y="101"/>
                </a:cubicBezTo>
                <a:lnTo>
                  <a:pt x="1099" y="100"/>
                </a:lnTo>
                <a:close/>
                <a:moveTo>
                  <a:pt x="2155" y="84"/>
                </a:moveTo>
                <a:cubicBezTo>
                  <a:pt x="2155" y="82"/>
                  <a:pt x="2155" y="82"/>
                  <a:pt x="2155" y="82"/>
                </a:cubicBezTo>
                <a:cubicBezTo>
                  <a:pt x="2153" y="81"/>
                  <a:pt x="2153" y="81"/>
                  <a:pt x="2153" y="81"/>
                </a:cubicBezTo>
                <a:cubicBezTo>
                  <a:pt x="2153" y="81"/>
                  <a:pt x="2153" y="81"/>
                  <a:pt x="2153" y="81"/>
                </a:cubicBezTo>
                <a:cubicBezTo>
                  <a:pt x="2154" y="83"/>
                  <a:pt x="2154" y="83"/>
                  <a:pt x="2154" y="83"/>
                </a:cubicBezTo>
                <a:lnTo>
                  <a:pt x="2155" y="84"/>
                </a:lnTo>
                <a:close/>
                <a:moveTo>
                  <a:pt x="1074" y="140"/>
                </a:moveTo>
                <a:cubicBezTo>
                  <a:pt x="1073" y="140"/>
                  <a:pt x="1073" y="140"/>
                  <a:pt x="1073" y="140"/>
                </a:cubicBezTo>
                <a:cubicBezTo>
                  <a:pt x="1074" y="142"/>
                  <a:pt x="1074" y="142"/>
                  <a:pt x="1074" y="142"/>
                </a:cubicBezTo>
                <a:cubicBezTo>
                  <a:pt x="1079" y="143"/>
                  <a:pt x="1079" y="143"/>
                  <a:pt x="1079" y="143"/>
                </a:cubicBezTo>
                <a:cubicBezTo>
                  <a:pt x="1080" y="144"/>
                  <a:pt x="1080" y="144"/>
                  <a:pt x="1080" y="144"/>
                </a:cubicBezTo>
                <a:cubicBezTo>
                  <a:pt x="1081" y="145"/>
                  <a:pt x="1081" y="145"/>
                  <a:pt x="1081" y="145"/>
                </a:cubicBezTo>
                <a:cubicBezTo>
                  <a:pt x="1084" y="143"/>
                  <a:pt x="1084" y="143"/>
                  <a:pt x="1084" y="143"/>
                </a:cubicBezTo>
                <a:cubicBezTo>
                  <a:pt x="1082" y="145"/>
                  <a:pt x="1082" y="145"/>
                  <a:pt x="1082" y="145"/>
                </a:cubicBezTo>
                <a:cubicBezTo>
                  <a:pt x="1080" y="146"/>
                  <a:pt x="1080" y="146"/>
                  <a:pt x="1080" y="146"/>
                </a:cubicBezTo>
                <a:cubicBezTo>
                  <a:pt x="1077" y="144"/>
                  <a:pt x="1077" y="144"/>
                  <a:pt x="1077" y="144"/>
                </a:cubicBezTo>
                <a:cubicBezTo>
                  <a:pt x="1076" y="145"/>
                  <a:pt x="1076" y="145"/>
                  <a:pt x="1076" y="145"/>
                </a:cubicBezTo>
                <a:cubicBezTo>
                  <a:pt x="1076" y="147"/>
                  <a:pt x="1076" y="147"/>
                  <a:pt x="1076" y="147"/>
                </a:cubicBezTo>
                <a:cubicBezTo>
                  <a:pt x="1077" y="147"/>
                  <a:pt x="1077" y="147"/>
                  <a:pt x="1077" y="147"/>
                </a:cubicBezTo>
                <a:cubicBezTo>
                  <a:pt x="1080" y="148"/>
                  <a:pt x="1080" y="148"/>
                  <a:pt x="1080" y="148"/>
                </a:cubicBezTo>
                <a:cubicBezTo>
                  <a:pt x="1081" y="149"/>
                  <a:pt x="1081" y="149"/>
                  <a:pt x="1081" y="149"/>
                </a:cubicBezTo>
                <a:cubicBezTo>
                  <a:pt x="1083" y="150"/>
                  <a:pt x="1083" y="150"/>
                  <a:pt x="1083" y="150"/>
                </a:cubicBezTo>
                <a:cubicBezTo>
                  <a:pt x="1084" y="149"/>
                  <a:pt x="1084" y="149"/>
                  <a:pt x="1084" y="149"/>
                </a:cubicBezTo>
                <a:cubicBezTo>
                  <a:pt x="1089" y="148"/>
                  <a:pt x="1089" y="148"/>
                  <a:pt x="1089" y="148"/>
                </a:cubicBezTo>
                <a:cubicBezTo>
                  <a:pt x="1092" y="148"/>
                  <a:pt x="1092" y="148"/>
                  <a:pt x="1092" y="148"/>
                </a:cubicBezTo>
                <a:cubicBezTo>
                  <a:pt x="1096" y="145"/>
                  <a:pt x="1096" y="145"/>
                  <a:pt x="1096" y="145"/>
                </a:cubicBezTo>
                <a:cubicBezTo>
                  <a:pt x="1095" y="142"/>
                  <a:pt x="1095" y="142"/>
                  <a:pt x="1095" y="142"/>
                </a:cubicBezTo>
                <a:cubicBezTo>
                  <a:pt x="1094" y="139"/>
                  <a:pt x="1094" y="139"/>
                  <a:pt x="1094" y="139"/>
                </a:cubicBezTo>
                <a:cubicBezTo>
                  <a:pt x="1092" y="139"/>
                  <a:pt x="1092" y="139"/>
                  <a:pt x="1092" y="139"/>
                </a:cubicBezTo>
                <a:cubicBezTo>
                  <a:pt x="1090" y="138"/>
                  <a:pt x="1090" y="138"/>
                  <a:pt x="1090" y="138"/>
                </a:cubicBezTo>
                <a:cubicBezTo>
                  <a:pt x="1089" y="133"/>
                  <a:pt x="1089" y="133"/>
                  <a:pt x="1089" y="133"/>
                </a:cubicBezTo>
                <a:cubicBezTo>
                  <a:pt x="1087" y="130"/>
                  <a:pt x="1087" y="130"/>
                  <a:pt x="1087" y="130"/>
                </a:cubicBezTo>
                <a:cubicBezTo>
                  <a:pt x="1084" y="129"/>
                  <a:pt x="1084" y="129"/>
                  <a:pt x="1084" y="129"/>
                </a:cubicBezTo>
                <a:cubicBezTo>
                  <a:pt x="1082" y="127"/>
                  <a:pt x="1082" y="127"/>
                  <a:pt x="1082" y="127"/>
                </a:cubicBezTo>
                <a:cubicBezTo>
                  <a:pt x="1079" y="127"/>
                  <a:pt x="1079" y="127"/>
                  <a:pt x="1079" y="127"/>
                </a:cubicBezTo>
                <a:cubicBezTo>
                  <a:pt x="1077" y="126"/>
                  <a:pt x="1077" y="126"/>
                  <a:pt x="1077" y="126"/>
                </a:cubicBezTo>
                <a:cubicBezTo>
                  <a:pt x="1077" y="127"/>
                  <a:pt x="1077" y="127"/>
                  <a:pt x="1077" y="127"/>
                </a:cubicBezTo>
                <a:cubicBezTo>
                  <a:pt x="1074" y="129"/>
                  <a:pt x="1074" y="129"/>
                  <a:pt x="1074" y="129"/>
                </a:cubicBezTo>
                <a:cubicBezTo>
                  <a:pt x="1074" y="132"/>
                  <a:pt x="1074" y="132"/>
                  <a:pt x="1074" y="132"/>
                </a:cubicBezTo>
                <a:cubicBezTo>
                  <a:pt x="1076" y="133"/>
                  <a:pt x="1076" y="133"/>
                  <a:pt x="1076" y="133"/>
                </a:cubicBezTo>
                <a:cubicBezTo>
                  <a:pt x="1077" y="135"/>
                  <a:pt x="1077" y="135"/>
                  <a:pt x="1077" y="135"/>
                </a:cubicBezTo>
                <a:cubicBezTo>
                  <a:pt x="1075" y="134"/>
                  <a:pt x="1075" y="134"/>
                  <a:pt x="1075" y="134"/>
                </a:cubicBezTo>
                <a:cubicBezTo>
                  <a:pt x="1074" y="134"/>
                  <a:pt x="1074" y="134"/>
                  <a:pt x="1074" y="134"/>
                </a:cubicBezTo>
                <a:cubicBezTo>
                  <a:pt x="1074" y="136"/>
                  <a:pt x="1074" y="136"/>
                  <a:pt x="1074" y="136"/>
                </a:cubicBezTo>
                <a:cubicBezTo>
                  <a:pt x="1073" y="138"/>
                  <a:pt x="1073" y="138"/>
                  <a:pt x="1073" y="138"/>
                </a:cubicBezTo>
                <a:cubicBezTo>
                  <a:pt x="1076" y="139"/>
                  <a:pt x="1076" y="139"/>
                  <a:pt x="1076" y="139"/>
                </a:cubicBezTo>
                <a:lnTo>
                  <a:pt x="1074" y="140"/>
                </a:lnTo>
                <a:close/>
                <a:moveTo>
                  <a:pt x="1071" y="198"/>
                </a:moveTo>
                <a:cubicBezTo>
                  <a:pt x="1072" y="197"/>
                  <a:pt x="1072" y="197"/>
                  <a:pt x="1072" y="197"/>
                </a:cubicBezTo>
                <a:cubicBezTo>
                  <a:pt x="1071" y="196"/>
                  <a:pt x="1071" y="196"/>
                  <a:pt x="1071" y="196"/>
                </a:cubicBezTo>
                <a:cubicBezTo>
                  <a:pt x="1069" y="197"/>
                  <a:pt x="1069" y="197"/>
                  <a:pt x="1069" y="197"/>
                </a:cubicBezTo>
                <a:cubicBezTo>
                  <a:pt x="1069" y="197"/>
                  <a:pt x="1069" y="197"/>
                  <a:pt x="1069" y="197"/>
                </a:cubicBezTo>
                <a:cubicBezTo>
                  <a:pt x="1070" y="198"/>
                  <a:pt x="1070" y="198"/>
                  <a:pt x="1070" y="198"/>
                </a:cubicBezTo>
                <a:lnTo>
                  <a:pt x="1071" y="198"/>
                </a:lnTo>
                <a:close/>
                <a:moveTo>
                  <a:pt x="1070" y="200"/>
                </a:moveTo>
                <a:cubicBezTo>
                  <a:pt x="1071" y="199"/>
                  <a:pt x="1071" y="199"/>
                  <a:pt x="1071" y="199"/>
                </a:cubicBezTo>
                <a:cubicBezTo>
                  <a:pt x="1070" y="198"/>
                  <a:pt x="1070" y="198"/>
                  <a:pt x="1070" y="198"/>
                </a:cubicBezTo>
                <a:cubicBezTo>
                  <a:pt x="1068" y="199"/>
                  <a:pt x="1068" y="199"/>
                  <a:pt x="1068" y="199"/>
                </a:cubicBezTo>
                <a:lnTo>
                  <a:pt x="1070" y="200"/>
                </a:lnTo>
                <a:close/>
                <a:moveTo>
                  <a:pt x="1071" y="180"/>
                </a:moveTo>
                <a:cubicBezTo>
                  <a:pt x="1073" y="179"/>
                  <a:pt x="1073" y="179"/>
                  <a:pt x="1073" y="179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2" y="178"/>
                  <a:pt x="1072" y="178"/>
                  <a:pt x="1072" y="178"/>
                </a:cubicBezTo>
                <a:cubicBezTo>
                  <a:pt x="1071" y="179"/>
                  <a:pt x="1071" y="179"/>
                  <a:pt x="1071" y="179"/>
                </a:cubicBezTo>
                <a:cubicBezTo>
                  <a:pt x="1070" y="179"/>
                  <a:pt x="1070" y="179"/>
                  <a:pt x="1070" y="179"/>
                </a:cubicBezTo>
                <a:cubicBezTo>
                  <a:pt x="1071" y="180"/>
                  <a:pt x="1071" y="180"/>
                  <a:pt x="1071" y="180"/>
                </a:cubicBezTo>
                <a:close/>
                <a:moveTo>
                  <a:pt x="1101" y="144"/>
                </a:moveTo>
                <a:cubicBezTo>
                  <a:pt x="1103" y="143"/>
                  <a:pt x="1103" y="143"/>
                  <a:pt x="1103" y="143"/>
                </a:cubicBezTo>
                <a:cubicBezTo>
                  <a:pt x="1103" y="141"/>
                  <a:pt x="1103" y="141"/>
                  <a:pt x="1103" y="141"/>
                </a:cubicBezTo>
                <a:cubicBezTo>
                  <a:pt x="1105" y="139"/>
                  <a:pt x="1105" y="139"/>
                  <a:pt x="1105" y="139"/>
                </a:cubicBezTo>
                <a:cubicBezTo>
                  <a:pt x="1104" y="138"/>
                  <a:pt x="1104" y="138"/>
                  <a:pt x="1104" y="138"/>
                </a:cubicBezTo>
                <a:cubicBezTo>
                  <a:pt x="1103" y="139"/>
                  <a:pt x="1103" y="139"/>
                  <a:pt x="1103" y="139"/>
                </a:cubicBezTo>
                <a:cubicBezTo>
                  <a:pt x="1102" y="139"/>
                  <a:pt x="1102" y="139"/>
                  <a:pt x="1102" y="139"/>
                </a:cubicBezTo>
                <a:cubicBezTo>
                  <a:pt x="1100" y="140"/>
                  <a:pt x="1100" y="140"/>
                  <a:pt x="1100" y="140"/>
                </a:cubicBezTo>
                <a:cubicBezTo>
                  <a:pt x="1100" y="141"/>
                  <a:pt x="1100" y="141"/>
                  <a:pt x="1100" y="141"/>
                </a:cubicBezTo>
                <a:cubicBezTo>
                  <a:pt x="1101" y="140"/>
                  <a:pt x="1101" y="140"/>
                  <a:pt x="1101" y="140"/>
                </a:cubicBezTo>
                <a:cubicBezTo>
                  <a:pt x="1101" y="142"/>
                  <a:pt x="1101" y="142"/>
                  <a:pt x="1101" y="142"/>
                </a:cubicBezTo>
                <a:cubicBezTo>
                  <a:pt x="1101" y="144"/>
                  <a:pt x="1101" y="144"/>
                  <a:pt x="1101" y="144"/>
                </a:cubicBezTo>
                <a:close/>
                <a:moveTo>
                  <a:pt x="1089" y="108"/>
                </a:moveTo>
                <a:cubicBezTo>
                  <a:pt x="1088" y="109"/>
                  <a:pt x="1088" y="109"/>
                  <a:pt x="1088" y="109"/>
                </a:cubicBezTo>
                <a:cubicBezTo>
                  <a:pt x="1089" y="111"/>
                  <a:pt x="1089" y="111"/>
                  <a:pt x="1089" y="111"/>
                </a:cubicBezTo>
                <a:cubicBezTo>
                  <a:pt x="1090" y="112"/>
                  <a:pt x="1090" y="112"/>
                  <a:pt x="1090" y="112"/>
                </a:cubicBezTo>
                <a:cubicBezTo>
                  <a:pt x="1092" y="110"/>
                  <a:pt x="1092" y="110"/>
                  <a:pt x="1092" y="110"/>
                </a:cubicBezTo>
                <a:cubicBezTo>
                  <a:pt x="1091" y="109"/>
                  <a:pt x="1091" y="109"/>
                  <a:pt x="1091" y="109"/>
                </a:cubicBezTo>
                <a:cubicBezTo>
                  <a:pt x="1092" y="106"/>
                  <a:pt x="1092" y="106"/>
                  <a:pt x="1092" y="106"/>
                </a:cubicBezTo>
                <a:lnTo>
                  <a:pt x="1089" y="108"/>
                </a:lnTo>
                <a:close/>
                <a:moveTo>
                  <a:pt x="1067" y="197"/>
                </a:moveTo>
                <a:cubicBezTo>
                  <a:pt x="1066" y="196"/>
                  <a:pt x="1066" y="196"/>
                  <a:pt x="1066" y="196"/>
                </a:cubicBezTo>
                <a:cubicBezTo>
                  <a:pt x="1066" y="196"/>
                  <a:pt x="1066" y="196"/>
                  <a:pt x="1066" y="196"/>
                </a:cubicBezTo>
                <a:cubicBezTo>
                  <a:pt x="1065" y="196"/>
                  <a:pt x="1065" y="196"/>
                  <a:pt x="1065" y="196"/>
                </a:cubicBezTo>
                <a:cubicBezTo>
                  <a:pt x="1066" y="197"/>
                  <a:pt x="1066" y="197"/>
                  <a:pt x="1066" y="197"/>
                </a:cubicBezTo>
                <a:lnTo>
                  <a:pt x="1067" y="197"/>
                </a:lnTo>
                <a:close/>
                <a:moveTo>
                  <a:pt x="1086" y="159"/>
                </a:moveTo>
                <a:cubicBezTo>
                  <a:pt x="1084" y="160"/>
                  <a:pt x="1084" y="160"/>
                  <a:pt x="1084" y="160"/>
                </a:cubicBezTo>
                <a:cubicBezTo>
                  <a:pt x="1084" y="161"/>
                  <a:pt x="1084" y="161"/>
                  <a:pt x="1084" y="161"/>
                </a:cubicBezTo>
                <a:cubicBezTo>
                  <a:pt x="1086" y="162"/>
                  <a:pt x="1086" y="162"/>
                  <a:pt x="1086" y="162"/>
                </a:cubicBezTo>
                <a:cubicBezTo>
                  <a:pt x="1087" y="162"/>
                  <a:pt x="1087" y="162"/>
                  <a:pt x="1087" y="162"/>
                </a:cubicBezTo>
                <a:cubicBezTo>
                  <a:pt x="1089" y="161"/>
                  <a:pt x="1089" y="161"/>
                  <a:pt x="1089" y="161"/>
                </a:cubicBezTo>
                <a:cubicBezTo>
                  <a:pt x="1088" y="160"/>
                  <a:pt x="1088" y="160"/>
                  <a:pt x="1088" y="160"/>
                </a:cubicBezTo>
                <a:lnTo>
                  <a:pt x="1086" y="159"/>
                </a:lnTo>
                <a:close/>
                <a:moveTo>
                  <a:pt x="1080" y="163"/>
                </a:moveTo>
                <a:cubicBezTo>
                  <a:pt x="1080" y="164"/>
                  <a:pt x="1080" y="164"/>
                  <a:pt x="1080" y="164"/>
                </a:cubicBezTo>
                <a:cubicBezTo>
                  <a:pt x="1081" y="164"/>
                  <a:pt x="1081" y="164"/>
                  <a:pt x="1081" y="164"/>
                </a:cubicBezTo>
                <a:cubicBezTo>
                  <a:pt x="1084" y="164"/>
                  <a:pt x="1084" y="164"/>
                  <a:pt x="1084" y="164"/>
                </a:cubicBezTo>
                <a:cubicBezTo>
                  <a:pt x="1083" y="163"/>
                  <a:pt x="1083" y="163"/>
                  <a:pt x="1083" y="163"/>
                </a:cubicBezTo>
                <a:cubicBezTo>
                  <a:pt x="1082" y="162"/>
                  <a:pt x="1082" y="162"/>
                  <a:pt x="1082" y="162"/>
                </a:cubicBezTo>
                <a:lnTo>
                  <a:pt x="1080" y="163"/>
                </a:lnTo>
                <a:close/>
                <a:moveTo>
                  <a:pt x="1638" y="181"/>
                </a:moveTo>
                <a:cubicBezTo>
                  <a:pt x="1639" y="180"/>
                  <a:pt x="1639" y="180"/>
                  <a:pt x="1639" y="180"/>
                </a:cubicBezTo>
                <a:cubicBezTo>
                  <a:pt x="1638" y="178"/>
                  <a:pt x="1638" y="178"/>
                  <a:pt x="1638" y="178"/>
                </a:cubicBezTo>
                <a:lnTo>
                  <a:pt x="1638" y="181"/>
                </a:lnTo>
                <a:close/>
                <a:moveTo>
                  <a:pt x="1654" y="151"/>
                </a:moveTo>
                <a:cubicBezTo>
                  <a:pt x="1652" y="151"/>
                  <a:pt x="1652" y="151"/>
                  <a:pt x="1652" y="151"/>
                </a:cubicBezTo>
                <a:cubicBezTo>
                  <a:pt x="1653" y="153"/>
                  <a:pt x="1653" y="153"/>
                  <a:pt x="1653" y="153"/>
                </a:cubicBezTo>
                <a:lnTo>
                  <a:pt x="1654" y="151"/>
                </a:lnTo>
                <a:close/>
                <a:moveTo>
                  <a:pt x="1657" y="155"/>
                </a:moveTo>
                <a:cubicBezTo>
                  <a:pt x="1659" y="156"/>
                  <a:pt x="1659" y="156"/>
                  <a:pt x="1659" y="156"/>
                </a:cubicBezTo>
                <a:cubicBezTo>
                  <a:pt x="1660" y="155"/>
                  <a:pt x="1660" y="155"/>
                  <a:pt x="1660" y="155"/>
                </a:cubicBezTo>
                <a:cubicBezTo>
                  <a:pt x="1659" y="154"/>
                  <a:pt x="1659" y="154"/>
                  <a:pt x="1659" y="154"/>
                </a:cubicBezTo>
                <a:cubicBezTo>
                  <a:pt x="1658" y="152"/>
                  <a:pt x="1658" y="152"/>
                  <a:pt x="1658" y="152"/>
                </a:cubicBezTo>
                <a:cubicBezTo>
                  <a:pt x="1657" y="149"/>
                  <a:pt x="1657" y="149"/>
                  <a:pt x="1657" y="149"/>
                </a:cubicBezTo>
                <a:cubicBezTo>
                  <a:pt x="1656" y="150"/>
                  <a:pt x="1656" y="150"/>
                  <a:pt x="1656" y="150"/>
                </a:cubicBezTo>
                <a:cubicBezTo>
                  <a:pt x="1657" y="153"/>
                  <a:pt x="1657" y="153"/>
                  <a:pt x="1657" y="153"/>
                </a:cubicBezTo>
                <a:lnTo>
                  <a:pt x="1657" y="155"/>
                </a:lnTo>
                <a:close/>
                <a:moveTo>
                  <a:pt x="1650" y="158"/>
                </a:moveTo>
                <a:cubicBezTo>
                  <a:pt x="1653" y="161"/>
                  <a:pt x="1653" y="161"/>
                  <a:pt x="1653" y="161"/>
                </a:cubicBezTo>
                <a:cubicBezTo>
                  <a:pt x="1654" y="161"/>
                  <a:pt x="1654" y="161"/>
                  <a:pt x="1654" y="161"/>
                </a:cubicBezTo>
                <a:cubicBezTo>
                  <a:pt x="1655" y="160"/>
                  <a:pt x="1655" y="160"/>
                  <a:pt x="1655" y="160"/>
                </a:cubicBezTo>
                <a:cubicBezTo>
                  <a:pt x="1654" y="158"/>
                  <a:pt x="1654" y="158"/>
                  <a:pt x="1654" y="158"/>
                </a:cubicBezTo>
                <a:cubicBezTo>
                  <a:pt x="1656" y="157"/>
                  <a:pt x="1656" y="157"/>
                  <a:pt x="1656" y="157"/>
                </a:cubicBezTo>
                <a:cubicBezTo>
                  <a:pt x="1656" y="156"/>
                  <a:pt x="1656" y="156"/>
                  <a:pt x="1656" y="156"/>
                </a:cubicBezTo>
                <a:cubicBezTo>
                  <a:pt x="1654" y="157"/>
                  <a:pt x="1654" y="157"/>
                  <a:pt x="1654" y="157"/>
                </a:cubicBezTo>
                <a:cubicBezTo>
                  <a:pt x="1653" y="155"/>
                  <a:pt x="1653" y="155"/>
                  <a:pt x="1653" y="155"/>
                </a:cubicBezTo>
                <a:lnTo>
                  <a:pt x="1650" y="158"/>
                </a:lnTo>
                <a:close/>
                <a:moveTo>
                  <a:pt x="1656" y="160"/>
                </a:moveTo>
                <a:cubicBezTo>
                  <a:pt x="1657" y="160"/>
                  <a:pt x="1657" y="160"/>
                  <a:pt x="1657" y="160"/>
                </a:cubicBezTo>
                <a:cubicBezTo>
                  <a:pt x="1656" y="158"/>
                  <a:pt x="1656" y="158"/>
                  <a:pt x="1656" y="158"/>
                </a:cubicBezTo>
                <a:lnTo>
                  <a:pt x="1656" y="160"/>
                </a:lnTo>
                <a:close/>
                <a:moveTo>
                  <a:pt x="1636" y="175"/>
                </a:moveTo>
                <a:cubicBezTo>
                  <a:pt x="1638" y="175"/>
                  <a:pt x="1638" y="175"/>
                  <a:pt x="1638" y="175"/>
                </a:cubicBezTo>
                <a:cubicBezTo>
                  <a:pt x="1638" y="177"/>
                  <a:pt x="1638" y="177"/>
                  <a:pt x="1638" y="177"/>
                </a:cubicBezTo>
                <a:cubicBezTo>
                  <a:pt x="1639" y="177"/>
                  <a:pt x="1639" y="177"/>
                  <a:pt x="1639" y="177"/>
                </a:cubicBezTo>
                <a:cubicBezTo>
                  <a:pt x="1639" y="174"/>
                  <a:pt x="1639" y="174"/>
                  <a:pt x="1639" y="174"/>
                </a:cubicBezTo>
                <a:cubicBezTo>
                  <a:pt x="1642" y="174"/>
                  <a:pt x="1642" y="174"/>
                  <a:pt x="1642" y="174"/>
                </a:cubicBezTo>
                <a:cubicBezTo>
                  <a:pt x="1642" y="173"/>
                  <a:pt x="1642" y="173"/>
                  <a:pt x="1642" y="173"/>
                </a:cubicBezTo>
                <a:cubicBezTo>
                  <a:pt x="1644" y="173"/>
                  <a:pt x="1644" y="173"/>
                  <a:pt x="1644" y="173"/>
                </a:cubicBezTo>
                <a:cubicBezTo>
                  <a:pt x="1644" y="171"/>
                  <a:pt x="1644" y="171"/>
                  <a:pt x="1644" y="171"/>
                </a:cubicBezTo>
                <a:cubicBezTo>
                  <a:pt x="1644" y="170"/>
                  <a:pt x="1644" y="170"/>
                  <a:pt x="1644" y="170"/>
                </a:cubicBezTo>
                <a:cubicBezTo>
                  <a:pt x="1644" y="168"/>
                  <a:pt x="1644" y="168"/>
                  <a:pt x="1644" y="168"/>
                </a:cubicBezTo>
                <a:cubicBezTo>
                  <a:pt x="1642" y="167"/>
                  <a:pt x="1642" y="167"/>
                  <a:pt x="1642" y="167"/>
                </a:cubicBezTo>
                <a:cubicBezTo>
                  <a:pt x="1642" y="166"/>
                  <a:pt x="1642" y="166"/>
                  <a:pt x="1642" y="166"/>
                </a:cubicBezTo>
                <a:cubicBezTo>
                  <a:pt x="1639" y="165"/>
                  <a:pt x="1639" y="165"/>
                  <a:pt x="1639" y="165"/>
                </a:cubicBezTo>
                <a:cubicBezTo>
                  <a:pt x="1640" y="167"/>
                  <a:pt x="1640" y="167"/>
                  <a:pt x="1640" y="167"/>
                </a:cubicBezTo>
                <a:cubicBezTo>
                  <a:pt x="1638" y="166"/>
                  <a:pt x="1638" y="166"/>
                  <a:pt x="1638" y="166"/>
                </a:cubicBezTo>
                <a:cubicBezTo>
                  <a:pt x="1637" y="168"/>
                  <a:pt x="1637" y="168"/>
                  <a:pt x="1637" y="168"/>
                </a:cubicBezTo>
                <a:cubicBezTo>
                  <a:pt x="1639" y="170"/>
                  <a:pt x="1639" y="170"/>
                  <a:pt x="1639" y="170"/>
                </a:cubicBezTo>
                <a:cubicBezTo>
                  <a:pt x="1637" y="170"/>
                  <a:pt x="1637" y="170"/>
                  <a:pt x="1637" y="170"/>
                </a:cubicBezTo>
                <a:cubicBezTo>
                  <a:pt x="1636" y="172"/>
                  <a:pt x="1636" y="172"/>
                  <a:pt x="1636" y="172"/>
                </a:cubicBezTo>
                <a:cubicBezTo>
                  <a:pt x="1638" y="172"/>
                  <a:pt x="1638" y="172"/>
                  <a:pt x="1638" y="172"/>
                </a:cubicBezTo>
                <a:lnTo>
                  <a:pt x="1636" y="175"/>
                </a:lnTo>
                <a:close/>
                <a:moveTo>
                  <a:pt x="1619" y="214"/>
                </a:moveTo>
                <a:cubicBezTo>
                  <a:pt x="1619" y="212"/>
                  <a:pt x="1619" y="212"/>
                  <a:pt x="1619" y="212"/>
                </a:cubicBezTo>
                <a:cubicBezTo>
                  <a:pt x="1618" y="212"/>
                  <a:pt x="1618" y="212"/>
                  <a:pt x="1618" y="212"/>
                </a:cubicBezTo>
                <a:cubicBezTo>
                  <a:pt x="1618" y="213"/>
                  <a:pt x="1618" y="213"/>
                  <a:pt x="1618" y="213"/>
                </a:cubicBezTo>
                <a:lnTo>
                  <a:pt x="1619" y="214"/>
                </a:lnTo>
                <a:close/>
                <a:moveTo>
                  <a:pt x="1622" y="192"/>
                </a:moveTo>
                <a:cubicBezTo>
                  <a:pt x="1622" y="188"/>
                  <a:pt x="1622" y="188"/>
                  <a:pt x="1622" y="188"/>
                </a:cubicBezTo>
                <a:cubicBezTo>
                  <a:pt x="1618" y="190"/>
                  <a:pt x="1618" y="190"/>
                  <a:pt x="1618" y="190"/>
                </a:cubicBezTo>
                <a:cubicBezTo>
                  <a:pt x="1617" y="192"/>
                  <a:pt x="1617" y="192"/>
                  <a:pt x="1617" y="192"/>
                </a:cubicBezTo>
                <a:cubicBezTo>
                  <a:pt x="1620" y="191"/>
                  <a:pt x="1620" y="191"/>
                  <a:pt x="1620" y="191"/>
                </a:cubicBezTo>
                <a:lnTo>
                  <a:pt x="1622" y="192"/>
                </a:lnTo>
                <a:close/>
                <a:moveTo>
                  <a:pt x="1683" y="149"/>
                </a:moveTo>
                <a:cubicBezTo>
                  <a:pt x="1684" y="147"/>
                  <a:pt x="1684" y="147"/>
                  <a:pt x="1684" y="147"/>
                </a:cubicBezTo>
                <a:cubicBezTo>
                  <a:pt x="1685" y="145"/>
                  <a:pt x="1685" y="145"/>
                  <a:pt x="1685" y="145"/>
                </a:cubicBezTo>
                <a:cubicBezTo>
                  <a:pt x="1685" y="143"/>
                  <a:pt x="1685" y="143"/>
                  <a:pt x="1685" y="143"/>
                </a:cubicBezTo>
                <a:cubicBezTo>
                  <a:pt x="1681" y="146"/>
                  <a:pt x="1681" y="146"/>
                  <a:pt x="1681" y="146"/>
                </a:cubicBezTo>
                <a:lnTo>
                  <a:pt x="1683" y="149"/>
                </a:lnTo>
                <a:close/>
                <a:moveTo>
                  <a:pt x="1664" y="156"/>
                </a:moveTo>
                <a:cubicBezTo>
                  <a:pt x="1666" y="158"/>
                  <a:pt x="1666" y="158"/>
                  <a:pt x="1666" y="158"/>
                </a:cubicBezTo>
                <a:cubicBezTo>
                  <a:pt x="1666" y="156"/>
                  <a:pt x="1666" y="156"/>
                  <a:pt x="1666" y="156"/>
                </a:cubicBezTo>
                <a:cubicBezTo>
                  <a:pt x="1665" y="155"/>
                  <a:pt x="1665" y="155"/>
                  <a:pt x="1665" y="155"/>
                </a:cubicBezTo>
                <a:cubicBezTo>
                  <a:pt x="1666" y="153"/>
                  <a:pt x="1666" y="153"/>
                  <a:pt x="1666" y="153"/>
                </a:cubicBezTo>
                <a:cubicBezTo>
                  <a:pt x="1664" y="151"/>
                  <a:pt x="1664" y="151"/>
                  <a:pt x="1664" y="151"/>
                </a:cubicBezTo>
                <a:cubicBezTo>
                  <a:pt x="1663" y="152"/>
                  <a:pt x="1663" y="152"/>
                  <a:pt x="1663" y="152"/>
                </a:cubicBezTo>
                <a:cubicBezTo>
                  <a:pt x="1663" y="156"/>
                  <a:pt x="1663" y="156"/>
                  <a:pt x="1663" y="156"/>
                </a:cubicBezTo>
                <a:lnTo>
                  <a:pt x="1664" y="156"/>
                </a:lnTo>
                <a:close/>
                <a:moveTo>
                  <a:pt x="1648" y="166"/>
                </a:moveTo>
                <a:cubicBezTo>
                  <a:pt x="1651" y="166"/>
                  <a:pt x="1651" y="166"/>
                  <a:pt x="1651" y="166"/>
                </a:cubicBezTo>
                <a:cubicBezTo>
                  <a:pt x="1651" y="164"/>
                  <a:pt x="1651" y="164"/>
                  <a:pt x="1651" y="164"/>
                </a:cubicBezTo>
                <a:cubicBezTo>
                  <a:pt x="1652" y="163"/>
                  <a:pt x="1652" y="163"/>
                  <a:pt x="1652" y="163"/>
                </a:cubicBezTo>
                <a:cubicBezTo>
                  <a:pt x="1651" y="161"/>
                  <a:pt x="1651" y="161"/>
                  <a:pt x="1651" y="161"/>
                </a:cubicBezTo>
                <a:cubicBezTo>
                  <a:pt x="1650" y="162"/>
                  <a:pt x="1650" y="162"/>
                  <a:pt x="1650" y="162"/>
                </a:cubicBezTo>
                <a:cubicBezTo>
                  <a:pt x="1647" y="162"/>
                  <a:pt x="1647" y="162"/>
                  <a:pt x="1647" y="162"/>
                </a:cubicBezTo>
                <a:cubicBezTo>
                  <a:pt x="1647" y="164"/>
                  <a:pt x="1647" y="164"/>
                  <a:pt x="1647" y="164"/>
                </a:cubicBezTo>
                <a:cubicBezTo>
                  <a:pt x="1644" y="164"/>
                  <a:pt x="1644" y="164"/>
                  <a:pt x="1644" y="164"/>
                </a:cubicBezTo>
                <a:cubicBezTo>
                  <a:pt x="1646" y="167"/>
                  <a:pt x="1646" y="167"/>
                  <a:pt x="1646" y="167"/>
                </a:cubicBezTo>
                <a:lnTo>
                  <a:pt x="1648" y="166"/>
                </a:lnTo>
                <a:close/>
                <a:moveTo>
                  <a:pt x="1652" y="154"/>
                </a:moveTo>
                <a:cubicBezTo>
                  <a:pt x="1649" y="154"/>
                  <a:pt x="1649" y="154"/>
                  <a:pt x="1649" y="154"/>
                </a:cubicBezTo>
                <a:cubicBezTo>
                  <a:pt x="1649" y="157"/>
                  <a:pt x="1649" y="157"/>
                  <a:pt x="1649" y="157"/>
                </a:cubicBezTo>
                <a:cubicBezTo>
                  <a:pt x="1649" y="157"/>
                  <a:pt x="1652" y="155"/>
                  <a:pt x="1652" y="155"/>
                </a:cubicBezTo>
                <a:lnTo>
                  <a:pt x="1652" y="154"/>
                </a:lnTo>
                <a:close/>
                <a:moveTo>
                  <a:pt x="1604" y="240"/>
                </a:moveTo>
                <a:cubicBezTo>
                  <a:pt x="1603" y="239"/>
                  <a:pt x="1603" y="239"/>
                  <a:pt x="1603" y="239"/>
                </a:cubicBezTo>
                <a:cubicBezTo>
                  <a:pt x="1603" y="238"/>
                  <a:pt x="1603" y="238"/>
                  <a:pt x="1603" y="238"/>
                </a:cubicBezTo>
                <a:cubicBezTo>
                  <a:pt x="1602" y="240"/>
                  <a:pt x="1602" y="240"/>
                  <a:pt x="1602" y="240"/>
                </a:cubicBezTo>
                <a:cubicBezTo>
                  <a:pt x="1603" y="241"/>
                  <a:pt x="1603" y="241"/>
                  <a:pt x="1603" y="241"/>
                </a:cubicBezTo>
                <a:lnTo>
                  <a:pt x="1604" y="240"/>
                </a:lnTo>
                <a:close/>
                <a:moveTo>
                  <a:pt x="1628" y="176"/>
                </a:moveTo>
                <a:cubicBezTo>
                  <a:pt x="1629" y="174"/>
                  <a:pt x="1629" y="174"/>
                  <a:pt x="1629" y="174"/>
                </a:cubicBezTo>
                <a:cubicBezTo>
                  <a:pt x="1631" y="172"/>
                  <a:pt x="1631" y="172"/>
                  <a:pt x="1631" y="172"/>
                </a:cubicBezTo>
                <a:cubicBezTo>
                  <a:pt x="1630" y="170"/>
                  <a:pt x="1630" y="170"/>
                  <a:pt x="1630" y="170"/>
                </a:cubicBezTo>
                <a:cubicBezTo>
                  <a:pt x="1628" y="171"/>
                  <a:pt x="1628" y="171"/>
                  <a:pt x="1628" y="171"/>
                </a:cubicBezTo>
                <a:cubicBezTo>
                  <a:pt x="1627" y="173"/>
                  <a:pt x="1627" y="173"/>
                  <a:pt x="1627" y="173"/>
                </a:cubicBezTo>
                <a:cubicBezTo>
                  <a:pt x="1625" y="175"/>
                  <a:pt x="1625" y="175"/>
                  <a:pt x="1625" y="175"/>
                </a:cubicBezTo>
                <a:cubicBezTo>
                  <a:pt x="1625" y="178"/>
                  <a:pt x="1625" y="178"/>
                  <a:pt x="1625" y="178"/>
                </a:cubicBezTo>
                <a:cubicBezTo>
                  <a:pt x="1626" y="179"/>
                  <a:pt x="1626" y="179"/>
                  <a:pt x="1626" y="179"/>
                </a:cubicBezTo>
                <a:lnTo>
                  <a:pt x="1628" y="176"/>
                </a:lnTo>
                <a:close/>
                <a:moveTo>
                  <a:pt x="1610" y="195"/>
                </a:moveTo>
                <a:cubicBezTo>
                  <a:pt x="1610" y="196"/>
                  <a:pt x="1610" y="196"/>
                  <a:pt x="1610" y="196"/>
                </a:cubicBezTo>
                <a:cubicBezTo>
                  <a:pt x="1611" y="194"/>
                  <a:pt x="1611" y="194"/>
                  <a:pt x="1611" y="194"/>
                </a:cubicBezTo>
                <a:cubicBezTo>
                  <a:pt x="1610" y="194"/>
                  <a:pt x="1610" y="194"/>
                  <a:pt x="1610" y="194"/>
                </a:cubicBezTo>
                <a:lnTo>
                  <a:pt x="1610" y="195"/>
                </a:lnTo>
                <a:close/>
                <a:moveTo>
                  <a:pt x="1621" y="185"/>
                </a:moveTo>
                <a:cubicBezTo>
                  <a:pt x="1620" y="187"/>
                  <a:pt x="1620" y="187"/>
                  <a:pt x="1620" y="187"/>
                </a:cubicBezTo>
                <a:cubicBezTo>
                  <a:pt x="1622" y="186"/>
                  <a:pt x="1622" y="186"/>
                  <a:pt x="1622" y="186"/>
                </a:cubicBezTo>
                <a:lnTo>
                  <a:pt x="1621" y="185"/>
                </a:lnTo>
                <a:close/>
                <a:moveTo>
                  <a:pt x="1608" y="194"/>
                </a:moveTo>
                <a:cubicBezTo>
                  <a:pt x="1607" y="198"/>
                  <a:pt x="1607" y="198"/>
                  <a:pt x="1607" y="198"/>
                </a:cubicBezTo>
                <a:cubicBezTo>
                  <a:pt x="1607" y="200"/>
                  <a:pt x="1607" y="200"/>
                  <a:pt x="1607" y="200"/>
                </a:cubicBezTo>
                <a:cubicBezTo>
                  <a:pt x="1609" y="197"/>
                  <a:pt x="1609" y="197"/>
                  <a:pt x="1609" y="197"/>
                </a:cubicBezTo>
                <a:lnTo>
                  <a:pt x="1608" y="194"/>
                </a:lnTo>
                <a:close/>
                <a:moveTo>
                  <a:pt x="1607" y="236"/>
                </a:moveTo>
                <a:cubicBezTo>
                  <a:pt x="1609" y="234"/>
                  <a:pt x="1609" y="234"/>
                  <a:pt x="1609" y="234"/>
                </a:cubicBezTo>
                <a:cubicBezTo>
                  <a:pt x="1607" y="234"/>
                  <a:pt x="1607" y="234"/>
                  <a:pt x="1607" y="234"/>
                </a:cubicBezTo>
                <a:cubicBezTo>
                  <a:pt x="1606" y="235"/>
                  <a:pt x="1606" y="235"/>
                  <a:pt x="1606" y="235"/>
                </a:cubicBezTo>
                <a:lnTo>
                  <a:pt x="1607" y="236"/>
                </a:lnTo>
                <a:close/>
                <a:moveTo>
                  <a:pt x="1598" y="255"/>
                </a:moveTo>
                <a:cubicBezTo>
                  <a:pt x="1599" y="255"/>
                  <a:pt x="1599" y="255"/>
                  <a:pt x="1599" y="255"/>
                </a:cubicBezTo>
                <a:cubicBezTo>
                  <a:pt x="1601" y="252"/>
                  <a:pt x="1601" y="252"/>
                  <a:pt x="1601" y="252"/>
                </a:cubicBezTo>
                <a:cubicBezTo>
                  <a:pt x="1600" y="252"/>
                  <a:pt x="1600" y="252"/>
                  <a:pt x="1600" y="252"/>
                </a:cubicBezTo>
                <a:cubicBezTo>
                  <a:pt x="1597" y="253"/>
                  <a:pt x="1597" y="253"/>
                  <a:pt x="1597" y="253"/>
                </a:cubicBezTo>
                <a:cubicBezTo>
                  <a:pt x="1595" y="254"/>
                  <a:pt x="1595" y="254"/>
                  <a:pt x="1595" y="254"/>
                </a:cubicBezTo>
                <a:cubicBezTo>
                  <a:pt x="1597" y="254"/>
                  <a:pt x="1597" y="254"/>
                  <a:pt x="1597" y="254"/>
                </a:cubicBezTo>
                <a:lnTo>
                  <a:pt x="1598" y="255"/>
                </a:lnTo>
                <a:close/>
                <a:moveTo>
                  <a:pt x="1605" y="231"/>
                </a:moveTo>
                <a:cubicBezTo>
                  <a:pt x="1606" y="233"/>
                  <a:pt x="1606" y="233"/>
                  <a:pt x="1606" y="233"/>
                </a:cubicBezTo>
                <a:cubicBezTo>
                  <a:pt x="1607" y="231"/>
                  <a:pt x="1607" y="231"/>
                  <a:pt x="1607" y="231"/>
                </a:cubicBezTo>
                <a:cubicBezTo>
                  <a:pt x="1607" y="229"/>
                  <a:pt x="1607" y="229"/>
                  <a:pt x="1607" y="229"/>
                </a:cubicBezTo>
                <a:lnTo>
                  <a:pt x="1605" y="231"/>
                </a:lnTo>
                <a:close/>
                <a:moveTo>
                  <a:pt x="1606" y="203"/>
                </a:moveTo>
                <a:cubicBezTo>
                  <a:pt x="1606" y="202"/>
                  <a:pt x="1606" y="202"/>
                  <a:pt x="1606" y="202"/>
                </a:cubicBezTo>
                <a:cubicBezTo>
                  <a:pt x="1605" y="204"/>
                  <a:pt x="1605" y="204"/>
                  <a:pt x="1605" y="204"/>
                </a:cubicBezTo>
                <a:cubicBezTo>
                  <a:pt x="1606" y="204"/>
                  <a:pt x="1606" y="204"/>
                  <a:pt x="1606" y="204"/>
                </a:cubicBezTo>
                <a:lnTo>
                  <a:pt x="1606" y="203"/>
                </a:lnTo>
                <a:close/>
                <a:moveTo>
                  <a:pt x="1635" y="179"/>
                </a:moveTo>
                <a:cubicBezTo>
                  <a:pt x="1635" y="178"/>
                  <a:pt x="1635" y="178"/>
                  <a:pt x="1635" y="178"/>
                </a:cubicBezTo>
                <a:cubicBezTo>
                  <a:pt x="1633" y="177"/>
                  <a:pt x="1633" y="177"/>
                  <a:pt x="1633" y="177"/>
                </a:cubicBezTo>
                <a:cubicBezTo>
                  <a:pt x="1631" y="177"/>
                  <a:pt x="1631" y="177"/>
                  <a:pt x="1631" y="177"/>
                </a:cubicBezTo>
                <a:cubicBezTo>
                  <a:pt x="1632" y="178"/>
                  <a:pt x="1632" y="178"/>
                  <a:pt x="1632" y="178"/>
                </a:cubicBezTo>
                <a:lnTo>
                  <a:pt x="1635" y="179"/>
                </a:lnTo>
                <a:close/>
                <a:moveTo>
                  <a:pt x="1678" y="147"/>
                </a:moveTo>
                <a:cubicBezTo>
                  <a:pt x="1677" y="148"/>
                  <a:pt x="1677" y="148"/>
                  <a:pt x="1677" y="148"/>
                </a:cubicBezTo>
                <a:cubicBezTo>
                  <a:pt x="1679" y="149"/>
                  <a:pt x="1679" y="149"/>
                  <a:pt x="1679" y="149"/>
                </a:cubicBezTo>
                <a:cubicBezTo>
                  <a:pt x="1681" y="150"/>
                  <a:pt x="1681" y="150"/>
                  <a:pt x="1681" y="150"/>
                </a:cubicBezTo>
                <a:cubicBezTo>
                  <a:pt x="1681" y="148"/>
                  <a:pt x="1681" y="148"/>
                  <a:pt x="1681" y="148"/>
                </a:cubicBezTo>
                <a:cubicBezTo>
                  <a:pt x="1680" y="147"/>
                  <a:pt x="1680" y="147"/>
                  <a:pt x="1680" y="147"/>
                </a:cubicBezTo>
                <a:lnTo>
                  <a:pt x="1678" y="147"/>
                </a:lnTo>
                <a:close/>
                <a:moveTo>
                  <a:pt x="1624" y="187"/>
                </a:moveTo>
                <a:cubicBezTo>
                  <a:pt x="1624" y="190"/>
                  <a:pt x="1624" y="190"/>
                  <a:pt x="1624" y="190"/>
                </a:cubicBezTo>
                <a:cubicBezTo>
                  <a:pt x="1625" y="190"/>
                  <a:pt x="1625" y="190"/>
                  <a:pt x="1625" y="190"/>
                </a:cubicBezTo>
                <a:cubicBezTo>
                  <a:pt x="1627" y="187"/>
                  <a:pt x="1627" y="187"/>
                  <a:pt x="1627" y="187"/>
                </a:cubicBezTo>
                <a:cubicBezTo>
                  <a:pt x="1627" y="189"/>
                  <a:pt x="1627" y="189"/>
                  <a:pt x="1627" y="189"/>
                </a:cubicBezTo>
                <a:cubicBezTo>
                  <a:pt x="1628" y="189"/>
                  <a:pt x="1628" y="189"/>
                  <a:pt x="1628" y="189"/>
                </a:cubicBezTo>
                <a:cubicBezTo>
                  <a:pt x="1629" y="188"/>
                  <a:pt x="1629" y="188"/>
                  <a:pt x="1629" y="188"/>
                </a:cubicBezTo>
                <a:cubicBezTo>
                  <a:pt x="1631" y="186"/>
                  <a:pt x="1631" y="186"/>
                  <a:pt x="1631" y="186"/>
                </a:cubicBezTo>
                <a:cubicBezTo>
                  <a:pt x="1635" y="183"/>
                  <a:pt x="1635" y="183"/>
                  <a:pt x="1635" y="183"/>
                </a:cubicBezTo>
                <a:cubicBezTo>
                  <a:pt x="1632" y="180"/>
                  <a:pt x="1632" y="180"/>
                  <a:pt x="1632" y="180"/>
                </a:cubicBezTo>
                <a:cubicBezTo>
                  <a:pt x="1631" y="179"/>
                  <a:pt x="1631" y="179"/>
                  <a:pt x="1631" y="179"/>
                </a:cubicBezTo>
                <a:cubicBezTo>
                  <a:pt x="1631" y="180"/>
                  <a:pt x="1631" y="180"/>
                  <a:pt x="1631" y="180"/>
                </a:cubicBezTo>
                <a:cubicBezTo>
                  <a:pt x="1632" y="182"/>
                  <a:pt x="1632" y="182"/>
                  <a:pt x="1632" y="182"/>
                </a:cubicBezTo>
                <a:cubicBezTo>
                  <a:pt x="1629" y="182"/>
                  <a:pt x="1629" y="182"/>
                  <a:pt x="1629" y="182"/>
                </a:cubicBezTo>
                <a:cubicBezTo>
                  <a:pt x="1628" y="185"/>
                  <a:pt x="1628" y="185"/>
                  <a:pt x="1628" y="185"/>
                </a:cubicBezTo>
                <a:cubicBezTo>
                  <a:pt x="1627" y="183"/>
                  <a:pt x="1627" y="183"/>
                  <a:pt x="1627" y="183"/>
                </a:cubicBezTo>
                <a:cubicBezTo>
                  <a:pt x="1628" y="178"/>
                  <a:pt x="1628" y="178"/>
                  <a:pt x="1628" y="178"/>
                </a:cubicBezTo>
                <a:cubicBezTo>
                  <a:pt x="1626" y="181"/>
                  <a:pt x="1626" y="181"/>
                  <a:pt x="1626" y="181"/>
                </a:cubicBezTo>
                <a:cubicBezTo>
                  <a:pt x="1626" y="183"/>
                  <a:pt x="1626" y="183"/>
                  <a:pt x="1626" y="183"/>
                </a:cubicBezTo>
                <a:cubicBezTo>
                  <a:pt x="1625" y="185"/>
                  <a:pt x="1625" y="185"/>
                  <a:pt x="1625" y="185"/>
                </a:cubicBezTo>
                <a:cubicBezTo>
                  <a:pt x="1625" y="187"/>
                  <a:pt x="1625" y="187"/>
                  <a:pt x="1625" y="187"/>
                </a:cubicBezTo>
                <a:lnTo>
                  <a:pt x="1624" y="187"/>
                </a:lnTo>
                <a:close/>
                <a:moveTo>
                  <a:pt x="1622" y="178"/>
                </a:moveTo>
                <a:cubicBezTo>
                  <a:pt x="1622" y="179"/>
                  <a:pt x="1622" y="179"/>
                  <a:pt x="1622" y="179"/>
                </a:cubicBezTo>
                <a:cubicBezTo>
                  <a:pt x="1621" y="181"/>
                  <a:pt x="1621" y="181"/>
                  <a:pt x="1621" y="181"/>
                </a:cubicBezTo>
                <a:cubicBezTo>
                  <a:pt x="1619" y="180"/>
                  <a:pt x="1619" y="180"/>
                  <a:pt x="1619" y="180"/>
                </a:cubicBezTo>
                <a:cubicBezTo>
                  <a:pt x="1618" y="183"/>
                  <a:pt x="1618" y="183"/>
                  <a:pt x="1618" y="183"/>
                </a:cubicBezTo>
                <a:cubicBezTo>
                  <a:pt x="1619" y="184"/>
                  <a:pt x="1619" y="184"/>
                  <a:pt x="1619" y="184"/>
                </a:cubicBezTo>
                <a:cubicBezTo>
                  <a:pt x="1621" y="182"/>
                  <a:pt x="1621" y="182"/>
                  <a:pt x="1621" y="182"/>
                </a:cubicBezTo>
                <a:cubicBezTo>
                  <a:pt x="1623" y="182"/>
                  <a:pt x="1623" y="182"/>
                  <a:pt x="1623" y="182"/>
                </a:cubicBezTo>
                <a:cubicBezTo>
                  <a:pt x="1620" y="184"/>
                  <a:pt x="1620" y="184"/>
                  <a:pt x="1620" y="184"/>
                </a:cubicBezTo>
                <a:cubicBezTo>
                  <a:pt x="1621" y="185"/>
                  <a:pt x="1621" y="185"/>
                  <a:pt x="1621" y="185"/>
                </a:cubicBezTo>
                <a:cubicBezTo>
                  <a:pt x="1624" y="184"/>
                  <a:pt x="1624" y="184"/>
                  <a:pt x="1624" y="184"/>
                </a:cubicBezTo>
                <a:cubicBezTo>
                  <a:pt x="1624" y="180"/>
                  <a:pt x="1624" y="180"/>
                  <a:pt x="1624" y="180"/>
                </a:cubicBezTo>
                <a:cubicBezTo>
                  <a:pt x="1623" y="178"/>
                  <a:pt x="1623" y="178"/>
                  <a:pt x="1623" y="178"/>
                </a:cubicBezTo>
                <a:lnTo>
                  <a:pt x="1622" y="178"/>
                </a:lnTo>
                <a:close/>
                <a:moveTo>
                  <a:pt x="1612" y="196"/>
                </a:moveTo>
                <a:cubicBezTo>
                  <a:pt x="1616" y="193"/>
                  <a:pt x="1616" y="193"/>
                  <a:pt x="1616" y="193"/>
                </a:cubicBezTo>
                <a:cubicBezTo>
                  <a:pt x="1616" y="191"/>
                  <a:pt x="1616" y="191"/>
                  <a:pt x="1616" y="191"/>
                </a:cubicBezTo>
                <a:cubicBezTo>
                  <a:pt x="1613" y="192"/>
                  <a:pt x="1613" y="192"/>
                  <a:pt x="1613" y="192"/>
                </a:cubicBezTo>
                <a:lnTo>
                  <a:pt x="1612" y="196"/>
                </a:lnTo>
                <a:close/>
                <a:moveTo>
                  <a:pt x="2039" y="137"/>
                </a:moveTo>
                <a:cubicBezTo>
                  <a:pt x="2039" y="135"/>
                  <a:pt x="2039" y="135"/>
                  <a:pt x="2039" y="135"/>
                </a:cubicBezTo>
                <a:cubicBezTo>
                  <a:pt x="2038" y="134"/>
                  <a:pt x="2038" y="134"/>
                  <a:pt x="2038" y="134"/>
                </a:cubicBezTo>
                <a:cubicBezTo>
                  <a:pt x="2036" y="135"/>
                  <a:pt x="2036" y="135"/>
                  <a:pt x="2036" y="135"/>
                </a:cubicBezTo>
                <a:cubicBezTo>
                  <a:pt x="2036" y="136"/>
                  <a:pt x="2036" y="136"/>
                  <a:pt x="2036" y="136"/>
                </a:cubicBezTo>
                <a:cubicBezTo>
                  <a:pt x="2036" y="137"/>
                  <a:pt x="2036" y="137"/>
                  <a:pt x="2036" y="137"/>
                </a:cubicBezTo>
                <a:cubicBezTo>
                  <a:pt x="2036" y="137"/>
                  <a:pt x="2036" y="138"/>
                  <a:pt x="2036" y="138"/>
                </a:cubicBezTo>
                <a:cubicBezTo>
                  <a:pt x="2038" y="138"/>
                  <a:pt x="2038" y="138"/>
                  <a:pt x="2038" y="138"/>
                </a:cubicBezTo>
                <a:lnTo>
                  <a:pt x="2039" y="137"/>
                </a:lnTo>
                <a:close/>
                <a:moveTo>
                  <a:pt x="1978" y="150"/>
                </a:moveTo>
                <a:cubicBezTo>
                  <a:pt x="1978" y="150"/>
                  <a:pt x="1979" y="149"/>
                  <a:pt x="1979" y="149"/>
                </a:cubicBezTo>
                <a:cubicBezTo>
                  <a:pt x="1978" y="149"/>
                  <a:pt x="1978" y="149"/>
                  <a:pt x="1978" y="149"/>
                </a:cubicBezTo>
                <a:lnTo>
                  <a:pt x="1978" y="150"/>
                </a:lnTo>
                <a:close/>
                <a:moveTo>
                  <a:pt x="1966" y="131"/>
                </a:moveTo>
                <a:cubicBezTo>
                  <a:pt x="1968" y="133"/>
                  <a:pt x="1968" y="133"/>
                  <a:pt x="1968" y="133"/>
                </a:cubicBezTo>
                <a:cubicBezTo>
                  <a:pt x="1970" y="134"/>
                  <a:pt x="1970" y="134"/>
                  <a:pt x="1970" y="134"/>
                </a:cubicBezTo>
                <a:cubicBezTo>
                  <a:pt x="1970" y="135"/>
                  <a:pt x="1970" y="135"/>
                  <a:pt x="1970" y="135"/>
                </a:cubicBezTo>
                <a:cubicBezTo>
                  <a:pt x="1971" y="132"/>
                  <a:pt x="1971" y="132"/>
                  <a:pt x="1971" y="132"/>
                </a:cubicBezTo>
                <a:cubicBezTo>
                  <a:pt x="1972" y="133"/>
                  <a:pt x="1972" y="133"/>
                  <a:pt x="1972" y="133"/>
                </a:cubicBezTo>
                <a:cubicBezTo>
                  <a:pt x="1974" y="133"/>
                  <a:pt x="1974" y="133"/>
                  <a:pt x="1974" y="133"/>
                </a:cubicBezTo>
                <a:cubicBezTo>
                  <a:pt x="1974" y="133"/>
                  <a:pt x="1974" y="133"/>
                  <a:pt x="1974" y="133"/>
                </a:cubicBezTo>
                <a:cubicBezTo>
                  <a:pt x="1975" y="136"/>
                  <a:pt x="1975" y="136"/>
                  <a:pt x="1975" y="136"/>
                </a:cubicBezTo>
                <a:cubicBezTo>
                  <a:pt x="1975" y="137"/>
                  <a:pt x="1975" y="137"/>
                  <a:pt x="1975" y="137"/>
                </a:cubicBezTo>
                <a:cubicBezTo>
                  <a:pt x="1976" y="138"/>
                  <a:pt x="1976" y="138"/>
                  <a:pt x="1976" y="138"/>
                </a:cubicBezTo>
                <a:cubicBezTo>
                  <a:pt x="1978" y="138"/>
                  <a:pt x="1978" y="138"/>
                  <a:pt x="1978" y="138"/>
                </a:cubicBezTo>
                <a:cubicBezTo>
                  <a:pt x="1979" y="137"/>
                  <a:pt x="1979" y="137"/>
                  <a:pt x="1979" y="137"/>
                </a:cubicBezTo>
                <a:cubicBezTo>
                  <a:pt x="1982" y="138"/>
                  <a:pt x="1982" y="138"/>
                  <a:pt x="1982" y="138"/>
                </a:cubicBezTo>
                <a:cubicBezTo>
                  <a:pt x="1983" y="136"/>
                  <a:pt x="1983" y="136"/>
                  <a:pt x="1983" y="136"/>
                </a:cubicBezTo>
                <a:cubicBezTo>
                  <a:pt x="1982" y="132"/>
                  <a:pt x="1982" y="132"/>
                  <a:pt x="1982" y="132"/>
                </a:cubicBezTo>
                <a:cubicBezTo>
                  <a:pt x="1978" y="130"/>
                  <a:pt x="1978" y="130"/>
                  <a:pt x="1978" y="130"/>
                </a:cubicBezTo>
                <a:cubicBezTo>
                  <a:pt x="1976" y="128"/>
                  <a:pt x="1976" y="128"/>
                  <a:pt x="1976" y="128"/>
                </a:cubicBezTo>
                <a:cubicBezTo>
                  <a:pt x="1974" y="127"/>
                  <a:pt x="1974" y="127"/>
                  <a:pt x="1974" y="127"/>
                </a:cubicBezTo>
                <a:cubicBezTo>
                  <a:pt x="1972" y="125"/>
                  <a:pt x="1972" y="125"/>
                  <a:pt x="1972" y="125"/>
                </a:cubicBezTo>
                <a:cubicBezTo>
                  <a:pt x="1970" y="124"/>
                  <a:pt x="1970" y="124"/>
                  <a:pt x="1970" y="124"/>
                </a:cubicBezTo>
                <a:cubicBezTo>
                  <a:pt x="1969" y="122"/>
                  <a:pt x="1969" y="122"/>
                  <a:pt x="1969" y="122"/>
                </a:cubicBezTo>
                <a:cubicBezTo>
                  <a:pt x="1967" y="121"/>
                  <a:pt x="1967" y="121"/>
                  <a:pt x="1967" y="121"/>
                </a:cubicBezTo>
                <a:cubicBezTo>
                  <a:pt x="1965" y="120"/>
                  <a:pt x="1965" y="120"/>
                  <a:pt x="1965" y="120"/>
                </a:cubicBezTo>
                <a:cubicBezTo>
                  <a:pt x="1964" y="121"/>
                  <a:pt x="1964" y="121"/>
                  <a:pt x="1964" y="121"/>
                </a:cubicBezTo>
                <a:cubicBezTo>
                  <a:pt x="1964" y="122"/>
                  <a:pt x="1964" y="122"/>
                  <a:pt x="1964" y="122"/>
                </a:cubicBezTo>
                <a:cubicBezTo>
                  <a:pt x="1963" y="124"/>
                  <a:pt x="1963" y="124"/>
                  <a:pt x="1963" y="124"/>
                </a:cubicBezTo>
                <a:cubicBezTo>
                  <a:pt x="1964" y="125"/>
                  <a:pt x="1964" y="125"/>
                  <a:pt x="1964" y="125"/>
                </a:cubicBezTo>
                <a:cubicBezTo>
                  <a:pt x="1966" y="126"/>
                  <a:pt x="1966" y="126"/>
                  <a:pt x="1966" y="126"/>
                </a:cubicBezTo>
                <a:cubicBezTo>
                  <a:pt x="1965" y="127"/>
                  <a:pt x="1965" y="127"/>
                  <a:pt x="1965" y="127"/>
                </a:cubicBezTo>
                <a:cubicBezTo>
                  <a:pt x="1964" y="127"/>
                  <a:pt x="1964" y="127"/>
                  <a:pt x="1964" y="127"/>
                </a:cubicBezTo>
                <a:cubicBezTo>
                  <a:pt x="1963" y="126"/>
                  <a:pt x="1963" y="126"/>
                  <a:pt x="1963" y="126"/>
                </a:cubicBezTo>
                <a:cubicBezTo>
                  <a:pt x="1962" y="126"/>
                  <a:pt x="1962" y="126"/>
                  <a:pt x="1962" y="126"/>
                </a:cubicBezTo>
                <a:cubicBezTo>
                  <a:pt x="1963" y="128"/>
                  <a:pt x="1963" y="128"/>
                  <a:pt x="1963" y="128"/>
                </a:cubicBezTo>
                <a:lnTo>
                  <a:pt x="1966" y="131"/>
                </a:lnTo>
                <a:close/>
                <a:moveTo>
                  <a:pt x="1913" y="169"/>
                </a:moveTo>
                <a:cubicBezTo>
                  <a:pt x="1912" y="170"/>
                  <a:pt x="1912" y="170"/>
                  <a:pt x="1912" y="170"/>
                </a:cubicBezTo>
                <a:cubicBezTo>
                  <a:pt x="1913" y="170"/>
                  <a:pt x="1913" y="170"/>
                  <a:pt x="1913" y="170"/>
                </a:cubicBezTo>
                <a:cubicBezTo>
                  <a:pt x="1914" y="169"/>
                  <a:pt x="1914" y="169"/>
                  <a:pt x="1914" y="169"/>
                </a:cubicBezTo>
                <a:cubicBezTo>
                  <a:pt x="1916" y="169"/>
                  <a:pt x="1916" y="169"/>
                  <a:pt x="1916" y="169"/>
                </a:cubicBezTo>
                <a:cubicBezTo>
                  <a:pt x="1917" y="168"/>
                  <a:pt x="1917" y="168"/>
                  <a:pt x="1917" y="168"/>
                </a:cubicBezTo>
                <a:cubicBezTo>
                  <a:pt x="1914" y="168"/>
                  <a:pt x="1914" y="168"/>
                  <a:pt x="1914" y="168"/>
                </a:cubicBezTo>
                <a:lnTo>
                  <a:pt x="1913" y="169"/>
                </a:lnTo>
                <a:close/>
                <a:moveTo>
                  <a:pt x="1972" y="142"/>
                </a:moveTo>
                <a:cubicBezTo>
                  <a:pt x="1971" y="143"/>
                  <a:pt x="1971" y="143"/>
                  <a:pt x="1971" y="143"/>
                </a:cubicBezTo>
                <a:cubicBezTo>
                  <a:pt x="1973" y="145"/>
                  <a:pt x="1973" y="145"/>
                  <a:pt x="1973" y="145"/>
                </a:cubicBezTo>
                <a:cubicBezTo>
                  <a:pt x="1976" y="147"/>
                  <a:pt x="1976" y="147"/>
                  <a:pt x="1976" y="147"/>
                </a:cubicBezTo>
                <a:cubicBezTo>
                  <a:pt x="1976" y="145"/>
                  <a:pt x="1976" y="145"/>
                  <a:pt x="1976" y="145"/>
                </a:cubicBezTo>
                <a:cubicBezTo>
                  <a:pt x="1973" y="143"/>
                  <a:pt x="1973" y="143"/>
                  <a:pt x="1973" y="143"/>
                </a:cubicBezTo>
                <a:lnTo>
                  <a:pt x="1972" y="142"/>
                </a:lnTo>
                <a:close/>
                <a:moveTo>
                  <a:pt x="1890" y="166"/>
                </a:moveTo>
                <a:cubicBezTo>
                  <a:pt x="1890" y="165"/>
                  <a:pt x="1890" y="165"/>
                  <a:pt x="1890" y="165"/>
                </a:cubicBezTo>
                <a:cubicBezTo>
                  <a:pt x="1892" y="166"/>
                  <a:pt x="1892" y="166"/>
                  <a:pt x="1892" y="166"/>
                </a:cubicBezTo>
                <a:cubicBezTo>
                  <a:pt x="1891" y="167"/>
                  <a:pt x="1891" y="167"/>
                  <a:pt x="1891" y="167"/>
                </a:cubicBezTo>
                <a:cubicBezTo>
                  <a:pt x="1893" y="167"/>
                  <a:pt x="1893" y="167"/>
                  <a:pt x="1893" y="167"/>
                </a:cubicBezTo>
                <a:cubicBezTo>
                  <a:pt x="1894" y="166"/>
                  <a:pt x="1894" y="166"/>
                  <a:pt x="1894" y="166"/>
                </a:cubicBezTo>
                <a:cubicBezTo>
                  <a:pt x="1896" y="166"/>
                  <a:pt x="1896" y="166"/>
                  <a:pt x="1896" y="166"/>
                </a:cubicBezTo>
                <a:cubicBezTo>
                  <a:pt x="1899" y="164"/>
                  <a:pt x="1899" y="164"/>
                  <a:pt x="1899" y="164"/>
                </a:cubicBezTo>
                <a:cubicBezTo>
                  <a:pt x="1901" y="161"/>
                  <a:pt x="1901" y="161"/>
                  <a:pt x="1901" y="161"/>
                </a:cubicBezTo>
                <a:cubicBezTo>
                  <a:pt x="1901" y="158"/>
                  <a:pt x="1901" y="158"/>
                  <a:pt x="1901" y="158"/>
                </a:cubicBezTo>
                <a:cubicBezTo>
                  <a:pt x="1902" y="157"/>
                  <a:pt x="1902" y="157"/>
                  <a:pt x="1902" y="157"/>
                </a:cubicBezTo>
                <a:cubicBezTo>
                  <a:pt x="1903" y="158"/>
                  <a:pt x="1903" y="158"/>
                  <a:pt x="1903" y="158"/>
                </a:cubicBezTo>
                <a:cubicBezTo>
                  <a:pt x="1902" y="161"/>
                  <a:pt x="1902" y="161"/>
                  <a:pt x="1902" y="161"/>
                </a:cubicBezTo>
                <a:cubicBezTo>
                  <a:pt x="1904" y="158"/>
                  <a:pt x="1904" y="158"/>
                  <a:pt x="1904" y="158"/>
                </a:cubicBezTo>
                <a:cubicBezTo>
                  <a:pt x="1904" y="156"/>
                  <a:pt x="1904" y="156"/>
                  <a:pt x="1904" y="156"/>
                </a:cubicBezTo>
                <a:cubicBezTo>
                  <a:pt x="1902" y="154"/>
                  <a:pt x="1902" y="154"/>
                  <a:pt x="1902" y="154"/>
                </a:cubicBezTo>
                <a:cubicBezTo>
                  <a:pt x="1895" y="151"/>
                  <a:pt x="1895" y="151"/>
                  <a:pt x="1895" y="151"/>
                </a:cubicBezTo>
                <a:cubicBezTo>
                  <a:pt x="1891" y="150"/>
                  <a:pt x="1891" y="150"/>
                  <a:pt x="1891" y="150"/>
                </a:cubicBezTo>
                <a:cubicBezTo>
                  <a:pt x="1889" y="152"/>
                  <a:pt x="1889" y="152"/>
                  <a:pt x="1889" y="152"/>
                </a:cubicBezTo>
                <a:cubicBezTo>
                  <a:pt x="1888" y="156"/>
                  <a:pt x="1888" y="156"/>
                  <a:pt x="1888" y="156"/>
                </a:cubicBezTo>
                <a:cubicBezTo>
                  <a:pt x="1888" y="161"/>
                  <a:pt x="1888" y="161"/>
                  <a:pt x="1888" y="161"/>
                </a:cubicBezTo>
                <a:cubicBezTo>
                  <a:pt x="1889" y="163"/>
                  <a:pt x="1889" y="163"/>
                  <a:pt x="1889" y="163"/>
                </a:cubicBezTo>
                <a:lnTo>
                  <a:pt x="1890" y="166"/>
                </a:lnTo>
                <a:close/>
                <a:moveTo>
                  <a:pt x="1678" y="145"/>
                </a:moveTo>
                <a:cubicBezTo>
                  <a:pt x="1679" y="145"/>
                  <a:pt x="1679" y="145"/>
                  <a:pt x="1679" y="145"/>
                </a:cubicBezTo>
                <a:cubicBezTo>
                  <a:pt x="1684" y="140"/>
                  <a:pt x="1684" y="140"/>
                  <a:pt x="1684" y="140"/>
                </a:cubicBezTo>
                <a:cubicBezTo>
                  <a:pt x="1684" y="138"/>
                  <a:pt x="1684" y="138"/>
                  <a:pt x="1684" y="138"/>
                </a:cubicBezTo>
                <a:cubicBezTo>
                  <a:pt x="1681" y="141"/>
                  <a:pt x="1681" y="141"/>
                  <a:pt x="1681" y="141"/>
                </a:cubicBezTo>
                <a:cubicBezTo>
                  <a:pt x="1679" y="141"/>
                  <a:pt x="1679" y="141"/>
                  <a:pt x="1679" y="141"/>
                </a:cubicBezTo>
                <a:cubicBezTo>
                  <a:pt x="1678" y="143"/>
                  <a:pt x="1678" y="143"/>
                  <a:pt x="1678" y="143"/>
                </a:cubicBezTo>
                <a:cubicBezTo>
                  <a:pt x="1677" y="141"/>
                  <a:pt x="1677" y="141"/>
                  <a:pt x="1677" y="141"/>
                </a:cubicBezTo>
                <a:cubicBezTo>
                  <a:pt x="1675" y="143"/>
                  <a:pt x="1675" y="143"/>
                  <a:pt x="1675" y="143"/>
                </a:cubicBezTo>
                <a:cubicBezTo>
                  <a:pt x="1674" y="142"/>
                  <a:pt x="1674" y="142"/>
                  <a:pt x="1674" y="142"/>
                </a:cubicBezTo>
                <a:cubicBezTo>
                  <a:pt x="1674" y="144"/>
                  <a:pt x="1674" y="144"/>
                  <a:pt x="1674" y="144"/>
                </a:cubicBezTo>
                <a:lnTo>
                  <a:pt x="1678" y="145"/>
                </a:lnTo>
                <a:close/>
                <a:moveTo>
                  <a:pt x="1969" y="142"/>
                </a:moveTo>
                <a:cubicBezTo>
                  <a:pt x="1969" y="140"/>
                  <a:pt x="1969" y="140"/>
                  <a:pt x="1969" y="140"/>
                </a:cubicBezTo>
                <a:cubicBezTo>
                  <a:pt x="1968" y="140"/>
                  <a:pt x="1968" y="140"/>
                  <a:pt x="1968" y="140"/>
                </a:cubicBezTo>
                <a:cubicBezTo>
                  <a:pt x="1968" y="142"/>
                  <a:pt x="1968" y="142"/>
                  <a:pt x="1968" y="142"/>
                </a:cubicBezTo>
                <a:lnTo>
                  <a:pt x="1969" y="142"/>
                </a:lnTo>
                <a:close/>
                <a:moveTo>
                  <a:pt x="1964" y="159"/>
                </a:moveTo>
                <a:cubicBezTo>
                  <a:pt x="1967" y="158"/>
                  <a:pt x="1967" y="158"/>
                  <a:pt x="1967" y="158"/>
                </a:cubicBezTo>
                <a:cubicBezTo>
                  <a:pt x="1967" y="157"/>
                  <a:pt x="1967" y="157"/>
                  <a:pt x="1967" y="157"/>
                </a:cubicBezTo>
                <a:cubicBezTo>
                  <a:pt x="1966" y="156"/>
                  <a:pt x="1966" y="156"/>
                  <a:pt x="1966" y="156"/>
                </a:cubicBezTo>
                <a:cubicBezTo>
                  <a:pt x="1963" y="158"/>
                  <a:pt x="1963" y="158"/>
                  <a:pt x="1963" y="158"/>
                </a:cubicBezTo>
                <a:cubicBezTo>
                  <a:pt x="1962" y="159"/>
                  <a:pt x="1962" y="159"/>
                  <a:pt x="1962" y="159"/>
                </a:cubicBezTo>
                <a:cubicBezTo>
                  <a:pt x="1963" y="160"/>
                  <a:pt x="1963" y="160"/>
                  <a:pt x="1963" y="160"/>
                </a:cubicBezTo>
                <a:lnTo>
                  <a:pt x="1964" y="159"/>
                </a:lnTo>
                <a:close/>
                <a:moveTo>
                  <a:pt x="2091" y="60"/>
                </a:moveTo>
                <a:cubicBezTo>
                  <a:pt x="2093" y="58"/>
                  <a:pt x="2093" y="58"/>
                  <a:pt x="2093" y="58"/>
                </a:cubicBezTo>
                <a:cubicBezTo>
                  <a:pt x="2095" y="58"/>
                  <a:pt x="2095" y="58"/>
                  <a:pt x="2095" y="58"/>
                </a:cubicBezTo>
                <a:cubicBezTo>
                  <a:pt x="2096" y="56"/>
                  <a:pt x="2096" y="56"/>
                  <a:pt x="2096" y="56"/>
                </a:cubicBezTo>
                <a:cubicBezTo>
                  <a:pt x="2098" y="55"/>
                  <a:pt x="2098" y="55"/>
                  <a:pt x="2098" y="55"/>
                </a:cubicBezTo>
                <a:cubicBezTo>
                  <a:pt x="2099" y="53"/>
                  <a:pt x="2099" y="53"/>
                  <a:pt x="2099" y="53"/>
                </a:cubicBezTo>
                <a:cubicBezTo>
                  <a:pt x="2099" y="51"/>
                  <a:pt x="2099" y="51"/>
                  <a:pt x="2099" y="51"/>
                </a:cubicBezTo>
                <a:cubicBezTo>
                  <a:pt x="2098" y="50"/>
                  <a:pt x="2098" y="50"/>
                  <a:pt x="2098" y="50"/>
                </a:cubicBezTo>
                <a:cubicBezTo>
                  <a:pt x="2096" y="50"/>
                  <a:pt x="2096" y="50"/>
                  <a:pt x="2096" y="50"/>
                </a:cubicBezTo>
                <a:cubicBezTo>
                  <a:pt x="2093" y="51"/>
                  <a:pt x="2093" y="51"/>
                  <a:pt x="2093" y="51"/>
                </a:cubicBezTo>
                <a:cubicBezTo>
                  <a:pt x="2092" y="53"/>
                  <a:pt x="2092" y="53"/>
                  <a:pt x="2092" y="53"/>
                </a:cubicBezTo>
                <a:cubicBezTo>
                  <a:pt x="2092" y="55"/>
                  <a:pt x="2092" y="55"/>
                  <a:pt x="2092" y="55"/>
                </a:cubicBezTo>
                <a:cubicBezTo>
                  <a:pt x="2091" y="56"/>
                  <a:pt x="2091" y="56"/>
                  <a:pt x="2091" y="56"/>
                </a:cubicBezTo>
                <a:cubicBezTo>
                  <a:pt x="2090" y="57"/>
                  <a:pt x="2090" y="57"/>
                  <a:pt x="2090" y="57"/>
                </a:cubicBezTo>
                <a:cubicBezTo>
                  <a:pt x="2089" y="59"/>
                  <a:pt x="2089" y="59"/>
                  <a:pt x="2089" y="59"/>
                </a:cubicBezTo>
                <a:cubicBezTo>
                  <a:pt x="2090" y="60"/>
                  <a:pt x="2090" y="60"/>
                  <a:pt x="2090" y="60"/>
                </a:cubicBezTo>
                <a:lnTo>
                  <a:pt x="2091" y="60"/>
                </a:lnTo>
                <a:close/>
                <a:moveTo>
                  <a:pt x="2077" y="185"/>
                </a:moveTo>
                <a:cubicBezTo>
                  <a:pt x="2075" y="185"/>
                  <a:pt x="2075" y="185"/>
                  <a:pt x="2075" y="185"/>
                </a:cubicBezTo>
                <a:cubicBezTo>
                  <a:pt x="2074" y="185"/>
                  <a:pt x="2074" y="185"/>
                  <a:pt x="2074" y="185"/>
                </a:cubicBezTo>
                <a:cubicBezTo>
                  <a:pt x="2074" y="186"/>
                  <a:pt x="2074" y="186"/>
                  <a:pt x="2074" y="186"/>
                </a:cubicBezTo>
                <a:cubicBezTo>
                  <a:pt x="2075" y="186"/>
                  <a:pt x="2075" y="186"/>
                  <a:pt x="2075" y="186"/>
                </a:cubicBezTo>
                <a:cubicBezTo>
                  <a:pt x="2075" y="187"/>
                  <a:pt x="2075" y="187"/>
                  <a:pt x="2075" y="187"/>
                </a:cubicBezTo>
                <a:cubicBezTo>
                  <a:pt x="2078" y="189"/>
                  <a:pt x="2078" y="189"/>
                  <a:pt x="2078" y="189"/>
                </a:cubicBezTo>
                <a:cubicBezTo>
                  <a:pt x="2080" y="188"/>
                  <a:pt x="2080" y="188"/>
                  <a:pt x="2080" y="188"/>
                </a:cubicBezTo>
                <a:cubicBezTo>
                  <a:pt x="2080" y="187"/>
                  <a:pt x="2080" y="187"/>
                  <a:pt x="2080" y="187"/>
                </a:cubicBezTo>
                <a:cubicBezTo>
                  <a:pt x="2080" y="185"/>
                  <a:pt x="2080" y="185"/>
                  <a:pt x="2080" y="185"/>
                </a:cubicBezTo>
                <a:cubicBezTo>
                  <a:pt x="2078" y="185"/>
                  <a:pt x="2078" y="185"/>
                  <a:pt x="2078" y="185"/>
                </a:cubicBezTo>
                <a:lnTo>
                  <a:pt x="2077" y="185"/>
                </a:lnTo>
                <a:close/>
                <a:moveTo>
                  <a:pt x="2028" y="45"/>
                </a:moveTo>
                <a:cubicBezTo>
                  <a:pt x="2028" y="47"/>
                  <a:pt x="2028" y="47"/>
                  <a:pt x="2028" y="47"/>
                </a:cubicBezTo>
                <a:cubicBezTo>
                  <a:pt x="2028" y="50"/>
                  <a:pt x="2028" y="50"/>
                  <a:pt x="2028" y="50"/>
                </a:cubicBezTo>
                <a:cubicBezTo>
                  <a:pt x="2030" y="52"/>
                  <a:pt x="2030" y="52"/>
                  <a:pt x="2030" y="52"/>
                </a:cubicBezTo>
                <a:cubicBezTo>
                  <a:pt x="2030" y="52"/>
                  <a:pt x="2030" y="52"/>
                  <a:pt x="2030" y="52"/>
                </a:cubicBezTo>
                <a:cubicBezTo>
                  <a:pt x="2030" y="51"/>
                  <a:pt x="2030" y="51"/>
                  <a:pt x="2030" y="51"/>
                </a:cubicBezTo>
                <a:cubicBezTo>
                  <a:pt x="2030" y="49"/>
                  <a:pt x="2030" y="49"/>
                  <a:pt x="2030" y="49"/>
                </a:cubicBezTo>
                <a:cubicBezTo>
                  <a:pt x="2031" y="49"/>
                  <a:pt x="2031" y="49"/>
                  <a:pt x="2031" y="49"/>
                </a:cubicBezTo>
                <a:cubicBezTo>
                  <a:pt x="2032" y="51"/>
                  <a:pt x="2032" y="51"/>
                  <a:pt x="2032" y="51"/>
                </a:cubicBezTo>
                <a:cubicBezTo>
                  <a:pt x="2033" y="51"/>
                  <a:pt x="2033" y="51"/>
                  <a:pt x="2033" y="51"/>
                </a:cubicBezTo>
                <a:cubicBezTo>
                  <a:pt x="2034" y="51"/>
                  <a:pt x="2034" y="51"/>
                  <a:pt x="2034" y="51"/>
                </a:cubicBezTo>
                <a:cubicBezTo>
                  <a:pt x="2036" y="51"/>
                  <a:pt x="2036" y="51"/>
                  <a:pt x="2036" y="51"/>
                </a:cubicBezTo>
                <a:cubicBezTo>
                  <a:pt x="2036" y="49"/>
                  <a:pt x="2036" y="49"/>
                  <a:pt x="2036" y="49"/>
                </a:cubicBezTo>
                <a:cubicBezTo>
                  <a:pt x="2038" y="48"/>
                  <a:pt x="2038" y="48"/>
                  <a:pt x="2038" y="48"/>
                </a:cubicBezTo>
                <a:cubicBezTo>
                  <a:pt x="2040" y="47"/>
                  <a:pt x="2040" y="47"/>
                  <a:pt x="2040" y="47"/>
                </a:cubicBezTo>
                <a:cubicBezTo>
                  <a:pt x="2041" y="46"/>
                  <a:pt x="2041" y="46"/>
                  <a:pt x="2041" y="46"/>
                </a:cubicBezTo>
                <a:cubicBezTo>
                  <a:pt x="2039" y="44"/>
                  <a:pt x="2039" y="44"/>
                  <a:pt x="2039" y="44"/>
                </a:cubicBezTo>
                <a:cubicBezTo>
                  <a:pt x="2037" y="42"/>
                  <a:pt x="2037" y="42"/>
                  <a:pt x="2037" y="42"/>
                </a:cubicBezTo>
                <a:cubicBezTo>
                  <a:pt x="2036" y="41"/>
                  <a:pt x="2036" y="41"/>
                  <a:pt x="2036" y="41"/>
                </a:cubicBezTo>
                <a:cubicBezTo>
                  <a:pt x="2035" y="38"/>
                  <a:pt x="2035" y="38"/>
                  <a:pt x="2035" y="38"/>
                </a:cubicBezTo>
                <a:cubicBezTo>
                  <a:pt x="2033" y="38"/>
                  <a:pt x="2033" y="38"/>
                  <a:pt x="2033" y="38"/>
                </a:cubicBezTo>
                <a:cubicBezTo>
                  <a:pt x="2032" y="38"/>
                  <a:pt x="2032" y="38"/>
                  <a:pt x="2032" y="38"/>
                </a:cubicBezTo>
                <a:cubicBezTo>
                  <a:pt x="2030" y="40"/>
                  <a:pt x="2030" y="40"/>
                  <a:pt x="2030" y="40"/>
                </a:cubicBezTo>
                <a:cubicBezTo>
                  <a:pt x="2029" y="40"/>
                  <a:pt x="2029" y="40"/>
                  <a:pt x="2029" y="40"/>
                </a:cubicBezTo>
                <a:cubicBezTo>
                  <a:pt x="2027" y="42"/>
                  <a:pt x="2027" y="42"/>
                  <a:pt x="2027" y="42"/>
                </a:cubicBezTo>
                <a:cubicBezTo>
                  <a:pt x="2027" y="44"/>
                  <a:pt x="2027" y="44"/>
                  <a:pt x="2027" y="44"/>
                </a:cubicBezTo>
                <a:lnTo>
                  <a:pt x="2028" y="45"/>
                </a:lnTo>
                <a:close/>
                <a:moveTo>
                  <a:pt x="2098" y="44"/>
                </a:moveTo>
                <a:cubicBezTo>
                  <a:pt x="2099" y="45"/>
                  <a:pt x="2099" y="45"/>
                  <a:pt x="2099" y="45"/>
                </a:cubicBezTo>
                <a:cubicBezTo>
                  <a:pt x="2101" y="45"/>
                  <a:pt x="2101" y="45"/>
                  <a:pt x="2101" y="45"/>
                </a:cubicBezTo>
                <a:cubicBezTo>
                  <a:pt x="2103" y="46"/>
                  <a:pt x="2103" y="46"/>
                  <a:pt x="2103" y="46"/>
                </a:cubicBezTo>
                <a:cubicBezTo>
                  <a:pt x="2104" y="45"/>
                  <a:pt x="2104" y="45"/>
                  <a:pt x="2104" y="45"/>
                </a:cubicBezTo>
                <a:cubicBezTo>
                  <a:pt x="2104" y="44"/>
                  <a:pt x="2104" y="44"/>
                  <a:pt x="2104" y="44"/>
                </a:cubicBezTo>
                <a:cubicBezTo>
                  <a:pt x="2103" y="41"/>
                  <a:pt x="2103" y="41"/>
                  <a:pt x="2103" y="41"/>
                </a:cubicBezTo>
                <a:cubicBezTo>
                  <a:pt x="2102" y="38"/>
                  <a:pt x="2102" y="38"/>
                  <a:pt x="2102" y="38"/>
                </a:cubicBezTo>
                <a:cubicBezTo>
                  <a:pt x="2100" y="36"/>
                  <a:pt x="2100" y="36"/>
                  <a:pt x="2100" y="36"/>
                </a:cubicBezTo>
                <a:cubicBezTo>
                  <a:pt x="2099" y="34"/>
                  <a:pt x="2099" y="34"/>
                  <a:pt x="2099" y="34"/>
                </a:cubicBezTo>
                <a:cubicBezTo>
                  <a:pt x="2097" y="37"/>
                  <a:pt x="2097" y="37"/>
                  <a:pt x="2097" y="37"/>
                </a:cubicBezTo>
                <a:cubicBezTo>
                  <a:pt x="2097" y="40"/>
                  <a:pt x="2097" y="40"/>
                  <a:pt x="2097" y="40"/>
                </a:cubicBezTo>
                <a:cubicBezTo>
                  <a:pt x="2096" y="42"/>
                  <a:pt x="2096" y="42"/>
                  <a:pt x="2096" y="42"/>
                </a:cubicBezTo>
                <a:cubicBezTo>
                  <a:pt x="2096" y="44"/>
                  <a:pt x="2096" y="44"/>
                  <a:pt x="2096" y="44"/>
                </a:cubicBezTo>
                <a:lnTo>
                  <a:pt x="2098" y="44"/>
                </a:lnTo>
                <a:close/>
                <a:moveTo>
                  <a:pt x="1938" y="170"/>
                </a:moveTo>
                <a:cubicBezTo>
                  <a:pt x="1939" y="170"/>
                  <a:pt x="1939" y="170"/>
                  <a:pt x="1939" y="170"/>
                </a:cubicBezTo>
                <a:cubicBezTo>
                  <a:pt x="1940" y="169"/>
                  <a:pt x="1940" y="169"/>
                  <a:pt x="1940" y="169"/>
                </a:cubicBezTo>
                <a:cubicBezTo>
                  <a:pt x="1939" y="168"/>
                  <a:pt x="1939" y="168"/>
                  <a:pt x="1939" y="168"/>
                </a:cubicBezTo>
                <a:cubicBezTo>
                  <a:pt x="1938" y="168"/>
                  <a:pt x="1938" y="168"/>
                  <a:pt x="1938" y="168"/>
                </a:cubicBezTo>
                <a:lnTo>
                  <a:pt x="1938" y="170"/>
                </a:lnTo>
                <a:close/>
                <a:moveTo>
                  <a:pt x="1917" y="112"/>
                </a:moveTo>
                <a:cubicBezTo>
                  <a:pt x="1915" y="111"/>
                  <a:pt x="1915" y="111"/>
                  <a:pt x="1915" y="111"/>
                </a:cubicBezTo>
                <a:cubicBezTo>
                  <a:pt x="1915" y="110"/>
                  <a:pt x="1915" y="110"/>
                  <a:pt x="1915" y="110"/>
                </a:cubicBezTo>
                <a:cubicBezTo>
                  <a:pt x="1913" y="109"/>
                  <a:pt x="1913" y="109"/>
                  <a:pt x="1913" y="109"/>
                </a:cubicBezTo>
                <a:cubicBezTo>
                  <a:pt x="1911" y="109"/>
                  <a:pt x="1911" y="109"/>
                  <a:pt x="1911" y="109"/>
                </a:cubicBezTo>
                <a:cubicBezTo>
                  <a:pt x="1909" y="111"/>
                  <a:pt x="1909" y="111"/>
                  <a:pt x="1909" y="111"/>
                </a:cubicBezTo>
                <a:cubicBezTo>
                  <a:pt x="1910" y="112"/>
                  <a:pt x="1910" y="112"/>
                  <a:pt x="1910" y="112"/>
                </a:cubicBezTo>
                <a:cubicBezTo>
                  <a:pt x="1911" y="112"/>
                  <a:pt x="1911" y="112"/>
                  <a:pt x="1911" y="112"/>
                </a:cubicBezTo>
                <a:cubicBezTo>
                  <a:pt x="1912" y="112"/>
                  <a:pt x="1912" y="112"/>
                  <a:pt x="1912" y="112"/>
                </a:cubicBezTo>
                <a:cubicBezTo>
                  <a:pt x="1914" y="113"/>
                  <a:pt x="1914" y="113"/>
                  <a:pt x="1914" y="113"/>
                </a:cubicBezTo>
                <a:cubicBezTo>
                  <a:pt x="1914" y="114"/>
                  <a:pt x="1914" y="114"/>
                  <a:pt x="1914" y="114"/>
                </a:cubicBezTo>
                <a:cubicBezTo>
                  <a:pt x="1915" y="115"/>
                  <a:pt x="1915" y="115"/>
                  <a:pt x="1915" y="115"/>
                </a:cubicBezTo>
                <a:cubicBezTo>
                  <a:pt x="1917" y="117"/>
                  <a:pt x="1917" y="117"/>
                  <a:pt x="1917" y="117"/>
                </a:cubicBezTo>
                <a:cubicBezTo>
                  <a:pt x="1918" y="117"/>
                  <a:pt x="1918" y="117"/>
                  <a:pt x="1918" y="117"/>
                </a:cubicBezTo>
                <a:cubicBezTo>
                  <a:pt x="1918" y="116"/>
                  <a:pt x="1918" y="116"/>
                  <a:pt x="1918" y="116"/>
                </a:cubicBezTo>
                <a:cubicBezTo>
                  <a:pt x="1917" y="115"/>
                  <a:pt x="1917" y="115"/>
                  <a:pt x="1917" y="115"/>
                </a:cubicBezTo>
                <a:cubicBezTo>
                  <a:pt x="1918" y="113"/>
                  <a:pt x="1918" y="113"/>
                  <a:pt x="1918" y="113"/>
                </a:cubicBezTo>
                <a:lnTo>
                  <a:pt x="1917" y="112"/>
                </a:lnTo>
                <a:close/>
                <a:moveTo>
                  <a:pt x="1855" y="210"/>
                </a:moveTo>
                <a:cubicBezTo>
                  <a:pt x="1854" y="209"/>
                  <a:pt x="1854" y="209"/>
                  <a:pt x="1854" y="209"/>
                </a:cubicBezTo>
                <a:cubicBezTo>
                  <a:pt x="1853" y="207"/>
                  <a:pt x="1853" y="207"/>
                  <a:pt x="1853" y="207"/>
                </a:cubicBezTo>
                <a:cubicBezTo>
                  <a:pt x="1852" y="208"/>
                  <a:pt x="1852" y="208"/>
                  <a:pt x="1852" y="208"/>
                </a:cubicBezTo>
                <a:cubicBezTo>
                  <a:pt x="1852" y="209"/>
                  <a:pt x="1852" y="209"/>
                  <a:pt x="1852" y="209"/>
                </a:cubicBezTo>
                <a:cubicBezTo>
                  <a:pt x="1854" y="210"/>
                  <a:pt x="1854" y="210"/>
                  <a:pt x="1854" y="210"/>
                </a:cubicBezTo>
                <a:lnTo>
                  <a:pt x="1855" y="210"/>
                </a:lnTo>
                <a:close/>
                <a:moveTo>
                  <a:pt x="1696" y="131"/>
                </a:moveTo>
                <a:cubicBezTo>
                  <a:pt x="1694" y="131"/>
                  <a:pt x="1694" y="131"/>
                  <a:pt x="1694" y="131"/>
                </a:cubicBezTo>
                <a:cubicBezTo>
                  <a:pt x="1694" y="133"/>
                  <a:pt x="1694" y="133"/>
                  <a:pt x="1694" y="133"/>
                </a:cubicBezTo>
                <a:cubicBezTo>
                  <a:pt x="1695" y="133"/>
                  <a:pt x="1695" y="133"/>
                  <a:pt x="1695" y="133"/>
                </a:cubicBezTo>
                <a:lnTo>
                  <a:pt x="1696" y="131"/>
                </a:lnTo>
                <a:close/>
                <a:moveTo>
                  <a:pt x="1801" y="239"/>
                </a:moveTo>
                <a:cubicBezTo>
                  <a:pt x="1799" y="239"/>
                  <a:pt x="1799" y="239"/>
                  <a:pt x="1799" y="239"/>
                </a:cubicBezTo>
                <a:cubicBezTo>
                  <a:pt x="1798" y="241"/>
                  <a:pt x="1798" y="241"/>
                  <a:pt x="1798" y="241"/>
                </a:cubicBezTo>
                <a:cubicBezTo>
                  <a:pt x="1798" y="242"/>
                  <a:pt x="1798" y="242"/>
                  <a:pt x="1798" y="242"/>
                </a:cubicBezTo>
                <a:cubicBezTo>
                  <a:pt x="1800" y="243"/>
                  <a:pt x="1800" y="243"/>
                  <a:pt x="1800" y="243"/>
                </a:cubicBezTo>
                <a:cubicBezTo>
                  <a:pt x="1800" y="244"/>
                  <a:pt x="1800" y="244"/>
                  <a:pt x="1800" y="244"/>
                </a:cubicBezTo>
                <a:cubicBezTo>
                  <a:pt x="1801" y="244"/>
                  <a:pt x="1801" y="244"/>
                  <a:pt x="1801" y="244"/>
                </a:cubicBezTo>
                <a:cubicBezTo>
                  <a:pt x="1801" y="243"/>
                  <a:pt x="1801" y="243"/>
                  <a:pt x="1801" y="243"/>
                </a:cubicBezTo>
                <a:cubicBezTo>
                  <a:pt x="1800" y="242"/>
                  <a:pt x="1800" y="242"/>
                  <a:pt x="1800" y="242"/>
                </a:cubicBezTo>
                <a:cubicBezTo>
                  <a:pt x="1801" y="241"/>
                  <a:pt x="1801" y="241"/>
                  <a:pt x="1801" y="241"/>
                </a:cubicBezTo>
                <a:lnTo>
                  <a:pt x="1801" y="239"/>
                </a:lnTo>
                <a:close/>
                <a:moveTo>
                  <a:pt x="1690" y="137"/>
                </a:moveTo>
                <a:cubicBezTo>
                  <a:pt x="1691" y="136"/>
                  <a:pt x="1691" y="136"/>
                  <a:pt x="1691" y="136"/>
                </a:cubicBezTo>
                <a:cubicBezTo>
                  <a:pt x="1690" y="135"/>
                  <a:pt x="1690" y="135"/>
                  <a:pt x="1690" y="135"/>
                </a:cubicBezTo>
                <a:cubicBezTo>
                  <a:pt x="1688" y="135"/>
                  <a:pt x="1688" y="135"/>
                  <a:pt x="1688" y="135"/>
                </a:cubicBezTo>
                <a:cubicBezTo>
                  <a:pt x="1689" y="137"/>
                  <a:pt x="1689" y="137"/>
                  <a:pt x="1689" y="137"/>
                </a:cubicBezTo>
                <a:lnTo>
                  <a:pt x="1690" y="137"/>
                </a:lnTo>
                <a:close/>
                <a:moveTo>
                  <a:pt x="1687" y="144"/>
                </a:moveTo>
                <a:cubicBezTo>
                  <a:pt x="1690" y="143"/>
                  <a:pt x="1690" y="143"/>
                  <a:pt x="1690" y="143"/>
                </a:cubicBezTo>
                <a:cubicBezTo>
                  <a:pt x="1690" y="141"/>
                  <a:pt x="1690" y="141"/>
                  <a:pt x="1690" y="141"/>
                </a:cubicBezTo>
                <a:cubicBezTo>
                  <a:pt x="1688" y="140"/>
                  <a:pt x="1688" y="140"/>
                  <a:pt x="1688" y="140"/>
                </a:cubicBezTo>
                <a:cubicBezTo>
                  <a:pt x="1688" y="140"/>
                  <a:pt x="1685" y="141"/>
                  <a:pt x="1685" y="141"/>
                </a:cubicBezTo>
                <a:cubicBezTo>
                  <a:pt x="1687" y="142"/>
                  <a:pt x="1687" y="142"/>
                  <a:pt x="1687" y="142"/>
                </a:cubicBezTo>
                <a:lnTo>
                  <a:pt x="1687" y="144"/>
                </a:lnTo>
                <a:close/>
                <a:moveTo>
                  <a:pt x="1702" y="136"/>
                </a:moveTo>
                <a:cubicBezTo>
                  <a:pt x="1704" y="135"/>
                  <a:pt x="1704" y="135"/>
                  <a:pt x="1704" y="135"/>
                </a:cubicBezTo>
                <a:cubicBezTo>
                  <a:pt x="1705" y="133"/>
                  <a:pt x="1705" y="133"/>
                  <a:pt x="1705" y="133"/>
                </a:cubicBezTo>
                <a:cubicBezTo>
                  <a:pt x="1703" y="133"/>
                  <a:pt x="1703" y="133"/>
                  <a:pt x="1703" y="133"/>
                </a:cubicBezTo>
                <a:cubicBezTo>
                  <a:pt x="1704" y="131"/>
                  <a:pt x="1704" y="131"/>
                  <a:pt x="1704" y="131"/>
                </a:cubicBezTo>
                <a:cubicBezTo>
                  <a:pt x="1703" y="131"/>
                  <a:pt x="1703" y="131"/>
                  <a:pt x="1703" y="131"/>
                </a:cubicBezTo>
                <a:cubicBezTo>
                  <a:pt x="1701" y="130"/>
                  <a:pt x="1701" y="130"/>
                  <a:pt x="1701" y="130"/>
                </a:cubicBezTo>
                <a:cubicBezTo>
                  <a:pt x="1701" y="132"/>
                  <a:pt x="1701" y="132"/>
                  <a:pt x="1701" y="132"/>
                </a:cubicBezTo>
                <a:cubicBezTo>
                  <a:pt x="1700" y="133"/>
                  <a:pt x="1700" y="133"/>
                  <a:pt x="1700" y="133"/>
                </a:cubicBezTo>
                <a:cubicBezTo>
                  <a:pt x="1699" y="132"/>
                  <a:pt x="1699" y="132"/>
                  <a:pt x="1699" y="132"/>
                </a:cubicBezTo>
                <a:cubicBezTo>
                  <a:pt x="1698" y="133"/>
                  <a:pt x="1698" y="133"/>
                  <a:pt x="1698" y="133"/>
                </a:cubicBezTo>
                <a:cubicBezTo>
                  <a:pt x="1698" y="134"/>
                  <a:pt x="1698" y="134"/>
                  <a:pt x="1698" y="134"/>
                </a:cubicBezTo>
                <a:cubicBezTo>
                  <a:pt x="1700" y="134"/>
                  <a:pt x="1700" y="134"/>
                  <a:pt x="1700" y="134"/>
                </a:cubicBezTo>
                <a:lnTo>
                  <a:pt x="1702" y="136"/>
                </a:lnTo>
                <a:close/>
                <a:moveTo>
                  <a:pt x="1945" y="157"/>
                </a:moveTo>
                <a:cubicBezTo>
                  <a:pt x="1944" y="156"/>
                  <a:pt x="1944" y="156"/>
                  <a:pt x="1944" y="156"/>
                </a:cubicBezTo>
                <a:cubicBezTo>
                  <a:pt x="1943" y="157"/>
                  <a:pt x="1943" y="157"/>
                  <a:pt x="1943" y="157"/>
                </a:cubicBezTo>
                <a:cubicBezTo>
                  <a:pt x="1943" y="158"/>
                  <a:pt x="1943" y="158"/>
                  <a:pt x="1943" y="158"/>
                </a:cubicBezTo>
                <a:cubicBezTo>
                  <a:pt x="1944" y="158"/>
                  <a:pt x="1944" y="158"/>
                  <a:pt x="1944" y="158"/>
                </a:cubicBezTo>
                <a:lnTo>
                  <a:pt x="1945" y="157"/>
                </a:lnTo>
                <a:close/>
                <a:moveTo>
                  <a:pt x="1942" y="168"/>
                </a:moveTo>
                <a:cubicBezTo>
                  <a:pt x="1942" y="169"/>
                  <a:pt x="1942" y="169"/>
                  <a:pt x="1942" y="169"/>
                </a:cubicBezTo>
                <a:cubicBezTo>
                  <a:pt x="1942" y="170"/>
                  <a:pt x="1942" y="170"/>
                  <a:pt x="1942" y="170"/>
                </a:cubicBezTo>
                <a:cubicBezTo>
                  <a:pt x="1944" y="168"/>
                  <a:pt x="1944" y="168"/>
                  <a:pt x="1944" y="168"/>
                </a:cubicBezTo>
                <a:cubicBezTo>
                  <a:pt x="1944" y="167"/>
                  <a:pt x="1944" y="167"/>
                  <a:pt x="1944" y="167"/>
                </a:cubicBezTo>
                <a:cubicBezTo>
                  <a:pt x="1942" y="167"/>
                  <a:pt x="1942" y="167"/>
                  <a:pt x="1942" y="167"/>
                </a:cubicBezTo>
                <a:lnTo>
                  <a:pt x="1942" y="168"/>
                </a:lnTo>
                <a:close/>
                <a:moveTo>
                  <a:pt x="1947" y="156"/>
                </a:moveTo>
                <a:cubicBezTo>
                  <a:pt x="1946" y="157"/>
                  <a:pt x="1946" y="157"/>
                  <a:pt x="1946" y="157"/>
                </a:cubicBezTo>
                <a:cubicBezTo>
                  <a:pt x="1947" y="157"/>
                  <a:pt x="1947" y="157"/>
                  <a:pt x="1947" y="157"/>
                </a:cubicBezTo>
                <a:cubicBezTo>
                  <a:pt x="1948" y="158"/>
                  <a:pt x="1948" y="158"/>
                  <a:pt x="1948" y="158"/>
                </a:cubicBezTo>
                <a:cubicBezTo>
                  <a:pt x="1950" y="159"/>
                  <a:pt x="1950" y="159"/>
                  <a:pt x="1950" y="159"/>
                </a:cubicBezTo>
                <a:cubicBezTo>
                  <a:pt x="1949" y="157"/>
                  <a:pt x="1949" y="157"/>
                  <a:pt x="1949" y="157"/>
                </a:cubicBezTo>
                <a:lnTo>
                  <a:pt x="1947" y="156"/>
                </a:lnTo>
                <a:close/>
                <a:moveTo>
                  <a:pt x="1899" y="98"/>
                </a:moveTo>
                <a:cubicBezTo>
                  <a:pt x="1898" y="101"/>
                  <a:pt x="1898" y="101"/>
                  <a:pt x="1898" y="101"/>
                </a:cubicBezTo>
                <a:cubicBezTo>
                  <a:pt x="1899" y="103"/>
                  <a:pt x="1899" y="103"/>
                  <a:pt x="1899" y="103"/>
                </a:cubicBezTo>
                <a:cubicBezTo>
                  <a:pt x="1902" y="105"/>
                  <a:pt x="1902" y="105"/>
                  <a:pt x="1902" y="105"/>
                </a:cubicBezTo>
                <a:cubicBezTo>
                  <a:pt x="1902" y="106"/>
                  <a:pt x="1902" y="106"/>
                  <a:pt x="1902" y="106"/>
                </a:cubicBezTo>
                <a:cubicBezTo>
                  <a:pt x="1904" y="108"/>
                  <a:pt x="1904" y="108"/>
                  <a:pt x="1904" y="108"/>
                </a:cubicBezTo>
                <a:cubicBezTo>
                  <a:pt x="1906" y="109"/>
                  <a:pt x="1906" y="109"/>
                  <a:pt x="1906" y="109"/>
                </a:cubicBezTo>
                <a:cubicBezTo>
                  <a:pt x="1907" y="108"/>
                  <a:pt x="1907" y="108"/>
                  <a:pt x="1907" y="108"/>
                </a:cubicBezTo>
                <a:cubicBezTo>
                  <a:pt x="1909" y="108"/>
                  <a:pt x="1909" y="108"/>
                  <a:pt x="1909" y="108"/>
                </a:cubicBezTo>
                <a:cubicBezTo>
                  <a:pt x="1910" y="105"/>
                  <a:pt x="1910" y="105"/>
                  <a:pt x="1910" y="105"/>
                </a:cubicBezTo>
                <a:cubicBezTo>
                  <a:pt x="1910" y="103"/>
                  <a:pt x="1910" y="103"/>
                  <a:pt x="1910" y="103"/>
                </a:cubicBezTo>
                <a:cubicBezTo>
                  <a:pt x="1910" y="101"/>
                  <a:pt x="1910" y="101"/>
                  <a:pt x="1910" y="101"/>
                </a:cubicBezTo>
                <a:cubicBezTo>
                  <a:pt x="1911" y="99"/>
                  <a:pt x="1911" y="99"/>
                  <a:pt x="1911" y="99"/>
                </a:cubicBezTo>
                <a:cubicBezTo>
                  <a:pt x="1911" y="101"/>
                  <a:pt x="1911" y="101"/>
                  <a:pt x="1911" y="101"/>
                </a:cubicBezTo>
                <a:cubicBezTo>
                  <a:pt x="1910" y="103"/>
                  <a:pt x="1910" y="103"/>
                  <a:pt x="1910" y="103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2" y="107"/>
                  <a:pt x="1912" y="107"/>
                  <a:pt x="1912" y="107"/>
                </a:cubicBezTo>
                <a:cubicBezTo>
                  <a:pt x="1913" y="107"/>
                  <a:pt x="1913" y="107"/>
                  <a:pt x="1913" y="107"/>
                </a:cubicBezTo>
                <a:cubicBezTo>
                  <a:pt x="1915" y="106"/>
                  <a:pt x="1915" y="106"/>
                  <a:pt x="1915" y="106"/>
                </a:cubicBezTo>
                <a:cubicBezTo>
                  <a:pt x="1915" y="105"/>
                  <a:pt x="1915" y="105"/>
                  <a:pt x="1915" y="105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6" y="104"/>
                  <a:pt x="1916" y="104"/>
                  <a:pt x="1916" y="104"/>
                </a:cubicBezTo>
                <a:cubicBezTo>
                  <a:pt x="1916" y="105"/>
                  <a:pt x="1916" y="105"/>
                  <a:pt x="1916" y="105"/>
                </a:cubicBezTo>
                <a:cubicBezTo>
                  <a:pt x="1916" y="106"/>
                  <a:pt x="1916" y="106"/>
                  <a:pt x="1916" y="106"/>
                </a:cubicBezTo>
                <a:cubicBezTo>
                  <a:pt x="1918" y="109"/>
                  <a:pt x="1918" y="109"/>
                  <a:pt x="1918" y="109"/>
                </a:cubicBezTo>
                <a:cubicBezTo>
                  <a:pt x="1920" y="111"/>
                  <a:pt x="1920" y="111"/>
                  <a:pt x="1920" y="111"/>
                </a:cubicBezTo>
                <a:cubicBezTo>
                  <a:pt x="1922" y="111"/>
                  <a:pt x="1922" y="111"/>
                  <a:pt x="1922" y="111"/>
                </a:cubicBezTo>
                <a:cubicBezTo>
                  <a:pt x="1923" y="110"/>
                  <a:pt x="1923" y="110"/>
                  <a:pt x="1923" y="110"/>
                </a:cubicBezTo>
                <a:cubicBezTo>
                  <a:pt x="1924" y="110"/>
                  <a:pt x="1924" y="110"/>
                  <a:pt x="1924" y="110"/>
                </a:cubicBezTo>
                <a:cubicBezTo>
                  <a:pt x="1924" y="111"/>
                  <a:pt x="1924" y="111"/>
                  <a:pt x="1924" y="111"/>
                </a:cubicBezTo>
                <a:cubicBezTo>
                  <a:pt x="1923" y="111"/>
                  <a:pt x="1923" y="111"/>
                  <a:pt x="1923" y="111"/>
                </a:cubicBezTo>
                <a:cubicBezTo>
                  <a:pt x="1922" y="112"/>
                  <a:pt x="1922" y="112"/>
                  <a:pt x="1922" y="112"/>
                </a:cubicBezTo>
                <a:cubicBezTo>
                  <a:pt x="1921" y="113"/>
                  <a:pt x="1921" y="113"/>
                  <a:pt x="1921" y="113"/>
                </a:cubicBezTo>
                <a:cubicBezTo>
                  <a:pt x="1920" y="114"/>
                  <a:pt x="1920" y="114"/>
                  <a:pt x="1920" y="114"/>
                </a:cubicBezTo>
                <a:cubicBezTo>
                  <a:pt x="1922" y="116"/>
                  <a:pt x="1922" y="116"/>
                  <a:pt x="1922" y="116"/>
                </a:cubicBezTo>
                <a:cubicBezTo>
                  <a:pt x="1922" y="117"/>
                  <a:pt x="1922" y="117"/>
                  <a:pt x="1922" y="117"/>
                </a:cubicBezTo>
                <a:cubicBezTo>
                  <a:pt x="1921" y="118"/>
                  <a:pt x="1921" y="118"/>
                  <a:pt x="1921" y="118"/>
                </a:cubicBezTo>
                <a:cubicBezTo>
                  <a:pt x="1920" y="117"/>
                  <a:pt x="1920" y="117"/>
                  <a:pt x="1920" y="117"/>
                </a:cubicBezTo>
                <a:cubicBezTo>
                  <a:pt x="1920" y="118"/>
                  <a:pt x="1920" y="118"/>
                  <a:pt x="1920" y="118"/>
                </a:cubicBezTo>
                <a:cubicBezTo>
                  <a:pt x="1921" y="119"/>
                  <a:pt x="1921" y="119"/>
                  <a:pt x="1921" y="119"/>
                </a:cubicBezTo>
                <a:cubicBezTo>
                  <a:pt x="1924" y="120"/>
                  <a:pt x="1924" y="120"/>
                  <a:pt x="1924" y="120"/>
                </a:cubicBezTo>
                <a:cubicBezTo>
                  <a:pt x="1926" y="121"/>
                  <a:pt x="1926" y="121"/>
                  <a:pt x="1926" y="121"/>
                </a:cubicBezTo>
                <a:cubicBezTo>
                  <a:pt x="1928" y="120"/>
                  <a:pt x="1928" y="120"/>
                  <a:pt x="1928" y="120"/>
                </a:cubicBezTo>
                <a:cubicBezTo>
                  <a:pt x="1931" y="121"/>
                  <a:pt x="1931" y="121"/>
                  <a:pt x="1931" y="121"/>
                </a:cubicBezTo>
                <a:cubicBezTo>
                  <a:pt x="1930" y="119"/>
                  <a:pt x="1930" y="119"/>
                  <a:pt x="1930" y="119"/>
                </a:cubicBezTo>
                <a:cubicBezTo>
                  <a:pt x="1932" y="120"/>
                  <a:pt x="1932" y="120"/>
                  <a:pt x="1932" y="120"/>
                </a:cubicBezTo>
                <a:cubicBezTo>
                  <a:pt x="1932" y="121"/>
                  <a:pt x="1932" y="121"/>
                  <a:pt x="1932" y="121"/>
                </a:cubicBezTo>
                <a:cubicBezTo>
                  <a:pt x="1933" y="124"/>
                  <a:pt x="1933" y="124"/>
                  <a:pt x="1933" y="124"/>
                </a:cubicBezTo>
                <a:cubicBezTo>
                  <a:pt x="1935" y="125"/>
                  <a:pt x="1935" y="125"/>
                  <a:pt x="1935" y="125"/>
                </a:cubicBezTo>
                <a:cubicBezTo>
                  <a:pt x="1936" y="125"/>
                  <a:pt x="1936" y="125"/>
                  <a:pt x="1936" y="125"/>
                </a:cubicBezTo>
                <a:cubicBezTo>
                  <a:pt x="1937" y="123"/>
                  <a:pt x="1937" y="123"/>
                  <a:pt x="1937" y="123"/>
                </a:cubicBezTo>
                <a:cubicBezTo>
                  <a:pt x="1937" y="121"/>
                  <a:pt x="1937" y="121"/>
                  <a:pt x="1937" y="121"/>
                </a:cubicBezTo>
                <a:cubicBezTo>
                  <a:pt x="1934" y="120"/>
                  <a:pt x="1934" y="120"/>
                  <a:pt x="1934" y="120"/>
                </a:cubicBezTo>
                <a:cubicBezTo>
                  <a:pt x="1933" y="119"/>
                  <a:pt x="1933" y="119"/>
                  <a:pt x="1933" y="119"/>
                </a:cubicBezTo>
                <a:cubicBezTo>
                  <a:pt x="1934" y="119"/>
                  <a:pt x="1934" y="119"/>
                  <a:pt x="1934" y="119"/>
                </a:cubicBezTo>
                <a:cubicBezTo>
                  <a:pt x="1936" y="119"/>
                  <a:pt x="1936" y="119"/>
                  <a:pt x="1936" y="119"/>
                </a:cubicBezTo>
                <a:cubicBezTo>
                  <a:pt x="1938" y="120"/>
                  <a:pt x="1938" y="120"/>
                  <a:pt x="1938" y="120"/>
                </a:cubicBezTo>
                <a:cubicBezTo>
                  <a:pt x="1939" y="122"/>
                  <a:pt x="1939" y="122"/>
                  <a:pt x="1939" y="122"/>
                </a:cubicBezTo>
                <a:cubicBezTo>
                  <a:pt x="1940" y="124"/>
                  <a:pt x="1940" y="124"/>
                  <a:pt x="1940" y="124"/>
                </a:cubicBezTo>
                <a:cubicBezTo>
                  <a:pt x="1940" y="124"/>
                  <a:pt x="1940" y="124"/>
                  <a:pt x="1940" y="124"/>
                </a:cubicBezTo>
                <a:cubicBezTo>
                  <a:pt x="1941" y="122"/>
                  <a:pt x="1941" y="122"/>
                  <a:pt x="1941" y="122"/>
                </a:cubicBezTo>
                <a:cubicBezTo>
                  <a:pt x="1942" y="122"/>
                  <a:pt x="1942" y="122"/>
                  <a:pt x="1942" y="122"/>
                </a:cubicBezTo>
                <a:cubicBezTo>
                  <a:pt x="1943" y="123"/>
                  <a:pt x="1943" y="123"/>
                  <a:pt x="1943" y="123"/>
                </a:cubicBezTo>
                <a:cubicBezTo>
                  <a:pt x="1945" y="125"/>
                  <a:pt x="1945" y="125"/>
                  <a:pt x="1945" y="125"/>
                </a:cubicBezTo>
                <a:cubicBezTo>
                  <a:pt x="1946" y="124"/>
                  <a:pt x="1946" y="124"/>
                  <a:pt x="1946" y="124"/>
                </a:cubicBezTo>
                <a:cubicBezTo>
                  <a:pt x="1946" y="123"/>
                  <a:pt x="1946" y="123"/>
                  <a:pt x="1946" y="123"/>
                </a:cubicBezTo>
                <a:cubicBezTo>
                  <a:pt x="1945" y="122"/>
                  <a:pt x="1945" y="122"/>
                  <a:pt x="1945" y="122"/>
                </a:cubicBezTo>
                <a:cubicBezTo>
                  <a:pt x="1945" y="121"/>
                  <a:pt x="1945" y="121"/>
                  <a:pt x="1945" y="121"/>
                </a:cubicBezTo>
                <a:cubicBezTo>
                  <a:pt x="1946" y="121"/>
                  <a:pt x="1946" y="121"/>
                  <a:pt x="1946" y="121"/>
                </a:cubicBezTo>
                <a:cubicBezTo>
                  <a:pt x="1948" y="122"/>
                  <a:pt x="1948" y="122"/>
                  <a:pt x="1948" y="122"/>
                </a:cubicBezTo>
                <a:cubicBezTo>
                  <a:pt x="1948" y="123"/>
                  <a:pt x="1948" y="123"/>
                  <a:pt x="1948" y="123"/>
                </a:cubicBezTo>
                <a:cubicBezTo>
                  <a:pt x="1949" y="123"/>
                  <a:pt x="1949" y="123"/>
                  <a:pt x="1949" y="123"/>
                </a:cubicBezTo>
                <a:cubicBezTo>
                  <a:pt x="1950" y="125"/>
                  <a:pt x="1950" y="125"/>
                  <a:pt x="1950" y="125"/>
                </a:cubicBezTo>
                <a:cubicBezTo>
                  <a:pt x="1951" y="125"/>
                  <a:pt x="1951" y="125"/>
                  <a:pt x="1951" y="125"/>
                </a:cubicBezTo>
                <a:cubicBezTo>
                  <a:pt x="1952" y="125"/>
                  <a:pt x="1952" y="125"/>
                  <a:pt x="1952" y="125"/>
                </a:cubicBezTo>
                <a:cubicBezTo>
                  <a:pt x="1952" y="123"/>
                  <a:pt x="1952" y="123"/>
                  <a:pt x="1952" y="123"/>
                </a:cubicBezTo>
                <a:cubicBezTo>
                  <a:pt x="1951" y="122"/>
                  <a:pt x="1951" y="122"/>
                  <a:pt x="1951" y="122"/>
                </a:cubicBezTo>
                <a:cubicBezTo>
                  <a:pt x="1950" y="122"/>
                  <a:pt x="1950" y="122"/>
                  <a:pt x="1950" y="122"/>
                </a:cubicBezTo>
                <a:cubicBezTo>
                  <a:pt x="1949" y="121"/>
                  <a:pt x="1949" y="121"/>
                  <a:pt x="1949" y="121"/>
                </a:cubicBezTo>
                <a:cubicBezTo>
                  <a:pt x="1949" y="120"/>
                  <a:pt x="1949" y="120"/>
                  <a:pt x="1949" y="120"/>
                </a:cubicBezTo>
                <a:cubicBezTo>
                  <a:pt x="1950" y="121"/>
                  <a:pt x="1950" y="121"/>
                  <a:pt x="1950" y="121"/>
                </a:cubicBezTo>
                <a:cubicBezTo>
                  <a:pt x="1951" y="121"/>
                  <a:pt x="1951" y="121"/>
                  <a:pt x="1951" y="121"/>
                </a:cubicBezTo>
                <a:cubicBezTo>
                  <a:pt x="1953" y="119"/>
                  <a:pt x="1953" y="119"/>
                  <a:pt x="1953" y="119"/>
                </a:cubicBezTo>
                <a:cubicBezTo>
                  <a:pt x="1953" y="118"/>
                  <a:pt x="1953" y="118"/>
                  <a:pt x="1953" y="118"/>
                </a:cubicBezTo>
                <a:cubicBezTo>
                  <a:pt x="1953" y="117"/>
                  <a:pt x="1953" y="117"/>
                  <a:pt x="1953" y="117"/>
                </a:cubicBezTo>
                <a:cubicBezTo>
                  <a:pt x="1951" y="115"/>
                  <a:pt x="1951" y="115"/>
                  <a:pt x="1951" y="115"/>
                </a:cubicBezTo>
                <a:cubicBezTo>
                  <a:pt x="1950" y="116"/>
                  <a:pt x="1950" y="116"/>
                  <a:pt x="1950" y="116"/>
                </a:cubicBezTo>
                <a:cubicBezTo>
                  <a:pt x="1948" y="115"/>
                  <a:pt x="1948" y="115"/>
                  <a:pt x="1948" y="115"/>
                </a:cubicBezTo>
                <a:cubicBezTo>
                  <a:pt x="1947" y="113"/>
                  <a:pt x="1947" y="113"/>
                  <a:pt x="1947" y="113"/>
                </a:cubicBezTo>
                <a:cubicBezTo>
                  <a:pt x="1945" y="113"/>
                  <a:pt x="1945" y="113"/>
                  <a:pt x="1945" y="113"/>
                </a:cubicBezTo>
                <a:cubicBezTo>
                  <a:pt x="1941" y="110"/>
                  <a:pt x="1941" y="110"/>
                  <a:pt x="1941" y="110"/>
                </a:cubicBezTo>
                <a:cubicBezTo>
                  <a:pt x="1940" y="108"/>
                  <a:pt x="1940" y="108"/>
                  <a:pt x="1940" y="108"/>
                </a:cubicBezTo>
                <a:cubicBezTo>
                  <a:pt x="1938" y="108"/>
                  <a:pt x="1938" y="108"/>
                  <a:pt x="1938" y="108"/>
                </a:cubicBezTo>
                <a:cubicBezTo>
                  <a:pt x="1936" y="103"/>
                  <a:pt x="1936" y="103"/>
                  <a:pt x="1936" y="103"/>
                </a:cubicBezTo>
                <a:cubicBezTo>
                  <a:pt x="1932" y="99"/>
                  <a:pt x="1932" y="99"/>
                  <a:pt x="1932" y="99"/>
                </a:cubicBezTo>
                <a:cubicBezTo>
                  <a:pt x="1931" y="95"/>
                  <a:pt x="1931" y="95"/>
                  <a:pt x="1931" y="95"/>
                </a:cubicBezTo>
                <a:cubicBezTo>
                  <a:pt x="1929" y="92"/>
                  <a:pt x="1929" y="92"/>
                  <a:pt x="1929" y="92"/>
                </a:cubicBezTo>
                <a:cubicBezTo>
                  <a:pt x="1929" y="87"/>
                  <a:pt x="1929" y="87"/>
                  <a:pt x="1929" y="87"/>
                </a:cubicBezTo>
                <a:cubicBezTo>
                  <a:pt x="1927" y="84"/>
                  <a:pt x="1927" y="84"/>
                  <a:pt x="1927" y="84"/>
                </a:cubicBezTo>
                <a:cubicBezTo>
                  <a:pt x="1926" y="78"/>
                  <a:pt x="1926" y="78"/>
                  <a:pt x="1926" y="78"/>
                </a:cubicBezTo>
                <a:cubicBezTo>
                  <a:pt x="1926" y="77"/>
                  <a:pt x="1926" y="77"/>
                  <a:pt x="1926" y="77"/>
                </a:cubicBezTo>
                <a:cubicBezTo>
                  <a:pt x="1927" y="75"/>
                  <a:pt x="1927" y="75"/>
                  <a:pt x="1927" y="75"/>
                </a:cubicBezTo>
                <a:cubicBezTo>
                  <a:pt x="1927" y="74"/>
                  <a:pt x="1927" y="74"/>
                  <a:pt x="1927" y="74"/>
                </a:cubicBezTo>
                <a:cubicBezTo>
                  <a:pt x="1925" y="74"/>
                  <a:pt x="1925" y="74"/>
                  <a:pt x="1925" y="74"/>
                </a:cubicBezTo>
                <a:cubicBezTo>
                  <a:pt x="1923" y="74"/>
                  <a:pt x="1923" y="74"/>
                  <a:pt x="1923" y="74"/>
                </a:cubicBezTo>
                <a:cubicBezTo>
                  <a:pt x="1922" y="73"/>
                  <a:pt x="1922" y="73"/>
                  <a:pt x="1922" y="73"/>
                </a:cubicBezTo>
                <a:cubicBezTo>
                  <a:pt x="1923" y="73"/>
                  <a:pt x="1923" y="73"/>
                  <a:pt x="1923" y="73"/>
                </a:cubicBezTo>
                <a:cubicBezTo>
                  <a:pt x="1925" y="73"/>
                  <a:pt x="1925" y="73"/>
                  <a:pt x="1925" y="73"/>
                </a:cubicBezTo>
                <a:cubicBezTo>
                  <a:pt x="1928" y="72"/>
                  <a:pt x="1928" y="72"/>
                  <a:pt x="1928" y="72"/>
                </a:cubicBezTo>
                <a:cubicBezTo>
                  <a:pt x="1928" y="68"/>
                  <a:pt x="1928" y="68"/>
                  <a:pt x="1928" y="68"/>
                </a:cubicBezTo>
                <a:cubicBezTo>
                  <a:pt x="1928" y="66"/>
                  <a:pt x="1928" y="66"/>
                  <a:pt x="1928" y="66"/>
                </a:cubicBezTo>
                <a:cubicBezTo>
                  <a:pt x="1926" y="66"/>
                  <a:pt x="1926" y="66"/>
                  <a:pt x="1926" y="66"/>
                </a:cubicBezTo>
                <a:cubicBezTo>
                  <a:pt x="1924" y="67"/>
                  <a:pt x="1924" y="67"/>
                  <a:pt x="1924" y="67"/>
                </a:cubicBezTo>
                <a:cubicBezTo>
                  <a:pt x="1925" y="66"/>
                  <a:pt x="1925" y="66"/>
                  <a:pt x="1925" y="66"/>
                </a:cubicBezTo>
                <a:cubicBezTo>
                  <a:pt x="1927" y="65"/>
                  <a:pt x="1927" y="65"/>
                  <a:pt x="1927" y="65"/>
                </a:cubicBezTo>
                <a:cubicBezTo>
                  <a:pt x="1928" y="64"/>
                  <a:pt x="1928" y="64"/>
                  <a:pt x="1928" y="64"/>
                </a:cubicBezTo>
                <a:cubicBezTo>
                  <a:pt x="1927" y="63"/>
                  <a:pt x="1927" y="63"/>
                  <a:pt x="1927" y="63"/>
                </a:cubicBezTo>
                <a:cubicBezTo>
                  <a:pt x="1923" y="63"/>
                  <a:pt x="1923" y="63"/>
                  <a:pt x="1923" y="63"/>
                </a:cubicBezTo>
                <a:cubicBezTo>
                  <a:pt x="1918" y="62"/>
                  <a:pt x="1918" y="62"/>
                  <a:pt x="1918" y="62"/>
                </a:cubicBezTo>
                <a:cubicBezTo>
                  <a:pt x="1917" y="61"/>
                  <a:pt x="1917" y="61"/>
                  <a:pt x="1917" y="61"/>
                </a:cubicBezTo>
                <a:cubicBezTo>
                  <a:pt x="1915" y="61"/>
                  <a:pt x="1915" y="61"/>
                  <a:pt x="1915" y="61"/>
                </a:cubicBezTo>
                <a:cubicBezTo>
                  <a:pt x="1911" y="63"/>
                  <a:pt x="1911" y="63"/>
                  <a:pt x="1911" y="63"/>
                </a:cubicBezTo>
                <a:cubicBezTo>
                  <a:pt x="1908" y="63"/>
                  <a:pt x="1908" y="63"/>
                  <a:pt x="1908" y="63"/>
                </a:cubicBezTo>
                <a:cubicBezTo>
                  <a:pt x="1907" y="64"/>
                  <a:pt x="1907" y="64"/>
                  <a:pt x="1907" y="64"/>
                </a:cubicBezTo>
                <a:cubicBezTo>
                  <a:pt x="1904" y="66"/>
                  <a:pt x="1904" y="66"/>
                  <a:pt x="1904" y="66"/>
                </a:cubicBezTo>
                <a:cubicBezTo>
                  <a:pt x="1904" y="68"/>
                  <a:pt x="1904" y="68"/>
                  <a:pt x="1904" y="68"/>
                </a:cubicBezTo>
                <a:cubicBezTo>
                  <a:pt x="1903" y="70"/>
                  <a:pt x="1903" y="70"/>
                  <a:pt x="1903" y="70"/>
                </a:cubicBezTo>
                <a:cubicBezTo>
                  <a:pt x="1904" y="72"/>
                  <a:pt x="1904" y="72"/>
                  <a:pt x="1904" y="72"/>
                </a:cubicBezTo>
                <a:cubicBezTo>
                  <a:pt x="1905" y="72"/>
                  <a:pt x="1905" y="72"/>
                  <a:pt x="1905" y="72"/>
                </a:cubicBezTo>
                <a:cubicBezTo>
                  <a:pt x="1906" y="73"/>
                  <a:pt x="1906" y="73"/>
                  <a:pt x="1906" y="73"/>
                </a:cubicBezTo>
                <a:cubicBezTo>
                  <a:pt x="1906" y="74"/>
                  <a:pt x="1906" y="74"/>
                  <a:pt x="1906" y="74"/>
                </a:cubicBezTo>
                <a:cubicBezTo>
                  <a:pt x="1904" y="74"/>
                  <a:pt x="1904" y="74"/>
                  <a:pt x="1904" y="74"/>
                </a:cubicBezTo>
                <a:cubicBezTo>
                  <a:pt x="1902" y="74"/>
                  <a:pt x="1902" y="74"/>
                  <a:pt x="1902" y="74"/>
                </a:cubicBezTo>
                <a:cubicBezTo>
                  <a:pt x="1900" y="77"/>
                  <a:pt x="1900" y="77"/>
                  <a:pt x="1900" y="77"/>
                </a:cubicBezTo>
                <a:cubicBezTo>
                  <a:pt x="1900" y="79"/>
                  <a:pt x="1900" y="79"/>
                  <a:pt x="1900" y="79"/>
                </a:cubicBezTo>
                <a:cubicBezTo>
                  <a:pt x="1901" y="81"/>
                  <a:pt x="1901" y="81"/>
                  <a:pt x="1901" y="81"/>
                </a:cubicBezTo>
                <a:cubicBezTo>
                  <a:pt x="1903" y="80"/>
                  <a:pt x="1903" y="80"/>
                  <a:pt x="1903" y="80"/>
                </a:cubicBezTo>
                <a:cubicBezTo>
                  <a:pt x="1905" y="79"/>
                  <a:pt x="1905" y="79"/>
                  <a:pt x="1905" y="79"/>
                </a:cubicBezTo>
                <a:cubicBezTo>
                  <a:pt x="1906" y="80"/>
                  <a:pt x="1906" y="80"/>
                  <a:pt x="1906" y="80"/>
                </a:cubicBezTo>
                <a:cubicBezTo>
                  <a:pt x="1904" y="81"/>
                  <a:pt x="1904" y="81"/>
                  <a:pt x="1904" y="81"/>
                </a:cubicBezTo>
                <a:cubicBezTo>
                  <a:pt x="1903" y="83"/>
                  <a:pt x="1903" y="83"/>
                  <a:pt x="1903" y="83"/>
                </a:cubicBezTo>
                <a:cubicBezTo>
                  <a:pt x="1904" y="83"/>
                  <a:pt x="1904" y="83"/>
                  <a:pt x="1904" y="83"/>
                </a:cubicBezTo>
                <a:cubicBezTo>
                  <a:pt x="1906" y="81"/>
                  <a:pt x="1906" y="81"/>
                  <a:pt x="1906" y="81"/>
                </a:cubicBezTo>
                <a:cubicBezTo>
                  <a:pt x="1907" y="81"/>
                  <a:pt x="1907" y="81"/>
                  <a:pt x="1907" y="81"/>
                </a:cubicBezTo>
                <a:cubicBezTo>
                  <a:pt x="1908" y="82"/>
                  <a:pt x="1908" y="82"/>
                  <a:pt x="1908" y="82"/>
                </a:cubicBezTo>
                <a:cubicBezTo>
                  <a:pt x="1906" y="83"/>
                  <a:pt x="1906" y="83"/>
                  <a:pt x="1906" y="83"/>
                </a:cubicBezTo>
                <a:cubicBezTo>
                  <a:pt x="1906" y="85"/>
                  <a:pt x="1906" y="85"/>
                  <a:pt x="1906" y="85"/>
                </a:cubicBezTo>
                <a:cubicBezTo>
                  <a:pt x="1907" y="86"/>
                  <a:pt x="1907" y="86"/>
                  <a:pt x="1907" y="86"/>
                </a:cubicBezTo>
                <a:cubicBezTo>
                  <a:pt x="1909" y="86"/>
                  <a:pt x="1909" y="86"/>
                  <a:pt x="1909" y="86"/>
                </a:cubicBezTo>
                <a:cubicBezTo>
                  <a:pt x="1908" y="87"/>
                  <a:pt x="1908" y="87"/>
                  <a:pt x="1908" y="87"/>
                </a:cubicBezTo>
                <a:cubicBezTo>
                  <a:pt x="1907" y="87"/>
                  <a:pt x="1907" y="87"/>
                  <a:pt x="1907" y="87"/>
                </a:cubicBezTo>
                <a:cubicBezTo>
                  <a:pt x="1905" y="88"/>
                  <a:pt x="1905" y="88"/>
                  <a:pt x="1905" y="88"/>
                </a:cubicBezTo>
                <a:cubicBezTo>
                  <a:pt x="1905" y="90"/>
                  <a:pt x="1905" y="90"/>
                  <a:pt x="1905" y="90"/>
                </a:cubicBezTo>
                <a:cubicBezTo>
                  <a:pt x="1906" y="92"/>
                  <a:pt x="1906" y="92"/>
                  <a:pt x="1906" y="92"/>
                </a:cubicBezTo>
                <a:cubicBezTo>
                  <a:pt x="1905" y="92"/>
                  <a:pt x="1905" y="92"/>
                  <a:pt x="1905" y="92"/>
                </a:cubicBezTo>
                <a:cubicBezTo>
                  <a:pt x="1904" y="92"/>
                  <a:pt x="1904" y="92"/>
                  <a:pt x="1904" y="92"/>
                </a:cubicBezTo>
                <a:cubicBezTo>
                  <a:pt x="1903" y="92"/>
                  <a:pt x="1903" y="92"/>
                  <a:pt x="1903" y="92"/>
                </a:cubicBezTo>
                <a:cubicBezTo>
                  <a:pt x="1901" y="92"/>
                  <a:pt x="1901" y="92"/>
                  <a:pt x="1901" y="92"/>
                </a:cubicBezTo>
                <a:cubicBezTo>
                  <a:pt x="1900" y="92"/>
                  <a:pt x="1900" y="92"/>
                  <a:pt x="1900" y="92"/>
                </a:cubicBezTo>
                <a:cubicBezTo>
                  <a:pt x="1898" y="94"/>
                  <a:pt x="1898" y="94"/>
                  <a:pt x="1898" y="94"/>
                </a:cubicBezTo>
                <a:cubicBezTo>
                  <a:pt x="1898" y="96"/>
                  <a:pt x="1898" y="96"/>
                  <a:pt x="1898" y="96"/>
                </a:cubicBezTo>
                <a:lnTo>
                  <a:pt x="1899" y="98"/>
                </a:lnTo>
                <a:close/>
                <a:moveTo>
                  <a:pt x="1952" y="157"/>
                </a:moveTo>
                <a:cubicBezTo>
                  <a:pt x="1953" y="158"/>
                  <a:pt x="1953" y="158"/>
                  <a:pt x="1953" y="158"/>
                </a:cubicBezTo>
                <a:cubicBezTo>
                  <a:pt x="1954" y="158"/>
                  <a:pt x="1954" y="158"/>
                  <a:pt x="1954" y="158"/>
                </a:cubicBezTo>
                <a:cubicBezTo>
                  <a:pt x="1955" y="157"/>
                  <a:pt x="1955" y="157"/>
                  <a:pt x="1955" y="157"/>
                </a:cubicBezTo>
                <a:cubicBezTo>
                  <a:pt x="1953" y="157"/>
                  <a:pt x="1953" y="157"/>
                  <a:pt x="1953" y="157"/>
                </a:cubicBezTo>
                <a:lnTo>
                  <a:pt x="1952" y="157"/>
                </a:lnTo>
                <a:close/>
                <a:moveTo>
                  <a:pt x="968" y="126"/>
                </a:moveTo>
                <a:cubicBezTo>
                  <a:pt x="968" y="128"/>
                  <a:pt x="968" y="128"/>
                  <a:pt x="968" y="128"/>
                </a:cubicBezTo>
                <a:cubicBezTo>
                  <a:pt x="968" y="128"/>
                  <a:pt x="968" y="128"/>
                  <a:pt x="968" y="128"/>
                </a:cubicBezTo>
                <a:cubicBezTo>
                  <a:pt x="970" y="128"/>
                  <a:pt x="970" y="128"/>
                  <a:pt x="970" y="128"/>
                </a:cubicBezTo>
                <a:cubicBezTo>
                  <a:pt x="971" y="126"/>
                  <a:pt x="971" y="126"/>
                  <a:pt x="971" y="126"/>
                </a:cubicBezTo>
                <a:cubicBezTo>
                  <a:pt x="971" y="126"/>
                  <a:pt x="971" y="126"/>
                  <a:pt x="971" y="126"/>
                </a:cubicBezTo>
                <a:cubicBezTo>
                  <a:pt x="970" y="126"/>
                  <a:pt x="970" y="126"/>
                  <a:pt x="970" y="126"/>
                </a:cubicBezTo>
                <a:lnTo>
                  <a:pt x="968" y="126"/>
                </a:lnTo>
                <a:close/>
                <a:moveTo>
                  <a:pt x="827" y="254"/>
                </a:moveTo>
                <a:cubicBezTo>
                  <a:pt x="827" y="253"/>
                  <a:pt x="827" y="253"/>
                  <a:pt x="827" y="253"/>
                </a:cubicBezTo>
                <a:cubicBezTo>
                  <a:pt x="827" y="252"/>
                  <a:pt x="827" y="252"/>
                  <a:pt x="827" y="252"/>
                </a:cubicBezTo>
                <a:cubicBezTo>
                  <a:pt x="826" y="251"/>
                  <a:pt x="826" y="251"/>
                  <a:pt x="826" y="251"/>
                </a:cubicBezTo>
                <a:cubicBezTo>
                  <a:pt x="825" y="252"/>
                  <a:pt x="825" y="252"/>
                  <a:pt x="825" y="252"/>
                </a:cubicBezTo>
                <a:cubicBezTo>
                  <a:pt x="824" y="252"/>
                  <a:pt x="824" y="252"/>
                  <a:pt x="824" y="252"/>
                </a:cubicBezTo>
                <a:cubicBezTo>
                  <a:pt x="823" y="250"/>
                  <a:pt x="823" y="250"/>
                  <a:pt x="823" y="250"/>
                </a:cubicBezTo>
                <a:cubicBezTo>
                  <a:pt x="823" y="250"/>
                  <a:pt x="823" y="250"/>
                  <a:pt x="823" y="250"/>
                </a:cubicBezTo>
                <a:cubicBezTo>
                  <a:pt x="822" y="251"/>
                  <a:pt x="822" y="251"/>
                  <a:pt x="822" y="251"/>
                </a:cubicBezTo>
                <a:cubicBezTo>
                  <a:pt x="820" y="253"/>
                  <a:pt x="820" y="253"/>
                  <a:pt x="820" y="253"/>
                </a:cubicBezTo>
                <a:cubicBezTo>
                  <a:pt x="819" y="253"/>
                  <a:pt x="819" y="253"/>
                  <a:pt x="819" y="253"/>
                </a:cubicBezTo>
                <a:cubicBezTo>
                  <a:pt x="818" y="254"/>
                  <a:pt x="818" y="254"/>
                  <a:pt x="818" y="254"/>
                </a:cubicBezTo>
                <a:cubicBezTo>
                  <a:pt x="818" y="256"/>
                  <a:pt x="818" y="256"/>
                  <a:pt x="818" y="256"/>
                </a:cubicBezTo>
                <a:cubicBezTo>
                  <a:pt x="818" y="258"/>
                  <a:pt x="818" y="258"/>
                  <a:pt x="818" y="258"/>
                </a:cubicBezTo>
                <a:cubicBezTo>
                  <a:pt x="817" y="258"/>
                  <a:pt x="817" y="258"/>
                  <a:pt x="817" y="258"/>
                </a:cubicBezTo>
                <a:cubicBezTo>
                  <a:pt x="816" y="260"/>
                  <a:pt x="816" y="260"/>
                  <a:pt x="816" y="260"/>
                </a:cubicBezTo>
                <a:cubicBezTo>
                  <a:pt x="817" y="261"/>
                  <a:pt x="817" y="261"/>
                  <a:pt x="817" y="261"/>
                </a:cubicBezTo>
                <a:cubicBezTo>
                  <a:pt x="816" y="263"/>
                  <a:pt x="816" y="263"/>
                  <a:pt x="816" y="263"/>
                </a:cubicBezTo>
                <a:cubicBezTo>
                  <a:pt x="816" y="263"/>
                  <a:pt x="816" y="263"/>
                  <a:pt x="816" y="263"/>
                </a:cubicBezTo>
                <a:cubicBezTo>
                  <a:pt x="818" y="264"/>
                  <a:pt x="818" y="264"/>
                  <a:pt x="818" y="264"/>
                </a:cubicBezTo>
                <a:cubicBezTo>
                  <a:pt x="818" y="265"/>
                  <a:pt x="818" y="265"/>
                  <a:pt x="818" y="265"/>
                </a:cubicBezTo>
                <a:cubicBezTo>
                  <a:pt x="819" y="265"/>
                  <a:pt x="819" y="265"/>
                  <a:pt x="819" y="265"/>
                </a:cubicBezTo>
                <a:cubicBezTo>
                  <a:pt x="819" y="267"/>
                  <a:pt x="819" y="267"/>
                  <a:pt x="819" y="267"/>
                </a:cubicBezTo>
                <a:cubicBezTo>
                  <a:pt x="820" y="267"/>
                  <a:pt x="820" y="267"/>
                  <a:pt x="820" y="267"/>
                </a:cubicBezTo>
                <a:cubicBezTo>
                  <a:pt x="821" y="266"/>
                  <a:pt x="821" y="266"/>
                  <a:pt x="821" y="266"/>
                </a:cubicBezTo>
                <a:cubicBezTo>
                  <a:pt x="821" y="265"/>
                  <a:pt x="821" y="265"/>
                  <a:pt x="821" y="265"/>
                </a:cubicBezTo>
                <a:cubicBezTo>
                  <a:pt x="822" y="264"/>
                  <a:pt x="822" y="264"/>
                  <a:pt x="822" y="264"/>
                </a:cubicBezTo>
                <a:cubicBezTo>
                  <a:pt x="822" y="263"/>
                  <a:pt x="822" y="263"/>
                  <a:pt x="822" y="263"/>
                </a:cubicBezTo>
                <a:cubicBezTo>
                  <a:pt x="821" y="263"/>
                  <a:pt x="821" y="263"/>
                  <a:pt x="821" y="263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3" y="261"/>
                  <a:pt x="823" y="261"/>
                  <a:pt x="823" y="261"/>
                </a:cubicBezTo>
                <a:cubicBezTo>
                  <a:pt x="824" y="259"/>
                  <a:pt x="824" y="259"/>
                  <a:pt x="824" y="259"/>
                </a:cubicBezTo>
                <a:cubicBezTo>
                  <a:pt x="825" y="259"/>
                  <a:pt x="825" y="259"/>
                  <a:pt x="825" y="259"/>
                </a:cubicBezTo>
                <a:cubicBezTo>
                  <a:pt x="826" y="258"/>
                  <a:pt x="826" y="258"/>
                  <a:pt x="826" y="258"/>
                </a:cubicBezTo>
                <a:cubicBezTo>
                  <a:pt x="826" y="257"/>
                  <a:pt x="826" y="257"/>
                  <a:pt x="826" y="257"/>
                </a:cubicBezTo>
                <a:cubicBezTo>
                  <a:pt x="826" y="256"/>
                  <a:pt x="826" y="256"/>
                  <a:pt x="826" y="256"/>
                </a:cubicBezTo>
                <a:cubicBezTo>
                  <a:pt x="827" y="255"/>
                  <a:pt x="827" y="255"/>
                  <a:pt x="827" y="255"/>
                </a:cubicBezTo>
                <a:lnTo>
                  <a:pt x="827" y="254"/>
                </a:lnTo>
                <a:close/>
                <a:moveTo>
                  <a:pt x="840" y="250"/>
                </a:moveTo>
                <a:cubicBezTo>
                  <a:pt x="840" y="251"/>
                  <a:pt x="840" y="251"/>
                  <a:pt x="840" y="251"/>
                </a:cubicBezTo>
                <a:cubicBezTo>
                  <a:pt x="842" y="251"/>
                  <a:pt x="842" y="251"/>
                  <a:pt x="842" y="251"/>
                </a:cubicBezTo>
                <a:cubicBezTo>
                  <a:pt x="842" y="251"/>
                  <a:pt x="842" y="250"/>
                  <a:pt x="842" y="250"/>
                </a:cubicBezTo>
                <a:cubicBezTo>
                  <a:pt x="840" y="250"/>
                  <a:pt x="840" y="250"/>
                  <a:pt x="840" y="250"/>
                </a:cubicBezTo>
                <a:close/>
                <a:moveTo>
                  <a:pt x="826" y="225"/>
                </a:moveTo>
                <a:cubicBezTo>
                  <a:pt x="825" y="224"/>
                  <a:pt x="825" y="224"/>
                  <a:pt x="825" y="224"/>
                </a:cubicBezTo>
                <a:cubicBezTo>
                  <a:pt x="827" y="224"/>
                  <a:pt x="827" y="224"/>
                  <a:pt x="827" y="224"/>
                </a:cubicBezTo>
                <a:cubicBezTo>
                  <a:pt x="827" y="223"/>
                  <a:pt x="827" y="223"/>
                  <a:pt x="827" y="223"/>
                </a:cubicBezTo>
                <a:cubicBezTo>
                  <a:pt x="826" y="222"/>
                  <a:pt x="826" y="222"/>
                  <a:pt x="826" y="222"/>
                </a:cubicBezTo>
                <a:cubicBezTo>
                  <a:pt x="825" y="220"/>
                  <a:pt x="825" y="220"/>
                  <a:pt x="825" y="220"/>
                </a:cubicBezTo>
                <a:cubicBezTo>
                  <a:pt x="825" y="221"/>
                  <a:pt x="825" y="221"/>
                  <a:pt x="825" y="221"/>
                </a:cubicBezTo>
                <a:cubicBezTo>
                  <a:pt x="825" y="222"/>
                  <a:pt x="825" y="222"/>
                  <a:pt x="825" y="222"/>
                </a:cubicBezTo>
                <a:cubicBezTo>
                  <a:pt x="824" y="223"/>
                  <a:pt x="824" y="223"/>
                  <a:pt x="824" y="223"/>
                </a:cubicBezTo>
                <a:cubicBezTo>
                  <a:pt x="823" y="222"/>
                  <a:pt x="823" y="222"/>
                  <a:pt x="823" y="222"/>
                </a:cubicBezTo>
                <a:cubicBezTo>
                  <a:pt x="821" y="221"/>
                  <a:pt x="821" y="221"/>
                  <a:pt x="821" y="221"/>
                </a:cubicBezTo>
                <a:cubicBezTo>
                  <a:pt x="821" y="220"/>
                  <a:pt x="821" y="220"/>
                  <a:pt x="821" y="220"/>
                </a:cubicBezTo>
                <a:cubicBezTo>
                  <a:pt x="821" y="220"/>
                  <a:pt x="821" y="220"/>
                  <a:pt x="821" y="220"/>
                </a:cubicBezTo>
                <a:cubicBezTo>
                  <a:pt x="819" y="222"/>
                  <a:pt x="819" y="222"/>
                  <a:pt x="819" y="222"/>
                </a:cubicBezTo>
                <a:cubicBezTo>
                  <a:pt x="816" y="222"/>
                  <a:pt x="816" y="222"/>
                  <a:pt x="816" y="222"/>
                </a:cubicBezTo>
                <a:cubicBezTo>
                  <a:pt x="815" y="221"/>
                  <a:pt x="815" y="221"/>
                  <a:pt x="815" y="221"/>
                </a:cubicBezTo>
                <a:cubicBezTo>
                  <a:pt x="817" y="219"/>
                  <a:pt x="817" y="219"/>
                  <a:pt x="817" y="219"/>
                </a:cubicBezTo>
                <a:cubicBezTo>
                  <a:pt x="818" y="219"/>
                  <a:pt x="818" y="219"/>
                  <a:pt x="818" y="219"/>
                </a:cubicBezTo>
                <a:cubicBezTo>
                  <a:pt x="819" y="218"/>
                  <a:pt x="819" y="218"/>
                  <a:pt x="819" y="218"/>
                </a:cubicBezTo>
                <a:cubicBezTo>
                  <a:pt x="819" y="217"/>
                  <a:pt x="819" y="217"/>
                  <a:pt x="819" y="217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214"/>
                  <a:pt x="819" y="214"/>
                  <a:pt x="819" y="214"/>
                </a:cubicBezTo>
                <a:cubicBezTo>
                  <a:pt x="819" y="213"/>
                  <a:pt x="819" y="213"/>
                  <a:pt x="819" y="213"/>
                </a:cubicBezTo>
                <a:cubicBezTo>
                  <a:pt x="819" y="212"/>
                  <a:pt x="819" y="212"/>
                  <a:pt x="819" y="212"/>
                </a:cubicBezTo>
                <a:cubicBezTo>
                  <a:pt x="818" y="211"/>
                  <a:pt x="818" y="211"/>
                  <a:pt x="818" y="211"/>
                </a:cubicBezTo>
                <a:cubicBezTo>
                  <a:pt x="818" y="210"/>
                  <a:pt x="818" y="210"/>
                  <a:pt x="818" y="210"/>
                </a:cubicBezTo>
                <a:cubicBezTo>
                  <a:pt x="815" y="207"/>
                  <a:pt x="815" y="207"/>
                  <a:pt x="815" y="207"/>
                </a:cubicBezTo>
                <a:cubicBezTo>
                  <a:pt x="813" y="206"/>
                  <a:pt x="813" y="206"/>
                  <a:pt x="813" y="206"/>
                </a:cubicBezTo>
                <a:cubicBezTo>
                  <a:pt x="813" y="205"/>
                  <a:pt x="813" y="205"/>
                  <a:pt x="813" y="205"/>
                </a:cubicBezTo>
                <a:cubicBezTo>
                  <a:pt x="812" y="203"/>
                  <a:pt x="812" y="203"/>
                  <a:pt x="812" y="203"/>
                </a:cubicBezTo>
                <a:cubicBezTo>
                  <a:pt x="811" y="203"/>
                  <a:pt x="811" y="203"/>
                  <a:pt x="811" y="203"/>
                </a:cubicBezTo>
                <a:cubicBezTo>
                  <a:pt x="810" y="201"/>
                  <a:pt x="810" y="201"/>
                  <a:pt x="810" y="201"/>
                </a:cubicBezTo>
                <a:cubicBezTo>
                  <a:pt x="811" y="199"/>
                  <a:pt x="811" y="199"/>
                  <a:pt x="811" y="199"/>
                </a:cubicBezTo>
                <a:cubicBezTo>
                  <a:pt x="810" y="197"/>
                  <a:pt x="810" y="197"/>
                  <a:pt x="810" y="197"/>
                </a:cubicBezTo>
                <a:cubicBezTo>
                  <a:pt x="807" y="197"/>
                  <a:pt x="807" y="197"/>
                  <a:pt x="807" y="197"/>
                </a:cubicBezTo>
                <a:cubicBezTo>
                  <a:pt x="804" y="196"/>
                  <a:pt x="804" y="196"/>
                  <a:pt x="804" y="196"/>
                </a:cubicBezTo>
                <a:cubicBezTo>
                  <a:pt x="803" y="194"/>
                  <a:pt x="803" y="194"/>
                  <a:pt x="803" y="194"/>
                </a:cubicBezTo>
                <a:cubicBezTo>
                  <a:pt x="804" y="193"/>
                  <a:pt x="804" y="193"/>
                  <a:pt x="804" y="193"/>
                </a:cubicBezTo>
                <a:cubicBezTo>
                  <a:pt x="804" y="192"/>
                  <a:pt x="804" y="192"/>
                  <a:pt x="804" y="192"/>
                </a:cubicBezTo>
                <a:cubicBezTo>
                  <a:pt x="803" y="191"/>
                  <a:pt x="803" y="191"/>
                  <a:pt x="803" y="191"/>
                </a:cubicBezTo>
                <a:cubicBezTo>
                  <a:pt x="802" y="190"/>
                  <a:pt x="802" y="190"/>
                  <a:pt x="802" y="190"/>
                </a:cubicBezTo>
                <a:cubicBezTo>
                  <a:pt x="801" y="189"/>
                  <a:pt x="801" y="189"/>
                  <a:pt x="801" y="189"/>
                </a:cubicBezTo>
                <a:cubicBezTo>
                  <a:pt x="800" y="192"/>
                  <a:pt x="800" y="192"/>
                  <a:pt x="800" y="192"/>
                </a:cubicBezTo>
                <a:cubicBezTo>
                  <a:pt x="799" y="193"/>
                  <a:pt x="799" y="193"/>
                  <a:pt x="799" y="193"/>
                </a:cubicBezTo>
                <a:cubicBezTo>
                  <a:pt x="798" y="194"/>
                  <a:pt x="798" y="194"/>
                  <a:pt x="798" y="194"/>
                </a:cubicBezTo>
                <a:cubicBezTo>
                  <a:pt x="797" y="194"/>
                  <a:pt x="797" y="194"/>
                  <a:pt x="797" y="194"/>
                </a:cubicBezTo>
                <a:cubicBezTo>
                  <a:pt x="797" y="191"/>
                  <a:pt x="797" y="191"/>
                  <a:pt x="797" y="191"/>
                </a:cubicBezTo>
                <a:cubicBezTo>
                  <a:pt x="797" y="189"/>
                  <a:pt x="797" y="189"/>
                  <a:pt x="797" y="189"/>
                </a:cubicBezTo>
                <a:cubicBezTo>
                  <a:pt x="797" y="188"/>
                  <a:pt x="797" y="188"/>
                  <a:pt x="797" y="188"/>
                </a:cubicBezTo>
                <a:cubicBezTo>
                  <a:pt x="798" y="188"/>
                  <a:pt x="798" y="188"/>
                  <a:pt x="798" y="188"/>
                </a:cubicBezTo>
                <a:cubicBezTo>
                  <a:pt x="799" y="188"/>
                  <a:pt x="799" y="188"/>
                  <a:pt x="799" y="188"/>
                </a:cubicBezTo>
                <a:cubicBezTo>
                  <a:pt x="799" y="187"/>
                  <a:pt x="799" y="187"/>
                  <a:pt x="799" y="187"/>
                </a:cubicBezTo>
                <a:cubicBezTo>
                  <a:pt x="799" y="185"/>
                  <a:pt x="799" y="185"/>
                  <a:pt x="799" y="185"/>
                </a:cubicBezTo>
                <a:cubicBezTo>
                  <a:pt x="799" y="183"/>
                  <a:pt x="799" y="183"/>
                  <a:pt x="799" y="183"/>
                </a:cubicBezTo>
                <a:cubicBezTo>
                  <a:pt x="797" y="184"/>
                  <a:pt x="797" y="184"/>
                  <a:pt x="797" y="184"/>
                </a:cubicBezTo>
                <a:cubicBezTo>
                  <a:pt x="797" y="183"/>
                  <a:pt x="797" y="183"/>
                  <a:pt x="797" y="183"/>
                </a:cubicBezTo>
                <a:cubicBezTo>
                  <a:pt x="798" y="181"/>
                  <a:pt x="798" y="181"/>
                  <a:pt x="798" y="181"/>
                </a:cubicBezTo>
                <a:cubicBezTo>
                  <a:pt x="797" y="180"/>
                  <a:pt x="797" y="180"/>
                  <a:pt x="797" y="180"/>
                </a:cubicBezTo>
                <a:cubicBezTo>
                  <a:pt x="794" y="182"/>
                  <a:pt x="794" y="182"/>
                  <a:pt x="794" y="182"/>
                </a:cubicBezTo>
                <a:cubicBezTo>
                  <a:pt x="792" y="184"/>
                  <a:pt x="792" y="184"/>
                  <a:pt x="792" y="184"/>
                </a:cubicBezTo>
                <a:cubicBezTo>
                  <a:pt x="790" y="187"/>
                  <a:pt x="790" y="187"/>
                  <a:pt x="790" y="187"/>
                </a:cubicBezTo>
                <a:cubicBezTo>
                  <a:pt x="788" y="190"/>
                  <a:pt x="788" y="190"/>
                  <a:pt x="788" y="190"/>
                </a:cubicBezTo>
                <a:cubicBezTo>
                  <a:pt x="788" y="192"/>
                  <a:pt x="788" y="192"/>
                  <a:pt x="788" y="192"/>
                </a:cubicBezTo>
                <a:cubicBezTo>
                  <a:pt x="787" y="193"/>
                  <a:pt x="787" y="193"/>
                  <a:pt x="787" y="193"/>
                </a:cubicBezTo>
                <a:cubicBezTo>
                  <a:pt x="787" y="194"/>
                  <a:pt x="787" y="194"/>
                  <a:pt x="787" y="194"/>
                </a:cubicBezTo>
                <a:cubicBezTo>
                  <a:pt x="785" y="198"/>
                  <a:pt x="785" y="198"/>
                  <a:pt x="785" y="198"/>
                </a:cubicBezTo>
                <a:cubicBezTo>
                  <a:pt x="786" y="199"/>
                  <a:pt x="786" y="199"/>
                  <a:pt x="786" y="199"/>
                </a:cubicBezTo>
                <a:cubicBezTo>
                  <a:pt x="784" y="200"/>
                  <a:pt x="784" y="200"/>
                  <a:pt x="784" y="200"/>
                </a:cubicBezTo>
                <a:cubicBezTo>
                  <a:pt x="784" y="201"/>
                  <a:pt x="784" y="201"/>
                  <a:pt x="784" y="201"/>
                </a:cubicBezTo>
                <a:cubicBezTo>
                  <a:pt x="784" y="203"/>
                  <a:pt x="784" y="203"/>
                  <a:pt x="784" y="203"/>
                </a:cubicBezTo>
                <a:cubicBezTo>
                  <a:pt x="781" y="205"/>
                  <a:pt x="781" y="205"/>
                  <a:pt x="781" y="205"/>
                </a:cubicBezTo>
                <a:cubicBezTo>
                  <a:pt x="780" y="207"/>
                  <a:pt x="780" y="207"/>
                  <a:pt x="780" y="207"/>
                </a:cubicBezTo>
                <a:cubicBezTo>
                  <a:pt x="780" y="210"/>
                  <a:pt x="780" y="210"/>
                  <a:pt x="780" y="210"/>
                </a:cubicBezTo>
                <a:cubicBezTo>
                  <a:pt x="780" y="211"/>
                  <a:pt x="780" y="211"/>
                  <a:pt x="780" y="211"/>
                </a:cubicBezTo>
                <a:cubicBezTo>
                  <a:pt x="780" y="214"/>
                  <a:pt x="780" y="214"/>
                  <a:pt x="780" y="214"/>
                </a:cubicBezTo>
                <a:cubicBezTo>
                  <a:pt x="779" y="215"/>
                  <a:pt x="779" y="215"/>
                  <a:pt x="779" y="215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73" y="217"/>
                  <a:pt x="773" y="217"/>
                  <a:pt x="773" y="217"/>
                </a:cubicBezTo>
                <a:cubicBezTo>
                  <a:pt x="773" y="218"/>
                  <a:pt x="773" y="218"/>
                  <a:pt x="773" y="218"/>
                </a:cubicBezTo>
                <a:cubicBezTo>
                  <a:pt x="772" y="222"/>
                  <a:pt x="772" y="222"/>
                  <a:pt x="772" y="222"/>
                </a:cubicBezTo>
                <a:cubicBezTo>
                  <a:pt x="772" y="224"/>
                  <a:pt x="772" y="224"/>
                  <a:pt x="772" y="224"/>
                </a:cubicBezTo>
                <a:cubicBezTo>
                  <a:pt x="772" y="224"/>
                  <a:pt x="773" y="224"/>
                  <a:pt x="773" y="224"/>
                </a:cubicBezTo>
                <a:cubicBezTo>
                  <a:pt x="774" y="222"/>
                  <a:pt x="774" y="222"/>
                  <a:pt x="774" y="222"/>
                </a:cubicBezTo>
                <a:cubicBezTo>
                  <a:pt x="775" y="222"/>
                  <a:pt x="775" y="222"/>
                  <a:pt x="775" y="222"/>
                </a:cubicBezTo>
                <a:cubicBezTo>
                  <a:pt x="775" y="222"/>
                  <a:pt x="775" y="222"/>
                  <a:pt x="775" y="222"/>
                </a:cubicBezTo>
                <a:cubicBezTo>
                  <a:pt x="777" y="223"/>
                  <a:pt x="777" y="223"/>
                  <a:pt x="777" y="223"/>
                </a:cubicBezTo>
                <a:cubicBezTo>
                  <a:pt x="778" y="223"/>
                  <a:pt x="778" y="223"/>
                  <a:pt x="778" y="223"/>
                </a:cubicBezTo>
                <a:cubicBezTo>
                  <a:pt x="779" y="223"/>
                  <a:pt x="779" y="223"/>
                  <a:pt x="779" y="223"/>
                </a:cubicBezTo>
                <a:cubicBezTo>
                  <a:pt x="780" y="223"/>
                  <a:pt x="780" y="223"/>
                  <a:pt x="780" y="223"/>
                </a:cubicBezTo>
                <a:cubicBezTo>
                  <a:pt x="781" y="223"/>
                  <a:pt x="781" y="223"/>
                  <a:pt x="781" y="223"/>
                </a:cubicBezTo>
                <a:cubicBezTo>
                  <a:pt x="781" y="225"/>
                  <a:pt x="781" y="225"/>
                  <a:pt x="781" y="225"/>
                </a:cubicBezTo>
                <a:cubicBezTo>
                  <a:pt x="780" y="227"/>
                  <a:pt x="780" y="227"/>
                  <a:pt x="780" y="227"/>
                </a:cubicBezTo>
                <a:cubicBezTo>
                  <a:pt x="780" y="228"/>
                  <a:pt x="780" y="228"/>
                  <a:pt x="780" y="228"/>
                </a:cubicBezTo>
                <a:cubicBezTo>
                  <a:pt x="779" y="230"/>
                  <a:pt x="779" y="230"/>
                  <a:pt x="779" y="230"/>
                </a:cubicBezTo>
                <a:cubicBezTo>
                  <a:pt x="779" y="232"/>
                  <a:pt x="779" y="232"/>
                  <a:pt x="779" y="232"/>
                </a:cubicBezTo>
                <a:cubicBezTo>
                  <a:pt x="779" y="233"/>
                  <a:pt x="779" y="233"/>
                  <a:pt x="779" y="233"/>
                </a:cubicBezTo>
                <a:cubicBezTo>
                  <a:pt x="780" y="233"/>
                  <a:pt x="780" y="233"/>
                  <a:pt x="780" y="233"/>
                </a:cubicBezTo>
                <a:cubicBezTo>
                  <a:pt x="781" y="233"/>
                  <a:pt x="781" y="233"/>
                  <a:pt x="781" y="233"/>
                </a:cubicBezTo>
                <a:cubicBezTo>
                  <a:pt x="783" y="233"/>
                  <a:pt x="783" y="233"/>
                  <a:pt x="783" y="233"/>
                </a:cubicBezTo>
                <a:cubicBezTo>
                  <a:pt x="784" y="233"/>
                  <a:pt x="784" y="233"/>
                  <a:pt x="784" y="233"/>
                </a:cubicBezTo>
                <a:cubicBezTo>
                  <a:pt x="785" y="233"/>
                  <a:pt x="785" y="233"/>
                  <a:pt x="785" y="233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7" y="231"/>
                  <a:pt x="787" y="231"/>
                  <a:pt x="787" y="231"/>
                </a:cubicBezTo>
                <a:cubicBezTo>
                  <a:pt x="789" y="231"/>
                  <a:pt x="789" y="231"/>
                  <a:pt x="789" y="231"/>
                </a:cubicBezTo>
                <a:cubicBezTo>
                  <a:pt x="790" y="230"/>
                  <a:pt x="790" y="230"/>
                  <a:pt x="790" y="230"/>
                </a:cubicBezTo>
                <a:cubicBezTo>
                  <a:pt x="791" y="227"/>
                  <a:pt x="791" y="227"/>
                  <a:pt x="791" y="227"/>
                </a:cubicBezTo>
                <a:cubicBezTo>
                  <a:pt x="792" y="226"/>
                  <a:pt x="792" y="226"/>
                  <a:pt x="792" y="226"/>
                </a:cubicBezTo>
                <a:cubicBezTo>
                  <a:pt x="793" y="225"/>
                  <a:pt x="793" y="225"/>
                  <a:pt x="793" y="225"/>
                </a:cubicBezTo>
                <a:cubicBezTo>
                  <a:pt x="794" y="225"/>
                  <a:pt x="794" y="225"/>
                  <a:pt x="794" y="225"/>
                </a:cubicBezTo>
                <a:cubicBezTo>
                  <a:pt x="795" y="225"/>
                  <a:pt x="795" y="225"/>
                  <a:pt x="795" y="225"/>
                </a:cubicBezTo>
                <a:cubicBezTo>
                  <a:pt x="796" y="224"/>
                  <a:pt x="796" y="224"/>
                  <a:pt x="796" y="224"/>
                </a:cubicBezTo>
                <a:cubicBezTo>
                  <a:pt x="797" y="224"/>
                  <a:pt x="797" y="224"/>
                  <a:pt x="797" y="224"/>
                </a:cubicBezTo>
                <a:cubicBezTo>
                  <a:pt x="799" y="224"/>
                  <a:pt x="799" y="224"/>
                  <a:pt x="799" y="224"/>
                </a:cubicBezTo>
                <a:cubicBezTo>
                  <a:pt x="799" y="221"/>
                  <a:pt x="799" y="221"/>
                  <a:pt x="799" y="221"/>
                </a:cubicBezTo>
                <a:cubicBezTo>
                  <a:pt x="799" y="219"/>
                  <a:pt x="799" y="219"/>
                  <a:pt x="799" y="219"/>
                </a:cubicBezTo>
                <a:cubicBezTo>
                  <a:pt x="801" y="218"/>
                  <a:pt x="801" y="218"/>
                  <a:pt x="801" y="218"/>
                </a:cubicBezTo>
                <a:cubicBezTo>
                  <a:pt x="802" y="216"/>
                  <a:pt x="802" y="216"/>
                  <a:pt x="802" y="216"/>
                </a:cubicBezTo>
                <a:cubicBezTo>
                  <a:pt x="803" y="216"/>
                  <a:pt x="803" y="216"/>
                  <a:pt x="803" y="216"/>
                </a:cubicBezTo>
                <a:cubicBezTo>
                  <a:pt x="804" y="217"/>
                  <a:pt x="804" y="217"/>
                  <a:pt x="804" y="217"/>
                </a:cubicBezTo>
                <a:cubicBezTo>
                  <a:pt x="805" y="216"/>
                  <a:pt x="805" y="216"/>
                  <a:pt x="805" y="216"/>
                </a:cubicBezTo>
                <a:cubicBezTo>
                  <a:pt x="806" y="216"/>
                  <a:pt x="806" y="216"/>
                  <a:pt x="806" y="216"/>
                </a:cubicBezTo>
                <a:cubicBezTo>
                  <a:pt x="807" y="216"/>
                  <a:pt x="807" y="216"/>
                  <a:pt x="807" y="216"/>
                </a:cubicBezTo>
                <a:cubicBezTo>
                  <a:pt x="807" y="218"/>
                  <a:pt x="807" y="218"/>
                  <a:pt x="807" y="218"/>
                </a:cubicBezTo>
                <a:cubicBezTo>
                  <a:pt x="806" y="219"/>
                  <a:pt x="806" y="219"/>
                  <a:pt x="806" y="219"/>
                </a:cubicBezTo>
                <a:cubicBezTo>
                  <a:pt x="805" y="220"/>
                  <a:pt x="805" y="220"/>
                  <a:pt x="805" y="220"/>
                </a:cubicBezTo>
                <a:cubicBezTo>
                  <a:pt x="807" y="221"/>
                  <a:pt x="807" y="221"/>
                  <a:pt x="807" y="221"/>
                </a:cubicBezTo>
                <a:cubicBezTo>
                  <a:pt x="809" y="221"/>
                  <a:pt x="809" y="221"/>
                  <a:pt x="809" y="221"/>
                </a:cubicBezTo>
                <a:cubicBezTo>
                  <a:pt x="811" y="222"/>
                  <a:pt x="811" y="222"/>
                  <a:pt x="811" y="222"/>
                </a:cubicBezTo>
                <a:cubicBezTo>
                  <a:pt x="811" y="223"/>
                  <a:pt x="811" y="223"/>
                  <a:pt x="811" y="223"/>
                </a:cubicBezTo>
                <a:cubicBezTo>
                  <a:pt x="810" y="225"/>
                  <a:pt x="810" y="225"/>
                  <a:pt x="810" y="225"/>
                </a:cubicBezTo>
                <a:cubicBezTo>
                  <a:pt x="809" y="225"/>
                  <a:pt x="809" y="225"/>
                  <a:pt x="809" y="225"/>
                </a:cubicBezTo>
                <a:cubicBezTo>
                  <a:pt x="809" y="228"/>
                  <a:pt x="809" y="228"/>
                  <a:pt x="809" y="228"/>
                </a:cubicBezTo>
                <a:cubicBezTo>
                  <a:pt x="810" y="228"/>
                  <a:pt x="810" y="228"/>
                  <a:pt x="810" y="228"/>
                </a:cubicBezTo>
                <a:cubicBezTo>
                  <a:pt x="811" y="228"/>
                  <a:pt x="811" y="228"/>
                  <a:pt x="811" y="228"/>
                </a:cubicBezTo>
                <a:cubicBezTo>
                  <a:pt x="812" y="228"/>
                  <a:pt x="812" y="228"/>
                  <a:pt x="812" y="228"/>
                </a:cubicBezTo>
                <a:cubicBezTo>
                  <a:pt x="813" y="228"/>
                  <a:pt x="813" y="228"/>
                  <a:pt x="813" y="228"/>
                </a:cubicBezTo>
                <a:cubicBezTo>
                  <a:pt x="814" y="228"/>
                  <a:pt x="814" y="228"/>
                  <a:pt x="814" y="228"/>
                </a:cubicBezTo>
                <a:cubicBezTo>
                  <a:pt x="814" y="229"/>
                  <a:pt x="814" y="229"/>
                  <a:pt x="814" y="229"/>
                </a:cubicBezTo>
                <a:cubicBezTo>
                  <a:pt x="816" y="229"/>
                  <a:pt x="816" y="229"/>
                  <a:pt x="816" y="229"/>
                </a:cubicBezTo>
                <a:cubicBezTo>
                  <a:pt x="817" y="230"/>
                  <a:pt x="817" y="230"/>
                  <a:pt x="817" y="230"/>
                </a:cubicBezTo>
                <a:cubicBezTo>
                  <a:pt x="818" y="230"/>
                  <a:pt x="818" y="230"/>
                  <a:pt x="818" y="230"/>
                </a:cubicBezTo>
                <a:cubicBezTo>
                  <a:pt x="821" y="232"/>
                  <a:pt x="821" y="232"/>
                  <a:pt x="821" y="232"/>
                </a:cubicBezTo>
                <a:cubicBezTo>
                  <a:pt x="822" y="231"/>
                  <a:pt x="822" y="231"/>
                  <a:pt x="822" y="231"/>
                </a:cubicBezTo>
                <a:cubicBezTo>
                  <a:pt x="823" y="229"/>
                  <a:pt x="823" y="229"/>
                  <a:pt x="823" y="229"/>
                </a:cubicBezTo>
                <a:cubicBezTo>
                  <a:pt x="824" y="229"/>
                  <a:pt x="824" y="229"/>
                  <a:pt x="824" y="229"/>
                </a:cubicBezTo>
                <a:cubicBezTo>
                  <a:pt x="826" y="227"/>
                  <a:pt x="826" y="227"/>
                  <a:pt x="826" y="227"/>
                </a:cubicBezTo>
                <a:cubicBezTo>
                  <a:pt x="827" y="227"/>
                  <a:pt x="827" y="227"/>
                  <a:pt x="827" y="227"/>
                </a:cubicBezTo>
                <a:cubicBezTo>
                  <a:pt x="828" y="226"/>
                  <a:pt x="828" y="226"/>
                  <a:pt x="828" y="226"/>
                </a:cubicBezTo>
                <a:lnTo>
                  <a:pt x="826" y="225"/>
                </a:lnTo>
                <a:close/>
                <a:moveTo>
                  <a:pt x="848" y="236"/>
                </a:moveTo>
                <a:cubicBezTo>
                  <a:pt x="847" y="236"/>
                  <a:pt x="847" y="236"/>
                  <a:pt x="847" y="236"/>
                </a:cubicBezTo>
                <a:cubicBezTo>
                  <a:pt x="845" y="236"/>
                  <a:pt x="845" y="236"/>
                  <a:pt x="845" y="236"/>
                </a:cubicBezTo>
                <a:cubicBezTo>
                  <a:pt x="844" y="235"/>
                  <a:pt x="844" y="235"/>
                  <a:pt x="844" y="235"/>
                </a:cubicBezTo>
                <a:cubicBezTo>
                  <a:pt x="843" y="233"/>
                  <a:pt x="843" y="233"/>
                  <a:pt x="843" y="233"/>
                </a:cubicBezTo>
                <a:cubicBezTo>
                  <a:pt x="842" y="234"/>
                  <a:pt x="842" y="234"/>
                  <a:pt x="842" y="234"/>
                </a:cubicBezTo>
                <a:cubicBezTo>
                  <a:pt x="840" y="234"/>
                  <a:pt x="840" y="234"/>
                  <a:pt x="840" y="234"/>
                </a:cubicBezTo>
                <a:cubicBezTo>
                  <a:pt x="840" y="234"/>
                  <a:pt x="840" y="234"/>
                  <a:pt x="840" y="234"/>
                </a:cubicBezTo>
                <a:cubicBezTo>
                  <a:pt x="839" y="235"/>
                  <a:pt x="839" y="235"/>
                  <a:pt x="839" y="235"/>
                </a:cubicBezTo>
                <a:cubicBezTo>
                  <a:pt x="840" y="236"/>
                  <a:pt x="840" y="236"/>
                  <a:pt x="840" y="236"/>
                </a:cubicBezTo>
                <a:cubicBezTo>
                  <a:pt x="841" y="237"/>
                  <a:pt x="841" y="237"/>
                  <a:pt x="841" y="237"/>
                </a:cubicBezTo>
                <a:cubicBezTo>
                  <a:pt x="842" y="240"/>
                  <a:pt x="842" y="240"/>
                  <a:pt x="842" y="240"/>
                </a:cubicBezTo>
                <a:cubicBezTo>
                  <a:pt x="843" y="240"/>
                  <a:pt x="843" y="240"/>
                  <a:pt x="843" y="240"/>
                </a:cubicBezTo>
                <a:cubicBezTo>
                  <a:pt x="843" y="242"/>
                  <a:pt x="843" y="242"/>
                  <a:pt x="843" y="242"/>
                </a:cubicBezTo>
                <a:cubicBezTo>
                  <a:pt x="844" y="242"/>
                  <a:pt x="844" y="242"/>
                  <a:pt x="844" y="242"/>
                </a:cubicBezTo>
                <a:cubicBezTo>
                  <a:pt x="845" y="242"/>
                  <a:pt x="845" y="242"/>
                  <a:pt x="845" y="242"/>
                </a:cubicBezTo>
                <a:cubicBezTo>
                  <a:pt x="846" y="241"/>
                  <a:pt x="846" y="241"/>
                  <a:pt x="846" y="241"/>
                </a:cubicBezTo>
                <a:cubicBezTo>
                  <a:pt x="847" y="241"/>
                  <a:pt x="847" y="241"/>
                  <a:pt x="847" y="241"/>
                </a:cubicBezTo>
                <a:cubicBezTo>
                  <a:pt x="848" y="241"/>
                  <a:pt x="848" y="241"/>
                  <a:pt x="848" y="241"/>
                </a:cubicBezTo>
                <a:cubicBezTo>
                  <a:pt x="848" y="240"/>
                  <a:pt x="848" y="240"/>
                  <a:pt x="848" y="240"/>
                </a:cubicBezTo>
                <a:cubicBezTo>
                  <a:pt x="848" y="239"/>
                  <a:pt x="848" y="239"/>
                  <a:pt x="848" y="239"/>
                </a:cubicBezTo>
                <a:lnTo>
                  <a:pt x="848" y="236"/>
                </a:lnTo>
                <a:close/>
                <a:moveTo>
                  <a:pt x="789" y="253"/>
                </a:moveTo>
                <a:cubicBezTo>
                  <a:pt x="789" y="253"/>
                  <a:pt x="789" y="254"/>
                  <a:pt x="789" y="254"/>
                </a:cubicBezTo>
                <a:cubicBezTo>
                  <a:pt x="790" y="254"/>
                  <a:pt x="790" y="254"/>
                  <a:pt x="790" y="254"/>
                </a:cubicBezTo>
                <a:cubicBezTo>
                  <a:pt x="792" y="251"/>
                  <a:pt x="792" y="251"/>
                  <a:pt x="792" y="251"/>
                </a:cubicBezTo>
                <a:cubicBezTo>
                  <a:pt x="793" y="251"/>
                  <a:pt x="793" y="251"/>
                  <a:pt x="793" y="251"/>
                </a:cubicBezTo>
                <a:cubicBezTo>
                  <a:pt x="794" y="252"/>
                  <a:pt x="794" y="252"/>
                  <a:pt x="794" y="252"/>
                </a:cubicBezTo>
                <a:cubicBezTo>
                  <a:pt x="794" y="253"/>
                  <a:pt x="794" y="253"/>
                  <a:pt x="794" y="253"/>
                </a:cubicBezTo>
                <a:cubicBezTo>
                  <a:pt x="796" y="253"/>
                  <a:pt x="796" y="253"/>
                  <a:pt x="796" y="253"/>
                </a:cubicBezTo>
                <a:cubicBezTo>
                  <a:pt x="799" y="250"/>
                  <a:pt x="799" y="250"/>
                  <a:pt x="799" y="250"/>
                </a:cubicBezTo>
                <a:cubicBezTo>
                  <a:pt x="800" y="250"/>
                  <a:pt x="800" y="250"/>
                  <a:pt x="800" y="250"/>
                </a:cubicBezTo>
                <a:cubicBezTo>
                  <a:pt x="802" y="249"/>
                  <a:pt x="802" y="249"/>
                  <a:pt x="802" y="249"/>
                </a:cubicBezTo>
                <a:cubicBezTo>
                  <a:pt x="803" y="246"/>
                  <a:pt x="803" y="246"/>
                  <a:pt x="803" y="246"/>
                </a:cubicBezTo>
                <a:cubicBezTo>
                  <a:pt x="805" y="246"/>
                  <a:pt x="805" y="246"/>
                  <a:pt x="805" y="246"/>
                </a:cubicBezTo>
                <a:cubicBezTo>
                  <a:pt x="807" y="245"/>
                  <a:pt x="807" y="245"/>
                  <a:pt x="807" y="245"/>
                </a:cubicBezTo>
                <a:cubicBezTo>
                  <a:pt x="807" y="243"/>
                  <a:pt x="807" y="243"/>
                  <a:pt x="807" y="243"/>
                </a:cubicBezTo>
                <a:cubicBezTo>
                  <a:pt x="809" y="241"/>
                  <a:pt x="809" y="241"/>
                  <a:pt x="809" y="241"/>
                </a:cubicBezTo>
                <a:cubicBezTo>
                  <a:pt x="808" y="241"/>
                  <a:pt x="808" y="241"/>
                  <a:pt x="808" y="241"/>
                </a:cubicBezTo>
                <a:cubicBezTo>
                  <a:pt x="806" y="241"/>
                  <a:pt x="806" y="241"/>
                  <a:pt x="806" y="241"/>
                </a:cubicBezTo>
                <a:cubicBezTo>
                  <a:pt x="806" y="240"/>
                  <a:pt x="806" y="240"/>
                  <a:pt x="806" y="240"/>
                </a:cubicBezTo>
                <a:cubicBezTo>
                  <a:pt x="804" y="240"/>
                  <a:pt x="804" y="240"/>
                  <a:pt x="804" y="240"/>
                </a:cubicBezTo>
                <a:cubicBezTo>
                  <a:pt x="803" y="241"/>
                  <a:pt x="803" y="241"/>
                  <a:pt x="803" y="241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01" y="241"/>
                  <a:pt x="801" y="241"/>
                  <a:pt x="801" y="241"/>
                </a:cubicBezTo>
                <a:cubicBezTo>
                  <a:pt x="800" y="242"/>
                  <a:pt x="800" y="242"/>
                  <a:pt x="800" y="242"/>
                </a:cubicBezTo>
                <a:cubicBezTo>
                  <a:pt x="798" y="241"/>
                  <a:pt x="798" y="241"/>
                  <a:pt x="798" y="241"/>
                </a:cubicBezTo>
                <a:cubicBezTo>
                  <a:pt x="797" y="240"/>
                  <a:pt x="797" y="240"/>
                  <a:pt x="797" y="240"/>
                </a:cubicBezTo>
                <a:cubicBezTo>
                  <a:pt x="797" y="240"/>
                  <a:pt x="797" y="240"/>
                  <a:pt x="797" y="240"/>
                </a:cubicBezTo>
                <a:cubicBezTo>
                  <a:pt x="795" y="241"/>
                  <a:pt x="795" y="241"/>
                  <a:pt x="795" y="241"/>
                </a:cubicBezTo>
                <a:cubicBezTo>
                  <a:pt x="793" y="243"/>
                  <a:pt x="793" y="243"/>
                  <a:pt x="793" y="243"/>
                </a:cubicBezTo>
                <a:cubicBezTo>
                  <a:pt x="793" y="244"/>
                  <a:pt x="793" y="244"/>
                  <a:pt x="793" y="244"/>
                </a:cubicBezTo>
                <a:cubicBezTo>
                  <a:pt x="792" y="245"/>
                  <a:pt x="792" y="245"/>
                  <a:pt x="792" y="245"/>
                </a:cubicBezTo>
                <a:cubicBezTo>
                  <a:pt x="788" y="246"/>
                  <a:pt x="788" y="246"/>
                  <a:pt x="788" y="246"/>
                </a:cubicBezTo>
                <a:cubicBezTo>
                  <a:pt x="788" y="247"/>
                  <a:pt x="788" y="247"/>
                  <a:pt x="788" y="247"/>
                </a:cubicBezTo>
                <a:cubicBezTo>
                  <a:pt x="789" y="248"/>
                  <a:pt x="789" y="248"/>
                  <a:pt x="789" y="248"/>
                </a:cubicBezTo>
                <a:cubicBezTo>
                  <a:pt x="789" y="250"/>
                  <a:pt x="789" y="250"/>
                  <a:pt x="789" y="250"/>
                </a:cubicBezTo>
                <a:cubicBezTo>
                  <a:pt x="789" y="252"/>
                  <a:pt x="789" y="252"/>
                  <a:pt x="789" y="252"/>
                </a:cubicBezTo>
                <a:lnTo>
                  <a:pt x="789" y="253"/>
                </a:lnTo>
                <a:close/>
                <a:moveTo>
                  <a:pt x="803" y="178"/>
                </a:moveTo>
                <a:cubicBezTo>
                  <a:pt x="802" y="178"/>
                  <a:pt x="802" y="178"/>
                  <a:pt x="802" y="178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1" y="183"/>
                  <a:pt x="801" y="183"/>
                  <a:pt x="801" y="183"/>
                </a:cubicBezTo>
                <a:cubicBezTo>
                  <a:pt x="801" y="184"/>
                  <a:pt x="801" y="184"/>
                  <a:pt x="801" y="184"/>
                </a:cubicBezTo>
                <a:cubicBezTo>
                  <a:pt x="801" y="185"/>
                  <a:pt x="801" y="185"/>
                  <a:pt x="801" y="185"/>
                </a:cubicBezTo>
                <a:cubicBezTo>
                  <a:pt x="801" y="187"/>
                  <a:pt x="801" y="187"/>
                  <a:pt x="801" y="187"/>
                </a:cubicBezTo>
                <a:cubicBezTo>
                  <a:pt x="802" y="186"/>
                  <a:pt x="802" y="186"/>
                  <a:pt x="802" y="186"/>
                </a:cubicBezTo>
                <a:cubicBezTo>
                  <a:pt x="804" y="183"/>
                  <a:pt x="804" y="183"/>
                  <a:pt x="804" y="183"/>
                </a:cubicBezTo>
                <a:cubicBezTo>
                  <a:pt x="803" y="182"/>
                  <a:pt x="803" y="182"/>
                  <a:pt x="803" y="182"/>
                </a:cubicBezTo>
                <a:cubicBezTo>
                  <a:pt x="803" y="181"/>
                  <a:pt x="803" y="181"/>
                  <a:pt x="803" y="181"/>
                </a:cubicBezTo>
                <a:cubicBezTo>
                  <a:pt x="804" y="180"/>
                  <a:pt x="804" y="180"/>
                  <a:pt x="804" y="180"/>
                </a:cubicBezTo>
                <a:lnTo>
                  <a:pt x="803" y="178"/>
                </a:lnTo>
                <a:close/>
                <a:moveTo>
                  <a:pt x="785" y="103"/>
                </a:moveTo>
                <a:cubicBezTo>
                  <a:pt x="785" y="105"/>
                  <a:pt x="785" y="105"/>
                  <a:pt x="785" y="105"/>
                </a:cubicBezTo>
                <a:cubicBezTo>
                  <a:pt x="786" y="104"/>
                  <a:pt x="786" y="104"/>
                  <a:pt x="786" y="104"/>
                </a:cubicBezTo>
                <a:cubicBezTo>
                  <a:pt x="787" y="104"/>
                  <a:pt x="787" y="104"/>
                  <a:pt x="787" y="104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6" y="102"/>
                  <a:pt x="786" y="102"/>
                </a:cubicBezTo>
                <a:lnTo>
                  <a:pt x="785" y="103"/>
                </a:lnTo>
                <a:close/>
                <a:moveTo>
                  <a:pt x="419" y="22"/>
                </a:moveTo>
                <a:cubicBezTo>
                  <a:pt x="419" y="20"/>
                  <a:pt x="419" y="20"/>
                  <a:pt x="419" y="20"/>
                </a:cubicBezTo>
                <a:cubicBezTo>
                  <a:pt x="419" y="16"/>
                  <a:pt x="419" y="16"/>
                  <a:pt x="419" y="16"/>
                </a:cubicBezTo>
                <a:cubicBezTo>
                  <a:pt x="417" y="18"/>
                  <a:pt x="417" y="18"/>
                  <a:pt x="417" y="18"/>
                </a:cubicBezTo>
                <a:cubicBezTo>
                  <a:pt x="417" y="20"/>
                  <a:pt x="417" y="20"/>
                  <a:pt x="417" y="20"/>
                </a:cubicBezTo>
                <a:cubicBezTo>
                  <a:pt x="416" y="21"/>
                  <a:pt x="416" y="21"/>
                  <a:pt x="416" y="21"/>
                </a:cubicBezTo>
                <a:cubicBezTo>
                  <a:pt x="417" y="21"/>
                  <a:pt x="417" y="21"/>
                  <a:pt x="417" y="21"/>
                </a:cubicBezTo>
                <a:cubicBezTo>
                  <a:pt x="417" y="21"/>
                  <a:pt x="418" y="22"/>
                  <a:pt x="419" y="22"/>
                </a:cubicBezTo>
                <a:close/>
                <a:moveTo>
                  <a:pt x="784" y="107"/>
                </a:moveTo>
                <a:cubicBezTo>
                  <a:pt x="784" y="106"/>
                  <a:pt x="784" y="106"/>
                  <a:pt x="784" y="106"/>
                </a:cubicBezTo>
                <a:cubicBezTo>
                  <a:pt x="784" y="103"/>
                  <a:pt x="784" y="103"/>
                  <a:pt x="784" y="103"/>
                </a:cubicBezTo>
                <a:cubicBezTo>
                  <a:pt x="783" y="102"/>
                  <a:pt x="783" y="102"/>
                  <a:pt x="783" y="102"/>
                </a:cubicBezTo>
                <a:cubicBezTo>
                  <a:pt x="783" y="103"/>
                  <a:pt x="783" y="103"/>
                  <a:pt x="783" y="103"/>
                </a:cubicBezTo>
                <a:cubicBezTo>
                  <a:pt x="782" y="104"/>
                  <a:pt x="782" y="104"/>
                  <a:pt x="782" y="104"/>
                </a:cubicBezTo>
                <a:cubicBezTo>
                  <a:pt x="783" y="105"/>
                  <a:pt x="783" y="105"/>
                  <a:pt x="783" y="105"/>
                </a:cubicBezTo>
                <a:cubicBezTo>
                  <a:pt x="783" y="106"/>
                  <a:pt x="783" y="106"/>
                  <a:pt x="783" y="106"/>
                </a:cubicBezTo>
                <a:lnTo>
                  <a:pt x="784" y="107"/>
                </a:lnTo>
                <a:close/>
                <a:moveTo>
                  <a:pt x="417" y="29"/>
                </a:moveTo>
                <a:cubicBezTo>
                  <a:pt x="419" y="30"/>
                  <a:pt x="419" y="30"/>
                  <a:pt x="419" y="30"/>
                </a:cubicBezTo>
                <a:cubicBezTo>
                  <a:pt x="422" y="34"/>
                  <a:pt x="422" y="34"/>
                  <a:pt x="422" y="34"/>
                </a:cubicBezTo>
                <a:cubicBezTo>
                  <a:pt x="423" y="32"/>
                  <a:pt x="423" y="32"/>
                  <a:pt x="423" y="32"/>
                </a:cubicBezTo>
                <a:cubicBezTo>
                  <a:pt x="422" y="29"/>
                  <a:pt x="422" y="29"/>
                  <a:pt x="422" y="29"/>
                </a:cubicBezTo>
                <a:cubicBezTo>
                  <a:pt x="422" y="26"/>
                  <a:pt x="422" y="26"/>
                  <a:pt x="422" y="26"/>
                </a:cubicBezTo>
                <a:cubicBezTo>
                  <a:pt x="420" y="26"/>
                  <a:pt x="420" y="26"/>
                  <a:pt x="420" y="26"/>
                </a:cubicBezTo>
                <a:cubicBezTo>
                  <a:pt x="417" y="23"/>
                  <a:pt x="417" y="23"/>
                  <a:pt x="417" y="23"/>
                </a:cubicBezTo>
                <a:cubicBezTo>
                  <a:pt x="416" y="23"/>
                  <a:pt x="416" y="23"/>
                  <a:pt x="416" y="23"/>
                </a:cubicBezTo>
                <a:cubicBezTo>
                  <a:pt x="416" y="25"/>
                  <a:pt x="416" y="25"/>
                  <a:pt x="416" y="25"/>
                </a:cubicBezTo>
                <a:cubicBezTo>
                  <a:pt x="420" y="28"/>
                  <a:pt x="420" y="28"/>
                  <a:pt x="420" y="28"/>
                </a:cubicBezTo>
                <a:cubicBezTo>
                  <a:pt x="417" y="27"/>
                  <a:pt x="417" y="27"/>
                  <a:pt x="417" y="27"/>
                </a:cubicBezTo>
                <a:lnTo>
                  <a:pt x="417" y="29"/>
                </a:lnTo>
                <a:close/>
                <a:moveTo>
                  <a:pt x="812" y="181"/>
                </a:moveTo>
                <a:cubicBezTo>
                  <a:pt x="812" y="179"/>
                  <a:pt x="812" y="179"/>
                  <a:pt x="812" y="179"/>
                </a:cubicBezTo>
                <a:cubicBezTo>
                  <a:pt x="810" y="178"/>
                  <a:pt x="810" y="178"/>
                  <a:pt x="810" y="178"/>
                </a:cubicBezTo>
                <a:cubicBezTo>
                  <a:pt x="809" y="176"/>
                  <a:pt x="809" y="176"/>
                  <a:pt x="809" y="176"/>
                </a:cubicBezTo>
                <a:cubicBezTo>
                  <a:pt x="809" y="177"/>
                  <a:pt x="809" y="177"/>
                  <a:pt x="809" y="177"/>
                </a:cubicBezTo>
                <a:cubicBezTo>
                  <a:pt x="809" y="180"/>
                  <a:pt x="809" y="180"/>
                  <a:pt x="809" y="180"/>
                </a:cubicBezTo>
                <a:cubicBezTo>
                  <a:pt x="810" y="181"/>
                  <a:pt x="810" y="181"/>
                  <a:pt x="810" y="181"/>
                </a:cubicBezTo>
                <a:cubicBezTo>
                  <a:pt x="810" y="183"/>
                  <a:pt x="810" y="183"/>
                  <a:pt x="810" y="183"/>
                </a:cubicBezTo>
                <a:cubicBezTo>
                  <a:pt x="810" y="184"/>
                  <a:pt x="810" y="184"/>
                  <a:pt x="810" y="184"/>
                </a:cubicBezTo>
                <a:cubicBezTo>
                  <a:pt x="812" y="185"/>
                  <a:pt x="812" y="185"/>
                  <a:pt x="812" y="185"/>
                </a:cubicBezTo>
                <a:cubicBezTo>
                  <a:pt x="813" y="186"/>
                  <a:pt x="813" y="186"/>
                  <a:pt x="813" y="186"/>
                </a:cubicBezTo>
                <a:cubicBezTo>
                  <a:pt x="813" y="187"/>
                  <a:pt x="813" y="187"/>
                  <a:pt x="813" y="187"/>
                </a:cubicBezTo>
                <a:cubicBezTo>
                  <a:pt x="814" y="187"/>
                  <a:pt x="814" y="187"/>
                  <a:pt x="814" y="187"/>
                </a:cubicBezTo>
                <a:cubicBezTo>
                  <a:pt x="816" y="187"/>
                  <a:pt x="816" y="187"/>
                  <a:pt x="816" y="187"/>
                </a:cubicBezTo>
                <a:cubicBezTo>
                  <a:pt x="817" y="185"/>
                  <a:pt x="817" y="185"/>
                  <a:pt x="817" y="185"/>
                </a:cubicBezTo>
                <a:cubicBezTo>
                  <a:pt x="815" y="185"/>
                  <a:pt x="815" y="185"/>
                  <a:pt x="815" y="185"/>
                </a:cubicBezTo>
                <a:cubicBezTo>
                  <a:pt x="813" y="184"/>
                  <a:pt x="813" y="184"/>
                  <a:pt x="813" y="184"/>
                </a:cubicBezTo>
                <a:cubicBezTo>
                  <a:pt x="813" y="181"/>
                  <a:pt x="813" y="181"/>
                  <a:pt x="813" y="181"/>
                </a:cubicBezTo>
                <a:lnTo>
                  <a:pt x="812" y="181"/>
                </a:lnTo>
                <a:close/>
                <a:moveTo>
                  <a:pt x="778" y="92"/>
                </a:moveTo>
                <a:cubicBezTo>
                  <a:pt x="779" y="93"/>
                  <a:pt x="779" y="93"/>
                  <a:pt x="779" y="93"/>
                </a:cubicBezTo>
                <a:cubicBezTo>
                  <a:pt x="780" y="92"/>
                  <a:pt x="780" y="92"/>
                  <a:pt x="780" y="92"/>
                </a:cubicBezTo>
                <a:cubicBezTo>
                  <a:pt x="781" y="92"/>
                  <a:pt x="781" y="92"/>
                  <a:pt x="781" y="92"/>
                </a:cubicBezTo>
                <a:cubicBezTo>
                  <a:pt x="781" y="91"/>
                  <a:pt x="781" y="91"/>
                  <a:pt x="781" y="91"/>
                </a:cubicBezTo>
                <a:cubicBezTo>
                  <a:pt x="780" y="91"/>
                  <a:pt x="780" y="91"/>
                  <a:pt x="780" y="91"/>
                </a:cubicBezTo>
                <a:cubicBezTo>
                  <a:pt x="779" y="91"/>
                  <a:pt x="779" y="91"/>
                  <a:pt x="779" y="91"/>
                </a:cubicBezTo>
                <a:lnTo>
                  <a:pt x="778" y="92"/>
                </a:lnTo>
                <a:close/>
                <a:moveTo>
                  <a:pt x="899" y="317"/>
                </a:moveTo>
                <a:cubicBezTo>
                  <a:pt x="899" y="316"/>
                  <a:pt x="899" y="316"/>
                  <a:pt x="899" y="316"/>
                </a:cubicBezTo>
                <a:cubicBezTo>
                  <a:pt x="898" y="318"/>
                  <a:pt x="898" y="318"/>
                  <a:pt x="898" y="318"/>
                </a:cubicBezTo>
                <a:lnTo>
                  <a:pt x="899" y="317"/>
                </a:lnTo>
                <a:close/>
                <a:moveTo>
                  <a:pt x="903" y="920"/>
                </a:moveTo>
                <a:cubicBezTo>
                  <a:pt x="904" y="919"/>
                  <a:pt x="904" y="919"/>
                  <a:pt x="904" y="919"/>
                </a:cubicBezTo>
                <a:cubicBezTo>
                  <a:pt x="901" y="920"/>
                  <a:pt x="901" y="920"/>
                  <a:pt x="901" y="920"/>
                </a:cubicBezTo>
                <a:lnTo>
                  <a:pt x="903" y="920"/>
                </a:lnTo>
                <a:close/>
                <a:moveTo>
                  <a:pt x="900" y="921"/>
                </a:moveTo>
                <a:cubicBezTo>
                  <a:pt x="897" y="923"/>
                  <a:pt x="897" y="923"/>
                  <a:pt x="897" y="923"/>
                </a:cubicBezTo>
                <a:cubicBezTo>
                  <a:pt x="895" y="922"/>
                  <a:pt x="895" y="922"/>
                  <a:pt x="895" y="922"/>
                </a:cubicBezTo>
                <a:cubicBezTo>
                  <a:pt x="893" y="923"/>
                  <a:pt x="893" y="923"/>
                  <a:pt x="893" y="923"/>
                </a:cubicBezTo>
                <a:cubicBezTo>
                  <a:pt x="892" y="924"/>
                  <a:pt x="892" y="924"/>
                  <a:pt x="892" y="924"/>
                </a:cubicBezTo>
                <a:cubicBezTo>
                  <a:pt x="894" y="926"/>
                  <a:pt x="894" y="926"/>
                  <a:pt x="894" y="926"/>
                </a:cubicBezTo>
                <a:cubicBezTo>
                  <a:pt x="894" y="927"/>
                  <a:pt x="894" y="927"/>
                  <a:pt x="894" y="927"/>
                </a:cubicBezTo>
                <a:cubicBezTo>
                  <a:pt x="892" y="929"/>
                  <a:pt x="892" y="929"/>
                  <a:pt x="892" y="929"/>
                </a:cubicBezTo>
                <a:cubicBezTo>
                  <a:pt x="890" y="930"/>
                  <a:pt x="890" y="930"/>
                  <a:pt x="890" y="930"/>
                </a:cubicBezTo>
                <a:cubicBezTo>
                  <a:pt x="892" y="931"/>
                  <a:pt x="892" y="931"/>
                  <a:pt x="892" y="931"/>
                </a:cubicBezTo>
                <a:cubicBezTo>
                  <a:pt x="897" y="930"/>
                  <a:pt x="897" y="930"/>
                  <a:pt x="897" y="930"/>
                </a:cubicBezTo>
                <a:cubicBezTo>
                  <a:pt x="899" y="928"/>
                  <a:pt x="899" y="928"/>
                  <a:pt x="899" y="928"/>
                </a:cubicBezTo>
                <a:cubicBezTo>
                  <a:pt x="899" y="926"/>
                  <a:pt x="899" y="926"/>
                  <a:pt x="899" y="926"/>
                </a:cubicBezTo>
                <a:cubicBezTo>
                  <a:pt x="898" y="924"/>
                  <a:pt x="898" y="924"/>
                  <a:pt x="898" y="924"/>
                </a:cubicBezTo>
                <a:cubicBezTo>
                  <a:pt x="901" y="922"/>
                  <a:pt x="901" y="922"/>
                  <a:pt x="901" y="922"/>
                </a:cubicBezTo>
                <a:lnTo>
                  <a:pt x="900" y="921"/>
                </a:lnTo>
                <a:close/>
                <a:moveTo>
                  <a:pt x="931" y="500"/>
                </a:moveTo>
                <a:cubicBezTo>
                  <a:pt x="931" y="500"/>
                  <a:pt x="931" y="500"/>
                  <a:pt x="931" y="500"/>
                </a:cubicBezTo>
                <a:cubicBezTo>
                  <a:pt x="930" y="500"/>
                  <a:pt x="930" y="500"/>
                  <a:pt x="930" y="500"/>
                </a:cubicBezTo>
                <a:cubicBezTo>
                  <a:pt x="930" y="499"/>
                  <a:pt x="930" y="499"/>
                  <a:pt x="930" y="499"/>
                </a:cubicBezTo>
                <a:cubicBezTo>
                  <a:pt x="931" y="498"/>
                  <a:pt x="931" y="498"/>
                  <a:pt x="931" y="498"/>
                </a:cubicBezTo>
                <a:cubicBezTo>
                  <a:pt x="931" y="497"/>
                  <a:pt x="931" y="497"/>
                  <a:pt x="931" y="497"/>
                </a:cubicBezTo>
                <a:cubicBezTo>
                  <a:pt x="933" y="496"/>
                  <a:pt x="933" y="496"/>
                  <a:pt x="933" y="496"/>
                </a:cubicBezTo>
                <a:cubicBezTo>
                  <a:pt x="933" y="496"/>
                  <a:pt x="933" y="496"/>
                  <a:pt x="933" y="496"/>
                </a:cubicBezTo>
                <a:cubicBezTo>
                  <a:pt x="933" y="496"/>
                  <a:pt x="933" y="496"/>
                  <a:pt x="933" y="496"/>
                </a:cubicBezTo>
                <a:cubicBezTo>
                  <a:pt x="932" y="496"/>
                  <a:pt x="932" y="496"/>
                  <a:pt x="932" y="496"/>
                </a:cubicBezTo>
                <a:cubicBezTo>
                  <a:pt x="931" y="497"/>
                  <a:pt x="931" y="497"/>
                  <a:pt x="931" y="497"/>
                </a:cubicBezTo>
                <a:cubicBezTo>
                  <a:pt x="930" y="499"/>
                  <a:pt x="930" y="499"/>
                  <a:pt x="930" y="499"/>
                </a:cubicBezTo>
                <a:cubicBezTo>
                  <a:pt x="930" y="500"/>
                  <a:pt x="930" y="500"/>
                  <a:pt x="930" y="500"/>
                </a:cubicBezTo>
                <a:lnTo>
                  <a:pt x="931" y="500"/>
                </a:lnTo>
                <a:close/>
                <a:moveTo>
                  <a:pt x="931" y="520"/>
                </a:moveTo>
                <a:cubicBezTo>
                  <a:pt x="934" y="522"/>
                  <a:pt x="934" y="522"/>
                  <a:pt x="934" y="522"/>
                </a:cubicBezTo>
                <a:cubicBezTo>
                  <a:pt x="935" y="523"/>
                  <a:pt x="935" y="523"/>
                  <a:pt x="935" y="523"/>
                </a:cubicBezTo>
                <a:cubicBezTo>
                  <a:pt x="936" y="523"/>
                  <a:pt x="936" y="523"/>
                  <a:pt x="936" y="523"/>
                </a:cubicBezTo>
                <a:cubicBezTo>
                  <a:pt x="936" y="521"/>
                  <a:pt x="936" y="521"/>
                  <a:pt x="936" y="521"/>
                </a:cubicBezTo>
                <a:cubicBezTo>
                  <a:pt x="937" y="521"/>
                  <a:pt x="937" y="521"/>
                  <a:pt x="937" y="521"/>
                </a:cubicBezTo>
                <a:cubicBezTo>
                  <a:pt x="937" y="522"/>
                  <a:pt x="937" y="522"/>
                  <a:pt x="937" y="522"/>
                </a:cubicBezTo>
                <a:cubicBezTo>
                  <a:pt x="939" y="522"/>
                  <a:pt x="939" y="522"/>
                  <a:pt x="939" y="522"/>
                </a:cubicBezTo>
                <a:cubicBezTo>
                  <a:pt x="942" y="519"/>
                  <a:pt x="942" y="519"/>
                  <a:pt x="942" y="519"/>
                </a:cubicBezTo>
                <a:cubicBezTo>
                  <a:pt x="945" y="519"/>
                  <a:pt x="945" y="519"/>
                  <a:pt x="945" y="519"/>
                </a:cubicBezTo>
                <a:cubicBezTo>
                  <a:pt x="946" y="518"/>
                  <a:pt x="946" y="518"/>
                  <a:pt x="946" y="518"/>
                </a:cubicBezTo>
                <a:cubicBezTo>
                  <a:pt x="948" y="517"/>
                  <a:pt x="948" y="517"/>
                  <a:pt x="948" y="517"/>
                </a:cubicBezTo>
                <a:cubicBezTo>
                  <a:pt x="948" y="517"/>
                  <a:pt x="948" y="517"/>
                  <a:pt x="948" y="517"/>
                </a:cubicBezTo>
                <a:cubicBezTo>
                  <a:pt x="947" y="514"/>
                  <a:pt x="947" y="514"/>
                  <a:pt x="947" y="514"/>
                </a:cubicBezTo>
                <a:cubicBezTo>
                  <a:pt x="945" y="514"/>
                  <a:pt x="945" y="514"/>
                  <a:pt x="945" y="514"/>
                </a:cubicBezTo>
                <a:cubicBezTo>
                  <a:pt x="944" y="514"/>
                  <a:pt x="944" y="514"/>
                  <a:pt x="944" y="514"/>
                </a:cubicBezTo>
                <a:cubicBezTo>
                  <a:pt x="944" y="515"/>
                  <a:pt x="944" y="515"/>
                  <a:pt x="944" y="515"/>
                </a:cubicBezTo>
                <a:cubicBezTo>
                  <a:pt x="943" y="516"/>
                  <a:pt x="943" y="516"/>
                  <a:pt x="943" y="516"/>
                </a:cubicBezTo>
                <a:cubicBezTo>
                  <a:pt x="942" y="515"/>
                  <a:pt x="942" y="515"/>
                  <a:pt x="942" y="515"/>
                </a:cubicBezTo>
                <a:cubicBezTo>
                  <a:pt x="943" y="514"/>
                  <a:pt x="943" y="514"/>
                  <a:pt x="943" y="514"/>
                </a:cubicBezTo>
                <a:cubicBezTo>
                  <a:pt x="942" y="513"/>
                  <a:pt x="942" y="513"/>
                  <a:pt x="942" y="513"/>
                </a:cubicBezTo>
                <a:cubicBezTo>
                  <a:pt x="940" y="512"/>
                  <a:pt x="940" y="512"/>
                  <a:pt x="940" y="512"/>
                </a:cubicBezTo>
                <a:cubicBezTo>
                  <a:pt x="941" y="511"/>
                  <a:pt x="941" y="511"/>
                  <a:pt x="941" y="511"/>
                </a:cubicBezTo>
                <a:cubicBezTo>
                  <a:pt x="944" y="507"/>
                  <a:pt x="944" y="507"/>
                  <a:pt x="944" y="507"/>
                </a:cubicBezTo>
                <a:cubicBezTo>
                  <a:pt x="944" y="506"/>
                  <a:pt x="944" y="506"/>
                  <a:pt x="944" y="506"/>
                </a:cubicBezTo>
                <a:cubicBezTo>
                  <a:pt x="942" y="505"/>
                  <a:pt x="942" y="505"/>
                  <a:pt x="942" y="505"/>
                </a:cubicBezTo>
                <a:cubicBezTo>
                  <a:pt x="943" y="504"/>
                  <a:pt x="943" y="504"/>
                  <a:pt x="943" y="504"/>
                </a:cubicBezTo>
                <a:cubicBezTo>
                  <a:pt x="943" y="503"/>
                  <a:pt x="943" y="503"/>
                  <a:pt x="943" y="503"/>
                </a:cubicBezTo>
                <a:cubicBezTo>
                  <a:pt x="941" y="503"/>
                  <a:pt x="941" y="503"/>
                  <a:pt x="941" y="503"/>
                </a:cubicBezTo>
                <a:cubicBezTo>
                  <a:pt x="940" y="505"/>
                  <a:pt x="940" y="505"/>
                  <a:pt x="940" y="505"/>
                </a:cubicBezTo>
                <a:cubicBezTo>
                  <a:pt x="938" y="507"/>
                  <a:pt x="938" y="507"/>
                  <a:pt x="938" y="507"/>
                </a:cubicBezTo>
                <a:cubicBezTo>
                  <a:pt x="937" y="509"/>
                  <a:pt x="937" y="509"/>
                  <a:pt x="937" y="509"/>
                </a:cubicBezTo>
                <a:cubicBezTo>
                  <a:pt x="936" y="510"/>
                  <a:pt x="936" y="510"/>
                  <a:pt x="936" y="510"/>
                </a:cubicBezTo>
                <a:cubicBezTo>
                  <a:pt x="934" y="513"/>
                  <a:pt x="934" y="513"/>
                  <a:pt x="934" y="513"/>
                </a:cubicBezTo>
                <a:cubicBezTo>
                  <a:pt x="931" y="515"/>
                  <a:pt x="931" y="515"/>
                  <a:pt x="931" y="515"/>
                </a:cubicBezTo>
                <a:cubicBezTo>
                  <a:pt x="930" y="516"/>
                  <a:pt x="930" y="516"/>
                  <a:pt x="930" y="516"/>
                </a:cubicBezTo>
                <a:cubicBezTo>
                  <a:pt x="931" y="517"/>
                  <a:pt x="931" y="517"/>
                  <a:pt x="931" y="517"/>
                </a:cubicBezTo>
                <a:lnTo>
                  <a:pt x="931" y="520"/>
                </a:lnTo>
                <a:close/>
                <a:moveTo>
                  <a:pt x="840" y="847"/>
                </a:moveTo>
                <a:cubicBezTo>
                  <a:pt x="844" y="848"/>
                  <a:pt x="844" y="848"/>
                  <a:pt x="844" y="848"/>
                </a:cubicBezTo>
                <a:cubicBezTo>
                  <a:pt x="846" y="848"/>
                  <a:pt x="846" y="848"/>
                  <a:pt x="846" y="848"/>
                </a:cubicBezTo>
                <a:cubicBezTo>
                  <a:pt x="849" y="847"/>
                  <a:pt x="849" y="847"/>
                  <a:pt x="849" y="847"/>
                </a:cubicBezTo>
                <a:cubicBezTo>
                  <a:pt x="851" y="848"/>
                  <a:pt x="851" y="848"/>
                  <a:pt x="851" y="848"/>
                </a:cubicBezTo>
                <a:cubicBezTo>
                  <a:pt x="854" y="846"/>
                  <a:pt x="854" y="846"/>
                  <a:pt x="854" y="846"/>
                </a:cubicBezTo>
                <a:cubicBezTo>
                  <a:pt x="856" y="843"/>
                  <a:pt x="856" y="843"/>
                  <a:pt x="856" y="843"/>
                </a:cubicBezTo>
                <a:cubicBezTo>
                  <a:pt x="855" y="843"/>
                  <a:pt x="855" y="843"/>
                  <a:pt x="855" y="843"/>
                </a:cubicBezTo>
                <a:cubicBezTo>
                  <a:pt x="854" y="842"/>
                  <a:pt x="854" y="842"/>
                  <a:pt x="854" y="842"/>
                </a:cubicBezTo>
                <a:cubicBezTo>
                  <a:pt x="853" y="841"/>
                  <a:pt x="853" y="841"/>
                  <a:pt x="853" y="841"/>
                </a:cubicBezTo>
                <a:cubicBezTo>
                  <a:pt x="849" y="842"/>
                  <a:pt x="849" y="842"/>
                  <a:pt x="849" y="842"/>
                </a:cubicBezTo>
                <a:cubicBezTo>
                  <a:pt x="841" y="841"/>
                  <a:pt x="841" y="841"/>
                  <a:pt x="841" y="841"/>
                </a:cubicBezTo>
                <a:cubicBezTo>
                  <a:pt x="841" y="842"/>
                  <a:pt x="841" y="842"/>
                  <a:pt x="841" y="842"/>
                </a:cubicBezTo>
                <a:cubicBezTo>
                  <a:pt x="839" y="843"/>
                  <a:pt x="839" y="843"/>
                  <a:pt x="839" y="843"/>
                </a:cubicBezTo>
                <a:cubicBezTo>
                  <a:pt x="839" y="845"/>
                  <a:pt x="839" y="845"/>
                  <a:pt x="839" y="845"/>
                </a:cubicBezTo>
                <a:cubicBezTo>
                  <a:pt x="839" y="846"/>
                  <a:pt x="839" y="846"/>
                  <a:pt x="839" y="846"/>
                </a:cubicBezTo>
                <a:lnTo>
                  <a:pt x="840" y="847"/>
                </a:lnTo>
                <a:close/>
                <a:moveTo>
                  <a:pt x="868" y="920"/>
                </a:moveTo>
                <a:cubicBezTo>
                  <a:pt x="867" y="919"/>
                  <a:pt x="867" y="919"/>
                  <a:pt x="867" y="919"/>
                </a:cubicBezTo>
                <a:cubicBezTo>
                  <a:pt x="865" y="921"/>
                  <a:pt x="865" y="921"/>
                  <a:pt x="865" y="921"/>
                </a:cubicBezTo>
                <a:cubicBezTo>
                  <a:pt x="865" y="921"/>
                  <a:pt x="866" y="921"/>
                  <a:pt x="866" y="921"/>
                </a:cubicBezTo>
                <a:cubicBezTo>
                  <a:pt x="868" y="921"/>
                  <a:pt x="868" y="921"/>
                  <a:pt x="868" y="921"/>
                </a:cubicBezTo>
                <a:cubicBezTo>
                  <a:pt x="870" y="921"/>
                  <a:pt x="870" y="921"/>
                  <a:pt x="870" y="921"/>
                </a:cubicBezTo>
                <a:cubicBezTo>
                  <a:pt x="872" y="920"/>
                  <a:pt x="872" y="920"/>
                  <a:pt x="872" y="920"/>
                </a:cubicBezTo>
                <a:cubicBezTo>
                  <a:pt x="871" y="918"/>
                  <a:pt x="871" y="918"/>
                  <a:pt x="871" y="918"/>
                </a:cubicBezTo>
                <a:lnTo>
                  <a:pt x="868" y="920"/>
                </a:lnTo>
                <a:close/>
                <a:moveTo>
                  <a:pt x="420" y="23"/>
                </a:moveTo>
                <a:cubicBezTo>
                  <a:pt x="419" y="23"/>
                  <a:pt x="419" y="23"/>
                  <a:pt x="419" y="23"/>
                </a:cubicBezTo>
                <a:cubicBezTo>
                  <a:pt x="421" y="25"/>
                  <a:pt x="421" y="25"/>
                  <a:pt x="421" y="25"/>
                </a:cubicBezTo>
                <a:cubicBezTo>
                  <a:pt x="424" y="23"/>
                  <a:pt x="424" y="23"/>
                  <a:pt x="424" y="23"/>
                </a:cubicBezTo>
                <a:cubicBezTo>
                  <a:pt x="423" y="22"/>
                  <a:pt x="423" y="22"/>
                  <a:pt x="423" y="22"/>
                </a:cubicBezTo>
                <a:cubicBezTo>
                  <a:pt x="424" y="20"/>
                  <a:pt x="424" y="20"/>
                  <a:pt x="424" y="20"/>
                </a:cubicBezTo>
                <a:cubicBezTo>
                  <a:pt x="425" y="15"/>
                  <a:pt x="425" y="15"/>
                  <a:pt x="425" y="15"/>
                </a:cubicBezTo>
                <a:cubicBezTo>
                  <a:pt x="424" y="13"/>
                  <a:pt x="424" y="13"/>
                  <a:pt x="424" y="13"/>
                </a:cubicBezTo>
                <a:cubicBezTo>
                  <a:pt x="423" y="14"/>
                  <a:pt x="423" y="14"/>
                  <a:pt x="423" y="14"/>
                </a:cubicBezTo>
                <a:cubicBezTo>
                  <a:pt x="422" y="15"/>
                  <a:pt x="422" y="15"/>
                  <a:pt x="422" y="15"/>
                </a:cubicBezTo>
                <a:cubicBezTo>
                  <a:pt x="421" y="14"/>
                  <a:pt x="421" y="14"/>
                  <a:pt x="421" y="14"/>
                </a:cubicBezTo>
                <a:cubicBezTo>
                  <a:pt x="420" y="15"/>
                  <a:pt x="420" y="15"/>
                  <a:pt x="420" y="15"/>
                </a:cubicBezTo>
                <a:cubicBezTo>
                  <a:pt x="420" y="19"/>
                  <a:pt x="420" y="19"/>
                  <a:pt x="420" y="19"/>
                </a:cubicBezTo>
                <a:cubicBezTo>
                  <a:pt x="421" y="21"/>
                  <a:pt x="421" y="21"/>
                  <a:pt x="421" y="21"/>
                </a:cubicBezTo>
                <a:lnTo>
                  <a:pt x="420" y="23"/>
                </a:lnTo>
                <a:close/>
                <a:moveTo>
                  <a:pt x="822" y="178"/>
                </a:moveTo>
                <a:cubicBezTo>
                  <a:pt x="822" y="177"/>
                  <a:pt x="822" y="177"/>
                  <a:pt x="822" y="177"/>
                </a:cubicBezTo>
                <a:cubicBezTo>
                  <a:pt x="821" y="176"/>
                  <a:pt x="821" y="176"/>
                  <a:pt x="821" y="176"/>
                </a:cubicBezTo>
                <a:cubicBezTo>
                  <a:pt x="820" y="176"/>
                  <a:pt x="820" y="176"/>
                  <a:pt x="820" y="176"/>
                </a:cubicBezTo>
                <a:cubicBezTo>
                  <a:pt x="820" y="176"/>
                  <a:pt x="820" y="176"/>
                  <a:pt x="820" y="176"/>
                </a:cubicBezTo>
                <a:cubicBezTo>
                  <a:pt x="821" y="177"/>
                  <a:pt x="821" y="177"/>
                  <a:pt x="821" y="177"/>
                </a:cubicBezTo>
                <a:lnTo>
                  <a:pt x="822" y="178"/>
                </a:lnTo>
                <a:close/>
                <a:moveTo>
                  <a:pt x="900" y="320"/>
                </a:moveTo>
                <a:cubicBezTo>
                  <a:pt x="901" y="318"/>
                  <a:pt x="901" y="318"/>
                  <a:pt x="901" y="318"/>
                </a:cubicBezTo>
                <a:cubicBezTo>
                  <a:pt x="900" y="316"/>
                  <a:pt x="900" y="316"/>
                  <a:pt x="900" y="316"/>
                </a:cubicBezTo>
                <a:cubicBezTo>
                  <a:pt x="899" y="317"/>
                  <a:pt x="899" y="317"/>
                  <a:pt x="899" y="317"/>
                </a:cubicBezTo>
                <a:cubicBezTo>
                  <a:pt x="900" y="319"/>
                  <a:pt x="900" y="319"/>
                  <a:pt x="900" y="319"/>
                </a:cubicBezTo>
                <a:cubicBezTo>
                  <a:pt x="900" y="320"/>
                  <a:pt x="900" y="320"/>
                  <a:pt x="900" y="320"/>
                </a:cubicBezTo>
                <a:close/>
                <a:moveTo>
                  <a:pt x="897" y="317"/>
                </a:moveTo>
                <a:cubicBezTo>
                  <a:pt x="898" y="317"/>
                  <a:pt x="898" y="317"/>
                  <a:pt x="898" y="317"/>
                </a:cubicBezTo>
                <a:cubicBezTo>
                  <a:pt x="898" y="316"/>
                  <a:pt x="898" y="316"/>
                  <a:pt x="898" y="316"/>
                </a:cubicBezTo>
                <a:lnTo>
                  <a:pt x="897" y="317"/>
                </a:lnTo>
                <a:close/>
                <a:moveTo>
                  <a:pt x="929" y="474"/>
                </a:moveTo>
                <a:cubicBezTo>
                  <a:pt x="931" y="475"/>
                  <a:pt x="931" y="475"/>
                  <a:pt x="931" y="475"/>
                </a:cubicBezTo>
                <a:cubicBezTo>
                  <a:pt x="932" y="475"/>
                  <a:pt x="932" y="475"/>
                  <a:pt x="932" y="475"/>
                </a:cubicBezTo>
                <a:cubicBezTo>
                  <a:pt x="934" y="476"/>
                  <a:pt x="934" y="476"/>
                  <a:pt x="934" y="476"/>
                </a:cubicBezTo>
                <a:cubicBezTo>
                  <a:pt x="936" y="475"/>
                  <a:pt x="936" y="475"/>
                  <a:pt x="936" y="475"/>
                </a:cubicBezTo>
                <a:cubicBezTo>
                  <a:pt x="937" y="474"/>
                  <a:pt x="937" y="474"/>
                  <a:pt x="937" y="474"/>
                </a:cubicBezTo>
                <a:cubicBezTo>
                  <a:pt x="936" y="473"/>
                  <a:pt x="936" y="473"/>
                  <a:pt x="936" y="473"/>
                </a:cubicBezTo>
                <a:cubicBezTo>
                  <a:pt x="935" y="472"/>
                  <a:pt x="935" y="472"/>
                  <a:pt x="935" y="472"/>
                </a:cubicBezTo>
                <a:cubicBezTo>
                  <a:pt x="934" y="471"/>
                  <a:pt x="934" y="471"/>
                  <a:pt x="934" y="471"/>
                </a:cubicBezTo>
                <a:cubicBezTo>
                  <a:pt x="933" y="470"/>
                  <a:pt x="933" y="470"/>
                  <a:pt x="933" y="470"/>
                </a:cubicBezTo>
                <a:cubicBezTo>
                  <a:pt x="931" y="469"/>
                  <a:pt x="931" y="469"/>
                  <a:pt x="931" y="469"/>
                </a:cubicBezTo>
                <a:cubicBezTo>
                  <a:pt x="929" y="467"/>
                  <a:pt x="929" y="467"/>
                  <a:pt x="929" y="467"/>
                </a:cubicBezTo>
                <a:cubicBezTo>
                  <a:pt x="928" y="467"/>
                  <a:pt x="928" y="467"/>
                  <a:pt x="928" y="467"/>
                </a:cubicBezTo>
                <a:cubicBezTo>
                  <a:pt x="926" y="465"/>
                  <a:pt x="926" y="465"/>
                  <a:pt x="926" y="465"/>
                </a:cubicBezTo>
                <a:cubicBezTo>
                  <a:pt x="924" y="464"/>
                  <a:pt x="924" y="464"/>
                  <a:pt x="924" y="464"/>
                </a:cubicBezTo>
                <a:cubicBezTo>
                  <a:pt x="921" y="463"/>
                  <a:pt x="921" y="463"/>
                  <a:pt x="921" y="463"/>
                </a:cubicBezTo>
                <a:cubicBezTo>
                  <a:pt x="916" y="462"/>
                  <a:pt x="916" y="462"/>
                  <a:pt x="916" y="462"/>
                </a:cubicBezTo>
                <a:cubicBezTo>
                  <a:pt x="914" y="461"/>
                  <a:pt x="914" y="461"/>
                  <a:pt x="914" y="461"/>
                </a:cubicBezTo>
                <a:cubicBezTo>
                  <a:pt x="912" y="462"/>
                  <a:pt x="912" y="462"/>
                  <a:pt x="912" y="462"/>
                </a:cubicBezTo>
                <a:cubicBezTo>
                  <a:pt x="913" y="464"/>
                  <a:pt x="913" y="464"/>
                  <a:pt x="913" y="464"/>
                </a:cubicBezTo>
                <a:cubicBezTo>
                  <a:pt x="915" y="465"/>
                  <a:pt x="915" y="465"/>
                  <a:pt x="915" y="465"/>
                </a:cubicBezTo>
                <a:cubicBezTo>
                  <a:pt x="919" y="467"/>
                  <a:pt x="919" y="467"/>
                  <a:pt x="919" y="467"/>
                </a:cubicBezTo>
                <a:cubicBezTo>
                  <a:pt x="919" y="469"/>
                  <a:pt x="919" y="469"/>
                  <a:pt x="919" y="469"/>
                </a:cubicBezTo>
                <a:cubicBezTo>
                  <a:pt x="920" y="470"/>
                  <a:pt x="920" y="470"/>
                  <a:pt x="920" y="470"/>
                </a:cubicBezTo>
                <a:cubicBezTo>
                  <a:pt x="921" y="470"/>
                  <a:pt x="921" y="470"/>
                  <a:pt x="921" y="470"/>
                </a:cubicBezTo>
                <a:cubicBezTo>
                  <a:pt x="924" y="473"/>
                  <a:pt x="924" y="473"/>
                  <a:pt x="924" y="473"/>
                </a:cubicBezTo>
                <a:cubicBezTo>
                  <a:pt x="927" y="473"/>
                  <a:pt x="927" y="473"/>
                  <a:pt x="927" y="473"/>
                </a:cubicBezTo>
                <a:lnTo>
                  <a:pt x="929" y="474"/>
                </a:lnTo>
                <a:close/>
                <a:moveTo>
                  <a:pt x="925" y="510"/>
                </a:moveTo>
                <a:cubicBezTo>
                  <a:pt x="926" y="510"/>
                  <a:pt x="926" y="510"/>
                  <a:pt x="926" y="510"/>
                </a:cubicBezTo>
                <a:cubicBezTo>
                  <a:pt x="923" y="510"/>
                  <a:pt x="923" y="510"/>
                  <a:pt x="923" y="510"/>
                </a:cubicBezTo>
                <a:cubicBezTo>
                  <a:pt x="921" y="509"/>
                  <a:pt x="921" y="509"/>
                  <a:pt x="921" y="509"/>
                </a:cubicBezTo>
                <a:cubicBezTo>
                  <a:pt x="920" y="510"/>
                  <a:pt x="920" y="510"/>
                  <a:pt x="920" y="510"/>
                </a:cubicBezTo>
                <a:cubicBezTo>
                  <a:pt x="918" y="510"/>
                  <a:pt x="918" y="510"/>
                  <a:pt x="918" y="510"/>
                </a:cubicBezTo>
                <a:cubicBezTo>
                  <a:pt x="917" y="509"/>
                  <a:pt x="917" y="509"/>
                  <a:pt x="917" y="509"/>
                </a:cubicBezTo>
                <a:cubicBezTo>
                  <a:pt x="915" y="509"/>
                  <a:pt x="915" y="509"/>
                  <a:pt x="915" y="509"/>
                </a:cubicBezTo>
                <a:cubicBezTo>
                  <a:pt x="913" y="507"/>
                  <a:pt x="913" y="507"/>
                  <a:pt x="913" y="507"/>
                </a:cubicBezTo>
                <a:cubicBezTo>
                  <a:pt x="911" y="507"/>
                  <a:pt x="911" y="507"/>
                  <a:pt x="911" y="507"/>
                </a:cubicBezTo>
                <a:cubicBezTo>
                  <a:pt x="911" y="508"/>
                  <a:pt x="911" y="508"/>
                  <a:pt x="911" y="508"/>
                </a:cubicBezTo>
                <a:cubicBezTo>
                  <a:pt x="910" y="507"/>
                  <a:pt x="910" y="507"/>
                  <a:pt x="910" y="507"/>
                </a:cubicBezTo>
                <a:cubicBezTo>
                  <a:pt x="910" y="506"/>
                  <a:pt x="910" y="506"/>
                  <a:pt x="910" y="506"/>
                </a:cubicBezTo>
                <a:cubicBezTo>
                  <a:pt x="909" y="505"/>
                  <a:pt x="909" y="505"/>
                  <a:pt x="909" y="505"/>
                </a:cubicBezTo>
                <a:cubicBezTo>
                  <a:pt x="909" y="504"/>
                  <a:pt x="909" y="504"/>
                  <a:pt x="909" y="504"/>
                </a:cubicBezTo>
                <a:cubicBezTo>
                  <a:pt x="910" y="503"/>
                  <a:pt x="910" y="503"/>
                  <a:pt x="910" y="503"/>
                </a:cubicBezTo>
                <a:cubicBezTo>
                  <a:pt x="910" y="501"/>
                  <a:pt x="910" y="501"/>
                  <a:pt x="910" y="501"/>
                </a:cubicBezTo>
                <a:cubicBezTo>
                  <a:pt x="906" y="504"/>
                  <a:pt x="906" y="504"/>
                  <a:pt x="906" y="504"/>
                </a:cubicBezTo>
                <a:cubicBezTo>
                  <a:pt x="905" y="505"/>
                  <a:pt x="905" y="505"/>
                  <a:pt x="905" y="505"/>
                </a:cubicBezTo>
                <a:cubicBezTo>
                  <a:pt x="906" y="506"/>
                  <a:pt x="906" y="506"/>
                  <a:pt x="906" y="506"/>
                </a:cubicBezTo>
                <a:cubicBezTo>
                  <a:pt x="907" y="506"/>
                  <a:pt x="907" y="506"/>
                  <a:pt x="907" y="506"/>
                </a:cubicBezTo>
                <a:cubicBezTo>
                  <a:pt x="908" y="507"/>
                  <a:pt x="908" y="507"/>
                  <a:pt x="908" y="507"/>
                </a:cubicBezTo>
                <a:cubicBezTo>
                  <a:pt x="908" y="508"/>
                  <a:pt x="908" y="508"/>
                  <a:pt x="908" y="508"/>
                </a:cubicBezTo>
                <a:cubicBezTo>
                  <a:pt x="909" y="509"/>
                  <a:pt x="909" y="509"/>
                  <a:pt x="909" y="509"/>
                </a:cubicBezTo>
                <a:cubicBezTo>
                  <a:pt x="910" y="510"/>
                  <a:pt x="910" y="510"/>
                  <a:pt x="910" y="510"/>
                </a:cubicBezTo>
                <a:cubicBezTo>
                  <a:pt x="910" y="510"/>
                  <a:pt x="910" y="510"/>
                  <a:pt x="910" y="510"/>
                </a:cubicBezTo>
                <a:cubicBezTo>
                  <a:pt x="911" y="511"/>
                  <a:pt x="911" y="511"/>
                  <a:pt x="911" y="511"/>
                </a:cubicBezTo>
                <a:cubicBezTo>
                  <a:pt x="912" y="512"/>
                  <a:pt x="912" y="512"/>
                  <a:pt x="912" y="512"/>
                </a:cubicBezTo>
                <a:cubicBezTo>
                  <a:pt x="913" y="513"/>
                  <a:pt x="913" y="513"/>
                  <a:pt x="913" y="513"/>
                </a:cubicBezTo>
                <a:cubicBezTo>
                  <a:pt x="917" y="513"/>
                  <a:pt x="917" y="513"/>
                  <a:pt x="917" y="513"/>
                </a:cubicBezTo>
                <a:cubicBezTo>
                  <a:pt x="918" y="515"/>
                  <a:pt x="918" y="515"/>
                  <a:pt x="918" y="515"/>
                </a:cubicBezTo>
                <a:cubicBezTo>
                  <a:pt x="920" y="516"/>
                  <a:pt x="920" y="516"/>
                  <a:pt x="920" y="516"/>
                </a:cubicBezTo>
                <a:cubicBezTo>
                  <a:pt x="922" y="516"/>
                  <a:pt x="922" y="516"/>
                  <a:pt x="922" y="516"/>
                </a:cubicBezTo>
                <a:cubicBezTo>
                  <a:pt x="923" y="514"/>
                  <a:pt x="923" y="514"/>
                  <a:pt x="923" y="514"/>
                </a:cubicBezTo>
                <a:cubicBezTo>
                  <a:pt x="922" y="513"/>
                  <a:pt x="922" y="513"/>
                  <a:pt x="922" y="513"/>
                </a:cubicBezTo>
                <a:cubicBezTo>
                  <a:pt x="923" y="511"/>
                  <a:pt x="923" y="511"/>
                  <a:pt x="923" y="511"/>
                </a:cubicBezTo>
                <a:lnTo>
                  <a:pt x="925" y="510"/>
                </a:lnTo>
                <a:close/>
                <a:moveTo>
                  <a:pt x="746" y="96"/>
                </a:moveTo>
                <a:cubicBezTo>
                  <a:pt x="748" y="93"/>
                  <a:pt x="748" y="93"/>
                  <a:pt x="748" y="93"/>
                </a:cubicBezTo>
                <a:cubicBezTo>
                  <a:pt x="747" y="91"/>
                  <a:pt x="747" y="91"/>
                  <a:pt x="747" y="91"/>
                </a:cubicBezTo>
                <a:cubicBezTo>
                  <a:pt x="745" y="90"/>
                  <a:pt x="745" y="90"/>
                  <a:pt x="745" y="90"/>
                </a:cubicBezTo>
                <a:cubicBezTo>
                  <a:pt x="743" y="92"/>
                  <a:pt x="743" y="92"/>
                  <a:pt x="743" y="92"/>
                </a:cubicBezTo>
                <a:cubicBezTo>
                  <a:pt x="742" y="95"/>
                  <a:pt x="742" y="95"/>
                  <a:pt x="742" y="95"/>
                </a:cubicBezTo>
                <a:cubicBezTo>
                  <a:pt x="742" y="96"/>
                  <a:pt x="743" y="96"/>
                  <a:pt x="743" y="96"/>
                </a:cubicBezTo>
                <a:cubicBezTo>
                  <a:pt x="744" y="94"/>
                  <a:pt x="744" y="94"/>
                  <a:pt x="744" y="94"/>
                </a:cubicBezTo>
                <a:cubicBezTo>
                  <a:pt x="744" y="93"/>
                  <a:pt x="744" y="93"/>
                  <a:pt x="744" y="93"/>
                </a:cubicBezTo>
                <a:cubicBezTo>
                  <a:pt x="744" y="95"/>
                  <a:pt x="744" y="95"/>
                  <a:pt x="744" y="95"/>
                </a:cubicBezTo>
                <a:cubicBezTo>
                  <a:pt x="744" y="97"/>
                  <a:pt x="744" y="97"/>
                  <a:pt x="744" y="97"/>
                </a:cubicBezTo>
                <a:lnTo>
                  <a:pt x="746" y="96"/>
                </a:lnTo>
                <a:close/>
                <a:moveTo>
                  <a:pt x="740" y="90"/>
                </a:moveTo>
                <a:cubicBezTo>
                  <a:pt x="740" y="93"/>
                  <a:pt x="740" y="93"/>
                  <a:pt x="740" y="93"/>
                </a:cubicBezTo>
                <a:cubicBezTo>
                  <a:pt x="741" y="93"/>
                  <a:pt x="741" y="93"/>
                  <a:pt x="741" y="93"/>
                </a:cubicBezTo>
                <a:cubicBezTo>
                  <a:pt x="742" y="91"/>
                  <a:pt x="742" y="91"/>
                  <a:pt x="742" y="91"/>
                </a:cubicBezTo>
                <a:cubicBezTo>
                  <a:pt x="741" y="89"/>
                  <a:pt x="741" y="89"/>
                  <a:pt x="741" y="89"/>
                </a:cubicBezTo>
                <a:lnTo>
                  <a:pt x="740" y="90"/>
                </a:lnTo>
                <a:close/>
                <a:moveTo>
                  <a:pt x="718" y="61"/>
                </a:moveTo>
                <a:cubicBezTo>
                  <a:pt x="719" y="61"/>
                  <a:pt x="719" y="61"/>
                  <a:pt x="719" y="61"/>
                </a:cubicBezTo>
                <a:cubicBezTo>
                  <a:pt x="719" y="59"/>
                  <a:pt x="719" y="59"/>
                  <a:pt x="719" y="59"/>
                </a:cubicBezTo>
                <a:cubicBezTo>
                  <a:pt x="720" y="58"/>
                  <a:pt x="720" y="58"/>
                  <a:pt x="720" y="58"/>
                </a:cubicBezTo>
                <a:cubicBezTo>
                  <a:pt x="719" y="57"/>
                  <a:pt x="719" y="57"/>
                  <a:pt x="719" y="57"/>
                </a:cubicBezTo>
                <a:cubicBezTo>
                  <a:pt x="719" y="56"/>
                  <a:pt x="719" y="56"/>
                  <a:pt x="719" y="56"/>
                </a:cubicBezTo>
                <a:cubicBezTo>
                  <a:pt x="718" y="55"/>
                  <a:pt x="718" y="55"/>
                  <a:pt x="718" y="55"/>
                </a:cubicBezTo>
                <a:cubicBezTo>
                  <a:pt x="717" y="56"/>
                  <a:pt x="717" y="56"/>
                  <a:pt x="717" y="56"/>
                </a:cubicBezTo>
                <a:cubicBezTo>
                  <a:pt x="717" y="58"/>
                  <a:pt x="717" y="58"/>
                  <a:pt x="717" y="58"/>
                </a:cubicBezTo>
                <a:cubicBezTo>
                  <a:pt x="717" y="59"/>
                  <a:pt x="717" y="59"/>
                  <a:pt x="717" y="59"/>
                </a:cubicBezTo>
                <a:lnTo>
                  <a:pt x="718" y="61"/>
                </a:lnTo>
                <a:close/>
                <a:moveTo>
                  <a:pt x="712" y="101"/>
                </a:moveTo>
                <a:cubicBezTo>
                  <a:pt x="713" y="100"/>
                  <a:pt x="713" y="100"/>
                  <a:pt x="713" y="100"/>
                </a:cubicBezTo>
                <a:cubicBezTo>
                  <a:pt x="713" y="98"/>
                  <a:pt x="713" y="98"/>
                  <a:pt x="713" y="98"/>
                </a:cubicBezTo>
                <a:cubicBezTo>
                  <a:pt x="714" y="97"/>
                  <a:pt x="714" y="97"/>
                  <a:pt x="714" y="97"/>
                </a:cubicBezTo>
                <a:cubicBezTo>
                  <a:pt x="715" y="99"/>
                  <a:pt x="715" y="99"/>
                  <a:pt x="715" y="99"/>
                </a:cubicBezTo>
                <a:cubicBezTo>
                  <a:pt x="715" y="101"/>
                  <a:pt x="715" y="101"/>
                  <a:pt x="715" y="101"/>
                </a:cubicBezTo>
                <a:cubicBezTo>
                  <a:pt x="717" y="103"/>
                  <a:pt x="717" y="103"/>
                  <a:pt x="717" y="103"/>
                </a:cubicBezTo>
                <a:cubicBezTo>
                  <a:pt x="718" y="101"/>
                  <a:pt x="718" y="101"/>
                  <a:pt x="718" y="101"/>
                </a:cubicBezTo>
                <a:cubicBezTo>
                  <a:pt x="719" y="102"/>
                  <a:pt x="719" y="102"/>
                  <a:pt x="719" y="102"/>
                </a:cubicBezTo>
                <a:cubicBezTo>
                  <a:pt x="718" y="104"/>
                  <a:pt x="718" y="104"/>
                  <a:pt x="718" y="104"/>
                </a:cubicBezTo>
                <a:cubicBezTo>
                  <a:pt x="720" y="107"/>
                  <a:pt x="720" y="107"/>
                  <a:pt x="720" y="107"/>
                </a:cubicBezTo>
                <a:cubicBezTo>
                  <a:pt x="722" y="107"/>
                  <a:pt x="722" y="107"/>
                  <a:pt x="722" y="107"/>
                </a:cubicBezTo>
                <a:cubicBezTo>
                  <a:pt x="723" y="110"/>
                  <a:pt x="723" y="110"/>
                  <a:pt x="723" y="110"/>
                </a:cubicBezTo>
                <a:cubicBezTo>
                  <a:pt x="725" y="112"/>
                  <a:pt x="725" y="112"/>
                  <a:pt x="725" y="112"/>
                </a:cubicBezTo>
                <a:cubicBezTo>
                  <a:pt x="726" y="109"/>
                  <a:pt x="726" y="109"/>
                  <a:pt x="726" y="109"/>
                </a:cubicBezTo>
                <a:cubicBezTo>
                  <a:pt x="726" y="111"/>
                  <a:pt x="726" y="111"/>
                  <a:pt x="726" y="111"/>
                </a:cubicBezTo>
                <a:cubicBezTo>
                  <a:pt x="729" y="113"/>
                  <a:pt x="729" y="113"/>
                  <a:pt x="729" y="113"/>
                </a:cubicBezTo>
                <a:cubicBezTo>
                  <a:pt x="730" y="113"/>
                  <a:pt x="730" y="113"/>
                  <a:pt x="730" y="113"/>
                </a:cubicBezTo>
                <a:cubicBezTo>
                  <a:pt x="732" y="113"/>
                  <a:pt x="732" y="113"/>
                  <a:pt x="732" y="113"/>
                </a:cubicBezTo>
                <a:cubicBezTo>
                  <a:pt x="734" y="111"/>
                  <a:pt x="734" y="111"/>
                  <a:pt x="734" y="111"/>
                </a:cubicBezTo>
                <a:cubicBezTo>
                  <a:pt x="736" y="111"/>
                  <a:pt x="736" y="111"/>
                  <a:pt x="736" y="111"/>
                </a:cubicBezTo>
                <a:cubicBezTo>
                  <a:pt x="738" y="109"/>
                  <a:pt x="738" y="109"/>
                  <a:pt x="738" y="109"/>
                </a:cubicBezTo>
                <a:cubicBezTo>
                  <a:pt x="739" y="111"/>
                  <a:pt x="739" y="111"/>
                  <a:pt x="739" y="111"/>
                </a:cubicBezTo>
                <a:cubicBezTo>
                  <a:pt x="740" y="110"/>
                  <a:pt x="740" y="110"/>
                  <a:pt x="740" y="110"/>
                </a:cubicBezTo>
                <a:cubicBezTo>
                  <a:pt x="743" y="108"/>
                  <a:pt x="743" y="108"/>
                  <a:pt x="743" y="108"/>
                </a:cubicBezTo>
                <a:cubicBezTo>
                  <a:pt x="743" y="106"/>
                  <a:pt x="743" y="106"/>
                  <a:pt x="743" y="106"/>
                </a:cubicBezTo>
                <a:cubicBezTo>
                  <a:pt x="741" y="107"/>
                  <a:pt x="741" y="107"/>
                  <a:pt x="741" y="107"/>
                </a:cubicBezTo>
                <a:cubicBezTo>
                  <a:pt x="740" y="105"/>
                  <a:pt x="740" y="105"/>
                  <a:pt x="740" y="105"/>
                </a:cubicBezTo>
                <a:cubicBezTo>
                  <a:pt x="742" y="101"/>
                  <a:pt x="742" y="101"/>
                  <a:pt x="742" y="101"/>
                </a:cubicBezTo>
                <a:cubicBezTo>
                  <a:pt x="742" y="99"/>
                  <a:pt x="742" y="99"/>
                  <a:pt x="742" y="99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739" y="104"/>
                  <a:pt x="739" y="104"/>
                  <a:pt x="739" y="104"/>
                </a:cubicBezTo>
                <a:cubicBezTo>
                  <a:pt x="738" y="102"/>
                  <a:pt x="738" y="102"/>
                  <a:pt x="738" y="102"/>
                </a:cubicBezTo>
                <a:cubicBezTo>
                  <a:pt x="740" y="97"/>
                  <a:pt x="740" y="97"/>
                  <a:pt x="740" y="97"/>
                </a:cubicBezTo>
                <a:cubicBezTo>
                  <a:pt x="739" y="90"/>
                  <a:pt x="739" y="90"/>
                  <a:pt x="739" y="90"/>
                </a:cubicBezTo>
                <a:cubicBezTo>
                  <a:pt x="736" y="88"/>
                  <a:pt x="736" y="88"/>
                  <a:pt x="736" y="88"/>
                </a:cubicBezTo>
                <a:cubicBezTo>
                  <a:pt x="736" y="86"/>
                  <a:pt x="736" y="86"/>
                  <a:pt x="736" y="86"/>
                </a:cubicBezTo>
                <a:cubicBezTo>
                  <a:pt x="734" y="86"/>
                  <a:pt x="734" y="86"/>
                  <a:pt x="734" y="86"/>
                </a:cubicBezTo>
                <a:cubicBezTo>
                  <a:pt x="733" y="88"/>
                  <a:pt x="733" y="88"/>
                  <a:pt x="733" y="88"/>
                </a:cubicBezTo>
                <a:cubicBezTo>
                  <a:pt x="733" y="86"/>
                  <a:pt x="733" y="86"/>
                  <a:pt x="733" y="86"/>
                </a:cubicBezTo>
                <a:cubicBezTo>
                  <a:pt x="734" y="85"/>
                  <a:pt x="734" y="85"/>
                  <a:pt x="734" y="85"/>
                </a:cubicBezTo>
                <a:cubicBezTo>
                  <a:pt x="734" y="83"/>
                  <a:pt x="734" y="83"/>
                  <a:pt x="734" y="83"/>
                </a:cubicBezTo>
                <a:cubicBezTo>
                  <a:pt x="734" y="81"/>
                  <a:pt x="734" y="81"/>
                  <a:pt x="734" y="81"/>
                </a:cubicBezTo>
                <a:cubicBezTo>
                  <a:pt x="734" y="79"/>
                  <a:pt x="734" y="79"/>
                  <a:pt x="734" y="79"/>
                </a:cubicBezTo>
                <a:cubicBezTo>
                  <a:pt x="731" y="80"/>
                  <a:pt x="731" y="80"/>
                  <a:pt x="731" y="80"/>
                </a:cubicBezTo>
                <a:cubicBezTo>
                  <a:pt x="728" y="82"/>
                  <a:pt x="728" y="82"/>
                  <a:pt x="728" y="82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727" y="89"/>
                  <a:pt x="727" y="89"/>
                  <a:pt x="727" y="89"/>
                </a:cubicBezTo>
                <a:cubicBezTo>
                  <a:pt x="726" y="88"/>
                  <a:pt x="726" y="88"/>
                  <a:pt x="726" y="88"/>
                </a:cubicBezTo>
                <a:cubicBezTo>
                  <a:pt x="725" y="85"/>
                  <a:pt x="725" y="85"/>
                  <a:pt x="725" y="85"/>
                </a:cubicBezTo>
                <a:cubicBezTo>
                  <a:pt x="724" y="85"/>
                  <a:pt x="724" y="85"/>
                  <a:pt x="724" y="85"/>
                </a:cubicBezTo>
                <a:cubicBezTo>
                  <a:pt x="724" y="88"/>
                  <a:pt x="724" y="88"/>
                  <a:pt x="724" y="88"/>
                </a:cubicBezTo>
                <a:cubicBezTo>
                  <a:pt x="722" y="88"/>
                  <a:pt x="722" y="88"/>
                  <a:pt x="722" y="88"/>
                </a:cubicBezTo>
                <a:cubicBezTo>
                  <a:pt x="723" y="90"/>
                  <a:pt x="723" y="90"/>
                  <a:pt x="723" y="90"/>
                </a:cubicBezTo>
                <a:cubicBezTo>
                  <a:pt x="722" y="91"/>
                  <a:pt x="722" y="91"/>
                  <a:pt x="722" y="91"/>
                </a:cubicBezTo>
                <a:cubicBezTo>
                  <a:pt x="721" y="91"/>
                  <a:pt x="721" y="91"/>
                  <a:pt x="721" y="91"/>
                </a:cubicBezTo>
                <a:cubicBezTo>
                  <a:pt x="720" y="93"/>
                  <a:pt x="720" y="93"/>
                  <a:pt x="720" y="93"/>
                </a:cubicBezTo>
                <a:cubicBezTo>
                  <a:pt x="716" y="93"/>
                  <a:pt x="716" y="93"/>
                  <a:pt x="716" y="93"/>
                </a:cubicBezTo>
                <a:cubicBezTo>
                  <a:pt x="715" y="93"/>
                  <a:pt x="715" y="93"/>
                  <a:pt x="715" y="93"/>
                </a:cubicBezTo>
                <a:cubicBezTo>
                  <a:pt x="714" y="93"/>
                  <a:pt x="714" y="93"/>
                  <a:pt x="714" y="93"/>
                </a:cubicBezTo>
                <a:cubicBezTo>
                  <a:pt x="709" y="96"/>
                  <a:pt x="709" y="96"/>
                  <a:pt x="709" y="96"/>
                </a:cubicBezTo>
                <a:cubicBezTo>
                  <a:pt x="710" y="98"/>
                  <a:pt x="710" y="98"/>
                  <a:pt x="710" y="98"/>
                </a:cubicBezTo>
                <a:lnTo>
                  <a:pt x="712" y="101"/>
                </a:lnTo>
                <a:close/>
                <a:moveTo>
                  <a:pt x="704" y="118"/>
                </a:moveTo>
                <a:cubicBezTo>
                  <a:pt x="705" y="117"/>
                  <a:pt x="705" y="117"/>
                  <a:pt x="705" y="117"/>
                </a:cubicBezTo>
                <a:cubicBezTo>
                  <a:pt x="705" y="116"/>
                  <a:pt x="705" y="116"/>
                  <a:pt x="705" y="116"/>
                </a:cubicBezTo>
                <a:cubicBezTo>
                  <a:pt x="703" y="116"/>
                  <a:pt x="703" y="116"/>
                  <a:pt x="703" y="116"/>
                </a:cubicBezTo>
                <a:cubicBezTo>
                  <a:pt x="703" y="117"/>
                  <a:pt x="703" y="117"/>
                  <a:pt x="703" y="117"/>
                </a:cubicBezTo>
                <a:lnTo>
                  <a:pt x="704" y="118"/>
                </a:lnTo>
                <a:close/>
                <a:moveTo>
                  <a:pt x="699" y="84"/>
                </a:moveTo>
                <a:cubicBezTo>
                  <a:pt x="699" y="85"/>
                  <a:pt x="699" y="85"/>
                  <a:pt x="699" y="85"/>
                </a:cubicBezTo>
                <a:cubicBezTo>
                  <a:pt x="700" y="86"/>
                  <a:pt x="700" y="86"/>
                  <a:pt x="700" y="86"/>
                </a:cubicBezTo>
                <a:cubicBezTo>
                  <a:pt x="701" y="84"/>
                  <a:pt x="701" y="84"/>
                  <a:pt x="701" y="84"/>
                </a:cubicBezTo>
                <a:cubicBezTo>
                  <a:pt x="701" y="85"/>
                  <a:pt x="701" y="85"/>
                  <a:pt x="701" y="85"/>
                </a:cubicBezTo>
                <a:cubicBezTo>
                  <a:pt x="702" y="83"/>
                  <a:pt x="702" y="83"/>
                  <a:pt x="702" y="83"/>
                </a:cubicBezTo>
                <a:cubicBezTo>
                  <a:pt x="702" y="82"/>
                  <a:pt x="702" y="82"/>
                  <a:pt x="702" y="82"/>
                </a:cubicBezTo>
                <a:cubicBezTo>
                  <a:pt x="701" y="81"/>
                  <a:pt x="701" y="81"/>
                  <a:pt x="701" y="81"/>
                </a:cubicBezTo>
                <a:cubicBezTo>
                  <a:pt x="701" y="80"/>
                  <a:pt x="701" y="80"/>
                  <a:pt x="701" y="80"/>
                </a:cubicBezTo>
                <a:cubicBezTo>
                  <a:pt x="700" y="80"/>
                  <a:pt x="700" y="80"/>
                  <a:pt x="700" y="80"/>
                </a:cubicBezTo>
                <a:cubicBezTo>
                  <a:pt x="700" y="81"/>
                  <a:pt x="700" y="81"/>
                  <a:pt x="700" y="81"/>
                </a:cubicBezTo>
                <a:cubicBezTo>
                  <a:pt x="701" y="83"/>
                  <a:pt x="701" y="83"/>
                  <a:pt x="701" y="83"/>
                </a:cubicBezTo>
                <a:cubicBezTo>
                  <a:pt x="699" y="83"/>
                  <a:pt x="699" y="83"/>
                  <a:pt x="699" y="83"/>
                </a:cubicBezTo>
                <a:lnTo>
                  <a:pt x="699" y="84"/>
                </a:lnTo>
                <a:close/>
                <a:moveTo>
                  <a:pt x="698" y="99"/>
                </a:moveTo>
                <a:cubicBezTo>
                  <a:pt x="699" y="101"/>
                  <a:pt x="699" y="101"/>
                  <a:pt x="699" y="101"/>
                </a:cubicBezTo>
                <a:cubicBezTo>
                  <a:pt x="700" y="100"/>
                  <a:pt x="700" y="100"/>
                  <a:pt x="700" y="100"/>
                </a:cubicBezTo>
                <a:cubicBezTo>
                  <a:pt x="700" y="99"/>
                  <a:pt x="700" y="99"/>
                  <a:pt x="700" y="99"/>
                </a:cubicBezTo>
                <a:cubicBezTo>
                  <a:pt x="702" y="97"/>
                  <a:pt x="702" y="97"/>
                  <a:pt x="702" y="97"/>
                </a:cubicBezTo>
                <a:cubicBezTo>
                  <a:pt x="703" y="95"/>
                  <a:pt x="703" y="95"/>
                  <a:pt x="703" y="95"/>
                </a:cubicBezTo>
                <a:cubicBezTo>
                  <a:pt x="702" y="94"/>
                  <a:pt x="702" y="94"/>
                  <a:pt x="702" y="94"/>
                </a:cubicBezTo>
                <a:cubicBezTo>
                  <a:pt x="702" y="93"/>
                  <a:pt x="702" y="93"/>
                  <a:pt x="702" y="93"/>
                </a:cubicBezTo>
                <a:cubicBezTo>
                  <a:pt x="701" y="92"/>
                  <a:pt x="701" y="92"/>
                  <a:pt x="701" y="92"/>
                </a:cubicBezTo>
                <a:cubicBezTo>
                  <a:pt x="700" y="94"/>
                  <a:pt x="700" y="94"/>
                  <a:pt x="700" y="94"/>
                </a:cubicBezTo>
                <a:cubicBezTo>
                  <a:pt x="700" y="95"/>
                  <a:pt x="700" y="95"/>
                  <a:pt x="700" y="95"/>
                </a:cubicBezTo>
                <a:cubicBezTo>
                  <a:pt x="698" y="98"/>
                  <a:pt x="698" y="98"/>
                  <a:pt x="698" y="98"/>
                </a:cubicBezTo>
                <a:lnTo>
                  <a:pt x="698" y="99"/>
                </a:lnTo>
                <a:close/>
                <a:moveTo>
                  <a:pt x="834" y="572"/>
                </a:moveTo>
                <a:cubicBezTo>
                  <a:pt x="834" y="573"/>
                  <a:pt x="834" y="573"/>
                  <a:pt x="834" y="573"/>
                </a:cubicBezTo>
                <a:cubicBezTo>
                  <a:pt x="833" y="573"/>
                  <a:pt x="833" y="573"/>
                  <a:pt x="833" y="573"/>
                </a:cubicBezTo>
                <a:cubicBezTo>
                  <a:pt x="834" y="574"/>
                  <a:pt x="834" y="574"/>
                  <a:pt x="834" y="574"/>
                </a:cubicBezTo>
                <a:cubicBezTo>
                  <a:pt x="835" y="574"/>
                  <a:pt x="835" y="574"/>
                  <a:pt x="835" y="574"/>
                </a:cubicBezTo>
                <a:cubicBezTo>
                  <a:pt x="836" y="573"/>
                  <a:pt x="836" y="573"/>
                  <a:pt x="836" y="573"/>
                </a:cubicBezTo>
                <a:cubicBezTo>
                  <a:pt x="837" y="573"/>
                  <a:pt x="837" y="573"/>
                  <a:pt x="837" y="573"/>
                </a:cubicBezTo>
                <a:cubicBezTo>
                  <a:pt x="836" y="572"/>
                  <a:pt x="836" y="572"/>
                  <a:pt x="836" y="572"/>
                </a:cubicBezTo>
                <a:lnTo>
                  <a:pt x="834" y="572"/>
                </a:lnTo>
                <a:close/>
                <a:moveTo>
                  <a:pt x="805" y="136"/>
                </a:moveTo>
                <a:cubicBezTo>
                  <a:pt x="806" y="134"/>
                  <a:pt x="806" y="134"/>
                  <a:pt x="806" y="134"/>
                </a:cubicBezTo>
                <a:cubicBezTo>
                  <a:pt x="806" y="132"/>
                  <a:pt x="806" y="132"/>
                  <a:pt x="806" y="132"/>
                </a:cubicBezTo>
                <a:cubicBezTo>
                  <a:pt x="805" y="131"/>
                  <a:pt x="805" y="131"/>
                  <a:pt x="805" y="131"/>
                </a:cubicBezTo>
                <a:cubicBezTo>
                  <a:pt x="804" y="132"/>
                  <a:pt x="804" y="132"/>
                  <a:pt x="804" y="132"/>
                </a:cubicBezTo>
                <a:cubicBezTo>
                  <a:pt x="802" y="134"/>
                  <a:pt x="802" y="134"/>
                  <a:pt x="802" y="134"/>
                </a:cubicBezTo>
                <a:cubicBezTo>
                  <a:pt x="802" y="136"/>
                  <a:pt x="802" y="136"/>
                  <a:pt x="802" y="136"/>
                </a:cubicBezTo>
                <a:cubicBezTo>
                  <a:pt x="801" y="138"/>
                  <a:pt x="801" y="138"/>
                  <a:pt x="801" y="138"/>
                </a:cubicBezTo>
                <a:cubicBezTo>
                  <a:pt x="804" y="138"/>
                  <a:pt x="804" y="138"/>
                  <a:pt x="804" y="138"/>
                </a:cubicBezTo>
                <a:cubicBezTo>
                  <a:pt x="805" y="138"/>
                  <a:pt x="805" y="138"/>
                  <a:pt x="805" y="138"/>
                </a:cubicBezTo>
                <a:lnTo>
                  <a:pt x="805" y="136"/>
                </a:lnTo>
                <a:close/>
                <a:moveTo>
                  <a:pt x="800" y="139"/>
                </a:moveTo>
                <a:cubicBezTo>
                  <a:pt x="800" y="141"/>
                  <a:pt x="800" y="141"/>
                  <a:pt x="800" y="141"/>
                </a:cubicBezTo>
                <a:cubicBezTo>
                  <a:pt x="801" y="141"/>
                  <a:pt x="801" y="141"/>
                  <a:pt x="801" y="141"/>
                </a:cubicBezTo>
                <a:cubicBezTo>
                  <a:pt x="803" y="141"/>
                  <a:pt x="803" y="141"/>
                  <a:pt x="803" y="141"/>
                </a:cubicBezTo>
                <a:cubicBezTo>
                  <a:pt x="804" y="140"/>
                  <a:pt x="804" y="140"/>
                  <a:pt x="804" y="140"/>
                </a:cubicBezTo>
                <a:cubicBezTo>
                  <a:pt x="804" y="139"/>
                  <a:pt x="804" y="139"/>
                  <a:pt x="804" y="139"/>
                </a:cubicBezTo>
                <a:cubicBezTo>
                  <a:pt x="802" y="139"/>
                  <a:pt x="802" y="139"/>
                  <a:pt x="802" y="139"/>
                </a:cubicBezTo>
                <a:lnTo>
                  <a:pt x="800" y="139"/>
                </a:lnTo>
                <a:close/>
                <a:moveTo>
                  <a:pt x="776" y="8"/>
                </a:moveTo>
                <a:cubicBezTo>
                  <a:pt x="777" y="8"/>
                  <a:pt x="777" y="8"/>
                  <a:pt x="777" y="8"/>
                </a:cubicBezTo>
                <a:cubicBezTo>
                  <a:pt x="778" y="6"/>
                  <a:pt x="778" y="6"/>
                  <a:pt x="778" y="6"/>
                </a:cubicBezTo>
                <a:cubicBezTo>
                  <a:pt x="779" y="5"/>
                  <a:pt x="779" y="5"/>
                  <a:pt x="779" y="5"/>
                </a:cubicBezTo>
                <a:cubicBezTo>
                  <a:pt x="778" y="4"/>
                  <a:pt x="778" y="4"/>
                  <a:pt x="778" y="4"/>
                </a:cubicBezTo>
                <a:cubicBezTo>
                  <a:pt x="778" y="2"/>
                  <a:pt x="778" y="2"/>
                  <a:pt x="778" y="2"/>
                </a:cubicBezTo>
                <a:cubicBezTo>
                  <a:pt x="776" y="3"/>
                  <a:pt x="776" y="3"/>
                  <a:pt x="776" y="3"/>
                </a:cubicBezTo>
                <a:cubicBezTo>
                  <a:pt x="776" y="4"/>
                  <a:pt x="776" y="4"/>
                  <a:pt x="776" y="4"/>
                </a:cubicBezTo>
                <a:cubicBezTo>
                  <a:pt x="775" y="5"/>
                  <a:pt x="775" y="5"/>
                  <a:pt x="775" y="5"/>
                </a:cubicBezTo>
                <a:cubicBezTo>
                  <a:pt x="775" y="7"/>
                  <a:pt x="775" y="7"/>
                  <a:pt x="775" y="7"/>
                </a:cubicBezTo>
                <a:lnTo>
                  <a:pt x="776" y="8"/>
                </a:lnTo>
                <a:close/>
                <a:moveTo>
                  <a:pt x="776" y="12"/>
                </a:moveTo>
                <a:cubicBezTo>
                  <a:pt x="777" y="10"/>
                  <a:pt x="777" y="10"/>
                  <a:pt x="777" y="10"/>
                </a:cubicBezTo>
                <a:cubicBezTo>
                  <a:pt x="775" y="10"/>
                  <a:pt x="775" y="10"/>
                  <a:pt x="775" y="10"/>
                </a:cubicBezTo>
                <a:cubicBezTo>
                  <a:pt x="774" y="11"/>
                  <a:pt x="774" y="11"/>
                  <a:pt x="774" y="11"/>
                </a:cubicBezTo>
                <a:cubicBezTo>
                  <a:pt x="773" y="12"/>
                  <a:pt x="773" y="12"/>
                  <a:pt x="773" y="12"/>
                </a:cubicBezTo>
                <a:cubicBezTo>
                  <a:pt x="775" y="13"/>
                  <a:pt x="775" y="13"/>
                  <a:pt x="775" y="13"/>
                </a:cubicBezTo>
                <a:lnTo>
                  <a:pt x="776" y="12"/>
                </a:lnTo>
                <a:close/>
                <a:moveTo>
                  <a:pt x="755" y="49"/>
                </a:moveTo>
                <a:cubicBezTo>
                  <a:pt x="755" y="49"/>
                  <a:pt x="755" y="49"/>
                  <a:pt x="755" y="49"/>
                </a:cubicBezTo>
                <a:cubicBezTo>
                  <a:pt x="756" y="49"/>
                  <a:pt x="756" y="49"/>
                  <a:pt x="756" y="49"/>
                </a:cubicBezTo>
                <a:cubicBezTo>
                  <a:pt x="756" y="47"/>
                  <a:pt x="756" y="47"/>
                  <a:pt x="756" y="47"/>
                </a:cubicBezTo>
                <a:cubicBezTo>
                  <a:pt x="755" y="47"/>
                  <a:pt x="755" y="47"/>
                  <a:pt x="755" y="47"/>
                </a:cubicBezTo>
                <a:lnTo>
                  <a:pt x="755" y="49"/>
                </a:lnTo>
                <a:close/>
                <a:moveTo>
                  <a:pt x="523" y="20"/>
                </a:moveTo>
                <a:cubicBezTo>
                  <a:pt x="523" y="19"/>
                  <a:pt x="523" y="19"/>
                  <a:pt x="523" y="19"/>
                </a:cubicBezTo>
                <a:cubicBezTo>
                  <a:pt x="524" y="19"/>
                  <a:pt x="524" y="19"/>
                  <a:pt x="524" y="19"/>
                </a:cubicBezTo>
                <a:cubicBezTo>
                  <a:pt x="521" y="19"/>
                  <a:pt x="521" y="19"/>
                  <a:pt x="521" y="19"/>
                </a:cubicBezTo>
                <a:cubicBezTo>
                  <a:pt x="520" y="20"/>
                  <a:pt x="520" y="20"/>
                  <a:pt x="520" y="20"/>
                </a:cubicBezTo>
                <a:cubicBezTo>
                  <a:pt x="522" y="21"/>
                  <a:pt x="522" y="21"/>
                  <a:pt x="522" y="21"/>
                </a:cubicBezTo>
                <a:lnTo>
                  <a:pt x="523" y="20"/>
                </a:lnTo>
                <a:close/>
                <a:moveTo>
                  <a:pt x="617" y="103"/>
                </a:moveTo>
                <a:cubicBezTo>
                  <a:pt x="617" y="104"/>
                  <a:pt x="617" y="104"/>
                  <a:pt x="617" y="104"/>
                </a:cubicBezTo>
                <a:cubicBezTo>
                  <a:pt x="617" y="105"/>
                  <a:pt x="617" y="105"/>
                  <a:pt x="617" y="105"/>
                </a:cubicBezTo>
                <a:cubicBezTo>
                  <a:pt x="618" y="105"/>
                  <a:pt x="618" y="105"/>
                  <a:pt x="618" y="105"/>
                </a:cubicBezTo>
                <a:lnTo>
                  <a:pt x="617" y="103"/>
                </a:lnTo>
                <a:close/>
                <a:moveTo>
                  <a:pt x="617" y="106"/>
                </a:moveTo>
                <a:cubicBezTo>
                  <a:pt x="616" y="103"/>
                  <a:pt x="616" y="103"/>
                  <a:pt x="616" y="103"/>
                </a:cubicBezTo>
                <a:cubicBezTo>
                  <a:pt x="615" y="104"/>
                  <a:pt x="615" y="104"/>
                  <a:pt x="615" y="104"/>
                </a:cubicBezTo>
                <a:cubicBezTo>
                  <a:pt x="616" y="105"/>
                  <a:pt x="616" y="105"/>
                  <a:pt x="616" y="105"/>
                </a:cubicBezTo>
                <a:lnTo>
                  <a:pt x="617" y="106"/>
                </a:lnTo>
                <a:close/>
                <a:moveTo>
                  <a:pt x="432" y="5"/>
                </a:moveTo>
                <a:cubicBezTo>
                  <a:pt x="431" y="5"/>
                  <a:pt x="431" y="5"/>
                  <a:pt x="431" y="5"/>
                </a:cubicBezTo>
                <a:cubicBezTo>
                  <a:pt x="431" y="5"/>
                  <a:pt x="430" y="6"/>
                  <a:pt x="430" y="6"/>
                </a:cubicBezTo>
                <a:cubicBezTo>
                  <a:pt x="431" y="7"/>
                  <a:pt x="431" y="7"/>
                  <a:pt x="431" y="7"/>
                </a:cubicBezTo>
                <a:lnTo>
                  <a:pt x="432" y="5"/>
                </a:lnTo>
                <a:close/>
                <a:moveTo>
                  <a:pt x="616" y="97"/>
                </a:moveTo>
                <a:cubicBezTo>
                  <a:pt x="615" y="97"/>
                  <a:pt x="615" y="97"/>
                  <a:pt x="615" y="97"/>
                </a:cubicBezTo>
                <a:cubicBezTo>
                  <a:pt x="614" y="98"/>
                  <a:pt x="614" y="98"/>
                  <a:pt x="614" y="98"/>
                </a:cubicBezTo>
                <a:cubicBezTo>
                  <a:pt x="616" y="98"/>
                  <a:pt x="616" y="98"/>
                  <a:pt x="616" y="98"/>
                </a:cubicBezTo>
                <a:lnTo>
                  <a:pt x="616" y="97"/>
                </a:lnTo>
                <a:close/>
                <a:moveTo>
                  <a:pt x="431" y="9"/>
                </a:moveTo>
                <a:cubicBezTo>
                  <a:pt x="430" y="8"/>
                  <a:pt x="430" y="8"/>
                  <a:pt x="430" y="8"/>
                </a:cubicBezTo>
                <a:cubicBezTo>
                  <a:pt x="429" y="9"/>
                  <a:pt x="429" y="9"/>
                  <a:pt x="429" y="9"/>
                </a:cubicBezTo>
                <a:cubicBezTo>
                  <a:pt x="430" y="10"/>
                  <a:pt x="430" y="10"/>
                  <a:pt x="430" y="10"/>
                </a:cubicBezTo>
                <a:lnTo>
                  <a:pt x="431" y="9"/>
                </a:lnTo>
                <a:close/>
                <a:moveTo>
                  <a:pt x="425" y="23"/>
                </a:moveTo>
                <a:cubicBezTo>
                  <a:pt x="427" y="23"/>
                  <a:pt x="427" y="23"/>
                  <a:pt x="427" y="23"/>
                </a:cubicBezTo>
                <a:cubicBezTo>
                  <a:pt x="429" y="21"/>
                  <a:pt x="429" y="21"/>
                  <a:pt x="429" y="21"/>
                </a:cubicBezTo>
                <a:cubicBezTo>
                  <a:pt x="430" y="21"/>
                  <a:pt x="430" y="21"/>
                  <a:pt x="430" y="21"/>
                </a:cubicBezTo>
                <a:cubicBezTo>
                  <a:pt x="437" y="16"/>
                  <a:pt x="437" y="16"/>
                  <a:pt x="437" y="16"/>
                </a:cubicBezTo>
                <a:cubicBezTo>
                  <a:pt x="440" y="14"/>
                  <a:pt x="440" y="14"/>
                  <a:pt x="440" y="14"/>
                </a:cubicBezTo>
                <a:cubicBezTo>
                  <a:pt x="441" y="12"/>
                  <a:pt x="441" y="12"/>
                  <a:pt x="441" y="12"/>
                </a:cubicBezTo>
                <a:cubicBezTo>
                  <a:pt x="440" y="12"/>
                  <a:pt x="440" y="12"/>
                  <a:pt x="440" y="12"/>
                </a:cubicBezTo>
                <a:cubicBezTo>
                  <a:pt x="439" y="11"/>
                  <a:pt x="439" y="11"/>
                  <a:pt x="439" y="11"/>
                </a:cubicBezTo>
                <a:cubicBezTo>
                  <a:pt x="439" y="8"/>
                  <a:pt x="439" y="8"/>
                  <a:pt x="439" y="8"/>
                </a:cubicBezTo>
                <a:cubicBezTo>
                  <a:pt x="437" y="8"/>
                  <a:pt x="437" y="8"/>
                  <a:pt x="437" y="8"/>
                </a:cubicBezTo>
                <a:cubicBezTo>
                  <a:pt x="436" y="11"/>
                  <a:pt x="436" y="11"/>
                  <a:pt x="436" y="11"/>
                </a:cubicBezTo>
                <a:cubicBezTo>
                  <a:pt x="434" y="11"/>
                  <a:pt x="434" y="11"/>
                  <a:pt x="434" y="11"/>
                </a:cubicBezTo>
                <a:cubicBezTo>
                  <a:pt x="434" y="13"/>
                  <a:pt x="434" y="13"/>
                  <a:pt x="434" y="13"/>
                </a:cubicBezTo>
                <a:cubicBezTo>
                  <a:pt x="433" y="13"/>
                  <a:pt x="433" y="13"/>
                  <a:pt x="433" y="13"/>
                </a:cubicBezTo>
                <a:cubicBezTo>
                  <a:pt x="432" y="14"/>
                  <a:pt x="432" y="14"/>
                  <a:pt x="432" y="14"/>
                </a:cubicBezTo>
                <a:cubicBezTo>
                  <a:pt x="431" y="15"/>
                  <a:pt x="431" y="15"/>
                  <a:pt x="431" y="15"/>
                </a:cubicBezTo>
                <a:cubicBezTo>
                  <a:pt x="430" y="14"/>
                  <a:pt x="430" y="14"/>
                  <a:pt x="430" y="14"/>
                </a:cubicBezTo>
                <a:cubicBezTo>
                  <a:pt x="431" y="12"/>
                  <a:pt x="431" y="12"/>
                  <a:pt x="431" y="12"/>
                </a:cubicBezTo>
                <a:cubicBezTo>
                  <a:pt x="430" y="11"/>
                  <a:pt x="430" y="11"/>
                  <a:pt x="430" y="11"/>
                </a:cubicBezTo>
                <a:cubicBezTo>
                  <a:pt x="429" y="13"/>
                  <a:pt x="429" y="13"/>
                  <a:pt x="429" y="13"/>
                </a:cubicBezTo>
                <a:cubicBezTo>
                  <a:pt x="428" y="12"/>
                  <a:pt x="428" y="12"/>
                  <a:pt x="428" y="12"/>
                </a:cubicBezTo>
                <a:cubicBezTo>
                  <a:pt x="427" y="15"/>
                  <a:pt x="427" y="15"/>
                  <a:pt x="427" y="15"/>
                </a:cubicBezTo>
                <a:cubicBezTo>
                  <a:pt x="426" y="16"/>
                  <a:pt x="426" y="16"/>
                  <a:pt x="426" y="16"/>
                </a:cubicBezTo>
                <a:cubicBezTo>
                  <a:pt x="426" y="19"/>
                  <a:pt x="426" y="19"/>
                  <a:pt x="426" y="19"/>
                </a:cubicBezTo>
                <a:cubicBezTo>
                  <a:pt x="425" y="21"/>
                  <a:pt x="425" y="21"/>
                  <a:pt x="425" y="21"/>
                </a:cubicBezTo>
                <a:lnTo>
                  <a:pt x="425" y="23"/>
                </a:lnTo>
                <a:close/>
                <a:moveTo>
                  <a:pt x="693" y="77"/>
                </a:moveTo>
                <a:cubicBezTo>
                  <a:pt x="693" y="77"/>
                  <a:pt x="693" y="77"/>
                  <a:pt x="693" y="77"/>
                </a:cubicBezTo>
                <a:cubicBezTo>
                  <a:pt x="694" y="76"/>
                  <a:pt x="694" y="76"/>
                  <a:pt x="694" y="76"/>
                </a:cubicBezTo>
                <a:cubicBezTo>
                  <a:pt x="693" y="75"/>
                  <a:pt x="693" y="75"/>
                  <a:pt x="693" y="75"/>
                </a:cubicBezTo>
                <a:cubicBezTo>
                  <a:pt x="693" y="76"/>
                  <a:pt x="693" y="76"/>
                  <a:pt x="693" y="76"/>
                </a:cubicBezTo>
                <a:lnTo>
                  <a:pt x="693" y="77"/>
                </a:lnTo>
                <a:close/>
                <a:moveTo>
                  <a:pt x="684" y="96"/>
                </a:moveTo>
                <a:cubicBezTo>
                  <a:pt x="682" y="97"/>
                  <a:pt x="682" y="97"/>
                  <a:pt x="682" y="97"/>
                </a:cubicBezTo>
                <a:cubicBezTo>
                  <a:pt x="682" y="98"/>
                  <a:pt x="682" y="98"/>
                  <a:pt x="682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0" y="99"/>
                  <a:pt x="680" y="99"/>
                  <a:pt x="680" y="99"/>
                </a:cubicBezTo>
                <a:cubicBezTo>
                  <a:pt x="681" y="100"/>
                  <a:pt x="681" y="100"/>
                  <a:pt x="681" y="100"/>
                </a:cubicBezTo>
                <a:cubicBezTo>
                  <a:pt x="682" y="101"/>
                  <a:pt x="682" y="101"/>
                  <a:pt x="682" y="101"/>
                </a:cubicBezTo>
                <a:cubicBezTo>
                  <a:pt x="684" y="100"/>
                  <a:pt x="684" y="100"/>
                  <a:pt x="684" y="100"/>
                </a:cubicBezTo>
                <a:cubicBezTo>
                  <a:pt x="684" y="99"/>
                  <a:pt x="684" y="99"/>
                  <a:pt x="684" y="99"/>
                </a:cubicBezTo>
                <a:cubicBezTo>
                  <a:pt x="684" y="98"/>
                  <a:pt x="684" y="98"/>
                  <a:pt x="684" y="98"/>
                </a:cubicBezTo>
                <a:cubicBezTo>
                  <a:pt x="684" y="97"/>
                  <a:pt x="684" y="97"/>
                  <a:pt x="684" y="97"/>
                </a:cubicBezTo>
                <a:lnTo>
                  <a:pt x="684" y="96"/>
                </a:lnTo>
                <a:close/>
                <a:moveTo>
                  <a:pt x="706" y="93"/>
                </a:moveTo>
                <a:cubicBezTo>
                  <a:pt x="707" y="92"/>
                  <a:pt x="707" y="92"/>
                  <a:pt x="707" y="92"/>
                </a:cubicBezTo>
                <a:cubicBezTo>
                  <a:pt x="706" y="90"/>
                  <a:pt x="706" y="90"/>
                  <a:pt x="706" y="90"/>
                </a:cubicBezTo>
                <a:cubicBezTo>
                  <a:pt x="705" y="90"/>
                  <a:pt x="705" y="90"/>
                  <a:pt x="705" y="90"/>
                </a:cubicBezTo>
                <a:cubicBezTo>
                  <a:pt x="704" y="93"/>
                  <a:pt x="704" y="93"/>
                  <a:pt x="704" y="93"/>
                </a:cubicBezTo>
                <a:cubicBezTo>
                  <a:pt x="704" y="94"/>
                  <a:pt x="704" y="94"/>
                  <a:pt x="704" y="94"/>
                </a:cubicBezTo>
                <a:cubicBezTo>
                  <a:pt x="705" y="95"/>
                  <a:pt x="705" y="95"/>
                  <a:pt x="705" y="95"/>
                </a:cubicBezTo>
                <a:cubicBezTo>
                  <a:pt x="705" y="95"/>
                  <a:pt x="706" y="95"/>
                  <a:pt x="706" y="95"/>
                </a:cubicBezTo>
                <a:lnTo>
                  <a:pt x="706" y="93"/>
                </a:lnTo>
                <a:close/>
                <a:moveTo>
                  <a:pt x="620" y="117"/>
                </a:moveTo>
                <a:cubicBezTo>
                  <a:pt x="620" y="116"/>
                  <a:pt x="620" y="116"/>
                  <a:pt x="620" y="116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7"/>
                  <a:pt x="618" y="117"/>
                  <a:pt x="618" y="117"/>
                </a:cubicBezTo>
                <a:cubicBezTo>
                  <a:pt x="618" y="118"/>
                  <a:pt x="618" y="118"/>
                  <a:pt x="618" y="118"/>
                </a:cubicBezTo>
                <a:cubicBezTo>
                  <a:pt x="617" y="119"/>
                  <a:pt x="617" y="119"/>
                  <a:pt x="617" y="119"/>
                </a:cubicBezTo>
                <a:cubicBezTo>
                  <a:pt x="618" y="123"/>
                  <a:pt x="618" y="123"/>
                  <a:pt x="618" y="123"/>
                </a:cubicBezTo>
                <a:cubicBezTo>
                  <a:pt x="619" y="122"/>
                  <a:pt x="619" y="122"/>
                  <a:pt x="619" y="122"/>
                </a:cubicBezTo>
                <a:cubicBezTo>
                  <a:pt x="619" y="121"/>
                  <a:pt x="619" y="121"/>
                  <a:pt x="619" y="121"/>
                </a:cubicBezTo>
                <a:cubicBezTo>
                  <a:pt x="620" y="120"/>
                  <a:pt x="620" y="120"/>
                  <a:pt x="620" y="120"/>
                </a:cubicBezTo>
                <a:cubicBezTo>
                  <a:pt x="620" y="119"/>
                  <a:pt x="620" y="119"/>
                  <a:pt x="620" y="119"/>
                </a:cubicBezTo>
                <a:cubicBezTo>
                  <a:pt x="620" y="118"/>
                  <a:pt x="620" y="118"/>
                  <a:pt x="620" y="118"/>
                </a:cubicBezTo>
                <a:lnTo>
                  <a:pt x="620" y="117"/>
                </a:lnTo>
                <a:close/>
                <a:moveTo>
                  <a:pt x="623" y="94"/>
                </a:moveTo>
                <a:cubicBezTo>
                  <a:pt x="622" y="94"/>
                  <a:pt x="622" y="94"/>
                  <a:pt x="622" y="94"/>
                </a:cubicBezTo>
                <a:cubicBezTo>
                  <a:pt x="621" y="95"/>
                  <a:pt x="621" y="95"/>
                  <a:pt x="621" y="95"/>
                </a:cubicBezTo>
                <a:cubicBezTo>
                  <a:pt x="621" y="95"/>
                  <a:pt x="622" y="95"/>
                  <a:pt x="622" y="95"/>
                </a:cubicBezTo>
                <a:lnTo>
                  <a:pt x="623" y="94"/>
                </a:lnTo>
                <a:close/>
                <a:moveTo>
                  <a:pt x="623" y="110"/>
                </a:moveTo>
                <a:cubicBezTo>
                  <a:pt x="622" y="111"/>
                  <a:pt x="622" y="111"/>
                  <a:pt x="622" y="111"/>
                </a:cubicBezTo>
                <a:cubicBezTo>
                  <a:pt x="621" y="110"/>
                  <a:pt x="621" y="110"/>
                  <a:pt x="621" y="110"/>
                </a:cubicBezTo>
                <a:cubicBezTo>
                  <a:pt x="620" y="111"/>
                  <a:pt x="620" y="111"/>
                  <a:pt x="620" y="111"/>
                </a:cubicBezTo>
                <a:cubicBezTo>
                  <a:pt x="621" y="113"/>
                  <a:pt x="621" y="113"/>
                  <a:pt x="621" y="113"/>
                </a:cubicBezTo>
                <a:cubicBezTo>
                  <a:pt x="622" y="113"/>
                  <a:pt x="622" y="113"/>
                  <a:pt x="622" y="113"/>
                </a:cubicBezTo>
                <a:cubicBezTo>
                  <a:pt x="623" y="112"/>
                  <a:pt x="623" y="112"/>
                  <a:pt x="623" y="112"/>
                </a:cubicBezTo>
                <a:cubicBezTo>
                  <a:pt x="623" y="111"/>
                  <a:pt x="623" y="111"/>
                  <a:pt x="623" y="111"/>
                </a:cubicBezTo>
                <a:cubicBezTo>
                  <a:pt x="624" y="110"/>
                  <a:pt x="624" y="110"/>
                  <a:pt x="624" y="110"/>
                </a:cubicBezTo>
                <a:lnTo>
                  <a:pt x="623" y="110"/>
                </a:lnTo>
                <a:close/>
                <a:moveTo>
                  <a:pt x="98" y="89"/>
                </a:moveTo>
                <a:cubicBezTo>
                  <a:pt x="99" y="90"/>
                  <a:pt x="99" y="90"/>
                  <a:pt x="99" y="90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8" y="92"/>
                  <a:pt x="98" y="92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106" y="88"/>
                  <a:pt x="106" y="88"/>
                  <a:pt x="106" y="88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98" y="85"/>
                  <a:pt x="98" y="85"/>
                  <a:pt x="98" y="85"/>
                </a:cubicBezTo>
                <a:cubicBezTo>
                  <a:pt x="97" y="86"/>
                  <a:pt x="97" y="86"/>
                  <a:pt x="97" y="86"/>
                </a:cubicBezTo>
                <a:cubicBezTo>
                  <a:pt x="98" y="87"/>
                  <a:pt x="98" y="87"/>
                  <a:pt x="98" y="87"/>
                </a:cubicBezTo>
                <a:lnTo>
                  <a:pt x="98" y="89"/>
                </a:lnTo>
                <a:close/>
                <a:moveTo>
                  <a:pt x="806" y="1535"/>
                </a:moveTo>
                <a:cubicBezTo>
                  <a:pt x="806" y="1536"/>
                  <a:pt x="806" y="1536"/>
                  <a:pt x="806" y="1536"/>
                </a:cubicBezTo>
                <a:cubicBezTo>
                  <a:pt x="807" y="1536"/>
                  <a:pt x="807" y="1536"/>
                  <a:pt x="807" y="1536"/>
                </a:cubicBezTo>
                <a:cubicBezTo>
                  <a:pt x="809" y="1536"/>
                  <a:pt x="809" y="1536"/>
                  <a:pt x="809" y="1536"/>
                </a:cubicBezTo>
                <a:cubicBezTo>
                  <a:pt x="809" y="1535"/>
                  <a:pt x="809" y="1535"/>
                  <a:pt x="809" y="1535"/>
                </a:cubicBezTo>
                <a:cubicBezTo>
                  <a:pt x="808" y="1534"/>
                  <a:pt x="808" y="1534"/>
                  <a:pt x="808" y="1534"/>
                </a:cubicBezTo>
                <a:cubicBezTo>
                  <a:pt x="807" y="1534"/>
                  <a:pt x="807" y="1534"/>
                  <a:pt x="807" y="1534"/>
                </a:cubicBezTo>
                <a:lnTo>
                  <a:pt x="806" y="1535"/>
                </a:lnTo>
                <a:close/>
                <a:moveTo>
                  <a:pt x="812" y="1555"/>
                </a:moveTo>
                <a:cubicBezTo>
                  <a:pt x="811" y="1553"/>
                  <a:pt x="811" y="1553"/>
                  <a:pt x="811" y="1553"/>
                </a:cubicBezTo>
                <a:cubicBezTo>
                  <a:pt x="809" y="1553"/>
                  <a:pt x="809" y="1553"/>
                  <a:pt x="809" y="1553"/>
                </a:cubicBezTo>
                <a:cubicBezTo>
                  <a:pt x="809" y="1552"/>
                  <a:pt x="809" y="1552"/>
                  <a:pt x="809" y="1552"/>
                </a:cubicBezTo>
                <a:cubicBezTo>
                  <a:pt x="808" y="1553"/>
                  <a:pt x="808" y="1553"/>
                  <a:pt x="808" y="1553"/>
                </a:cubicBezTo>
                <a:cubicBezTo>
                  <a:pt x="810" y="1555"/>
                  <a:pt x="810" y="1555"/>
                  <a:pt x="810" y="1555"/>
                </a:cubicBezTo>
                <a:lnTo>
                  <a:pt x="812" y="1555"/>
                </a:lnTo>
                <a:close/>
                <a:moveTo>
                  <a:pt x="809" y="1543"/>
                </a:moveTo>
                <a:cubicBezTo>
                  <a:pt x="809" y="1542"/>
                  <a:pt x="809" y="1542"/>
                  <a:pt x="809" y="1542"/>
                </a:cubicBezTo>
                <a:cubicBezTo>
                  <a:pt x="812" y="1542"/>
                  <a:pt x="812" y="1542"/>
                  <a:pt x="812" y="1542"/>
                </a:cubicBezTo>
                <a:cubicBezTo>
                  <a:pt x="813" y="1541"/>
                  <a:pt x="813" y="1541"/>
                  <a:pt x="813" y="1541"/>
                </a:cubicBezTo>
                <a:cubicBezTo>
                  <a:pt x="808" y="1541"/>
                  <a:pt x="808" y="1541"/>
                  <a:pt x="808" y="1541"/>
                </a:cubicBezTo>
                <a:cubicBezTo>
                  <a:pt x="808" y="1542"/>
                  <a:pt x="808" y="1542"/>
                  <a:pt x="808" y="1542"/>
                </a:cubicBezTo>
                <a:cubicBezTo>
                  <a:pt x="808" y="1542"/>
                  <a:pt x="809" y="1543"/>
                  <a:pt x="809" y="1543"/>
                </a:cubicBezTo>
                <a:close/>
                <a:moveTo>
                  <a:pt x="813" y="1540"/>
                </a:moveTo>
                <a:cubicBezTo>
                  <a:pt x="815" y="1540"/>
                  <a:pt x="815" y="1540"/>
                  <a:pt x="815" y="1540"/>
                </a:cubicBezTo>
                <a:cubicBezTo>
                  <a:pt x="814" y="1538"/>
                  <a:pt x="814" y="1538"/>
                  <a:pt x="814" y="1538"/>
                </a:cubicBezTo>
                <a:lnTo>
                  <a:pt x="813" y="1540"/>
                </a:lnTo>
                <a:close/>
                <a:moveTo>
                  <a:pt x="802" y="1528"/>
                </a:moveTo>
                <a:cubicBezTo>
                  <a:pt x="803" y="1529"/>
                  <a:pt x="803" y="1529"/>
                  <a:pt x="803" y="1529"/>
                </a:cubicBezTo>
                <a:cubicBezTo>
                  <a:pt x="805" y="1528"/>
                  <a:pt x="805" y="1528"/>
                  <a:pt x="805" y="1528"/>
                </a:cubicBezTo>
                <a:cubicBezTo>
                  <a:pt x="804" y="1527"/>
                  <a:pt x="804" y="1527"/>
                  <a:pt x="804" y="1527"/>
                </a:cubicBezTo>
                <a:cubicBezTo>
                  <a:pt x="802" y="1527"/>
                  <a:pt x="802" y="1527"/>
                  <a:pt x="802" y="1527"/>
                </a:cubicBezTo>
                <a:lnTo>
                  <a:pt x="802" y="1528"/>
                </a:lnTo>
                <a:close/>
                <a:moveTo>
                  <a:pt x="811" y="1530"/>
                </a:moveTo>
                <a:cubicBezTo>
                  <a:pt x="813" y="1531"/>
                  <a:pt x="813" y="1531"/>
                  <a:pt x="813" y="1531"/>
                </a:cubicBezTo>
                <a:cubicBezTo>
                  <a:pt x="813" y="1533"/>
                  <a:pt x="813" y="1533"/>
                  <a:pt x="813" y="1533"/>
                </a:cubicBezTo>
                <a:cubicBezTo>
                  <a:pt x="814" y="1532"/>
                  <a:pt x="814" y="1532"/>
                  <a:pt x="814" y="1532"/>
                </a:cubicBezTo>
                <a:cubicBezTo>
                  <a:pt x="814" y="1530"/>
                  <a:pt x="814" y="1530"/>
                  <a:pt x="814" y="1530"/>
                </a:cubicBezTo>
                <a:cubicBezTo>
                  <a:pt x="813" y="1529"/>
                  <a:pt x="813" y="1529"/>
                  <a:pt x="813" y="1529"/>
                </a:cubicBezTo>
                <a:lnTo>
                  <a:pt x="811" y="1530"/>
                </a:lnTo>
                <a:close/>
                <a:moveTo>
                  <a:pt x="808" y="1529"/>
                </a:moveTo>
                <a:cubicBezTo>
                  <a:pt x="809" y="1530"/>
                  <a:pt x="809" y="1530"/>
                  <a:pt x="809" y="1530"/>
                </a:cubicBezTo>
                <a:cubicBezTo>
                  <a:pt x="811" y="1529"/>
                  <a:pt x="811" y="1529"/>
                  <a:pt x="811" y="1529"/>
                </a:cubicBezTo>
                <a:cubicBezTo>
                  <a:pt x="808" y="1528"/>
                  <a:pt x="808" y="1528"/>
                  <a:pt x="808" y="1528"/>
                </a:cubicBezTo>
                <a:lnTo>
                  <a:pt x="808" y="1529"/>
                </a:lnTo>
                <a:close/>
                <a:moveTo>
                  <a:pt x="813" y="1544"/>
                </a:moveTo>
                <a:cubicBezTo>
                  <a:pt x="811" y="1545"/>
                  <a:pt x="811" y="1545"/>
                  <a:pt x="811" y="1545"/>
                </a:cubicBezTo>
                <a:cubicBezTo>
                  <a:pt x="809" y="1545"/>
                  <a:pt x="809" y="1545"/>
                  <a:pt x="809" y="1545"/>
                </a:cubicBezTo>
                <a:cubicBezTo>
                  <a:pt x="810" y="1546"/>
                  <a:pt x="810" y="1546"/>
                  <a:pt x="810" y="1546"/>
                </a:cubicBezTo>
                <a:cubicBezTo>
                  <a:pt x="813" y="1546"/>
                  <a:pt x="813" y="1546"/>
                  <a:pt x="813" y="1546"/>
                </a:cubicBezTo>
                <a:lnTo>
                  <a:pt x="813" y="1544"/>
                </a:lnTo>
                <a:close/>
                <a:moveTo>
                  <a:pt x="811" y="1550"/>
                </a:moveTo>
                <a:cubicBezTo>
                  <a:pt x="810" y="1550"/>
                  <a:pt x="810" y="1550"/>
                  <a:pt x="810" y="1550"/>
                </a:cubicBezTo>
                <a:cubicBezTo>
                  <a:pt x="811" y="1552"/>
                  <a:pt x="811" y="1552"/>
                  <a:pt x="811" y="1552"/>
                </a:cubicBezTo>
                <a:lnTo>
                  <a:pt x="811" y="1550"/>
                </a:lnTo>
                <a:close/>
                <a:moveTo>
                  <a:pt x="813" y="1539"/>
                </a:moveTo>
                <a:cubicBezTo>
                  <a:pt x="813" y="1536"/>
                  <a:pt x="813" y="1536"/>
                  <a:pt x="813" y="1536"/>
                </a:cubicBezTo>
                <a:cubicBezTo>
                  <a:pt x="811" y="1537"/>
                  <a:pt x="811" y="1537"/>
                  <a:pt x="811" y="1537"/>
                </a:cubicBezTo>
                <a:lnTo>
                  <a:pt x="813" y="1539"/>
                </a:lnTo>
                <a:close/>
                <a:moveTo>
                  <a:pt x="827" y="845"/>
                </a:moveTo>
                <a:cubicBezTo>
                  <a:pt x="826" y="844"/>
                  <a:pt x="826" y="844"/>
                  <a:pt x="826" y="844"/>
                </a:cubicBezTo>
                <a:cubicBezTo>
                  <a:pt x="825" y="844"/>
                  <a:pt x="825" y="844"/>
                  <a:pt x="825" y="844"/>
                </a:cubicBezTo>
                <a:cubicBezTo>
                  <a:pt x="826" y="846"/>
                  <a:pt x="826" y="846"/>
                  <a:pt x="826" y="846"/>
                </a:cubicBezTo>
                <a:cubicBezTo>
                  <a:pt x="827" y="846"/>
                  <a:pt x="827" y="846"/>
                  <a:pt x="827" y="846"/>
                </a:cubicBezTo>
                <a:cubicBezTo>
                  <a:pt x="828" y="845"/>
                  <a:pt x="828" y="845"/>
                  <a:pt x="828" y="845"/>
                </a:cubicBezTo>
                <a:lnTo>
                  <a:pt x="827" y="845"/>
                </a:lnTo>
                <a:close/>
                <a:moveTo>
                  <a:pt x="803" y="1540"/>
                </a:moveTo>
                <a:cubicBezTo>
                  <a:pt x="804" y="1541"/>
                  <a:pt x="804" y="1541"/>
                  <a:pt x="804" y="1541"/>
                </a:cubicBezTo>
                <a:cubicBezTo>
                  <a:pt x="805" y="1540"/>
                  <a:pt x="805" y="1540"/>
                  <a:pt x="805" y="1540"/>
                </a:cubicBezTo>
                <a:cubicBezTo>
                  <a:pt x="804" y="1539"/>
                  <a:pt x="804" y="1539"/>
                  <a:pt x="804" y="1539"/>
                </a:cubicBezTo>
                <a:lnTo>
                  <a:pt x="803" y="1540"/>
                </a:lnTo>
                <a:close/>
                <a:moveTo>
                  <a:pt x="705" y="1064"/>
                </a:moveTo>
                <a:cubicBezTo>
                  <a:pt x="703" y="1065"/>
                  <a:pt x="703" y="1065"/>
                  <a:pt x="703" y="1065"/>
                </a:cubicBezTo>
                <a:cubicBezTo>
                  <a:pt x="702" y="1067"/>
                  <a:pt x="702" y="1067"/>
                  <a:pt x="702" y="1067"/>
                </a:cubicBezTo>
                <a:cubicBezTo>
                  <a:pt x="702" y="1068"/>
                  <a:pt x="702" y="1068"/>
                  <a:pt x="702" y="1068"/>
                </a:cubicBezTo>
                <a:cubicBezTo>
                  <a:pt x="703" y="1069"/>
                  <a:pt x="703" y="1069"/>
                  <a:pt x="703" y="1069"/>
                </a:cubicBezTo>
                <a:cubicBezTo>
                  <a:pt x="704" y="1068"/>
                  <a:pt x="704" y="1068"/>
                  <a:pt x="704" y="1068"/>
                </a:cubicBezTo>
                <a:cubicBezTo>
                  <a:pt x="705" y="1067"/>
                  <a:pt x="705" y="1067"/>
                  <a:pt x="705" y="1067"/>
                </a:cubicBezTo>
                <a:cubicBezTo>
                  <a:pt x="705" y="1066"/>
                  <a:pt x="705" y="1066"/>
                  <a:pt x="705" y="1066"/>
                </a:cubicBezTo>
                <a:cubicBezTo>
                  <a:pt x="705" y="1064"/>
                  <a:pt x="705" y="1064"/>
                  <a:pt x="705" y="1064"/>
                </a:cubicBezTo>
                <a:close/>
                <a:moveTo>
                  <a:pt x="83" y="191"/>
                </a:moveTo>
                <a:cubicBezTo>
                  <a:pt x="81" y="191"/>
                  <a:pt x="81" y="191"/>
                  <a:pt x="81" y="191"/>
                </a:cubicBezTo>
                <a:cubicBezTo>
                  <a:pt x="82" y="192"/>
                  <a:pt x="82" y="192"/>
                  <a:pt x="82" y="192"/>
                </a:cubicBezTo>
                <a:cubicBezTo>
                  <a:pt x="83" y="192"/>
                  <a:pt x="83" y="192"/>
                  <a:pt x="83" y="192"/>
                </a:cubicBezTo>
                <a:lnTo>
                  <a:pt x="83" y="191"/>
                </a:lnTo>
                <a:close/>
                <a:moveTo>
                  <a:pt x="175" y="174"/>
                </a:moveTo>
                <a:cubicBezTo>
                  <a:pt x="174" y="174"/>
                  <a:pt x="174" y="174"/>
                  <a:pt x="174" y="174"/>
                </a:cubicBezTo>
                <a:cubicBezTo>
                  <a:pt x="171" y="177"/>
                  <a:pt x="171" y="177"/>
                  <a:pt x="171" y="177"/>
                </a:cubicBezTo>
                <a:cubicBezTo>
                  <a:pt x="173" y="177"/>
                  <a:pt x="173" y="177"/>
                  <a:pt x="173" y="177"/>
                </a:cubicBezTo>
                <a:cubicBezTo>
                  <a:pt x="175" y="175"/>
                  <a:pt x="175" y="175"/>
                  <a:pt x="175" y="175"/>
                </a:cubicBezTo>
                <a:lnTo>
                  <a:pt x="175" y="174"/>
                </a:lnTo>
                <a:close/>
                <a:moveTo>
                  <a:pt x="79" y="192"/>
                </a:moveTo>
                <a:cubicBezTo>
                  <a:pt x="81" y="189"/>
                  <a:pt x="81" y="189"/>
                  <a:pt x="81" y="189"/>
                </a:cubicBezTo>
                <a:cubicBezTo>
                  <a:pt x="81" y="188"/>
                  <a:pt x="81" y="188"/>
                  <a:pt x="81" y="188"/>
                </a:cubicBezTo>
                <a:cubicBezTo>
                  <a:pt x="79" y="189"/>
                  <a:pt x="79" y="189"/>
                  <a:pt x="79" y="189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7" y="193"/>
                  <a:pt x="77" y="193"/>
                </a:cubicBezTo>
                <a:cubicBezTo>
                  <a:pt x="78" y="193"/>
                  <a:pt x="78" y="193"/>
                  <a:pt x="78" y="193"/>
                </a:cubicBezTo>
                <a:lnTo>
                  <a:pt x="79" y="192"/>
                </a:lnTo>
                <a:close/>
                <a:moveTo>
                  <a:pt x="800" y="1542"/>
                </a:moveTo>
                <a:cubicBezTo>
                  <a:pt x="802" y="1543"/>
                  <a:pt x="802" y="1543"/>
                  <a:pt x="802" y="1543"/>
                </a:cubicBezTo>
                <a:cubicBezTo>
                  <a:pt x="803" y="1542"/>
                  <a:pt x="803" y="1542"/>
                  <a:pt x="803" y="1542"/>
                </a:cubicBezTo>
                <a:cubicBezTo>
                  <a:pt x="802" y="1541"/>
                  <a:pt x="802" y="1541"/>
                  <a:pt x="802" y="1541"/>
                </a:cubicBezTo>
                <a:cubicBezTo>
                  <a:pt x="800" y="1541"/>
                  <a:pt x="800" y="1541"/>
                  <a:pt x="800" y="1541"/>
                </a:cubicBezTo>
                <a:lnTo>
                  <a:pt x="800" y="1542"/>
                </a:lnTo>
                <a:close/>
                <a:moveTo>
                  <a:pt x="1007" y="490"/>
                </a:moveTo>
                <a:cubicBezTo>
                  <a:pt x="1007" y="491"/>
                  <a:pt x="1007" y="491"/>
                  <a:pt x="1007" y="491"/>
                </a:cubicBezTo>
                <a:cubicBezTo>
                  <a:pt x="1008" y="491"/>
                  <a:pt x="1008" y="491"/>
                  <a:pt x="1008" y="491"/>
                </a:cubicBezTo>
                <a:cubicBezTo>
                  <a:pt x="1010" y="491"/>
                  <a:pt x="1010" y="491"/>
                  <a:pt x="1010" y="491"/>
                </a:cubicBezTo>
                <a:cubicBezTo>
                  <a:pt x="1010" y="491"/>
                  <a:pt x="1010" y="491"/>
                  <a:pt x="1010" y="491"/>
                </a:cubicBezTo>
                <a:cubicBezTo>
                  <a:pt x="1008" y="490"/>
                  <a:pt x="1008" y="490"/>
                  <a:pt x="1008" y="490"/>
                </a:cubicBezTo>
                <a:lnTo>
                  <a:pt x="1007" y="490"/>
                </a:lnTo>
                <a:close/>
                <a:moveTo>
                  <a:pt x="121" y="82"/>
                </a:move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8" y="79"/>
                  <a:pt x="118" y="79"/>
                  <a:pt x="118" y="79"/>
                </a:cubicBezTo>
                <a:cubicBezTo>
                  <a:pt x="120" y="82"/>
                  <a:pt x="120" y="82"/>
                  <a:pt x="120" y="82"/>
                </a:cubicBezTo>
                <a:lnTo>
                  <a:pt x="121" y="82"/>
                </a:lnTo>
                <a:close/>
                <a:moveTo>
                  <a:pt x="92" y="96"/>
                </a:moveTo>
                <a:cubicBezTo>
                  <a:pt x="94" y="97"/>
                  <a:pt x="94" y="97"/>
                  <a:pt x="94" y="97"/>
                </a:cubicBezTo>
                <a:cubicBezTo>
                  <a:pt x="94" y="98"/>
                  <a:pt x="94" y="98"/>
                  <a:pt x="94" y="98"/>
                </a:cubicBezTo>
                <a:cubicBezTo>
                  <a:pt x="95" y="99"/>
                  <a:pt x="95" y="99"/>
                  <a:pt x="95" y="99"/>
                </a:cubicBezTo>
                <a:cubicBezTo>
                  <a:pt x="96" y="95"/>
                  <a:pt x="96" y="95"/>
                  <a:pt x="96" y="95"/>
                </a:cubicBezTo>
                <a:cubicBezTo>
                  <a:pt x="97" y="92"/>
                  <a:pt x="97" y="92"/>
                  <a:pt x="97" y="92"/>
                </a:cubicBezTo>
                <a:cubicBezTo>
                  <a:pt x="97" y="88"/>
                  <a:pt x="97" y="88"/>
                  <a:pt x="97" y="88"/>
                </a:cubicBezTo>
                <a:cubicBezTo>
                  <a:pt x="96" y="87"/>
                  <a:pt x="96" y="87"/>
                  <a:pt x="96" y="87"/>
                </a:cubicBezTo>
                <a:cubicBezTo>
                  <a:pt x="93" y="89"/>
                  <a:pt x="93" y="89"/>
                  <a:pt x="93" y="89"/>
                </a:cubicBezTo>
                <a:cubicBezTo>
                  <a:pt x="88" y="94"/>
                  <a:pt x="88" y="94"/>
                  <a:pt x="88" y="94"/>
                </a:cubicBezTo>
                <a:cubicBezTo>
                  <a:pt x="88" y="95"/>
                  <a:pt x="88" y="95"/>
                  <a:pt x="88" y="95"/>
                </a:cubicBezTo>
                <a:cubicBezTo>
                  <a:pt x="90" y="97"/>
                  <a:pt x="90" y="97"/>
                  <a:pt x="90" y="97"/>
                </a:cubicBezTo>
                <a:lnTo>
                  <a:pt x="92" y="96"/>
                </a:lnTo>
                <a:close/>
                <a:moveTo>
                  <a:pt x="806" y="1555"/>
                </a:moveTo>
                <a:cubicBezTo>
                  <a:pt x="807" y="1555"/>
                  <a:pt x="807" y="1555"/>
                  <a:pt x="807" y="1555"/>
                </a:cubicBezTo>
                <a:cubicBezTo>
                  <a:pt x="807" y="1553"/>
                  <a:pt x="807" y="1553"/>
                  <a:pt x="807" y="1553"/>
                </a:cubicBezTo>
                <a:cubicBezTo>
                  <a:pt x="806" y="1553"/>
                  <a:pt x="806" y="1553"/>
                  <a:pt x="806" y="1553"/>
                </a:cubicBezTo>
                <a:lnTo>
                  <a:pt x="806" y="1555"/>
                </a:lnTo>
                <a:close/>
                <a:moveTo>
                  <a:pt x="411" y="772"/>
                </a:moveTo>
                <a:cubicBezTo>
                  <a:pt x="412" y="773"/>
                  <a:pt x="412" y="773"/>
                  <a:pt x="412" y="773"/>
                </a:cubicBezTo>
                <a:cubicBezTo>
                  <a:pt x="412" y="771"/>
                  <a:pt x="412" y="771"/>
                  <a:pt x="412" y="771"/>
                </a:cubicBezTo>
                <a:cubicBezTo>
                  <a:pt x="411" y="771"/>
                  <a:pt x="411" y="771"/>
                  <a:pt x="411" y="771"/>
                </a:cubicBezTo>
                <a:lnTo>
                  <a:pt x="411" y="772"/>
                </a:lnTo>
                <a:close/>
                <a:moveTo>
                  <a:pt x="331" y="373"/>
                </a:moveTo>
                <a:cubicBezTo>
                  <a:pt x="334" y="370"/>
                  <a:pt x="334" y="370"/>
                  <a:pt x="334" y="370"/>
                </a:cubicBezTo>
                <a:cubicBezTo>
                  <a:pt x="335" y="369"/>
                  <a:pt x="335" y="369"/>
                  <a:pt x="335" y="369"/>
                </a:cubicBezTo>
                <a:cubicBezTo>
                  <a:pt x="332" y="370"/>
                  <a:pt x="332" y="370"/>
                  <a:pt x="332" y="370"/>
                </a:cubicBezTo>
                <a:cubicBezTo>
                  <a:pt x="331" y="372"/>
                  <a:pt x="331" y="372"/>
                  <a:pt x="331" y="372"/>
                </a:cubicBezTo>
                <a:cubicBezTo>
                  <a:pt x="329" y="372"/>
                  <a:pt x="329" y="372"/>
                  <a:pt x="329" y="372"/>
                </a:cubicBezTo>
                <a:cubicBezTo>
                  <a:pt x="327" y="375"/>
                  <a:pt x="327" y="375"/>
                  <a:pt x="327" y="375"/>
                </a:cubicBezTo>
                <a:cubicBezTo>
                  <a:pt x="328" y="375"/>
                  <a:pt x="328" y="375"/>
                  <a:pt x="328" y="375"/>
                </a:cubicBezTo>
                <a:cubicBezTo>
                  <a:pt x="330" y="373"/>
                  <a:pt x="330" y="373"/>
                  <a:pt x="330" y="373"/>
                </a:cubicBezTo>
                <a:lnTo>
                  <a:pt x="331" y="373"/>
                </a:lnTo>
                <a:close/>
                <a:moveTo>
                  <a:pt x="358" y="440"/>
                </a:moveTo>
                <a:cubicBezTo>
                  <a:pt x="357" y="440"/>
                  <a:pt x="357" y="440"/>
                  <a:pt x="357" y="440"/>
                </a:cubicBezTo>
                <a:cubicBezTo>
                  <a:pt x="355" y="441"/>
                  <a:pt x="355" y="441"/>
                  <a:pt x="355" y="441"/>
                </a:cubicBezTo>
                <a:cubicBezTo>
                  <a:pt x="355" y="444"/>
                  <a:pt x="355" y="444"/>
                  <a:pt x="355" y="444"/>
                </a:cubicBezTo>
                <a:cubicBezTo>
                  <a:pt x="357" y="447"/>
                  <a:pt x="357" y="447"/>
                  <a:pt x="357" y="447"/>
                </a:cubicBezTo>
                <a:cubicBezTo>
                  <a:pt x="358" y="446"/>
                  <a:pt x="358" y="446"/>
                  <a:pt x="358" y="446"/>
                </a:cubicBezTo>
                <a:cubicBezTo>
                  <a:pt x="356" y="443"/>
                  <a:pt x="356" y="443"/>
                  <a:pt x="356" y="443"/>
                </a:cubicBezTo>
                <a:cubicBezTo>
                  <a:pt x="357" y="441"/>
                  <a:pt x="357" y="441"/>
                  <a:pt x="357" y="441"/>
                </a:cubicBezTo>
                <a:lnTo>
                  <a:pt x="358" y="440"/>
                </a:lnTo>
                <a:close/>
                <a:moveTo>
                  <a:pt x="408" y="764"/>
                </a:moveTo>
                <a:cubicBezTo>
                  <a:pt x="409" y="765"/>
                  <a:pt x="409" y="765"/>
                  <a:pt x="409" y="765"/>
                </a:cubicBezTo>
                <a:cubicBezTo>
                  <a:pt x="409" y="767"/>
                  <a:pt x="409" y="767"/>
                  <a:pt x="409" y="767"/>
                </a:cubicBezTo>
                <a:cubicBezTo>
                  <a:pt x="410" y="766"/>
                  <a:pt x="410" y="766"/>
                  <a:pt x="410" y="766"/>
                </a:cubicBezTo>
                <a:cubicBezTo>
                  <a:pt x="410" y="765"/>
                  <a:pt x="410" y="765"/>
                  <a:pt x="410" y="765"/>
                </a:cubicBezTo>
                <a:cubicBezTo>
                  <a:pt x="409" y="763"/>
                  <a:pt x="409" y="763"/>
                  <a:pt x="409" y="763"/>
                </a:cubicBezTo>
                <a:lnTo>
                  <a:pt x="408" y="764"/>
                </a:lnTo>
                <a:close/>
                <a:moveTo>
                  <a:pt x="810" y="1534"/>
                </a:moveTo>
                <a:cubicBezTo>
                  <a:pt x="810" y="1533"/>
                  <a:pt x="810" y="1533"/>
                  <a:pt x="810" y="1533"/>
                </a:cubicBezTo>
                <a:cubicBezTo>
                  <a:pt x="809" y="1532"/>
                  <a:pt x="809" y="1532"/>
                  <a:pt x="809" y="1532"/>
                </a:cubicBezTo>
                <a:cubicBezTo>
                  <a:pt x="809" y="1533"/>
                  <a:pt x="809" y="1533"/>
                  <a:pt x="809" y="1533"/>
                </a:cubicBezTo>
                <a:lnTo>
                  <a:pt x="810" y="1534"/>
                </a:lnTo>
                <a:close/>
                <a:moveTo>
                  <a:pt x="818" y="576"/>
                </a:moveTo>
                <a:cubicBezTo>
                  <a:pt x="818" y="576"/>
                  <a:pt x="818" y="576"/>
                  <a:pt x="818" y="576"/>
                </a:cubicBezTo>
                <a:cubicBezTo>
                  <a:pt x="815" y="577"/>
                  <a:pt x="815" y="577"/>
                  <a:pt x="815" y="577"/>
                </a:cubicBezTo>
                <a:cubicBezTo>
                  <a:pt x="812" y="577"/>
                  <a:pt x="812" y="577"/>
                  <a:pt x="812" y="577"/>
                </a:cubicBezTo>
                <a:cubicBezTo>
                  <a:pt x="809" y="578"/>
                  <a:pt x="809" y="578"/>
                  <a:pt x="809" y="578"/>
                </a:cubicBezTo>
                <a:cubicBezTo>
                  <a:pt x="807" y="578"/>
                  <a:pt x="807" y="578"/>
                  <a:pt x="807" y="578"/>
                </a:cubicBezTo>
                <a:cubicBezTo>
                  <a:pt x="804" y="579"/>
                  <a:pt x="804" y="579"/>
                  <a:pt x="804" y="579"/>
                </a:cubicBezTo>
                <a:cubicBezTo>
                  <a:pt x="802" y="579"/>
                  <a:pt x="802" y="579"/>
                  <a:pt x="802" y="579"/>
                </a:cubicBezTo>
                <a:cubicBezTo>
                  <a:pt x="801" y="581"/>
                  <a:pt x="801" y="581"/>
                  <a:pt x="801" y="581"/>
                </a:cubicBezTo>
                <a:cubicBezTo>
                  <a:pt x="801" y="581"/>
                  <a:pt x="801" y="581"/>
                  <a:pt x="801" y="581"/>
                </a:cubicBezTo>
                <a:cubicBezTo>
                  <a:pt x="802" y="582"/>
                  <a:pt x="802" y="582"/>
                  <a:pt x="802" y="582"/>
                </a:cubicBezTo>
                <a:cubicBezTo>
                  <a:pt x="802" y="582"/>
                  <a:pt x="802" y="582"/>
                  <a:pt x="802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4" y="581"/>
                  <a:pt x="804" y="581"/>
                  <a:pt x="804" y="581"/>
                </a:cubicBezTo>
                <a:cubicBezTo>
                  <a:pt x="806" y="581"/>
                  <a:pt x="806" y="581"/>
                  <a:pt x="806" y="581"/>
                </a:cubicBezTo>
                <a:cubicBezTo>
                  <a:pt x="808" y="580"/>
                  <a:pt x="808" y="580"/>
                  <a:pt x="808" y="580"/>
                </a:cubicBezTo>
                <a:cubicBezTo>
                  <a:pt x="811" y="580"/>
                  <a:pt x="811" y="580"/>
                  <a:pt x="811" y="580"/>
                </a:cubicBezTo>
                <a:cubicBezTo>
                  <a:pt x="813" y="580"/>
                  <a:pt x="813" y="580"/>
                  <a:pt x="813" y="580"/>
                </a:cubicBezTo>
                <a:cubicBezTo>
                  <a:pt x="816" y="580"/>
                  <a:pt x="816" y="580"/>
                  <a:pt x="816" y="580"/>
                </a:cubicBezTo>
                <a:cubicBezTo>
                  <a:pt x="816" y="579"/>
                  <a:pt x="816" y="579"/>
                  <a:pt x="816" y="579"/>
                </a:cubicBezTo>
                <a:cubicBezTo>
                  <a:pt x="817" y="579"/>
                  <a:pt x="817" y="579"/>
                  <a:pt x="817" y="579"/>
                </a:cubicBezTo>
                <a:cubicBezTo>
                  <a:pt x="820" y="578"/>
                  <a:pt x="820" y="578"/>
                  <a:pt x="820" y="578"/>
                </a:cubicBezTo>
                <a:cubicBezTo>
                  <a:pt x="821" y="577"/>
                  <a:pt x="821" y="577"/>
                  <a:pt x="821" y="577"/>
                </a:cubicBezTo>
                <a:cubicBezTo>
                  <a:pt x="819" y="578"/>
                  <a:pt x="819" y="578"/>
                  <a:pt x="819" y="578"/>
                </a:cubicBezTo>
                <a:cubicBezTo>
                  <a:pt x="818" y="577"/>
                  <a:pt x="818" y="577"/>
                  <a:pt x="818" y="577"/>
                </a:cubicBezTo>
                <a:cubicBezTo>
                  <a:pt x="816" y="578"/>
                  <a:pt x="816" y="578"/>
                  <a:pt x="816" y="578"/>
                </a:cubicBezTo>
                <a:cubicBezTo>
                  <a:pt x="817" y="577"/>
                  <a:pt x="817" y="577"/>
                  <a:pt x="817" y="577"/>
                </a:cubicBezTo>
                <a:lnTo>
                  <a:pt x="818" y="576"/>
                </a:lnTo>
                <a:close/>
                <a:moveTo>
                  <a:pt x="788" y="825"/>
                </a:moveTo>
                <a:cubicBezTo>
                  <a:pt x="785" y="823"/>
                  <a:pt x="785" y="823"/>
                  <a:pt x="785" y="823"/>
                </a:cubicBezTo>
                <a:cubicBezTo>
                  <a:pt x="783" y="824"/>
                  <a:pt x="783" y="824"/>
                  <a:pt x="783" y="824"/>
                </a:cubicBezTo>
                <a:cubicBezTo>
                  <a:pt x="785" y="825"/>
                  <a:pt x="785" y="825"/>
                  <a:pt x="785" y="825"/>
                </a:cubicBezTo>
                <a:lnTo>
                  <a:pt x="788" y="825"/>
                </a:lnTo>
                <a:close/>
                <a:moveTo>
                  <a:pt x="783" y="838"/>
                </a:moveTo>
                <a:cubicBezTo>
                  <a:pt x="783" y="837"/>
                  <a:pt x="783" y="837"/>
                  <a:pt x="783" y="837"/>
                </a:cubicBezTo>
                <a:cubicBezTo>
                  <a:pt x="781" y="835"/>
                  <a:pt x="781" y="835"/>
                  <a:pt x="781" y="835"/>
                </a:cubicBezTo>
                <a:cubicBezTo>
                  <a:pt x="779" y="836"/>
                  <a:pt x="779" y="836"/>
                  <a:pt x="779" y="836"/>
                </a:cubicBezTo>
                <a:cubicBezTo>
                  <a:pt x="781" y="837"/>
                  <a:pt x="781" y="837"/>
                  <a:pt x="781" y="837"/>
                </a:cubicBezTo>
                <a:lnTo>
                  <a:pt x="783" y="838"/>
                </a:lnTo>
                <a:close/>
                <a:moveTo>
                  <a:pt x="745" y="844"/>
                </a:moveTo>
                <a:cubicBezTo>
                  <a:pt x="743" y="841"/>
                  <a:pt x="743" y="841"/>
                  <a:pt x="743" y="841"/>
                </a:cubicBezTo>
                <a:cubicBezTo>
                  <a:pt x="736" y="841"/>
                  <a:pt x="736" y="841"/>
                  <a:pt x="736" y="841"/>
                </a:cubicBezTo>
                <a:cubicBezTo>
                  <a:pt x="732" y="842"/>
                  <a:pt x="732" y="842"/>
                  <a:pt x="732" y="842"/>
                </a:cubicBezTo>
                <a:cubicBezTo>
                  <a:pt x="730" y="841"/>
                  <a:pt x="730" y="841"/>
                  <a:pt x="730" y="841"/>
                </a:cubicBezTo>
                <a:cubicBezTo>
                  <a:pt x="728" y="842"/>
                  <a:pt x="728" y="842"/>
                  <a:pt x="728" y="842"/>
                </a:cubicBezTo>
                <a:cubicBezTo>
                  <a:pt x="727" y="843"/>
                  <a:pt x="727" y="843"/>
                  <a:pt x="727" y="843"/>
                </a:cubicBezTo>
                <a:cubicBezTo>
                  <a:pt x="729" y="845"/>
                  <a:pt x="729" y="845"/>
                  <a:pt x="729" y="845"/>
                </a:cubicBezTo>
                <a:cubicBezTo>
                  <a:pt x="730" y="844"/>
                  <a:pt x="730" y="844"/>
                  <a:pt x="730" y="844"/>
                </a:cubicBezTo>
                <a:cubicBezTo>
                  <a:pt x="731" y="845"/>
                  <a:pt x="731" y="845"/>
                  <a:pt x="731" y="845"/>
                </a:cubicBezTo>
                <a:cubicBezTo>
                  <a:pt x="732" y="848"/>
                  <a:pt x="732" y="848"/>
                  <a:pt x="732" y="848"/>
                </a:cubicBezTo>
                <a:cubicBezTo>
                  <a:pt x="734" y="849"/>
                  <a:pt x="734" y="849"/>
                  <a:pt x="734" y="849"/>
                </a:cubicBezTo>
                <a:cubicBezTo>
                  <a:pt x="736" y="849"/>
                  <a:pt x="736" y="849"/>
                  <a:pt x="736" y="849"/>
                </a:cubicBezTo>
                <a:cubicBezTo>
                  <a:pt x="738" y="850"/>
                  <a:pt x="738" y="850"/>
                  <a:pt x="738" y="850"/>
                </a:cubicBezTo>
                <a:cubicBezTo>
                  <a:pt x="740" y="850"/>
                  <a:pt x="740" y="850"/>
                  <a:pt x="740" y="850"/>
                </a:cubicBezTo>
                <a:cubicBezTo>
                  <a:pt x="740" y="848"/>
                  <a:pt x="740" y="848"/>
                  <a:pt x="740" y="848"/>
                </a:cubicBezTo>
                <a:cubicBezTo>
                  <a:pt x="742" y="848"/>
                  <a:pt x="742" y="848"/>
                  <a:pt x="742" y="848"/>
                </a:cubicBezTo>
                <a:cubicBezTo>
                  <a:pt x="743" y="849"/>
                  <a:pt x="743" y="849"/>
                  <a:pt x="743" y="849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45" y="847"/>
                  <a:pt x="745" y="847"/>
                  <a:pt x="745" y="847"/>
                </a:cubicBezTo>
                <a:cubicBezTo>
                  <a:pt x="746" y="848"/>
                  <a:pt x="746" y="848"/>
                  <a:pt x="746" y="848"/>
                </a:cubicBezTo>
                <a:cubicBezTo>
                  <a:pt x="749" y="848"/>
                  <a:pt x="749" y="848"/>
                  <a:pt x="749" y="848"/>
                </a:cubicBezTo>
                <a:cubicBezTo>
                  <a:pt x="750" y="847"/>
                  <a:pt x="750" y="847"/>
                  <a:pt x="750" y="847"/>
                </a:cubicBezTo>
                <a:cubicBezTo>
                  <a:pt x="748" y="845"/>
                  <a:pt x="748" y="845"/>
                  <a:pt x="748" y="845"/>
                </a:cubicBezTo>
                <a:lnTo>
                  <a:pt x="745" y="844"/>
                </a:lnTo>
                <a:close/>
                <a:moveTo>
                  <a:pt x="548" y="740"/>
                </a:moveTo>
                <a:cubicBezTo>
                  <a:pt x="549" y="737"/>
                  <a:pt x="549" y="737"/>
                  <a:pt x="549" y="737"/>
                </a:cubicBezTo>
                <a:cubicBezTo>
                  <a:pt x="549" y="736"/>
                  <a:pt x="549" y="736"/>
                  <a:pt x="549" y="736"/>
                </a:cubicBezTo>
                <a:cubicBezTo>
                  <a:pt x="547" y="740"/>
                  <a:pt x="547" y="740"/>
                  <a:pt x="547" y="740"/>
                </a:cubicBezTo>
                <a:lnTo>
                  <a:pt x="548" y="740"/>
                </a:lnTo>
                <a:close/>
                <a:moveTo>
                  <a:pt x="549" y="735"/>
                </a:moveTo>
                <a:cubicBezTo>
                  <a:pt x="550" y="734"/>
                  <a:pt x="550" y="734"/>
                  <a:pt x="550" y="734"/>
                </a:cubicBezTo>
                <a:cubicBezTo>
                  <a:pt x="552" y="732"/>
                  <a:pt x="552" y="732"/>
                  <a:pt x="552" y="732"/>
                </a:cubicBezTo>
                <a:cubicBezTo>
                  <a:pt x="554" y="730"/>
                  <a:pt x="554" y="730"/>
                  <a:pt x="554" y="730"/>
                </a:cubicBezTo>
                <a:cubicBezTo>
                  <a:pt x="552" y="731"/>
                  <a:pt x="552" y="731"/>
                  <a:pt x="552" y="731"/>
                </a:cubicBezTo>
                <a:lnTo>
                  <a:pt x="549" y="735"/>
                </a:lnTo>
                <a:close/>
                <a:moveTo>
                  <a:pt x="830" y="840"/>
                </a:moveTo>
                <a:cubicBezTo>
                  <a:pt x="829" y="839"/>
                  <a:pt x="829" y="839"/>
                  <a:pt x="829" y="839"/>
                </a:cubicBezTo>
                <a:cubicBezTo>
                  <a:pt x="825" y="836"/>
                  <a:pt x="825" y="836"/>
                  <a:pt x="825" y="836"/>
                </a:cubicBezTo>
                <a:cubicBezTo>
                  <a:pt x="823" y="836"/>
                  <a:pt x="823" y="836"/>
                  <a:pt x="823" y="836"/>
                </a:cubicBezTo>
                <a:cubicBezTo>
                  <a:pt x="821" y="835"/>
                  <a:pt x="821" y="835"/>
                  <a:pt x="821" y="835"/>
                </a:cubicBezTo>
                <a:cubicBezTo>
                  <a:pt x="819" y="835"/>
                  <a:pt x="819" y="835"/>
                  <a:pt x="819" y="835"/>
                </a:cubicBezTo>
                <a:cubicBezTo>
                  <a:pt x="816" y="834"/>
                  <a:pt x="816" y="834"/>
                  <a:pt x="816" y="834"/>
                </a:cubicBezTo>
                <a:cubicBezTo>
                  <a:pt x="814" y="832"/>
                  <a:pt x="814" y="832"/>
                  <a:pt x="814" y="832"/>
                </a:cubicBezTo>
                <a:cubicBezTo>
                  <a:pt x="812" y="832"/>
                  <a:pt x="812" y="832"/>
                  <a:pt x="812" y="832"/>
                </a:cubicBezTo>
                <a:cubicBezTo>
                  <a:pt x="813" y="832"/>
                  <a:pt x="813" y="832"/>
                  <a:pt x="813" y="832"/>
                </a:cubicBezTo>
                <a:cubicBezTo>
                  <a:pt x="816" y="833"/>
                  <a:pt x="816" y="833"/>
                  <a:pt x="816" y="833"/>
                </a:cubicBezTo>
                <a:cubicBezTo>
                  <a:pt x="820" y="833"/>
                  <a:pt x="820" y="833"/>
                  <a:pt x="820" y="833"/>
                </a:cubicBezTo>
                <a:cubicBezTo>
                  <a:pt x="822" y="833"/>
                  <a:pt x="822" y="833"/>
                  <a:pt x="822" y="833"/>
                </a:cubicBezTo>
                <a:cubicBezTo>
                  <a:pt x="821" y="832"/>
                  <a:pt x="821" y="832"/>
                  <a:pt x="821" y="832"/>
                </a:cubicBezTo>
                <a:cubicBezTo>
                  <a:pt x="819" y="832"/>
                  <a:pt x="819" y="832"/>
                  <a:pt x="819" y="832"/>
                </a:cubicBezTo>
                <a:cubicBezTo>
                  <a:pt x="816" y="831"/>
                  <a:pt x="816" y="831"/>
                  <a:pt x="816" y="831"/>
                </a:cubicBezTo>
                <a:cubicBezTo>
                  <a:pt x="815" y="828"/>
                  <a:pt x="815" y="828"/>
                  <a:pt x="815" y="828"/>
                </a:cubicBezTo>
                <a:cubicBezTo>
                  <a:pt x="813" y="828"/>
                  <a:pt x="813" y="828"/>
                  <a:pt x="813" y="828"/>
                </a:cubicBezTo>
                <a:cubicBezTo>
                  <a:pt x="812" y="828"/>
                  <a:pt x="812" y="828"/>
                  <a:pt x="812" y="828"/>
                </a:cubicBezTo>
                <a:cubicBezTo>
                  <a:pt x="811" y="827"/>
                  <a:pt x="811" y="827"/>
                  <a:pt x="811" y="827"/>
                </a:cubicBezTo>
                <a:cubicBezTo>
                  <a:pt x="802" y="826"/>
                  <a:pt x="802" y="826"/>
                  <a:pt x="802" y="826"/>
                </a:cubicBezTo>
                <a:cubicBezTo>
                  <a:pt x="801" y="826"/>
                  <a:pt x="801" y="826"/>
                  <a:pt x="801" y="826"/>
                </a:cubicBezTo>
                <a:cubicBezTo>
                  <a:pt x="799" y="826"/>
                  <a:pt x="799" y="826"/>
                  <a:pt x="799" y="826"/>
                </a:cubicBezTo>
                <a:cubicBezTo>
                  <a:pt x="796" y="826"/>
                  <a:pt x="796" y="826"/>
                  <a:pt x="796" y="826"/>
                </a:cubicBezTo>
                <a:cubicBezTo>
                  <a:pt x="795" y="828"/>
                  <a:pt x="795" y="828"/>
                  <a:pt x="795" y="828"/>
                </a:cubicBezTo>
                <a:cubicBezTo>
                  <a:pt x="795" y="828"/>
                  <a:pt x="795" y="828"/>
                  <a:pt x="795" y="828"/>
                </a:cubicBezTo>
                <a:cubicBezTo>
                  <a:pt x="793" y="828"/>
                  <a:pt x="793" y="828"/>
                  <a:pt x="793" y="828"/>
                </a:cubicBezTo>
                <a:cubicBezTo>
                  <a:pt x="791" y="828"/>
                  <a:pt x="791" y="828"/>
                  <a:pt x="791" y="828"/>
                </a:cubicBezTo>
                <a:cubicBezTo>
                  <a:pt x="789" y="826"/>
                  <a:pt x="789" y="826"/>
                  <a:pt x="789" y="826"/>
                </a:cubicBezTo>
                <a:cubicBezTo>
                  <a:pt x="785" y="826"/>
                  <a:pt x="785" y="826"/>
                  <a:pt x="785" y="826"/>
                </a:cubicBezTo>
                <a:cubicBezTo>
                  <a:pt x="784" y="827"/>
                  <a:pt x="784" y="827"/>
                  <a:pt x="784" y="827"/>
                </a:cubicBezTo>
                <a:cubicBezTo>
                  <a:pt x="782" y="826"/>
                  <a:pt x="782" y="826"/>
                  <a:pt x="782" y="826"/>
                </a:cubicBezTo>
                <a:cubicBezTo>
                  <a:pt x="778" y="826"/>
                  <a:pt x="778" y="826"/>
                  <a:pt x="778" y="826"/>
                </a:cubicBezTo>
                <a:cubicBezTo>
                  <a:pt x="778" y="827"/>
                  <a:pt x="778" y="827"/>
                  <a:pt x="778" y="827"/>
                </a:cubicBezTo>
                <a:cubicBezTo>
                  <a:pt x="778" y="827"/>
                  <a:pt x="780" y="828"/>
                  <a:pt x="780" y="828"/>
                </a:cubicBezTo>
                <a:cubicBezTo>
                  <a:pt x="785" y="830"/>
                  <a:pt x="785" y="830"/>
                  <a:pt x="785" y="830"/>
                </a:cubicBezTo>
                <a:cubicBezTo>
                  <a:pt x="785" y="831"/>
                  <a:pt x="785" y="831"/>
                  <a:pt x="785" y="831"/>
                </a:cubicBezTo>
                <a:cubicBezTo>
                  <a:pt x="785" y="833"/>
                  <a:pt x="785" y="833"/>
                  <a:pt x="785" y="833"/>
                </a:cubicBezTo>
                <a:cubicBezTo>
                  <a:pt x="785" y="835"/>
                  <a:pt x="785" y="835"/>
                  <a:pt x="785" y="835"/>
                </a:cubicBezTo>
                <a:cubicBezTo>
                  <a:pt x="786" y="837"/>
                  <a:pt x="786" y="837"/>
                  <a:pt x="786" y="837"/>
                </a:cubicBezTo>
                <a:cubicBezTo>
                  <a:pt x="788" y="838"/>
                  <a:pt x="788" y="838"/>
                  <a:pt x="788" y="838"/>
                </a:cubicBezTo>
                <a:cubicBezTo>
                  <a:pt x="790" y="839"/>
                  <a:pt x="790" y="839"/>
                  <a:pt x="790" y="839"/>
                </a:cubicBezTo>
                <a:cubicBezTo>
                  <a:pt x="789" y="841"/>
                  <a:pt x="789" y="841"/>
                  <a:pt x="789" y="841"/>
                </a:cubicBezTo>
                <a:cubicBezTo>
                  <a:pt x="785" y="841"/>
                  <a:pt x="785" y="841"/>
                  <a:pt x="785" y="841"/>
                </a:cubicBezTo>
                <a:cubicBezTo>
                  <a:pt x="784" y="841"/>
                  <a:pt x="784" y="841"/>
                  <a:pt x="784" y="841"/>
                </a:cubicBezTo>
                <a:cubicBezTo>
                  <a:pt x="782" y="841"/>
                  <a:pt x="782" y="841"/>
                  <a:pt x="782" y="841"/>
                </a:cubicBezTo>
                <a:cubicBezTo>
                  <a:pt x="780" y="841"/>
                  <a:pt x="780" y="841"/>
                  <a:pt x="780" y="841"/>
                </a:cubicBezTo>
                <a:cubicBezTo>
                  <a:pt x="778" y="840"/>
                  <a:pt x="778" y="840"/>
                  <a:pt x="778" y="840"/>
                </a:cubicBezTo>
                <a:cubicBezTo>
                  <a:pt x="775" y="841"/>
                  <a:pt x="775" y="841"/>
                  <a:pt x="775" y="841"/>
                </a:cubicBezTo>
                <a:cubicBezTo>
                  <a:pt x="775" y="840"/>
                  <a:pt x="775" y="840"/>
                  <a:pt x="775" y="840"/>
                </a:cubicBezTo>
                <a:cubicBezTo>
                  <a:pt x="774" y="840"/>
                  <a:pt x="774" y="840"/>
                  <a:pt x="774" y="840"/>
                </a:cubicBezTo>
                <a:cubicBezTo>
                  <a:pt x="771" y="840"/>
                  <a:pt x="771" y="840"/>
                  <a:pt x="771" y="840"/>
                </a:cubicBezTo>
                <a:cubicBezTo>
                  <a:pt x="770" y="839"/>
                  <a:pt x="770" y="839"/>
                  <a:pt x="770" y="839"/>
                </a:cubicBezTo>
                <a:cubicBezTo>
                  <a:pt x="768" y="840"/>
                  <a:pt x="768" y="840"/>
                  <a:pt x="768" y="840"/>
                </a:cubicBezTo>
                <a:cubicBezTo>
                  <a:pt x="767" y="841"/>
                  <a:pt x="767" y="841"/>
                  <a:pt x="767" y="841"/>
                </a:cubicBezTo>
                <a:cubicBezTo>
                  <a:pt x="767" y="843"/>
                  <a:pt x="767" y="843"/>
                  <a:pt x="767" y="843"/>
                </a:cubicBezTo>
                <a:cubicBezTo>
                  <a:pt x="770" y="843"/>
                  <a:pt x="770" y="843"/>
                  <a:pt x="770" y="843"/>
                </a:cubicBezTo>
                <a:cubicBezTo>
                  <a:pt x="772" y="846"/>
                  <a:pt x="772" y="846"/>
                  <a:pt x="772" y="846"/>
                </a:cubicBezTo>
                <a:cubicBezTo>
                  <a:pt x="773" y="846"/>
                  <a:pt x="773" y="846"/>
                  <a:pt x="773" y="846"/>
                </a:cubicBezTo>
                <a:cubicBezTo>
                  <a:pt x="774" y="845"/>
                  <a:pt x="774" y="845"/>
                  <a:pt x="774" y="845"/>
                </a:cubicBezTo>
                <a:cubicBezTo>
                  <a:pt x="775" y="844"/>
                  <a:pt x="775" y="844"/>
                  <a:pt x="775" y="844"/>
                </a:cubicBezTo>
                <a:cubicBezTo>
                  <a:pt x="779" y="844"/>
                  <a:pt x="779" y="844"/>
                  <a:pt x="779" y="844"/>
                </a:cubicBezTo>
                <a:cubicBezTo>
                  <a:pt x="781" y="845"/>
                  <a:pt x="781" y="845"/>
                  <a:pt x="781" y="845"/>
                </a:cubicBezTo>
                <a:cubicBezTo>
                  <a:pt x="787" y="845"/>
                  <a:pt x="787" y="845"/>
                  <a:pt x="787" y="845"/>
                </a:cubicBezTo>
                <a:cubicBezTo>
                  <a:pt x="788" y="844"/>
                  <a:pt x="788" y="844"/>
                  <a:pt x="788" y="844"/>
                </a:cubicBezTo>
                <a:cubicBezTo>
                  <a:pt x="789" y="845"/>
                  <a:pt x="789" y="845"/>
                  <a:pt x="789" y="845"/>
                </a:cubicBezTo>
                <a:cubicBezTo>
                  <a:pt x="791" y="845"/>
                  <a:pt x="791" y="845"/>
                  <a:pt x="791" y="845"/>
                </a:cubicBezTo>
                <a:cubicBezTo>
                  <a:pt x="792" y="845"/>
                  <a:pt x="792" y="845"/>
                  <a:pt x="792" y="845"/>
                </a:cubicBezTo>
                <a:cubicBezTo>
                  <a:pt x="793" y="848"/>
                  <a:pt x="793" y="848"/>
                  <a:pt x="793" y="848"/>
                </a:cubicBezTo>
                <a:cubicBezTo>
                  <a:pt x="792" y="849"/>
                  <a:pt x="792" y="849"/>
                  <a:pt x="792" y="849"/>
                </a:cubicBezTo>
                <a:cubicBezTo>
                  <a:pt x="794" y="850"/>
                  <a:pt x="794" y="850"/>
                  <a:pt x="794" y="850"/>
                </a:cubicBezTo>
                <a:cubicBezTo>
                  <a:pt x="795" y="851"/>
                  <a:pt x="795" y="851"/>
                  <a:pt x="795" y="851"/>
                </a:cubicBezTo>
                <a:cubicBezTo>
                  <a:pt x="796" y="852"/>
                  <a:pt x="796" y="852"/>
                  <a:pt x="796" y="852"/>
                </a:cubicBezTo>
                <a:cubicBezTo>
                  <a:pt x="797" y="849"/>
                  <a:pt x="797" y="849"/>
                  <a:pt x="797" y="849"/>
                </a:cubicBezTo>
                <a:cubicBezTo>
                  <a:pt x="800" y="845"/>
                  <a:pt x="800" y="845"/>
                  <a:pt x="800" y="845"/>
                </a:cubicBezTo>
                <a:cubicBezTo>
                  <a:pt x="799" y="844"/>
                  <a:pt x="799" y="844"/>
                  <a:pt x="799" y="844"/>
                </a:cubicBezTo>
                <a:cubicBezTo>
                  <a:pt x="800" y="843"/>
                  <a:pt x="800" y="843"/>
                  <a:pt x="800" y="843"/>
                </a:cubicBezTo>
                <a:cubicBezTo>
                  <a:pt x="802" y="844"/>
                  <a:pt x="802" y="844"/>
                  <a:pt x="802" y="844"/>
                </a:cubicBezTo>
                <a:cubicBezTo>
                  <a:pt x="803" y="844"/>
                  <a:pt x="803" y="844"/>
                  <a:pt x="803" y="844"/>
                </a:cubicBezTo>
                <a:cubicBezTo>
                  <a:pt x="804" y="842"/>
                  <a:pt x="804" y="842"/>
                  <a:pt x="804" y="842"/>
                </a:cubicBezTo>
                <a:cubicBezTo>
                  <a:pt x="806" y="842"/>
                  <a:pt x="806" y="842"/>
                  <a:pt x="806" y="842"/>
                </a:cubicBezTo>
                <a:cubicBezTo>
                  <a:pt x="806" y="844"/>
                  <a:pt x="806" y="844"/>
                  <a:pt x="806" y="844"/>
                </a:cubicBezTo>
                <a:cubicBezTo>
                  <a:pt x="807" y="845"/>
                  <a:pt x="807" y="845"/>
                  <a:pt x="807" y="845"/>
                </a:cubicBezTo>
                <a:cubicBezTo>
                  <a:pt x="810" y="844"/>
                  <a:pt x="810" y="844"/>
                  <a:pt x="810" y="844"/>
                </a:cubicBezTo>
                <a:cubicBezTo>
                  <a:pt x="812" y="842"/>
                  <a:pt x="812" y="842"/>
                  <a:pt x="812" y="842"/>
                </a:cubicBezTo>
                <a:cubicBezTo>
                  <a:pt x="815" y="841"/>
                  <a:pt x="815" y="841"/>
                  <a:pt x="815" y="841"/>
                </a:cubicBezTo>
                <a:cubicBezTo>
                  <a:pt x="818" y="842"/>
                  <a:pt x="818" y="842"/>
                  <a:pt x="818" y="842"/>
                </a:cubicBezTo>
                <a:cubicBezTo>
                  <a:pt x="820" y="841"/>
                  <a:pt x="820" y="841"/>
                  <a:pt x="820" y="841"/>
                </a:cubicBezTo>
                <a:cubicBezTo>
                  <a:pt x="822" y="842"/>
                  <a:pt x="822" y="842"/>
                  <a:pt x="822" y="842"/>
                </a:cubicBezTo>
                <a:cubicBezTo>
                  <a:pt x="824" y="842"/>
                  <a:pt x="824" y="842"/>
                  <a:pt x="824" y="842"/>
                </a:cubicBezTo>
                <a:cubicBezTo>
                  <a:pt x="827" y="843"/>
                  <a:pt x="827" y="843"/>
                  <a:pt x="827" y="843"/>
                </a:cubicBezTo>
                <a:cubicBezTo>
                  <a:pt x="828" y="842"/>
                  <a:pt x="828" y="842"/>
                  <a:pt x="828" y="842"/>
                </a:cubicBezTo>
                <a:cubicBezTo>
                  <a:pt x="829" y="842"/>
                  <a:pt x="829" y="842"/>
                  <a:pt x="829" y="842"/>
                </a:cubicBezTo>
                <a:lnTo>
                  <a:pt x="830" y="840"/>
                </a:lnTo>
                <a:close/>
                <a:moveTo>
                  <a:pt x="824" y="906"/>
                </a:moveTo>
                <a:cubicBezTo>
                  <a:pt x="825" y="908"/>
                  <a:pt x="825" y="908"/>
                  <a:pt x="825" y="908"/>
                </a:cubicBezTo>
                <a:cubicBezTo>
                  <a:pt x="826" y="908"/>
                  <a:pt x="826" y="908"/>
                  <a:pt x="826" y="908"/>
                </a:cubicBezTo>
                <a:cubicBezTo>
                  <a:pt x="828" y="910"/>
                  <a:pt x="828" y="910"/>
                  <a:pt x="828" y="910"/>
                </a:cubicBezTo>
                <a:cubicBezTo>
                  <a:pt x="828" y="908"/>
                  <a:pt x="828" y="908"/>
                  <a:pt x="828" y="908"/>
                </a:cubicBezTo>
                <a:cubicBezTo>
                  <a:pt x="826" y="906"/>
                  <a:pt x="826" y="906"/>
                  <a:pt x="826" y="906"/>
                </a:cubicBezTo>
                <a:lnTo>
                  <a:pt x="824" y="906"/>
                </a:lnTo>
                <a:close/>
                <a:moveTo>
                  <a:pt x="547" y="741"/>
                </a:moveTo>
                <a:cubicBezTo>
                  <a:pt x="545" y="746"/>
                  <a:pt x="545" y="746"/>
                  <a:pt x="545" y="746"/>
                </a:cubicBezTo>
                <a:cubicBezTo>
                  <a:pt x="545" y="750"/>
                  <a:pt x="545" y="750"/>
                  <a:pt x="545" y="750"/>
                </a:cubicBezTo>
                <a:cubicBezTo>
                  <a:pt x="545" y="750"/>
                  <a:pt x="546" y="753"/>
                  <a:pt x="546" y="754"/>
                </a:cubicBezTo>
                <a:cubicBezTo>
                  <a:pt x="545" y="750"/>
                  <a:pt x="545" y="750"/>
                  <a:pt x="545" y="750"/>
                </a:cubicBezTo>
                <a:cubicBezTo>
                  <a:pt x="546" y="746"/>
                  <a:pt x="546" y="746"/>
                  <a:pt x="546" y="746"/>
                </a:cubicBezTo>
                <a:lnTo>
                  <a:pt x="547" y="741"/>
                </a:lnTo>
                <a:close/>
                <a:moveTo>
                  <a:pt x="808" y="903"/>
                </a:moveTo>
                <a:cubicBezTo>
                  <a:pt x="809" y="905"/>
                  <a:pt x="809" y="905"/>
                  <a:pt x="809" y="905"/>
                </a:cubicBezTo>
                <a:cubicBezTo>
                  <a:pt x="811" y="905"/>
                  <a:pt x="811" y="905"/>
                  <a:pt x="811" y="905"/>
                </a:cubicBezTo>
                <a:cubicBezTo>
                  <a:pt x="809" y="904"/>
                  <a:pt x="809" y="904"/>
                  <a:pt x="809" y="904"/>
                </a:cubicBezTo>
                <a:lnTo>
                  <a:pt x="808" y="903"/>
                </a:lnTo>
                <a:close/>
                <a:moveTo>
                  <a:pt x="817" y="906"/>
                </a:moveTo>
                <a:cubicBezTo>
                  <a:pt x="817" y="907"/>
                  <a:pt x="817" y="907"/>
                  <a:pt x="817" y="907"/>
                </a:cubicBezTo>
                <a:cubicBezTo>
                  <a:pt x="818" y="909"/>
                  <a:pt x="818" y="909"/>
                  <a:pt x="818" y="909"/>
                </a:cubicBezTo>
                <a:cubicBezTo>
                  <a:pt x="820" y="909"/>
                  <a:pt x="820" y="909"/>
                  <a:pt x="820" y="909"/>
                </a:cubicBezTo>
                <a:cubicBezTo>
                  <a:pt x="821" y="908"/>
                  <a:pt x="821" y="908"/>
                  <a:pt x="821" y="908"/>
                </a:cubicBezTo>
                <a:cubicBezTo>
                  <a:pt x="819" y="908"/>
                  <a:pt x="819" y="908"/>
                  <a:pt x="819" y="908"/>
                </a:cubicBezTo>
                <a:lnTo>
                  <a:pt x="817" y="906"/>
                </a:lnTo>
                <a:close/>
                <a:moveTo>
                  <a:pt x="809" y="1539"/>
                </a:moveTo>
                <a:cubicBezTo>
                  <a:pt x="808" y="1537"/>
                  <a:pt x="808" y="1537"/>
                  <a:pt x="808" y="1537"/>
                </a:cubicBezTo>
                <a:cubicBezTo>
                  <a:pt x="806" y="1537"/>
                  <a:pt x="806" y="1537"/>
                  <a:pt x="806" y="1537"/>
                </a:cubicBezTo>
                <a:cubicBezTo>
                  <a:pt x="807" y="1538"/>
                  <a:pt x="807" y="1538"/>
                  <a:pt x="807" y="1538"/>
                </a:cubicBezTo>
                <a:cubicBezTo>
                  <a:pt x="806" y="1540"/>
                  <a:pt x="806" y="1540"/>
                  <a:pt x="806" y="1540"/>
                </a:cubicBezTo>
                <a:cubicBezTo>
                  <a:pt x="808" y="1539"/>
                  <a:pt x="808" y="1539"/>
                  <a:pt x="808" y="1539"/>
                </a:cubicBezTo>
                <a:lnTo>
                  <a:pt x="809" y="1539"/>
                </a:lnTo>
                <a:close/>
                <a:moveTo>
                  <a:pt x="755" y="827"/>
                </a:moveTo>
                <a:cubicBezTo>
                  <a:pt x="760" y="826"/>
                  <a:pt x="760" y="826"/>
                  <a:pt x="760" y="826"/>
                </a:cubicBezTo>
                <a:cubicBezTo>
                  <a:pt x="761" y="825"/>
                  <a:pt x="761" y="825"/>
                  <a:pt x="761" y="825"/>
                </a:cubicBezTo>
                <a:cubicBezTo>
                  <a:pt x="762" y="825"/>
                  <a:pt x="762" y="825"/>
                  <a:pt x="762" y="825"/>
                </a:cubicBezTo>
                <a:cubicBezTo>
                  <a:pt x="763" y="824"/>
                  <a:pt x="763" y="824"/>
                  <a:pt x="763" y="824"/>
                </a:cubicBezTo>
                <a:cubicBezTo>
                  <a:pt x="767" y="825"/>
                  <a:pt x="767" y="825"/>
                  <a:pt x="767" y="825"/>
                </a:cubicBezTo>
                <a:cubicBezTo>
                  <a:pt x="769" y="824"/>
                  <a:pt x="769" y="824"/>
                  <a:pt x="769" y="824"/>
                </a:cubicBezTo>
                <a:cubicBezTo>
                  <a:pt x="771" y="822"/>
                  <a:pt x="771" y="822"/>
                  <a:pt x="771" y="822"/>
                </a:cubicBezTo>
                <a:cubicBezTo>
                  <a:pt x="770" y="821"/>
                  <a:pt x="770" y="821"/>
                  <a:pt x="770" y="821"/>
                </a:cubicBezTo>
                <a:cubicBezTo>
                  <a:pt x="768" y="821"/>
                  <a:pt x="768" y="821"/>
                  <a:pt x="768" y="821"/>
                </a:cubicBezTo>
                <a:cubicBezTo>
                  <a:pt x="767" y="818"/>
                  <a:pt x="767" y="818"/>
                  <a:pt x="767" y="818"/>
                </a:cubicBezTo>
                <a:cubicBezTo>
                  <a:pt x="762" y="816"/>
                  <a:pt x="762" y="816"/>
                  <a:pt x="762" y="816"/>
                </a:cubicBezTo>
                <a:cubicBezTo>
                  <a:pt x="757" y="816"/>
                  <a:pt x="757" y="816"/>
                  <a:pt x="757" y="816"/>
                </a:cubicBezTo>
                <a:cubicBezTo>
                  <a:pt x="756" y="816"/>
                  <a:pt x="756" y="816"/>
                  <a:pt x="756" y="816"/>
                </a:cubicBezTo>
                <a:cubicBezTo>
                  <a:pt x="757" y="815"/>
                  <a:pt x="757" y="815"/>
                  <a:pt x="757" y="815"/>
                </a:cubicBezTo>
                <a:cubicBezTo>
                  <a:pt x="757" y="812"/>
                  <a:pt x="757" y="812"/>
                  <a:pt x="757" y="812"/>
                </a:cubicBezTo>
                <a:cubicBezTo>
                  <a:pt x="756" y="812"/>
                  <a:pt x="756" y="812"/>
                  <a:pt x="756" y="812"/>
                </a:cubicBezTo>
                <a:cubicBezTo>
                  <a:pt x="754" y="812"/>
                  <a:pt x="754" y="812"/>
                  <a:pt x="754" y="812"/>
                </a:cubicBezTo>
                <a:cubicBezTo>
                  <a:pt x="753" y="812"/>
                  <a:pt x="753" y="812"/>
                  <a:pt x="753" y="812"/>
                </a:cubicBezTo>
                <a:cubicBezTo>
                  <a:pt x="749" y="809"/>
                  <a:pt x="749" y="809"/>
                  <a:pt x="749" y="809"/>
                </a:cubicBezTo>
                <a:cubicBezTo>
                  <a:pt x="748" y="810"/>
                  <a:pt x="748" y="810"/>
                  <a:pt x="748" y="810"/>
                </a:cubicBezTo>
                <a:cubicBezTo>
                  <a:pt x="746" y="809"/>
                  <a:pt x="746" y="809"/>
                  <a:pt x="746" y="809"/>
                </a:cubicBezTo>
                <a:cubicBezTo>
                  <a:pt x="744" y="807"/>
                  <a:pt x="744" y="807"/>
                  <a:pt x="744" y="807"/>
                </a:cubicBezTo>
                <a:cubicBezTo>
                  <a:pt x="742" y="809"/>
                  <a:pt x="742" y="809"/>
                  <a:pt x="742" y="809"/>
                </a:cubicBezTo>
                <a:cubicBezTo>
                  <a:pt x="741" y="808"/>
                  <a:pt x="741" y="808"/>
                  <a:pt x="741" y="808"/>
                </a:cubicBezTo>
                <a:cubicBezTo>
                  <a:pt x="742" y="806"/>
                  <a:pt x="742" y="806"/>
                  <a:pt x="742" y="806"/>
                </a:cubicBezTo>
                <a:cubicBezTo>
                  <a:pt x="740" y="806"/>
                  <a:pt x="740" y="806"/>
                  <a:pt x="740" y="806"/>
                </a:cubicBezTo>
                <a:cubicBezTo>
                  <a:pt x="740" y="807"/>
                  <a:pt x="740" y="807"/>
                  <a:pt x="740" y="807"/>
                </a:cubicBezTo>
                <a:cubicBezTo>
                  <a:pt x="739" y="806"/>
                  <a:pt x="739" y="806"/>
                  <a:pt x="739" y="806"/>
                </a:cubicBezTo>
                <a:cubicBezTo>
                  <a:pt x="735" y="805"/>
                  <a:pt x="735" y="805"/>
                  <a:pt x="735" y="805"/>
                </a:cubicBezTo>
                <a:cubicBezTo>
                  <a:pt x="732" y="803"/>
                  <a:pt x="732" y="803"/>
                  <a:pt x="732" y="803"/>
                </a:cubicBezTo>
                <a:cubicBezTo>
                  <a:pt x="730" y="801"/>
                  <a:pt x="730" y="801"/>
                  <a:pt x="730" y="801"/>
                </a:cubicBezTo>
                <a:cubicBezTo>
                  <a:pt x="727" y="799"/>
                  <a:pt x="727" y="799"/>
                  <a:pt x="727" y="799"/>
                </a:cubicBezTo>
                <a:cubicBezTo>
                  <a:pt x="722" y="799"/>
                  <a:pt x="722" y="799"/>
                  <a:pt x="722" y="799"/>
                </a:cubicBezTo>
                <a:cubicBezTo>
                  <a:pt x="720" y="798"/>
                  <a:pt x="720" y="798"/>
                  <a:pt x="720" y="798"/>
                </a:cubicBezTo>
                <a:cubicBezTo>
                  <a:pt x="719" y="796"/>
                  <a:pt x="719" y="796"/>
                  <a:pt x="719" y="796"/>
                </a:cubicBezTo>
                <a:cubicBezTo>
                  <a:pt x="717" y="793"/>
                  <a:pt x="717" y="793"/>
                  <a:pt x="717" y="793"/>
                </a:cubicBezTo>
                <a:cubicBezTo>
                  <a:pt x="715" y="794"/>
                  <a:pt x="715" y="794"/>
                  <a:pt x="715" y="794"/>
                </a:cubicBezTo>
                <a:cubicBezTo>
                  <a:pt x="714" y="793"/>
                  <a:pt x="714" y="793"/>
                  <a:pt x="714" y="793"/>
                </a:cubicBezTo>
                <a:cubicBezTo>
                  <a:pt x="706" y="791"/>
                  <a:pt x="706" y="791"/>
                  <a:pt x="706" y="791"/>
                </a:cubicBezTo>
                <a:cubicBezTo>
                  <a:pt x="704" y="792"/>
                  <a:pt x="704" y="792"/>
                  <a:pt x="704" y="792"/>
                </a:cubicBezTo>
                <a:cubicBezTo>
                  <a:pt x="701" y="792"/>
                  <a:pt x="701" y="792"/>
                  <a:pt x="701" y="792"/>
                </a:cubicBezTo>
                <a:cubicBezTo>
                  <a:pt x="699" y="790"/>
                  <a:pt x="699" y="790"/>
                  <a:pt x="699" y="790"/>
                </a:cubicBezTo>
                <a:cubicBezTo>
                  <a:pt x="694" y="789"/>
                  <a:pt x="694" y="789"/>
                  <a:pt x="694" y="789"/>
                </a:cubicBezTo>
                <a:cubicBezTo>
                  <a:pt x="690" y="789"/>
                  <a:pt x="690" y="789"/>
                  <a:pt x="690" y="789"/>
                </a:cubicBezTo>
                <a:cubicBezTo>
                  <a:pt x="688" y="791"/>
                  <a:pt x="688" y="791"/>
                  <a:pt x="688" y="791"/>
                </a:cubicBezTo>
                <a:cubicBezTo>
                  <a:pt x="683" y="791"/>
                  <a:pt x="683" y="791"/>
                  <a:pt x="683" y="791"/>
                </a:cubicBezTo>
                <a:cubicBezTo>
                  <a:pt x="678" y="792"/>
                  <a:pt x="678" y="792"/>
                  <a:pt x="678" y="792"/>
                </a:cubicBezTo>
                <a:cubicBezTo>
                  <a:pt x="677" y="793"/>
                  <a:pt x="677" y="793"/>
                  <a:pt x="677" y="793"/>
                </a:cubicBezTo>
                <a:cubicBezTo>
                  <a:pt x="672" y="795"/>
                  <a:pt x="672" y="795"/>
                  <a:pt x="672" y="795"/>
                </a:cubicBezTo>
                <a:cubicBezTo>
                  <a:pt x="671" y="796"/>
                  <a:pt x="671" y="796"/>
                  <a:pt x="671" y="796"/>
                </a:cubicBezTo>
                <a:cubicBezTo>
                  <a:pt x="669" y="797"/>
                  <a:pt x="669" y="797"/>
                  <a:pt x="669" y="797"/>
                </a:cubicBezTo>
                <a:cubicBezTo>
                  <a:pt x="669" y="800"/>
                  <a:pt x="669" y="800"/>
                  <a:pt x="669" y="800"/>
                </a:cubicBezTo>
                <a:cubicBezTo>
                  <a:pt x="670" y="801"/>
                  <a:pt x="670" y="801"/>
                  <a:pt x="670" y="801"/>
                </a:cubicBezTo>
                <a:cubicBezTo>
                  <a:pt x="670" y="802"/>
                  <a:pt x="670" y="802"/>
                  <a:pt x="670" y="802"/>
                </a:cubicBezTo>
                <a:cubicBezTo>
                  <a:pt x="668" y="801"/>
                  <a:pt x="668" y="801"/>
                  <a:pt x="668" y="801"/>
                </a:cubicBezTo>
                <a:cubicBezTo>
                  <a:pt x="664" y="803"/>
                  <a:pt x="664" y="803"/>
                  <a:pt x="664" y="803"/>
                </a:cubicBezTo>
                <a:cubicBezTo>
                  <a:pt x="663" y="803"/>
                  <a:pt x="663" y="803"/>
                  <a:pt x="663" y="803"/>
                </a:cubicBezTo>
                <a:cubicBezTo>
                  <a:pt x="663" y="804"/>
                  <a:pt x="663" y="804"/>
                  <a:pt x="663" y="804"/>
                </a:cubicBezTo>
                <a:cubicBezTo>
                  <a:pt x="665" y="805"/>
                  <a:pt x="665" y="805"/>
                  <a:pt x="665" y="805"/>
                </a:cubicBezTo>
                <a:cubicBezTo>
                  <a:pt x="667" y="803"/>
                  <a:pt x="667" y="803"/>
                  <a:pt x="667" y="803"/>
                </a:cubicBezTo>
                <a:cubicBezTo>
                  <a:pt x="667" y="803"/>
                  <a:pt x="667" y="803"/>
                  <a:pt x="667" y="803"/>
                </a:cubicBezTo>
                <a:cubicBezTo>
                  <a:pt x="668" y="805"/>
                  <a:pt x="668" y="805"/>
                  <a:pt x="668" y="805"/>
                </a:cubicBezTo>
                <a:cubicBezTo>
                  <a:pt x="670" y="803"/>
                  <a:pt x="670" y="803"/>
                  <a:pt x="670" y="803"/>
                </a:cubicBezTo>
                <a:cubicBezTo>
                  <a:pt x="672" y="803"/>
                  <a:pt x="672" y="803"/>
                  <a:pt x="672" y="803"/>
                </a:cubicBezTo>
                <a:cubicBezTo>
                  <a:pt x="674" y="800"/>
                  <a:pt x="674" y="800"/>
                  <a:pt x="674" y="800"/>
                </a:cubicBezTo>
                <a:cubicBezTo>
                  <a:pt x="676" y="801"/>
                  <a:pt x="676" y="801"/>
                  <a:pt x="676" y="801"/>
                </a:cubicBezTo>
                <a:cubicBezTo>
                  <a:pt x="677" y="800"/>
                  <a:pt x="677" y="800"/>
                  <a:pt x="677" y="800"/>
                </a:cubicBezTo>
                <a:cubicBezTo>
                  <a:pt x="679" y="801"/>
                  <a:pt x="679" y="801"/>
                  <a:pt x="679" y="801"/>
                </a:cubicBezTo>
                <a:cubicBezTo>
                  <a:pt x="681" y="800"/>
                  <a:pt x="681" y="800"/>
                  <a:pt x="681" y="800"/>
                </a:cubicBezTo>
                <a:cubicBezTo>
                  <a:pt x="684" y="797"/>
                  <a:pt x="684" y="797"/>
                  <a:pt x="684" y="797"/>
                </a:cubicBezTo>
                <a:cubicBezTo>
                  <a:pt x="686" y="796"/>
                  <a:pt x="686" y="796"/>
                  <a:pt x="686" y="796"/>
                </a:cubicBezTo>
                <a:cubicBezTo>
                  <a:pt x="687" y="795"/>
                  <a:pt x="687" y="795"/>
                  <a:pt x="687" y="795"/>
                </a:cubicBezTo>
                <a:cubicBezTo>
                  <a:pt x="690" y="795"/>
                  <a:pt x="690" y="795"/>
                  <a:pt x="690" y="795"/>
                </a:cubicBezTo>
                <a:cubicBezTo>
                  <a:pt x="691" y="795"/>
                  <a:pt x="691" y="795"/>
                  <a:pt x="691" y="795"/>
                </a:cubicBezTo>
                <a:cubicBezTo>
                  <a:pt x="696" y="796"/>
                  <a:pt x="696" y="796"/>
                  <a:pt x="696" y="796"/>
                </a:cubicBezTo>
                <a:cubicBezTo>
                  <a:pt x="697" y="797"/>
                  <a:pt x="697" y="797"/>
                  <a:pt x="697" y="797"/>
                </a:cubicBezTo>
                <a:cubicBezTo>
                  <a:pt x="696" y="798"/>
                  <a:pt x="696" y="798"/>
                  <a:pt x="696" y="798"/>
                </a:cubicBezTo>
                <a:cubicBezTo>
                  <a:pt x="694" y="798"/>
                  <a:pt x="694" y="798"/>
                  <a:pt x="694" y="798"/>
                </a:cubicBezTo>
                <a:cubicBezTo>
                  <a:pt x="692" y="799"/>
                  <a:pt x="692" y="799"/>
                  <a:pt x="692" y="799"/>
                </a:cubicBezTo>
                <a:cubicBezTo>
                  <a:pt x="694" y="800"/>
                  <a:pt x="694" y="800"/>
                  <a:pt x="694" y="800"/>
                </a:cubicBezTo>
                <a:cubicBezTo>
                  <a:pt x="700" y="801"/>
                  <a:pt x="700" y="801"/>
                  <a:pt x="700" y="801"/>
                </a:cubicBezTo>
                <a:cubicBezTo>
                  <a:pt x="701" y="800"/>
                  <a:pt x="701" y="800"/>
                  <a:pt x="701" y="800"/>
                </a:cubicBezTo>
                <a:cubicBezTo>
                  <a:pt x="703" y="800"/>
                  <a:pt x="703" y="800"/>
                  <a:pt x="703" y="800"/>
                </a:cubicBezTo>
                <a:cubicBezTo>
                  <a:pt x="704" y="802"/>
                  <a:pt x="704" y="802"/>
                  <a:pt x="704" y="802"/>
                </a:cubicBezTo>
                <a:cubicBezTo>
                  <a:pt x="707" y="802"/>
                  <a:pt x="707" y="802"/>
                  <a:pt x="707" y="802"/>
                </a:cubicBezTo>
                <a:cubicBezTo>
                  <a:pt x="709" y="802"/>
                  <a:pt x="709" y="802"/>
                  <a:pt x="709" y="802"/>
                </a:cubicBezTo>
                <a:cubicBezTo>
                  <a:pt x="709" y="801"/>
                  <a:pt x="709" y="801"/>
                  <a:pt x="709" y="801"/>
                </a:cubicBezTo>
                <a:cubicBezTo>
                  <a:pt x="711" y="802"/>
                  <a:pt x="711" y="802"/>
                  <a:pt x="711" y="802"/>
                </a:cubicBezTo>
                <a:cubicBezTo>
                  <a:pt x="711" y="803"/>
                  <a:pt x="711" y="803"/>
                  <a:pt x="711" y="803"/>
                </a:cubicBezTo>
                <a:cubicBezTo>
                  <a:pt x="714" y="806"/>
                  <a:pt x="714" y="806"/>
                  <a:pt x="714" y="806"/>
                </a:cubicBezTo>
                <a:cubicBezTo>
                  <a:pt x="717" y="806"/>
                  <a:pt x="717" y="806"/>
                  <a:pt x="717" y="806"/>
                </a:cubicBezTo>
                <a:cubicBezTo>
                  <a:pt x="718" y="805"/>
                  <a:pt x="718" y="805"/>
                  <a:pt x="718" y="805"/>
                </a:cubicBezTo>
                <a:cubicBezTo>
                  <a:pt x="719" y="807"/>
                  <a:pt x="719" y="807"/>
                  <a:pt x="719" y="807"/>
                </a:cubicBezTo>
                <a:cubicBezTo>
                  <a:pt x="721" y="807"/>
                  <a:pt x="721" y="807"/>
                  <a:pt x="721" y="807"/>
                </a:cubicBezTo>
                <a:cubicBezTo>
                  <a:pt x="723" y="807"/>
                  <a:pt x="723" y="807"/>
                  <a:pt x="723" y="807"/>
                </a:cubicBezTo>
                <a:cubicBezTo>
                  <a:pt x="726" y="806"/>
                  <a:pt x="726" y="806"/>
                  <a:pt x="726" y="806"/>
                </a:cubicBezTo>
                <a:cubicBezTo>
                  <a:pt x="727" y="807"/>
                  <a:pt x="727" y="807"/>
                  <a:pt x="727" y="807"/>
                </a:cubicBezTo>
                <a:cubicBezTo>
                  <a:pt x="729" y="813"/>
                  <a:pt x="729" y="813"/>
                  <a:pt x="729" y="813"/>
                </a:cubicBezTo>
                <a:cubicBezTo>
                  <a:pt x="732" y="817"/>
                  <a:pt x="732" y="817"/>
                  <a:pt x="732" y="817"/>
                </a:cubicBezTo>
                <a:cubicBezTo>
                  <a:pt x="734" y="817"/>
                  <a:pt x="734" y="817"/>
                  <a:pt x="734" y="817"/>
                </a:cubicBezTo>
                <a:cubicBezTo>
                  <a:pt x="734" y="816"/>
                  <a:pt x="734" y="816"/>
                  <a:pt x="734" y="816"/>
                </a:cubicBezTo>
                <a:cubicBezTo>
                  <a:pt x="737" y="817"/>
                  <a:pt x="737" y="817"/>
                  <a:pt x="737" y="817"/>
                </a:cubicBezTo>
                <a:cubicBezTo>
                  <a:pt x="740" y="817"/>
                  <a:pt x="740" y="817"/>
                  <a:pt x="740" y="817"/>
                </a:cubicBezTo>
                <a:cubicBezTo>
                  <a:pt x="741" y="818"/>
                  <a:pt x="741" y="818"/>
                  <a:pt x="741" y="818"/>
                </a:cubicBezTo>
                <a:cubicBezTo>
                  <a:pt x="742" y="819"/>
                  <a:pt x="742" y="819"/>
                  <a:pt x="742" y="819"/>
                </a:cubicBezTo>
                <a:cubicBezTo>
                  <a:pt x="742" y="821"/>
                  <a:pt x="742" y="821"/>
                  <a:pt x="742" y="821"/>
                </a:cubicBezTo>
                <a:cubicBezTo>
                  <a:pt x="739" y="822"/>
                  <a:pt x="739" y="822"/>
                  <a:pt x="739" y="822"/>
                </a:cubicBezTo>
                <a:cubicBezTo>
                  <a:pt x="736" y="825"/>
                  <a:pt x="736" y="825"/>
                  <a:pt x="736" y="825"/>
                </a:cubicBezTo>
                <a:cubicBezTo>
                  <a:pt x="736" y="827"/>
                  <a:pt x="736" y="827"/>
                  <a:pt x="736" y="827"/>
                </a:cubicBezTo>
                <a:cubicBezTo>
                  <a:pt x="740" y="827"/>
                  <a:pt x="740" y="827"/>
                  <a:pt x="740" y="827"/>
                </a:cubicBezTo>
                <a:cubicBezTo>
                  <a:pt x="742" y="826"/>
                  <a:pt x="742" y="826"/>
                  <a:pt x="742" y="826"/>
                </a:cubicBezTo>
                <a:cubicBezTo>
                  <a:pt x="744" y="827"/>
                  <a:pt x="744" y="827"/>
                  <a:pt x="744" y="827"/>
                </a:cubicBezTo>
                <a:cubicBezTo>
                  <a:pt x="749" y="825"/>
                  <a:pt x="749" y="825"/>
                  <a:pt x="749" y="825"/>
                </a:cubicBezTo>
                <a:cubicBezTo>
                  <a:pt x="751" y="826"/>
                  <a:pt x="751" y="826"/>
                  <a:pt x="751" y="826"/>
                </a:cubicBezTo>
                <a:lnTo>
                  <a:pt x="755" y="827"/>
                </a:lnTo>
                <a:close/>
                <a:moveTo>
                  <a:pt x="816" y="1535"/>
                </a:moveTo>
                <a:cubicBezTo>
                  <a:pt x="816" y="1536"/>
                  <a:pt x="816" y="1536"/>
                  <a:pt x="816" y="1536"/>
                </a:cubicBezTo>
                <a:cubicBezTo>
                  <a:pt x="818" y="1535"/>
                  <a:pt x="818" y="1535"/>
                  <a:pt x="818" y="1535"/>
                </a:cubicBezTo>
                <a:cubicBezTo>
                  <a:pt x="817" y="1534"/>
                  <a:pt x="817" y="1534"/>
                  <a:pt x="817" y="1534"/>
                </a:cubicBezTo>
                <a:lnTo>
                  <a:pt x="816" y="1535"/>
                </a:lnTo>
                <a:close/>
                <a:moveTo>
                  <a:pt x="816" y="1542"/>
                </a:moveTo>
                <a:cubicBezTo>
                  <a:pt x="817" y="1544"/>
                  <a:pt x="817" y="1544"/>
                  <a:pt x="817" y="1544"/>
                </a:cubicBezTo>
                <a:cubicBezTo>
                  <a:pt x="818" y="1542"/>
                  <a:pt x="818" y="1542"/>
                  <a:pt x="818" y="1542"/>
                </a:cubicBezTo>
                <a:cubicBezTo>
                  <a:pt x="819" y="1543"/>
                  <a:pt x="819" y="1543"/>
                  <a:pt x="819" y="1543"/>
                </a:cubicBezTo>
                <a:cubicBezTo>
                  <a:pt x="820" y="1543"/>
                  <a:pt x="820" y="1543"/>
                  <a:pt x="820" y="1543"/>
                </a:cubicBezTo>
                <a:cubicBezTo>
                  <a:pt x="821" y="1543"/>
                  <a:pt x="821" y="1543"/>
                  <a:pt x="821" y="1543"/>
                </a:cubicBezTo>
                <a:cubicBezTo>
                  <a:pt x="822" y="1541"/>
                  <a:pt x="822" y="1541"/>
                  <a:pt x="822" y="1541"/>
                </a:cubicBezTo>
                <a:cubicBezTo>
                  <a:pt x="823" y="1540"/>
                  <a:pt x="823" y="1540"/>
                  <a:pt x="823" y="1540"/>
                </a:cubicBezTo>
                <a:cubicBezTo>
                  <a:pt x="821" y="1538"/>
                  <a:pt x="821" y="1538"/>
                  <a:pt x="821" y="1538"/>
                </a:cubicBezTo>
                <a:cubicBezTo>
                  <a:pt x="821" y="1537"/>
                  <a:pt x="821" y="1537"/>
                  <a:pt x="821" y="1537"/>
                </a:cubicBezTo>
                <a:cubicBezTo>
                  <a:pt x="819" y="1536"/>
                  <a:pt x="819" y="1536"/>
                  <a:pt x="819" y="1536"/>
                </a:cubicBezTo>
                <a:cubicBezTo>
                  <a:pt x="817" y="1537"/>
                  <a:pt x="817" y="1537"/>
                  <a:pt x="817" y="1537"/>
                </a:cubicBezTo>
                <a:cubicBezTo>
                  <a:pt x="816" y="1540"/>
                  <a:pt x="816" y="1540"/>
                  <a:pt x="816" y="1540"/>
                </a:cubicBezTo>
                <a:lnTo>
                  <a:pt x="816" y="1542"/>
                </a:lnTo>
                <a:close/>
                <a:moveTo>
                  <a:pt x="813" y="1508"/>
                </a:moveTo>
                <a:cubicBezTo>
                  <a:pt x="815" y="1510"/>
                  <a:pt x="815" y="1510"/>
                  <a:pt x="815" y="1510"/>
                </a:cubicBezTo>
                <a:cubicBezTo>
                  <a:pt x="816" y="1509"/>
                  <a:pt x="816" y="1509"/>
                  <a:pt x="816" y="1509"/>
                </a:cubicBezTo>
                <a:cubicBezTo>
                  <a:pt x="815" y="1508"/>
                  <a:pt x="815" y="1508"/>
                  <a:pt x="815" y="1508"/>
                </a:cubicBezTo>
                <a:lnTo>
                  <a:pt x="813" y="1508"/>
                </a:lnTo>
                <a:close/>
                <a:moveTo>
                  <a:pt x="817" y="1528"/>
                </a:moveTo>
                <a:cubicBezTo>
                  <a:pt x="816" y="1530"/>
                  <a:pt x="816" y="1530"/>
                  <a:pt x="816" y="1530"/>
                </a:cubicBezTo>
                <a:cubicBezTo>
                  <a:pt x="816" y="1531"/>
                  <a:pt x="816" y="1531"/>
                  <a:pt x="816" y="1531"/>
                </a:cubicBezTo>
                <a:cubicBezTo>
                  <a:pt x="817" y="1530"/>
                  <a:pt x="817" y="1530"/>
                  <a:pt x="817" y="1530"/>
                </a:cubicBezTo>
                <a:lnTo>
                  <a:pt x="817" y="1528"/>
                </a:lnTo>
                <a:close/>
                <a:moveTo>
                  <a:pt x="815" y="1546"/>
                </a:moveTo>
                <a:cubicBezTo>
                  <a:pt x="813" y="1546"/>
                  <a:pt x="813" y="1546"/>
                  <a:pt x="813" y="1546"/>
                </a:cubicBezTo>
                <a:cubicBezTo>
                  <a:pt x="811" y="1547"/>
                  <a:pt x="811" y="1547"/>
                  <a:pt x="811" y="1547"/>
                </a:cubicBezTo>
                <a:cubicBezTo>
                  <a:pt x="812" y="1548"/>
                  <a:pt x="812" y="1548"/>
                  <a:pt x="812" y="1548"/>
                </a:cubicBezTo>
                <a:cubicBezTo>
                  <a:pt x="813" y="1551"/>
                  <a:pt x="813" y="1551"/>
                  <a:pt x="813" y="1551"/>
                </a:cubicBezTo>
                <a:cubicBezTo>
                  <a:pt x="814" y="1551"/>
                  <a:pt x="814" y="1551"/>
                  <a:pt x="814" y="1551"/>
                </a:cubicBezTo>
                <a:cubicBezTo>
                  <a:pt x="815" y="1550"/>
                  <a:pt x="815" y="1550"/>
                  <a:pt x="815" y="1550"/>
                </a:cubicBezTo>
                <a:lnTo>
                  <a:pt x="815" y="1546"/>
                </a:lnTo>
                <a:close/>
                <a:moveTo>
                  <a:pt x="813" y="1554"/>
                </a:moveTo>
                <a:cubicBezTo>
                  <a:pt x="814" y="1552"/>
                  <a:pt x="814" y="1552"/>
                  <a:pt x="814" y="1552"/>
                </a:cubicBezTo>
                <a:cubicBezTo>
                  <a:pt x="812" y="1552"/>
                  <a:pt x="812" y="1552"/>
                  <a:pt x="812" y="1552"/>
                </a:cubicBezTo>
                <a:lnTo>
                  <a:pt x="813" y="1554"/>
                </a:lnTo>
                <a:close/>
                <a:moveTo>
                  <a:pt x="803" y="1508"/>
                </a:moveTo>
                <a:cubicBezTo>
                  <a:pt x="803" y="1510"/>
                  <a:pt x="803" y="1510"/>
                  <a:pt x="803" y="1510"/>
                </a:cubicBezTo>
                <a:cubicBezTo>
                  <a:pt x="803" y="1511"/>
                  <a:pt x="803" y="1511"/>
                  <a:pt x="803" y="1511"/>
                </a:cubicBezTo>
                <a:cubicBezTo>
                  <a:pt x="804" y="1511"/>
                  <a:pt x="804" y="1511"/>
                  <a:pt x="804" y="1511"/>
                </a:cubicBezTo>
                <a:cubicBezTo>
                  <a:pt x="805" y="1514"/>
                  <a:pt x="805" y="1514"/>
                  <a:pt x="805" y="1514"/>
                </a:cubicBezTo>
                <a:cubicBezTo>
                  <a:pt x="805" y="1520"/>
                  <a:pt x="805" y="1520"/>
                  <a:pt x="805" y="1520"/>
                </a:cubicBezTo>
                <a:cubicBezTo>
                  <a:pt x="804" y="1522"/>
                  <a:pt x="804" y="1522"/>
                  <a:pt x="804" y="1522"/>
                </a:cubicBezTo>
                <a:cubicBezTo>
                  <a:pt x="806" y="1523"/>
                  <a:pt x="806" y="1523"/>
                  <a:pt x="806" y="1523"/>
                </a:cubicBezTo>
                <a:cubicBezTo>
                  <a:pt x="810" y="1523"/>
                  <a:pt x="810" y="1523"/>
                  <a:pt x="810" y="1523"/>
                </a:cubicBezTo>
                <a:cubicBezTo>
                  <a:pt x="810" y="1522"/>
                  <a:pt x="810" y="1522"/>
                  <a:pt x="810" y="1522"/>
                </a:cubicBezTo>
                <a:cubicBezTo>
                  <a:pt x="809" y="1520"/>
                  <a:pt x="809" y="1520"/>
                  <a:pt x="809" y="1520"/>
                </a:cubicBezTo>
                <a:cubicBezTo>
                  <a:pt x="810" y="1519"/>
                  <a:pt x="810" y="1519"/>
                  <a:pt x="810" y="1519"/>
                </a:cubicBezTo>
                <a:cubicBezTo>
                  <a:pt x="812" y="1519"/>
                  <a:pt x="812" y="1519"/>
                  <a:pt x="812" y="1519"/>
                </a:cubicBezTo>
                <a:cubicBezTo>
                  <a:pt x="813" y="1519"/>
                  <a:pt x="813" y="1519"/>
                  <a:pt x="813" y="1519"/>
                </a:cubicBezTo>
                <a:cubicBezTo>
                  <a:pt x="810" y="1517"/>
                  <a:pt x="810" y="1517"/>
                  <a:pt x="810" y="1517"/>
                </a:cubicBezTo>
                <a:cubicBezTo>
                  <a:pt x="811" y="1516"/>
                  <a:pt x="811" y="1516"/>
                  <a:pt x="811" y="1516"/>
                </a:cubicBezTo>
                <a:cubicBezTo>
                  <a:pt x="809" y="1514"/>
                  <a:pt x="809" y="1514"/>
                  <a:pt x="809" y="1514"/>
                </a:cubicBezTo>
                <a:cubicBezTo>
                  <a:pt x="809" y="1512"/>
                  <a:pt x="809" y="1512"/>
                  <a:pt x="809" y="1512"/>
                </a:cubicBezTo>
                <a:cubicBezTo>
                  <a:pt x="810" y="1512"/>
                  <a:pt x="810" y="1512"/>
                  <a:pt x="810" y="1512"/>
                </a:cubicBezTo>
                <a:cubicBezTo>
                  <a:pt x="812" y="1513"/>
                  <a:pt x="812" y="1513"/>
                  <a:pt x="812" y="1513"/>
                </a:cubicBezTo>
                <a:cubicBezTo>
                  <a:pt x="812" y="1513"/>
                  <a:pt x="812" y="1513"/>
                  <a:pt x="812" y="1513"/>
                </a:cubicBezTo>
                <a:cubicBezTo>
                  <a:pt x="811" y="1512"/>
                  <a:pt x="811" y="1512"/>
                  <a:pt x="811" y="1512"/>
                </a:cubicBezTo>
                <a:cubicBezTo>
                  <a:pt x="809" y="1510"/>
                  <a:pt x="809" y="1510"/>
                  <a:pt x="809" y="1510"/>
                </a:cubicBezTo>
                <a:cubicBezTo>
                  <a:pt x="811" y="1511"/>
                  <a:pt x="811" y="1511"/>
                  <a:pt x="811" y="1511"/>
                </a:cubicBezTo>
                <a:cubicBezTo>
                  <a:pt x="811" y="1509"/>
                  <a:pt x="811" y="1509"/>
                  <a:pt x="811" y="1509"/>
                </a:cubicBezTo>
                <a:cubicBezTo>
                  <a:pt x="811" y="1508"/>
                  <a:pt x="811" y="1508"/>
                  <a:pt x="811" y="1508"/>
                </a:cubicBezTo>
                <a:cubicBezTo>
                  <a:pt x="811" y="1506"/>
                  <a:pt x="811" y="1506"/>
                  <a:pt x="811" y="1506"/>
                </a:cubicBezTo>
                <a:cubicBezTo>
                  <a:pt x="809" y="1503"/>
                  <a:pt x="809" y="1503"/>
                  <a:pt x="809" y="1503"/>
                </a:cubicBezTo>
                <a:cubicBezTo>
                  <a:pt x="807" y="1502"/>
                  <a:pt x="807" y="1502"/>
                  <a:pt x="807" y="1502"/>
                </a:cubicBezTo>
                <a:cubicBezTo>
                  <a:pt x="805" y="1502"/>
                  <a:pt x="805" y="1502"/>
                  <a:pt x="805" y="1502"/>
                </a:cubicBezTo>
                <a:cubicBezTo>
                  <a:pt x="804" y="1503"/>
                  <a:pt x="804" y="1503"/>
                  <a:pt x="804" y="1503"/>
                </a:cubicBezTo>
                <a:cubicBezTo>
                  <a:pt x="804" y="1505"/>
                  <a:pt x="804" y="1505"/>
                  <a:pt x="804" y="1505"/>
                </a:cubicBezTo>
                <a:cubicBezTo>
                  <a:pt x="804" y="1506"/>
                  <a:pt x="804" y="1506"/>
                  <a:pt x="804" y="1506"/>
                </a:cubicBezTo>
                <a:cubicBezTo>
                  <a:pt x="804" y="1507"/>
                  <a:pt x="804" y="1507"/>
                  <a:pt x="804" y="1507"/>
                </a:cubicBezTo>
                <a:lnTo>
                  <a:pt x="803" y="1508"/>
                </a:lnTo>
                <a:close/>
                <a:moveTo>
                  <a:pt x="540" y="773"/>
                </a:moveTo>
                <a:cubicBezTo>
                  <a:pt x="540" y="772"/>
                  <a:pt x="540" y="772"/>
                  <a:pt x="540" y="772"/>
                </a:cubicBezTo>
                <a:cubicBezTo>
                  <a:pt x="539" y="775"/>
                  <a:pt x="539" y="775"/>
                  <a:pt x="539" y="775"/>
                </a:cubicBezTo>
                <a:lnTo>
                  <a:pt x="540" y="773"/>
                </a:lnTo>
                <a:close/>
                <a:moveTo>
                  <a:pt x="540" y="771"/>
                </a:moveTo>
                <a:cubicBezTo>
                  <a:pt x="540" y="771"/>
                  <a:pt x="540" y="771"/>
                  <a:pt x="540" y="771"/>
                </a:cubicBezTo>
                <a:cubicBezTo>
                  <a:pt x="541" y="769"/>
                  <a:pt x="541" y="769"/>
                  <a:pt x="541" y="769"/>
                </a:cubicBezTo>
                <a:cubicBezTo>
                  <a:pt x="540" y="769"/>
                  <a:pt x="540" y="769"/>
                  <a:pt x="540" y="769"/>
                </a:cubicBezTo>
                <a:lnTo>
                  <a:pt x="540" y="771"/>
                </a:lnTo>
                <a:close/>
                <a:moveTo>
                  <a:pt x="1001" y="1040"/>
                </a:moveTo>
                <a:cubicBezTo>
                  <a:pt x="1000" y="1041"/>
                  <a:pt x="1000" y="1041"/>
                  <a:pt x="1000" y="1041"/>
                </a:cubicBezTo>
                <a:cubicBezTo>
                  <a:pt x="1000" y="1041"/>
                  <a:pt x="1000" y="1041"/>
                  <a:pt x="1000" y="1041"/>
                </a:cubicBezTo>
                <a:cubicBezTo>
                  <a:pt x="1002" y="1041"/>
                  <a:pt x="1002" y="1041"/>
                  <a:pt x="1002" y="1041"/>
                </a:cubicBezTo>
                <a:cubicBezTo>
                  <a:pt x="1002" y="1040"/>
                  <a:pt x="1002" y="1040"/>
                  <a:pt x="1002" y="1040"/>
                </a:cubicBezTo>
                <a:cubicBezTo>
                  <a:pt x="1002" y="1039"/>
                  <a:pt x="1002" y="1039"/>
                  <a:pt x="1002" y="1039"/>
                </a:cubicBezTo>
                <a:lnTo>
                  <a:pt x="1001" y="1040"/>
                </a:lnTo>
                <a:close/>
                <a:moveTo>
                  <a:pt x="541" y="767"/>
                </a:moveTo>
                <a:cubicBezTo>
                  <a:pt x="541" y="767"/>
                  <a:pt x="541" y="767"/>
                  <a:pt x="541" y="767"/>
                </a:cubicBezTo>
                <a:cubicBezTo>
                  <a:pt x="540" y="768"/>
                  <a:pt x="540" y="768"/>
                  <a:pt x="540" y="768"/>
                </a:cubicBezTo>
                <a:cubicBezTo>
                  <a:pt x="541" y="768"/>
                  <a:pt x="541" y="768"/>
                  <a:pt x="541" y="768"/>
                </a:cubicBezTo>
                <a:lnTo>
                  <a:pt x="541" y="767"/>
                </a:lnTo>
                <a:close/>
                <a:moveTo>
                  <a:pt x="1004" y="1035"/>
                </a:moveTo>
                <a:cubicBezTo>
                  <a:pt x="1003" y="1035"/>
                  <a:pt x="1003" y="1035"/>
                  <a:pt x="1003" y="1035"/>
                </a:cubicBezTo>
                <a:cubicBezTo>
                  <a:pt x="1002" y="1035"/>
                  <a:pt x="1002" y="1035"/>
                  <a:pt x="1002" y="1035"/>
                </a:cubicBezTo>
                <a:cubicBezTo>
                  <a:pt x="1001" y="1036"/>
                  <a:pt x="1001" y="1036"/>
                  <a:pt x="1001" y="1036"/>
                </a:cubicBezTo>
                <a:cubicBezTo>
                  <a:pt x="999" y="1038"/>
                  <a:pt x="999" y="1038"/>
                  <a:pt x="999" y="1038"/>
                </a:cubicBezTo>
                <a:cubicBezTo>
                  <a:pt x="998" y="1041"/>
                  <a:pt x="998" y="1041"/>
                  <a:pt x="998" y="1041"/>
                </a:cubicBezTo>
                <a:cubicBezTo>
                  <a:pt x="999" y="1041"/>
                  <a:pt x="999" y="1041"/>
                  <a:pt x="999" y="1041"/>
                </a:cubicBezTo>
                <a:cubicBezTo>
                  <a:pt x="999" y="1040"/>
                  <a:pt x="999" y="1040"/>
                  <a:pt x="999" y="1040"/>
                </a:cubicBezTo>
                <a:cubicBezTo>
                  <a:pt x="1001" y="1038"/>
                  <a:pt x="1001" y="1038"/>
                  <a:pt x="1001" y="1038"/>
                </a:cubicBezTo>
                <a:cubicBezTo>
                  <a:pt x="1002" y="1038"/>
                  <a:pt x="1002" y="1038"/>
                  <a:pt x="1002" y="1038"/>
                </a:cubicBezTo>
                <a:cubicBezTo>
                  <a:pt x="1004" y="1036"/>
                  <a:pt x="1004" y="1036"/>
                  <a:pt x="1004" y="1036"/>
                </a:cubicBezTo>
                <a:lnTo>
                  <a:pt x="1004" y="1035"/>
                </a:lnTo>
                <a:close/>
                <a:moveTo>
                  <a:pt x="1008" y="1031"/>
                </a:moveTo>
                <a:cubicBezTo>
                  <a:pt x="1009" y="1029"/>
                  <a:pt x="1009" y="1029"/>
                  <a:pt x="1009" y="1029"/>
                </a:cubicBezTo>
                <a:cubicBezTo>
                  <a:pt x="1010" y="1029"/>
                  <a:pt x="1010" y="1029"/>
                  <a:pt x="1010" y="1029"/>
                </a:cubicBezTo>
                <a:cubicBezTo>
                  <a:pt x="1011" y="1027"/>
                  <a:pt x="1011" y="1027"/>
                  <a:pt x="1011" y="1027"/>
                </a:cubicBezTo>
                <a:cubicBezTo>
                  <a:pt x="1010" y="1027"/>
                  <a:pt x="1010" y="1027"/>
                  <a:pt x="1010" y="1027"/>
                </a:cubicBezTo>
                <a:cubicBezTo>
                  <a:pt x="1009" y="1028"/>
                  <a:pt x="1009" y="1028"/>
                  <a:pt x="1009" y="1028"/>
                </a:cubicBezTo>
                <a:cubicBezTo>
                  <a:pt x="1007" y="1029"/>
                  <a:pt x="1007" y="1029"/>
                  <a:pt x="1007" y="1029"/>
                </a:cubicBezTo>
                <a:cubicBezTo>
                  <a:pt x="1006" y="1030"/>
                  <a:pt x="1006" y="1030"/>
                  <a:pt x="1006" y="1030"/>
                </a:cubicBezTo>
                <a:cubicBezTo>
                  <a:pt x="1007" y="1032"/>
                  <a:pt x="1007" y="1032"/>
                  <a:pt x="1007" y="1032"/>
                </a:cubicBezTo>
                <a:lnTo>
                  <a:pt x="1008" y="1031"/>
                </a:lnTo>
                <a:close/>
                <a:moveTo>
                  <a:pt x="1087" y="56"/>
                </a:moveTo>
                <a:cubicBezTo>
                  <a:pt x="1087" y="55"/>
                  <a:pt x="1087" y="55"/>
                  <a:pt x="1087" y="55"/>
                </a:cubicBezTo>
                <a:cubicBezTo>
                  <a:pt x="1086" y="54"/>
                  <a:pt x="1086" y="54"/>
                  <a:pt x="1086" y="54"/>
                </a:cubicBezTo>
                <a:cubicBezTo>
                  <a:pt x="1086" y="55"/>
                  <a:pt x="1086" y="55"/>
                  <a:pt x="1086" y="55"/>
                </a:cubicBezTo>
                <a:cubicBezTo>
                  <a:pt x="1086" y="57"/>
                  <a:pt x="1086" y="57"/>
                  <a:pt x="1086" y="57"/>
                </a:cubicBezTo>
                <a:cubicBezTo>
                  <a:pt x="1087" y="57"/>
                  <a:pt x="1087" y="57"/>
                  <a:pt x="1087" y="57"/>
                </a:cubicBezTo>
                <a:lnTo>
                  <a:pt x="1087" y="56"/>
                </a:lnTo>
                <a:close/>
                <a:moveTo>
                  <a:pt x="2964" y="187"/>
                </a:moveTo>
                <a:cubicBezTo>
                  <a:pt x="2965" y="185"/>
                  <a:pt x="2965" y="185"/>
                  <a:pt x="2965" y="185"/>
                </a:cubicBezTo>
                <a:cubicBezTo>
                  <a:pt x="2967" y="183"/>
                  <a:pt x="2967" y="183"/>
                  <a:pt x="2967" y="183"/>
                </a:cubicBezTo>
                <a:cubicBezTo>
                  <a:pt x="2969" y="181"/>
                  <a:pt x="2969" y="181"/>
                  <a:pt x="2969" y="181"/>
                </a:cubicBezTo>
                <a:cubicBezTo>
                  <a:pt x="2970" y="181"/>
                  <a:pt x="2970" y="181"/>
                  <a:pt x="2970" y="181"/>
                </a:cubicBezTo>
                <a:cubicBezTo>
                  <a:pt x="2970" y="178"/>
                  <a:pt x="2970" y="178"/>
                  <a:pt x="2970" y="178"/>
                </a:cubicBezTo>
                <a:cubicBezTo>
                  <a:pt x="2969" y="176"/>
                  <a:pt x="2969" y="176"/>
                  <a:pt x="2969" y="176"/>
                </a:cubicBezTo>
                <a:cubicBezTo>
                  <a:pt x="2966" y="173"/>
                  <a:pt x="2966" y="173"/>
                  <a:pt x="2966" y="173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4" y="174"/>
                  <a:pt x="2964" y="174"/>
                  <a:pt x="2964" y="174"/>
                </a:cubicBezTo>
                <a:cubicBezTo>
                  <a:pt x="2964" y="175"/>
                  <a:pt x="2964" y="175"/>
                  <a:pt x="2964" y="175"/>
                </a:cubicBezTo>
                <a:cubicBezTo>
                  <a:pt x="2963" y="175"/>
                  <a:pt x="2963" y="175"/>
                  <a:pt x="2963" y="175"/>
                </a:cubicBezTo>
                <a:cubicBezTo>
                  <a:pt x="2961" y="178"/>
                  <a:pt x="2961" y="178"/>
                  <a:pt x="2961" y="178"/>
                </a:cubicBezTo>
                <a:cubicBezTo>
                  <a:pt x="2960" y="179"/>
                  <a:pt x="2960" y="179"/>
                  <a:pt x="2960" y="179"/>
                </a:cubicBezTo>
                <a:cubicBezTo>
                  <a:pt x="2958" y="181"/>
                  <a:pt x="2958" y="181"/>
                  <a:pt x="2958" y="181"/>
                </a:cubicBezTo>
                <a:cubicBezTo>
                  <a:pt x="2959" y="181"/>
                  <a:pt x="2959" y="181"/>
                  <a:pt x="2959" y="181"/>
                </a:cubicBezTo>
                <a:cubicBezTo>
                  <a:pt x="2961" y="180"/>
                  <a:pt x="2961" y="180"/>
                  <a:pt x="2961" y="180"/>
                </a:cubicBezTo>
                <a:cubicBezTo>
                  <a:pt x="2962" y="180"/>
                  <a:pt x="2962" y="180"/>
                  <a:pt x="2962" y="180"/>
                </a:cubicBezTo>
                <a:cubicBezTo>
                  <a:pt x="2961" y="182"/>
                  <a:pt x="2961" y="182"/>
                  <a:pt x="2961" y="182"/>
                </a:cubicBezTo>
                <a:cubicBezTo>
                  <a:pt x="2962" y="185"/>
                  <a:pt x="2962" y="185"/>
                  <a:pt x="2962" y="185"/>
                </a:cubicBezTo>
                <a:cubicBezTo>
                  <a:pt x="2963" y="187"/>
                  <a:pt x="2963" y="187"/>
                  <a:pt x="2963" y="187"/>
                </a:cubicBezTo>
                <a:cubicBezTo>
                  <a:pt x="2963" y="189"/>
                  <a:pt x="2963" y="189"/>
                  <a:pt x="2963" y="189"/>
                </a:cubicBezTo>
                <a:cubicBezTo>
                  <a:pt x="2962" y="190"/>
                  <a:pt x="2962" y="190"/>
                  <a:pt x="2962" y="190"/>
                </a:cubicBezTo>
                <a:cubicBezTo>
                  <a:pt x="2962" y="191"/>
                  <a:pt x="2962" y="191"/>
                  <a:pt x="2962" y="191"/>
                </a:cubicBezTo>
                <a:cubicBezTo>
                  <a:pt x="2964" y="193"/>
                  <a:pt x="2964" y="193"/>
                  <a:pt x="2964" y="193"/>
                </a:cubicBezTo>
                <a:cubicBezTo>
                  <a:pt x="2965" y="194"/>
                  <a:pt x="2965" y="194"/>
                  <a:pt x="2965" y="194"/>
                </a:cubicBezTo>
                <a:cubicBezTo>
                  <a:pt x="2965" y="191"/>
                  <a:pt x="2965" y="191"/>
                  <a:pt x="2965" y="191"/>
                </a:cubicBezTo>
                <a:cubicBezTo>
                  <a:pt x="2964" y="189"/>
                  <a:pt x="2964" y="189"/>
                  <a:pt x="2964" y="189"/>
                </a:cubicBezTo>
                <a:cubicBezTo>
                  <a:pt x="2964" y="189"/>
                  <a:pt x="2964" y="189"/>
                  <a:pt x="2964" y="189"/>
                </a:cubicBezTo>
                <a:lnTo>
                  <a:pt x="2964" y="187"/>
                </a:lnTo>
                <a:close/>
                <a:moveTo>
                  <a:pt x="2922" y="119"/>
                </a:moveTo>
                <a:cubicBezTo>
                  <a:pt x="2922" y="120"/>
                  <a:pt x="2922" y="120"/>
                  <a:pt x="2922" y="120"/>
                </a:cubicBezTo>
                <a:cubicBezTo>
                  <a:pt x="2924" y="122"/>
                  <a:pt x="2924" y="122"/>
                  <a:pt x="2924" y="122"/>
                </a:cubicBezTo>
                <a:cubicBezTo>
                  <a:pt x="2925" y="122"/>
                  <a:pt x="2925" y="122"/>
                  <a:pt x="2925" y="122"/>
                </a:cubicBezTo>
                <a:cubicBezTo>
                  <a:pt x="2925" y="121"/>
                  <a:pt x="2925" y="121"/>
                  <a:pt x="2925" y="121"/>
                </a:cubicBezTo>
                <a:cubicBezTo>
                  <a:pt x="2923" y="119"/>
                  <a:pt x="2923" y="119"/>
                  <a:pt x="2923" y="119"/>
                </a:cubicBezTo>
                <a:lnTo>
                  <a:pt x="2922" y="119"/>
                </a:lnTo>
                <a:close/>
                <a:moveTo>
                  <a:pt x="1084" y="48"/>
                </a:moveTo>
                <a:cubicBezTo>
                  <a:pt x="1083" y="49"/>
                  <a:pt x="1083" y="49"/>
                  <a:pt x="1083" y="49"/>
                </a:cubicBezTo>
                <a:cubicBezTo>
                  <a:pt x="1084" y="50"/>
                  <a:pt x="1084" y="50"/>
                  <a:pt x="1084" y="50"/>
                </a:cubicBezTo>
                <a:cubicBezTo>
                  <a:pt x="1085" y="50"/>
                  <a:pt x="1085" y="50"/>
                  <a:pt x="1085" y="50"/>
                </a:cubicBezTo>
                <a:cubicBezTo>
                  <a:pt x="1087" y="49"/>
                  <a:pt x="1087" y="49"/>
                  <a:pt x="1087" y="49"/>
                </a:cubicBezTo>
                <a:cubicBezTo>
                  <a:pt x="1085" y="49"/>
                  <a:pt x="1085" y="49"/>
                  <a:pt x="1085" y="49"/>
                </a:cubicBezTo>
                <a:lnTo>
                  <a:pt x="1084" y="48"/>
                </a:lnTo>
                <a:close/>
                <a:moveTo>
                  <a:pt x="2924" y="124"/>
                </a:moveTo>
                <a:cubicBezTo>
                  <a:pt x="2925" y="126"/>
                  <a:pt x="2925" y="126"/>
                  <a:pt x="2925" y="126"/>
                </a:cubicBezTo>
                <a:cubicBezTo>
                  <a:pt x="2925" y="125"/>
                  <a:pt x="2925" y="125"/>
                  <a:pt x="2925" y="125"/>
                </a:cubicBezTo>
                <a:cubicBezTo>
                  <a:pt x="2925" y="124"/>
                  <a:pt x="2925" y="124"/>
                  <a:pt x="2925" y="124"/>
                </a:cubicBezTo>
                <a:cubicBezTo>
                  <a:pt x="2925" y="123"/>
                  <a:pt x="2925" y="123"/>
                  <a:pt x="2925" y="123"/>
                </a:cubicBezTo>
                <a:cubicBezTo>
                  <a:pt x="2924" y="124"/>
                  <a:pt x="2924" y="124"/>
                  <a:pt x="2924" y="124"/>
                </a:cubicBezTo>
                <a:close/>
                <a:moveTo>
                  <a:pt x="1089" y="46"/>
                </a:moveTo>
                <a:cubicBezTo>
                  <a:pt x="1089" y="44"/>
                  <a:pt x="1089" y="44"/>
                  <a:pt x="1089" y="44"/>
                </a:cubicBezTo>
                <a:cubicBezTo>
                  <a:pt x="1087" y="43"/>
                  <a:pt x="1087" y="43"/>
                  <a:pt x="1087" y="43"/>
                </a:cubicBezTo>
                <a:cubicBezTo>
                  <a:pt x="1086" y="43"/>
                  <a:pt x="1086" y="43"/>
                  <a:pt x="1086" y="43"/>
                </a:cubicBezTo>
                <a:cubicBezTo>
                  <a:pt x="1085" y="44"/>
                  <a:pt x="1085" y="44"/>
                  <a:pt x="1085" y="44"/>
                </a:cubicBezTo>
                <a:cubicBezTo>
                  <a:pt x="1086" y="45"/>
                  <a:pt x="1086" y="45"/>
                  <a:pt x="1086" y="45"/>
                </a:cubicBezTo>
                <a:cubicBezTo>
                  <a:pt x="1087" y="45"/>
                  <a:pt x="1087" y="45"/>
                  <a:pt x="1087" y="45"/>
                </a:cubicBezTo>
                <a:cubicBezTo>
                  <a:pt x="1088" y="46"/>
                  <a:pt x="1088" y="46"/>
                  <a:pt x="1088" y="46"/>
                </a:cubicBezTo>
                <a:lnTo>
                  <a:pt x="1089" y="46"/>
                </a:lnTo>
                <a:close/>
                <a:moveTo>
                  <a:pt x="2763" y="305"/>
                </a:moveTo>
                <a:cubicBezTo>
                  <a:pt x="2762" y="305"/>
                  <a:pt x="2762" y="305"/>
                  <a:pt x="2762" y="305"/>
                </a:cubicBezTo>
                <a:cubicBezTo>
                  <a:pt x="2760" y="305"/>
                  <a:pt x="2760" y="305"/>
                  <a:pt x="2760" y="305"/>
                </a:cubicBezTo>
                <a:cubicBezTo>
                  <a:pt x="2759" y="304"/>
                  <a:pt x="2759" y="304"/>
                  <a:pt x="2759" y="304"/>
                </a:cubicBezTo>
                <a:cubicBezTo>
                  <a:pt x="2758" y="305"/>
                  <a:pt x="2758" y="305"/>
                  <a:pt x="2758" y="305"/>
                </a:cubicBezTo>
                <a:cubicBezTo>
                  <a:pt x="2757" y="307"/>
                  <a:pt x="2757" y="307"/>
                  <a:pt x="2757" y="307"/>
                </a:cubicBezTo>
                <a:cubicBezTo>
                  <a:pt x="2756" y="308"/>
                  <a:pt x="2756" y="308"/>
                  <a:pt x="2756" y="308"/>
                </a:cubicBezTo>
                <a:cubicBezTo>
                  <a:pt x="2756" y="310"/>
                  <a:pt x="2756" y="310"/>
                  <a:pt x="2756" y="310"/>
                </a:cubicBezTo>
                <a:cubicBezTo>
                  <a:pt x="2757" y="313"/>
                  <a:pt x="2757" y="313"/>
                  <a:pt x="2757" y="313"/>
                </a:cubicBezTo>
                <a:cubicBezTo>
                  <a:pt x="2758" y="312"/>
                  <a:pt x="2758" y="312"/>
                  <a:pt x="2758" y="312"/>
                </a:cubicBezTo>
                <a:cubicBezTo>
                  <a:pt x="2758" y="311"/>
                  <a:pt x="2758" y="311"/>
                  <a:pt x="2758" y="311"/>
                </a:cubicBezTo>
                <a:cubicBezTo>
                  <a:pt x="2759" y="311"/>
                  <a:pt x="2759" y="311"/>
                  <a:pt x="2759" y="311"/>
                </a:cubicBezTo>
                <a:cubicBezTo>
                  <a:pt x="2760" y="311"/>
                  <a:pt x="2760" y="311"/>
                  <a:pt x="2760" y="311"/>
                </a:cubicBezTo>
                <a:cubicBezTo>
                  <a:pt x="2761" y="312"/>
                  <a:pt x="2761" y="312"/>
                  <a:pt x="2761" y="312"/>
                </a:cubicBezTo>
                <a:cubicBezTo>
                  <a:pt x="2763" y="313"/>
                  <a:pt x="2763" y="313"/>
                  <a:pt x="2763" y="313"/>
                </a:cubicBezTo>
                <a:cubicBezTo>
                  <a:pt x="2764" y="312"/>
                  <a:pt x="2764" y="312"/>
                  <a:pt x="2764" y="312"/>
                </a:cubicBezTo>
                <a:cubicBezTo>
                  <a:pt x="2764" y="310"/>
                  <a:pt x="2764" y="310"/>
                  <a:pt x="2764" y="310"/>
                </a:cubicBezTo>
                <a:cubicBezTo>
                  <a:pt x="2764" y="309"/>
                  <a:pt x="2764" y="309"/>
                  <a:pt x="2764" y="309"/>
                </a:cubicBezTo>
                <a:cubicBezTo>
                  <a:pt x="2764" y="308"/>
                  <a:pt x="2764" y="308"/>
                  <a:pt x="2764" y="308"/>
                </a:cubicBezTo>
                <a:cubicBezTo>
                  <a:pt x="2765" y="307"/>
                  <a:pt x="2765" y="307"/>
                  <a:pt x="2765" y="307"/>
                </a:cubicBezTo>
                <a:cubicBezTo>
                  <a:pt x="2765" y="306"/>
                  <a:pt x="2765" y="306"/>
                  <a:pt x="2765" y="306"/>
                </a:cubicBezTo>
                <a:cubicBezTo>
                  <a:pt x="2764" y="306"/>
                  <a:pt x="2764" y="306"/>
                  <a:pt x="2764" y="306"/>
                </a:cubicBezTo>
                <a:cubicBezTo>
                  <a:pt x="2763" y="307"/>
                  <a:pt x="2763" y="307"/>
                  <a:pt x="2763" y="307"/>
                </a:cubicBezTo>
                <a:cubicBezTo>
                  <a:pt x="2762" y="308"/>
                  <a:pt x="2762" y="308"/>
                  <a:pt x="2762" y="308"/>
                </a:cubicBezTo>
                <a:cubicBezTo>
                  <a:pt x="2762" y="307"/>
                  <a:pt x="2762" y="307"/>
                  <a:pt x="2762" y="307"/>
                </a:cubicBezTo>
                <a:cubicBezTo>
                  <a:pt x="2763" y="306"/>
                  <a:pt x="2763" y="306"/>
                  <a:pt x="2763" y="306"/>
                </a:cubicBezTo>
                <a:lnTo>
                  <a:pt x="2763" y="305"/>
                </a:lnTo>
                <a:close/>
                <a:moveTo>
                  <a:pt x="2754" y="306"/>
                </a:moveTo>
                <a:cubicBezTo>
                  <a:pt x="2753" y="306"/>
                  <a:pt x="2753" y="306"/>
                  <a:pt x="2753" y="306"/>
                </a:cubicBezTo>
                <a:cubicBezTo>
                  <a:pt x="2752" y="307"/>
                  <a:pt x="2752" y="307"/>
                  <a:pt x="2752" y="307"/>
                </a:cubicBezTo>
                <a:cubicBezTo>
                  <a:pt x="2750" y="308"/>
                  <a:pt x="2750" y="308"/>
                  <a:pt x="2750" y="308"/>
                </a:cubicBezTo>
                <a:cubicBezTo>
                  <a:pt x="2750" y="310"/>
                  <a:pt x="2750" y="310"/>
                  <a:pt x="2750" y="310"/>
                </a:cubicBezTo>
                <a:cubicBezTo>
                  <a:pt x="2751" y="311"/>
                  <a:pt x="2751" y="311"/>
                  <a:pt x="2751" y="311"/>
                </a:cubicBezTo>
                <a:cubicBezTo>
                  <a:pt x="2751" y="311"/>
                  <a:pt x="2751" y="311"/>
                  <a:pt x="2751" y="311"/>
                </a:cubicBezTo>
                <a:cubicBezTo>
                  <a:pt x="2751" y="310"/>
                  <a:pt x="2751" y="310"/>
                  <a:pt x="2751" y="310"/>
                </a:cubicBezTo>
                <a:cubicBezTo>
                  <a:pt x="2752" y="309"/>
                  <a:pt x="2752" y="309"/>
                  <a:pt x="2752" y="309"/>
                </a:cubicBezTo>
                <a:cubicBezTo>
                  <a:pt x="2753" y="310"/>
                  <a:pt x="2753" y="310"/>
                  <a:pt x="2753" y="310"/>
                </a:cubicBezTo>
                <a:cubicBezTo>
                  <a:pt x="2754" y="310"/>
                  <a:pt x="2754" y="310"/>
                  <a:pt x="2754" y="310"/>
                </a:cubicBezTo>
                <a:cubicBezTo>
                  <a:pt x="2753" y="308"/>
                  <a:pt x="2753" y="308"/>
                  <a:pt x="2753" y="308"/>
                </a:cubicBezTo>
                <a:cubicBezTo>
                  <a:pt x="2754" y="307"/>
                  <a:pt x="2754" y="307"/>
                  <a:pt x="2754" y="307"/>
                </a:cubicBezTo>
                <a:lnTo>
                  <a:pt x="2754" y="306"/>
                </a:lnTo>
                <a:close/>
                <a:moveTo>
                  <a:pt x="2711" y="676"/>
                </a:moveTo>
                <a:cubicBezTo>
                  <a:pt x="2709" y="675"/>
                  <a:pt x="2709" y="675"/>
                  <a:pt x="2709" y="675"/>
                </a:cubicBezTo>
                <a:cubicBezTo>
                  <a:pt x="2708" y="676"/>
                  <a:pt x="2708" y="676"/>
                  <a:pt x="2708" y="676"/>
                </a:cubicBezTo>
                <a:cubicBezTo>
                  <a:pt x="2710" y="677"/>
                  <a:pt x="2710" y="677"/>
                  <a:pt x="2710" y="677"/>
                </a:cubicBezTo>
                <a:cubicBezTo>
                  <a:pt x="2712" y="677"/>
                  <a:pt x="2712" y="677"/>
                  <a:pt x="2712" y="677"/>
                </a:cubicBezTo>
                <a:cubicBezTo>
                  <a:pt x="2714" y="678"/>
                  <a:pt x="2714" y="678"/>
                  <a:pt x="2714" y="678"/>
                </a:cubicBezTo>
                <a:cubicBezTo>
                  <a:pt x="2714" y="676"/>
                  <a:pt x="2714" y="676"/>
                  <a:pt x="2714" y="676"/>
                </a:cubicBezTo>
                <a:cubicBezTo>
                  <a:pt x="2712" y="676"/>
                  <a:pt x="2712" y="676"/>
                  <a:pt x="2712" y="676"/>
                </a:cubicBezTo>
                <a:lnTo>
                  <a:pt x="2711" y="676"/>
                </a:lnTo>
                <a:close/>
                <a:moveTo>
                  <a:pt x="2564" y="930"/>
                </a:moveTo>
                <a:cubicBezTo>
                  <a:pt x="2565" y="930"/>
                  <a:pt x="2565" y="930"/>
                  <a:pt x="2565" y="930"/>
                </a:cubicBezTo>
                <a:cubicBezTo>
                  <a:pt x="2566" y="927"/>
                  <a:pt x="2566" y="927"/>
                  <a:pt x="2566" y="927"/>
                </a:cubicBezTo>
                <a:cubicBezTo>
                  <a:pt x="2565" y="926"/>
                  <a:pt x="2565" y="926"/>
                  <a:pt x="2565" y="926"/>
                </a:cubicBezTo>
                <a:cubicBezTo>
                  <a:pt x="2564" y="925"/>
                  <a:pt x="2564" y="925"/>
                  <a:pt x="2564" y="925"/>
                </a:cubicBezTo>
                <a:cubicBezTo>
                  <a:pt x="2563" y="926"/>
                  <a:pt x="2563" y="926"/>
                  <a:pt x="2563" y="926"/>
                </a:cubicBezTo>
                <a:cubicBezTo>
                  <a:pt x="2564" y="928"/>
                  <a:pt x="2564" y="928"/>
                  <a:pt x="2564" y="928"/>
                </a:cubicBezTo>
                <a:cubicBezTo>
                  <a:pt x="2563" y="929"/>
                  <a:pt x="2563" y="929"/>
                  <a:pt x="2563" y="929"/>
                </a:cubicBezTo>
                <a:lnTo>
                  <a:pt x="2564" y="930"/>
                </a:lnTo>
                <a:close/>
                <a:moveTo>
                  <a:pt x="2763" y="320"/>
                </a:moveTo>
                <a:cubicBezTo>
                  <a:pt x="2761" y="322"/>
                  <a:pt x="2761" y="322"/>
                  <a:pt x="2761" y="322"/>
                </a:cubicBezTo>
                <a:cubicBezTo>
                  <a:pt x="2761" y="323"/>
                  <a:pt x="2761" y="323"/>
                  <a:pt x="2761" y="323"/>
                </a:cubicBezTo>
                <a:cubicBezTo>
                  <a:pt x="2763" y="325"/>
                  <a:pt x="2763" y="325"/>
                  <a:pt x="2763" y="325"/>
                </a:cubicBezTo>
                <a:cubicBezTo>
                  <a:pt x="2764" y="323"/>
                  <a:pt x="2764" y="323"/>
                  <a:pt x="2764" y="323"/>
                </a:cubicBezTo>
                <a:cubicBezTo>
                  <a:pt x="2765" y="322"/>
                  <a:pt x="2765" y="322"/>
                  <a:pt x="2765" y="322"/>
                </a:cubicBezTo>
                <a:cubicBezTo>
                  <a:pt x="2766" y="321"/>
                  <a:pt x="2766" y="321"/>
                  <a:pt x="2766" y="321"/>
                </a:cubicBezTo>
                <a:cubicBezTo>
                  <a:pt x="2765" y="320"/>
                  <a:pt x="2765" y="320"/>
                  <a:pt x="2765" y="320"/>
                </a:cubicBezTo>
                <a:cubicBezTo>
                  <a:pt x="2766" y="319"/>
                  <a:pt x="2766" y="319"/>
                  <a:pt x="2766" y="319"/>
                </a:cubicBezTo>
                <a:lnTo>
                  <a:pt x="2763" y="320"/>
                </a:lnTo>
                <a:close/>
                <a:moveTo>
                  <a:pt x="1083" y="60"/>
                </a:moveTo>
                <a:cubicBezTo>
                  <a:pt x="1083" y="60"/>
                  <a:pt x="1083" y="60"/>
                  <a:pt x="1083" y="60"/>
                </a:cubicBezTo>
                <a:cubicBezTo>
                  <a:pt x="1084" y="60"/>
                  <a:pt x="1084" y="60"/>
                  <a:pt x="1084" y="60"/>
                </a:cubicBezTo>
                <a:cubicBezTo>
                  <a:pt x="1083" y="59"/>
                  <a:pt x="1083" y="59"/>
                  <a:pt x="1083" y="59"/>
                </a:cubicBezTo>
                <a:lnTo>
                  <a:pt x="1083" y="60"/>
                </a:lnTo>
                <a:close/>
                <a:moveTo>
                  <a:pt x="2762" y="315"/>
                </a:moveTo>
                <a:cubicBezTo>
                  <a:pt x="2762" y="316"/>
                  <a:pt x="2762" y="316"/>
                  <a:pt x="2762" y="316"/>
                </a:cubicBezTo>
                <a:cubicBezTo>
                  <a:pt x="2763" y="318"/>
                  <a:pt x="2763" y="318"/>
                  <a:pt x="2763" y="318"/>
                </a:cubicBezTo>
                <a:cubicBezTo>
                  <a:pt x="2764" y="317"/>
                  <a:pt x="2764" y="317"/>
                  <a:pt x="2764" y="317"/>
                </a:cubicBezTo>
                <a:cubicBezTo>
                  <a:pt x="2763" y="315"/>
                  <a:pt x="2763" y="315"/>
                  <a:pt x="2763" y="315"/>
                </a:cubicBezTo>
                <a:cubicBezTo>
                  <a:pt x="2763" y="315"/>
                  <a:pt x="2763" y="315"/>
                  <a:pt x="2763" y="315"/>
                </a:cubicBezTo>
                <a:lnTo>
                  <a:pt x="2762" y="315"/>
                </a:lnTo>
                <a:close/>
                <a:moveTo>
                  <a:pt x="2766" y="316"/>
                </a:moveTo>
                <a:cubicBezTo>
                  <a:pt x="2765" y="315"/>
                  <a:pt x="2765" y="315"/>
                  <a:pt x="2765" y="315"/>
                </a:cubicBezTo>
                <a:cubicBezTo>
                  <a:pt x="2765" y="316"/>
                  <a:pt x="2765" y="316"/>
                  <a:pt x="2765" y="316"/>
                </a:cubicBezTo>
                <a:cubicBezTo>
                  <a:pt x="2765" y="316"/>
                  <a:pt x="2765" y="316"/>
                  <a:pt x="2765" y="316"/>
                </a:cubicBezTo>
                <a:cubicBezTo>
                  <a:pt x="2764" y="318"/>
                  <a:pt x="2764" y="318"/>
                  <a:pt x="2764" y="318"/>
                </a:cubicBezTo>
                <a:cubicBezTo>
                  <a:pt x="2765" y="318"/>
                  <a:pt x="2765" y="318"/>
                  <a:pt x="2765" y="318"/>
                </a:cubicBezTo>
                <a:cubicBezTo>
                  <a:pt x="2766" y="317"/>
                  <a:pt x="2766" y="317"/>
                  <a:pt x="2766" y="317"/>
                </a:cubicBezTo>
                <a:lnTo>
                  <a:pt x="2766" y="316"/>
                </a:lnTo>
                <a:close/>
                <a:moveTo>
                  <a:pt x="1003" y="474"/>
                </a:moveTo>
                <a:cubicBezTo>
                  <a:pt x="1002" y="474"/>
                  <a:pt x="1002" y="474"/>
                  <a:pt x="1002" y="474"/>
                </a:cubicBezTo>
                <a:cubicBezTo>
                  <a:pt x="1001" y="474"/>
                  <a:pt x="1001" y="474"/>
                  <a:pt x="1001" y="474"/>
                </a:cubicBezTo>
                <a:cubicBezTo>
                  <a:pt x="1001" y="474"/>
                  <a:pt x="1001" y="474"/>
                  <a:pt x="1001" y="474"/>
                </a:cubicBezTo>
                <a:cubicBezTo>
                  <a:pt x="1000" y="475"/>
                  <a:pt x="1000" y="475"/>
                  <a:pt x="1000" y="475"/>
                </a:cubicBezTo>
                <a:cubicBezTo>
                  <a:pt x="999" y="474"/>
                  <a:pt x="999" y="474"/>
                  <a:pt x="999" y="474"/>
                </a:cubicBezTo>
                <a:cubicBezTo>
                  <a:pt x="998" y="475"/>
                  <a:pt x="998" y="475"/>
                  <a:pt x="998" y="475"/>
                </a:cubicBezTo>
                <a:cubicBezTo>
                  <a:pt x="997" y="477"/>
                  <a:pt x="997" y="477"/>
                  <a:pt x="997" y="477"/>
                </a:cubicBezTo>
                <a:cubicBezTo>
                  <a:pt x="996" y="478"/>
                  <a:pt x="996" y="478"/>
                  <a:pt x="996" y="478"/>
                </a:cubicBezTo>
                <a:cubicBezTo>
                  <a:pt x="997" y="477"/>
                  <a:pt x="997" y="477"/>
                  <a:pt x="997" y="477"/>
                </a:cubicBezTo>
                <a:cubicBezTo>
                  <a:pt x="997" y="474"/>
                  <a:pt x="997" y="474"/>
                  <a:pt x="997" y="474"/>
                </a:cubicBezTo>
                <a:cubicBezTo>
                  <a:pt x="999" y="472"/>
                  <a:pt x="999" y="472"/>
                  <a:pt x="999" y="472"/>
                </a:cubicBezTo>
                <a:cubicBezTo>
                  <a:pt x="998" y="472"/>
                  <a:pt x="998" y="472"/>
                  <a:pt x="998" y="472"/>
                </a:cubicBezTo>
                <a:cubicBezTo>
                  <a:pt x="997" y="473"/>
                  <a:pt x="997" y="473"/>
                  <a:pt x="997" y="473"/>
                </a:cubicBezTo>
                <a:cubicBezTo>
                  <a:pt x="997" y="474"/>
                  <a:pt x="997" y="474"/>
                  <a:pt x="997" y="474"/>
                </a:cubicBezTo>
                <a:cubicBezTo>
                  <a:pt x="995" y="475"/>
                  <a:pt x="995" y="475"/>
                  <a:pt x="995" y="475"/>
                </a:cubicBezTo>
                <a:cubicBezTo>
                  <a:pt x="995" y="474"/>
                  <a:pt x="995" y="474"/>
                  <a:pt x="995" y="474"/>
                </a:cubicBezTo>
                <a:cubicBezTo>
                  <a:pt x="996" y="473"/>
                  <a:pt x="996" y="473"/>
                  <a:pt x="996" y="473"/>
                </a:cubicBezTo>
                <a:cubicBezTo>
                  <a:pt x="996" y="472"/>
                  <a:pt x="996" y="472"/>
                  <a:pt x="996" y="472"/>
                </a:cubicBezTo>
                <a:cubicBezTo>
                  <a:pt x="996" y="472"/>
                  <a:pt x="996" y="472"/>
                  <a:pt x="996" y="472"/>
                </a:cubicBezTo>
                <a:cubicBezTo>
                  <a:pt x="995" y="472"/>
                  <a:pt x="995" y="472"/>
                  <a:pt x="995" y="472"/>
                </a:cubicBezTo>
                <a:cubicBezTo>
                  <a:pt x="993" y="474"/>
                  <a:pt x="993" y="474"/>
                  <a:pt x="993" y="474"/>
                </a:cubicBezTo>
                <a:cubicBezTo>
                  <a:pt x="992" y="474"/>
                  <a:pt x="992" y="474"/>
                  <a:pt x="992" y="474"/>
                </a:cubicBezTo>
                <a:cubicBezTo>
                  <a:pt x="992" y="472"/>
                  <a:pt x="992" y="472"/>
                  <a:pt x="992" y="472"/>
                </a:cubicBezTo>
                <a:cubicBezTo>
                  <a:pt x="991" y="472"/>
                  <a:pt x="991" y="472"/>
                  <a:pt x="991" y="472"/>
                </a:cubicBezTo>
                <a:cubicBezTo>
                  <a:pt x="990" y="473"/>
                  <a:pt x="990" y="473"/>
                  <a:pt x="990" y="473"/>
                </a:cubicBezTo>
                <a:cubicBezTo>
                  <a:pt x="989" y="473"/>
                  <a:pt x="989" y="473"/>
                  <a:pt x="989" y="473"/>
                </a:cubicBezTo>
                <a:cubicBezTo>
                  <a:pt x="989" y="472"/>
                  <a:pt x="989" y="472"/>
                  <a:pt x="989" y="472"/>
                </a:cubicBezTo>
                <a:cubicBezTo>
                  <a:pt x="990" y="471"/>
                  <a:pt x="990" y="471"/>
                  <a:pt x="990" y="471"/>
                </a:cubicBezTo>
                <a:cubicBezTo>
                  <a:pt x="992" y="470"/>
                  <a:pt x="992" y="470"/>
                  <a:pt x="992" y="470"/>
                </a:cubicBezTo>
                <a:cubicBezTo>
                  <a:pt x="992" y="468"/>
                  <a:pt x="992" y="468"/>
                  <a:pt x="992" y="468"/>
                </a:cubicBezTo>
                <a:cubicBezTo>
                  <a:pt x="991" y="468"/>
                  <a:pt x="991" y="468"/>
                  <a:pt x="991" y="468"/>
                </a:cubicBezTo>
                <a:cubicBezTo>
                  <a:pt x="991" y="469"/>
                  <a:pt x="991" y="469"/>
                  <a:pt x="991" y="469"/>
                </a:cubicBezTo>
                <a:cubicBezTo>
                  <a:pt x="989" y="470"/>
                  <a:pt x="989" y="470"/>
                  <a:pt x="989" y="470"/>
                </a:cubicBezTo>
                <a:cubicBezTo>
                  <a:pt x="990" y="468"/>
                  <a:pt x="990" y="468"/>
                  <a:pt x="990" y="468"/>
                </a:cubicBezTo>
                <a:cubicBezTo>
                  <a:pt x="991" y="467"/>
                  <a:pt x="991" y="467"/>
                  <a:pt x="991" y="467"/>
                </a:cubicBezTo>
                <a:cubicBezTo>
                  <a:pt x="993" y="467"/>
                  <a:pt x="993" y="467"/>
                  <a:pt x="993" y="467"/>
                </a:cubicBezTo>
                <a:cubicBezTo>
                  <a:pt x="994" y="467"/>
                  <a:pt x="994" y="467"/>
                  <a:pt x="994" y="467"/>
                </a:cubicBezTo>
                <a:cubicBezTo>
                  <a:pt x="995" y="466"/>
                  <a:pt x="995" y="466"/>
                  <a:pt x="995" y="466"/>
                </a:cubicBezTo>
                <a:cubicBezTo>
                  <a:pt x="996" y="465"/>
                  <a:pt x="996" y="465"/>
                  <a:pt x="996" y="465"/>
                </a:cubicBezTo>
                <a:cubicBezTo>
                  <a:pt x="996" y="464"/>
                  <a:pt x="996" y="464"/>
                  <a:pt x="996" y="464"/>
                </a:cubicBezTo>
                <a:cubicBezTo>
                  <a:pt x="996" y="465"/>
                  <a:pt x="996" y="465"/>
                  <a:pt x="996" y="465"/>
                </a:cubicBezTo>
                <a:cubicBezTo>
                  <a:pt x="994" y="465"/>
                  <a:pt x="994" y="465"/>
                  <a:pt x="994" y="465"/>
                </a:cubicBezTo>
                <a:cubicBezTo>
                  <a:pt x="993" y="465"/>
                  <a:pt x="993" y="465"/>
                  <a:pt x="993" y="465"/>
                </a:cubicBezTo>
                <a:cubicBezTo>
                  <a:pt x="991" y="464"/>
                  <a:pt x="991" y="464"/>
                  <a:pt x="991" y="464"/>
                </a:cubicBezTo>
                <a:cubicBezTo>
                  <a:pt x="991" y="464"/>
                  <a:pt x="991" y="464"/>
                  <a:pt x="991" y="464"/>
                </a:cubicBezTo>
                <a:cubicBezTo>
                  <a:pt x="990" y="464"/>
                  <a:pt x="990" y="464"/>
                  <a:pt x="990" y="464"/>
                </a:cubicBezTo>
                <a:cubicBezTo>
                  <a:pt x="991" y="463"/>
                  <a:pt x="991" y="463"/>
                  <a:pt x="991" y="463"/>
                </a:cubicBezTo>
                <a:cubicBezTo>
                  <a:pt x="991" y="462"/>
                  <a:pt x="991" y="462"/>
                  <a:pt x="991" y="462"/>
                </a:cubicBezTo>
                <a:cubicBezTo>
                  <a:pt x="991" y="462"/>
                  <a:pt x="991" y="462"/>
                  <a:pt x="991" y="462"/>
                </a:cubicBezTo>
                <a:cubicBezTo>
                  <a:pt x="990" y="462"/>
                  <a:pt x="990" y="462"/>
                  <a:pt x="990" y="462"/>
                </a:cubicBezTo>
                <a:cubicBezTo>
                  <a:pt x="989" y="463"/>
                  <a:pt x="989" y="463"/>
                  <a:pt x="989" y="463"/>
                </a:cubicBezTo>
                <a:cubicBezTo>
                  <a:pt x="988" y="464"/>
                  <a:pt x="988" y="464"/>
                  <a:pt x="988" y="464"/>
                </a:cubicBezTo>
                <a:cubicBezTo>
                  <a:pt x="987" y="466"/>
                  <a:pt x="987" y="466"/>
                  <a:pt x="987" y="466"/>
                </a:cubicBezTo>
                <a:cubicBezTo>
                  <a:pt x="986" y="466"/>
                  <a:pt x="986" y="466"/>
                  <a:pt x="986" y="466"/>
                </a:cubicBezTo>
                <a:cubicBezTo>
                  <a:pt x="985" y="467"/>
                  <a:pt x="985" y="467"/>
                  <a:pt x="985" y="467"/>
                </a:cubicBezTo>
                <a:cubicBezTo>
                  <a:pt x="984" y="468"/>
                  <a:pt x="984" y="468"/>
                  <a:pt x="984" y="468"/>
                </a:cubicBezTo>
                <a:cubicBezTo>
                  <a:pt x="983" y="469"/>
                  <a:pt x="983" y="469"/>
                  <a:pt x="983" y="469"/>
                </a:cubicBezTo>
                <a:cubicBezTo>
                  <a:pt x="983" y="468"/>
                  <a:pt x="983" y="468"/>
                  <a:pt x="983" y="468"/>
                </a:cubicBezTo>
                <a:cubicBezTo>
                  <a:pt x="983" y="467"/>
                  <a:pt x="983" y="467"/>
                  <a:pt x="983" y="467"/>
                </a:cubicBezTo>
                <a:cubicBezTo>
                  <a:pt x="984" y="465"/>
                  <a:pt x="984" y="465"/>
                  <a:pt x="984" y="465"/>
                </a:cubicBezTo>
                <a:cubicBezTo>
                  <a:pt x="984" y="464"/>
                  <a:pt x="984" y="464"/>
                  <a:pt x="984" y="464"/>
                </a:cubicBezTo>
                <a:cubicBezTo>
                  <a:pt x="985" y="462"/>
                  <a:pt x="985" y="462"/>
                  <a:pt x="985" y="462"/>
                </a:cubicBezTo>
                <a:cubicBezTo>
                  <a:pt x="986" y="461"/>
                  <a:pt x="986" y="461"/>
                  <a:pt x="986" y="461"/>
                </a:cubicBezTo>
                <a:cubicBezTo>
                  <a:pt x="986" y="460"/>
                  <a:pt x="986" y="460"/>
                  <a:pt x="986" y="460"/>
                </a:cubicBezTo>
                <a:cubicBezTo>
                  <a:pt x="987" y="459"/>
                  <a:pt x="987" y="459"/>
                  <a:pt x="987" y="459"/>
                </a:cubicBezTo>
                <a:cubicBezTo>
                  <a:pt x="988" y="459"/>
                  <a:pt x="988" y="459"/>
                  <a:pt x="988" y="459"/>
                </a:cubicBezTo>
                <a:cubicBezTo>
                  <a:pt x="989" y="457"/>
                  <a:pt x="989" y="457"/>
                  <a:pt x="989" y="457"/>
                </a:cubicBezTo>
                <a:cubicBezTo>
                  <a:pt x="990" y="456"/>
                  <a:pt x="990" y="456"/>
                  <a:pt x="990" y="456"/>
                </a:cubicBezTo>
                <a:cubicBezTo>
                  <a:pt x="991" y="455"/>
                  <a:pt x="991" y="455"/>
                  <a:pt x="991" y="455"/>
                </a:cubicBezTo>
                <a:cubicBezTo>
                  <a:pt x="992" y="455"/>
                  <a:pt x="992" y="455"/>
                  <a:pt x="992" y="455"/>
                </a:cubicBezTo>
                <a:cubicBezTo>
                  <a:pt x="992" y="454"/>
                  <a:pt x="992" y="454"/>
                  <a:pt x="992" y="454"/>
                </a:cubicBezTo>
                <a:cubicBezTo>
                  <a:pt x="992" y="453"/>
                  <a:pt x="992" y="453"/>
                  <a:pt x="992" y="453"/>
                </a:cubicBezTo>
                <a:cubicBezTo>
                  <a:pt x="992" y="452"/>
                  <a:pt x="992" y="452"/>
                  <a:pt x="992" y="452"/>
                </a:cubicBezTo>
                <a:cubicBezTo>
                  <a:pt x="993" y="451"/>
                  <a:pt x="993" y="451"/>
                  <a:pt x="993" y="451"/>
                </a:cubicBezTo>
                <a:cubicBezTo>
                  <a:pt x="993" y="452"/>
                  <a:pt x="993" y="452"/>
                  <a:pt x="993" y="452"/>
                </a:cubicBezTo>
                <a:cubicBezTo>
                  <a:pt x="993" y="453"/>
                  <a:pt x="993" y="453"/>
                  <a:pt x="993" y="453"/>
                </a:cubicBezTo>
                <a:cubicBezTo>
                  <a:pt x="993" y="454"/>
                  <a:pt x="993" y="454"/>
                  <a:pt x="993" y="454"/>
                </a:cubicBezTo>
                <a:cubicBezTo>
                  <a:pt x="994" y="452"/>
                  <a:pt x="994" y="452"/>
                  <a:pt x="994" y="452"/>
                </a:cubicBezTo>
                <a:cubicBezTo>
                  <a:pt x="996" y="450"/>
                  <a:pt x="996" y="450"/>
                  <a:pt x="996" y="450"/>
                </a:cubicBezTo>
                <a:cubicBezTo>
                  <a:pt x="997" y="449"/>
                  <a:pt x="997" y="449"/>
                  <a:pt x="997" y="449"/>
                </a:cubicBezTo>
                <a:cubicBezTo>
                  <a:pt x="996" y="448"/>
                  <a:pt x="996" y="448"/>
                  <a:pt x="996" y="448"/>
                </a:cubicBezTo>
                <a:cubicBezTo>
                  <a:pt x="995" y="448"/>
                  <a:pt x="995" y="448"/>
                  <a:pt x="995" y="448"/>
                </a:cubicBezTo>
                <a:cubicBezTo>
                  <a:pt x="995" y="449"/>
                  <a:pt x="995" y="449"/>
                  <a:pt x="995" y="449"/>
                </a:cubicBezTo>
                <a:cubicBezTo>
                  <a:pt x="994" y="447"/>
                  <a:pt x="994" y="447"/>
                  <a:pt x="994" y="447"/>
                </a:cubicBezTo>
                <a:cubicBezTo>
                  <a:pt x="994" y="447"/>
                  <a:pt x="994" y="447"/>
                  <a:pt x="994" y="447"/>
                </a:cubicBezTo>
                <a:cubicBezTo>
                  <a:pt x="994" y="446"/>
                  <a:pt x="994" y="446"/>
                  <a:pt x="994" y="446"/>
                </a:cubicBezTo>
                <a:cubicBezTo>
                  <a:pt x="995" y="446"/>
                  <a:pt x="995" y="446"/>
                  <a:pt x="995" y="446"/>
                </a:cubicBezTo>
                <a:cubicBezTo>
                  <a:pt x="997" y="446"/>
                  <a:pt x="997" y="446"/>
                  <a:pt x="997" y="446"/>
                </a:cubicBezTo>
                <a:cubicBezTo>
                  <a:pt x="998" y="447"/>
                  <a:pt x="998" y="447"/>
                  <a:pt x="998" y="447"/>
                </a:cubicBezTo>
                <a:cubicBezTo>
                  <a:pt x="999" y="446"/>
                  <a:pt x="999" y="446"/>
                  <a:pt x="999" y="446"/>
                </a:cubicBezTo>
                <a:cubicBezTo>
                  <a:pt x="1000" y="445"/>
                  <a:pt x="1000" y="445"/>
                  <a:pt x="1000" y="445"/>
                </a:cubicBezTo>
                <a:cubicBezTo>
                  <a:pt x="1000" y="443"/>
                  <a:pt x="1000" y="443"/>
                  <a:pt x="1000" y="443"/>
                </a:cubicBezTo>
                <a:cubicBezTo>
                  <a:pt x="998" y="443"/>
                  <a:pt x="998" y="443"/>
                  <a:pt x="998" y="443"/>
                </a:cubicBezTo>
                <a:cubicBezTo>
                  <a:pt x="997" y="443"/>
                  <a:pt x="997" y="443"/>
                  <a:pt x="997" y="443"/>
                </a:cubicBezTo>
                <a:cubicBezTo>
                  <a:pt x="997" y="444"/>
                  <a:pt x="997" y="444"/>
                  <a:pt x="997" y="444"/>
                </a:cubicBezTo>
                <a:cubicBezTo>
                  <a:pt x="996" y="444"/>
                  <a:pt x="996" y="444"/>
                  <a:pt x="996" y="444"/>
                </a:cubicBezTo>
                <a:cubicBezTo>
                  <a:pt x="996" y="443"/>
                  <a:pt x="996" y="443"/>
                  <a:pt x="996" y="443"/>
                </a:cubicBezTo>
                <a:cubicBezTo>
                  <a:pt x="996" y="442"/>
                  <a:pt x="996" y="442"/>
                  <a:pt x="996" y="442"/>
                </a:cubicBezTo>
                <a:cubicBezTo>
                  <a:pt x="995" y="443"/>
                  <a:pt x="995" y="443"/>
                  <a:pt x="995" y="443"/>
                </a:cubicBezTo>
                <a:cubicBezTo>
                  <a:pt x="994" y="444"/>
                  <a:pt x="994" y="444"/>
                  <a:pt x="994" y="444"/>
                </a:cubicBezTo>
                <a:cubicBezTo>
                  <a:pt x="993" y="444"/>
                  <a:pt x="993" y="444"/>
                  <a:pt x="993" y="444"/>
                </a:cubicBezTo>
                <a:cubicBezTo>
                  <a:pt x="992" y="445"/>
                  <a:pt x="992" y="445"/>
                  <a:pt x="992" y="445"/>
                </a:cubicBezTo>
                <a:cubicBezTo>
                  <a:pt x="991" y="446"/>
                  <a:pt x="991" y="446"/>
                  <a:pt x="991" y="446"/>
                </a:cubicBezTo>
                <a:cubicBezTo>
                  <a:pt x="990" y="446"/>
                  <a:pt x="990" y="446"/>
                  <a:pt x="990" y="446"/>
                </a:cubicBezTo>
                <a:cubicBezTo>
                  <a:pt x="988" y="447"/>
                  <a:pt x="988" y="447"/>
                  <a:pt x="988" y="447"/>
                </a:cubicBezTo>
                <a:cubicBezTo>
                  <a:pt x="986" y="448"/>
                  <a:pt x="986" y="448"/>
                  <a:pt x="986" y="448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5" y="450"/>
                  <a:pt x="985" y="450"/>
                  <a:pt x="985" y="450"/>
                </a:cubicBezTo>
                <a:cubicBezTo>
                  <a:pt x="984" y="450"/>
                  <a:pt x="984" y="450"/>
                  <a:pt x="984" y="450"/>
                </a:cubicBezTo>
                <a:cubicBezTo>
                  <a:pt x="984" y="450"/>
                  <a:pt x="984" y="450"/>
                  <a:pt x="984" y="450"/>
                </a:cubicBezTo>
                <a:cubicBezTo>
                  <a:pt x="985" y="451"/>
                  <a:pt x="985" y="451"/>
                  <a:pt x="985" y="451"/>
                </a:cubicBezTo>
                <a:cubicBezTo>
                  <a:pt x="985" y="452"/>
                  <a:pt x="985" y="452"/>
                  <a:pt x="985" y="452"/>
                </a:cubicBezTo>
                <a:cubicBezTo>
                  <a:pt x="984" y="453"/>
                  <a:pt x="984" y="453"/>
                  <a:pt x="984" y="453"/>
                </a:cubicBezTo>
                <a:cubicBezTo>
                  <a:pt x="982" y="454"/>
                  <a:pt x="982" y="454"/>
                  <a:pt x="982" y="454"/>
                </a:cubicBezTo>
                <a:cubicBezTo>
                  <a:pt x="981" y="455"/>
                  <a:pt x="981" y="455"/>
                  <a:pt x="981" y="455"/>
                </a:cubicBezTo>
                <a:cubicBezTo>
                  <a:pt x="981" y="455"/>
                  <a:pt x="981" y="455"/>
                  <a:pt x="981" y="455"/>
                </a:cubicBezTo>
                <a:cubicBezTo>
                  <a:pt x="981" y="456"/>
                  <a:pt x="981" y="456"/>
                  <a:pt x="981" y="456"/>
                </a:cubicBezTo>
                <a:cubicBezTo>
                  <a:pt x="980" y="456"/>
                  <a:pt x="980" y="456"/>
                  <a:pt x="980" y="456"/>
                </a:cubicBezTo>
                <a:cubicBezTo>
                  <a:pt x="980" y="457"/>
                  <a:pt x="980" y="457"/>
                  <a:pt x="980" y="457"/>
                </a:cubicBezTo>
                <a:cubicBezTo>
                  <a:pt x="981" y="457"/>
                  <a:pt x="981" y="457"/>
                  <a:pt x="981" y="457"/>
                </a:cubicBezTo>
                <a:cubicBezTo>
                  <a:pt x="980" y="458"/>
                  <a:pt x="980" y="458"/>
                  <a:pt x="980" y="458"/>
                </a:cubicBezTo>
                <a:cubicBezTo>
                  <a:pt x="979" y="458"/>
                  <a:pt x="979" y="458"/>
                  <a:pt x="979" y="458"/>
                </a:cubicBezTo>
                <a:cubicBezTo>
                  <a:pt x="978" y="460"/>
                  <a:pt x="978" y="460"/>
                  <a:pt x="978" y="460"/>
                </a:cubicBezTo>
                <a:cubicBezTo>
                  <a:pt x="977" y="460"/>
                  <a:pt x="977" y="460"/>
                  <a:pt x="977" y="460"/>
                </a:cubicBezTo>
                <a:cubicBezTo>
                  <a:pt x="978" y="460"/>
                  <a:pt x="978" y="460"/>
                  <a:pt x="978" y="460"/>
                </a:cubicBezTo>
                <a:cubicBezTo>
                  <a:pt x="979" y="461"/>
                  <a:pt x="979" y="461"/>
                  <a:pt x="979" y="461"/>
                </a:cubicBezTo>
                <a:cubicBezTo>
                  <a:pt x="978" y="461"/>
                  <a:pt x="978" y="461"/>
                  <a:pt x="978" y="461"/>
                </a:cubicBezTo>
                <a:cubicBezTo>
                  <a:pt x="976" y="461"/>
                  <a:pt x="976" y="461"/>
                  <a:pt x="976" y="461"/>
                </a:cubicBezTo>
                <a:cubicBezTo>
                  <a:pt x="975" y="463"/>
                  <a:pt x="975" y="463"/>
                  <a:pt x="975" y="463"/>
                </a:cubicBezTo>
                <a:cubicBezTo>
                  <a:pt x="975" y="464"/>
                  <a:pt x="975" y="464"/>
                  <a:pt x="975" y="464"/>
                </a:cubicBezTo>
                <a:cubicBezTo>
                  <a:pt x="973" y="467"/>
                  <a:pt x="973" y="467"/>
                  <a:pt x="973" y="467"/>
                </a:cubicBezTo>
                <a:cubicBezTo>
                  <a:pt x="973" y="468"/>
                  <a:pt x="973" y="468"/>
                  <a:pt x="973" y="468"/>
                </a:cubicBezTo>
                <a:cubicBezTo>
                  <a:pt x="974" y="469"/>
                  <a:pt x="974" y="469"/>
                  <a:pt x="974" y="469"/>
                </a:cubicBezTo>
                <a:cubicBezTo>
                  <a:pt x="974" y="470"/>
                  <a:pt x="974" y="470"/>
                  <a:pt x="974" y="470"/>
                </a:cubicBezTo>
                <a:cubicBezTo>
                  <a:pt x="973" y="470"/>
                  <a:pt x="973" y="470"/>
                  <a:pt x="973" y="470"/>
                </a:cubicBezTo>
                <a:cubicBezTo>
                  <a:pt x="973" y="470"/>
                  <a:pt x="973" y="470"/>
                  <a:pt x="973" y="470"/>
                </a:cubicBezTo>
                <a:cubicBezTo>
                  <a:pt x="972" y="470"/>
                  <a:pt x="972" y="470"/>
                  <a:pt x="972" y="470"/>
                </a:cubicBezTo>
                <a:cubicBezTo>
                  <a:pt x="970" y="471"/>
                  <a:pt x="970" y="471"/>
                  <a:pt x="970" y="471"/>
                </a:cubicBezTo>
                <a:cubicBezTo>
                  <a:pt x="969" y="472"/>
                  <a:pt x="969" y="472"/>
                  <a:pt x="969" y="472"/>
                </a:cubicBezTo>
                <a:cubicBezTo>
                  <a:pt x="970" y="473"/>
                  <a:pt x="970" y="473"/>
                  <a:pt x="970" y="473"/>
                </a:cubicBezTo>
                <a:cubicBezTo>
                  <a:pt x="971" y="473"/>
                  <a:pt x="971" y="473"/>
                  <a:pt x="971" y="473"/>
                </a:cubicBezTo>
                <a:cubicBezTo>
                  <a:pt x="971" y="474"/>
                  <a:pt x="971" y="474"/>
                  <a:pt x="971" y="474"/>
                </a:cubicBezTo>
                <a:cubicBezTo>
                  <a:pt x="971" y="474"/>
                  <a:pt x="971" y="474"/>
                  <a:pt x="971" y="474"/>
                </a:cubicBezTo>
                <a:cubicBezTo>
                  <a:pt x="970" y="475"/>
                  <a:pt x="970" y="475"/>
                  <a:pt x="970" y="475"/>
                </a:cubicBezTo>
                <a:cubicBezTo>
                  <a:pt x="969" y="476"/>
                  <a:pt x="969" y="476"/>
                  <a:pt x="969" y="476"/>
                </a:cubicBezTo>
                <a:cubicBezTo>
                  <a:pt x="967" y="476"/>
                  <a:pt x="967" y="476"/>
                  <a:pt x="967" y="476"/>
                </a:cubicBezTo>
                <a:cubicBezTo>
                  <a:pt x="967" y="476"/>
                  <a:pt x="967" y="476"/>
                  <a:pt x="967" y="476"/>
                </a:cubicBezTo>
                <a:cubicBezTo>
                  <a:pt x="967" y="477"/>
                  <a:pt x="967" y="477"/>
                  <a:pt x="967" y="477"/>
                </a:cubicBezTo>
                <a:cubicBezTo>
                  <a:pt x="965" y="478"/>
                  <a:pt x="965" y="478"/>
                  <a:pt x="965" y="478"/>
                </a:cubicBezTo>
                <a:cubicBezTo>
                  <a:pt x="964" y="480"/>
                  <a:pt x="964" y="480"/>
                  <a:pt x="964" y="480"/>
                </a:cubicBezTo>
                <a:cubicBezTo>
                  <a:pt x="963" y="482"/>
                  <a:pt x="963" y="482"/>
                  <a:pt x="963" y="482"/>
                </a:cubicBezTo>
                <a:cubicBezTo>
                  <a:pt x="963" y="482"/>
                  <a:pt x="963" y="482"/>
                  <a:pt x="963" y="482"/>
                </a:cubicBezTo>
                <a:cubicBezTo>
                  <a:pt x="963" y="480"/>
                  <a:pt x="963" y="480"/>
                  <a:pt x="963" y="480"/>
                </a:cubicBezTo>
                <a:cubicBezTo>
                  <a:pt x="962" y="482"/>
                  <a:pt x="962" y="482"/>
                  <a:pt x="962" y="482"/>
                </a:cubicBezTo>
                <a:cubicBezTo>
                  <a:pt x="961" y="480"/>
                  <a:pt x="961" y="480"/>
                  <a:pt x="961" y="480"/>
                </a:cubicBezTo>
                <a:cubicBezTo>
                  <a:pt x="962" y="480"/>
                  <a:pt x="962" y="480"/>
                  <a:pt x="962" y="480"/>
                </a:cubicBezTo>
                <a:cubicBezTo>
                  <a:pt x="963" y="479"/>
                  <a:pt x="963" y="479"/>
                  <a:pt x="963" y="479"/>
                </a:cubicBezTo>
                <a:cubicBezTo>
                  <a:pt x="963" y="478"/>
                  <a:pt x="963" y="478"/>
                  <a:pt x="963" y="478"/>
                </a:cubicBezTo>
                <a:cubicBezTo>
                  <a:pt x="963" y="478"/>
                  <a:pt x="963" y="478"/>
                  <a:pt x="963" y="478"/>
                </a:cubicBezTo>
                <a:cubicBezTo>
                  <a:pt x="961" y="479"/>
                  <a:pt x="961" y="479"/>
                  <a:pt x="961" y="479"/>
                </a:cubicBezTo>
                <a:cubicBezTo>
                  <a:pt x="959" y="481"/>
                  <a:pt x="959" y="481"/>
                  <a:pt x="959" y="481"/>
                </a:cubicBezTo>
                <a:cubicBezTo>
                  <a:pt x="958" y="483"/>
                  <a:pt x="958" y="483"/>
                  <a:pt x="958" y="483"/>
                </a:cubicBezTo>
                <a:cubicBezTo>
                  <a:pt x="959" y="483"/>
                  <a:pt x="959" y="483"/>
                  <a:pt x="959" y="483"/>
                </a:cubicBezTo>
                <a:cubicBezTo>
                  <a:pt x="960" y="483"/>
                  <a:pt x="960" y="483"/>
                  <a:pt x="960" y="483"/>
                </a:cubicBezTo>
                <a:cubicBezTo>
                  <a:pt x="963" y="482"/>
                  <a:pt x="963" y="482"/>
                  <a:pt x="963" y="482"/>
                </a:cubicBezTo>
                <a:cubicBezTo>
                  <a:pt x="965" y="482"/>
                  <a:pt x="965" y="482"/>
                  <a:pt x="965" y="482"/>
                </a:cubicBezTo>
                <a:cubicBezTo>
                  <a:pt x="964" y="484"/>
                  <a:pt x="964" y="484"/>
                  <a:pt x="964" y="484"/>
                </a:cubicBezTo>
                <a:cubicBezTo>
                  <a:pt x="962" y="486"/>
                  <a:pt x="962" y="486"/>
                  <a:pt x="962" y="486"/>
                </a:cubicBezTo>
                <a:cubicBezTo>
                  <a:pt x="961" y="488"/>
                  <a:pt x="961" y="488"/>
                  <a:pt x="961" y="488"/>
                </a:cubicBezTo>
                <a:cubicBezTo>
                  <a:pt x="958" y="489"/>
                  <a:pt x="958" y="489"/>
                  <a:pt x="958" y="489"/>
                </a:cubicBezTo>
                <a:cubicBezTo>
                  <a:pt x="957" y="491"/>
                  <a:pt x="957" y="491"/>
                  <a:pt x="957" y="491"/>
                </a:cubicBezTo>
                <a:cubicBezTo>
                  <a:pt x="955" y="491"/>
                  <a:pt x="955" y="491"/>
                  <a:pt x="955" y="491"/>
                </a:cubicBezTo>
                <a:cubicBezTo>
                  <a:pt x="955" y="492"/>
                  <a:pt x="955" y="492"/>
                  <a:pt x="955" y="492"/>
                </a:cubicBezTo>
                <a:cubicBezTo>
                  <a:pt x="955" y="493"/>
                  <a:pt x="955" y="493"/>
                  <a:pt x="955" y="493"/>
                </a:cubicBezTo>
                <a:cubicBezTo>
                  <a:pt x="955" y="494"/>
                  <a:pt x="955" y="494"/>
                  <a:pt x="955" y="494"/>
                </a:cubicBezTo>
                <a:cubicBezTo>
                  <a:pt x="955" y="495"/>
                  <a:pt x="955" y="495"/>
                  <a:pt x="955" y="495"/>
                </a:cubicBezTo>
                <a:cubicBezTo>
                  <a:pt x="956" y="495"/>
                  <a:pt x="956" y="495"/>
                  <a:pt x="956" y="495"/>
                </a:cubicBezTo>
                <a:cubicBezTo>
                  <a:pt x="958" y="496"/>
                  <a:pt x="958" y="496"/>
                  <a:pt x="958" y="496"/>
                </a:cubicBezTo>
                <a:cubicBezTo>
                  <a:pt x="961" y="496"/>
                  <a:pt x="961" y="496"/>
                  <a:pt x="961" y="496"/>
                </a:cubicBezTo>
                <a:cubicBezTo>
                  <a:pt x="962" y="495"/>
                  <a:pt x="962" y="495"/>
                  <a:pt x="962" y="495"/>
                </a:cubicBezTo>
                <a:cubicBezTo>
                  <a:pt x="964" y="494"/>
                  <a:pt x="964" y="494"/>
                  <a:pt x="964" y="494"/>
                </a:cubicBezTo>
                <a:cubicBezTo>
                  <a:pt x="965" y="493"/>
                  <a:pt x="965" y="493"/>
                  <a:pt x="965" y="493"/>
                </a:cubicBezTo>
                <a:cubicBezTo>
                  <a:pt x="965" y="492"/>
                  <a:pt x="965" y="492"/>
                  <a:pt x="965" y="492"/>
                </a:cubicBezTo>
                <a:cubicBezTo>
                  <a:pt x="966" y="493"/>
                  <a:pt x="966" y="493"/>
                  <a:pt x="966" y="493"/>
                </a:cubicBezTo>
                <a:cubicBezTo>
                  <a:pt x="965" y="494"/>
                  <a:pt x="965" y="494"/>
                  <a:pt x="965" y="494"/>
                </a:cubicBezTo>
                <a:cubicBezTo>
                  <a:pt x="967" y="495"/>
                  <a:pt x="967" y="495"/>
                  <a:pt x="967" y="495"/>
                </a:cubicBezTo>
                <a:cubicBezTo>
                  <a:pt x="968" y="494"/>
                  <a:pt x="968" y="494"/>
                  <a:pt x="968" y="494"/>
                </a:cubicBezTo>
                <a:cubicBezTo>
                  <a:pt x="969" y="495"/>
                  <a:pt x="969" y="495"/>
                  <a:pt x="969" y="495"/>
                </a:cubicBezTo>
                <a:cubicBezTo>
                  <a:pt x="972" y="495"/>
                  <a:pt x="972" y="495"/>
                  <a:pt x="972" y="495"/>
                </a:cubicBezTo>
                <a:cubicBezTo>
                  <a:pt x="973" y="495"/>
                  <a:pt x="973" y="495"/>
                  <a:pt x="973" y="495"/>
                </a:cubicBezTo>
                <a:cubicBezTo>
                  <a:pt x="973" y="496"/>
                  <a:pt x="973" y="496"/>
                  <a:pt x="973" y="496"/>
                </a:cubicBezTo>
                <a:cubicBezTo>
                  <a:pt x="974" y="496"/>
                  <a:pt x="974" y="496"/>
                  <a:pt x="974" y="496"/>
                </a:cubicBezTo>
                <a:cubicBezTo>
                  <a:pt x="976" y="496"/>
                  <a:pt x="976" y="496"/>
                  <a:pt x="976" y="496"/>
                </a:cubicBezTo>
                <a:cubicBezTo>
                  <a:pt x="977" y="496"/>
                  <a:pt x="977" y="496"/>
                  <a:pt x="977" y="496"/>
                </a:cubicBezTo>
                <a:cubicBezTo>
                  <a:pt x="977" y="497"/>
                  <a:pt x="977" y="497"/>
                  <a:pt x="977" y="497"/>
                </a:cubicBezTo>
                <a:cubicBezTo>
                  <a:pt x="978" y="497"/>
                  <a:pt x="978" y="497"/>
                  <a:pt x="978" y="497"/>
                </a:cubicBezTo>
                <a:cubicBezTo>
                  <a:pt x="979" y="496"/>
                  <a:pt x="979" y="496"/>
                  <a:pt x="979" y="496"/>
                </a:cubicBezTo>
                <a:cubicBezTo>
                  <a:pt x="979" y="496"/>
                  <a:pt x="979" y="496"/>
                  <a:pt x="979" y="496"/>
                </a:cubicBezTo>
                <a:cubicBezTo>
                  <a:pt x="981" y="496"/>
                  <a:pt x="981" y="496"/>
                  <a:pt x="981" y="496"/>
                </a:cubicBezTo>
                <a:cubicBezTo>
                  <a:pt x="981" y="496"/>
                  <a:pt x="981" y="496"/>
                  <a:pt x="981" y="496"/>
                </a:cubicBezTo>
                <a:cubicBezTo>
                  <a:pt x="982" y="496"/>
                  <a:pt x="982" y="496"/>
                  <a:pt x="982" y="496"/>
                </a:cubicBezTo>
                <a:cubicBezTo>
                  <a:pt x="983" y="495"/>
                  <a:pt x="983" y="495"/>
                  <a:pt x="983" y="495"/>
                </a:cubicBezTo>
                <a:cubicBezTo>
                  <a:pt x="983" y="495"/>
                  <a:pt x="983" y="495"/>
                  <a:pt x="983" y="495"/>
                </a:cubicBezTo>
                <a:cubicBezTo>
                  <a:pt x="984" y="496"/>
                  <a:pt x="984" y="496"/>
                  <a:pt x="984" y="496"/>
                </a:cubicBezTo>
                <a:cubicBezTo>
                  <a:pt x="985" y="495"/>
                  <a:pt x="985" y="495"/>
                  <a:pt x="985" y="495"/>
                </a:cubicBezTo>
                <a:cubicBezTo>
                  <a:pt x="985" y="494"/>
                  <a:pt x="985" y="494"/>
                  <a:pt x="985" y="494"/>
                </a:cubicBezTo>
                <a:cubicBezTo>
                  <a:pt x="985" y="493"/>
                  <a:pt x="985" y="493"/>
                  <a:pt x="985" y="493"/>
                </a:cubicBezTo>
                <a:cubicBezTo>
                  <a:pt x="985" y="493"/>
                  <a:pt x="985" y="493"/>
                  <a:pt x="985" y="493"/>
                </a:cubicBezTo>
                <a:cubicBezTo>
                  <a:pt x="986" y="492"/>
                  <a:pt x="986" y="492"/>
                  <a:pt x="986" y="492"/>
                </a:cubicBezTo>
                <a:cubicBezTo>
                  <a:pt x="987" y="492"/>
                  <a:pt x="987" y="492"/>
                  <a:pt x="987" y="492"/>
                </a:cubicBezTo>
                <a:cubicBezTo>
                  <a:pt x="986" y="492"/>
                  <a:pt x="986" y="492"/>
                  <a:pt x="986" y="492"/>
                </a:cubicBezTo>
                <a:cubicBezTo>
                  <a:pt x="986" y="494"/>
                  <a:pt x="986" y="494"/>
                  <a:pt x="986" y="494"/>
                </a:cubicBezTo>
                <a:cubicBezTo>
                  <a:pt x="986" y="495"/>
                  <a:pt x="986" y="495"/>
                  <a:pt x="986" y="495"/>
                </a:cubicBezTo>
                <a:cubicBezTo>
                  <a:pt x="986" y="494"/>
                  <a:pt x="986" y="494"/>
                  <a:pt x="986" y="494"/>
                </a:cubicBezTo>
                <a:cubicBezTo>
                  <a:pt x="988" y="493"/>
                  <a:pt x="988" y="493"/>
                  <a:pt x="988" y="493"/>
                </a:cubicBezTo>
                <a:cubicBezTo>
                  <a:pt x="988" y="492"/>
                  <a:pt x="988" y="492"/>
                  <a:pt x="988" y="492"/>
                </a:cubicBezTo>
                <a:cubicBezTo>
                  <a:pt x="988" y="494"/>
                  <a:pt x="988" y="494"/>
                  <a:pt x="988" y="494"/>
                </a:cubicBezTo>
                <a:cubicBezTo>
                  <a:pt x="987" y="495"/>
                  <a:pt x="987" y="495"/>
                  <a:pt x="987" y="495"/>
                </a:cubicBezTo>
                <a:cubicBezTo>
                  <a:pt x="987" y="495"/>
                  <a:pt x="987" y="495"/>
                  <a:pt x="987" y="495"/>
                </a:cubicBezTo>
                <a:cubicBezTo>
                  <a:pt x="989" y="495"/>
                  <a:pt x="989" y="495"/>
                  <a:pt x="989" y="495"/>
                </a:cubicBezTo>
                <a:cubicBezTo>
                  <a:pt x="989" y="495"/>
                  <a:pt x="989" y="495"/>
                  <a:pt x="989" y="495"/>
                </a:cubicBezTo>
                <a:cubicBezTo>
                  <a:pt x="989" y="495"/>
                  <a:pt x="989" y="495"/>
                  <a:pt x="989" y="495"/>
                </a:cubicBezTo>
                <a:cubicBezTo>
                  <a:pt x="987" y="497"/>
                  <a:pt x="987" y="497"/>
                  <a:pt x="987" y="497"/>
                </a:cubicBezTo>
                <a:cubicBezTo>
                  <a:pt x="985" y="497"/>
                  <a:pt x="985" y="497"/>
                  <a:pt x="985" y="497"/>
                </a:cubicBezTo>
                <a:cubicBezTo>
                  <a:pt x="986" y="498"/>
                  <a:pt x="986" y="498"/>
                  <a:pt x="986" y="498"/>
                </a:cubicBezTo>
                <a:cubicBezTo>
                  <a:pt x="986" y="498"/>
                  <a:pt x="986" y="498"/>
                  <a:pt x="986" y="498"/>
                </a:cubicBezTo>
                <a:cubicBezTo>
                  <a:pt x="987" y="497"/>
                  <a:pt x="987" y="497"/>
                  <a:pt x="987" y="497"/>
                </a:cubicBezTo>
                <a:cubicBezTo>
                  <a:pt x="988" y="498"/>
                  <a:pt x="988" y="498"/>
                  <a:pt x="988" y="498"/>
                </a:cubicBezTo>
                <a:cubicBezTo>
                  <a:pt x="989" y="498"/>
                  <a:pt x="989" y="498"/>
                  <a:pt x="989" y="498"/>
                </a:cubicBezTo>
                <a:cubicBezTo>
                  <a:pt x="989" y="499"/>
                  <a:pt x="989" y="499"/>
                  <a:pt x="989" y="499"/>
                </a:cubicBezTo>
                <a:cubicBezTo>
                  <a:pt x="990" y="498"/>
                  <a:pt x="990" y="498"/>
                  <a:pt x="990" y="498"/>
                </a:cubicBezTo>
                <a:cubicBezTo>
                  <a:pt x="991" y="498"/>
                  <a:pt x="991" y="498"/>
                  <a:pt x="991" y="498"/>
                </a:cubicBezTo>
                <a:cubicBezTo>
                  <a:pt x="992" y="496"/>
                  <a:pt x="992" y="496"/>
                  <a:pt x="992" y="496"/>
                </a:cubicBezTo>
                <a:cubicBezTo>
                  <a:pt x="992" y="495"/>
                  <a:pt x="992" y="495"/>
                  <a:pt x="992" y="495"/>
                </a:cubicBezTo>
                <a:cubicBezTo>
                  <a:pt x="993" y="496"/>
                  <a:pt x="993" y="496"/>
                  <a:pt x="993" y="496"/>
                </a:cubicBezTo>
                <a:cubicBezTo>
                  <a:pt x="994" y="496"/>
                  <a:pt x="994" y="496"/>
                  <a:pt x="994" y="496"/>
                </a:cubicBezTo>
                <a:cubicBezTo>
                  <a:pt x="995" y="497"/>
                  <a:pt x="995" y="497"/>
                  <a:pt x="995" y="497"/>
                </a:cubicBezTo>
                <a:cubicBezTo>
                  <a:pt x="996" y="497"/>
                  <a:pt x="996" y="497"/>
                  <a:pt x="996" y="497"/>
                </a:cubicBezTo>
                <a:cubicBezTo>
                  <a:pt x="997" y="496"/>
                  <a:pt x="997" y="496"/>
                  <a:pt x="997" y="496"/>
                </a:cubicBezTo>
                <a:cubicBezTo>
                  <a:pt x="998" y="496"/>
                  <a:pt x="998" y="496"/>
                  <a:pt x="998" y="496"/>
                </a:cubicBezTo>
                <a:cubicBezTo>
                  <a:pt x="997" y="497"/>
                  <a:pt x="997" y="497"/>
                  <a:pt x="997" y="497"/>
                </a:cubicBezTo>
                <a:cubicBezTo>
                  <a:pt x="997" y="498"/>
                  <a:pt x="997" y="498"/>
                  <a:pt x="997" y="498"/>
                </a:cubicBezTo>
                <a:cubicBezTo>
                  <a:pt x="995" y="498"/>
                  <a:pt x="995" y="498"/>
                  <a:pt x="995" y="498"/>
                </a:cubicBezTo>
                <a:cubicBezTo>
                  <a:pt x="994" y="499"/>
                  <a:pt x="994" y="499"/>
                  <a:pt x="994" y="499"/>
                </a:cubicBezTo>
                <a:cubicBezTo>
                  <a:pt x="993" y="500"/>
                  <a:pt x="993" y="500"/>
                  <a:pt x="993" y="500"/>
                </a:cubicBezTo>
                <a:cubicBezTo>
                  <a:pt x="993" y="500"/>
                  <a:pt x="993" y="500"/>
                  <a:pt x="993" y="500"/>
                </a:cubicBezTo>
                <a:cubicBezTo>
                  <a:pt x="992" y="501"/>
                  <a:pt x="992" y="501"/>
                  <a:pt x="992" y="501"/>
                </a:cubicBezTo>
                <a:cubicBezTo>
                  <a:pt x="992" y="502"/>
                  <a:pt x="992" y="502"/>
                  <a:pt x="992" y="502"/>
                </a:cubicBezTo>
                <a:cubicBezTo>
                  <a:pt x="991" y="502"/>
                  <a:pt x="991" y="502"/>
                  <a:pt x="991" y="502"/>
                </a:cubicBezTo>
                <a:cubicBezTo>
                  <a:pt x="990" y="502"/>
                  <a:pt x="990" y="502"/>
                  <a:pt x="990" y="502"/>
                </a:cubicBezTo>
                <a:cubicBezTo>
                  <a:pt x="989" y="503"/>
                  <a:pt x="989" y="503"/>
                  <a:pt x="989" y="503"/>
                </a:cubicBezTo>
                <a:cubicBezTo>
                  <a:pt x="989" y="503"/>
                  <a:pt x="989" y="503"/>
                  <a:pt x="989" y="503"/>
                </a:cubicBezTo>
                <a:cubicBezTo>
                  <a:pt x="987" y="504"/>
                  <a:pt x="987" y="504"/>
                  <a:pt x="987" y="504"/>
                </a:cubicBezTo>
                <a:cubicBezTo>
                  <a:pt x="985" y="505"/>
                  <a:pt x="985" y="505"/>
                  <a:pt x="985" y="505"/>
                </a:cubicBezTo>
                <a:cubicBezTo>
                  <a:pt x="985" y="505"/>
                  <a:pt x="985" y="505"/>
                  <a:pt x="985" y="505"/>
                </a:cubicBezTo>
                <a:cubicBezTo>
                  <a:pt x="986" y="506"/>
                  <a:pt x="986" y="506"/>
                  <a:pt x="986" y="506"/>
                </a:cubicBezTo>
                <a:cubicBezTo>
                  <a:pt x="986" y="507"/>
                  <a:pt x="986" y="507"/>
                  <a:pt x="986" y="507"/>
                </a:cubicBezTo>
                <a:cubicBezTo>
                  <a:pt x="987" y="507"/>
                  <a:pt x="987" y="507"/>
                  <a:pt x="987" y="507"/>
                </a:cubicBezTo>
                <a:cubicBezTo>
                  <a:pt x="988" y="506"/>
                  <a:pt x="988" y="506"/>
                  <a:pt x="988" y="506"/>
                </a:cubicBezTo>
                <a:cubicBezTo>
                  <a:pt x="989" y="505"/>
                  <a:pt x="989" y="505"/>
                  <a:pt x="989" y="505"/>
                </a:cubicBezTo>
                <a:cubicBezTo>
                  <a:pt x="989" y="506"/>
                  <a:pt x="989" y="506"/>
                  <a:pt x="989" y="506"/>
                </a:cubicBezTo>
                <a:cubicBezTo>
                  <a:pt x="989" y="506"/>
                  <a:pt x="989" y="506"/>
                  <a:pt x="989" y="506"/>
                </a:cubicBezTo>
                <a:cubicBezTo>
                  <a:pt x="990" y="507"/>
                  <a:pt x="990" y="507"/>
                  <a:pt x="990" y="507"/>
                </a:cubicBezTo>
                <a:cubicBezTo>
                  <a:pt x="991" y="506"/>
                  <a:pt x="991" y="506"/>
                  <a:pt x="991" y="506"/>
                </a:cubicBezTo>
                <a:cubicBezTo>
                  <a:pt x="992" y="505"/>
                  <a:pt x="992" y="505"/>
                  <a:pt x="992" y="505"/>
                </a:cubicBezTo>
                <a:cubicBezTo>
                  <a:pt x="993" y="504"/>
                  <a:pt x="993" y="504"/>
                  <a:pt x="993" y="504"/>
                </a:cubicBezTo>
                <a:cubicBezTo>
                  <a:pt x="993" y="504"/>
                  <a:pt x="993" y="504"/>
                  <a:pt x="993" y="504"/>
                </a:cubicBezTo>
                <a:cubicBezTo>
                  <a:pt x="994" y="503"/>
                  <a:pt x="994" y="503"/>
                  <a:pt x="994" y="503"/>
                </a:cubicBezTo>
                <a:cubicBezTo>
                  <a:pt x="994" y="502"/>
                  <a:pt x="994" y="502"/>
                  <a:pt x="994" y="502"/>
                </a:cubicBezTo>
                <a:cubicBezTo>
                  <a:pt x="995" y="502"/>
                  <a:pt x="995" y="502"/>
                  <a:pt x="995" y="502"/>
                </a:cubicBezTo>
                <a:cubicBezTo>
                  <a:pt x="996" y="500"/>
                  <a:pt x="996" y="500"/>
                  <a:pt x="996" y="500"/>
                </a:cubicBezTo>
                <a:cubicBezTo>
                  <a:pt x="997" y="499"/>
                  <a:pt x="997" y="499"/>
                  <a:pt x="997" y="499"/>
                </a:cubicBezTo>
                <a:cubicBezTo>
                  <a:pt x="998" y="500"/>
                  <a:pt x="998" y="500"/>
                  <a:pt x="998" y="500"/>
                </a:cubicBezTo>
                <a:cubicBezTo>
                  <a:pt x="999" y="500"/>
                  <a:pt x="999" y="500"/>
                  <a:pt x="999" y="500"/>
                </a:cubicBezTo>
                <a:cubicBezTo>
                  <a:pt x="998" y="500"/>
                  <a:pt x="998" y="500"/>
                  <a:pt x="998" y="500"/>
                </a:cubicBezTo>
                <a:cubicBezTo>
                  <a:pt x="999" y="500"/>
                  <a:pt x="999" y="500"/>
                  <a:pt x="999" y="500"/>
                </a:cubicBezTo>
                <a:cubicBezTo>
                  <a:pt x="1000" y="500"/>
                  <a:pt x="1000" y="500"/>
                  <a:pt x="1000" y="500"/>
                </a:cubicBezTo>
                <a:cubicBezTo>
                  <a:pt x="1001" y="497"/>
                  <a:pt x="1001" y="497"/>
                  <a:pt x="1001" y="497"/>
                </a:cubicBezTo>
                <a:cubicBezTo>
                  <a:pt x="1002" y="495"/>
                  <a:pt x="1002" y="495"/>
                  <a:pt x="1002" y="495"/>
                </a:cubicBezTo>
                <a:cubicBezTo>
                  <a:pt x="1002" y="494"/>
                  <a:pt x="1002" y="494"/>
                  <a:pt x="1002" y="494"/>
                </a:cubicBezTo>
                <a:cubicBezTo>
                  <a:pt x="1002" y="493"/>
                  <a:pt x="1002" y="493"/>
                  <a:pt x="1002" y="493"/>
                </a:cubicBezTo>
                <a:cubicBezTo>
                  <a:pt x="1003" y="493"/>
                  <a:pt x="1003" y="493"/>
                  <a:pt x="1003" y="493"/>
                </a:cubicBezTo>
                <a:cubicBezTo>
                  <a:pt x="1004" y="494"/>
                  <a:pt x="1004" y="494"/>
                  <a:pt x="1004" y="494"/>
                </a:cubicBezTo>
                <a:cubicBezTo>
                  <a:pt x="1004" y="494"/>
                  <a:pt x="1004" y="494"/>
                  <a:pt x="1004" y="494"/>
                </a:cubicBezTo>
                <a:cubicBezTo>
                  <a:pt x="1005" y="495"/>
                  <a:pt x="1005" y="495"/>
                  <a:pt x="1005" y="495"/>
                </a:cubicBezTo>
                <a:cubicBezTo>
                  <a:pt x="1005" y="496"/>
                  <a:pt x="1005" y="496"/>
                  <a:pt x="1005" y="496"/>
                </a:cubicBezTo>
                <a:cubicBezTo>
                  <a:pt x="1005" y="498"/>
                  <a:pt x="1005" y="498"/>
                  <a:pt x="1005" y="498"/>
                </a:cubicBezTo>
                <a:cubicBezTo>
                  <a:pt x="1005" y="499"/>
                  <a:pt x="1005" y="499"/>
                  <a:pt x="1005" y="499"/>
                </a:cubicBezTo>
                <a:cubicBezTo>
                  <a:pt x="1005" y="500"/>
                  <a:pt x="1005" y="500"/>
                  <a:pt x="1005" y="500"/>
                </a:cubicBezTo>
                <a:cubicBezTo>
                  <a:pt x="1005" y="501"/>
                  <a:pt x="1005" y="501"/>
                  <a:pt x="1005" y="501"/>
                </a:cubicBezTo>
                <a:cubicBezTo>
                  <a:pt x="1003" y="502"/>
                  <a:pt x="1003" y="502"/>
                  <a:pt x="1003" y="502"/>
                </a:cubicBezTo>
                <a:cubicBezTo>
                  <a:pt x="1002" y="505"/>
                  <a:pt x="1002" y="505"/>
                  <a:pt x="1002" y="505"/>
                </a:cubicBezTo>
                <a:cubicBezTo>
                  <a:pt x="1002" y="507"/>
                  <a:pt x="1002" y="507"/>
                  <a:pt x="1002" y="507"/>
                </a:cubicBezTo>
                <a:cubicBezTo>
                  <a:pt x="1002" y="507"/>
                  <a:pt x="1002" y="507"/>
                  <a:pt x="1002" y="507"/>
                </a:cubicBezTo>
                <a:cubicBezTo>
                  <a:pt x="1002" y="508"/>
                  <a:pt x="1002" y="508"/>
                  <a:pt x="1002" y="508"/>
                </a:cubicBezTo>
                <a:cubicBezTo>
                  <a:pt x="1003" y="509"/>
                  <a:pt x="1003" y="509"/>
                  <a:pt x="1003" y="509"/>
                </a:cubicBezTo>
                <a:cubicBezTo>
                  <a:pt x="1004" y="508"/>
                  <a:pt x="1004" y="508"/>
                  <a:pt x="1004" y="508"/>
                </a:cubicBezTo>
                <a:cubicBezTo>
                  <a:pt x="1005" y="505"/>
                  <a:pt x="1005" y="505"/>
                  <a:pt x="1005" y="505"/>
                </a:cubicBezTo>
                <a:cubicBezTo>
                  <a:pt x="1006" y="505"/>
                  <a:pt x="1006" y="505"/>
                  <a:pt x="1006" y="505"/>
                </a:cubicBezTo>
                <a:cubicBezTo>
                  <a:pt x="1007" y="503"/>
                  <a:pt x="1007" y="503"/>
                  <a:pt x="1007" y="503"/>
                </a:cubicBezTo>
                <a:cubicBezTo>
                  <a:pt x="1008" y="502"/>
                  <a:pt x="1008" y="502"/>
                  <a:pt x="1008" y="502"/>
                </a:cubicBezTo>
                <a:cubicBezTo>
                  <a:pt x="1008" y="503"/>
                  <a:pt x="1008" y="503"/>
                  <a:pt x="1008" y="503"/>
                </a:cubicBezTo>
                <a:cubicBezTo>
                  <a:pt x="1010" y="503"/>
                  <a:pt x="1010" y="503"/>
                  <a:pt x="1010" y="503"/>
                </a:cubicBezTo>
                <a:cubicBezTo>
                  <a:pt x="1010" y="504"/>
                  <a:pt x="1010" y="504"/>
                  <a:pt x="1010" y="504"/>
                </a:cubicBezTo>
                <a:cubicBezTo>
                  <a:pt x="1009" y="504"/>
                  <a:pt x="1009" y="504"/>
                  <a:pt x="1009" y="504"/>
                </a:cubicBezTo>
                <a:cubicBezTo>
                  <a:pt x="1007" y="506"/>
                  <a:pt x="1007" y="506"/>
                  <a:pt x="1007" y="506"/>
                </a:cubicBezTo>
                <a:cubicBezTo>
                  <a:pt x="1007" y="507"/>
                  <a:pt x="1007" y="507"/>
                  <a:pt x="1007" y="507"/>
                </a:cubicBezTo>
                <a:cubicBezTo>
                  <a:pt x="1007" y="508"/>
                  <a:pt x="1007" y="508"/>
                  <a:pt x="1007" y="508"/>
                </a:cubicBezTo>
                <a:cubicBezTo>
                  <a:pt x="1007" y="509"/>
                  <a:pt x="1007" y="509"/>
                  <a:pt x="1007" y="509"/>
                </a:cubicBezTo>
                <a:cubicBezTo>
                  <a:pt x="1007" y="511"/>
                  <a:pt x="1007" y="511"/>
                  <a:pt x="1007" y="511"/>
                </a:cubicBezTo>
                <a:cubicBezTo>
                  <a:pt x="1008" y="512"/>
                  <a:pt x="1008" y="512"/>
                  <a:pt x="1008" y="512"/>
                </a:cubicBezTo>
                <a:cubicBezTo>
                  <a:pt x="1009" y="510"/>
                  <a:pt x="1009" y="510"/>
                  <a:pt x="1009" y="510"/>
                </a:cubicBezTo>
                <a:cubicBezTo>
                  <a:pt x="1010" y="509"/>
                  <a:pt x="1010" y="509"/>
                  <a:pt x="1010" y="509"/>
                </a:cubicBezTo>
                <a:cubicBezTo>
                  <a:pt x="1010" y="509"/>
                  <a:pt x="1010" y="509"/>
                  <a:pt x="1011" y="509"/>
                </a:cubicBezTo>
                <a:cubicBezTo>
                  <a:pt x="1011" y="509"/>
                  <a:pt x="1011" y="511"/>
                  <a:pt x="1011" y="511"/>
                </a:cubicBezTo>
                <a:cubicBezTo>
                  <a:pt x="1012" y="511"/>
                  <a:pt x="1012" y="511"/>
                  <a:pt x="1012" y="511"/>
                </a:cubicBezTo>
                <a:cubicBezTo>
                  <a:pt x="1014" y="510"/>
                  <a:pt x="1014" y="510"/>
                  <a:pt x="1014" y="510"/>
                </a:cubicBezTo>
                <a:cubicBezTo>
                  <a:pt x="1014" y="509"/>
                  <a:pt x="1014" y="509"/>
                  <a:pt x="1014" y="509"/>
                </a:cubicBezTo>
                <a:cubicBezTo>
                  <a:pt x="1014" y="509"/>
                  <a:pt x="1014" y="509"/>
                  <a:pt x="1014" y="509"/>
                </a:cubicBezTo>
                <a:cubicBezTo>
                  <a:pt x="1015" y="508"/>
                  <a:pt x="1015" y="508"/>
                  <a:pt x="1015" y="508"/>
                </a:cubicBezTo>
                <a:cubicBezTo>
                  <a:pt x="1015" y="507"/>
                  <a:pt x="1015" y="507"/>
                  <a:pt x="1015" y="507"/>
                </a:cubicBezTo>
                <a:cubicBezTo>
                  <a:pt x="1015" y="506"/>
                  <a:pt x="1015" y="506"/>
                  <a:pt x="1015" y="506"/>
                </a:cubicBezTo>
                <a:cubicBezTo>
                  <a:pt x="1015" y="506"/>
                  <a:pt x="1015" y="506"/>
                  <a:pt x="1015" y="506"/>
                </a:cubicBezTo>
                <a:cubicBezTo>
                  <a:pt x="1015" y="505"/>
                  <a:pt x="1015" y="505"/>
                  <a:pt x="1015" y="505"/>
                </a:cubicBezTo>
                <a:cubicBezTo>
                  <a:pt x="1015" y="503"/>
                  <a:pt x="1015" y="503"/>
                  <a:pt x="1015" y="503"/>
                </a:cubicBezTo>
                <a:cubicBezTo>
                  <a:pt x="1017" y="501"/>
                  <a:pt x="1017" y="501"/>
                  <a:pt x="1017" y="501"/>
                </a:cubicBezTo>
                <a:cubicBezTo>
                  <a:pt x="1018" y="499"/>
                  <a:pt x="1018" y="499"/>
                  <a:pt x="1018" y="499"/>
                </a:cubicBezTo>
                <a:cubicBezTo>
                  <a:pt x="1018" y="496"/>
                  <a:pt x="1018" y="496"/>
                  <a:pt x="1018" y="496"/>
                </a:cubicBezTo>
                <a:cubicBezTo>
                  <a:pt x="1018" y="495"/>
                  <a:pt x="1018" y="495"/>
                  <a:pt x="1018" y="495"/>
                </a:cubicBezTo>
                <a:cubicBezTo>
                  <a:pt x="1017" y="495"/>
                  <a:pt x="1017" y="495"/>
                  <a:pt x="1017" y="495"/>
                </a:cubicBezTo>
                <a:cubicBezTo>
                  <a:pt x="1017" y="496"/>
                  <a:pt x="1017" y="496"/>
                  <a:pt x="1017" y="496"/>
                </a:cubicBezTo>
                <a:cubicBezTo>
                  <a:pt x="1016" y="497"/>
                  <a:pt x="1016" y="497"/>
                  <a:pt x="1016" y="497"/>
                </a:cubicBezTo>
                <a:cubicBezTo>
                  <a:pt x="1015" y="498"/>
                  <a:pt x="1015" y="498"/>
                  <a:pt x="1015" y="498"/>
                </a:cubicBezTo>
                <a:cubicBezTo>
                  <a:pt x="1014" y="500"/>
                  <a:pt x="1014" y="500"/>
                  <a:pt x="1014" y="500"/>
                </a:cubicBezTo>
                <a:cubicBezTo>
                  <a:pt x="1013" y="500"/>
                  <a:pt x="1013" y="500"/>
                  <a:pt x="1013" y="500"/>
                </a:cubicBezTo>
                <a:cubicBezTo>
                  <a:pt x="1012" y="499"/>
                  <a:pt x="1012" y="499"/>
                  <a:pt x="1012" y="499"/>
                </a:cubicBezTo>
                <a:cubicBezTo>
                  <a:pt x="1013" y="497"/>
                  <a:pt x="1013" y="497"/>
                  <a:pt x="1013" y="497"/>
                </a:cubicBezTo>
                <a:cubicBezTo>
                  <a:pt x="1013" y="496"/>
                  <a:pt x="1013" y="496"/>
                  <a:pt x="1013" y="496"/>
                </a:cubicBezTo>
                <a:cubicBezTo>
                  <a:pt x="1014" y="494"/>
                  <a:pt x="1014" y="494"/>
                  <a:pt x="1014" y="494"/>
                </a:cubicBezTo>
                <a:cubicBezTo>
                  <a:pt x="1015" y="494"/>
                  <a:pt x="1015" y="494"/>
                  <a:pt x="1015" y="494"/>
                </a:cubicBezTo>
                <a:cubicBezTo>
                  <a:pt x="1016" y="492"/>
                  <a:pt x="1016" y="492"/>
                  <a:pt x="1016" y="492"/>
                </a:cubicBezTo>
                <a:cubicBezTo>
                  <a:pt x="1017" y="492"/>
                  <a:pt x="1017" y="492"/>
                  <a:pt x="1017" y="492"/>
                </a:cubicBezTo>
                <a:cubicBezTo>
                  <a:pt x="1017" y="492"/>
                  <a:pt x="1017" y="492"/>
                  <a:pt x="1017" y="492"/>
                </a:cubicBezTo>
                <a:cubicBezTo>
                  <a:pt x="1017" y="491"/>
                  <a:pt x="1017" y="491"/>
                  <a:pt x="1017" y="491"/>
                </a:cubicBezTo>
                <a:cubicBezTo>
                  <a:pt x="1016" y="492"/>
                  <a:pt x="1016" y="492"/>
                  <a:pt x="1016" y="492"/>
                </a:cubicBezTo>
                <a:cubicBezTo>
                  <a:pt x="1015" y="492"/>
                  <a:pt x="1015" y="492"/>
                  <a:pt x="1015" y="492"/>
                </a:cubicBezTo>
                <a:cubicBezTo>
                  <a:pt x="1014" y="492"/>
                  <a:pt x="1014" y="492"/>
                  <a:pt x="1014" y="492"/>
                </a:cubicBezTo>
                <a:cubicBezTo>
                  <a:pt x="1013" y="493"/>
                  <a:pt x="1013" y="493"/>
                  <a:pt x="1013" y="493"/>
                </a:cubicBezTo>
                <a:cubicBezTo>
                  <a:pt x="1012" y="494"/>
                  <a:pt x="1012" y="494"/>
                  <a:pt x="1012" y="494"/>
                </a:cubicBezTo>
                <a:cubicBezTo>
                  <a:pt x="1011" y="495"/>
                  <a:pt x="1011" y="495"/>
                  <a:pt x="1011" y="495"/>
                </a:cubicBezTo>
                <a:cubicBezTo>
                  <a:pt x="1009" y="496"/>
                  <a:pt x="1009" y="496"/>
                  <a:pt x="1009" y="496"/>
                </a:cubicBezTo>
                <a:cubicBezTo>
                  <a:pt x="1009" y="497"/>
                  <a:pt x="1009" y="497"/>
                  <a:pt x="1009" y="497"/>
                </a:cubicBezTo>
                <a:cubicBezTo>
                  <a:pt x="1008" y="498"/>
                  <a:pt x="1008" y="498"/>
                  <a:pt x="1008" y="498"/>
                </a:cubicBezTo>
                <a:cubicBezTo>
                  <a:pt x="1007" y="497"/>
                  <a:pt x="1007" y="497"/>
                  <a:pt x="1007" y="497"/>
                </a:cubicBezTo>
                <a:cubicBezTo>
                  <a:pt x="1007" y="495"/>
                  <a:pt x="1007" y="495"/>
                  <a:pt x="1007" y="495"/>
                </a:cubicBezTo>
                <a:cubicBezTo>
                  <a:pt x="1006" y="494"/>
                  <a:pt x="1006" y="494"/>
                  <a:pt x="1006" y="494"/>
                </a:cubicBezTo>
                <a:cubicBezTo>
                  <a:pt x="1006" y="493"/>
                  <a:pt x="1006" y="493"/>
                  <a:pt x="1006" y="493"/>
                </a:cubicBezTo>
                <a:cubicBezTo>
                  <a:pt x="1007" y="494"/>
                  <a:pt x="1007" y="494"/>
                  <a:pt x="1007" y="494"/>
                </a:cubicBezTo>
                <a:cubicBezTo>
                  <a:pt x="1008" y="494"/>
                  <a:pt x="1008" y="494"/>
                  <a:pt x="1008" y="494"/>
                </a:cubicBezTo>
                <a:cubicBezTo>
                  <a:pt x="1009" y="492"/>
                  <a:pt x="1009" y="492"/>
                  <a:pt x="1009" y="492"/>
                </a:cubicBezTo>
                <a:cubicBezTo>
                  <a:pt x="1008" y="493"/>
                  <a:pt x="1008" y="493"/>
                  <a:pt x="1008" y="493"/>
                </a:cubicBezTo>
                <a:cubicBezTo>
                  <a:pt x="1006" y="492"/>
                  <a:pt x="1006" y="492"/>
                  <a:pt x="1006" y="492"/>
                </a:cubicBezTo>
                <a:cubicBezTo>
                  <a:pt x="1007" y="492"/>
                  <a:pt x="1007" y="492"/>
                  <a:pt x="1007" y="492"/>
                </a:cubicBezTo>
                <a:cubicBezTo>
                  <a:pt x="1009" y="492"/>
                  <a:pt x="1009" y="492"/>
                  <a:pt x="1009" y="492"/>
                </a:cubicBezTo>
                <a:cubicBezTo>
                  <a:pt x="1007" y="492"/>
                  <a:pt x="1007" y="492"/>
                  <a:pt x="1007" y="492"/>
                </a:cubicBezTo>
                <a:cubicBezTo>
                  <a:pt x="1007" y="491"/>
                  <a:pt x="1007" y="491"/>
                  <a:pt x="1007" y="491"/>
                </a:cubicBezTo>
                <a:cubicBezTo>
                  <a:pt x="1007" y="490"/>
                  <a:pt x="1007" y="490"/>
                  <a:pt x="1007" y="490"/>
                </a:cubicBezTo>
                <a:cubicBezTo>
                  <a:pt x="1007" y="489"/>
                  <a:pt x="1007" y="489"/>
                  <a:pt x="1007" y="489"/>
                </a:cubicBezTo>
                <a:cubicBezTo>
                  <a:pt x="1009" y="489"/>
                  <a:pt x="1009" y="489"/>
                  <a:pt x="1009" y="489"/>
                </a:cubicBezTo>
                <a:cubicBezTo>
                  <a:pt x="1009" y="489"/>
                  <a:pt x="1009" y="489"/>
                  <a:pt x="1009" y="489"/>
                </a:cubicBezTo>
                <a:cubicBezTo>
                  <a:pt x="1011" y="488"/>
                  <a:pt x="1011" y="488"/>
                  <a:pt x="1011" y="488"/>
                </a:cubicBezTo>
                <a:cubicBezTo>
                  <a:pt x="1012" y="486"/>
                  <a:pt x="1012" y="486"/>
                  <a:pt x="1012" y="486"/>
                </a:cubicBezTo>
                <a:cubicBezTo>
                  <a:pt x="1013" y="486"/>
                  <a:pt x="1013" y="486"/>
                  <a:pt x="1013" y="486"/>
                </a:cubicBezTo>
                <a:cubicBezTo>
                  <a:pt x="1014" y="487"/>
                  <a:pt x="1014" y="487"/>
                  <a:pt x="1014" y="487"/>
                </a:cubicBezTo>
                <a:cubicBezTo>
                  <a:pt x="1015" y="486"/>
                  <a:pt x="1015" y="486"/>
                  <a:pt x="1015" y="486"/>
                </a:cubicBezTo>
                <a:cubicBezTo>
                  <a:pt x="1016" y="484"/>
                  <a:pt x="1016" y="484"/>
                  <a:pt x="1016" y="484"/>
                </a:cubicBezTo>
                <a:cubicBezTo>
                  <a:pt x="1016" y="483"/>
                  <a:pt x="1016" y="483"/>
                  <a:pt x="1016" y="483"/>
                </a:cubicBezTo>
                <a:cubicBezTo>
                  <a:pt x="1016" y="482"/>
                  <a:pt x="1016" y="482"/>
                  <a:pt x="1016" y="482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3" y="484"/>
                  <a:pt x="1013" y="484"/>
                  <a:pt x="1013" y="484"/>
                </a:cubicBezTo>
                <a:cubicBezTo>
                  <a:pt x="1013" y="483"/>
                  <a:pt x="1013" y="483"/>
                  <a:pt x="1013" y="483"/>
                </a:cubicBezTo>
                <a:cubicBezTo>
                  <a:pt x="1012" y="483"/>
                  <a:pt x="1012" y="483"/>
                  <a:pt x="1012" y="483"/>
                </a:cubicBezTo>
                <a:cubicBezTo>
                  <a:pt x="1012" y="484"/>
                  <a:pt x="1012" y="484"/>
                  <a:pt x="1012" y="484"/>
                </a:cubicBezTo>
                <a:cubicBezTo>
                  <a:pt x="1012" y="485"/>
                  <a:pt x="1012" y="485"/>
                  <a:pt x="1012" y="485"/>
                </a:cubicBezTo>
                <a:cubicBezTo>
                  <a:pt x="1011" y="486"/>
                  <a:pt x="1011" y="486"/>
                  <a:pt x="1011" y="486"/>
                </a:cubicBezTo>
                <a:cubicBezTo>
                  <a:pt x="1010" y="486"/>
                  <a:pt x="1010" y="486"/>
                  <a:pt x="1010" y="486"/>
                </a:cubicBezTo>
                <a:cubicBezTo>
                  <a:pt x="1009" y="486"/>
                  <a:pt x="1009" y="486"/>
                  <a:pt x="1009" y="486"/>
                </a:cubicBezTo>
                <a:cubicBezTo>
                  <a:pt x="1008" y="487"/>
                  <a:pt x="1008" y="487"/>
                  <a:pt x="1008" y="487"/>
                </a:cubicBezTo>
                <a:cubicBezTo>
                  <a:pt x="1008" y="488"/>
                  <a:pt x="1008" y="488"/>
                  <a:pt x="1008" y="488"/>
                </a:cubicBezTo>
                <a:cubicBezTo>
                  <a:pt x="1007" y="488"/>
                  <a:pt x="1007" y="488"/>
                  <a:pt x="1007" y="488"/>
                </a:cubicBezTo>
                <a:cubicBezTo>
                  <a:pt x="1007" y="488"/>
                  <a:pt x="1007" y="488"/>
                  <a:pt x="1007" y="488"/>
                </a:cubicBezTo>
                <a:cubicBezTo>
                  <a:pt x="1007" y="486"/>
                  <a:pt x="1007" y="486"/>
                  <a:pt x="1007" y="486"/>
                </a:cubicBezTo>
                <a:cubicBezTo>
                  <a:pt x="1007" y="487"/>
                  <a:pt x="1007" y="487"/>
                  <a:pt x="1007" y="487"/>
                </a:cubicBezTo>
                <a:cubicBezTo>
                  <a:pt x="1006" y="487"/>
                  <a:pt x="1006" y="487"/>
                  <a:pt x="1006" y="487"/>
                </a:cubicBezTo>
                <a:cubicBezTo>
                  <a:pt x="1007" y="486"/>
                  <a:pt x="1007" y="486"/>
                  <a:pt x="1007" y="486"/>
                </a:cubicBezTo>
                <a:cubicBezTo>
                  <a:pt x="1008" y="485"/>
                  <a:pt x="1008" y="485"/>
                  <a:pt x="1008" y="485"/>
                </a:cubicBezTo>
                <a:cubicBezTo>
                  <a:pt x="1008" y="485"/>
                  <a:pt x="1008" y="485"/>
                  <a:pt x="1008" y="485"/>
                </a:cubicBezTo>
                <a:cubicBezTo>
                  <a:pt x="1007" y="484"/>
                  <a:pt x="1007" y="484"/>
                  <a:pt x="1007" y="484"/>
                </a:cubicBezTo>
                <a:cubicBezTo>
                  <a:pt x="1008" y="484"/>
                  <a:pt x="1008" y="484"/>
                  <a:pt x="1008" y="484"/>
                </a:cubicBezTo>
                <a:cubicBezTo>
                  <a:pt x="1009" y="482"/>
                  <a:pt x="1009" y="482"/>
                  <a:pt x="1009" y="482"/>
                </a:cubicBezTo>
                <a:cubicBezTo>
                  <a:pt x="1008" y="482"/>
                  <a:pt x="1008" y="482"/>
                  <a:pt x="1008" y="482"/>
                </a:cubicBezTo>
                <a:cubicBezTo>
                  <a:pt x="1007" y="483"/>
                  <a:pt x="1007" y="483"/>
                  <a:pt x="1007" y="483"/>
                </a:cubicBezTo>
                <a:cubicBezTo>
                  <a:pt x="1008" y="482"/>
                  <a:pt x="1008" y="482"/>
                  <a:pt x="1008" y="482"/>
                </a:cubicBezTo>
                <a:cubicBezTo>
                  <a:pt x="1008" y="481"/>
                  <a:pt x="1008" y="481"/>
                  <a:pt x="1008" y="481"/>
                </a:cubicBezTo>
                <a:cubicBezTo>
                  <a:pt x="1007" y="480"/>
                  <a:pt x="1007" y="480"/>
                  <a:pt x="1007" y="480"/>
                </a:cubicBezTo>
                <a:cubicBezTo>
                  <a:pt x="1006" y="481"/>
                  <a:pt x="1006" y="481"/>
                  <a:pt x="1006" y="481"/>
                </a:cubicBezTo>
                <a:cubicBezTo>
                  <a:pt x="1004" y="480"/>
                  <a:pt x="1004" y="480"/>
                  <a:pt x="1004" y="480"/>
                </a:cubicBezTo>
                <a:cubicBezTo>
                  <a:pt x="1006" y="480"/>
                  <a:pt x="1006" y="480"/>
                  <a:pt x="1006" y="480"/>
                </a:cubicBezTo>
                <a:cubicBezTo>
                  <a:pt x="1007" y="480"/>
                  <a:pt x="1007" y="480"/>
                  <a:pt x="1007" y="480"/>
                </a:cubicBezTo>
                <a:cubicBezTo>
                  <a:pt x="1008" y="480"/>
                  <a:pt x="1008" y="480"/>
                  <a:pt x="1008" y="480"/>
                </a:cubicBezTo>
                <a:cubicBezTo>
                  <a:pt x="1010" y="479"/>
                  <a:pt x="1010" y="479"/>
                  <a:pt x="1010" y="479"/>
                </a:cubicBezTo>
                <a:cubicBezTo>
                  <a:pt x="1010" y="478"/>
                  <a:pt x="1010" y="478"/>
                  <a:pt x="1010" y="478"/>
                </a:cubicBezTo>
                <a:cubicBezTo>
                  <a:pt x="1011" y="478"/>
                  <a:pt x="1011" y="478"/>
                  <a:pt x="1011" y="478"/>
                </a:cubicBezTo>
                <a:cubicBezTo>
                  <a:pt x="1012" y="477"/>
                  <a:pt x="1012" y="477"/>
                  <a:pt x="1012" y="477"/>
                </a:cubicBezTo>
                <a:cubicBezTo>
                  <a:pt x="1012" y="476"/>
                  <a:pt x="1012" y="476"/>
                  <a:pt x="1012" y="476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2" y="474"/>
                  <a:pt x="1012" y="474"/>
                  <a:pt x="1012" y="474"/>
                </a:cubicBezTo>
                <a:cubicBezTo>
                  <a:pt x="1010" y="472"/>
                  <a:pt x="1010" y="472"/>
                  <a:pt x="1010" y="472"/>
                </a:cubicBezTo>
                <a:cubicBezTo>
                  <a:pt x="1009" y="472"/>
                  <a:pt x="1009" y="472"/>
                  <a:pt x="1009" y="472"/>
                </a:cubicBezTo>
                <a:cubicBezTo>
                  <a:pt x="1007" y="472"/>
                  <a:pt x="1007" y="472"/>
                  <a:pt x="1007" y="472"/>
                </a:cubicBezTo>
                <a:cubicBezTo>
                  <a:pt x="1006" y="472"/>
                  <a:pt x="1006" y="472"/>
                  <a:pt x="1006" y="472"/>
                </a:cubicBezTo>
                <a:cubicBezTo>
                  <a:pt x="1006" y="473"/>
                  <a:pt x="1006" y="473"/>
                  <a:pt x="1006" y="473"/>
                </a:cubicBezTo>
                <a:cubicBezTo>
                  <a:pt x="1005" y="475"/>
                  <a:pt x="1005" y="475"/>
                  <a:pt x="1005" y="475"/>
                </a:cubicBezTo>
                <a:cubicBezTo>
                  <a:pt x="1005" y="476"/>
                  <a:pt x="1005" y="476"/>
                  <a:pt x="1005" y="476"/>
                </a:cubicBezTo>
                <a:cubicBezTo>
                  <a:pt x="1004" y="477"/>
                  <a:pt x="1004" y="477"/>
                  <a:pt x="1004" y="477"/>
                </a:cubicBezTo>
                <a:cubicBezTo>
                  <a:pt x="1005" y="476"/>
                  <a:pt x="1005" y="476"/>
                  <a:pt x="1005" y="476"/>
                </a:cubicBezTo>
                <a:cubicBezTo>
                  <a:pt x="1005" y="475"/>
                  <a:pt x="1005" y="475"/>
                  <a:pt x="1005" y="475"/>
                </a:cubicBezTo>
                <a:cubicBezTo>
                  <a:pt x="1004" y="474"/>
                  <a:pt x="1004" y="474"/>
                  <a:pt x="1004" y="474"/>
                </a:cubicBezTo>
                <a:cubicBezTo>
                  <a:pt x="1005" y="473"/>
                  <a:pt x="1005" y="473"/>
                  <a:pt x="1005" y="473"/>
                </a:cubicBezTo>
                <a:cubicBezTo>
                  <a:pt x="1006" y="472"/>
                  <a:pt x="1006" y="472"/>
                  <a:pt x="1006" y="472"/>
                </a:cubicBezTo>
                <a:cubicBezTo>
                  <a:pt x="1005" y="471"/>
                  <a:pt x="1005" y="471"/>
                  <a:pt x="1005" y="471"/>
                </a:cubicBezTo>
                <a:cubicBezTo>
                  <a:pt x="1004" y="473"/>
                  <a:pt x="1004" y="473"/>
                  <a:pt x="1004" y="473"/>
                </a:cubicBezTo>
                <a:lnTo>
                  <a:pt x="1003" y="474"/>
                </a:lnTo>
                <a:close/>
                <a:moveTo>
                  <a:pt x="1017" y="1036"/>
                </a:moveTo>
                <a:cubicBezTo>
                  <a:pt x="1018" y="1035"/>
                  <a:pt x="1018" y="1035"/>
                  <a:pt x="1018" y="1035"/>
                </a:cubicBezTo>
                <a:cubicBezTo>
                  <a:pt x="1016" y="1034"/>
                  <a:pt x="1016" y="1034"/>
                  <a:pt x="1016" y="1034"/>
                </a:cubicBezTo>
                <a:cubicBezTo>
                  <a:pt x="1015" y="1034"/>
                  <a:pt x="1015" y="1034"/>
                  <a:pt x="1015" y="1034"/>
                </a:cubicBezTo>
                <a:cubicBezTo>
                  <a:pt x="1015" y="1035"/>
                  <a:pt x="1015" y="1035"/>
                  <a:pt x="1015" y="1035"/>
                </a:cubicBezTo>
                <a:cubicBezTo>
                  <a:pt x="1013" y="1035"/>
                  <a:pt x="1013" y="1035"/>
                  <a:pt x="1013" y="1035"/>
                </a:cubicBezTo>
                <a:cubicBezTo>
                  <a:pt x="1015" y="1036"/>
                  <a:pt x="1015" y="1036"/>
                  <a:pt x="1015" y="1036"/>
                </a:cubicBezTo>
                <a:lnTo>
                  <a:pt x="1017" y="1036"/>
                </a:lnTo>
                <a:close/>
                <a:moveTo>
                  <a:pt x="1011" y="1034"/>
                </a:moveTo>
                <a:cubicBezTo>
                  <a:pt x="1012" y="1034"/>
                  <a:pt x="1012" y="1034"/>
                  <a:pt x="1012" y="1034"/>
                </a:cubicBezTo>
                <a:cubicBezTo>
                  <a:pt x="1013" y="1034"/>
                  <a:pt x="1013" y="1034"/>
                  <a:pt x="1013" y="1034"/>
                </a:cubicBezTo>
                <a:cubicBezTo>
                  <a:pt x="1013" y="1032"/>
                  <a:pt x="1013" y="1032"/>
                  <a:pt x="1013" y="1032"/>
                </a:cubicBezTo>
                <a:cubicBezTo>
                  <a:pt x="1012" y="1031"/>
                  <a:pt x="1012" y="1031"/>
                  <a:pt x="1012" y="1031"/>
                </a:cubicBezTo>
                <a:cubicBezTo>
                  <a:pt x="1009" y="1032"/>
                  <a:pt x="1009" y="1032"/>
                  <a:pt x="1009" y="1032"/>
                </a:cubicBezTo>
                <a:cubicBezTo>
                  <a:pt x="1008" y="1032"/>
                  <a:pt x="1008" y="1032"/>
                  <a:pt x="1008" y="1032"/>
                </a:cubicBezTo>
                <a:cubicBezTo>
                  <a:pt x="1007" y="1033"/>
                  <a:pt x="1007" y="1033"/>
                  <a:pt x="1007" y="1033"/>
                </a:cubicBezTo>
                <a:cubicBezTo>
                  <a:pt x="1008" y="1034"/>
                  <a:pt x="1008" y="1034"/>
                  <a:pt x="1008" y="1034"/>
                </a:cubicBezTo>
                <a:lnTo>
                  <a:pt x="1011" y="1034"/>
                </a:lnTo>
                <a:close/>
                <a:moveTo>
                  <a:pt x="1005" y="1010"/>
                </a:moveTo>
                <a:cubicBezTo>
                  <a:pt x="1005" y="1010"/>
                  <a:pt x="1005" y="1010"/>
                  <a:pt x="1005" y="1010"/>
                </a:cubicBezTo>
                <a:cubicBezTo>
                  <a:pt x="1006" y="1013"/>
                  <a:pt x="1006" y="1013"/>
                  <a:pt x="1006" y="1013"/>
                </a:cubicBezTo>
                <a:cubicBezTo>
                  <a:pt x="1007" y="1014"/>
                  <a:pt x="1007" y="1014"/>
                  <a:pt x="1007" y="1014"/>
                </a:cubicBezTo>
                <a:cubicBezTo>
                  <a:pt x="1007" y="1014"/>
                  <a:pt x="1008" y="1015"/>
                  <a:pt x="1008" y="1015"/>
                </a:cubicBezTo>
                <a:cubicBezTo>
                  <a:pt x="1008" y="1013"/>
                  <a:pt x="1008" y="1013"/>
                  <a:pt x="1008" y="1013"/>
                </a:cubicBezTo>
                <a:cubicBezTo>
                  <a:pt x="1007" y="1011"/>
                  <a:pt x="1007" y="1011"/>
                  <a:pt x="1007" y="1011"/>
                </a:cubicBezTo>
                <a:lnTo>
                  <a:pt x="1005" y="1010"/>
                </a:lnTo>
                <a:close/>
                <a:moveTo>
                  <a:pt x="986" y="495"/>
                </a:moveTo>
                <a:cubicBezTo>
                  <a:pt x="986" y="496"/>
                  <a:pt x="986" y="496"/>
                  <a:pt x="986" y="496"/>
                </a:cubicBezTo>
                <a:cubicBezTo>
                  <a:pt x="987" y="496"/>
                  <a:pt x="987" y="496"/>
                  <a:pt x="987" y="496"/>
                </a:cubicBezTo>
                <a:cubicBezTo>
                  <a:pt x="987" y="496"/>
                  <a:pt x="987" y="496"/>
                  <a:pt x="987" y="496"/>
                </a:cubicBezTo>
                <a:lnTo>
                  <a:pt x="986" y="495"/>
                </a:lnTo>
                <a:close/>
                <a:moveTo>
                  <a:pt x="1005" y="1034"/>
                </a:moveTo>
                <a:cubicBezTo>
                  <a:pt x="1006" y="1034"/>
                  <a:pt x="1006" y="1034"/>
                  <a:pt x="1006" y="1034"/>
                </a:cubicBezTo>
                <a:cubicBezTo>
                  <a:pt x="1007" y="1035"/>
                  <a:pt x="1007" y="1035"/>
                  <a:pt x="1007" y="1035"/>
                </a:cubicBezTo>
                <a:cubicBezTo>
                  <a:pt x="1007" y="1034"/>
                  <a:pt x="1007" y="1034"/>
                  <a:pt x="1007" y="1034"/>
                </a:cubicBezTo>
                <a:cubicBezTo>
                  <a:pt x="1006" y="1033"/>
                  <a:pt x="1006" y="1033"/>
                  <a:pt x="1006" y="1033"/>
                </a:cubicBezTo>
                <a:cubicBezTo>
                  <a:pt x="1005" y="1032"/>
                  <a:pt x="1005" y="1032"/>
                  <a:pt x="1005" y="1032"/>
                </a:cubicBezTo>
                <a:lnTo>
                  <a:pt x="1005" y="1034"/>
                </a:lnTo>
                <a:close/>
                <a:moveTo>
                  <a:pt x="1455" y="396"/>
                </a:moveTo>
                <a:cubicBezTo>
                  <a:pt x="1457" y="393"/>
                  <a:pt x="1457" y="393"/>
                  <a:pt x="1457" y="393"/>
                </a:cubicBezTo>
                <a:cubicBezTo>
                  <a:pt x="1453" y="396"/>
                  <a:pt x="1453" y="396"/>
                  <a:pt x="1453" y="396"/>
                </a:cubicBezTo>
                <a:cubicBezTo>
                  <a:pt x="1454" y="398"/>
                  <a:pt x="1454" y="398"/>
                  <a:pt x="1454" y="398"/>
                </a:cubicBezTo>
                <a:lnTo>
                  <a:pt x="1455" y="396"/>
                </a:lnTo>
                <a:close/>
                <a:moveTo>
                  <a:pt x="1083" y="72"/>
                </a:moveTo>
                <a:cubicBezTo>
                  <a:pt x="1084" y="72"/>
                  <a:pt x="1084" y="72"/>
                  <a:pt x="1084" y="72"/>
                </a:cubicBezTo>
                <a:cubicBezTo>
                  <a:pt x="1084" y="71"/>
                  <a:pt x="1084" y="71"/>
                  <a:pt x="1084" y="71"/>
                </a:cubicBezTo>
                <a:cubicBezTo>
                  <a:pt x="1082" y="71"/>
                  <a:pt x="1082" y="71"/>
                  <a:pt x="1082" y="71"/>
                </a:cubicBezTo>
                <a:cubicBezTo>
                  <a:pt x="1081" y="72"/>
                  <a:pt x="1081" y="72"/>
                  <a:pt x="1081" y="72"/>
                </a:cubicBezTo>
                <a:cubicBezTo>
                  <a:pt x="1081" y="73"/>
                  <a:pt x="1081" y="73"/>
                  <a:pt x="1081" y="73"/>
                </a:cubicBezTo>
                <a:lnTo>
                  <a:pt x="1083" y="72"/>
                </a:lnTo>
                <a:close/>
                <a:moveTo>
                  <a:pt x="1083" y="85"/>
                </a:moveTo>
                <a:cubicBezTo>
                  <a:pt x="1085" y="84"/>
                  <a:pt x="1085" y="84"/>
                  <a:pt x="1085" y="84"/>
                </a:cubicBezTo>
                <a:cubicBezTo>
                  <a:pt x="1086" y="83"/>
                  <a:pt x="1086" y="83"/>
                  <a:pt x="1086" y="83"/>
                </a:cubicBezTo>
                <a:cubicBezTo>
                  <a:pt x="1085" y="83"/>
                  <a:pt x="1085" y="83"/>
                  <a:pt x="1085" y="83"/>
                </a:cubicBezTo>
                <a:cubicBezTo>
                  <a:pt x="1084" y="83"/>
                  <a:pt x="1084" y="83"/>
                  <a:pt x="1084" y="83"/>
                </a:cubicBezTo>
                <a:cubicBezTo>
                  <a:pt x="1082" y="83"/>
                  <a:pt x="1082" y="83"/>
                  <a:pt x="1082" y="83"/>
                </a:cubicBezTo>
                <a:cubicBezTo>
                  <a:pt x="1081" y="85"/>
                  <a:pt x="1081" y="85"/>
                  <a:pt x="1081" y="85"/>
                </a:cubicBezTo>
                <a:cubicBezTo>
                  <a:pt x="1081" y="85"/>
                  <a:pt x="1080" y="85"/>
                  <a:pt x="1080" y="85"/>
                </a:cubicBezTo>
                <a:cubicBezTo>
                  <a:pt x="1080" y="87"/>
                  <a:pt x="1080" y="87"/>
                  <a:pt x="1080" y="87"/>
                </a:cubicBezTo>
                <a:cubicBezTo>
                  <a:pt x="1082" y="87"/>
                  <a:pt x="1082" y="87"/>
                  <a:pt x="1082" y="87"/>
                </a:cubicBezTo>
                <a:lnTo>
                  <a:pt x="1083" y="85"/>
                </a:lnTo>
                <a:close/>
                <a:moveTo>
                  <a:pt x="1090" y="60"/>
                </a:moveTo>
                <a:cubicBezTo>
                  <a:pt x="1089" y="59"/>
                  <a:pt x="1089" y="59"/>
                  <a:pt x="1089" y="59"/>
                </a:cubicBezTo>
                <a:cubicBezTo>
                  <a:pt x="1089" y="59"/>
                  <a:pt x="1089" y="59"/>
                  <a:pt x="1089" y="59"/>
                </a:cubicBezTo>
                <a:cubicBezTo>
                  <a:pt x="1089" y="60"/>
                  <a:pt x="1089" y="60"/>
                  <a:pt x="1089" y="60"/>
                </a:cubicBezTo>
                <a:lnTo>
                  <a:pt x="1090" y="60"/>
                </a:lnTo>
                <a:close/>
                <a:moveTo>
                  <a:pt x="983" y="510"/>
                </a:moveTo>
                <a:cubicBezTo>
                  <a:pt x="983" y="510"/>
                  <a:pt x="983" y="510"/>
                  <a:pt x="983" y="510"/>
                </a:cubicBezTo>
                <a:cubicBezTo>
                  <a:pt x="984" y="509"/>
                  <a:pt x="984" y="509"/>
                  <a:pt x="984" y="509"/>
                </a:cubicBezTo>
                <a:cubicBezTo>
                  <a:pt x="984" y="508"/>
                  <a:pt x="984" y="508"/>
                  <a:pt x="984" y="508"/>
                </a:cubicBezTo>
                <a:cubicBezTo>
                  <a:pt x="983" y="509"/>
                  <a:pt x="983" y="509"/>
                  <a:pt x="983" y="509"/>
                </a:cubicBezTo>
                <a:lnTo>
                  <a:pt x="983" y="510"/>
                </a:lnTo>
                <a:close/>
                <a:moveTo>
                  <a:pt x="1080" y="93"/>
                </a:moveTo>
                <a:cubicBezTo>
                  <a:pt x="1081" y="92"/>
                  <a:pt x="1081" y="92"/>
                  <a:pt x="1081" y="92"/>
                </a:cubicBezTo>
                <a:cubicBezTo>
                  <a:pt x="1080" y="91"/>
                  <a:pt x="1080" y="91"/>
                  <a:pt x="1080" y="91"/>
                </a:cubicBezTo>
                <a:cubicBezTo>
                  <a:pt x="1079" y="91"/>
                  <a:pt x="1079" y="91"/>
                  <a:pt x="1079" y="91"/>
                </a:cubicBezTo>
                <a:cubicBezTo>
                  <a:pt x="1079" y="93"/>
                  <a:pt x="1079" y="93"/>
                  <a:pt x="1079" y="93"/>
                </a:cubicBezTo>
                <a:lnTo>
                  <a:pt x="1080" y="93"/>
                </a:lnTo>
                <a:close/>
                <a:moveTo>
                  <a:pt x="1082" y="19"/>
                </a:moveTo>
                <a:cubicBezTo>
                  <a:pt x="1082" y="21"/>
                  <a:pt x="1082" y="21"/>
                  <a:pt x="1082" y="21"/>
                </a:cubicBezTo>
                <a:cubicBezTo>
                  <a:pt x="1083" y="21"/>
                  <a:pt x="1083" y="21"/>
                  <a:pt x="1083" y="21"/>
                </a:cubicBezTo>
                <a:cubicBezTo>
                  <a:pt x="1083" y="20"/>
                  <a:pt x="1083" y="20"/>
                  <a:pt x="1083" y="20"/>
                </a:cubicBezTo>
                <a:cubicBezTo>
                  <a:pt x="1083" y="19"/>
                  <a:pt x="1083" y="19"/>
                  <a:pt x="1083" y="19"/>
                </a:cubicBezTo>
                <a:lnTo>
                  <a:pt x="1082" y="19"/>
                </a:lnTo>
                <a:close/>
                <a:moveTo>
                  <a:pt x="1462" y="397"/>
                </a:moveTo>
                <a:cubicBezTo>
                  <a:pt x="1461" y="397"/>
                  <a:pt x="1461" y="397"/>
                  <a:pt x="1461" y="397"/>
                </a:cubicBezTo>
                <a:cubicBezTo>
                  <a:pt x="1461" y="398"/>
                  <a:pt x="1461" y="398"/>
                  <a:pt x="1461" y="398"/>
                </a:cubicBezTo>
                <a:cubicBezTo>
                  <a:pt x="1462" y="399"/>
                  <a:pt x="1462" y="399"/>
                  <a:pt x="1462" y="399"/>
                </a:cubicBezTo>
                <a:lnTo>
                  <a:pt x="1462" y="397"/>
                </a:lnTo>
                <a:close/>
                <a:moveTo>
                  <a:pt x="1464" y="420"/>
                </a:moveTo>
                <a:cubicBezTo>
                  <a:pt x="1463" y="423"/>
                  <a:pt x="1463" y="423"/>
                  <a:pt x="1463" y="423"/>
                </a:cubicBezTo>
                <a:cubicBezTo>
                  <a:pt x="1465" y="422"/>
                  <a:pt x="1465" y="422"/>
                  <a:pt x="1465" y="422"/>
                </a:cubicBezTo>
                <a:cubicBezTo>
                  <a:pt x="1468" y="420"/>
                  <a:pt x="1468" y="420"/>
                  <a:pt x="1468" y="420"/>
                </a:cubicBezTo>
                <a:cubicBezTo>
                  <a:pt x="1467" y="419"/>
                  <a:pt x="1467" y="419"/>
                  <a:pt x="1467" y="419"/>
                </a:cubicBezTo>
                <a:cubicBezTo>
                  <a:pt x="1468" y="417"/>
                  <a:pt x="1468" y="417"/>
                  <a:pt x="1468" y="417"/>
                </a:cubicBezTo>
                <a:lnTo>
                  <a:pt x="1464" y="420"/>
                </a:lnTo>
                <a:close/>
                <a:moveTo>
                  <a:pt x="1459" y="400"/>
                </a:moveTo>
                <a:cubicBezTo>
                  <a:pt x="1459" y="403"/>
                  <a:pt x="1459" y="403"/>
                  <a:pt x="1459" y="403"/>
                </a:cubicBezTo>
                <a:cubicBezTo>
                  <a:pt x="1461" y="404"/>
                  <a:pt x="1461" y="404"/>
                  <a:pt x="1461" y="404"/>
                </a:cubicBezTo>
                <a:cubicBezTo>
                  <a:pt x="1462" y="402"/>
                  <a:pt x="1462" y="402"/>
                  <a:pt x="1462" y="402"/>
                </a:cubicBezTo>
                <a:cubicBezTo>
                  <a:pt x="1460" y="399"/>
                  <a:pt x="1460" y="399"/>
                  <a:pt x="1460" y="399"/>
                </a:cubicBezTo>
                <a:lnTo>
                  <a:pt x="1459" y="400"/>
                </a:lnTo>
                <a:close/>
                <a:moveTo>
                  <a:pt x="1468" y="435"/>
                </a:moveTo>
                <a:cubicBezTo>
                  <a:pt x="1471" y="433"/>
                  <a:pt x="1471" y="433"/>
                  <a:pt x="1471" y="433"/>
                </a:cubicBezTo>
                <a:cubicBezTo>
                  <a:pt x="1469" y="433"/>
                  <a:pt x="1469" y="433"/>
                  <a:pt x="1469" y="433"/>
                </a:cubicBezTo>
                <a:cubicBezTo>
                  <a:pt x="1468" y="431"/>
                  <a:pt x="1468" y="431"/>
                  <a:pt x="1468" y="431"/>
                </a:cubicBezTo>
                <a:cubicBezTo>
                  <a:pt x="1466" y="432"/>
                  <a:pt x="1466" y="432"/>
                  <a:pt x="1466" y="432"/>
                </a:cubicBezTo>
                <a:cubicBezTo>
                  <a:pt x="1466" y="432"/>
                  <a:pt x="1465" y="433"/>
                  <a:pt x="1465" y="433"/>
                </a:cubicBezTo>
                <a:lnTo>
                  <a:pt x="1468" y="435"/>
                </a:lnTo>
                <a:close/>
                <a:moveTo>
                  <a:pt x="1515" y="458"/>
                </a:moveTo>
                <a:cubicBezTo>
                  <a:pt x="1515" y="459"/>
                  <a:pt x="1515" y="459"/>
                  <a:pt x="1515" y="459"/>
                </a:cubicBezTo>
                <a:cubicBezTo>
                  <a:pt x="1516" y="459"/>
                  <a:pt x="1516" y="459"/>
                  <a:pt x="1516" y="459"/>
                </a:cubicBezTo>
                <a:cubicBezTo>
                  <a:pt x="1517" y="459"/>
                  <a:pt x="1517" y="459"/>
                  <a:pt x="1517" y="459"/>
                </a:cubicBezTo>
                <a:cubicBezTo>
                  <a:pt x="1516" y="458"/>
                  <a:pt x="1516" y="458"/>
                  <a:pt x="1516" y="458"/>
                </a:cubicBezTo>
                <a:lnTo>
                  <a:pt x="1515" y="458"/>
                </a:lnTo>
                <a:close/>
                <a:moveTo>
                  <a:pt x="1496" y="469"/>
                </a:moveTo>
                <a:cubicBezTo>
                  <a:pt x="1494" y="470"/>
                  <a:pt x="1494" y="470"/>
                  <a:pt x="1494" y="470"/>
                </a:cubicBezTo>
                <a:cubicBezTo>
                  <a:pt x="1495" y="470"/>
                  <a:pt x="1495" y="470"/>
                  <a:pt x="1495" y="470"/>
                </a:cubicBezTo>
                <a:cubicBezTo>
                  <a:pt x="1496" y="471"/>
                  <a:pt x="1496" y="471"/>
                  <a:pt x="1496" y="471"/>
                </a:cubicBezTo>
                <a:cubicBezTo>
                  <a:pt x="1498" y="471"/>
                  <a:pt x="1498" y="471"/>
                  <a:pt x="1498" y="471"/>
                </a:cubicBezTo>
                <a:cubicBezTo>
                  <a:pt x="1498" y="470"/>
                  <a:pt x="1498" y="470"/>
                  <a:pt x="1498" y="470"/>
                </a:cubicBezTo>
                <a:cubicBezTo>
                  <a:pt x="1498" y="469"/>
                  <a:pt x="1498" y="469"/>
                  <a:pt x="1498" y="469"/>
                </a:cubicBezTo>
                <a:cubicBezTo>
                  <a:pt x="1497" y="469"/>
                  <a:pt x="1497" y="469"/>
                  <a:pt x="1497" y="469"/>
                </a:cubicBezTo>
                <a:lnTo>
                  <a:pt x="1496" y="469"/>
                </a:lnTo>
                <a:close/>
                <a:moveTo>
                  <a:pt x="1453" y="399"/>
                </a:moveTo>
                <a:cubicBezTo>
                  <a:pt x="1452" y="396"/>
                  <a:pt x="1452" y="396"/>
                  <a:pt x="1452" y="396"/>
                </a:cubicBezTo>
                <a:cubicBezTo>
                  <a:pt x="1450" y="397"/>
                  <a:pt x="1450" y="397"/>
                  <a:pt x="1450" y="397"/>
                </a:cubicBezTo>
                <a:cubicBezTo>
                  <a:pt x="1450" y="400"/>
                  <a:pt x="1450" y="400"/>
                  <a:pt x="1450" y="400"/>
                </a:cubicBezTo>
                <a:cubicBezTo>
                  <a:pt x="1451" y="398"/>
                  <a:pt x="1451" y="398"/>
                  <a:pt x="1451" y="398"/>
                </a:cubicBezTo>
                <a:cubicBezTo>
                  <a:pt x="1451" y="400"/>
                  <a:pt x="1451" y="400"/>
                  <a:pt x="1451" y="400"/>
                </a:cubicBezTo>
                <a:lnTo>
                  <a:pt x="1453" y="399"/>
                </a:lnTo>
                <a:close/>
                <a:moveTo>
                  <a:pt x="1452" y="394"/>
                </a:moveTo>
                <a:cubicBezTo>
                  <a:pt x="1452" y="393"/>
                  <a:pt x="1452" y="393"/>
                  <a:pt x="1452" y="393"/>
                </a:cubicBezTo>
                <a:cubicBezTo>
                  <a:pt x="1452" y="395"/>
                  <a:pt x="1452" y="395"/>
                  <a:pt x="1452" y="395"/>
                </a:cubicBezTo>
                <a:lnTo>
                  <a:pt x="1452" y="394"/>
                </a:lnTo>
                <a:close/>
                <a:moveTo>
                  <a:pt x="1451" y="380"/>
                </a:moveTo>
                <a:cubicBezTo>
                  <a:pt x="1451" y="382"/>
                  <a:pt x="1451" y="382"/>
                  <a:pt x="1451" y="382"/>
                </a:cubicBezTo>
                <a:cubicBezTo>
                  <a:pt x="1452" y="381"/>
                  <a:pt x="1452" y="381"/>
                  <a:pt x="1452" y="381"/>
                </a:cubicBezTo>
                <a:cubicBezTo>
                  <a:pt x="1452" y="380"/>
                  <a:pt x="1452" y="380"/>
                  <a:pt x="1452" y="380"/>
                </a:cubicBezTo>
                <a:lnTo>
                  <a:pt x="1451" y="380"/>
                </a:lnTo>
                <a:close/>
                <a:moveTo>
                  <a:pt x="1448" y="387"/>
                </a:moveTo>
                <a:cubicBezTo>
                  <a:pt x="1450" y="386"/>
                  <a:pt x="1450" y="386"/>
                  <a:pt x="1450" y="386"/>
                </a:cubicBezTo>
                <a:cubicBezTo>
                  <a:pt x="1450" y="384"/>
                  <a:pt x="1450" y="384"/>
                  <a:pt x="1450" y="384"/>
                </a:cubicBezTo>
                <a:lnTo>
                  <a:pt x="1448" y="387"/>
                </a:lnTo>
                <a:close/>
                <a:moveTo>
                  <a:pt x="1476" y="355"/>
                </a:moveTo>
                <a:cubicBezTo>
                  <a:pt x="1476" y="354"/>
                  <a:pt x="1476" y="354"/>
                  <a:pt x="1476" y="354"/>
                </a:cubicBezTo>
                <a:cubicBezTo>
                  <a:pt x="1475" y="354"/>
                  <a:pt x="1475" y="354"/>
                  <a:pt x="1475" y="354"/>
                </a:cubicBezTo>
                <a:cubicBezTo>
                  <a:pt x="1476" y="356"/>
                  <a:pt x="1476" y="356"/>
                  <a:pt x="1476" y="356"/>
                </a:cubicBezTo>
                <a:lnTo>
                  <a:pt x="1476" y="355"/>
                </a:lnTo>
                <a:close/>
                <a:moveTo>
                  <a:pt x="1455" y="391"/>
                </a:moveTo>
                <a:cubicBezTo>
                  <a:pt x="1457" y="389"/>
                  <a:pt x="1457" y="389"/>
                  <a:pt x="1457" y="389"/>
                </a:cubicBezTo>
                <a:cubicBezTo>
                  <a:pt x="1456" y="388"/>
                  <a:pt x="1456" y="388"/>
                  <a:pt x="1456" y="388"/>
                </a:cubicBezTo>
                <a:cubicBezTo>
                  <a:pt x="1455" y="387"/>
                  <a:pt x="1455" y="387"/>
                  <a:pt x="1455" y="387"/>
                </a:cubicBezTo>
                <a:cubicBezTo>
                  <a:pt x="1453" y="386"/>
                  <a:pt x="1453" y="386"/>
                  <a:pt x="1453" y="386"/>
                </a:cubicBezTo>
                <a:cubicBezTo>
                  <a:pt x="1451" y="387"/>
                  <a:pt x="1451" y="387"/>
                  <a:pt x="1451" y="387"/>
                </a:cubicBezTo>
                <a:cubicBezTo>
                  <a:pt x="1454" y="388"/>
                  <a:pt x="1454" y="388"/>
                  <a:pt x="1454" y="388"/>
                </a:cubicBezTo>
                <a:cubicBezTo>
                  <a:pt x="1452" y="389"/>
                  <a:pt x="1452" y="389"/>
                  <a:pt x="1452" y="389"/>
                </a:cubicBezTo>
                <a:cubicBezTo>
                  <a:pt x="1453" y="390"/>
                  <a:pt x="1453" y="390"/>
                  <a:pt x="1453" y="390"/>
                </a:cubicBezTo>
                <a:cubicBezTo>
                  <a:pt x="1451" y="391"/>
                  <a:pt x="1451" y="391"/>
                  <a:pt x="1451" y="391"/>
                </a:cubicBezTo>
                <a:cubicBezTo>
                  <a:pt x="1455" y="390"/>
                  <a:pt x="1455" y="390"/>
                  <a:pt x="1455" y="390"/>
                </a:cubicBezTo>
                <a:lnTo>
                  <a:pt x="1455" y="391"/>
                </a:lnTo>
                <a:close/>
                <a:moveTo>
                  <a:pt x="1442" y="379"/>
                </a:moveTo>
                <a:cubicBezTo>
                  <a:pt x="1442" y="380"/>
                  <a:pt x="1442" y="380"/>
                  <a:pt x="1442" y="380"/>
                </a:cubicBezTo>
                <a:cubicBezTo>
                  <a:pt x="1442" y="382"/>
                  <a:pt x="1442" y="382"/>
                  <a:pt x="1442" y="382"/>
                </a:cubicBezTo>
                <a:cubicBezTo>
                  <a:pt x="1443" y="381"/>
                  <a:pt x="1443" y="381"/>
                  <a:pt x="1443" y="381"/>
                </a:cubicBezTo>
                <a:lnTo>
                  <a:pt x="1442" y="379"/>
                </a:lnTo>
                <a:close/>
                <a:moveTo>
                  <a:pt x="1478" y="350"/>
                </a:moveTo>
                <a:cubicBezTo>
                  <a:pt x="1477" y="350"/>
                  <a:pt x="1477" y="350"/>
                  <a:pt x="1477" y="350"/>
                </a:cubicBezTo>
                <a:cubicBezTo>
                  <a:pt x="1478" y="351"/>
                  <a:pt x="1478" y="351"/>
                  <a:pt x="1478" y="351"/>
                </a:cubicBezTo>
                <a:lnTo>
                  <a:pt x="1478" y="350"/>
                </a:lnTo>
                <a:close/>
                <a:moveTo>
                  <a:pt x="1443" y="373"/>
                </a:moveTo>
                <a:cubicBezTo>
                  <a:pt x="1443" y="374"/>
                  <a:pt x="1443" y="374"/>
                  <a:pt x="1443" y="374"/>
                </a:cubicBezTo>
                <a:cubicBezTo>
                  <a:pt x="1444" y="375"/>
                  <a:pt x="1444" y="375"/>
                  <a:pt x="1444" y="375"/>
                </a:cubicBezTo>
                <a:cubicBezTo>
                  <a:pt x="1445" y="373"/>
                  <a:pt x="1445" y="373"/>
                  <a:pt x="1445" y="373"/>
                </a:cubicBezTo>
                <a:lnTo>
                  <a:pt x="1443" y="373"/>
                </a:lnTo>
                <a:close/>
                <a:moveTo>
                  <a:pt x="1418" y="447"/>
                </a:moveTo>
                <a:cubicBezTo>
                  <a:pt x="1416" y="449"/>
                  <a:pt x="1416" y="449"/>
                  <a:pt x="1416" y="449"/>
                </a:cubicBezTo>
                <a:cubicBezTo>
                  <a:pt x="1414" y="449"/>
                  <a:pt x="1414" y="449"/>
                  <a:pt x="1414" y="449"/>
                </a:cubicBezTo>
                <a:cubicBezTo>
                  <a:pt x="1413" y="452"/>
                  <a:pt x="1413" y="452"/>
                  <a:pt x="1413" y="452"/>
                </a:cubicBezTo>
                <a:cubicBezTo>
                  <a:pt x="1414" y="452"/>
                  <a:pt x="1414" y="452"/>
                  <a:pt x="1414" y="452"/>
                </a:cubicBezTo>
                <a:cubicBezTo>
                  <a:pt x="1415" y="453"/>
                  <a:pt x="1415" y="453"/>
                  <a:pt x="1415" y="453"/>
                </a:cubicBezTo>
                <a:cubicBezTo>
                  <a:pt x="1420" y="451"/>
                  <a:pt x="1420" y="451"/>
                  <a:pt x="1420" y="451"/>
                </a:cubicBezTo>
                <a:cubicBezTo>
                  <a:pt x="1416" y="454"/>
                  <a:pt x="1416" y="454"/>
                  <a:pt x="1416" y="454"/>
                </a:cubicBezTo>
                <a:cubicBezTo>
                  <a:pt x="1415" y="455"/>
                  <a:pt x="1415" y="455"/>
                  <a:pt x="1415" y="455"/>
                </a:cubicBezTo>
                <a:cubicBezTo>
                  <a:pt x="1417" y="455"/>
                  <a:pt x="1417" y="455"/>
                  <a:pt x="1417" y="455"/>
                </a:cubicBezTo>
                <a:cubicBezTo>
                  <a:pt x="1420" y="453"/>
                  <a:pt x="1420" y="453"/>
                  <a:pt x="1420" y="453"/>
                </a:cubicBezTo>
                <a:cubicBezTo>
                  <a:pt x="1420" y="454"/>
                  <a:pt x="1420" y="454"/>
                  <a:pt x="1420" y="454"/>
                </a:cubicBezTo>
                <a:cubicBezTo>
                  <a:pt x="1417" y="456"/>
                  <a:pt x="1417" y="456"/>
                  <a:pt x="1417" y="456"/>
                </a:cubicBezTo>
                <a:cubicBezTo>
                  <a:pt x="1419" y="456"/>
                  <a:pt x="1419" y="456"/>
                  <a:pt x="1419" y="456"/>
                </a:cubicBezTo>
                <a:cubicBezTo>
                  <a:pt x="1418" y="457"/>
                  <a:pt x="1418" y="457"/>
                  <a:pt x="1418" y="457"/>
                </a:cubicBezTo>
                <a:cubicBezTo>
                  <a:pt x="1421" y="456"/>
                  <a:pt x="1421" y="456"/>
                  <a:pt x="1421" y="456"/>
                </a:cubicBezTo>
                <a:cubicBezTo>
                  <a:pt x="1422" y="457"/>
                  <a:pt x="1422" y="457"/>
                  <a:pt x="1422" y="457"/>
                </a:cubicBezTo>
                <a:cubicBezTo>
                  <a:pt x="1426" y="456"/>
                  <a:pt x="1426" y="456"/>
                  <a:pt x="1426" y="456"/>
                </a:cubicBezTo>
                <a:cubicBezTo>
                  <a:pt x="1429" y="455"/>
                  <a:pt x="1429" y="455"/>
                  <a:pt x="1429" y="455"/>
                </a:cubicBezTo>
                <a:cubicBezTo>
                  <a:pt x="1431" y="454"/>
                  <a:pt x="1431" y="454"/>
                  <a:pt x="1431" y="454"/>
                </a:cubicBezTo>
                <a:cubicBezTo>
                  <a:pt x="1430" y="452"/>
                  <a:pt x="1430" y="452"/>
                  <a:pt x="1430" y="452"/>
                </a:cubicBezTo>
                <a:cubicBezTo>
                  <a:pt x="1432" y="452"/>
                  <a:pt x="1432" y="452"/>
                  <a:pt x="1432" y="452"/>
                </a:cubicBezTo>
                <a:cubicBezTo>
                  <a:pt x="1432" y="453"/>
                  <a:pt x="1432" y="453"/>
                  <a:pt x="1432" y="453"/>
                </a:cubicBezTo>
                <a:cubicBezTo>
                  <a:pt x="1434" y="453"/>
                  <a:pt x="1434" y="453"/>
                  <a:pt x="1434" y="453"/>
                </a:cubicBezTo>
                <a:cubicBezTo>
                  <a:pt x="1436" y="451"/>
                  <a:pt x="1436" y="451"/>
                  <a:pt x="1436" y="451"/>
                </a:cubicBezTo>
                <a:cubicBezTo>
                  <a:pt x="1437" y="451"/>
                  <a:pt x="1437" y="451"/>
                  <a:pt x="1437" y="451"/>
                </a:cubicBezTo>
                <a:cubicBezTo>
                  <a:pt x="1438" y="449"/>
                  <a:pt x="1438" y="449"/>
                  <a:pt x="1438" y="449"/>
                </a:cubicBezTo>
                <a:cubicBezTo>
                  <a:pt x="1443" y="449"/>
                  <a:pt x="1443" y="449"/>
                  <a:pt x="1443" y="449"/>
                </a:cubicBezTo>
                <a:cubicBezTo>
                  <a:pt x="1444" y="447"/>
                  <a:pt x="1444" y="447"/>
                  <a:pt x="1444" y="447"/>
                </a:cubicBezTo>
                <a:cubicBezTo>
                  <a:pt x="1445" y="449"/>
                  <a:pt x="1445" y="449"/>
                  <a:pt x="1445" y="449"/>
                </a:cubicBezTo>
                <a:cubicBezTo>
                  <a:pt x="1446" y="448"/>
                  <a:pt x="1446" y="448"/>
                  <a:pt x="1446" y="448"/>
                </a:cubicBezTo>
                <a:cubicBezTo>
                  <a:pt x="1447" y="448"/>
                  <a:pt x="1447" y="448"/>
                  <a:pt x="1447" y="448"/>
                </a:cubicBezTo>
                <a:cubicBezTo>
                  <a:pt x="1450" y="448"/>
                  <a:pt x="1450" y="448"/>
                  <a:pt x="1450" y="448"/>
                </a:cubicBezTo>
                <a:cubicBezTo>
                  <a:pt x="1448" y="446"/>
                  <a:pt x="1448" y="446"/>
                  <a:pt x="1448" y="446"/>
                </a:cubicBezTo>
                <a:cubicBezTo>
                  <a:pt x="1449" y="445"/>
                  <a:pt x="1449" y="445"/>
                  <a:pt x="1449" y="445"/>
                </a:cubicBezTo>
                <a:cubicBezTo>
                  <a:pt x="1451" y="443"/>
                  <a:pt x="1451" y="443"/>
                  <a:pt x="1451" y="443"/>
                </a:cubicBezTo>
                <a:cubicBezTo>
                  <a:pt x="1451" y="441"/>
                  <a:pt x="1451" y="441"/>
                  <a:pt x="1451" y="441"/>
                </a:cubicBezTo>
                <a:cubicBezTo>
                  <a:pt x="1452" y="440"/>
                  <a:pt x="1452" y="440"/>
                  <a:pt x="1452" y="440"/>
                </a:cubicBezTo>
                <a:cubicBezTo>
                  <a:pt x="1453" y="438"/>
                  <a:pt x="1453" y="438"/>
                  <a:pt x="1453" y="438"/>
                </a:cubicBezTo>
                <a:cubicBezTo>
                  <a:pt x="1452" y="433"/>
                  <a:pt x="1452" y="433"/>
                  <a:pt x="1452" y="433"/>
                </a:cubicBezTo>
                <a:cubicBezTo>
                  <a:pt x="1451" y="432"/>
                  <a:pt x="1451" y="432"/>
                  <a:pt x="1451" y="432"/>
                </a:cubicBezTo>
                <a:cubicBezTo>
                  <a:pt x="1452" y="431"/>
                  <a:pt x="1452" y="431"/>
                  <a:pt x="1452" y="431"/>
                </a:cubicBezTo>
                <a:cubicBezTo>
                  <a:pt x="1452" y="429"/>
                  <a:pt x="1452" y="429"/>
                  <a:pt x="1452" y="429"/>
                </a:cubicBezTo>
                <a:cubicBezTo>
                  <a:pt x="1451" y="427"/>
                  <a:pt x="1451" y="427"/>
                  <a:pt x="1451" y="427"/>
                </a:cubicBezTo>
                <a:cubicBezTo>
                  <a:pt x="1451" y="425"/>
                  <a:pt x="1451" y="425"/>
                  <a:pt x="1451" y="425"/>
                </a:cubicBezTo>
                <a:cubicBezTo>
                  <a:pt x="1450" y="424"/>
                  <a:pt x="1450" y="424"/>
                  <a:pt x="1450" y="424"/>
                </a:cubicBezTo>
                <a:cubicBezTo>
                  <a:pt x="1450" y="423"/>
                  <a:pt x="1450" y="423"/>
                  <a:pt x="1450" y="423"/>
                </a:cubicBezTo>
                <a:cubicBezTo>
                  <a:pt x="1452" y="423"/>
                  <a:pt x="1452" y="423"/>
                  <a:pt x="1452" y="423"/>
                </a:cubicBezTo>
                <a:cubicBezTo>
                  <a:pt x="1452" y="423"/>
                  <a:pt x="1452" y="423"/>
                  <a:pt x="1452" y="423"/>
                </a:cubicBezTo>
                <a:cubicBezTo>
                  <a:pt x="1452" y="422"/>
                  <a:pt x="1452" y="422"/>
                  <a:pt x="1452" y="422"/>
                </a:cubicBezTo>
                <a:cubicBezTo>
                  <a:pt x="1453" y="422"/>
                  <a:pt x="1453" y="422"/>
                  <a:pt x="1453" y="422"/>
                </a:cubicBezTo>
                <a:cubicBezTo>
                  <a:pt x="1454" y="421"/>
                  <a:pt x="1454" y="421"/>
                  <a:pt x="1454" y="421"/>
                </a:cubicBezTo>
                <a:cubicBezTo>
                  <a:pt x="1455" y="419"/>
                  <a:pt x="1455" y="419"/>
                  <a:pt x="1455" y="419"/>
                </a:cubicBezTo>
                <a:cubicBezTo>
                  <a:pt x="1457" y="420"/>
                  <a:pt x="1457" y="420"/>
                  <a:pt x="1457" y="420"/>
                </a:cubicBezTo>
                <a:cubicBezTo>
                  <a:pt x="1457" y="418"/>
                  <a:pt x="1457" y="418"/>
                  <a:pt x="1457" y="418"/>
                </a:cubicBezTo>
                <a:cubicBezTo>
                  <a:pt x="1456" y="418"/>
                  <a:pt x="1456" y="418"/>
                  <a:pt x="1456" y="418"/>
                </a:cubicBezTo>
                <a:cubicBezTo>
                  <a:pt x="1456" y="416"/>
                  <a:pt x="1456" y="416"/>
                  <a:pt x="1456" y="416"/>
                </a:cubicBezTo>
                <a:cubicBezTo>
                  <a:pt x="1456" y="415"/>
                  <a:pt x="1456" y="415"/>
                  <a:pt x="1456" y="415"/>
                </a:cubicBezTo>
                <a:cubicBezTo>
                  <a:pt x="1457" y="415"/>
                  <a:pt x="1457" y="415"/>
                  <a:pt x="1457" y="415"/>
                </a:cubicBezTo>
                <a:cubicBezTo>
                  <a:pt x="1458" y="418"/>
                  <a:pt x="1458" y="418"/>
                  <a:pt x="1458" y="418"/>
                </a:cubicBezTo>
                <a:cubicBezTo>
                  <a:pt x="1457" y="414"/>
                  <a:pt x="1457" y="414"/>
                  <a:pt x="1457" y="414"/>
                </a:cubicBezTo>
                <a:cubicBezTo>
                  <a:pt x="1455" y="414"/>
                  <a:pt x="1455" y="414"/>
                  <a:pt x="1455" y="414"/>
                </a:cubicBezTo>
                <a:cubicBezTo>
                  <a:pt x="1456" y="413"/>
                  <a:pt x="1456" y="413"/>
                  <a:pt x="1456" y="413"/>
                </a:cubicBezTo>
                <a:cubicBezTo>
                  <a:pt x="1453" y="408"/>
                  <a:pt x="1453" y="408"/>
                  <a:pt x="1453" y="408"/>
                </a:cubicBezTo>
                <a:cubicBezTo>
                  <a:pt x="1453" y="407"/>
                  <a:pt x="1453" y="407"/>
                  <a:pt x="1453" y="407"/>
                </a:cubicBezTo>
                <a:cubicBezTo>
                  <a:pt x="1452" y="406"/>
                  <a:pt x="1452" y="406"/>
                  <a:pt x="1452" y="406"/>
                </a:cubicBezTo>
                <a:cubicBezTo>
                  <a:pt x="1448" y="405"/>
                  <a:pt x="1448" y="405"/>
                  <a:pt x="1448" y="405"/>
                </a:cubicBezTo>
                <a:cubicBezTo>
                  <a:pt x="1447" y="407"/>
                  <a:pt x="1447" y="407"/>
                  <a:pt x="1447" y="407"/>
                </a:cubicBezTo>
                <a:cubicBezTo>
                  <a:pt x="1445" y="407"/>
                  <a:pt x="1445" y="407"/>
                  <a:pt x="1445" y="407"/>
                </a:cubicBezTo>
                <a:cubicBezTo>
                  <a:pt x="1445" y="408"/>
                  <a:pt x="1445" y="408"/>
                  <a:pt x="1445" y="408"/>
                </a:cubicBezTo>
                <a:cubicBezTo>
                  <a:pt x="1443" y="408"/>
                  <a:pt x="1443" y="408"/>
                  <a:pt x="1443" y="408"/>
                </a:cubicBezTo>
                <a:cubicBezTo>
                  <a:pt x="1442" y="408"/>
                  <a:pt x="1442" y="408"/>
                  <a:pt x="1442" y="408"/>
                </a:cubicBezTo>
                <a:cubicBezTo>
                  <a:pt x="1444" y="406"/>
                  <a:pt x="1444" y="406"/>
                  <a:pt x="1444" y="406"/>
                </a:cubicBezTo>
                <a:cubicBezTo>
                  <a:pt x="1446" y="405"/>
                  <a:pt x="1446" y="405"/>
                  <a:pt x="1446" y="405"/>
                </a:cubicBezTo>
                <a:cubicBezTo>
                  <a:pt x="1444" y="404"/>
                  <a:pt x="1444" y="404"/>
                  <a:pt x="1444" y="404"/>
                </a:cubicBezTo>
                <a:cubicBezTo>
                  <a:pt x="1442" y="403"/>
                  <a:pt x="1442" y="403"/>
                  <a:pt x="1442" y="403"/>
                </a:cubicBezTo>
                <a:cubicBezTo>
                  <a:pt x="1443" y="404"/>
                  <a:pt x="1443" y="404"/>
                  <a:pt x="1443" y="404"/>
                </a:cubicBezTo>
                <a:cubicBezTo>
                  <a:pt x="1441" y="404"/>
                  <a:pt x="1441" y="404"/>
                  <a:pt x="1441" y="404"/>
                </a:cubicBezTo>
                <a:cubicBezTo>
                  <a:pt x="1441" y="407"/>
                  <a:pt x="1441" y="407"/>
                  <a:pt x="1441" y="407"/>
                </a:cubicBezTo>
                <a:cubicBezTo>
                  <a:pt x="1440" y="409"/>
                  <a:pt x="1440" y="409"/>
                  <a:pt x="1440" y="409"/>
                </a:cubicBezTo>
                <a:cubicBezTo>
                  <a:pt x="1440" y="407"/>
                  <a:pt x="1440" y="407"/>
                  <a:pt x="1440" y="407"/>
                </a:cubicBezTo>
                <a:cubicBezTo>
                  <a:pt x="1441" y="406"/>
                  <a:pt x="1441" y="406"/>
                  <a:pt x="1441" y="406"/>
                </a:cubicBezTo>
                <a:cubicBezTo>
                  <a:pt x="1440" y="405"/>
                  <a:pt x="1440" y="405"/>
                  <a:pt x="1440" y="405"/>
                </a:cubicBezTo>
                <a:cubicBezTo>
                  <a:pt x="1438" y="405"/>
                  <a:pt x="1438" y="405"/>
                  <a:pt x="1438" y="405"/>
                </a:cubicBezTo>
                <a:cubicBezTo>
                  <a:pt x="1439" y="406"/>
                  <a:pt x="1439" y="406"/>
                  <a:pt x="1439" y="406"/>
                </a:cubicBezTo>
                <a:cubicBezTo>
                  <a:pt x="1438" y="406"/>
                  <a:pt x="1438" y="406"/>
                  <a:pt x="1438" y="406"/>
                </a:cubicBezTo>
                <a:cubicBezTo>
                  <a:pt x="1437" y="405"/>
                  <a:pt x="1437" y="405"/>
                  <a:pt x="1437" y="405"/>
                </a:cubicBezTo>
                <a:cubicBezTo>
                  <a:pt x="1434" y="406"/>
                  <a:pt x="1434" y="406"/>
                  <a:pt x="1434" y="406"/>
                </a:cubicBezTo>
                <a:cubicBezTo>
                  <a:pt x="1434" y="407"/>
                  <a:pt x="1434" y="407"/>
                  <a:pt x="1434" y="407"/>
                </a:cubicBezTo>
                <a:cubicBezTo>
                  <a:pt x="1433" y="407"/>
                  <a:pt x="1433" y="407"/>
                  <a:pt x="1433" y="407"/>
                </a:cubicBezTo>
                <a:cubicBezTo>
                  <a:pt x="1432" y="409"/>
                  <a:pt x="1432" y="409"/>
                  <a:pt x="1432" y="409"/>
                </a:cubicBezTo>
                <a:cubicBezTo>
                  <a:pt x="1434" y="410"/>
                  <a:pt x="1434" y="410"/>
                  <a:pt x="1434" y="410"/>
                </a:cubicBezTo>
                <a:cubicBezTo>
                  <a:pt x="1433" y="410"/>
                  <a:pt x="1433" y="410"/>
                  <a:pt x="1433" y="410"/>
                </a:cubicBezTo>
                <a:cubicBezTo>
                  <a:pt x="1432" y="410"/>
                  <a:pt x="1432" y="410"/>
                  <a:pt x="1432" y="410"/>
                </a:cubicBezTo>
                <a:cubicBezTo>
                  <a:pt x="1432" y="411"/>
                  <a:pt x="1432" y="411"/>
                  <a:pt x="1432" y="411"/>
                </a:cubicBezTo>
                <a:cubicBezTo>
                  <a:pt x="1430" y="412"/>
                  <a:pt x="1430" y="412"/>
                  <a:pt x="1430" y="412"/>
                </a:cubicBezTo>
                <a:cubicBezTo>
                  <a:pt x="1431" y="413"/>
                  <a:pt x="1431" y="413"/>
                  <a:pt x="1431" y="413"/>
                </a:cubicBezTo>
                <a:cubicBezTo>
                  <a:pt x="1433" y="413"/>
                  <a:pt x="1433" y="413"/>
                  <a:pt x="1433" y="413"/>
                </a:cubicBezTo>
                <a:cubicBezTo>
                  <a:pt x="1432" y="414"/>
                  <a:pt x="1432" y="414"/>
                  <a:pt x="1432" y="414"/>
                </a:cubicBezTo>
                <a:cubicBezTo>
                  <a:pt x="1434" y="413"/>
                  <a:pt x="1434" y="413"/>
                  <a:pt x="1434" y="413"/>
                </a:cubicBezTo>
                <a:cubicBezTo>
                  <a:pt x="1435" y="413"/>
                  <a:pt x="1435" y="413"/>
                  <a:pt x="1435" y="413"/>
                </a:cubicBezTo>
                <a:cubicBezTo>
                  <a:pt x="1433" y="416"/>
                  <a:pt x="1433" y="416"/>
                  <a:pt x="1433" y="416"/>
                </a:cubicBezTo>
                <a:cubicBezTo>
                  <a:pt x="1430" y="417"/>
                  <a:pt x="1430" y="417"/>
                  <a:pt x="1430" y="417"/>
                </a:cubicBezTo>
                <a:cubicBezTo>
                  <a:pt x="1431" y="418"/>
                  <a:pt x="1431" y="418"/>
                  <a:pt x="1431" y="418"/>
                </a:cubicBezTo>
                <a:cubicBezTo>
                  <a:pt x="1428" y="418"/>
                  <a:pt x="1428" y="418"/>
                  <a:pt x="1428" y="418"/>
                </a:cubicBezTo>
                <a:cubicBezTo>
                  <a:pt x="1427" y="418"/>
                  <a:pt x="1427" y="418"/>
                  <a:pt x="1427" y="418"/>
                </a:cubicBezTo>
                <a:cubicBezTo>
                  <a:pt x="1426" y="419"/>
                  <a:pt x="1426" y="419"/>
                  <a:pt x="1426" y="419"/>
                </a:cubicBezTo>
                <a:cubicBezTo>
                  <a:pt x="1425" y="417"/>
                  <a:pt x="1425" y="417"/>
                  <a:pt x="1425" y="417"/>
                </a:cubicBezTo>
                <a:cubicBezTo>
                  <a:pt x="1420" y="417"/>
                  <a:pt x="1420" y="417"/>
                  <a:pt x="1420" y="417"/>
                </a:cubicBezTo>
                <a:cubicBezTo>
                  <a:pt x="1420" y="417"/>
                  <a:pt x="1420" y="417"/>
                  <a:pt x="1420" y="417"/>
                </a:cubicBezTo>
                <a:cubicBezTo>
                  <a:pt x="1418" y="417"/>
                  <a:pt x="1418" y="417"/>
                  <a:pt x="1418" y="417"/>
                </a:cubicBezTo>
                <a:cubicBezTo>
                  <a:pt x="1417" y="419"/>
                  <a:pt x="1417" y="419"/>
                  <a:pt x="1417" y="419"/>
                </a:cubicBezTo>
                <a:cubicBezTo>
                  <a:pt x="1419" y="418"/>
                  <a:pt x="1419" y="418"/>
                  <a:pt x="1419" y="418"/>
                </a:cubicBezTo>
                <a:cubicBezTo>
                  <a:pt x="1419" y="420"/>
                  <a:pt x="1419" y="420"/>
                  <a:pt x="1419" y="420"/>
                </a:cubicBezTo>
                <a:cubicBezTo>
                  <a:pt x="1420" y="420"/>
                  <a:pt x="1420" y="420"/>
                  <a:pt x="1420" y="420"/>
                </a:cubicBezTo>
                <a:cubicBezTo>
                  <a:pt x="1420" y="422"/>
                  <a:pt x="1420" y="422"/>
                  <a:pt x="1420" y="422"/>
                </a:cubicBezTo>
                <a:cubicBezTo>
                  <a:pt x="1419" y="422"/>
                  <a:pt x="1419" y="422"/>
                  <a:pt x="1419" y="422"/>
                </a:cubicBezTo>
                <a:cubicBezTo>
                  <a:pt x="1419" y="421"/>
                  <a:pt x="1419" y="421"/>
                  <a:pt x="1419" y="421"/>
                </a:cubicBezTo>
                <a:cubicBezTo>
                  <a:pt x="1416" y="421"/>
                  <a:pt x="1416" y="421"/>
                  <a:pt x="1416" y="421"/>
                </a:cubicBezTo>
                <a:cubicBezTo>
                  <a:pt x="1419" y="423"/>
                  <a:pt x="1419" y="423"/>
                  <a:pt x="1419" y="423"/>
                </a:cubicBezTo>
                <a:cubicBezTo>
                  <a:pt x="1421" y="423"/>
                  <a:pt x="1421" y="423"/>
                  <a:pt x="1421" y="423"/>
                </a:cubicBezTo>
                <a:cubicBezTo>
                  <a:pt x="1422" y="424"/>
                  <a:pt x="1422" y="424"/>
                  <a:pt x="1422" y="424"/>
                </a:cubicBezTo>
                <a:cubicBezTo>
                  <a:pt x="1419" y="425"/>
                  <a:pt x="1419" y="425"/>
                  <a:pt x="1419" y="425"/>
                </a:cubicBezTo>
                <a:cubicBezTo>
                  <a:pt x="1419" y="426"/>
                  <a:pt x="1419" y="426"/>
                  <a:pt x="1419" y="426"/>
                </a:cubicBezTo>
                <a:cubicBezTo>
                  <a:pt x="1420" y="427"/>
                  <a:pt x="1420" y="427"/>
                  <a:pt x="1420" y="427"/>
                </a:cubicBezTo>
                <a:cubicBezTo>
                  <a:pt x="1417" y="427"/>
                  <a:pt x="1417" y="427"/>
                  <a:pt x="1417" y="427"/>
                </a:cubicBezTo>
                <a:cubicBezTo>
                  <a:pt x="1417" y="429"/>
                  <a:pt x="1417" y="429"/>
                  <a:pt x="1417" y="429"/>
                </a:cubicBezTo>
                <a:cubicBezTo>
                  <a:pt x="1416" y="429"/>
                  <a:pt x="1416" y="429"/>
                  <a:pt x="1416" y="429"/>
                </a:cubicBezTo>
                <a:cubicBezTo>
                  <a:pt x="1418" y="430"/>
                  <a:pt x="1418" y="430"/>
                  <a:pt x="1418" y="430"/>
                </a:cubicBezTo>
                <a:cubicBezTo>
                  <a:pt x="1419" y="429"/>
                  <a:pt x="1419" y="429"/>
                  <a:pt x="1419" y="429"/>
                </a:cubicBezTo>
                <a:cubicBezTo>
                  <a:pt x="1418" y="430"/>
                  <a:pt x="1418" y="430"/>
                  <a:pt x="1418" y="430"/>
                </a:cubicBezTo>
                <a:cubicBezTo>
                  <a:pt x="1421" y="430"/>
                  <a:pt x="1421" y="430"/>
                  <a:pt x="1421" y="430"/>
                </a:cubicBezTo>
                <a:cubicBezTo>
                  <a:pt x="1421" y="432"/>
                  <a:pt x="1421" y="432"/>
                  <a:pt x="1421" y="432"/>
                </a:cubicBezTo>
                <a:cubicBezTo>
                  <a:pt x="1427" y="432"/>
                  <a:pt x="1427" y="432"/>
                  <a:pt x="1427" y="432"/>
                </a:cubicBezTo>
                <a:cubicBezTo>
                  <a:pt x="1425" y="434"/>
                  <a:pt x="1425" y="434"/>
                  <a:pt x="1425" y="434"/>
                </a:cubicBezTo>
                <a:cubicBezTo>
                  <a:pt x="1424" y="433"/>
                  <a:pt x="1424" y="433"/>
                  <a:pt x="1424" y="433"/>
                </a:cubicBezTo>
                <a:cubicBezTo>
                  <a:pt x="1422" y="437"/>
                  <a:pt x="1422" y="437"/>
                  <a:pt x="1422" y="437"/>
                </a:cubicBezTo>
                <a:cubicBezTo>
                  <a:pt x="1423" y="437"/>
                  <a:pt x="1423" y="437"/>
                  <a:pt x="1423" y="437"/>
                </a:cubicBezTo>
                <a:cubicBezTo>
                  <a:pt x="1421" y="439"/>
                  <a:pt x="1421" y="439"/>
                  <a:pt x="1421" y="439"/>
                </a:cubicBezTo>
                <a:cubicBezTo>
                  <a:pt x="1417" y="441"/>
                  <a:pt x="1417" y="441"/>
                  <a:pt x="1417" y="441"/>
                </a:cubicBezTo>
                <a:cubicBezTo>
                  <a:pt x="1419" y="441"/>
                  <a:pt x="1419" y="441"/>
                  <a:pt x="1419" y="441"/>
                </a:cubicBezTo>
                <a:cubicBezTo>
                  <a:pt x="1421" y="440"/>
                  <a:pt x="1421" y="440"/>
                  <a:pt x="1421" y="440"/>
                </a:cubicBezTo>
                <a:cubicBezTo>
                  <a:pt x="1422" y="441"/>
                  <a:pt x="1422" y="441"/>
                  <a:pt x="1422" y="441"/>
                </a:cubicBezTo>
                <a:cubicBezTo>
                  <a:pt x="1424" y="441"/>
                  <a:pt x="1424" y="441"/>
                  <a:pt x="1424" y="441"/>
                </a:cubicBezTo>
                <a:cubicBezTo>
                  <a:pt x="1426" y="439"/>
                  <a:pt x="1426" y="439"/>
                  <a:pt x="1426" y="439"/>
                </a:cubicBezTo>
                <a:cubicBezTo>
                  <a:pt x="1426" y="440"/>
                  <a:pt x="1426" y="440"/>
                  <a:pt x="1426" y="440"/>
                </a:cubicBezTo>
                <a:cubicBezTo>
                  <a:pt x="1428" y="440"/>
                  <a:pt x="1428" y="440"/>
                  <a:pt x="1428" y="440"/>
                </a:cubicBezTo>
                <a:cubicBezTo>
                  <a:pt x="1424" y="441"/>
                  <a:pt x="1424" y="441"/>
                  <a:pt x="1424" y="441"/>
                </a:cubicBezTo>
                <a:cubicBezTo>
                  <a:pt x="1420" y="442"/>
                  <a:pt x="1420" y="442"/>
                  <a:pt x="1420" y="442"/>
                </a:cubicBezTo>
                <a:cubicBezTo>
                  <a:pt x="1420" y="443"/>
                  <a:pt x="1420" y="443"/>
                  <a:pt x="1420" y="443"/>
                </a:cubicBezTo>
                <a:cubicBezTo>
                  <a:pt x="1417" y="444"/>
                  <a:pt x="1417" y="444"/>
                  <a:pt x="1417" y="444"/>
                </a:cubicBezTo>
                <a:cubicBezTo>
                  <a:pt x="1418" y="445"/>
                  <a:pt x="1418" y="445"/>
                  <a:pt x="1418" y="445"/>
                </a:cubicBezTo>
                <a:cubicBezTo>
                  <a:pt x="1418" y="446"/>
                  <a:pt x="1418" y="446"/>
                  <a:pt x="1418" y="446"/>
                </a:cubicBezTo>
                <a:cubicBezTo>
                  <a:pt x="1419" y="446"/>
                  <a:pt x="1419" y="446"/>
                  <a:pt x="1419" y="446"/>
                </a:cubicBezTo>
                <a:cubicBezTo>
                  <a:pt x="1417" y="446"/>
                  <a:pt x="1417" y="446"/>
                  <a:pt x="1417" y="446"/>
                </a:cubicBezTo>
                <a:cubicBezTo>
                  <a:pt x="1416" y="445"/>
                  <a:pt x="1416" y="445"/>
                  <a:pt x="1416" y="445"/>
                </a:cubicBezTo>
                <a:cubicBezTo>
                  <a:pt x="1415" y="446"/>
                  <a:pt x="1415" y="446"/>
                  <a:pt x="1415" y="446"/>
                </a:cubicBezTo>
                <a:cubicBezTo>
                  <a:pt x="1415" y="445"/>
                  <a:pt x="1415" y="445"/>
                  <a:pt x="1415" y="445"/>
                </a:cubicBezTo>
                <a:cubicBezTo>
                  <a:pt x="1412" y="447"/>
                  <a:pt x="1412" y="447"/>
                  <a:pt x="1412" y="447"/>
                </a:cubicBezTo>
                <a:cubicBezTo>
                  <a:pt x="1412" y="447"/>
                  <a:pt x="1412" y="447"/>
                  <a:pt x="1412" y="447"/>
                </a:cubicBezTo>
                <a:lnTo>
                  <a:pt x="1418" y="447"/>
                </a:lnTo>
                <a:close/>
                <a:moveTo>
                  <a:pt x="2522" y="932"/>
                </a:moveTo>
                <a:cubicBezTo>
                  <a:pt x="2523" y="933"/>
                  <a:pt x="2523" y="933"/>
                  <a:pt x="2523" y="933"/>
                </a:cubicBezTo>
                <a:cubicBezTo>
                  <a:pt x="2524" y="932"/>
                  <a:pt x="2524" y="932"/>
                  <a:pt x="2524" y="932"/>
                </a:cubicBezTo>
                <a:lnTo>
                  <a:pt x="2522" y="932"/>
                </a:lnTo>
                <a:close/>
                <a:moveTo>
                  <a:pt x="1445" y="372"/>
                </a:moveTo>
                <a:cubicBezTo>
                  <a:pt x="1445" y="371"/>
                  <a:pt x="1445" y="371"/>
                  <a:pt x="1445" y="371"/>
                </a:cubicBezTo>
                <a:cubicBezTo>
                  <a:pt x="1443" y="371"/>
                  <a:pt x="1443" y="371"/>
                  <a:pt x="1443" y="371"/>
                </a:cubicBezTo>
                <a:cubicBezTo>
                  <a:pt x="1442" y="371"/>
                  <a:pt x="1442" y="371"/>
                  <a:pt x="1442" y="371"/>
                </a:cubicBezTo>
                <a:cubicBezTo>
                  <a:pt x="1443" y="373"/>
                  <a:pt x="1443" y="373"/>
                  <a:pt x="1443" y="373"/>
                </a:cubicBezTo>
                <a:lnTo>
                  <a:pt x="1445" y="372"/>
                </a:lnTo>
                <a:close/>
                <a:moveTo>
                  <a:pt x="2525" y="937"/>
                </a:moveTo>
                <a:cubicBezTo>
                  <a:pt x="2525" y="935"/>
                  <a:pt x="2525" y="935"/>
                  <a:pt x="2525" y="935"/>
                </a:cubicBezTo>
                <a:cubicBezTo>
                  <a:pt x="2524" y="934"/>
                  <a:pt x="2524" y="934"/>
                  <a:pt x="2524" y="934"/>
                </a:cubicBezTo>
                <a:cubicBezTo>
                  <a:pt x="2523" y="935"/>
                  <a:pt x="2523" y="935"/>
                  <a:pt x="2523" y="935"/>
                </a:cubicBezTo>
                <a:cubicBezTo>
                  <a:pt x="2523" y="936"/>
                  <a:pt x="2523" y="936"/>
                  <a:pt x="2523" y="936"/>
                </a:cubicBezTo>
                <a:lnTo>
                  <a:pt x="2525" y="937"/>
                </a:lnTo>
                <a:close/>
                <a:moveTo>
                  <a:pt x="1444" y="375"/>
                </a:moveTo>
                <a:cubicBezTo>
                  <a:pt x="1443" y="375"/>
                  <a:pt x="1443" y="375"/>
                  <a:pt x="1443" y="375"/>
                </a:cubicBezTo>
                <a:cubicBezTo>
                  <a:pt x="1443" y="376"/>
                  <a:pt x="1443" y="376"/>
                  <a:pt x="1443" y="376"/>
                </a:cubicBezTo>
                <a:cubicBezTo>
                  <a:pt x="1443" y="377"/>
                  <a:pt x="1443" y="377"/>
                  <a:pt x="1443" y="377"/>
                </a:cubicBezTo>
                <a:cubicBezTo>
                  <a:pt x="1443" y="379"/>
                  <a:pt x="1443" y="379"/>
                  <a:pt x="1443" y="379"/>
                </a:cubicBezTo>
                <a:cubicBezTo>
                  <a:pt x="1444" y="379"/>
                  <a:pt x="1444" y="379"/>
                  <a:pt x="1444" y="379"/>
                </a:cubicBezTo>
                <a:cubicBezTo>
                  <a:pt x="1444" y="377"/>
                  <a:pt x="1444" y="377"/>
                  <a:pt x="1444" y="377"/>
                </a:cubicBezTo>
                <a:cubicBezTo>
                  <a:pt x="1444" y="376"/>
                  <a:pt x="1444" y="376"/>
                  <a:pt x="1444" y="376"/>
                </a:cubicBezTo>
                <a:lnTo>
                  <a:pt x="1444" y="375"/>
                </a:lnTo>
                <a:close/>
                <a:moveTo>
                  <a:pt x="2544" y="908"/>
                </a:moveTo>
                <a:cubicBezTo>
                  <a:pt x="2545" y="910"/>
                  <a:pt x="2545" y="910"/>
                  <a:pt x="2545" y="910"/>
                </a:cubicBezTo>
                <a:cubicBezTo>
                  <a:pt x="2546" y="909"/>
                  <a:pt x="2546" y="909"/>
                  <a:pt x="2546" y="909"/>
                </a:cubicBezTo>
                <a:cubicBezTo>
                  <a:pt x="2544" y="907"/>
                  <a:pt x="2544" y="907"/>
                  <a:pt x="2544" y="907"/>
                </a:cubicBezTo>
                <a:lnTo>
                  <a:pt x="2544" y="908"/>
                </a:lnTo>
                <a:close/>
                <a:moveTo>
                  <a:pt x="1476" y="352"/>
                </a:moveTo>
                <a:cubicBezTo>
                  <a:pt x="1476" y="353"/>
                  <a:pt x="1476" y="353"/>
                  <a:pt x="1476" y="353"/>
                </a:cubicBezTo>
                <a:cubicBezTo>
                  <a:pt x="1478" y="353"/>
                  <a:pt x="1478" y="353"/>
                  <a:pt x="1478" y="353"/>
                </a:cubicBezTo>
                <a:cubicBezTo>
                  <a:pt x="1479" y="354"/>
                  <a:pt x="1479" y="354"/>
                  <a:pt x="1479" y="354"/>
                </a:cubicBezTo>
                <a:cubicBezTo>
                  <a:pt x="1479" y="352"/>
                  <a:pt x="1479" y="352"/>
                  <a:pt x="1479" y="352"/>
                </a:cubicBezTo>
                <a:cubicBezTo>
                  <a:pt x="1477" y="353"/>
                  <a:pt x="1477" y="353"/>
                  <a:pt x="1477" y="353"/>
                </a:cubicBezTo>
                <a:cubicBezTo>
                  <a:pt x="1478" y="352"/>
                  <a:pt x="1478" y="352"/>
                  <a:pt x="1478" y="352"/>
                </a:cubicBezTo>
                <a:cubicBezTo>
                  <a:pt x="1476" y="351"/>
                  <a:pt x="1476" y="351"/>
                  <a:pt x="1476" y="351"/>
                </a:cubicBezTo>
                <a:cubicBezTo>
                  <a:pt x="1475" y="351"/>
                  <a:pt x="1475" y="351"/>
                  <a:pt x="1475" y="351"/>
                </a:cubicBezTo>
                <a:cubicBezTo>
                  <a:pt x="1475" y="353"/>
                  <a:pt x="1475" y="353"/>
                  <a:pt x="1475" y="353"/>
                </a:cubicBezTo>
                <a:cubicBezTo>
                  <a:pt x="1476" y="353"/>
                  <a:pt x="1476" y="353"/>
                  <a:pt x="1476" y="353"/>
                </a:cubicBezTo>
                <a:lnTo>
                  <a:pt x="1476" y="352"/>
                </a:lnTo>
                <a:close/>
                <a:moveTo>
                  <a:pt x="1456" y="373"/>
                </a:moveTo>
                <a:cubicBezTo>
                  <a:pt x="1456" y="375"/>
                  <a:pt x="1456" y="375"/>
                  <a:pt x="1456" y="375"/>
                </a:cubicBezTo>
                <a:cubicBezTo>
                  <a:pt x="1456" y="376"/>
                  <a:pt x="1456" y="376"/>
                  <a:pt x="1456" y="376"/>
                </a:cubicBezTo>
                <a:cubicBezTo>
                  <a:pt x="1458" y="375"/>
                  <a:pt x="1458" y="375"/>
                  <a:pt x="1458" y="375"/>
                </a:cubicBezTo>
                <a:cubicBezTo>
                  <a:pt x="1457" y="376"/>
                  <a:pt x="1457" y="376"/>
                  <a:pt x="1457" y="376"/>
                </a:cubicBezTo>
                <a:cubicBezTo>
                  <a:pt x="1457" y="377"/>
                  <a:pt x="1457" y="377"/>
                  <a:pt x="1457" y="377"/>
                </a:cubicBezTo>
                <a:cubicBezTo>
                  <a:pt x="1457" y="377"/>
                  <a:pt x="1457" y="377"/>
                  <a:pt x="1457" y="377"/>
                </a:cubicBezTo>
                <a:cubicBezTo>
                  <a:pt x="1459" y="376"/>
                  <a:pt x="1459" y="376"/>
                  <a:pt x="1459" y="376"/>
                </a:cubicBezTo>
                <a:cubicBezTo>
                  <a:pt x="1458" y="377"/>
                  <a:pt x="1458" y="377"/>
                  <a:pt x="1458" y="377"/>
                </a:cubicBezTo>
                <a:cubicBezTo>
                  <a:pt x="1459" y="378"/>
                  <a:pt x="1459" y="378"/>
                  <a:pt x="1459" y="378"/>
                </a:cubicBezTo>
                <a:cubicBezTo>
                  <a:pt x="1458" y="377"/>
                  <a:pt x="1458" y="377"/>
                  <a:pt x="1458" y="377"/>
                </a:cubicBezTo>
                <a:cubicBezTo>
                  <a:pt x="1457" y="377"/>
                  <a:pt x="1457" y="377"/>
                  <a:pt x="1457" y="377"/>
                </a:cubicBezTo>
                <a:cubicBezTo>
                  <a:pt x="1457" y="378"/>
                  <a:pt x="1457" y="378"/>
                  <a:pt x="1457" y="378"/>
                </a:cubicBezTo>
                <a:cubicBezTo>
                  <a:pt x="1458" y="379"/>
                  <a:pt x="1458" y="379"/>
                  <a:pt x="1458" y="379"/>
                </a:cubicBezTo>
                <a:cubicBezTo>
                  <a:pt x="1457" y="379"/>
                  <a:pt x="1457" y="379"/>
                  <a:pt x="1457" y="379"/>
                </a:cubicBezTo>
                <a:cubicBezTo>
                  <a:pt x="1456" y="380"/>
                  <a:pt x="1456" y="380"/>
                  <a:pt x="1456" y="380"/>
                </a:cubicBezTo>
                <a:cubicBezTo>
                  <a:pt x="1457" y="380"/>
                  <a:pt x="1457" y="380"/>
                  <a:pt x="1457" y="380"/>
                </a:cubicBezTo>
                <a:cubicBezTo>
                  <a:pt x="1457" y="381"/>
                  <a:pt x="1457" y="381"/>
                  <a:pt x="1457" y="381"/>
                </a:cubicBezTo>
                <a:cubicBezTo>
                  <a:pt x="1456" y="381"/>
                  <a:pt x="1456" y="381"/>
                  <a:pt x="1456" y="381"/>
                </a:cubicBezTo>
                <a:cubicBezTo>
                  <a:pt x="1455" y="382"/>
                  <a:pt x="1455" y="382"/>
                  <a:pt x="1455" y="382"/>
                </a:cubicBezTo>
                <a:cubicBezTo>
                  <a:pt x="1456" y="382"/>
                  <a:pt x="1456" y="382"/>
                  <a:pt x="1456" y="382"/>
                </a:cubicBezTo>
                <a:cubicBezTo>
                  <a:pt x="1456" y="383"/>
                  <a:pt x="1456" y="383"/>
                  <a:pt x="1456" y="383"/>
                </a:cubicBezTo>
                <a:cubicBezTo>
                  <a:pt x="1455" y="384"/>
                  <a:pt x="1455" y="384"/>
                  <a:pt x="1455" y="384"/>
                </a:cubicBezTo>
                <a:cubicBezTo>
                  <a:pt x="1453" y="384"/>
                  <a:pt x="1453" y="384"/>
                  <a:pt x="1453" y="384"/>
                </a:cubicBezTo>
                <a:cubicBezTo>
                  <a:pt x="1452" y="385"/>
                  <a:pt x="1452" y="385"/>
                  <a:pt x="1452" y="385"/>
                </a:cubicBezTo>
                <a:cubicBezTo>
                  <a:pt x="1453" y="385"/>
                  <a:pt x="1453" y="385"/>
                  <a:pt x="1453" y="385"/>
                </a:cubicBezTo>
                <a:cubicBezTo>
                  <a:pt x="1454" y="385"/>
                  <a:pt x="1454" y="385"/>
                  <a:pt x="1454" y="385"/>
                </a:cubicBezTo>
                <a:cubicBezTo>
                  <a:pt x="1455" y="385"/>
                  <a:pt x="1455" y="385"/>
                  <a:pt x="1455" y="385"/>
                </a:cubicBezTo>
                <a:cubicBezTo>
                  <a:pt x="1455" y="386"/>
                  <a:pt x="1455" y="386"/>
                  <a:pt x="1455" y="386"/>
                </a:cubicBezTo>
                <a:cubicBezTo>
                  <a:pt x="1454" y="386"/>
                  <a:pt x="1454" y="386"/>
                  <a:pt x="1454" y="386"/>
                </a:cubicBezTo>
                <a:cubicBezTo>
                  <a:pt x="1456" y="387"/>
                  <a:pt x="1456" y="387"/>
                  <a:pt x="1456" y="387"/>
                </a:cubicBezTo>
                <a:cubicBezTo>
                  <a:pt x="1456" y="387"/>
                  <a:pt x="1456" y="387"/>
                  <a:pt x="1456" y="387"/>
                </a:cubicBezTo>
                <a:cubicBezTo>
                  <a:pt x="1457" y="388"/>
                  <a:pt x="1457" y="388"/>
                  <a:pt x="1457" y="388"/>
                </a:cubicBezTo>
                <a:cubicBezTo>
                  <a:pt x="1461" y="384"/>
                  <a:pt x="1461" y="384"/>
                  <a:pt x="1461" y="384"/>
                </a:cubicBezTo>
                <a:cubicBezTo>
                  <a:pt x="1460" y="385"/>
                  <a:pt x="1460" y="385"/>
                  <a:pt x="1460" y="385"/>
                </a:cubicBezTo>
                <a:cubicBezTo>
                  <a:pt x="1461" y="385"/>
                  <a:pt x="1461" y="385"/>
                  <a:pt x="1461" y="385"/>
                </a:cubicBezTo>
                <a:cubicBezTo>
                  <a:pt x="1460" y="386"/>
                  <a:pt x="1460" y="386"/>
                  <a:pt x="1460" y="386"/>
                </a:cubicBezTo>
                <a:cubicBezTo>
                  <a:pt x="1459" y="388"/>
                  <a:pt x="1459" y="388"/>
                  <a:pt x="1459" y="388"/>
                </a:cubicBezTo>
                <a:cubicBezTo>
                  <a:pt x="1459" y="389"/>
                  <a:pt x="1459" y="389"/>
                  <a:pt x="1459" y="389"/>
                </a:cubicBezTo>
                <a:cubicBezTo>
                  <a:pt x="1457" y="391"/>
                  <a:pt x="1457" y="391"/>
                  <a:pt x="1457" y="391"/>
                </a:cubicBezTo>
                <a:cubicBezTo>
                  <a:pt x="1458" y="391"/>
                  <a:pt x="1458" y="391"/>
                  <a:pt x="1458" y="391"/>
                </a:cubicBezTo>
                <a:cubicBezTo>
                  <a:pt x="1457" y="394"/>
                  <a:pt x="1457" y="394"/>
                  <a:pt x="1457" y="394"/>
                </a:cubicBezTo>
                <a:cubicBezTo>
                  <a:pt x="1457" y="396"/>
                  <a:pt x="1457" y="396"/>
                  <a:pt x="1457" y="396"/>
                </a:cubicBezTo>
                <a:cubicBezTo>
                  <a:pt x="1456" y="397"/>
                  <a:pt x="1456" y="397"/>
                  <a:pt x="1456" y="397"/>
                </a:cubicBezTo>
                <a:cubicBezTo>
                  <a:pt x="1457" y="398"/>
                  <a:pt x="1457" y="398"/>
                  <a:pt x="1457" y="398"/>
                </a:cubicBezTo>
                <a:cubicBezTo>
                  <a:pt x="1458" y="398"/>
                  <a:pt x="1458" y="398"/>
                  <a:pt x="1458" y="398"/>
                </a:cubicBezTo>
                <a:cubicBezTo>
                  <a:pt x="1456" y="400"/>
                  <a:pt x="1456" y="400"/>
                  <a:pt x="1456" y="400"/>
                </a:cubicBezTo>
                <a:cubicBezTo>
                  <a:pt x="1456" y="403"/>
                  <a:pt x="1456" y="403"/>
                  <a:pt x="1456" y="403"/>
                </a:cubicBezTo>
                <a:cubicBezTo>
                  <a:pt x="1455" y="404"/>
                  <a:pt x="1455" y="404"/>
                  <a:pt x="1455" y="404"/>
                </a:cubicBezTo>
                <a:cubicBezTo>
                  <a:pt x="1455" y="404"/>
                  <a:pt x="1455" y="404"/>
                  <a:pt x="1455" y="404"/>
                </a:cubicBezTo>
                <a:cubicBezTo>
                  <a:pt x="1457" y="404"/>
                  <a:pt x="1457" y="404"/>
                  <a:pt x="1457" y="404"/>
                </a:cubicBezTo>
                <a:cubicBezTo>
                  <a:pt x="1457" y="403"/>
                  <a:pt x="1457" y="403"/>
                  <a:pt x="1457" y="403"/>
                </a:cubicBezTo>
                <a:cubicBezTo>
                  <a:pt x="1458" y="401"/>
                  <a:pt x="1458" y="401"/>
                  <a:pt x="1458" y="401"/>
                </a:cubicBezTo>
                <a:cubicBezTo>
                  <a:pt x="1458" y="399"/>
                  <a:pt x="1458" y="399"/>
                  <a:pt x="1458" y="399"/>
                </a:cubicBezTo>
                <a:cubicBezTo>
                  <a:pt x="1459" y="398"/>
                  <a:pt x="1459" y="398"/>
                  <a:pt x="1459" y="398"/>
                </a:cubicBezTo>
                <a:cubicBezTo>
                  <a:pt x="1458" y="394"/>
                  <a:pt x="1458" y="394"/>
                  <a:pt x="1458" y="394"/>
                </a:cubicBezTo>
                <a:cubicBezTo>
                  <a:pt x="1459" y="394"/>
                  <a:pt x="1459" y="394"/>
                  <a:pt x="1459" y="394"/>
                </a:cubicBezTo>
                <a:cubicBezTo>
                  <a:pt x="1462" y="391"/>
                  <a:pt x="1462" y="391"/>
                  <a:pt x="1462" y="391"/>
                </a:cubicBezTo>
                <a:cubicBezTo>
                  <a:pt x="1460" y="394"/>
                  <a:pt x="1460" y="394"/>
                  <a:pt x="1460" y="394"/>
                </a:cubicBezTo>
                <a:cubicBezTo>
                  <a:pt x="1459" y="396"/>
                  <a:pt x="1459" y="396"/>
                  <a:pt x="1459" y="396"/>
                </a:cubicBezTo>
                <a:cubicBezTo>
                  <a:pt x="1460" y="397"/>
                  <a:pt x="1460" y="397"/>
                  <a:pt x="1460" y="397"/>
                </a:cubicBezTo>
                <a:cubicBezTo>
                  <a:pt x="1460" y="396"/>
                  <a:pt x="1460" y="396"/>
                  <a:pt x="1460" y="396"/>
                </a:cubicBezTo>
                <a:cubicBezTo>
                  <a:pt x="1462" y="395"/>
                  <a:pt x="1462" y="395"/>
                  <a:pt x="1462" y="395"/>
                </a:cubicBezTo>
                <a:cubicBezTo>
                  <a:pt x="1462" y="397"/>
                  <a:pt x="1462" y="397"/>
                  <a:pt x="1462" y="397"/>
                </a:cubicBezTo>
                <a:cubicBezTo>
                  <a:pt x="1463" y="394"/>
                  <a:pt x="1463" y="394"/>
                  <a:pt x="1463" y="394"/>
                </a:cubicBezTo>
                <a:cubicBezTo>
                  <a:pt x="1463" y="393"/>
                  <a:pt x="1463" y="393"/>
                  <a:pt x="1463" y="393"/>
                </a:cubicBezTo>
                <a:cubicBezTo>
                  <a:pt x="1464" y="392"/>
                  <a:pt x="1464" y="392"/>
                  <a:pt x="1464" y="392"/>
                </a:cubicBezTo>
                <a:cubicBezTo>
                  <a:pt x="1464" y="394"/>
                  <a:pt x="1464" y="394"/>
                  <a:pt x="1464" y="394"/>
                </a:cubicBezTo>
                <a:cubicBezTo>
                  <a:pt x="1466" y="396"/>
                  <a:pt x="1466" y="396"/>
                  <a:pt x="1466" y="396"/>
                </a:cubicBezTo>
                <a:cubicBezTo>
                  <a:pt x="1464" y="395"/>
                  <a:pt x="1464" y="395"/>
                  <a:pt x="1464" y="395"/>
                </a:cubicBezTo>
                <a:cubicBezTo>
                  <a:pt x="1463" y="398"/>
                  <a:pt x="1463" y="398"/>
                  <a:pt x="1463" y="398"/>
                </a:cubicBezTo>
                <a:cubicBezTo>
                  <a:pt x="1464" y="400"/>
                  <a:pt x="1464" y="400"/>
                  <a:pt x="1464" y="400"/>
                </a:cubicBezTo>
                <a:cubicBezTo>
                  <a:pt x="1465" y="400"/>
                  <a:pt x="1465" y="400"/>
                  <a:pt x="1465" y="400"/>
                </a:cubicBezTo>
                <a:cubicBezTo>
                  <a:pt x="1465" y="402"/>
                  <a:pt x="1465" y="402"/>
                  <a:pt x="1465" y="402"/>
                </a:cubicBezTo>
                <a:cubicBezTo>
                  <a:pt x="1464" y="404"/>
                  <a:pt x="1464" y="404"/>
                  <a:pt x="1464" y="404"/>
                </a:cubicBezTo>
                <a:cubicBezTo>
                  <a:pt x="1462" y="408"/>
                  <a:pt x="1462" y="408"/>
                  <a:pt x="1462" y="408"/>
                </a:cubicBezTo>
                <a:cubicBezTo>
                  <a:pt x="1462" y="410"/>
                  <a:pt x="1462" y="410"/>
                  <a:pt x="1462" y="410"/>
                </a:cubicBezTo>
                <a:cubicBezTo>
                  <a:pt x="1461" y="409"/>
                  <a:pt x="1461" y="409"/>
                  <a:pt x="1461" y="409"/>
                </a:cubicBezTo>
                <a:cubicBezTo>
                  <a:pt x="1461" y="411"/>
                  <a:pt x="1461" y="411"/>
                  <a:pt x="1461" y="411"/>
                </a:cubicBezTo>
                <a:cubicBezTo>
                  <a:pt x="1463" y="414"/>
                  <a:pt x="1463" y="414"/>
                  <a:pt x="1463" y="414"/>
                </a:cubicBezTo>
                <a:cubicBezTo>
                  <a:pt x="1462" y="411"/>
                  <a:pt x="1462" y="411"/>
                  <a:pt x="1462" y="411"/>
                </a:cubicBezTo>
                <a:cubicBezTo>
                  <a:pt x="1464" y="411"/>
                  <a:pt x="1464" y="411"/>
                  <a:pt x="1464" y="411"/>
                </a:cubicBezTo>
                <a:cubicBezTo>
                  <a:pt x="1467" y="414"/>
                  <a:pt x="1467" y="414"/>
                  <a:pt x="1467" y="414"/>
                </a:cubicBezTo>
                <a:cubicBezTo>
                  <a:pt x="1467" y="412"/>
                  <a:pt x="1467" y="412"/>
                  <a:pt x="1467" y="412"/>
                </a:cubicBezTo>
                <a:cubicBezTo>
                  <a:pt x="1466" y="410"/>
                  <a:pt x="1466" y="410"/>
                  <a:pt x="1466" y="410"/>
                </a:cubicBezTo>
                <a:cubicBezTo>
                  <a:pt x="1467" y="410"/>
                  <a:pt x="1467" y="410"/>
                  <a:pt x="1467" y="410"/>
                </a:cubicBezTo>
                <a:cubicBezTo>
                  <a:pt x="1470" y="412"/>
                  <a:pt x="1470" y="412"/>
                  <a:pt x="1470" y="412"/>
                </a:cubicBezTo>
                <a:cubicBezTo>
                  <a:pt x="1472" y="412"/>
                  <a:pt x="1472" y="412"/>
                  <a:pt x="1472" y="412"/>
                </a:cubicBezTo>
                <a:cubicBezTo>
                  <a:pt x="1472" y="411"/>
                  <a:pt x="1472" y="411"/>
                  <a:pt x="1472" y="411"/>
                </a:cubicBezTo>
                <a:cubicBezTo>
                  <a:pt x="1474" y="411"/>
                  <a:pt x="1474" y="411"/>
                  <a:pt x="1474" y="411"/>
                </a:cubicBezTo>
                <a:cubicBezTo>
                  <a:pt x="1474" y="409"/>
                  <a:pt x="1474" y="409"/>
                  <a:pt x="1474" y="409"/>
                </a:cubicBezTo>
                <a:cubicBezTo>
                  <a:pt x="1479" y="409"/>
                  <a:pt x="1479" y="409"/>
                  <a:pt x="1479" y="409"/>
                </a:cubicBezTo>
                <a:cubicBezTo>
                  <a:pt x="1476" y="410"/>
                  <a:pt x="1476" y="410"/>
                  <a:pt x="1476" y="410"/>
                </a:cubicBezTo>
                <a:cubicBezTo>
                  <a:pt x="1474" y="416"/>
                  <a:pt x="1474" y="416"/>
                  <a:pt x="1474" y="416"/>
                </a:cubicBezTo>
                <a:cubicBezTo>
                  <a:pt x="1476" y="420"/>
                  <a:pt x="1476" y="420"/>
                  <a:pt x="1476" y="420"/>
                </a:cubicBezTo>
                <a:cubicBezTo>
                  <a:pt x="1477" y="420"/>
                  <a:pt x="1477" y="420"/>
                  <a:pt x="1477" y="420"/>
                </a:cubicBezTo>
                <a:cubicBezTo>
                  <a:pt x="1477" y="422"/>
                  <a:pt x="1477" y="422"/>
                  <a:pt x="1477" y="422"/>
                </a:cubicBezTo>
                <a:cubicBezTo>
                  <a:pt x="1479" y="420"/>
                  <a:pt x="1479" y="420"/>
                  <a:pt x="1479" y="420"/>
                </a:cubicBezTo>
                <a:cubicBezTo>
                  <a:pt x="1481" y="420"/>
                  <a:pt x="1481" y="420"/>
                  <a:pt x="1481" y="420"/>
                </a:cubicBezTo>
                <a:cubicBezTo>
                  <a:pt x="1480" y="423"/>
                  <a:pt x="1480" y="423"/>
                  <a:pt x="1480" y="423"/>
                </a:cubicBezTo>
                <a:cubicBezTo>
                  <a:pt x="1481" y="423"/>
                  <a:pt x="1481" y="423"/>
                  <a:pt x="1481" y="423"/>
                </a:cubicBezTo>
                <a:cubicBezTo>
                  <a:pt x="1479" y="425"/>
                  <a:pt x="1479" y="425"/>
                  <a:pt x="1479" y="425"/>
                </a:cubicBezTo>
                <a:cubicBezTo>
                  <a:pt x="1480" y="427"/>
                  <a:pt x="1480" y="427"/>
                  <a:pt x="1480" y="427"/>
                </a:cubicBezTo>
                <a:cubicBezTo>
                  <a:pt x="1479" y="430"/>
                  <a:pt x="1479" y="430"/>
                  <a:pt x="1479" y="430"/>
                </a:cubicBezTo>
                <a:cubicBezTo>
                  <a:pt x="1480" y="431"/>
                  <a:pt x="1480" y="431"/>
                  <a:pt x="1480" y="431"/>
                </a:cubicBezTo>
                <a:cubicBezTo>
                  <a:pt x="1481" y="432"/>
                  <a:pt x="1481" y="432"/>
                  <a:pt x="1481" y="432"/>
                </a:cubicBezTo>
                <a:cubicBezTo>
                  <a:pt x="1482" y="433"/>
                  <a:pt x="1482" y="433"/>
                  <a:pt x="1482" y="433"/>
                </a:cubicBezTo>
                <a:cubicBezTo>
                  <a:pt x="1482" y="433"/>
                  <a:pt x="1482" y="433"/>
                  <a:pt x="1482" y="433"/>
                </a:cubicBezTo>
                <a:cubicBezTo>
                  <a:pt x="1480" y="433"/>
                  <a:pt x="1480" y="433"/>
                  <a:pt x="1480" y="433"/>
                </a:cubicBezTo>
                <a:cubicBezTo>
                  <a:pt x="1479" y="432"/>
                  <a:pt x="1479" y="432"/>
                  <a:pt x="1479" y="432"/>
                </a:cubicBezTo>
                <a:cubicBezTo>
                  <a:pt x="1478" y="432"/>
                  <a:pt x="1478" y="432"/>
                  <a:pt x="1478" y="432"/>
                </a:cubicBezTo>
                <a:cubicBezTo>
                  <a:pt x="1479" y="434"/>
                  <a:pt x="1479" y="434"/>
                  <a:pt x="1479" y="434"/>
                </a:cubicBezTo>
                <a:cubicBezTo>
                  <a:pt x="1480" y="434"/>
                  <a:pt x="1480" y="434"/>
                  <a:pt x="1480" y="434"/>
                </a:cubicBezTo>
                <a:cubicBezTo>
                  <a:pt x="1478" y="434"/>
                  <a:pt x="1478" y="434"/>
                  <a:pt x="1478" y="434"/>
                </a:cubicBezTo>
                <a:cubicBezTo>
                  <a:pt x="1477" y="433"/>
                  <a:pt x="1477" y="433"/>
                  <a:pt x="1477" y="433"/>
                </a:cubicBezTo>
                <a:cubicBezTo>
                  <a:pt x="1474" y="434"/>
                  <a:pt x="1474" y="434"/>
                  <a:pt x="1474" y="434"/>
                </a:cubicBezTo>
                <a:cubicBezTo>
                  <a:pt x="1472" y="433"/>
                  <a:pt x="1472" y="433"/>
                  <a:pt x="1472" y="433"/>
                </a:cubicBezTo>
                <a:cubicBezTo>
                  <a:pt x="1469" y="435"/>
                  <a:pt x="1469" y="435"/>
                  <a:pt x="1469" y="435"/>
                </a:cubicBezTo>
                <a:cubicBezTo>
                  <a:pt x="1467" y="437"/>
                  <a:pt x="1467" y="437"/>
                  <a:pt x="1467" y="437"/>
                </a:cubicBezTo>
                <a:cubicBezTo>
                  <a:pt x="1465" y="439"/>
                  <a:pt x="1465" y="439"/>
                  <a:pt x="1465" y="439"/>
                </a:cubicBezTo>
                <a:cubicBezTo>
                  <a:pt x="1464" y="440"/>
                  <a:pt x="1464" y="440"/>
                  <a:pt x="1464" y="440"/>
                </a:cubicBezTo>
                <a:cubicBezTo>
                  <a:pt x="1465" y="440"/>
                  <a:pt x="1465" y="440"/>
                  <a:pt x="1465" y="440"/>
                </a:cubicBezTo>
                <a:cubicBezTo>
                  <a:pt x="1466" y="440"/>
                  <a:pt x="1466" y="440"/>
                  <a:pt x="1466" y="440"/>
                </a:cubicBezTo>
                <a:cubicBezTo>
                  <a:pt x="1466" y="440"/>
                  <a:pt x="1466" y="440"/>
                  <a:pt x="1466" y="440"/>
                </a:cubicBezTo>
                <a:cubicBezTo>
                  <a:pt x="1470" y="439"/>
                  <a:pt x="1470" y="439"/>
                  <a:pt x="1470" y="439"/>
                </a:cubicBezTo>
                <a:cubicBezTo>
                  <a:pt x="1470" y="440"/>
                  <a:pt x="1470" y="440"/>
                  <a:pt x="1470" y="440"/>
                </a:cubicBezTo>
                <a:cubicBezTo>
                  <a:pt x="1471" y="442"/>
                  <a:pt x="1471" y="442"/>
                  <a:pt x="1471" y="442"/>
                </a:cubicBezTo>
                <a:cubicBezTo>
                  <a:pt x="1469" y="443"/>
                  <a:pt x="1469" y="443"/>
                  <a:pt x="1469" y="443"/>
                </a:cubicBezTo>
                <a:cubicBezTo>
                  <a:pt x="1470" y="444"/>
                  <a:pt x="1470" y="444"/>
                  <a:pt x="1470" y="444"/>
                </a:cubicBezTo>
                <a:cubicBezTo>
                  <a:pt x="1471" y="444"/>
                  <a:pt x="1471" y="444"/>
                  <a:pt x="1471" y="444"/>
                </a:cubicBezTo>
                <a:cubicBezTo>
                  <a:pt x="1469" y="448"/>
                  <a:pt x="1469" y="448"/>
                  <a:pt x="1469" y="448"/>
                </a:cubicBezTo>
                <a:cubicBezTo>
                  <a:pt x="1467" y="449"/>
                  <a:pt x="1467" y="449"/>
                  <a:pt x="1467" y="449"/>
                </a:cubicBezTo>
                <a:cubicBezTo>
                  <a:pt x="1466" y="450"/>
                  <a:pt x="1466" y="450"/>
                  <a:pt x="1466" y="450"/>
                </a:cubicBezTo>
                <a:cubicBezTo>
                  <a:pt x="1465" y="450"/>
                  <a:pt x="1465" y="450"/>
                  <a:pt x="1465" y="450"/>
                </a:cubicBezTo>
                <a:cubicBezTo>
                  <a:pt x="1463" y="451"/>
                  <a:pt x="1463" y="451"/>
                  <a:pt x="1463" y="451"/>
                </a:cubicBezTo>
                <a:cubicBezTo>
                  <a:pt x="1461" y="451"/>
                  <a:pt x="1461" y="451"/>
                  <a:pt x="1461" y="451"/>
                </a:cubicBezTo>
                <a:cubicBezTo>
                  <a:pt x="1459" y="453"/>
                  <a:pt x="1459" y="453"/>
                  <a:pt x="1459" y="453"/>
                </a:cubicBezTo>
                <a:cubicBezTo>
                  <a:pt x="1461" y="453"/>
                  <a:pt x="1461" y="453"/>
                  <a:pt x="1461" y="453"/>
                </a:cubicBezTo>
                <a:cubicBezTo>
                  <a:pt x="1461" y="455"/>
                  <a:pt x="1461" y="455"/>
                  <a:pt x="1461" y="455"/>
                </a:cubicBezTo>
                <a:cubicBezTo>
                  <a:pt x="1459" y="455"/>
                  <a:pt x="1459" y="455"/>
                  <a:pt x="1459" y="455"/>
                </a:cubicBezTo>
                <a:cubicBezTo>
                  <a:pt x="1462" y="456"/>
                  <a:pt x="1462" y="456"/>
                  <a:pt x="1462" y="456"/>
                </a:cubicBezTo>
                <a:cubicBezTo>
                  <a:pt x="1461" y="456"/>
                  <a:pt x="1461" y="456"/>
                  <a:pt x="1461" y="456"/>
                </a:cubicBezTo>
                <a:cubicBezTo>
                  <a:pt x="1462" y="457"/>
                  <a:pt x="1462" y="457"/>
                  <a:pt x="1462" y="457"/>
                </a:cubicBezTo>
                <a:cubicBezTo>
                  <a:pt x="1464" y="457"/>
                  <a:pt x="1464" y="457"/>
                  <a:pt x="1464" y="457"/>
                </a:cubicBezTo>
                <a:cubicBezTo>
                  <a:pt x="1465" y="456"/>
                  <a:pt x="1465" y="456"/>
                  <a:pt x="1465" y="456"/>
                </a:cubicBezTo>
                <a:cubicBezTo>
                  <a:pt x="1468" y="455"/>
                  <a:pt x="1468" y="455"/>
                  <a:pt x="1468" y="455"/>
                </a:cubicBezTo>
                <a:cubicBezTo>
                  <a:pt x="1468" y="456"/>
                  <a:pt x="1468" y="456"/>
                  <a:pt x="1468" y="456"/>
                </a:cubicBezTo>
                <a:cubicBezTo>
                  <a:pt x="1470" y="456"/>
                  <a:pt x="1470" y="456"/>
                  <a:pt x="1470" y="456"/>
                </a:cubicBezTo>
                <a:cubicBezTo>
                  <a:pt x="1468" y="457"/>
                  <a:pt x="1468" y="457"/>
                  <a:pt x="1468" y="457"/>
                </a:cubicBezTo>
                <a:cubicBezTo>
                  <a:pt x="1468" y="458"/>
                  <a:pt x="1468" y="458"/>
                  <a:pt x="1468" y="458"/>
                </a:cubicBezTo>
                <a:cubicBezTo>
                  <a:pt x="1471" y="458"/>
                  <a:pt x="1471" y="458"/>
                  <a:pt x="1471" y="458"/>
                </a:cubicBezTo>
                <a:cubicBezTo>
                  <a:pt x="1471" y="457"/>
                  <a:pt x="1471" y="457"/>
                  <a:pt x="1471" y="457"/>
                </a:cubicBezTo>
                <a:cubicBezTo>
                  <a:pt x="1473" y="457"/>
                  <a:pt x="1473" y="457"/>
                  <a:pt x="1473" y="457"/>
                </a:cubicBezTo>
                <a:cubicBezTo>
                  <a:pt x="1474" y="459"/>
                  <a:pt x="1474" y="459"/>
                  <a:pt x="1474" y="459"/>
                </a:cubicBezTo>
                <a:cubicBezTo>
                  <a:pt x="1475" y="460"/>
                  <a:pt x="1475" y="460"/>
                  <a:pt x="1475" y="460"/>
                </a:cubicBezTo>
                <a:cubicBezTo>
                  <a:pt x="1479" y="460"/>
                  <a:pt x="1479" y="460"/>
                  <a:pt x="1479" y="460"/>
                </a:cubicBezTo>
                <a:cubicBezTo>
                  <a:pt x="1479" y="459"/>
                  <a:pt x="1479" y="459"/>
                  <a:pt x="1479" y="459"/>
                </a:cubicBezTo>
                <a:cubicBezTo>
                  <a:pt x="1481" y="458"/>
                  <a:pt x="1481" y="458"/>
                  <a:pt x="1481" y="458"/>
                </a:cubicBezTo>
                <a:cubicBezTo>
                  <a:pt x="1483" y="457"/>
                  <a:pt x="1483" y="457"/>
                  <a:pt x="1483" y="457"/>
                </a:cubicBezTo>
                <a:cubicBezTo>
                  <a:pt x="1484" y="456"/>
                  <a:pt x="1484" y="456"/>
                  <a:pt x="1484" y="456"/>
                </a:cubicBezTo>
                <a:cubicBezTo>
                  <a:pt x="1485" y="455"/>
                  <a:pt x="1485" y="455"/>
                  <a:pt x="1485" y="455"/>
                </a:cubicBezTo>
                <a:cubicBezTo>
                  <a:pt x="1483" y="458"/>
                  <a:pt x="1483" y="458"/>
                  <a:pt x="1483" y="458"/>
                </a:cubicBezTo>
                <a:cubicBezTo>
                  <a:pt x="1481" y="461"/>
                  <a:pt x="1481" y="461"/>
                  <a:pt x="1481" y="461"/>
                </a:cubicBezTo>
                <a:cubicBezTo>
                  <a:pt x="1481" y="463"/>
                  <a:pt x="1481" y="463"/>
                  <a:pt x="1481" y="463"/>
                </a:cubicBezTo>
                <a:cubicBezTo>
                  <a:pt x="1479" y="463"/>
                  <a:pt x="1479" y="463"/>
                  <a:pt x="1479" y="463"/>
                </a:cubicBezTo>
                <a:cubicBezTo>
                  <a:pt x="1478" y="464"/>
                  <a:pt x="1478" y="464"/>
                  <a:pt x="1478" y="464"/>
                </a:cubicBezTo>
                <a:cubicBezTo>
                  <a:pt x="1476" y="463"/>
                  <a:pt x="1476" y="463"/>
                  <a:pt x="1476" y="463"/>
                </a:cubicBezTo>
                <a:cubicBezTo>
                  <a:pt x="1472" y="462"/>
                  <a:pt x="1472" y="462"/>
                  <a:pt x="1472" y="462"/>
                </a:cubicBezTo>
                <a:cubicBezTo>
                  <a:pt x="1469" y="463"/>
                  <a:pt x="1469" y="463"/>
                  <a:pt x="1469" y="463"/>
                </a:cubicBezTo>
                <a:cubicBezTo>
                  <a:pt x="1469" y="465"/>
                  <a:pt x="1469" y="465"/>
                  <a:pt x="1469" y="465"/>
                </a:cubicBezTo>
                <a:cubicBezTo>
                  <a:pt x="1468" y="466"/>
                  <a:pt x="1468" y="466"/>
                  <a:pt x="1468" y="466"/>
                </a:cubicBezTo>
                <a:cubicBezTo>
                  <a:pt x="1466" y="466"/>
                  <a:pt x="1466" y="466"/>
                  <a:pt x="1466" y="466"/>
                </a:cubicBezTo>
                <a:cubicBezTo>
                  <a:pt x="1466" y="469"/>
                  <a:pt x="1466" y="469"/>
                  <a:pt x="1466" y="469"/>
                </a:cubicBezTo>
                <a:cubicBezTo>
                  <a:pt x="1464" y="471"/>
                  <a:pt x="1464" y="471"/>
                  <a:pt x="1464" y="471"/>
                </a:cubicBezTo>
                <a:cubicBezTo>
                  <a:pt x="1464" y="472"/>
                  <a:pt x="1464" y="472"/>
                  <a:pt x="1464" y="472"/>
                </a:cubicBezTo>
                <a:cubicBezTo>
                  <a:pt x="1462" y="472"/>
                  <a:pt x="1462" y="472"/>
                  <a:pt x="1462" y="472"/>
                </a:cubicBezTo>
                <a:cubicBezTo>
                  <a:pt x="1461" y="474"/>
                  <a:pt x="1461" y="474"/>
                  <a:pt x="1461" y="474"/>
                </a:cubicBezTo>
                <a:cubicBezTo>
                  <a:pt x="1460" y="474"/>
                  <a:pt x="1460" y="474"/>
                  <a:pt x="1460" y="474"/>
                </a:cubicBezTo>
                <a:cubicBezTo>
                  <a:pt x="1460" y="475"/>
                  <a:pt x="1460" y="475"/>
                  <a:pt x="1460" y="475"/>
                </a:cubicBezTo>
                <a:cubicBezTo>
                  <a:pt x="1457" y="477"/>
                  <a:pt x="1457" y="477"/>
                  <a:pt x="1457" y="477"/>
                </a:cubicBezTo>
                <a:cubicBezTo>
                  <a:pt x="1456" y="477"/>
                  <a:pt x="1456" y="477"/>
                  <a:pt x="1456" y="477"/>
                </a:cubicBezTo>
                <a:cubicBezTo>
                  <a:pt x="1455" y="478"/>
                  <a:pt x="1455" y="478"/>
                  <a:pt x="1455" y="478"/>
                </a:cubicBezTo>
                <a:cubicBezTo>
                  <a:pt x="1455" y="479"/>
                  <a:pt x="1455" y="479"/>
                  <a:pt x="1455" y="479"/>
                </a:cubicBezTo>
                <a:cubicBezTo>
                  <a:pt x="1457" y="479"/>
                  <a:pt x="1457" y="479"/>
                  <a:pt x="1457" y="479"/>
                </a:cubicBezTo>
                <a:cubicBezTo>
                  <a:pt x="1457" y="478"/>
                  <a:pt x="1457" y="478"/>
                  <a:pt x="1457" y="478"/>
                </a:cubicBezTo>
                <a:cubicBezTo>
                  <a:pt x="1459" y="479"/>
                  <a:pt x="1459" y="479"/>
                  <a:pt x="1459" y="479"/>
                </a:cubicBezTo>
                <a:cubicBezTo>
                  <a:pt x="1460" y="480"/>
                  <a:pt x="1460" y="480"/>
                  <a:pt x="1460" y="480"/>
                </a:cubicBezTo>
                <a:cubicBezTo>
                  <a:pt x="1461" y="479"/>
                  <a:pt x="1461" y="479"/>
                  <a:pt x="1461" y="479"/>
                </a:cubicBezTo>
                <a:cubicBezTo>
                  <a:pt x="1460" y="478"/>
                  <a:pt x="1460" y="478"/>
                  <a:pt x="1460" y="478"/>
                </a:cubicBezTo>
                <a:cubicBezTo>
                  <a:pt x="1461" y="477"/>
                  <a:pt x="1461" y="477"/>
                  <a:pt x="1461" y="477"/>
                </a:cubicBezTo>
                <a:cubicBezTo>
                  <a:pt x="1462" y="478"/>
                  <a:pt x="1462" y="478"/>
                  <a:pt x="1462" y="478"/>
                </a:cubicBezTo>
                <a:cubicBezTo>
                  <a:pt x="1463" y="477"/>
                  <a:pt x="1463" y="477"/>
                  <a:pt x="1463" y="477"/>
                </a:cubicBezTo>
                <a:cubicBezTo>
                  <a:pt x="1464" y="477"/>
                  <a:pt x="1464" y="477"/>
                  <a:pt x="1464" y="477"/>
                </a:cubicBezTo>
                <a:cubicBezTo>
                  <a:pt x="1464" y="475"/>
                  <a:pt x="1464" y="475"/>
                  <a:pt x="1464" y="475"/>
                </a:cubicBezTo>
                <a:cubicBezTo>
                  <a:pt x="1466" y="476"/>
                  <a:pt x="1466" y="476"/>
                  <a:pt x="1466" y="476"/>
                </a:cubicBezTo>
                <a:cubicBezTo>
                  <a:pt x="1468" y="475"/>
                  <a:pt x="1468" y="475"/>
                  <a:pt x="1468" y="475"/>
                </a:cubicBezTo>
                <a:cubicBezTo>
                  <a:pt x="1469" y="475"/>
                  <a:pt x="1469" y="475"/>
                  <a:pt x="1469" y="475"/>
                </a:cubicBezTo>
                <a:cubicBezTo>
                  <a:pt x="1470" y="475"/>
                  <a:pt x="1470" y="475"/>
                  <a:pt x="1470" y="475"/>
                </a:cubicBezTo>
                <a:cubicBezTo>
                  <a:pt x="1471" y="476"/>
                  <a:pt x="1471" y="476"/>
                  <a:pt x="1471" y="476"/>
                </a:cubicBezTo>
                <a:cubicBezTo>
                  <a:pt x="1472" y="476"/>
                  <a:pt x="1472" y="476"/>
                  <a:pt x="1472" y="476"/>
                </a:cubicBezTo>
                <a:cubicBezTo>
                  <a:pt x="1473" y="477"/>
                  <a:pt x="1473" y="477"/>
                  <a:pt x="1473" y="477"/>
                </a:cubicBezTo>
                <a:cubicBezTo>
                  <a:pt x="1475" y="477"/>
                  <a:pt x="1475" y="477"/>
                  <a:pt x="1475" y="477"/>
                </a:cubicBezTo>
                <a:cubicBezTo>
                  <a:pt x="1474" y="476"/>
                  <a:pt x="1474" y="476"/>
                  <a:pt x="1474" y="476"/>
                </a:cubicBezTo>
                <a:cubicBezTo>
                  <a:pt x="1476" y="475"/>
                  <a:pt x="1476" y="475"/>
                  <a:pt x="1476" y="475"/>
                </a:cubicBezTo>
                <a:cubicBezTo>
                  <a:pt x="1476" y="474"/>
                  <a:pt x="1476" y="474"/>
                  <a:pt x="1476" y="474"/>
                </a:cubicBezTo>
                <a:cubicBezTo>
                  <a:pt x="1476" y="472"/>
                  <a:pt x="1476" y="472"/>
                  <a:pt x="1476" y="472"/>
                </a:cubicBezTo>
                <a:cubicBezTo>
                  <a:pt x="1477" y="471"/>
                  <a:pt x="1477" y="471"/>
                  <a:pt x="1477" y="471"/>
                </a:cubicBezTo>
                <a:cubicBezTo>
                  <a:pt x="1478" y="471"/>
                  <a:pt x="1478" y="471"/>
                  <a:pt x="1478" y="471"/>
                </a:cubicBezTo>
                <a:cubicBezTo>
                  <a:pt x="1478" y="470"/>
                  <a:pt x="1478" y="470"/>
                  <a:pt x="1478" y="470"/>
                </a:cubicBezTo>
                <a:cubicBezTo>
                  <a:pt x="1482" y="470"/>
                  <a:pt x="1482" y="470"/>
                  <a:pt x="1482" y="470"/>
                </a:cubicBezTo>
                <a:cubicBezTo>
                  <a:pt x="1483" y="470"/>
                  <a:pt x="1483" y="470"/>
                  <a:pt x="1483" y="470"/>
                </a:cubicBezTo>
                <a:cubicBezTo>
                  <a:pt x="1486" y="471"/>
                  <a:pt x="1486" y="471"/>
                  <a:pt x="1486" y="471"/>
                </a:cubicBezTo>
                <a:cubicBezTo>
                  <a:pt x="1486" y="471"/>
                  <a:pt x="1486" y="471"/>
                  <a:pt x="1486" y="471"/>
                </a:cubicBezTo>
                <a:cubicBezTo>
                  <a:pt x="1489" y="471"/>
                  <a:pt x="1489" y="471"/>
                  <a:pt x="1489" y="471"/>
                </a:cubicBezTo>
                <a:cubicBezTo>
                  <a:pt x="1490" y="472"/>
                  <a:pt x="1490" y="472"/>
                  <a:pt x="1490" y="472"/>
                </a:cubicBezTo>
                <a:cubicBezTo>
                  <a:pt x="1491" y="470"/>
                  <a:pt x="1491" y="470"/>
                  <a:pt x="1491" y="470"/>
                </a:cubicBezTo>
                <a:cubicBezTo>
                  <a:pt x="1493" y="469"/>
                  <a:pt x="1493" y="469"/>
                  <a:pt x="1493" y="469"/>
                </a:cubicBezTo>
                <a:cubicBezTo>
                  <a:pt x="1494" y="469"/>
                  <a:pt x="1494" y="469"/>
                  <a:pt x="1494" y="469"/>
                </a:cubicBezTo>
                <a:cubicBezTo>
                  <a:pt x="1496" y="468"/>
                  <a:pt x="1496" y="468"/>
                  <a:pt x="1496" y="468"/>
                </a:cubicBezTo>
                <a:cubicBezTo>
                  <a:pt x="1498" y="468"/>
                  <a:pt x="1498" y="468"/>
                  <a:pt x="1498" y="468"/>
                </a:cubicBezTo>
                <a:cubicBezTo>
                  <a:pt x="1499" y="468"/>
                  <a:pt x="1499" y="468"/>
                  <a:pt x="1499" y="468"/>
                </a:cubicBezTo>
                <a:cubicBezTo>
                  <a:pt x="1500" y="467"/>
                  <a:pt x="1500" y="467"/>
                  <a:pt x="1500" y="467"/>
                </a:cubicBezTo>
                <a:cubicBezTo>
                  <a:pt x="1500" y="468"/>
                  <a:pt x="1500" y="468"/>
                  <a:pt x="1500" y="468"/>
                </a:cubicBezTo>
                <a:cubicBezTo>
                  <a:pt x="1501" y="469"/>
                  <a:pt x="1501" y="469"/>
                  <a:pt x="1501" y="469"/>
                </a:cubicBezTo>
                <a:cubicBezTo>
                  <a:pt x="1503" y="468"/>
                  <a:pt x="1503" y="468"/>
                  <a:pt x="1503" y="468"/>
                </a:cubicBezTo>
                <a:cubicBezTo>
                  <a:pt x="1506" y="468"/>
                  <a:pt x="1506" y="468"/>
                  <a:pt x="1506" y="468"/>
                </a:cubicBezTo>
                <a:cubicBezTo>
                  <a:pt x="1508" y="467"/>
                  <a:pt x="1508" y="467"/>
                  <a:pt x="1508" y="467"/>
                </a:cubicBezTo>
                <a:cubicBezTo>
                  <a:pt x="1510" y="468"/>
                  <a:pt x="1510" y="468"/>
                  <a:pt x="1510" y="468"/>
                </a:cubicBezTo>
                <a:cubicBezTo>
                  <a:pt x="1511" y="468"/>
                  <a:pt x="1511" y="468"/>
                  <a:pt x="1511" y="468"/>
                </a:cubicBezTo>
                <a:cubicBezTo>
                  <a:pt x="1513" y="467"/>
                  <a:pt x="1513" y="467"/>
                  <a:pt x="1513" y="467"/>
                </a:cubicBezTo>
                <a:cubicBezTo>
                  <a:pt x="1514" y="467"/>
                  <a:pt x="1514" y="467"/>
                  <a:pt x="1514" y="467"/>
                </a:cubicBezTo>
                <a:cubicBezTo>
                  <a:pt x="1516" y="465"/>
                  <a:pt x="1516" y="465"/>
                  <a:pt x="1516" y="465"/>
                </a:cubicBezTo>
                <a:cubicBezTo>
                  <a:pt x="1517" y="465"/>
                  <a:pt x="1517" y="465"/>
                  <a:pt x="1517" y="465"/>
                </a:cubicBezTo>
                <a:cubicBezTo>
                  <a:pt x="1518" y="465"/>
                  <a:pt x="1518" y="465"/>
                  <a:pt x="1518" y="465"/>
                </a:cubicBezTo>
                <a:cubicBezTo>
                  <a:pt x="1517" y="464"/>
                  <a:pt x="1517" y="464"/>
                  <a:pt x="1517" y="464"/>
                </a:cubicBezTo>
                <a:cubicBezTo>
                  <a:pt x="1520" y="463"/>
                  <a:pt x="1520" y="463"/>
                  <a:pt x="1520" y="463"/>
                </a:cubicBezTo>
                <a:cubicBezTo>
                  <a:pt x="1521" y="462"/>
                  <a:pt x="1521" y="462"/>
                  <a:pt x="1521" y="462"/>
                </a:cubicBezTo>
                <a:cubicBezTo>
                  <a:pt x="1521" y="461"/>
                  <a:pt x="1521" y="461"/>
                  <a:pt x="1521" y="461"/>
                </a:cubicBezTo>
                <a:cubicBezTo>
                  <a:pt x="1521" y="460"/>
                  <a:pt x="1521" y="460"/>
                  <a:pt x="1521" y="460"/>
                </a:cubicBezTo>
                <a:cubicBezTo>
                  <a:pt x="1521" y="459"/>
                  <a:pt x="1521" y="459"/>
                  <a:pt x="1521" y="459"/>
                </a:cubicBezTo>
                <a:cubicBezTo>
                  <a:pt x="1519" y="459"/>
                  <a:pt x="1519" y="459"/>
                  <a:pt x="1519" y="459"/>
                </a:cubicBezTo>
                <a:cubicBezTo>
                  <a:pt x="1517" y="459"/>
                  <a:pt x="1517" y="459"/>
                  <a:pt x="1517" y="459"/>
                </a:cubicBezTo>
                <a:cubicBezTo>
                  <a:pt x="1516" y="460"/>
                  <a:pt x="1516" y="460"/>
                  <a:pt x="1516" y="460"/>
                </a:cubicBezTo>
                <a:cubicBezTo>
                  <a:pt x="1514" y="459"/>
                  <a:pt x="1514" y="459"/>
                  <a:pt x="1514" y="459"/>
                </a:cubicBezTo>
                <a:cubicBezTo>
                  <a:pt x="1513" y="459"/>
                  <a:pt x="1513" y="459"/>
                  <a:pt x="1513" y="459"/>
                </a:cubicBezTo>
                <a:cubicBezTo>
                  <a:pt x="1514" y="458"/>
                  <a:pt x="1514" y="458"/>
                  <a:pt x="1514" y="458"/>
                </a:cubicBezTo>
                <a:cubicBezTo>
                  <a:pt x="1515" y="458"/>
                  <a:pt x="1515" y="458"/>
                  <a:pt x="1515" y="458"/>
                </a:cubicBezTo>
                <a:cubicBezTo>
                  <a:pt x="1515" y="458"/>
                  <a:pt x="1515" y="458"/>
                  <a:pt x="1515" y="458"/>
                </a:cubicBezTo>
                <a:cubicBezTo>
                  <a:pt x="1513" y="457"/>
                  <a:pt x="1513" y="457"/>
                  <a:pt x="1513" y="457"/>
                </a:cubicBezTo>
                <a:cubicBezTo>
                  <a:pt x="1512" y="458"/>
                  <a:pt x="1512" y="458"/>
                  <a:pt x="1512" y="458"/>
                </a:cubicBezTo>
                <a:cubicBezTo>
                  <a:pt x="1514" y="457"/>
                  <a:pt x="1514" y="457"/>
                  <a:pt x="1514" y="457"/>
                </a:cubicBezTo>
                <a:cubicBezTo>
                  <a:pt x="1515" y="457"/>
                  <a:pt x="1515" y="457"/>
                  <a:pt x="1515" y="457"/>
                </a:cubicBezTo>
                <a:cubicBezTo>
                  <a:pt x="1517" y="456"/>
                  <a:pt x="1517" y="456"/>
                  <a:pt x="1517" y="456"/>
                </a:cubicBezTo>
                <a:cubicBezTo>
                  <a:pt x="1516" y="455"/>
                  <a:pt x="1516" y="455"/>
                  <a:pt x="1516" y="455"/>
                </a:cubicBezTo>
                <a:cubicBezTo>
                  <a:pt x="1515" y="455"/>
                  <a:pt x="1515" y="455"/>
                  <a:pt x="1515" y="455"/>
                </a:cubicBezTo>
                <a:cubicBezTo>
                  <a:pt x="1516" y="454"/>
                  <a:pt x="1516" y="454"/>
                  <a:pt x="1516" y="454"/>
                </a:cubicBezTo>
                <a:cubicBezTo>
                  <a:pt x="1517" y="453"/>
                  <a:pt x="1517" y="453"/>
                  <a:pt x="1517" y="453"/>
                </a:cubicBezTo>
                <a:cubicBezTo>
                  <a:pt x="1517" y="454"/>
                  <a:pt x="1517" y="454"/>
                  <a:pt x="1517" y="454"/>
                </a:cubicBezTo>
                <a:cubicBezTo>
                  <a:pt x="1519" y="453"/>
                  <a:pt x="1519" y="453"/>
                  <a:pt x="1519" y="453"/>
                </a:cubicBezTo>
                <a:cubicBezTo>
                  <a:pt x="1519" y="452"/>
                  <a:pt x="1519" y="452"/>
                  <a:pt x="1519" y="452"/>
                </a:cubicBezTo>
                <a:cubicBezTo>
                  <a:pt x="1519" y="452"/>
                  <a:pt x="1519" y="452"/>
                  <a:pt x="1519" y="452"/>
                </a:cubicBezTo>
                <a:cubicBezTo>
                  <a:pt x="1519" y="451"/>
                  <a:pt x="1519" y="451"/>
                  <a:pt x="1519" y="451"/>
                </a:cubicBezTo>
                <a:cubicBezTo>
                  <a:pt x="1518" y="451"/>
                  <a:pt x="1518" y="451"/>
                  <a:pt x="1518" y="451"/>
                </a:cubicBezTo>
                <a:cubicBezTo>
                  <a:pt x="1518" y="450"/>
                  <a:pt x="1518" y="450"/>
                  <a:pt x="1518" y="450"/>
                </a:cubicBezTo>
                <a:cubicBezTo>
                  <a:pt x="1519" y="450"/>
                  <a:pt x="1519" y="450"/>
                  <a:pt x="1519" y="450"/>
                </a:cubicBezTo>
                <a:cubicBezTo>
                  <a:pt x="1520" y="451"/>
                  <a:pt x="1520" y="451"/>
                  <a:pt x="1520" y="451"/>
                </a:cubicBezTo>
                <a:cubicBezTo>
                  <a:pt x="1521" y="449"/>
                  <a:pt x="1521" y="449"/>
                  <a:pt x="1521" y="449"/>
                </a:cubicBezTo>
                <a:cubicBezTo>
                  <a:pt x="1522" y="449"/>
                  <a:pt x="1522" y="449"/>
                  <a:pt x="1522" y="449"/>
                </a:cubicBezTo>
                <a:cubicBezTo>
                  <a:pt x="1522" y="446"/>
                  <a:pt x="1522" y="446"/>
                  <a:pt x="1522" y="446"/>
                </a:cubicBezTo>
                <a:cubicBezTo>
                  <a:pt x="1523" y="443"/>
                  <a:pt x="1523" y="443"/>
                  <a:pt x="1523" y="443"/>
                </a:cubicBezTo>
                <a:cubicBezTo>
                  <a:pt x="1522" y="442"/>
                  <a:pt x="1522" y="442"/>
                  <a:pt x="1522" y="442"/>
                </a:cubicBezTo>
                <a:cubicBezTo>
                  <a:pt x="1522" y="439"/>
                  <a:pt x="1522" y="439"/>
                  <a:pt x="1522" y="439"/>
                </a:cubicBezTo>
                <a:cubicBezTo>
                  <a:pt x="1518" y="437"/>
                  <a:pt x="1518" y="437"/>
                  <a:pt x="1518" y="437"/>
                </a:cubicBezTo>
                <a:cubicBezTo>
                  <a:pt x="1514" y="437"/>
                  <a:pt x="1514" y="437"/>
                  <a:pt x="1514" y="437"/>
                </a:cubicBezTo>
                <a:cubicBezTo>
                  <a:pt x="1511" y="437"/>
                  <a:pt x="1511" y="437"/>
                  <a:pt x="1511" y="437"/>
                </a:cubicBezTo>
                <a:cubicBezTo>
                  <a:pt x="1511" y="439"/>
                  <a:pt x="1511" y="439"/>
                  <a:pt x="1511" y="439"/>
                </a:cubicBezTo>
                <a:cubicBezTo>
                  <a:pt x="1510" y="440"/>
                  <a:pt x="1510" y="440"/>
                  <a:pt x="1510" y="440"/>
                </a:cubicBezTo>
                <a:cubicBezTo>
                  <a:pt x="1508" y="438"/>
                  <a:pt x="1508" y="438"/>
                  <a:pt x="1508" y="438"/>
                </a:cubicBezTo>
                <a:cubicBezTo>
                  <a:pt x="1506" y="438"/>
                  <a:pt x="1506" y="438"/>
                  <a:pt x="1506" y="438"/>
                </a:cubicBezTo>
                <a:cubicBezTo>
                  <a:pt x="1509" y="435"/>
                  <a:pt x="1509" y="435"/>
                  <a:pt x="1509" y="435"/>
                </a:cubicBezTo>
                <a:cubicBezTo>
                  <a:pt x="1509" y="433"/>
                  <a:pt x="1509" y="433"/>
                  <a:pt x="1509" y="433"/>
                </a:cubicBezTo>
                <a:cubicBezTo>
                  <a:pt x="1507" y="429"/>
                  <a:pt x="1507" y="429"/>
                  <a:pt x="1507" y="429"/>
                </a:cubicBezTo>
                <a:cubicBezTo>
                  <a:pt x="1506" y="429"/>
                  <a:pt x="1506" y="429"/>
                  <a:pt x="1506" y="429"/>
                </a:cubicBezTo>
                <a:cubicBezTo>
                  <a:pt x="1504" y="428"/>
                  <a:pt x="1504" y="428"/>
                  <a:pt x="1504" y="428"/>
                </a:cubicBezTo>
                <a:cubicBezTo>
                  <a:pt x="1503" y="427"/>
                  <a:pt x="1503" y="427"/>
                  <a:pt x="1503" y="427"/>
                </a:cubicBezTo>
                <a:cubicBezTo>
                  <a:pt x="1502" y="427"/>
                  <a:pt x="1502" y="427"/>
                  <a:pt x="1502" y="427"/>
                </a:cubicBezTo>
                <a:cubicBezTo>
                  <a:pt x="1502" y="427"/>
                  <a:pt x="1502" y="427"/>
                  <a:pt x="1502" y="427"/>
                </a:cubicBezTo>
                <a:cubicBezTo>
                  <a:pt x="1500" y="427"/>
                  <a:pt x="1500" y="427"/>
                  <a:pt x="1500" y="427"/>
                </a:cubicBezTo>
                <a:cubicBezTo>
                  <a:pt x="1500" y="427"/>
                  <a:pt x="1500" y="427"/>
                  <a:pt x="1500" y="427"/>
                </a:cubicBezTo>
                <a:cubicBezTo>
                  <a:pt x="1501" y="426"/>
                  <a:pt x="1501" y="426"/>
                  <a:pt x="1501" y="426"/>
                </a:cubicBezTo>
                <a:cubicBezTo>
                  <a:pt x="1502" y="427"/>
                  <a:pt x="1502" y="427"/>
                  <a:pt x="1502" y="427"/>
                </a:cubicBezTo>
                <a:cubicBezTo>
                  <a:pt x="1503" y="426"/>
                  <a:pt x="1503" y="426"/>
                  <a:pt x="1503" y="426"/>
                </a:cubicBezTo>
                <a:cubicBezTo>
                  <a:pt x="1504" y="427"/>
                  <a:pt x="1504" y="427"/>
                  <a:pt x="1504" y="427"/>
                </a:cubicBezTo>
                <a:cubicBezTo>
                  <a:pt x="1505" y="428"/>
                  <a:pt x="1505" y="428"/>
                  <a:pt x="1505" y="428"/>
                </a:cubicBezTo>
                <a:cubicBezTo>
                  <a:pt x="1506" y="427"/>
                  <a:pt x="1506" y="427"/>
                  <a:pt x="1506" y="427"/>
                </a:cubicBezTo>
                <a:cubicBezTo>
                  <a:pt x="1507" y="428"/>
                  <a:pt x="1507" y="428"/>
                  <a:pt x="1507" y="428"/>
                </a:cubicBezTo>
                <a:cubicBezTo>
                  <a:pt x="1504" y="424"/>
                  <a:pt x="1504" y="424"/>
                  <a:pt x="1504" y="424"/>
                </a:cubicBezTo>
                <a:cubicBezTo>
                  <a:pt x="1503" y="423"/>
                  <a:pt x="1503" y="423"/>
                  <a:pt x="1503" y="423"/>
                </a:cubicBezTo>
                <a:cubicBezTo>
                  <a:pt x="1504" y="421"/>
                  <a:pt x="1504" y="421"/>
                  <a:pt x="1504" y="421"/>
                </a:cubicBezTo>
                <a:cubicBezTo>
                  <a:pt x="1505" y="421"/>
                  <a:pt x="1505" y="421"/>
                  <a:pt x="1505" y="421"/>
                </a:cubicBezTo>
                <a:cubicBezTo>
                  <a:pt x="1503" y="420"/>
                  <a:pt x="1503" y="420"/>
                  <a:pt x="1503" y="420"/>
                </a:cubicBezTo>
                <a:cubicBezTo>
                  <a:pt x="1503" y="419"/>
                  <a:pt x="1503" y="419"/>
                  <a:pt x="1503" y="419"/>
                </a:cubicBezTo>
                <a:cubicBezTo>
                  <a:pt x="1502" y="419"/>
                  <a:pt x="1502" y="419"/>
                  <a:pt x="1502" y="419"/>
                </a:cubicBezTo>
                <a:cubicBezTo>
                  <a:pt x="1501" y="416"/>
                  <a:pt x="1501" y="416"/>
                  <a:pt x="1501" y="416"/>
                </a:cubicBezTo>
                <a:cubicBezTo>
                  <a:pt x="1498" y="415"/>
                  <a:pt x="1498" y="415"/>
                  <a:pt x="1498" y="415"/>
                </a:cubicBezTo>
                <a:cubicBezTo>
                  <a:pt x="1495" y="414"/>
                  <a:pt x="1495" y="414"/>
                  <a:pt x="1495" y="414"/>
                </a:cubicBezTo>
                <a:cubicBezTo>
                  <a:pt x="1495" y="413"/>
                  <a:pt x="1495" y="413"/>
                  <a:pt x="1495" y="413"/>
                </a:cubicBezTo>
                <a:cubicBezTo>
                  <a:pt x="1494" y="412"/>
                  <a:pt x="1494" y="412"/>
                  <a:pt x="1494" y="412"/>
                </a:cubicBezTo>
                <a:cubicBezTo>
                  <a:pt x="1493" y="409"/>
                  <a:pt x="1493" y="409"/>
                  <a:pt x="1493" y="409"/>
                </a:cubicBezTo>
                <a:cubicBezTo>
                  <a:pt x="1492" y="407"/>
                  <a:pt x="1492" y="407"/>
                  <a:pt x="1492" y="407"/>
                </a:cubicBezTo>
                <a:cubicBezTo>
                  <a:pt x="1491" y="402"/>
                  <a:pt x="1491" y="402"/>
                  <a:pt x="1491" y="402"/>
                </a:cubicBezTo>
                <a:cubicBezTo>
                  <a:pt x="1490" y="401"/>
                  <a:pt x="1490" y="401"/>
                  <a:pt x="1490" y="401"/>
                </a:cubicBezTo>
                <a:cubicBezTo>
                  <a:pt x="1489" y="401"/>
                  <a:pt x="1489" y="401"/>
                  <a:pt x="1489" y="401"/>
                </a:cubicBezTo>
                <a:cubicBezTo>
                  <a:pt x="1486" y="396"/>
                  <a:pt x="1486" y="396"/>
                  <a:pt x="1486" y="396"/>
                </a:cubicBezTo>
                <a:cubicBezTo>
                  <a:pt x="1484" y="396"/>
                  <a:pt x="1484" y="396"/>
                  <a:pt x="1484" y="396"/>
                </a:cubicBezTo>
                <a:cubicBezTo>
                  <a:pt x="1483" y="395"/>
                  <a:pt x="1483" y="395"/>
                  <a:pt x="1483" y="395"/>
                </a:cubicBezTo>
                <a:cubicBezTo>
                  <a:pt x="1481" y="394"/>
                  <a:pt x="1481" y="394"/>
                  <a:pt x="1481" y="394"/>
                </a:cubicBezTo>
                <a:cubicBezTo>
                  <a:pt x="1480" y="395"/>
                  <a:pt x="1480" y="395"/>
                  <a:pt x="1480" y="395"/>
                </a:cubicBezTo>
                <a:cubicBezTo>
                  <a:pt x="1478" y="396"/>
                  <a:pt x="1478" y="396"/>
                  <a:pt x="1478" y="396"/>
                </a:cubicBezTo>
                <a:cubicBezTo>
                  <a:pt x="1476" y="395"/>
                  <a:pt x="1476" y="395"/>
                  <a:pt x="1476" y="395"/>
                </a:cubicBezTo>
                <a:cubicBezTo>
                  <a:pt x="1475" y="395"/>
                  <a:pt x="1475" y="395"/>
                  <a:pt x="1475" y="395"/>
                </a:cubicBezTo>
                <a:cubicBezTo>
                  <a:pt x="1473" y="395"/>
                  <a:pt x="1473" y="395"/>
                  <a:pt x="1473" y="395"/>
                </a:cubicBezTo>
                <a:cubicBezTo>
                  <a:pt x="1472" y="394"/>
                  <a:pt x="1472" y="394"/>
                  <a:pt x="1472" y="394"/>
                </a:cubicBezTo>
                <a:cubicBezTo>
                  <a:pt x="1473" y="394"/>
                  <a:pt x="1473" y="394"/>
                  <a:pt x="1473" y="394"/>
                </a:cubicBezTo>
                <a:cubicBezTo>
                  <a:pt x="1476" y="394"/>
                  <a:pt x="1476" y="394"/>
                  <a:pt x="1476" y="394"/>
                </a:cubicBezTo>
                <a:cubicBezTo>
                  <a:pt x="1478" y="394"/>
                  <a:pt x="1478" y="394"/>
                  <a:pt x="1478" y="394"/>
                </a:cubicBezTo>
                <a:cubicBezTo>
                  <a:pt x="1478" y="392"/>
                  <a:pt x="1478" y="392"/>
                  <a:pt x="1478" y="392"/>
                </a:cubicBezTo>
                <a:cubicBezTo>
                  <a:pt x="1480" y="392"/>
                  <a:pt x="1480" y="392"/>
                  <a:pt x="1480" y="392"/>
                </a:cubicBezTo>
                <a:cubicBezTo>
                  <a:pt x="1482" y="391"/>
                  <a:pt x="1482" y="391"/>
                  <a:pt x="1482" y="391"/>
                </a:cubicBezTo>
                <a:cubicBezTo>
                  <a:pt x="1480" y="390"/>
                  <a:pt x="1480" y="390"/>
                  <a:pt x="1480" y="390"/>
                </a:cubicBezTo>
                <a:cubicBezTo>
                  <a:pt x="1480" y="389"/>
                  <a:pt x="1480" y="389"/>
                  <a:pt x="1480" y="389"/>
                </a:cubicBezTo>
                <a:cubicBezTo>
                  <a:pt x="1479" y="389"/>
                  <a:pt x="1479" y="389"/>
                  <a:pt x="1479" y="389"/>
                </a:cubicBezTo>
                <a:cubicBezTo>
                  <a:pt x="1477" y="390"/>
                  <a:pt x="1477" y="390"/>
                  <a:pt x="1477" y="390"/>
                </a:cubicBezTo>
                <a:cubicBezTo>
                  <a:pt x="1476" y="389"/>
                  <a:pt x="1476" y="389"/>
                  <a:pt x="1476" y="389"/>
                </a:cubicBezTo>
                <a:cubicBezTo>
                  <a:pt x="1478" y="388"/>
                  <a:pt x="1478" y="388"/>
                  <a:pt x="1478" y="388"/>
                </a:cubicBezTo>
                <a:cubicBezTo>
                  <a:pt x="1481" y="388"/>
                  <a:pt x="1481" y="388"/>
                  <a:pt x="1481" y="388"/>
                </a:cubicBezTo>
                <a:cubicBezTo>
                  <a:pt x="1482" y="387"/>
                  <a:pt x="1482" y="387"/>
                  <a:pt x="1482" y="387"/>
                </a:cubicBezTo>
                <a:cubicBezTo>
                  <a:pt x="1482" y="386"/>
                  <a:pt x="1482" y="386"/>
                  <a:pt x="1482" y="386"/>
                </a:cubicBezTo>
                <a:cubicBezTo>
                  <a:pt x="1483" y="385"/>
                  <a:pt x="1483" y="385"/>
                  <a:pt x="1483" y="385"/>
                </a:cubicBezTo>
                <a:cubicBezTo>
                  <a:pt x="1484" y="383"/>
                  <a:pt x="1484" y="383"/>
                  <a:pt x="1484" y="383"/>
                </a:cubicBezTo>
                <a:cubicBezTo>
                  <a:pt x="1485" y="381"/>
                  <a:pt x="1485" y="381"/>
                  <a:pt x="1485" y="381"/>
                </a:cubicBezTo>
                <a:cubicBezTo>
                  <a:pt x="1485" y="381"/>
                  <a:pt x="1485" y="381"/>
                  <a:pt x="1485" y="381"/>
                </a:cubicBezTo>
                <a:cubicBezTo>
                  <a:pt x="1486" y="379"/>
                  <a:pt x="1486" y="379"/>
                  <a:pt x="1486" y="379"/>
                </a:cubicBezTo>
                <a:cubicBezTo>
                  <a:pt x="1486" y="378"/>
                  <a:pt x="1486" y="378"/>
                  <a:pt x="1486" y="378"/>
                </a:cubicBezTo>
                <a:cubicBezTo>
                  <a:pt x="1487" y="376"/>
                  <a:pt x="1487" y="376"/>
                  <a:pt x="1487" y="376"/>
                </a:cubicBezTo>
                <a:cubicBezTo>
                  <a:pt x="1488" y="374"/>
                  <a:pt x="1488" y="374"/>
                  <a:pt x="1488" y="374"/>
                </a:cubicBezTo>
                <a:cubicBezTo>
                  <a:pt x="1488" y="373"/>
                  <a:pt x="1488" y="373"/>
                  <a:pt x="1488" y="373"/>
                </a:cubicBezTo>
                <a:cubicBezTo>
                  <a:pt x="1486" y="371"/>
                  <a:pt x="1486" y="371"/>
                  <a:pt x="1486" y="371"/>
                </a:cubicBezTo>
                <a:cubicBezTo>
                  <a:pt x="1485" y="371"/>
                  <a:pt x="1485" y="371"/>
                  <a:pt x="1485" y="371"/>
                </a:cubicBezTo>
                <a:cubicBezTo>
                  <a:pt x="1481" y="371"/>
                  <a:pt x="1481" y="371"/>
                  <a:pt x="1481" y="371"/>
                </a:cubicBezTo>
                <a:cubicBezTo>
                  <a:pt x="1479" y="371"/>
                  <a:pt x="1479" y="371"/>
                  <a:pt x="1479" y="371"/>
                </a:cubicBezTo>
                <a:cubicBezTo>
                  <a:pt x="1478" y="371"/>
                  <a:pt x="1478" y="371"/>
                  <a:pt x="1478" y="371"/>
                </a:cubicBezTo>
                <a:cubicBezTo>
                  <a:pt x="1477" y="371"/>
                  <a:pt x="1477" y="371"/>
                  <a:pt x="1477" y="371"/>
                </a:cubicBezTo>
                <a:cubicBezTo>
                  <a:pt x="1475" y="371"/>
                  <a:pt x="1475" y="371"/>
                  <a:pt x="1475" y="371"/>
                </a:cubicBezTo>
                <a:cubicBezTo>
                  <a:pt x="1474" y="371"/>
                  <a:pt x="1474" y="371"/>
                  <a:pt x="1474" y="371"/>
                </a:cubicBezTo>
                <a:cubicBezTo>
                  <a:pt x="1474" y="371"/>
                  <a:pt x="1474" y="371"/>
                  <a:pt x="1474" y="371"/>
                </a:cubicBezTo>
                <a:cubicBezTo>
                  <a:pt x="1473" y="372"/>
                  <a:pt x="1473" y="372"/>
                  <a:pt x="1473" y="372"/>
                </a:cubicBezTo>
                <a:cubicBezTo>
                  <a:pt x="1471" y="373"/>
                  <a:pt x="1471" y="373"/>
                  <a:pt x="1471" y="373"/>
                </a:cubicBezTo>
                <a:cubicBezTo>
                  <a:pt x="1470" y="373"/>
                  <a:pt x="1470" y="373"/>
                  <a:pt x="1470" y="373"/>
                </a:cubicBezTo>
                <a:cubicBezTo>
                  <a:pt x="1469" y="374"/>
                  <a:pt x="1469" y="374"/>
                  <a:pt x="1469" y="374"/>
                </a:cubicBezTo>
                <a:cubicBezTo>
                  <a:pt x="1469" y="373"/>
                  <a:pt x="1469" y="373"/>
                  <a:pt x="1469" y="373"/>
                </a:cubicBezTo>
                <a:cubicBezTo>
                  <a:pt x="1470" y="372"/>
                  <a:pt x="1470" y="372"/>
                  <a:pt x="1470" y="372"/>
                </a:cubicBezTo>
                <a:cubicBezTo>
                  <a:pt x="1472" y="369"/>
                  <a:pt x="1472" y="369"/>
                  <a:pt x="1472" y="369"/>
                </a:cubicBezTo>
                <a:cubicBezTo>
                  <a:pt x="1471" y="370"/>
                  <a:pt x="1471" y="370"/>
                  <a:pt x="1471" y="370"/>
                </a:cubicBezTo>
                <a:cubicBezTo>
                  <a:pt x="1469" y="369"/>
                  <a:pt x="1469" y="369"/>
                  <a:pt x="1469" y="369"/>
                </a:cubicBezTo>
                <a:cubicBezTo>
                  <a:pt x="1470" y="369"/>
                  <a:pt x="1470" y="369"/>
                  <a:pt x="1470" y="369"/>
                </a:cubicBezTo>
                <a:cubicBezTo>
                  <a:pt x="1470" y="367"/>
                  <a:pt x="1470" y="367"/>
                  <a:pt x="1470" y="367"/>
                </a:cubicBezTo>
                <a:cubicBezTo>
                  <a:pt x="1474" y="364"/>
                  <a:pt x="1474" y="364"/>
                  <a:pt x="1474" y="364"/>
                </a:cubicBezTo>
                <a:cubicBezTo>
                  <a:pt x="1476" y="362"/>
                  <a:pt x="1476" y="362"/>
                  <a:pt x="1476" y="362"/>
                </a:cubicBezTo>
                <a:cubicBezTo>
                  <a:pt x="1477" y="362"/>
                  <a:pt x="1477" y="362"/>
                  <a:pt x="1477" y="362"/>
                </a:cubicBezTo>
                <a:cubicBezTo>
                  <a:pt x="1478" y="360"/>
                  <a:pt x="1478" y="360"/>
                  <a:pt x="1478" y="360"/>
                </a:cubicBezTo>
                <a:cubicBezTo>
                  <a:pt x="1477" y="359"/>
                  <a:pt x="1477" y="359"/>
                  <a:pt x="1477" y="359"/>
                </a:cubicBezTo>
                <a:cubicBezTo>
                  <a:pt x="1478" y="358"/>
                  <a:pt x="1478" y="358"/>
                  <a:pt x="1478" y="358"/>
                </a:cubicBezTo>
                <a:cubicBezTo>
                  <a:pt x="1478" y="357"/>
                  <a:pt x="1478" y="357"/>
                  <a:pt x="1478" y="357"/>
                </a:cubicBezTo>
                <a:cubicBezTo>
                  <a:pt x="1476" y="357"/>
                  <a:pt x="1476" y="357"/>
                  <a:pt x="1476" y="357"/>
                </a:cubicBezTo>
                <a:cubicBezTo>
                  <a:pt x="1475" y="358"/>
                  <a:pt x="1475" y="358"/>
                  <a:pt x="1475" y="358"/>
                </a:cubicBezTo>
                <a:cubicBezTo>
                  <a:pt x="1473" y="358"/>
                  <a:pt x="1473" y="358"/>
                  <a:pt x="1473" y="358"/>
                </a:cubicBezTo>
                <a:cubicBezTo>
                  <a:pt x="1472" y="359"/>
                  <a:pt x="1472" y="359"/>
                  <a:pt x="1472" y="359"/>
                </a:cubicBezTo>
                <a:cubicBezTo>
                  <a:pt x="1470" y="359"/>
                  <a:pt x="1470" y="359"/>
                  <a:pt x="1470" y="359"/>
                </a:cubicBezTo>
                <a:cubicBezTo>
                  <a:pt x="1468" y="359"/>
                  <a:pt x="1468" y="359"/>
                  <a:pt x="1468" y="359"/>
                </a:cubicBezTo>
                <a:cubicBezTo>
                  <a:pt x="1467" y="359"/>
                  <a:pt x="1467" y="359"/>
                  <a:pt x="1467" y="359"/>
                </a:cubicBezTo>
                <a:cubicBezTo>
                  <a:pt x="1467" y="360"/>
                  <a:pt x="1467" y="360"/>
                  <a:pt x="1467" y="360"/>
                </a:cubicBezTo>
                <a:cubicBezTo>
                  <a:pt x="1467" y="359"/>
                  <a:pt x="1467" y="359"/>
                  <a:pt x="1467" y="359"/>
                </a:cubicBezTo>
                <a:cubicBezTo>
                  <a:pt x="1466" y="359"/>
                  <a:pt x="1466" y="359"/>
                  <a:pt x="1466" y="359"/>
                </a:cubicBezTo>
                <a:cubicBezTo>
                  <a:pt x="1464" y="360"/>
                  <a:pt x="1464" y="360"/>
                  <a:pt x="1464" y="360"/>
                </a:cubicBezTo>
                <a:cubicBezTo>
                  <a:pt x="1465" y="359"/>
                  <a:pt x="1465" y="359"/>
                  <a:pt x="1465" y="359"/>
                </a:cubicBezTo>
                <a:cubicBezTo>
                  <a:pt x="1463" y="358"/>
                  <a:pt x="1463" y="358"/>
                  <a:pt x="1463" y="358"/>
                </a:cubicBezTo>
                <a:cubicBezTo>
                  <a:pt x="1462" y="359"/>
                  <a:pt x="1462" y="359"/>
                  <a:pt x="1462" y="359"/>
                </a:cubicBezTo>
                <a:cubicBezTo>
                  <a:pt x="1461" y="360"/>
                  <a:pt x="1461" y="360"/>
                  <a:pt x="1461" y="360"/>
                </a:cubicBezTo>
                <a:cubicBezTo>
                  <a:pt x="1462" y="361"/>
                  <a:pt x="1462" y="361"/>
                  <a:pt x="1462" y="361"/>
                </a:cubicBezTo>
                <a:cubicBezTo>
                  <a:pt x="1461" y="361"/>
                  <a:pt x="1461" y="361"/>
                  <a:pt x="1461" y="361"/>
                </a:cubicBezTo>
                <a:cubicBezTo>
                  <a:pt x="1461" y="363"/>
                  <a:pt x="1461" y="363"/>
                  <a:pt x="1461" y="363"/>
                </a:cubicBezTo>
                <a:cubicBezTo>
                  <a:pt x="1460" y="363"/>
                  <a:pt x="1460" y="363"/>
                  <a:pt x="1460" y="363"/>
                </a:cubicBezTo>
                <a:cubicBezTo>
                  <a:pt x="1460" y="365"/>
                  <a:pt x="1460" y="365"/>
                  <a:pt x="1460" y="365"/>
                </a:cubicBezTo>
                <a:cubicBezTo>
                  <a:pt x="1460" y="366"/>
                  <a:pt x="1460" y="366"/>
                  <a:pt x="1460" y="366"/>
                </a:cubicBezTo>
                <a:cubicBezTo>
                  <a:pt x="1459" y="366"/>
                  <a:pt x="1459" y="366"/>
                  <a:pt x="1459" y="366"/>
                </a:cubicBezTo>
                <a:cubicBezTo>
                  <a:pt x="1461" y="368"/>
                  <a:pt x="1461" y="368"/>
                  <a:pt x="1461" y="368"/>
                </a:cubicBezTo>
                <a:cubicBezTo>
                  <a:pt x="1462" y="369"/>
                  <a:pt x="1462" y="369"/>
                  <a:pt x="1462" y="369"/>
                </a:cubicBezTo>
                <a:cubicBezTo>
                  <a:pt x="1460" y="368"/>
                  <a:pt x="1460" y="368"/>
                  <a:pt x="1460" y="368"/>
                </a:cubicBezTo>
                <a:cubicBezTo>
                  <a:pt x="1459" y="369"/>
                  <a:pt x="1459" y="369"/>
                  <a:pt x="1459" y="369"/>
                </a:cubicBezTo>
                <a:cubicBezTo>
                  <a:pt x="1457" y="368"/>
                  <a:pt x="1457" y="368"/>
                  <a:pt x="1457" y="368"/>
                </a:cubicBezTo>
                <a:cubicBezTo>
                  <a:pt x="1457" y="368"/>
                  <a:pt x="1457" y="368"/>
                  <a:pt x="1457" y="368"/>
                </a:cubicBezTo>
                <a:cubicBezTo>
                  <a:pt x="1458" y="369"/>
                  <a:pt x="1458" y="369"/>
                  <a:pt x="1458" y="369"/>
                </a:cubicBezTo>
                <a:cubicBezTo>
                  <a:pt x="1457" y="370"/>
                  <a:pt x="1457" y="370"/>
                  <a:pt x="1457" y="370"/>
                </a:cubicBezTo>
                <a:cubicBezTo>
                  <a:pt x="1457" y="368"/>
                  <a:pt x="1457" y="368"/>
                  <a:pt x="1457" y="368"/>
                </a:cubicBezTo>
                <a:cubicBezTo>
                  <a:pt x="1456" y="370"/>
                  <a:pt x="1456" y="370"/>
                  <a:pt x="1456" y="370"/>
                </a:cubicBezTo>
                <a:cubicBezTo>
                  <a:pt x="1457" y="371"/>
                  <a:pt x="1457" y="371"/>
                  <a:pt x="1457" y="371"/>
                </a:cubicBezTo>
                <a:cubicBezTo>
                  <a:pt x="1456" y="372"/>
                  <a:pt x="1456" y="372"/>
                  <a:pt x="1456" y="372"/>
                </a:cubicBezTo>
                <a:cubicBezTo>
                  <a:pt x="1457" y="373"/>
                  <a:pt x="1457" y="373"/>
                  <a:pt x="1457" y="373"/>
                </a:cubicBezTo>
                <a:cubicBezTo>
                  <a:pt x="1458" y="373"/>
                  <a:pt x="1458" y="373"/>
                  <a:pt x="1458" y="373"/>
                </a:cubicBezTo>
                <a:cubicBezTo>
                  <a:pt x="1457" y="374"/>
                  <a:pt x="1457" y="374"/>
                  <a:pt x="1457" y="374"/>
                </a:cubicBezTo>
                <a:lnTo>
                  <a:pt x="1456" y="373"/>
                </a:lnTo>
                <a:close/>
                <a:moveTo>
                  <a:pt x="1452" y="371"/>
                </a:moveTo>
                <a:cubicBezTo>
                  <a:pt x="1451" y="371"/>
                  <a:pt x="1451" y="371"/>
                  <a:pt x="1451" y="371"/>
                </a:cubicBezTo>
                <a:cubicBezTo>
                  <a:pt x="1451" y="374"/>
                  <a:pt x="1451" y="374"/>
                  <a:pt x="1451" y="374"/>
                </a:cubicBezTo>
                <a:cubicBezTo>
                  <a:pt x="1449" y="372"/>
                  <a:pt x="1449" y="372"/>
                  <a:pt x="1449" y="372"/>
                </a:cubicBezTo>
                <a:cubicBezTo>
                  <a:pt x="1449" y="374"/>
                  <a:pt x="1449" y="374"/>
                  <a:pt x="1449" y="374"/>
                </a:cubicBezTo>
                <a:cubicBezTo>
                  <a:pt x="1449" y="373"/>
                  <a:pt x="1449" y="373"/>
                  <a:pt x="1449" y="373"/>
                </a:cubicBezTo>
                <a:cubicBezTo>
                  <a:pt x="1448" y="374"/>
                  <a:pt x="1448" y="374"/>
                  <a:pt x="1448" y="374"/>
                </a:cubicBezTo>
                <a:cubicBezTo>
                  <a:pt x="1450" y="375"/>
                  <a:pt x="1450" y="375"/>
                  <a:pt x="1450" y="375"/>
                </a:cubicBezTo>
                <a:cubicBezTo>
                  <a:pt x="1450" y="375"/>
                  <a:pt x="1450" y="375"/>
                  <a:pt x="1450" y="375"/>
                </a:cubicBezTo>
                <a:cubicBezTo>
                  <a:pt x="1451" y="375"/>
                  <a:pt x="1451" y="375"/>
                  <a:pt x="1451" y="375"/>
                </a:cubicBezTo>
                <a:cubicBezTo>
                  <a:pt x="1450" y="376"/>
                  <a:pt x="1450" y="376"/>
                  <a:pt x="1450" y="376"/>
                </a:cubicBezTo>
                <a:cubicBezTo>
                  <a:pt x="1452" y="378"/>
                  <a:pt x="1452" y="378"/>
                  <a:pt x="1452" y="378"/>
                </a:cubicBezTo>
                <a:cubicBezTo>
                  <a:pt x="1454" y="378"/>
                  <a:pt x="1454" y="378"/>
                  <a:pt x="1454" y="378"/>
                </a:cubicBezTo>
                <a:cubicBezTo>
                  <a:pt x="1454" y="380"/>
                  <a:pt x="1454" y="380"/>
                  <a:pt x="1454" y="380"/>
                </a:cubicBezTo>
                <a:cubicBezTo>
                  <a:pt x="1455" y="380"/>
                  <a:pt x="1455" y="380"/>
                  <a:pt x="1455" y="380"/>
                </a:cubicBezTo>
                <a:cubicBezTo>
                  <a:pt x="1456" y="378"/>
                  <a:pt x="1456" y="378"/>
                  <a:pt x="1456" y="378"/>
                </a:cubicBezTo>
                <a:cubicBezTo>
                  <a:pt x="1457" y="377"/>
                  <a:pt x="1457" y="377"/>
                  <a:pt x="1457" y="377"/>
                </a:cubicBezTo>
                <a:cubicBezTo>
                  <a:pt x="1456" y="377"/>
                  <a:pt x="1456" y="377"/>
                  <a:pt x="1456" y="377"/>
                </a:cubicBezTo>
                <a:cubicBezTo>
                  <a:pt x="1455" y="377"/>
                  <a:pt x="1455" y="377"/>
                  <a:pt x="1455" y="377"/>
                </a:cubicBezTo>
                <a:cubicBezTo>
                  <a:pt x="1453" y="376"/>
                  <a:pt x="1453" y="376"/>
                  <a:pt x="1453" y="376"/>
                </a:cubicBezTo>
                <a:cubicBezTo>
                  <a:pt x="1453" y="373"/>
                  <a:pt x="1453" y="373"/>
                  <a:pt x="1453" y="373"/>
                </a:cubicBezTo>
                <a:lnTo>
                  <a:pt x="1452" y="371"/>
                </a:lnTo>
                <a:close/>
                <a:moveTo>
                  <a:pt x="1446" y="366"/>
                </a:moveTo>
                <a:cubicBezTo>
                  <a:pt x="1447" y="367"/>
                  <a:pt x="1447" y="367"/>
                  <a:pt x="1447" y="367"/>
                </a:cubicBezTo>
                <a:cubicBezTo>
                  <a:pt x="1448" y="367"/>
                  <a:pt x="1448" y="367"/>
                  <a:pt x="1448" y="367"/>
                </a:cubicBezTo>
                <a:cubicBezTo>
                  <a:pt x="1450" y="367"/>
                  <a:pt x="1450" y="367"/>
                  <a:pt x="1450" y="367"/>
                </a:cubicBezTo>
                <a:cubicBezTo>
                  <a:pt x="1451" y="365"/>
                  <a:pt x="1451" y="365"/>
                  <a:pt x="1451" y="365"/>
                </a:cubicBezTo>
                <a:cubicBezTo>
                  <a:pt x="1451" y="365"/>
                  <a:pt x="1451" y="365"/>
                  <a:pt x="1451" y="365"/>
                </a:cubicBezTo>
                <a:cubicBezTo>
                  <a:pt x="1451" y="363"/>
                  <a:pt x="1451" y="363"/>
                  <a:pt x="1451" y="363"/>
                </a:cubicBezTo>
                <a:cubicBezTo>
                  <a:pt x="1453" y="362"/>
                  <a:pt x="1453" y="362"/>
                  <a:pt x="1453" y="362"/>
                </a:cubicBezTo>
                <a:cubicBezTo>
                  <a:pt x="1453" y="359"/>
                  <a:pt x="1453" y="359"/>
                  <a:pt x="1453" y="359"/>
                </a:cubicBezTo>
                <a:cubicBezTo>
                  <a:pt x="1448" y="362"/>
                  <a:pt x="1448" y="362"/>
                  <a:pt x="1448" y="362"/>
                </a:cubicBezTo>
                <a:cubicBezTo>
                  <a:pt x="1449" y="364"/>
                  <a:pt x="1449" y="364"/>
                  <a:pt x="1449" y="364"/>
                </a:cubicBezTo>
                <a:cubicBezTo>
                  <a:pt x="1447" y="363"/>
                  <a:pt x="1447" y="363"/>
                  <a:pt x="1447" y="363"/>
                </a:cubicBezTo>
                <a:cubicBezTo>
                  <a:pt x="1446" y="364"/>
                  <a:pt x="1446" y="364"/>
                  <a:pt x="1446" y="364"/>
                </a:cubicBezTo>
                <a:cubicBezTo>
                  <a:pt x="1447" y="366"/>
                  <a:pt x="1447" y="366"/>
                  <a:pt x="1447" y="366"/>
                </a:cubicBezTo>
                <a:lnTo>
                  <a:pt x="1446" y="366"/>
                </a:lnTo>
                <a:close/>
                <a:moveTo>
                  <a:pt x="903" y="48"/>
                </a:moveTo>
                <a:cubicBezTo>
                  <a:pt x="903" y="49"/>
                  <a:pt x="903" y="49"/>
                  <a:pt x="903" y="49"/>
                </a:cubicBezTo>
                <a:cubicBezTo>
                  <a:pt x="904" y="50"/>
                  <a:pt x="904" y="50"/>
                  <a:pt x="904" y="50"/>
                </a:cubicBezTo>
                <a:cubicBezTo>
                  <a:pt x="905" y="49"/>
                  <a:pt x="905" y="49"/>
                  <a:pt x="905" y="49"/>
                </a:cubicBezTo>
                <a:cubicBezTo>
                  <a:pt x="904" y="48"/>
                  <a:pt x="904" y="48"/>
                  <a:pt x="904" y="48"/>
                </a:cubicBezTo>
                <a:lnTo>
                  <a:pt x="903" y="48"/>
                </a:lnTo>
                <a:close/>
                <a:moveTo>
                  <a:pt x="848" y="105"/>
                </a:moveTo>
                <a:cubicBezTo>
                  <a:pt x="847" y="104"/>
                  <a:pt x="847" y="104"/>
                  <a:pt x="847" y="104"/>
                </a:cubicBezTo>
                <a:cubicBezTo>
                  <a:pt x="846" y="105"/>
                  <a:pt x="846" y="105"/>
                  <a:pt x="846" y="105"/>
                </a:cubicBezTo>
                <a:lnTo>
                  <a:pt x="848" y="105"/>
                </a:lnTo>
                <a:close/>
                <a:moveTo>
                  <a:pt x="842" y="103"/>
                </a:moveTo>
                <a:cubicBezTo>
                  <a:pt x="843" y="105"/>
                  <a:pt x="843" y="105"/>
                  <a:pt x="843" y="105"/>
                </a:cubicBezTo>
                <a:cubicBezTo>
                  <a:pt x="844" y="105"/>
                  <a:pt x="844" y="105"/>
                  <a:pt x="844" y="105"/>
                </a:cubicBezTo>
                <a:cubicBezTo>
                  <a:pt x="844" y="104"/>
                  <a:pt x="844" y="104"/>
                  <a:pt x="844" y="104"/>
                </a:cubicBezTo>
                <a:cubicBezTo>
                  <a:pt x="844" y="103"/>
                  <a:pt x="844" y="103"/>
                  <a:pt x="844" y="103"/>
                </a:cubicBezTo>
                <a:cubicBezTo>
                  <a:pt x="843" y="103"/>
                  <a:pt x="843" y="103"/>
                  <a:pt x="843" y="103"/>
                </a:cubicBezTo>
                <a:lnTo>
                  <a:pt x="842" y="103"/>
                </a:lnTo>
                <a:close/>
                <a:moveTo>
                  <a:pt x="907" y="143"/>
                </a:moveTo>
                <a:cubicBezTo>
                  <a:pt x="908" y="142"/>
                  <a:pt x="908" y="142"/>
                  <a:pt x="908" y="142"/>
                </a:cubicBezTo>
                <a:cubicBezTo>
                  <a:pt x="907" y="141"/>
                  <a:pt x="907" y="141"/>
                  <a:pt x="907" y="141"/>
                </a:cubicBezTo>
                <a:cubicBezTo>
                  <a:pt x="906" y="139"/>
                  <a:pt x="906" y="139"/>
                  <a:pt x="906" y="139"/>
                </a:cubicBezTo>
                <a:cubicBezTo>
                  <a:pt x="906" y="141"/>
                  <a:pt x="906" y="141"/>
                  <a:pt x="906" y="141"/>
                </a:cubicBezTo>
                <a:cubicBezTo>
                  <a:pt x="906" y="143"/>
                  <a:pt x="906" y="143"/>
                  <a:pt x="906" y="143"/>
                </a:cubicBezTo>
                <a:lnTo>
                  <a:pt x="907" y="143"/>
                </a:lnTo>
                <a:close/>
                <a:moveTo>
                  <a:pt x="820" y="91"/>
                </a:moveTo>
                <a:cubicBezTo>
                  <a:pt x="819" y="91"/>
                  <a:pt x="819" y="91"/>
                  <a:pt x="819" y="91"/>
                </a:cubicBezTo>
                <a:cubicBezTo>
                  <a:pt x="818" y="91"/>
                  <a:pt x="818" y="91"/>
                  <a:pt x="818" y="91"/>
                </a:cubicBezTo>
                <a:cubicBezTo>
                  <a:pt x="816" y="92"/>
                  <a:pt x="816" y="92"/>
                  <a:pt x="816" y="92"/>
                </a:cubicBezTo>
                <a:cubicBezTo>
                  <a:pt x="817" y="93"/>
                  <a:pt x="817" y="93"/>
                  <a:pt x="817" y="93"/>
                </a:cubicBezTo>
                <a:cubicBezTo>
                  <a:pt x="817" y="94"/>
                  <a:pt x="817" y="94"/>
                  <a:pt x="817" y="94"/>
                </a:cubicBezTo>
                <a:cubicBezTo>
                  <a:pt x="818" y="95"/>
                  <a:pt x="818" y="95"/>
                  <a:pt x="818" y="95"/>
                </a:cubicBezTo>
                <a:cubicBezTo>
                  <a:pt x="819" y="94"/>
                  <a:pt x="819" y="94"/>
                  <a:pt x="819" y="94"/>
                </a:cubicBezTo>
                <a:cubicBezTo>
                  <a:pt x="820" y="95"/>
                  <a:pt x="820" y="95"/>
                  <a:pt x="820" y="95"/>
                </a:cubicBezTo>
                <a:cubicBezTo>
                  <a:pt x="821" y="95"/>
                  <a:pt x="821" y="95"/>
                  <a:pt x="821" y="95"/>
                </a:cubicBezTo>
                <a:cubicBezTo>
                  <a:pt x="822" y="96"/>
                  <a:pt x="822" y="96"/>
                  <a:pt x="822" y="96"/>
                </a:cubicBezTo>
                <a:cubicBezTo>
                  <a:pt x="822" y="96"/>
                  <a:pt x="823" y="96"/>
                  <a:pt x="823" y="96"/>
                </a:cubicBezTo>
                <a:cubicBezTo>
                  <a:pt x="824" y="94"/>
                  <a:pt x="824" y="94"/>
                  <a:pt x="824" y="94"/>
                </a:cubicBezTo>
                <a:cubicBezTo>
                  <a:pt x="823" y="93"/>
                  <a:pt x="823" y="93"/>
                  <a:pt x="823" y="93"/>
                </a:cubicBezTo>
                <a:cubicBezTo>
                  <a:pt x="821" y="92"/>
                  <a:pt x="821" y="92"/>
                  <a:pt x="821" y="92"/>
                </a:cubicBezTo>
                <a:lnTo>
                  <a:pt x="820" y="91"/>
                </a:lnTo>
                <a:close/>
                <a:moveTo>
                  <a:pt x="1007" y="470"/>
                </a:moveTo>
                <a:cubicBezTo>
                  <a:pt x="1007" y="470"/>
                  <a:pt x="1008" y="470"/>
                  <a:pt x="1008" y="470"/>
                </a:cubicBezTo>
                <a:cubicBezTo>
                  <a:pt x="1009" y="470"/>
                  <a:pt x="1009" y="470"/>
                  <a:pt x="1009" y="470"/>
                </a:cubicBezTo>
                <a:cubicBezTo>
                  <a:pt x="1009" y="469"/>
                  <a:pt x="1009" y="469"/>
                  <a:pt x="1009" y="469"/>
                </a:cubicBezTo>
                <a:cubicBezTo>
                  <a:pt x="1008" y="468"/>
                  <a:pt x="1008" y="468"/>
                  <a:pt x="1008" y="468"/>
                </a:cubicBezTo>
                <a:cubicBezTo>
                  <a:pt x="1008" y="468"/>
                  <a:pt x="1008" y="468"/>
                  <a:pt x="1008" y="468"/>
                </a:cubicBezTo>
                <a:cubicBezTo>
                  <a:pt x="1007" y="468"/>
                  <a:pt x="1007" y="468"/>
                  <a:pt x="1007" y="468"/>
                </a:cubicBezTo>
                <a:cubicBezTo>
                  <a:pt x="1007" y="468"/>
                  <a:pt x="1007" y="468"/>
                  <a:pt x="1007" y="468"/>
                </a:cubicBezTo>
                <a:cubicBezTo>
                  <a:pt x="1007" y="468"/>
                  <a:pt x="1007" y="468"/>
                  <a:pt x="1007" y="468"/>
                </a:cubicBezTo>
                <a:lnTo>
                  <a:pt x="1007" y="470"/>
                </a:lnTo>
                <a:close/>
                <a:moveTo>
                  <a:pt x="898" y="48"/>
                </a:moveTo>
                <a:cubicBezTo>
                  <a:pt x="899" y="50"/>
                  <a:pt x="899" y="50"/>
                  <a:pt x="899" y="50"/>
                </a:cubicBezTo>
                <a:cubicBezTo>
                  <a:pt x="900" y="49"/>
                  <a:pt x="900" y="49"/>
                  <a:pt x="900" y="49"/>
                </a:cubicBezTo>
                <a:cubicBezTo>
                  <a:pt x="900" y="48"/>
                  <a:pt x="900" y="48"/>
                  <a:pt x="900" y="48"/>
                </a:cubicBezTo>
                <a:cubicBezTo>
                  <a:pt x="899" y="48"/>
                  <a:pt x="899" y="48"/>
                  <a:pt x="899" y="48"/>
                </a:cubicBezTo>
                <a:lnTo>
                  <a:pt x="898" y="48"/>
                </a:lnTo>
                <a:close/>
                <a:moveTo>
                  <a:pt x="896" y="46"/>
                </a:moveTo>
                <a:cubicBezTo>
                  <a:pt x="896" y="48"/>
                  <a:pt x="896" y="48"/>
                  <a:pt x="896" y="48"/>
                </a:cubicBezTo>
                <a:cubicBezTo>
                  <a:pt x="897" y="47"/>
                  <a:pt x="897" y="47"/>
                  <a:pt x="897" y="47"/>
                </a:cubicBezTo>
                <a:cubicBezTo>
                  <a:pt x="897" y="46"/>
                  <a:pt x="897" y="46"/>
                  <a:pt x="897" y="46"/>
                </a:cubicBezTo>
                <a:cubicBezTo>
                  <a:pt x="897" y="45"/>
                  <a:pt x="897" y="45"/>
                  <a:pt x="897" y="45"/>
                </a:cubicBezTo>
                <a:lnTo>
                  <a:pt x="896" y="46"/>
                </a:lnTo>
                <a:close/>
                <a:moveTo>
                  <a:pt x="904" y="137"/>
                </a:moveTo>
                <a:cubicBezTo>
                  <a:pt x="903" y="137"/>
                  <a:pt x="903" y="137"/>
                  <a:pt x="903" y="137"/>
                </a:cubicBezTo>
                <a:cubicBezTo>
                  <a:pt x="902" y="139"/>
                  <a:pt x="902" y="139"/>
                  <a:pt x="902" y="139"/>
                </a:cubicBezTo>
                <a:cubicBezTo>
                  <a:pt x="901" y="141"/>
                  <a:pt x="901" y="141"/>
                  <a:pt x="901" y="141"/>
                </a:cubicBezTo>
                <a:cubicBezTo>
                  <a:pt x="902" y="143"/>
                  <a:pt x="902" y="143"/>
                  <a:pt x="902" y="143"/>
                </a:cubicBezTo>
                <a:cubicBezTo>
                  <a:pt x="902" y="144"/>
                  <a:pt x="902" y="144"/>
                  <a:pt x="902" y="144"/>
                </a:cubicBezTo>
                <a:cubicBezTo>
                  <a:pt x="903" y="145"/>
                  <a:pt x="903" y="145"/>
                  <a:pt x="903" y="145"/>
                </a:cubicBezTo>
                <a:cubicBezTo>
                  <a:pt x="904" y="145"/>
                  <a:pt x="904" y="145"/>
                  <a:pt x="904" y="145"/>
                </a:cubicBezTo>
                <a:cubicBezTo>
                  <a:pt x="905" y="144"/>
                  <a:pt x="905" y="144"/>
                  <a:pt x="905" y="144"/>
                </a:cubicBezTo>
                <a:cubicBezTo>
                  <a:pt x="904" y="141"/>
                  <a:pt x="904" y="141"/>
                  <a:pt x="904" y="141"/>
                </a:cubicBezTo>
                <a:cubicBezTo>
                  <a:pt x="905" y="139"/>
                  <a:pt x="905" y="139"/>
                  <a:pt x="905" y="139"/>
                </a:cubicBezTo>
                <a:lnTo>
                  <a:pt x="904" y="137"/>
                </a:lnTo>
                <a:close/>
                <a:moveTo>
                  <a:pt x="851" y="105"/>
                </a:moveTo>
                <a:cubicBezTo>
                  <a:pt x="849" y="105"/>
                  <a:pt x="849" y="105"/>
                  <a:pt x="849" y="105"/>
                </a:cubicBezTo>
                <a:cubicBezTo>
                  <a:pt x="849" y="105"/>
                  <a:pt x="849" y="105"/>
                  <a:pt x="849" y="105"/>
                </a:cubicBezTo>
                <a:cubicBezTo>
                  <a:pt x="849" y="106"/>
                  <a:pt x="849" y="106"/>
                  <a:pt x="849" y="106"/>
                </a:cubicBezTo>
                <a:cubicBezTo>
                  <a:pt x="851" y="106"/>
                  <a:pt x="851" y="106"/>
                  <a:pt x="851" y="106"/>
                </a:cubicBezTo>
                <a:cubicBezTo>
                  <a:pt x="852" y="107"/>
                  <a:pt x="852" y="107"/>
                  <a:pt x="852" y="107"/>
                </a:cubicBezTo>
                <a:cubicBezTo>
                  <a:pt x="853" y="107"/>
                  <a:pt x="853" y="107"/>
                  <a:pt x="853" y="107"/>
                </a:cubicBezTo>
                <a:cubicBezTo>
                  <a:pt x="853" y="106"/>
                  <a:pt x="853" y="106"/>
                  <a:pt x="853" y="106"/>
                </a:cubicBezTo>
                <a:cubicBezTo>
                  <a:pt x="851" y="105"/>
                  <a:pt x="851" y="105"/>
                  <a:pt x="851" y="105"/>
                </a:cubicBezTo>
                <a:close/>
                <a:moveTo>
                  <a:pt x="855" y="115"/>
                </a:moveTo>
                <a:cubicBezTo>
                  <a:pt x="855" y="116"/>
                  <a:pt x="855" y="116"/>
                  <a:pt x="855" y="116"/>
                </a:cubicBezTo>
                <a:cubicBezTo>
                  <a:pt x="856" y="116"/>
                  <a:pt x="856" y="116"/>
                  <a:pt x="856" y="116"/>
                </a:cubicBezTo>
                <a:cubicBezTo>
                  <a:pt x="858" y="116"/>
                  <a:pt x="858" y="116"/>
                  <a:pt x="858" y="116"/>
                </a:cubicBezTo>
                <a:cubicBezTo>
                  <a:pt x="858" y="115"/>
                  <a:pt x="858" y="115"/>
                  <a:pt x="858" y="115"/>
                </a:cubicBezTo>
                <a:cubicBezTo>
                  <a:pt x="857" y="114"/>
                  <a:pt x="857" y="114"/>
                  <a:pt x="857" y="114"/>
                </a:cubicBezTo>
                <a:cubicBezTo>
                  <a:pt x="855" y="114"/>
                  <a:pt x="855" y="114"/>
                  <a:pt x="855" y="114"/>
                </a:cubicBezTo>
                <a:lnTo>
                  <a:pt x="855" y="115"/>
                </a:lnTo>
                <a:close/>
                <a:moveTo>
                  <a:pt x="910" y="146"/>
                </a:moveTo>
                <a:cubicBezTo>
                  <a:pt x="909" y="145"/>
                  <a:pt x="909" y="145"/>
                  <a:pt x="909" y="145"/>
                </a:cubicBezTo>
                <a:cubicBezTo>
                  <a:pt x="909" y="145"/>
                  <a:pt x="909" y="145"/>
                  <a:pt x="909" y="145"/>
                </a:cubicBezTo>
                <a:cubicBezTo>
                  <a:pt x="908" y="146"/>
                  <a:pt x="908" y="146"/>
                  <a:pt x="908" y="146"/>
                </a:cubicBezTo>
                <a:cubicBezTo>
                  <a:pt x="909" y="147"/>
                  <a:pt x="909" y="147"/>
                  <a:pt x="909" y="147"/>
                </a:cubicBezTo>
                <a:lnTo>
                  <a:pt x="910" y="146"/>
                </a:lnTo>
                <a:close/>
                <a:moveTo>
                  <a:pt x="857" y="112"/>
                </a:moveTo>
                <a:cubicBezTo>
                  <a:pt x="856" y="112"/>
                  <a:pt x="856" y="112"/>
                  <a:pt x="856" y="112"/>
                </a:cubicBezTo>
                <a:cubicBezTo>
                  <a:pt x="857" y="113"/>
                  <a:pt x="857" y="113"/>
                  <a:pt x="857" y="113"/>
                </a:cubicBezTo>
                <a:lnTo>
                  <a:pt x="857" y="112"/>
                </a:lnTo>
                <a:close/>
                <a:moveTo>
                  <a:pt x="854" y="113"/>
                </a:moveTo>
                <a:cubicBezTo>
                  <a:pt x="854" y="113"/>
                  <a:pt x="854" y="113"/>
                  <a:pt x="854" y="113"/>
                </a:cubicBezTo>
                <a:cubicBezTo>
                  <a:pt x="854" y="112"/>
                  <a:pt x="854" y="112"/>
                  <a:pt x="854" y="112"/>
                </a:cubicBezTo>
                <a:cubicBezTo>
                  <a:pt x="853" y="112"/>
                  <a:pt x="853" y="112"/>
                  <a:pt x="853" y="112"/>
                </a:cubicBezTo>
                <a:lnTo>
                  <a:pt x="854" y="113"/>
                </a:lnTo>
                <a:close/>
                <a:moveTo>
                  <a:pt x="901" y="29"/>
                </a:moveTo>
                <a:cubicBezTo>
                  <a:pt x="903" y="29"/>
                  <a:pt x="903" y="29"/>
                  <a:pt x="903" y="29"/>
                </a:cubicBezTo>
                <a:cubicBezTo>
                  <a:pt x="903" y="31"/>
                  <a:pt x="903" y="31"/>
                  <a:pt x="903" y="31"/>
                </a:cubicBezTo>
                <a:cubicBezTo>
                  <a:pt x="902" y="32"/>
                  <a:pt x="902" y="32"/>
                  <a:pt x="902" y="32"/>
                </a:cubicBezTo>
                <a:cubicBezTo>
                  <a:pt x="902" y="34"/>
                  <a:pt x="902" y="34"/>
                  <a:pt x="902" y="34"/>
                </a:cubicBezTo>
                <a:cubicBezTo>
                  <a:pt x="900" y="35"/>
                  <a:pt x="900" y="35"/>
                  <a:pt x="900" y="35"/>
                </a:cubicBezTo>
                <a:cubicBezTo>
                  <a:pt x="900" y="38"/>
                  <a:pt x="900" y="38"/>
                  <a:pt x="900" y="38"/>
                </a:cubicBezTo>
                <a:cubicBezTo>
                  <a:pt x="901" y="40"/>
                  <a:pt x="901" y="40"/>
                  <a:pt x="901" y="40"/>
                </a:cubicBezTo>
                <a:cubicBezTo>
                  <a:pt x="902" y="40"/>
                  <a:pt x="902" y="40"/>
                  <a:pt x="902" y="40"/>
                </a:cubicBezTo>
                <a:cubicBezTo>
                  <a:pt x="903" y="43"/>
                  <a:pt x="903" y="43"/>
                  <a:pt x="903" y="43"/>
                </a:cubicBezTo>
                <a:cubicBezTo>
                  <a:pt x="905" y="43"/>
                  <a:pt x="905" y="43"/>
                  <a:pt x="905" y="43"/>
                </a:cubicBezTo>
                <a:cubicBezTo>
                  <a:pt x="908" y="45"/>
                  <a:pt x="908" y="45"/>
                  <a:pt x="908" y="45"/>
                </a:cubicBezTo>
                <a:cubicBezTo>
                  <a:pt x="909" y="44"/>
                  <a:pt x="909" y="44"/>
                  <a:pt x="909" y="44"/>
                </a:cubicBezTo>
                <a:cubicBezTo>
                  <a:pt x="911" y="43"/>
                  <a:pt x="911" y="43"/>
                  <a:pt x="911" y="43"/>
                </a:cubicBezTo>
                <a:cubicBezTo>
                  <a:pt x="912" y="42"/>
                  <a:pt x="912" y="42"/>
                  <a:pt x="912" y="42"/>
                </a:cubicBezTo>
                <a:cubicBezTo>
                  <a:pt x="915" y="42"/>
                  <a:pt x="915" y="42"/>
                  <a:pt x="915" y="42"/>
                </a:cubicBezTo>
                <a:cubicBezTo>
                  <a:pt x="917" y="43"/>
                  <a:pt x="917" y="43"/>
                  <a:pt x="917" y="43"/>
                </a:cubicBezTo>
                <a:cubicBezTo>
                  <a:pt x="918" y="43"/>
                  <a:pt x="918" y="43"/>
                  <a:pt x="918" y="43"/>
                </a:cubicBezTo>
                <a:cubicBezTo>
                  <a:pt x="920" y="43"/>
                  <a:pt x="920" y="43"/>
                  <a:pt x="920" y="43"/>
                </a:cubicBezTo>
                <a:cubicBezTo>
                  <a:pt x="922" y="44"/>
                  <a:pt x="922" y="44"/>
                  <a:pt x="922" y="44"/>
                </a:cubicBezTo>
                <a:cubicBezTo>
                  <a:pt x="925" y="45"/>
                  <a:pt x="925" y="45"/>
                  <a:pt x="925" y="45"/>
                </a:cubicBezTo>
                <a:cubicBezTo>
                  <a:pt x="926" y="46"/>
                  <a:pt x="926" y="46"/>
                  <a:pt x="926" y="46"/>
                </a:cubicBezTo>
                <a:cubicBezTo>
                  <a:pt x="930" y="47"/>
                  <a:pt x="930" y="47"/>
                  <a:pt x="930" y="47"/>
                </a:cubicBezTo>
                <a:cubicBezTo>
                  <a:pt x="930" y="45"/>
                  <a:pt x="930" y="45"/>
                  <a:pt x="930" y="45"/>
                </a:cubicBezTo>
                <a:cubicBezTo>
                  <a:pt x="932" y="45"/>
                  <a:pt x="932" y="45"/>
                  <a:pt x="932" y="45"/>
                </a:cubicBezTo>
                <a:cubicBezTo>
                  <a:pt x="932" y="44"/>
                  <a:pt x="932" y="44"/>
                  <a:pt x="932" y="44"/>
                </a:cubicBezTo>
                <a:cubicBezTo>
                  <a:pt x="929" y="43"/>
                  <a:pt x="929" y="43"/>
                  <a:pt x="929" y="43"/>
                </a:cubicBezTo>
                <a:cubicBezTo>
                  <a:pt x="930" y="41"/>
                  <a:pt x="930" y="41"/>
                  <a:pt x="930" y="41"/>
                </a:cubicBezTo>
                <a:cubicBezTo>
                  <a:pt x="930" y="40"/>
                  <a:pt x="930" y="40"/>
                  <a:pt x="930" y="40"/>
                </a:cubicBezTo>
                <a:cubicBezTo>
                  <a:pt x="929" y="38"/>
                  <a:pt x="929" y="38"/>
                  <a:pt x="929" y="38"/>
                </a:cubicBezTo>
                <a:cubicBezTo>
                  <a:pt x="930" y="36"/>
                  <a:pt x="930" y="36"/>
                  <a:pt x="930" y="36"/>
                </a:cubicBezTo>
                <a:cubicBezTo>
                  <a:pt x="929" y="35"/>
                  <a:pt x="929" y="35"/>
                  <a:pt x="929" y="35"/>
                </a:cubicBezTo>
                <a:cubicBezTo>
                  <a:pt x="930" y="34"/>
                  <a:pt x="930" y="34"/>
                  <a:pt x="930" y="34"/>
                </a:cubicBezTo>
                <a:cubicBezTo>
                  <a:pt x="928" y="32"/>
                  <a:pt x="928" y="32"/>
                  <a:pt x="928" y="32"/>
                </a:cubicBezTo>
                <a:cubicBezTo>
                  <a:pt x="928" y="31"/>
                  <a:pt x="928" y="31"/>
                  <a:pt x="928" y="31"/>
                </a:cubicBezTo>
                <a:cubicBezTo>
                  <a:pt x="929" y="29"/>
                  <a:pt x="929" y="29"/>
                  <a:pt x="929" y="29"/>
                </a:cubicBezTo>
                <a:cubicBezTo>
                  <a:pt x="928" y="27"/>
                  <a:pt x="928" y="27"/>
                  <a:pt x="928" y="27"/>
                </a:cubicBezTo>
                <a:cubicBezTo>
                  <a:pt x="925" y="25"/>
                  <a:pt x="925" y="25"/>
                  <a:pt x="925" y="25"/>
                </a:cubicBezTo>
                <a:cubicBezTo>
                  <a:pt x="924" y="23"/>
                  <a:pt x="924" y="23"/>
                  <a:pt x="924" y="23"/>
                </a:cubicBezTo>
                <a:cubicBezTo>
                  <a:pt x="923" y="22"/>
                  <a:pt x="923" y="22"/>
                  <a:pt x="923" y="22"/>
                </a:cubicBezTo>
                <a:cubicBezTo>
                  <a:pt x="920" y="22"/>
                  <a:pt x="920" y="22"/>
                  <a:pt x="920" y="22"/>
                </a:cubicBezTo>
                <a:cubicBezTo>
                  <a:pt x="916" y="21"/>
                  <a:pt x="916" y="21"/>
                  <a:pt x="916" y="21"/>
                </a:cubicBezTo>
                <a:cubicBezTo>
                  <a:pt x="916" y="22"/>
                  <a:pt x="916" y="22"/>
                  <a:pt x="916" y="22"/>
                </a:cubicBezTo>
                <a:cubicBezTo>
                  <a:pt x="913" y="21"/>
                  <a:pt x="913" y="21"/>
                  <a:pt x="913" y="21"/>
                </a:cubicBezTo>
                <a:cubicBezTo>
                  <a:pt x="912" y="20"/>
                  <a:pt x="912" y="20"/>
                  <a:pt x="912" y="20"/>
                </a:cubicBezTo>
                <a:cubicBezTo>
                  <a:pt x="908" y="19"/>
                  <a:pt x="908" y="19"/>
                  <a:pt x="908" y="19"/>
                </a:cubicBezTo>
                <a:cubicBezTo>
                  <a:pt x="908" y="17"/>
                  <a:pt x="908" y="17"/>
                  <a:pt x="908" y="17"/>
                </a:cubicBezTo>
                <a:cubicBezTo>
                  <a:pt x="906" y="16"/>
                  <a:pt x="906" y="16"/>
                  <a:pt x="906" y="16"/>
                </a:cubicBezTo>
                <a:cubicBezTo>
                  <a:pt x="905" y="16"/>
                  <a:pt x="905" y="16"/>
                  <a:pt x="905" y="16"/>
                </a:cubicBezTo>
                <a:cubicBezTo>
                  <a:pt x="904" y="19"/>
                  <a:pt x="904" y="19"/>
                  <a:pt x="904" y="19"/>
                </a:cubicBezTo>
                <a:cubicBezTo>
                  <a:pt x="903" y="20"/>
                  <a:pt x="903" y="20"/>
                  <a:pt x="903" y="20"/>
                </a:cubicBezTo>
                <a:cubicBezTo>
                  <a:pt x="903" y="22"/>
                  <a:pt x="903" y="22"/>
                  <a:pt x="903" y="22"/>
                </a:cubicBezTo>
                <a:cubicBezTo>
                  <a:pt x="903" y="24"/>
                  <a:pt x="903" y="24"/>
                  <a:pt x="903" y="24"/>
                </a:cubicBezTo>
                <a:cubicBezTo>
                  <a:pt x="901" y="23"/>
                  <a:pt x="901" y="23"/>
                  <a:pt x="901" y="23"/>
                </a:cubicBezTo>
                <a:cubicBezTo>
                  <a:pt x="899" y="28"/>
                  <a:pt x="899" y="28"/>
                  <a:pt x="899" y="28"/>
                </a:cubicBezTo>
                <a:lnTo>
                  <a:pt x="901" y="29"/>
                </a:lnTo>
                <a:close/>
                <a:moveTo>
                  <a:pt x="996" y="182"/>
                </a:moveTo>
                <a:cubicBezTo>
                  <a:pt x="997" y="180"/>
                  <a:pt x="997" y="180"/>
                  <a:pt x="997" y="180"/>
                </a:cubicBezTo>
                <a:cubicBezTo>
                  <a:pt x="996" y="180"/>
                  <a:pt x="996" y="180"/>
                  <a:pt x="996" y="180"/>
                </a:cubicBezTo>
                <a:cubicBezTo>
                  <a:pt x="995" y="180"/>
                  <a:pt x="995" y="180"/>
                  <a:pt x="995" y="180"/>
                </a:cubicBezTo>
                <a:cubicBezTo>
                  <a:pt x="994" y="181"/>
                  <a:pt x="994" y="181"/>
                  <a:pt x="994" y="181"/>
                </a:cubicBezTo>
                <a:cubicBezTo>
                  <a:pt x="994" y="183"/>
                  <a:pt x="994" y="183"/>
                  <a:pt x="994" y="183"/>
                </a:cubicBezTo>
                <a:cubicBezTo>
                  <a:pt x="994" y="183"/>
                  <a:pt x="995" y="182"/>
                  <a:pt x="995" y="182"/>
                </a:cubicBezTo>
                <a:lnTo>
                  <a:pt x="996" y="182"/>
                </a:lnTo>
                <a:close/>
                <a:moveTo>
                  <a:pt x="987" y="173"/>
                </a:moveTo>
                <a:cubicBezTo>
                  <a:pt x="988" y="173"/>
                  <a:pt x="988" y="173"/>
                  <a:pt x="988" y="173"/>
                </a:cubicBezTo>
                <a:cubicBezTo>
                  <a:pt x="988" y="171"/>
                  <a:pt x="988" y="171"/>
                  <a:pt x="988" y="171"/>
                </a:cubicBezTo>
                <a:cubicBezTo>
                  <a:pt x="987" y="170"/>
                  <a:pt x="987" y="170"/>
                  <a:pt x="987" y="170"/>
                </a:cubicBezTo>
                <a:cubicBezTo>
                  <a:pt x="985" y="171"/>
                  <a:pt x="985" y="171"/>
                  <a:pt x="985" y="171"/>
                </a:cubicBezTo>
                <a:cubicBezTo>
                  <a:pt x="986" y="173"/>
                  <a:pt x="986" y="173"/>
                  <a:pt x="986" y="173"/>
                </a:cubicBezTo>
                <a:lnTo>
                  <a:pt x="987" y="173"/>
                </a:lnTo>
                <a:close/>
                <a:moveTo>
                  <a:pt x="940" y="82"/>
                </a:moveTo>
                <a:cubicBezTo>
                  <a:pt x="941" y="83"/>
                  <a:pt x="941" y="83"/>
                  <a:pt x="941" y="83"/>
                </a:cubicBezTo>
                <a:cubicBezTo>
                  <a:pt x="942" y="83"/>
                  <a:pt x="942" y="83"/>
                  <a:pt x="942" y="83"/>
                </a:cubicBezTo>
                <a:cubicBezTo>
                  <a:pt x="942" y="81"/>
                  <a:pt x="942" y="81"/>
                  <a:pt x="942" y="81"/>
                </a:cubicBezTo>
                <a:cubicBezTo>
                  <a:pt x="944" y="80"/>
                  <a:pt x="944" y="80"/>
                  <a:pt x="944" y="80"/>
                </a:cubicBezTo>
                <a:cubicBezTo>
                  <a:pt x="943" y="79"/>
                  <a:pt x="943" y="79"/>
                  <a:pt x="943" y="79"/>
                </a:cubicBezTo>
                <a:cubicBezTo>
                  <a:pt x="942" y="80"/>
                  <a:pt x="942" y="80"/>
                  <a:pt x="942" y="80"/>
                </a:cubicBezTo>
                <a:cubicBezTo>
                  <a:pt x="942" y="78"/>
                  <a:pt x="942" y="78"/>
                  <a:pt x="942" y="78"/>
                </a:cubicBezTo>
                <a:cubicBezTo>
                  <a:pt x="941" y="79"/>
                  <a:pt x="941" y="79"/>
                  <a:pt x="941" y="79"/>
                </a:cubicBezTo>
                <a:cubicBezTo>
                  <a:pt x="941" y="81"/>
                  <a:pt x="941" y="81"/>
                  <a:pt x="941" y="81"/>
                </a:cubicBezTo>
                <a:lnTo>
                  <a:pt x="940" y="82"/>
                </a:lnTo>
                <a:close/>
                <a:moveTo>
                  <a:pt x="1004" y="468"/>
                </a:moveTo>
                <a:cubicBezTo>
                  <a:pt x="1004" y="469"/>
                  <a:pt x="1004" y="469"/>
                  <a:pt x="1004" y="469"/>
                </a:cubicBezTo>
                <a:cubicBezTo>
                  <a:pt x="1004" y="470"/>
                  <a:pt x="1004" y="470"/>
                  <a:pt x="1004" y="470"/>
                </a:cubicBezTo>
                <a:cubicBezTo>
                  <a:pt x="1003" y="470"/>
                  <a:pt x="1003" y="470"/>
                  <a:pt x="1003" y="470"/>
                </a:cubicBezTo>
                <a:cubicBezTo>
                  <a:pt x="1002" y="470"/>
                  <a:pt x="1002" y="470"/>
                  <a:pt x="1002" y="470"/>
                </a:cubicBezTo>
                <a:cubicBezTo>
                  <a:pt x="1002" y="470"/>
                  <a:pt x="1002" y="470"/>
                  <a:pt x="1002" y="470"/>
                </a:cubicBezTo>
                <a:cubicBezTo>
                  <a:pt x="1002" y="471"/>
                  <a:pt x="1002" y="471"/>
                  <a:pt x="1002" y="471"/>
                </a:cubicBezTo>
                <a:cubicBezTo>
                  <a:pt x="1003" y="472"/>
                  <a:pt x="1003" y="472"/>
                  <a:pt x="1003" y="472"/>
                </a:cubicBezTo>
                <a:cubicBezTo>
                  <a:pt x="1004" y="471"/>
                  <a:pt x="1004" y="471"/>
                  <a:pt x="1004" y="471"/>
                </a:cubicBezTo>
                <a:cubicBezTo>
                  <a:pt x="1005" y="470"/>
                  <a:pt x="1005" y="470"/>
                  <a:pt x="1005" y="470"/>
                </a:cubicBezTo>
                <a:cubicBezTo>
                  <a:pt x="1005" y="469"/>
                  <a:pt x="1005" y="469"/>
                  <a:pt x="1005" y="469"/>
                </a:cubicBezTo>
                <a:lnTo>
                  <a:pt x="1004" y="468"/>
                </a:lnTo>
                <a:close/>
                <a:moveTo>
                  <a:pt x="1005" y="437"/>
                </a:moveTo>
                <a:cubicBezTo>
                  <a:pt x="1005" y="436"/>
                  <a:pt x="1005" y="436"/>
                  <a:pt x="1005" y="436"/>
                </a:cubicBezTo>
                <a:cubicBezTo>
                  <a:pt x="1003" y="437"/>
                  <a:pt x="1003" y="437"/>
                  <a:pt x="1003" y="437"/>
                </a:cubicBezTo>
                <a:cubicBezTo>
                  <a:pt x="1003" y="439"/>
                  <a:pt x="1003" y="439"/>
                  <a:pt x="1003" y="439"/>
                </a:cubicBezTo>
                <a:cubicBezTo>
                  <a:pt x="1003" y="439"/>
                  <a:pt x="1003" y="439"/>
                  <a:pt x="1003" y="439"/>
                </a:cubicBezTo>
                <a:cubicBezTo>
                  <a:pt x="1004" y="438"/>
                  <a:pt x="1004" y="438"/>
                  <a:pt x="1004" y="438"/>
                </a:cubicBezTo>
                <a:lnTo>
                  <a:pt x="1005" y="437"/>
                </a:lnTo>
                <a:close/>
                <a:moveTo>
                  <a:pt x="971" y="157"/>
                </a:moveTo>
                <a:cubicBezTo>
                  <a:pt x="971" y="157"/>
                  <a:pt x="970" y="158"/>
                  <a:pt x="970" y="158"/>
                </a:cubicBezTo>
                <a:cubicBezTo>
                  <a:pt x="972" y="159"/>
                  <a:pt x="972" y="159"/>
                  <a:pt x="972" y="159"/>
                </a:cubicBezTo>
                <a:cubicBezTo>
                  <a:pt x="973" y="158"/>
                  <a:pt x="973" y="158"/>
                  <a:pt x="973" y="158"/>
                </a:cubicBezTo>
                <a:cubicBezTo>
                  <a:pt x="973" y="157"/>
                  <a:pt x="973" y="157"/>
                  <a:pt x="973" y="157"/>
                </a:cubicBezTo>
                <a:lnTo>
                  <a:pt x="971" y="157"/>
                </a:lnTo>
                <a:close/>
                <a:moveTo>
                  <a:pt x="962" y="149"/>
                </a:moveTo>
                <a:cubicBezTo>
                  <a:pt x="963" y="150"/>
                  <a:pt x="963" y="150"/>
                  <a:pt x="963" y="150"/>
                </a:cubicBezTo>
                <a:cubicBezTo>
                  <a:pt x="964" y="149"/>
                  <a:pt x="964" y="149"/>
                  <a:pt x="964" y="149"/>
                </a:cubicBezTo>
                <a:cubicBezTo>
                  <a:pt x="963" y="149"/>
                  <a:pt x="963" y="149"/>
                  <a:pt x="963" y="149"/>
                </a:cubicBezTo>
                <a:lnTo>
                  <a:pt x="962" y="149"/>
                </a:lnTo>
                <a:close/>
                <a:moveTo>
                  <a:pt x="1086" y="59"/>
                </a:moveTo>
                <a:cubicBezTo>
                  <a:pt x="1086" y="60"/>
                  <a:pt x="1086" y="60"/>
                  <a:pt x="1086" y="60"/>
                </a:cubicBezTo>
                <a:cubicBezTo>
                  <a:pt x="1086" y="60"/>
                  <a:pt x="1086" y="60"/>
                  <a:pt x="1086" y="60"/>
                </a:cubicBezTo>
                <a:cubicBezTo>
                  <a:pt x="1087" y="60"/>
                  <a:pt x="1087" y="60"/>
                  <a:pt x="1087" y="60"/>
                </a:cubicBezTo>
                <a:lnTo>
                  <a:pt x="1086" y="59"/>
                </a:lnTo>
                <a:close/>
                <a:moveTo>
                  <a:pt x="945" y="78"/>
                </a:moveTo>
                <a:cubicBezTo>
                  <a:pt x="946" y="76"/>
                  <a:pt x="946" y="76"/>
                  <a:pt x="946" y="76"/>
                </a:cubicBezTo>
                <a:cubicBezTo>
                  <a:pt x="945" y="75"/>
                  <a:pt x="945" y="75"/>
                  <a:pt x="945" y="75"/>
                </a:cubicBezTo>
                <a:cubicBezTo>
                  <a:pt x="944" y="76"/>
                  <a:pt x="944" y="76"/>
                  <a:pt x="944" y="76"/>
                </a:cubicBezTo>
                <a:cubicBezTo>
                  <a:pt x="944" y="77"/>
                  <a:pt x="944" y="77"/>
                  <a:pt x="944" y="77"/>
                </a:cubicBezTo>
                <a:cubicBezTo>
                  <a:pt x="944" y="78"/>
                  <a:pt x="944" y="78"/>
                  <a:pt x="944" y="78"/>
                </a:cubicBezTo>
                <a:lnTo>
                  <a:pt x="945" y="78"/>
                </a:lnTo>
                <a:close/>
                <a:moveTo>
                  <a:pt x="942" y="76"/>
                </a:moveTo>
                <a:cubicBezTo>
                  <a:pt x="942" y="74"/>
                  <a:pt x="942" y="74"/>
                  <a:pt x="942" y="74"/>
                </a:cubicBezTo>
                <a:cubicBezTo>
                  <a:pt x="942" y="75"/>
                  <a:pt x="942" y="75"/>
                  <a:pt x="942" y="75"/>
                </a:cubicBezTo>
                <a:cubicBezTo>
                  <a:pt x="942" y="76"/>
                  <a:pt x="942" y="76"/>
                  <a:pt x="942" y="76"/>
                </a:cubicBezTo>
                <a:close/>
                <a:moveTo>
                  <a:pt x="950" y="93"/>
                </a:moveTo>
                <a:cubicBezTo>
                  <a:pt x="949" y="92"/>
                  <a:pt x="949" y="92"/>
                  <a:pt x="949" y="92"/>
                </a:cubicBezTo>
                <a:cubicBezTo>
                  <a:pt x="948" y="91"/>
                  <a:pt x="948" y="91"/>
                  <a:pt x="948" y="91"/>
                </a:cubicBezTo>
                <a:cubicBezTo>
                  <a:pt x="946" y="92"/>
                  <a:pt x="946" y="92"/>
                  <a:pt x="946" y="92"/>
                </a:cubicBezTo>
                <a:cubicBezTo>
                  <a:pt x="945" y="94"/>
                  <a:pt x="945" y="94"/>
                  <a:pt x="945" y="94"/>
                </a:cubicBezTo>
                <a:cubicBezTo>
                  <a:pt x="946" y="95"/>
                  <a:pt x="946" y="95"/>
                  <a:pt x="946" y="95"/>
                </a:cubicBezTo>
                <a:cubicBezTo>
                  <a:pt x="946" y="97"/>
                  <a:pt x="946" y="97"/>
                  <a:pt x="946" y="97"/>
                </a:cubicBezTo>
                <a:cubicBezTo>
                  <a:pt x="946" y="97"/>
                  <a:pt x="947" y="97"/>
                  <a:pt x="947" y="97"/>
                </a:cubicBezTo>
                <a:cubicBezTo>
                  <a:pt x="947" y="96"/>
                  <a:pt x="947" y="96"/>
                  <a:pt x="947" y="96"/>
                </a:cubicBezTo>
                <a:cubicBezTo>
                  <a:pt x="948" y="95"/>
                  <a:pt x="948" y="95"/>
                  <a:pt x="948" y="95"/>
                </a:cubicBezTo>
                <a:cubicBezTo>
                  <a:pt x="949" y="96"/>
                  <a:pt x="949" y="96"/>
                  <a:pt x="949" y="96"/>
                </a:cubicBezTo>
                <a:cubicBezTo>
                  <a:pt x="951" y="96"/>
                  <a:pt x="951" y="96"/>
                  <a:pt x="951" y="96"/>
                </a:cubicBezTo>
                <a:cubicBezTo>
                  <a:pt x="952" y="94"/>
                  <a:pt x="952" y="94"/>
                  <a:pt x="952" y="94"/>
                </a:cubicBezTo>
                <a:cubicBezTo>
                  <a:pt x="951" y="93"/>
                  <a:pt x="951" y="93"/>
                  <a:pt x="951" y="93"/>
                </a:cubicBezTo>
                <a:lnTo>
                  <a:pt x="950" y="93"/>
                </a:lnTo>
                <a:close/>
                <a:moveTo>
                  <a:pt x="972" y="128"/>
                </a:moveTo>
                <a:cubicBezTo>
                  <a:pt x="972" y="129"/>
                  <a:pt x="972" y="129"/>
                  <a:pt x="972" y="129"/>
                </a:cubicBezTo>
                <a:cubicBezTo>
                  <a:pt x="973" y="129"/>
                  <a:pt x="973" y="129"/>
                  <a:pt x="973" y="129"/>
                </a:cubicBezTo>
                <a:cubicBezTo>
                  <a:pt x="974" y="128"/>
                  <a:pt x="974" y="128"/>
                  <a:pt x="974" y="128"/>
                </a:cubicBezTo>
                <a:cubicBezTo>
                  <a:pt x="973" y="127"/>
                  <a:pt x="973" y="127"/>
                  <a:pt x="973" y="127"/>
                </a:cubicBezTo>
                <a:lnTo>
                  <a:pt x="972" y="128"/>
                </a:lnTo>
                <a:close/>
                <a:moveTo>
                  <a:pt x="887" y="113"/>
                </a:moveTo>
                <a:cubicBezTo>
                  <a:pt x="886" y="114"/>
                  <a:pt x="886" y="114"/>
                  <a:pt x="886" y="114"/>
                </a:cubicBezTo>
                <a:cubicBezTo>
                  <a:pt x="885" y="114"/>
                  <a:pt x="885" y="114"/>
                  <a:pt x="885" y="114"/>
                </a:cubicBezTo>
                <a:cubicBezTo>
                  <a:pt x="884" y="116"/>
                  <a:pt x="884" y="116"/>
                  <a:pt x="884" y="116"/>
                </a:cubicBezTo>
                <a:cubicBezTo>
                  <a:pt x="883" y="117"/>
                  <a:pt x="883" y="117"/>
                  <a:pt x="883" y="117"/>
                </a:cubicBezTo>
                <a:cubicBezTo>
                  <a:pt x="884" y="117"/>
                  <a:pt x="884" y="117"/>
                  <a:pt x="884" y="117"/>
                </a:cubicBezTo>
                <a:cubicBezTo>
                  <a:pt x="885" y="117"/>
                  <a:pt x="885" y="117"/>
                  <a:pt x="885" y="117"/>
                </a:cubicBezTo>
                <a:cubicBezTo>
                  <a:pt x="887" y="116"/>
                  <a:pt x="887" y="116"/>
                  <a:pt x="887" y="116"/>
                </a:cubicBezTo>
                <a:cubicBezTo>
                  <a:pt x="889" y="115"/>
                  <a:pt x="889" y="115"/>
                  <a:pt x="889" y="115"/>
                </a:cubicBezTo>
                <a:cubicBezTo>
                  <a:pt x="889" y="114"/>
                  <a:pt x="889" y="114"/>
                  <a:pt x="889" y="114"/>
                </a:cubicBezTo>
                <a:cubicBezTo>
                  <a:pt x="888" y="113"/>
                  <a:pt x="888" y="113"/>
                  <a:pt x="888" y="113"/>
                </a:cubicBezTo>
                <a:lnTo>
                  <a:pt x="887" y="113"/>
                </a:lnTo>
                <a:close/>
                <a:moveTo>
                  <a:pt x="873" y="253"/>
                </a:moveTo>
                <a:cubicBezTo>
                  <a:pt x="871" y="251"/>
                  <a:pt x="871" y="251"/>
                  <a:pt x="871" y="251"/>
                </a:cubicBezTo>
                <a:cubicBezTo>
                  <a:pt x="870" y="251"/>
                  <a:pt x="870" y="251"/>
                  <a:pt x="870" y="251"/>
                </a:cubicBezTo>
                <a:cubicBezTo>
                  <a:pt x="869" y="251"/>
                  <a:pt x="869" y="251"/>
                  <a:pt x="869" y="251"/>
                </a:cubicBezTo>
                <a:cubicBezTo>
                  <a:pt x="871" y="252"/>
                  <a:pt x="871" y="252"/>
                  <a:pt x="871" y="252"/>
                </a:cubicBezTo>
                <a:cubicBezTo>
                  <a:pt x="872" y="254"/>
                  <a:pt x="872" y="254"/>
                  <a:pt x="872" y="254"/>
                </a:cubicBezTo>
                <a:cubicBezTo>
                  <a:pt x="874" y="254"/>
                  <a:pt x="874" y="254"/>
                  <a:pt x="874" y="254"/>
                </a:cubicBezTo>
                <a:cubicBezTo>
                  <a:pt x="876" y="255"/>
                  <a:pt x="876" y="255"/>
                  <a:pt x="876" y="255"/>
                </a:cubicBezTo>
                <a:cubicBezTo>
                  <a:pt x="875" y="254"/>
                  <a:pt x="875" y="254"/>
                  <a:pt x="875" y="254"/>
                </a:cubicBezTo>
                <a:lnTo>
                  <a:pt x="873" y="253"/>
                </a:lnTo>
                <a:close/>
                <a:moveTo>
                  <a:pt x="905" y="151"/>
                </a:moveTo>
                <a:cubicBezTo>
                  <a:pt x="904" y="151"/>
                  <a:pt x="904" y="151"/>
                  <a:pt x="904" y="151"/>
                </a:cubicBezTo>
                <a:cubicBezTo>
                  <a:pt x="902" y="151"/>
                  <a:pt x="902" y="151"/>
                  <a:pt x="902" y="151"/>
                </a:cubicBezTo>
                <a:cubicBezTo>
                  <a:pt x="902" y="152"/>
                  <a:pt x="902" y="152"/>
                  <a:pt x="902" y="152"/>
                </a:cubicBezTo>
                <a:cubicBezTo>
                  <a:pt x="902" y="154"/>
                  <a:pt x="902" y="154"/>
                  <a:pt x="902" y="154"/>
                </a:cubicBezTo>
                <a:cubicBezTo>
                  <a:pt x="903" y="156"/>
                  <a:pt x="903" y="156"/>
                  <a:pt x="903" y="156"/>
                </a:cubicBezTo>
                <a:cubicBezTo>
                  <a:pt x="904" y="157"/>
                  <a:pt x="904" y="157"/>
                  <a:pt x="904" y="157"/>
                </a:cubicBezTo>
                <a:cubicBezTo>
                  <a:pt x="905" y="156"/>
                  <a:pt x="905" y="156"/>
                  <a:pt x="905" y="156"/>
                </a:cubicBezTo>
                <a:cubicBezTo>
                  <a:pt x="907" y="157"/>
                  <a:pt x="907" y="157"/>
                  <a:pt x="907" y="157"/>
                </a:cubicBezTo>
                <a:cubicBezTo>
                  <a:pt x="908" y="157"/>
                  <a:pt x="908" y="157"/>
                  <a:pt x="908" y="157"/>
                </a:cubicBezTo>
                <a:cubicBezTo>
                  <a:pt x="909" y="157"/>
                  <a:pt x="909" y="157"/>
                  <a:pt x="909" y="157"/>
                </a:cubicBezTo>
                <a:cubicBezTo>
                  <a:pt x="911" y="158"/>
                  <a:pt x="911" y="158"/>
                  <a:pt x="911" y="158"/>
                </a:cubicBezTo>
                <a:cubicBezTo>
                  <a:pt x="912" y="156"/>
                  <a:pt x="912" y="156"/>
                  <a:pt x="912" y="156"/>
                </a:cubicBezTo>
                <a:cubicBezTo>
                  <a:pt x="911" y="155"/>
                  <a:pt x="911" y="155"/>
                  <a:pt x="911" y="155"/>
                </a:cubicBezTo>
                <a:cubicBezTo>
                  <a:pt x="911" y="153"/>
                  <a:pt x="911" y="153"/>
                  <a:pt x="911" y="153"/>
                </a:cubicBezTo>
                <a:cubicBezTo>
                  <a:pt x="909" y="153"/>
                  <a:pt x="909" y="153"/>
                  <a:pt x="909" y="153"/>
                </a:cubicBezTo>
                <a:cubicBezTo>
                  <a:pt x="908" y="151"/>
                  <a:pt x="908" y="151"/>
                  <a:pt x="908" y="151"/>
                </a:cubicBezTo>
                <a:cubicBezTo>
                  <a:pt x="907" y="151"/>
                  <a:pt x="907" y="151"/>
                  <a:pt x="907" y="151"/>
                </a:cubicBezTo>
                <a:cubicBezTo>
                  <a:pt x="906" y="152"/>
                  <a:pt x="906" y="152"/>
                  <a:pt x="906" y="152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906" y="150"/>
                  <a:pt x="906" y="150"/>
                  <a:pt x="906" y="150"/>
                </a:cubicBezTo>
                <a:cubicBezTo>
                  <a:pt x="905" y="150"/>
                  <a:pt x="905" y="150"/>
                  <a:pt x="905" y="150"/>
                </a:cubicBezTo>
                <a:lnTo>
                  <a:pt x="905" y="151"/>
                </a:lnTo>
                <a:close/>
                <a:moveTo>
                  <a:pt x="852" y="233"/>
                </a:moveTo>
                <a:cubicBezTo>
                  <a:pt x="852" y="234"/>
                  <a:pt x="852" y="234"/>
                  <a:pt x="852" y="234"/>
                </a:cubicBezTo>
                <a:cubicBezTo>
                  <a:pt x="853" y="235"/>
                  <a:pt x="853" y="235"/>
                  <a:pt x="853" y="235"/>
                </a:cubicBezTo>
                <a:cubicBezTo>
                  <a:pt x="854" y="236"/>
                  <a:pt x="854" y="236"/>
                  <a:pt x="854" y="236"/>
                </a:cubicBezTo>
                <a:cubicBezTo>
                  <a:pt x="854" y="237"/>
                  <a:pt x="854" y="237"/>
                  <a:pt x="854" y="237"/>
                </a:cubicBezTo>
                <a:cubicBezTo>
                  <a:pt x="855" y="238"/>
                  <a:pt x="855" y="238"/>
                  <a:pt x="855" y="238"/>
                </a:cubicBezTo>
                <a:cubicBezTo>
                  <a:pt x="856" y="238"/>
                  <a:pt x="856" y="238"/>
                  <a:pt x="856" y="238"/>
                </a:cubicBezTo>
                <a:cubicBezTo>
                  <a:pt x="856" y="239"/>
                  <a:pt x="856" y="239"/>
                  <a:pt x="856" y="239"/>
                </a:cubicBezTo>
                <a:cubicBezTo>
                  <a:pt x="857" y="238"/>
                  <a:pt x="857" y="238"/>
                  <a:pt x="857" y="238"/>
                </a:cubicBezTo>
                <a:cubicBezTo>
                  <a:pt x="858" y="237"/>
                  <a:pt x="858" y="237"/>
                  <a:pt x="858" y="237"/>
                </a:cubicBezTo>
                <a:cubicBezTo>
                  <a:pt x="858" y="237"/>
                  <a:pt x="858" y="237"/>
                  <a:pt x="858" y="237"/>
                </a:cubicBezTo>
                <a:cubicBezTo>
                  <a:pt x="858" y="236"/>
                  <a:pt x="858" y="236"/>
                  <a:pt x="858" y="236"/>
                </a:cubicBezTo>
                <a:cubicBezTo>
                  <a:pt x="857" y="236"/>
                  <a:pt x="857" y="236"/>
                  <a:pt x="857" y="236"/>
                </a:cubicBezTo>
                <a:cubicBezTo>
                  <a:pt x="858" y="235"/>
                  <a:pt x="858" y="235"/>
                  <a:pt x="858" y="235"/>
                </a:cubicBezTo>
                <a:cubicBezTo>
                  <a:pt x="858" y="234"/>
                  <a:pt x="858" y="234"/>
                  <a:pt x="858" y="234"/>
                </a:cubicBezTo>
                <a:cubicBezTo>
                  <a:pt x="857" y="233"/>
                  <a:pt x="857" y="233"/>
                  <a:pt x="857" y="233"/>
                </a:cubicBezTo>
                <a:cubicBezTo>
                  <a:pt x="855" y="233"/>
                  <a:pt x="855" y="233"/>
                  <a:pt x="855" y="233"/>
                </a:cubicBezTo>
                <a:cubicBezTo>
                  <a:pt x="855" y="232"/>
                  <a:pt x="855" y="232"/>
                  <a:pt x="855" y="232"/>
                </a:cubicBezTo>
                <a:cubicBezTo>
                  <a:pt x="854" y="232"/>
                  <a:pt x="854" y="232"/>
                  <a:pt x="854" y="232"/>
                </a:cubicBezTo>
                <a:cubicBezTo>
                  <a:pt x="853" y="232"/>
                  <a:pt x="853" y="232"/>
                  <a:pt x="853" y="232"/>
                </a:cubicBezTo>
                <a:cubicBezTo>
                  <a:pt x="852" y="231"/>
                  <a:pt x="852" y="231"/>
                  <a:pt x="852" y="231"/>
                </a:cubicBezTo>
                <a:cubicBezTo>
                  <a:pt x="851" y="232"/>
                  <a:pt x="851" y="232"/>
                  <a:pt x="851" y="232"/>
                </a:cubicBezTo>
                <a:cubicBezTo>
                  <a:pt x="851" y="232"/>
                  <a:pt x="851" y="232"/>
                  <a:pt x="851" y="232"/>
                </a:cubicBezTo>
                <a:cubicBezTo>
                  <a:pt x="851" y="233"/>
                  <a:pt x="851" y="233"/>
                  <a:pt x="851" y="233"/>
                </a:cubicBezTo>
                <a:lnTo>
                  <a:pt x="852" y="233"/>
                </a:lnTo>
                <a:close/>
                <a:moveTo>
                  <a:pt x="963" y="245"/>
                </a:moveTo>
                <a:cubicBezTo>
                  <a:pt x="963" y="245"/>
                  <a:pt x="963" y="245"/>
                  <a:pt x="963" y="245"/>
                </a:cubicBezTo>
                <a:cubicBezTo>
                  <a:pt x="962" y="248"/>
                  <a:pt x="962" y="248"/>
                  <a:pt x="962" y="248"/>
                </a:cubicBezTo>
                <a:cubicBezTo>
                  <a:pt x="962" y="250"/>
                  <a:pt x="962" y="250"/>
                  <a:pt x="962" y="250"/>
                </a:cubicBezTo>
                <a:cubicBezTo>
                  <a:pt x="963" y="252"/>
                  <a:pt x="963" y="252"/>
                  <a:pt x="963" y="252"/>
                </a:cubicBezTo>
                <a:cubicBezTo>
                  <a:pt x="963" y="251"/>
                  <a:pt x="963" y="251"/>
                  <a:pt x="963" y="251"/>
                </a:cubicBezTo>
                <a:cubicBezTo>
                  <a:pt x="963" y="250"/>
                  <a:pt x="963" y="250"/>
                  <a:pt x="963" y="250"/>
                </a:cubicBezTo>
                <a:cubicBezTo>
                  <a:pt x="964" y="247"/>
                  <a:pt x="964" y="247"/>
                  <a:pt x="964" y="247"/>
                </a:cubicBezTo>
                <a:lnTo>
                  <a:pt x="963" y="245"/>
                </a:lnTo>
                <a:close/>
                <a:moveTo>
                  <a:pt x="852" y="225"/>
                </a:moveTo>
                <a:cubicBezTo>
                  <a:pt x="851" y="224"/>
                  <a:pt x="851" y="224"/>
                  <a:pt x="851" y="224"/>
                </a:cubicBezTo>
                <a:cubicBezTo>
                  <a:pt x="850" y="224"/>
                  <a:pt x="850" y="224"/>
                  <a:pt x="850" y="224"/>
                </a:cubicBezTo>
                <a:cubicBezTo>
                  <a:pt x="849" y="225"/>
                  <a:pt x="849" y="225"/>
                  <a:pt x="849" y="225"/>
                </a:cubicBezTo>
                <a:cubicBezTo>
                  <a:pt x="851" y="226"/>
                  <a:pt x="851" y="226"/>
                  <a:pt x="851" y="226"/>
                </a:cubicBezTo>
                <a:lnTo>
                  <a:pt x="852" y="225"/>
                </a:lnTo>
                <a:close/>
                <a:moveTo>
                  <a:pt x="904" y="257"/>
                </a:moveTo>
                <a:cubicBezTo>
                  <a:pt x="905" y="258"/>
                  <a:pt x="905" y="258"/>
                  <a:pt x="905" y="258"/>
                </a:cubicBezTo>
                <a:cubicBezTo>
                  <a:pt x="906" y="258"/>
                  <a:pt x="906" y="258"/>
                  <a:pt x="906" y="258"/>
                </a:cubicBezTo>
                <a:cubicBezTo>
                  <a:pt x="907" y="258"/>
                  <a:pt x="907" y="258"/>
                  <a:pt x="907" y="258"/>
                </a:cubicBezTo>
                <a:cubicBezTo>
                  <a:pt x="907" y="258"/>
                  <a:pt x="907" y="258"/>
                  <a:pt x="907" y="258"/>
                </a:cubicBezTo>
                <a:cubicBezTo>
                  <a:pt x="908" y="257"/>
                  <a:pt x="908" y="257"/>
                  <a:pt x="908" y="257"/>
                </a:cubicBezTo>
                <a:cubicBezTo>
                  <a:pt x="908" y="256"/>
                  <a:pt x="908" y="256"/>
                  <a:pt x="908" y="256"/>
                </a:cubicBezTo>
                <a:cubicBezTo>
                  <a:pt x="907" y="255"/>
                  <a:pt x="907" y="255"/>
                  <a:pt x="907" y="255"/>
                </a:cubicBezTo>
                <a:cubicBezTo>
                  <a:pt x="905" y="254"/>
                  <a:pt x="905" y="254"/>
                  <a:pt x="905" y="254"/>
                </a:cubicBezTo>
                <a:cubicBezTo>
                  <a:pt x="905" y="254"/>
                  <a:pt x="905" y="254"/>
                  <a:pt x="905" y="254"/>
                </a:cubicBezTo>
                <a:cubicBezTo>
                  <a:pt x="903" y="253"/>
                  <a:pt x="903" y="253"/>
                  <a:pt x="903" y="253"/>
                </a:cubicBezTo>
                <a:cubicBezTo>
                  <a:pt x="902" y="253"/>
                  <a:pt x="902" y="253"/>
                  <a:pt x="902" y="253"/>
                </a:cubicBezTo>
                <a:cubicBezTo>
                  <a:pt x="901" y="253"/>
                  <a:pt x="901" y="253"/>
                  <a:pt x="901" y="253"/>
                </a:cubicBezTo>
                <a:cubicBezTo>
                  <a:pt x="901" y="254"/>
                  <a:pt x="901" y="254"/>
                  <a:pt x="901" y="254"/>
                </a:cubicBezTo>
                <a:cubicBezTo>
                  <a:pt x="904" y="254"/>
                  <a:pt x="904" y="254"/>
                  <a:pt x="904" y="254"/>
                </a:cubicBezTo>
                <a:cubicBezTo>
                  <a:pt x="904" y="255"/>
                  <a:pt x="904" y="255"/>
                  <a:pt x="904" y="255"/>
                </a:cubicBezTo>
                <a:cubicBezTo>
                  <a:pt x="904" y="256"/>
                  <a:pt x="904" y="256"/>
                  <a:pt x="904" y="256"/>
                </a:cubicBezTo>
                <a:lnTo>
                  <a:pt x="904" y="257"/>
                </a:lnTo>
                <a:close/>
                <a:moveTo>
                  <a:pt x="959" y="225"/>
                </a:moveTo>
                <a:cubicBezTo>
                  <a:pt x="958" y="228"/>
                  <a:pt x="958" y="228"/>
                  <a:pt x="958" y="228"/>
                </a:cubicBezTo>
                <a:cubicBezTo>
                  <a:pt x="959" y="228"/>
                  <a:pt x="959" y="228"/>
                  <a:pt x="959" y="228"/>
                </a:cubicBezTo>
                <a:cubicBezTo>
                  <a:pt x="959" y="227"/>
                  <a:pt x="959" y="227"/>
                  <a:pt x="959" y="227"/>
                </a:cubicBezTo>
                <a:cubicBezTo>
                  <a:pt x="961" y="226"/>
                  <a:pt x="961" y="226"/>
                  <a:pt x="961" y="226"/>
                </a:cubicBezTo>
                <a:cubicBezTo>
                  <a:pt x="961" y="225"/>
                  <a:pt x="961" y="225"/>
                  <a:pt x="961" y="225"/>
                </a:cubicBezTo>
                <a:lnTo>
                  <a:pt x="959" y="225"/>
                </a:lnTo>
                <a:close/>
                <a:moveTo>
                  <a:pt x="955" y="265"/>
                </a:moveTo>
                <a:cubicBezTo>
                  <a:pt x="953" y="266"/>
                  <a:pt x="953" y="266"/>
                  <a:pt x="953" y="266"/>
                </a:cubicBezTo>
                <a:cubicBezTo>
                  <a:pt x="952" y="267"/>
                  <a:pt x="952" y="267"/>
                  <a:pt x="952" y="267"/>
                </a:cubicBezTo>
                <a:cubicBezTo>
                  <a:pt x="952" y="267"/>
                  <a:pt x="952" y="267"/>
                  <a:pt x="952" y="267"/>
                </a:cubicBezTo>
                <a:cubicBezTo>
                  <a:pt x="954" y="267"/>
                  <a:pt x="954" y="267"/>
                  <a:pt x="954" y="267"/>
                </a:cubicBezTo>
                <a:cubicBezTo>
                  <a:pt x="956" y="269"/>
                  <a:pt x="956" y="269"/>
                  <a:pt x="956" y="269"/>
                </a:cubicBezTo>
                <a:cubicBezTo>
                  <a:pt x="957" y="268"/>
                  <a:pt x="957" y="268"/>
                  <a:pt x="957" y="268"/>
                </a:cubicBezTo>
                <a:cubicBezTo>
                  <a:pt x="957" y="267"/>
                  <a:pt x="957" y="267"/>
                  <a:pt x="957" y="267"/>
                </a:cubicBezTo>
                <a:cubicBezTo>
                  <a:pt x="958" y="266"/>
                  <a:pt x="958" y="266"/>
                  <a:pt x="958" y="266"/>
                </a:cubicBezTo>
                <a:cubicBezTo>
                  <a:pt x="958" y="265"/>
                  <a:pt x="958" y="265"/>
                  <a:pt x="958" y="265"/>
                </a:cubicBezTo>
                <a:cubicBezTo>
                  <a:pt x="957" y="265"/>
                  <a:pt x="957" y="265"/>
                  <a:pt x="957" y="265"/>
                </a:cubicBezTo>
                <a:lnTo>
                  <a:pt x="955" y="265"/>
                </a:lnTo>
                <a:close/>
                <a:moveTo>
                  <a:pt x="950" y="280"/>
                </a:moveTo>
                <a:cubicBezTo>
                  <a:pt x="950" y="279"/>
                  <a:pt x="950" y="279"/>
                  <a:pt x="950" y="279"/>
                </a:cubicBezTo>
                <a:cubicBezTo>
                  <a:pt x="950" y="278"/>
                  <a:pt x="950" y="278"/>
                  <a:pt x="950" y="278"/>
                </a:cubicBezTo>
                <a:cubicBezTo>
                  <a:pt x="949" y="277"/>
                  <a:pt x="949" y="277"/>
                  <a:pt x="949" y="277"/>
                </a:cubicBezTo>
                <a:cubicBezTo>
                  <a:pt x="949" y="276"/>
                  <a:pt x="949" y="276"/>
                  <a:pt x="949" y="276"/>
                </a:cubicBezTo>
                <a:cubicBezTo>
                  <a:pt x="948" y="274"/>
                  <a:pt x="948" y="274"/>
                  <a:pt x="948" y="274"/>
                </a:cubicBezTo>
                <a:cubicBezTo>
                  <a:pt x="947" y="275"/>
                  <a:pt x="947" y="275"/>
                  <a:pt x="947" y="275"/>
                </a:cubicBezTo>
                <a:cubicBezTo>
                  <a:pt x="947" y="276"/>
                  <a:pt x="947" y="276"/>
                  <a:pt x="947" y="276"/>
                </a:cubicBezTo>
                <a:cubicBezTo>
                  <a:pt x="948" y="277"/>
                  <a:pt x="948" y="277"/>
                  <a:pt x="948" y="277"/>
                </a:cubicBezTo>
                <a:cubicBezTo>
                  <a:pt x="948" y="278"/>
                  <a:pt x="948" y="278"/>
                  <a:pt x="948" y="278"/>
                </a:cubicBezTo>
                <a:lnTo>
                  <a:pt x="950" y="280"/>
                </a:lnTo>
                <a:close/>
                <a:moveTo>
                  <a:pt x="919" y="294"/>
                </a:moveTo>
                <a:cubicBezTo>
                  <a:pt x="917" y="295"/>
                  <a:pt x="917" y="295"/>
                  <a:pt x="917" y="295"/>
                </a:cubicBezTo>
                <a:cubicBezTo>
                  <a:pt x="915" y="296"/>
                  <a:pt x="915" y="296"/>
                  <a:pt x="915" y="296"/>
                </a:cubicBezTo>
                <a:cubicBezTo>
                  <a:pt x="915" y="297"/>
                  <a:pt x="915" y="297"/>
                  <a:pt x="915" y="297"/>
                </a:cubicBezTo>
                <a:cubicBezTo>
                  <a:pt x="914" y="298"/>
                  <a:pt x="914" y="298"/>
                  <a:pt x="914" y="298"/>
                </a:cubicBezTo>
                <a:cubicBezTo>
                  <a:pt x="913" y="300"/>
                  <a:pt x="913" y="300"/>
                  <a:pt x="913" y="300"/>
                </a:cubicBezTo>
                <a:cubicBezTo>
                  <a:pt x="913" y="301"/>
                  <a:pt x="913" y="301"/>
                  <a:pt x="913" y="301"/>
                </a:cubicBezTo>
                <a:cubicBezTo>
                  <a:pt x="914" y="301"/>
                  <a:pt x="914" y="301"/>
                  <a:pt x="914" y="301"/>
                </a:cubicBezTo>
                <a:cubicBezTo>
                  <a:pt x="916" y="300"/>
                  <a:pt x="916" y="300"/>
                  <a:pt x="916" y="300"/>
                </a:cubicBezTo>
                <a:cubicBezTo>
                  <a:pt x="917" y="300"/>
                  <a:pt x="917" y="300"/>
                  <a:pt x="917" y="300"/>
                </a:cubicBezTo>
                <a:cubicBezTo>
                  <a:pt x="918" y="298"/>
                  <a:pt x="918" y="298"/>
                  <a:pt x="918" y="298"/>
                </a:cubicBezTo>
                <a:cubicBezTo>
                  <a:pt x="920" y="297"/>
                  <a:pt x="920" y="297"/>
                  <a:pt x="920" y="297"/>
                </a:cubicBezTo>
                <a:cubicBezTo>
                  <a:pt x="920" y="296"/>
                  <a:pt x="920" y="296"/>
                  <a:pt x="920" y="296"/>
                </a:cubicBezTo>
                <a:cubicBezTo>
                  <a:pt x="919" y="296"/>
                  <a:pt x="919" y="296"/>
                  <a:pt x="919" y="296"/>
                </a:cubicBezTo>
                <a:cubicBezTo>
                  <a:pt x="919" y="295"/>
                  <a:pt x="919" y="295"/>
                  <a:pt x="919" y="295"/>
                </a:cubicBezTo>
                <a:lnTo>
                  <a:pt x="919" y="294"/>
                </a:lnTo>
                <a:close/>
                <a:moveTo>
                  <a:pt x="945" y="280"/>
                </a:moveTo>
                <a:cubicBezTo>
                  <a:pt x="944" y="280"/>
                  <a:pt x="944" y="280"/>
                  <a:pt x="944" y="280"/>
                </a:cubicBezTo>
                <a:cubicBezTo>
                  <a:pt x="944" y="281"/>
                  <a:pt x="944" y="281"/>
                  <a:pt x="944" y="281"/>
                </a:cubicBezTo>
                <a:cubicBezTo>
                  <a:pt x="945" y="283"/>
                  <a:pt x="945" y="283"/>
                  <a:pt x="945" y="283"/>
                </a:cubicBezTo>
                <a:cubicBezTo>
                  <a:pt x="946" y="283"/>
                  <a:pt x="946" y="283"/>
                  <a:pt x="946" y="283"/>
                </a:cubicBezTo>
                <a:cubicBezTo>
                  <a:pt x="947" y="284"/>
                  <a:pt x="947" y="284"/>
                  <a:pt x="947" y="284"/>
                </a:cubicBezTo>
                <a:cubicBezTo>
                  <a:pt x="947" y="285"/>
                  <a:pt x="947" y="285"/>
                  <a:pt x="947" y="285"/>
                </a:cubicBezTo>
                <a:cubicBezTo>
                  <a:pt x="948" y="286"/>
                  <a:pt x="948" y="286"/>
                  <a:pt x="948" y="286"/>
                </a:cubicBezTo>
                <a:cubicBezTo>
                  <a:pt x="949" y="286"/>
                  <a:pt x="949" y="286"/>
                  <a:pt x="949" y="286"/>
                </a:cubicBezTo>
                <a:cubicBezTo>
                  <a:pt x="949" y="285"/>
                  <a:pt x="949" y="285"/>
                  <a:pt x="949" y="285"/>
                </a:cubicBezTo>
                <a:cubicBezTo>
                  <a:pt x="950" y="284"/>
                  <a:pt x="950" y="284"/>
                  <a:pt x="950" y="284"/>
                </a:cubicBezTo>
                <a:cubicBezTo>
                  <a:pt x="950" y="283"/>
                  <a:pt x="950" y="283"/>
                  <a:pt x="950" y="283"/>
                </a:cubicBezTo>
                <a:cubicBezTo>
                  <a:pt x="951" y="282"/>
                  <a:pt x="951" y="282"/>
                  <a:pt x="951" y="282"/>
                </a:cubicBezTo>
                <a:cubicBezTo>
                  <a:pt x="951" y="281"/>
                  <a:pt x="951" y="281"/>
                  <a:pt x="951" y="281"/>
                </a:cubicBezTo>
                <a:cubicBezTo>
                  <a:pt x="949" y="280"/>
                  <a:pt x="949" y="280"/>
                  <a:pt x="949" y="280"/>
                </a:cubicBezTo>
                <a:cubicBezTo>
                  <a:pt x="946" y="280"/>
                  <a:pt x="946" y="280"/>
                  <a:pt x="946" y="280"/>
                </a:cubicBezTo>
                <a:lnTo>
                  <a:pt x="945" y="280"/>
                </a:lnTo>
                <a:close/>
                <a:moveTo>
                  <a:pt x="892" y="106"/>
                </a:moveTo>
                <a:cubicBezTo>
                  <a:pt x="891" y="107"/>
                  <a:pt x="891" y="107"/>
                  <a:pt x="891" y="107"/>
                </a:cubicBezTo>
                <a:cubicBezTo>
                  <a:pt x="891" y="108"/>
                  <a:pt x="891" y="108"/>
                  <a:pt x="891" y="108"/>
                </a:cubicBezTo>
                <a:cubicBezTo>
                  <a:pt x="891" y="108"/>
                  <a:pt x="891" y="108"/>
                  <a:pt x="891" y="108"/>
                </a:cubicBezTo>
                <a:lnTo>
                  <a:pt x="892" y="106"/>
                </a:lnTo>
                <a:close/>
                <a:moveTo>
                  <a:pt x="997" y="453"/>
                </a:moveTo>
                <a:cubicBezTo>
                  <a:pt x="997" y="454"/>
                  <a:pt x="997" y="454"/>
                  <a:pt x="997" y="454"/>
                </a:cubicBezTo>
                <a:cubicBezTo>
                  <a:pt x="997" y="455"/>
                  <a:pt x="997" y="455"/>
                  <a:pt x="997" y="455"/>
                </a:cubicBezTo>
                <a:cubicBezTo>
                  <a:pt x="998" y="454"/>
                  <a:pt x="998" y="454"/>
                  <a:pt x="998" y="454"/>
                </a:cubicBezTo>
                <a:cubicBezTo>
                  <a:pt x="998" y="454"/>
                  <a:pt x="998" y="454"/>
                  <a:pt x="998" y="454"/>
                </a:cubicBezTo>
                <a:cubicBezTo>
                  <a:pt x="998" y="453"/>
                  <a:pt x="998" y="453"/>
                  <a:pt x="998" y="453"/>
                </a:cubicBezTo>
                <a:cubicBezTo>
                  <a:pt x="998" y="453"/>
                  <a:pt x="998" y="453"/>
                  <a:pt x="998" y="453"/>
                </a:cubicBezTo>
                <a:lnTo>
                  <a:pt x="997" y="453"/>
                </a:lnTo>
                <a:close/>
                <a:moveTo>
                  <a:pt x="875" y="136"/>
                </a:moveTo>
                <a:cubicBezTo>
                  <a:pt x="875" y="135"/>
                  <a:pt x="875" y="135"/>
                  <a:pt x="875" y="135"/>
                </a:cubicBezTo>
                <a:cubicBezTo>
                  <a:pt x="874" y="134"/>
                  <a:pt x="874" y="134"/>
                  <a:pt x="874" y="134"/>
                </a:cubicBezTo>
                <a:cubicBezTo>
                  <a:pt x="873" y="134"/>
                  <a:pt x="873" y="134"/>
                  <a:pt x="873" y="134"/>
                </a:cubicBezTo>
                <a:cubicBezTo>
                  <a:pt x="874" y="136"/>
                  <a:pt x="874" y="136"/>
                  <a:pt x="874" y="136"/>
                </a:cubicBezTo>
                <a:cubicBezTo>
                  <a:pt x="873" y="137"/>
                  <a:pt x="873" y="137"/>
                  <a:pt x="873" y="137"/>
                </a:cubicBezTo>
                <a:cubicBezTo>
                  <a:pt x="873" y="138"/>
                  <a:pt x="873" y="138"/>
                  <a:pt x="873" y="138"/>
                </a:cubicBezTo>
                <a:cubicBezTo>
                  <a:pt x="874" y="137"/>
                  <a:pt x="874" y="137"/>
                  <a:pt x="874" y="137"/>
                </a:cubicBezTo>
                <a:lnTo>
                  <a:pt x="875" y="136"/>
                </a:lnTo>
                <a:close/>
                <a:moveTo>
                  <a:pt x="873" y="109"/>
                </a:moveTo>
                <a:cubicBezTo>
                  <a:pt x="871" y="108"/>
                  <a:pt x="871" y="108"/>
                  <a:pt x="871" y="108"/>
                </a:cubicBezTo>
                <a:cubicBezTo>
                  <a:pt x="870" y="107"/>
                  <a:pt x="870" y="107"/>
                  <a:pt x="870" y="107"/>
                </a:cubicBezTo>
                <a:cubicBezTo>
                  <a:pt x="869" y="108"/>
                  <a:pt x="869" y="108"/>
                  <a:pt x="869" y="108"/>
                </a:cubicBezTo>
                <a:cubicBezTo>
                  <a:pt x="869" y="108"/>
                  <a:pt x="868" y="109"/>
                  <a:pt x="868" y="110"/>
                </a:cubicBezTo>
                <a:cubicBezTo>
                  <a:pt x="869" y="110"/>
                  <a:pt x="869" y="110"/>
                  <a:pt x="869" y="110"/>
                </a:cubicBezTo>
                <a:cubicBezTo>
                  <a:pt x="870" y="111"/>
                  <a:pt x="870" y="111"/>
                  <a:pt x="870" y="111"/>
                </a:cubicBezTo>
                <a:cubicBezTo>
                  <a:pt x="870" y="112"/>
                  <a:pt x="870" y="112"/>
                  <a:pt x="870" y="112"/>
                </a:cubicBezTo>
                <a:cubicBezTo>
                  <a:pt x="870" y="112"/>
                  <a:pt x="870" y="112"/>
                  <a:pt x="870" y="112"/>
                </a:cubicBezTo>
                <a:cubicBezTo>
                  <a:pt x="870" y="113"/>
                  <a:pt x="870" y="113"/>
                  <a:pt x="870" y="113"/>
                </a:cubicBezTo>
                <a:cubicBezTo>
                  <a:pt x="871" y="113"/>
                  <a:pt x="871" y="113"/>
                  <a:pt x="871" y="113"/>
                </a:cubicBezTo>
                <a:cubicBezTo>
                  <a:pt x="872" y="112"/>
                  <a:pt x="872" y="112"/>
                  <a:pt x="872" y="112"/>
                </a:cubicBezTo>
                <a:cubicBezTo>
                  <a:pt x="873" y="112"/>
                  <a:pt x="873" y="112"/>
                  <a:pt x="873" y="112"/>
                </a:cubicBezTo>
                <a:cubicBezTo>
                  <a:pt x="874" y="112"/>
                  <a:pt x="874" y="112"/>
                  <a:pt x="874" y="112"/>
                </a:cubicBezTo>
                <a:cubicBezTo>
                  <a:pt x="875" y="112"/>
                  <a:pt x="875" y="112"/>
                  <a:pt x="875" y="112"/>
                </a:cubicBezTo>
                <a:cubicBezTo>
                  <a:pt x="876" y="111"/>
                  <a:pt x="876" y="111"/>
                  <a:pt x="876" y="111"/>
                </a:cubicBezTo>
                <a:cubicBezTo>
                  <a:pt x="875" y="110"/>
                  <a:pt x="875" y="110"/>
                  <a:pt x="875" y="110"/>
                </a:cubicBezTo>
                <a:lnTo>
                  <a:pt x="873" y="109"/>
                </a:lnTo>
                <a:close/>
                <a:moveTo>
                  <a:pt x="881" y="122"/>
                </a:moveTo>
                <a:cubicBezTo>
                  <a:pt x="880" y="122"/>
                  <a:pt x="880" y="122"/>
                  <a:pt x="880" y="122"/>
                </a:cubicBezTo>
                <a:cubicBezTo>
                  <a:pt x="878" y="123"/>
                  <a:pt x="878" y="123"/>
                  <a:pt x="878" y="123"/>
                </a:cubicBezTo>
                <a:cubicBezTo>
                  <a:pt x="877" y="124"/>
                  <a:pt x="877" y="124"/>
                  <a:pt x="877" y="124"/>
                </a:cubicBezTo>
                <a:cubicBezTo>
                  <a:pt x="874" y="124"/>
                  <a:pt x="874" y="124"/>
                  <a:pt x="874" y="124"/>
                </a:cubicBezTo>
                <a:cubicBezTo>
                  <a:pt x="873" y="125"/>
                  <a:pt x="873" y="125"/>
                  <a:pt x="873" y="125"/>
                </a:cubicBezTo>
                <a:cubicBezTo>
                  <a:pt x="872" y="127"/>
                  <a:pt x="872" y="127"/>
                  <a:pt x="872" y="127"/>
                </a:cubicBezTo>
                <a:cubicBezTo>
                  <a:pt x="871" y="128"/>
                  <a:pt x="871" y="128"/>
                  <a:pt x="871" y="128"/>
                </a:cubicBezTo>
                <a:cubicBezTo>
                  <a:pt x="871" y="130"/>
                  <a:pt x="871" y="130"/>
                  <a:pt x="871" y="130"/>
                </a:cubicBezTo>
                <a:cubicBezTo>
                  <a:pt x="872" y="129"/>
                  <a:pt x="872" y="129"/>
                  <a:pt x="872" y="129"/>
                </a:cubicBezTo>
                <a:cubicBezTo>
                  <a:pt x="874" y="130"/>
                  <a:pt x="874" y="130"/>
                  <a:pt x="874" y="130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79" y="127"/>
                  <a:pt x="879" y="127"/>
                </a:cubicBezTo>
                <a:cubicBezTo>
                  <a:pt x="880" y="125"/>
                  <a:pt x="880" y="125"/>
                  <a:pt x="880" y="125"/>
                </a:cubicBezTo>
                <a:cubicBezTo>
                  <a:pt x="881" y="125"/>
                  <a:pt x="881" y="125"/>
                  <a:pt x="881" y="125"/>
                </a:cubicBezTo>
                <a:cubicBezTo>
                  <a:pt x="882" y="123"/>
                  <a:pt x="882" y="123"/>
                  <a:pt x="882" y="123"/>
                </a:cubicBezTo>
                <a:cubicBezTo>
                  <a:pt x="884" y="122"/>
                  <a:pt x="884" y="122"/>
                  <a:pt x="884" y="122"/>
                </a:cubicBezTo>
                <a:cubicBezTo>
                  <a:pt x="884" y="120"/>
                  <a:pt x="884" y="120"/>
                  <a:pt x="884" y="120"/>
                </a:cubicBezTo>
                <a:cubicBezTo>
                  <a:pt x="883" y="120"/>
                  <a:pt x="883" y="120"/>
                  <a:pt x="883" y="120"/>
                </a:cubicBezTo>
                <a:cubicBezTo>
                  <a:pt x="882" y="120"/>
                  <a:pt x="882" y="120"/>
                  <a:pt x="882" y="120"/>
                </a:cubicBezTo>
                <a:lnTo>
                  <a:pt x="881" y="122"/>
                </a:lnTo>
                <a:close/>
                <a:moveTo>
                  <a:pt x="871" y="140"/>
                </a:moveTo>
                <a:cubicBezTo>
                  <a:pt x="870" y="141"/>
                  <a:pt x="870" y="141"/>
                  <a:pt x="870" y="141"/>
                </a:cubicBezTo>
                <a:cubicBezTo>
                  <a:pt x="871" y="144"/>
                  <a:pt x="871" y="144"/>
                  <a:pt x="871" y="144"/>
                </a:cubicBezTo>
                <a:cubicBezTo>
                  <a:pt x="872" y="143"/>
                  <a:pt x="872" y="143"/>
                  <a:pt x="872" y="143"/>
                </a:cubicBezTo>
                <a:cubicBezTo>
                  <a:pt x="872" y="142"/>
                  <a:pt x="872" y="142"/>
                  <a:pt x="872" y="142"/>
                </a:cubicBezTo>
                <a:cubicBezTo>
                  <a:pt x="873" y="142"/>
                  <a:pt x="873" y="142"/>
                  <a:pt x="873" y="142"/>
                </a:cubicBezTo>
                <a:cubicBezTo>
                  <a:pt x="873" y="140"/>
                  <a:pt x="873" y="140"/>
                  <a:pt x="873" y="140"/>
                </a:cubicBezTo>
                <a:cubicBezTo>
                  <a:pt x="872" y="140"/>
                  <a:pt x="872" y="140"/>
                  <a:pt x="872" y="140"/>
                </a:cubicBezTo>
                <a:lnTo>
                  <a:pt x="871" y="140"/>
                </a:lnTo>
                <a:close/>
                <a:moveTo>
                  <a:pt x="960" y="233"/>
                </a:moveTo>
                <a:cubicBezTo>
                  <a:pt x="961" y="234"/>
                  <a:pt x="961" y="234"/>
                  <a:pt x="961" y="234"/>
                </a:cubicBezTo>
                <a:cubicBezTo>
                  <a:pt x="961" y="234"/>
                  <a:pt x="961" y="234"/>
                  <a:pt x="961" y="234"/>
                </a:cubicBezTo>
                <a:cubicBezTo>
                  <a:pt x="961" y="233"/>
                  <a:pt x="961" y="233"/>
                  <a:pt x="961" y="233"/>
                </a:cubicBezTo>
                <a:cubicBezTo>
                  <a:pt x="961" y="232"/>
                  <a:pt x="961" y="232"/>
                  <a:pt x="961" y="232"/>
                </a:cubicBezTo>
                <a:lnTo>
                  <a:pt x="960" y="233"/>
                </a:lnTo>
                <a:close/>
                <a:moveTo>
                  <a:pt x="832" y="21"/>
                </a:moveTo>
                <a:cubicBezTo>
                  <a:pt x="829" y="25"/>
                  <a:pt x="829" y="25"/>
                  <a:pt x="829" y="25"/>
                </a:cubicBezTo>
                <a:cubicBezTo>
                  <a:pt x="830" y="26"/>
                  <a:pt x="830" y="26"/>
                  <a:pt x="830" y="26"/>
                </a:cubicBezTo>
                <a:cubicBezTo>
                  <a:pt x="829" y="27"/>
                  <a:pt x="829" y="27"/>
                  <a:pt x="829" y="27"/>
                </a:cubicBezTo>
                <a:cubicBezTo>
                  <a:pt x="828" y="26"/>
                  <a:pt x="828" y="26"/>
                  <a:pt x="828" y="26"/>
                </a:cubicBezTo>
                <a:cubicBezTo>
                  <a:pt x="827" y="26"/>
                  <a:pt x="827" y="26"/>
                  <a:pt x="827" y="26"/>
                </a:cubicBezTo>
                <a:cubicBezTo>
                  <a:pt x="827" y="29"/>
                  <a:pt x="827" y="29"/>
                  <a:pt x="827" y="29"/>
                </a:cubicBezTo>
                <a:cubicBezTo>
                  <a:pt x="826" y="29"/>
                  <a:pt x="826" y="29"/>
                  <a:pt x="826" y="29"/>
                </a:cubicBezTo>
                <a:cubicBezTo>
                  <a:pt x="824" y="29"/>
                  <a:pt x="824" y="29"/>
                  <a:pt x="824" y="29"/>
                </a:cubicBezTo>
                <a:cubicBezTo>
                  <a:pt x="823" y="31"/>
                  <a:pt x="823" y="31"/>
                  <a:pt x="823" y="31"/>
                </a:cubicBezTo>
                <a:cubicBezTo>
                  <a:pt x="822" y="31"/>
                  <a:pt x="822" y="31"/>
                  <a:pt x="822" y="31"/>
                </a:cubicBezTo>
                <a:cubicBezTo>
                  <a:pt x="821" y="34"/>
                  <a:pt x="821" y="34"/>
                  <a:pt x="821" y="34"/>
                </a:cubicBezTo>
                <a:cubicBezTo>
                  <a:pt x="819" y="37"/>
                  <a:pt x="819" y="37"/>
                  <a:pt x="819" y="37"/>
                </a:cubicBezTo>
                <a:cubicBezTo>
                  <a:pt x="819" y="39"/>
                  <a:pt x="819" y="39"/>
                  <a:pt x="819" y="39"/>
                </a:cubicBezTo>
                <a:cubicBezTo>
                  <a:pt x="820" y="38"/>
                  <a:pt x="820" y="38"/>
                  <a:pt x="820" y="38"/>
                </a:cubicBezTo>
                <a:cubicBezTo>
                  <a:pt x="820" y="38"/>
                  <a:pt x="820" y="38"/>
                  <a:pt x="820" y="38"/>
                </a:cubicBezTo>
                <a:cubicBezTo>
                  <a:pt x="820" y="40"/>
                  <a:pt x="820" y="40"/>
                  <a:pt x="820" y="40"/>
                </a:cubicBezTo>
                <a:cubicBezTo>
                  <a:pt x="818" y="40"/>
                  <a:pt x="818" y="40"/>
                  <a:pt x="818" y="40"/>
                </a:cubicBezTo>
                <a:cubicBezTo>
                  <a:pt x="816" y="41"/>
                  <a:pt x="816" y="41"/>
                  <a:pt x="816" y="41"/>
                </a:cubicBezTo>
                <a:cubicBezTo>
                  <a:pt x="815" y="43"/>
                  <a:pt x="815" y="43"/>
                  <a:pt x="815" y="43"/>
                </a:cubicBezTo>
                <a:cubicBezTo>
                  <a:pt x="814" y="44"/>
                  <a:pt x="814" y="44"/>
                  <a:pt x="814" y="44"/>
                </a:cubicBezTo>
                <a:cubicBezTo>
                  <a:pt x="813" y="45"/>
                  <a:pt x="813" y="45"/>
                  <a:pt x="813" y="45"/>
                </a:cubicBezTo>
                <a:cubicBezTo>
                  <a:pt x="813" y="49"/>
                  <a:pt x="813" y="49"/>
                  <a:pt x="813" y="49"/>
                </a:cubicBezTo>
                <a:cubicBezTo>
                  <a:pt x="812" y="51"/>
                  <a:pt x="812" y="51"/>
                  <a:pt x="812" y="51"/>
                </a:cubicBezTo>
                <a:cubicBezTo>
                  <a:pt x="810" y="51"/>
                  <a:pt x="810" y="51"/>
                  <a:pt x="810" y="51"/>
                </a:cubicBezTo>
                <a:cubicBezTo>
                  <a:pt x="810" y="53"/>
                  <a:pt x="810" y="53"/>
                  <a:pt x="810" y="53"/>
                </a:cubicBezTo>
                <a:cubicBezTo>
                  <a:pt x="810" y="54"/>
                  <a:pt x="810" y="54"/>
                  <a:pt x="810" y="54"/>
                </a:cubicBezTo>
                <a:cubicBezTo>
                  <a:pt x="808" y="55"/>
                  <a:pt x="808" y="55"/>
                  <a:pt x="808" y="55"/>
                </a:cubicBezTo>
                <a:cubicBezTo>
                  <a:pt x="808" y="59"/>
                  <a:pt x="808" y="59"/>
                  <a:pt x="808" y="59"/>
                </a:cubicBezTo>
                <a:cubicBezTo>
                  <a:pt x="808" y="60"/>
                  <a:pt x="808" y="60"/>
                  <a:pt x="808" y="60"/>
                </a:cubicBezTo>
                <a:cubicBezTo>
                  <a:pt x="812" y="62"/>
                  <a:pt x="812" y="62"/>
                  <a:pt x="812" y="62"/>
                </a:cubicBezTo>
                <a:cubicBezTo>
                  <a:pt x="814" y="62"/>
                  <a:pt x="814" y="62"/>
                  <a:pt x="814" y="62"/>
                </a:cubicBezTo>
                <a:cubicBezTo>
                  <a:pt x="816" y="64"/>
                  <a:pt x="816" y="64"/>
                  <a:pt x="816" y="64"/>
                </a:cubicBezTo>
                <a:cubicBezTo>
                  <a:pt x="818" y="64"/>
                  <a:pt x="818" y="64"/>
                  <a:pt x="818" y="64"/>
                </a:cubicBezTo>
                <a:cubicBezTo>
                  <a:pt x="820" y="65"/>
                  <a:pt x="820" y="65"/>
                  <a:pt x="820" y="65"/>
                </a:cubicBezTo>
                <a:cubicBezTo>
                  <a:pt x="823" y="65"/>
                  <a:pt x="823" y="65"/>
                  <a:pt x="823" y="65"/>
                </a:cubicBezTo>
                <a:cubicBezTo>
                  <a:pt x="823" y="68"/>
                  <a:pt x="823" y="68"/>
                  <a:pt x="823" y="68"/>
                </a:cubicBezTo>
                <a:cubicBezTo>
                  <a:pt x="826" y="70"/>
                  <a:pt x="826" y="70"/>
                  <a:pt x="826" y="70"/>
                </a:cubicBezTo>
                <a:cubicBezTo>
                  <a:pt x="826" y="71"/>
                  <a:pt x="826" y="71"/>
                  <a:pt x="826" y="71"/>
                </a:cubicBezTo>
                <a:cubicBezTo>
                  <a:pt x="827" y="72"/>
                  <a:pt x="827" y="72"/>
                  <a:pt x="827" y="72"/>
                </a:cubicBezTo>
                <a:cubicBezTo>
                  <a:pt x="824" y="72"/>
                  <a:pt x="824" y="72"/>
                  <a:pt x="824" y="72"/>
                </a:cubicBezTo>
                <a:cubicBezTo>
                  <a:pt x="823" y="73"/>
                  <a:pt x="823" y="73"/>
                  <a:pt x="823" y="73"/>
                </a:cubicBezTo>
                <a:cubicBezTo>
                  <a:pt x="820" y="73"/>
                  <a:pt x="820" y="73"/>
                  <a:pt x="820" y="73"/>
                </a:cubicBezTo>
                <a:cubicBezTo>
                  <a:pt x="817" y="71"/>
                  <a:pt x="817" y="71"/>
                  <a:pt x="817" y="71"/>
                </a:cubicBezTo>
                <a:cubicBezTo>
                  <a:pt x="816" y="69"/>
                  <a:pt x="816" y="69"/>
                  <a:pt x="816" y="69"/>
                </a:cubicBezTo>
                <a:cubicBezTo>
                  <a:pt x="814" y="68"/>
                  <a:pt x="814" y="68"/>
                  <a:pt x="814" y="68"/>
                </a:cubicBezTo>
                <a:cubicBezTo>
                  <a:pt x="811" y="68"/>
                  <a:pt x="811" y="68"/>
                  <a:pt x="811" y="68"/>
                </a:cubicBezTo>
                <a:cubicBezTo>
                  <a:pt x="810" y="67"/>
                  <a:pt x="810" y="67"/>
                  <a:pt x="810" y="67"/>
                </a:cubicBezTo>
                <a:cubicBezTo>
                  <a:pt x="808" y="66"/>
                  <a:pt x="808" y="66"/>
                  <a:pt x="808" y="66"/>
                </a:cubicBezTo>
                <a:cubicBezTo>
                  <a:pt x="808" y="67"/>
                  <a:pt x="808" y="67"/>
                  <a:pt x="808" y="67"/>
                </a:cubicBezTo>
                <a:cubicBezTo>
                  <a:pt x="809" y="69"/>
                  <a:pt x="809" y="69"/>
                  <a:pt x="809" y="69"/>
                </a:cubicBezTo>
                <a:cubicBezTo>
                  <a:pt x="809" y="71"/>
                  <a:pt x="809" y="71"/>
                  <a:pt x="809" y="71"/>
                </a:cubicBezTo>
                <a:cubicBezTo>
                  <a:pt x="808" y="71"/>
                  <a:pt x="808" y="71"/>
                  <a:pt x="808" y="71"/>
                </a:cubicBezTo>
                <a:cubicBezTo>
                  <a:pt x="807" y="72"/>
                  <a:pt x="807" y="72"/>
                  <a:pt x="807" y="72"/>
                </a:cubicBezTo>
                <a:cubicBezTo>
                  <a:pt x="808" y="75"/>
                  <a:pt x="808" y="75"/>
                  <a:pt x="808" y="75"/>
                </a:cubicBezTo>
                <a:cubicBezTo>
                  <a:pt x="808" y="78"/>
                  <a:pt x="808" y="78"/>
                  <a:pt x="808" y="78"/>
                </a:cubicBezTo>
                <a:cubicBezTo>
                  <a:pt x="808" y="80"/>
                  <a:pt x="808" y="80"/>
                  <a:pt x="808" y="80"/>
                </a:cubicBezTo>
                <a:cubicBezTo>
                  <a:pt x="808" y="81"/>
                  <a:pt x="808" y="81"/>
                  <a:pt x="808" y="81"/>
                </a:cubicBezTo>
                <a:cubicBezTo>
                  <a:pt x="811" y="83"/>
                  <a:pt x="811" y="83"/>
                  <a:pt x="811" y="83"/>
                </a:cubicBezTo>
                <a:cubicBezTo>
                  <a:pt x="812" y="85"/>
                  <a:pt x="812" y="85"/>
                  <a:pt x="812" y="85"/>
                </a:cubicBezTo>
                <a:cubicBezTo>
                  <a:pt x="812" y="85"/>
                  <a:pt x="812" y="85"/>
                  <a:pt x="812" y="85"/>
                </a:cubicBezTo>
                <a:cubicBezTo>
                  <a:pt x="811" y="85"/>
                  <a:pt x="811" y="85"/>
                  <a:pt x="811" y="85"/>
                </a:cubicBezTo>
                <a:cubicBezTo>
                  <a:pt x="811" y="84"/>
                  <a:pt x="811" y="84"/>
                  <a:pt x="811" y="84"/>
                </a:cubicBezTo>
                <a:cubicBezTo>
                  <a:pt x="811" y="86"/>
                  <a:pt x="811" y="86"/>
                  <a:pt x="811" y="86"/>
                </a:cubicBezTo>
                <a:cubicBezTo>
                  <a:pt x="813" y="88"/>
                  <a:pt x="813" y="88"/>
                  <a:pt x="813" y="88"/>
                </a:cubicBezTo>
                <a:cubicBezTo>
                  <a:pt x="814" y="88"/>
                  <a:pt x="814" y="88"/>
                  <a:pt x="814" y="88"/>
                </a:cubicBezTo>
                <a:cubicBezTo>
                  <a:pt x="814" y="86"/>
                  <a:pt x="814" y="86"/>
                  <a:pt x="814" y="86"/>
                </a:cubicBezTo>
                <a:cubicBezTo>
                  <a:pt x="815" y="86"/>
                  <a:pt x="815" y="86"/>
                  <a:pt x="815" y="86"/>
                </a:cubicBezTo>
                <a:cubicBezTo>
                  <a:pt x="817" y="86"/>
                  <a:pt x="817" y="86"/>
                  <a:pt x="817" y="86"/>
                </a:cubicBezTo>
                <a:cubicBezTo>
                  <a:pt x="818" y="88"/>
                  <a:pt x="818" y="88"/>
                  <a:pt x="818" y="88"/>
                </a:cubicBezTo>
                <a:cubicBezTo>
                  <a:pt x="820" y="88"/>
                  <a:pt x="820" y="88"/>
                  <a:pt x="820" y="88"/>
                </a:cubicBezTo>
                <a:cubicBezTo>
                  <a:pt x="820" y="87"/>
                  <a:pt x="820" y="87"/>
                  <a:pt x="820" y="87"/>
                </a:cubicBezTo>
                <a:cubicBezTo>
                  <a:pt x="820" y="86"/>
                  <a:pt x="820" y="86"/>
                  <a:pt x="820" y="86"/>
                </a:cubicBezTo>
                <a:cubicBezTo>
                  <a:pt x="820" y="85"/>
                  <a:pt x="820" y="85"/>
                  <a:pt x="820" y="85"/>
                </a:cubicBezTo>
                <a:cubicBezTo>
                  <a:pt x="821" y="85"/>
                  <a:pt x="821" y="85"/>
                  <a:pt x="821" y="85"/>
                </a:cubicBezTo>
                <a:cubicBezTo>
                  <a:pt x="822" y="85"/>
                  <a:pt x="822" y="85"/>
                  <a:pt x="822" y="85"/>
                </a:cubicBezTo>
                <a:cubicBezTo>
                  <a:pt x="822" y="87"/>
                  <a:pt x="822" y="87"/>
                  <a:pt x="822" y="87"/>
                </a:cubicBezTo>
                <a:cubicBezTo>
                  <a:pt x="822" y="88"/>
                  <a:pt x="822" y="88"/>
                  <a:pt x="822" y="88"/>
                </a:cubicBezTo>
                <a:cubicBezTo>
                  <a:pt x="823" y="88"/>
                  <a:pt x="823" y="88"/>
                  <a:pt x="823" y="88"/>
                </a:cubicBezTo>
                <a:cubicBezTo>
                  <a:pt x="824" y="86"/>
                  <a:pt x="824" y="86"/>
                  <a:pt x="824" y="86"/>
                </a:cubicBezTo>
                <a:cubicBezTo>
                  <a:pt x="826" y="86"/>
                  <a:pt x="826" y="86"/>
                  <a:pt x="826" y="86"/>
                </a:cubicBezTo>
                <a:cubicBezTo>
                  <a:pt x="828" y="85"/>
                  <a:pt x="828" y="85"/>
                  <a:pt x="828" y="85"/>
                </a:cubicBezTo>
                <a:cubicBezTo>
                  <a:pt x="828" y="85"/>
                  <a:pt x="828" y="85"/>
                  <a:pt x="828" y="85"/>
                </a:cubicBezTo>
                <a:cubicBezTo>
                  <a:pt x="828" y="86"/>
                  <a:pt x="828" y="86"/>
                  <a:pt x="828" y="86"/>
                </a:cubicBezTo>
                <a:cubicBezTo>
                  <a:pt x="824" y="88"/>
                  <a:pt x="824" y="88"/>
                  <a:pt x="824" y="88"/>
                </a:cubicBezTo>
                <a:cubicBezTo>
                  <a:pt x="824" y="90"/>
                  <a:pt x="824" y="90"/>
                  <a:pt x="824" y="90"/>
                </a:cubicBezTo>
                <a:cubicBezTo>
                  <a:pt x="826" y="91"/>
                  <a:pt x="826" y="91"/>
                  <a:pt x="826" y="91"/>
                </a:cubicBezTo>
                <a:cubicBezTo>
                  <a:pt x="826" y="94"/>
                  <a:pt x="826" y="94"/>
                  <a:pt x="826" y="94"/>
                </a:cubicBezTo>
                <a:cubicBezTo>
                  <a:pt x="828" y="96"/>
                  <a:pt x="828" y="96"/>
                  <a:pt x="828" y="96"/>
                </a:cubicBezTo>
                <a:cubicBezTo>
                  <a:pt x="831" y="96"/>
                  <a:pt x="831" y="96"/>
                  <a:pt x="831" y="96"/>
                </a:cubicBezTo>
                <a:cubicBezTo>
                  <a:pt x="832" y="95"/>
                  <a:pt x="832" y="95"/>
                  <a:pt x="832" y="95"/>
                </a:cubicBezTo>
                <a:cubicBezTo>
                  <a:pt x="830" y="94"/>
                  <a:pt x="830" y="94"/>
                  <a:pt x="830" y="94"/>
                </a:cubicBezTo>
                <a:cubicBezTo>
                  <a:pt x="831" y="94"/>
                  <a:pt x="831" y="94"/>
                  <a:pt x="831" y="94"/>
                </a:cubicBezTo>
                <a:cubicBezTo>
                  <a:pt x="833" y="94"/>
                  <a:pt x="833" y="94"/>
                  <a:pt x="833" y="94"/>
                </a:cubicBezTo>
                <a:cubicBezTo>
                  <a:pt x="835" y="95"/>
                  <a:pt x="835" y="95"/>
                  <a:pt x="835" y="95"/>
                </a:cubicBezTo>
                <a:cubicBezTo>
                  <a:pt x="836" y="95"/>
                  <a:pt x="836" y="95"/>
                  <a:pt x="836" y="95"/>
                </a:cubicBezTo>
                <a:cubicBezTo>
                  <a:pt x="837" y="93"/>
                  <a:pt x="837" y="93"/>
                  <a:pt x="837" y="93"/>
                </a:cubicBezTo>
                <a:cubicBezTo>
                  <a:pt x="839" y="92"/>
                  <a:pt x="839" y="92"/>
                  <a:pt x="839" y="92"/>
                </a:cubicBezTo>
                <a:cubicBezTo>
                  <a:pt x="840" y="92"/>
                  <a:pt x="840" y="92"/>
                  <a:pt x="840" y="92"/>
                </a:cubicBezTo>
                <a:cubicBezTo>
                  <a:pt x="840" y="92"/>
                  <a:pt x="840" y="92"/>
                  <a:pt x="840" y="92"/>
                </a:cubicBezTo>
                <a:cubicBezTo>
                  <a:pt x="839" y="93"/>
                  <a:pt x="839" y="93"/>
                  <a:pt x="839" y="93"/>
                </a:cubicBezTo>
                <a:cubicBezTo>
                  <a:pt x="836" y="96"/>
                  <a:pt x="836" y="96"/>
                  <a:pt x="836" y="96"/>
                </a:cubicBezTo>
                <a:cubicBezTo>
                  <a:pt x="836" y="97"/>
                  <a:pt x="836" y="97"/>
                  <a:pt x="836" y="97"/>
                </a:cubicBezTo>
                <a:cubicBezTo>
                  <a:pt x="839" y="98"/>
                  <a:pt x="839" y="98"/>
                  <a:pt x="839" y="98"/>
                </a:cubicBezTo>
                <a:cubicBezTo>
                  <a:pt x="840" y="100"/>
                  <a:pt x="840" y="100"/>
                  <a:pt x="840" y="100"/>
                </a:cubicBezTo>
                <a:cubicBezTo>
                  <a:pt x="841" y="100"/>
                  <a:pt x="841" y="100"/>
                  <a:pt x="841" y="100"/>
                </a:cubicBezTo>
                <a:cubicBezTo>
                  <a:pt x="844" y="100"/>
                  <a:pt x="844" y="100"/>
                  <a:pt x="844" y="100"/>
                </a:cubicBezTo>
                <a:cubicBezTo>
                  <a:pt x="845" y="101"/>
                  <a:pt x="845" y="101"/>
                  <a:pt x="845" y="101"/>
                </a:cubicBezTo>
                <a:cubicBezTo>
                  <a:pt x="847" y="100"/>
                  <a:pt x="847" y="100"/>
                  <a:pt x="847" y="100"/>
                </a:cubicBezTo>
                <a:cubicBezTo>
                  <a:pt x="850" y="100"/>
                  <a:pt x="850" y="100"/>
                  <a:pt x="850" y="100"/>
                </a:cubicBezTo>
                <a:cubicBezTo>
                  <a:pt x="851" y="102"/>
                  <a:pt x="851" y="102"/>
                  <a:pt x="851" y="102"/>
                </a:cubicBezTo>
                <a:cubicBezTo>
                  <a:pt x="853" y="102"/>
                  <a:pt x="853" y="102"/>
                  <a:pt x="853" y="102"/>
                </a:cubicBezTo>
                <a:cubicBezTo>
                  <a:pt x="854" y="104"/>
                  <a:pt x="854" y="104"/>
                  <a:pt x="854" y="104"/>
                </a:cubicBezTo>
                <a:cubicBezTo>
                  <a:pt x="855" y="103"/>
                  <a:pt x="855" y="103"/>
                  <a:pt x="855" y="103"/>
                </a:cubicBezTo>
                <a:cubicBezTo>
                  <a:pt x="857" y="105"/>
                  <a:pt x="857" y="105"/>
                  <a:pt x="857" y="105"/>
                </a:cubicBezTo>
                <a:cubicBezTo>
                  <a:pt x="858" y="104"/>
                  <a:pt x="858" y="104"/>
                  <a:pt x="858" y="104"/>
                </a:cubicBezTo>
                <a:cubicBezTo>
                  <a:pt x="859" y="105"/>
                  <a:pt x="859" y="105"/>
                  <a:pt x="859" y="105"/>
                </a:cubicBezTo>
                <a:cubicBezTo>
                  <a:pt x="860" y="104"/>
                  <a:pt x="860" y="104"/>
                  <a:pt x="860" y="104"/>
                </a:cubicBezTo>
                <a:cubicBezTo>
                  <a:pt x="860" y="102"/>
                  <a:pt x="860" y="102"/>
                  <a:pt x="860" y="102"/>
                </a:cubicBezTo>
                <a:cubicBezTo>
                  <a:pt x="858" y="101"/>
                  <a:pt x="858" y="101"/>
                  <a:pt x="858" y="101"/>
                </a:cubicBezTo>
                <a:cubicBezTo>
                  <a:pt x="857" y="99"/>
                  <a:pt x="857" y="99"/>
                  <a:pt x="857" y="99"/>
                </a:cubicBezTo>
                <a:cubicBezTo>
                  <a:pt x="856" y="98"/>
                  <a:pt x="856" y="98"/>
                  <a:pt x="856" y="98"/>
                </a:cubicBezTo>
                <a:cubicBezTo>
                  <a:pt x="852" y="95"/>
                  <a:pt x="852" y="95"/>
                  <a:pt x="852" y="95"/>
                </a:cubicBezTo>
                <a:cubicBezTo>
                  <a:pt x="852" y="93"/>
                  <a:pt x="852" y="93"/>
                  <a:pt x="852" y="93"/>
                </a:cubicBezTo>
                <a:cubicBezTo>
                  <a:pt x="853" y="94"/>
                  <a:pt x="853" y="94"/>
                  <a:pt x="853" y="94"/>
                </a:cubicBezTo>
                <a:cubicBezTo>
                  <a:pt x="854" y="95"/>
                  <a:pt x="854" y="95"/>
                  <a:pt x="854" y="95"/>
                </a:cubicBezTo>
                <a:cubicBezTo>
                  <a:pt x="855" y="95"/>
                  <a:pt x="855" y="95"/>
                  <a:pt x="855" y="95"/>
                </a:cubicBezTo>
                <a:cubicBezTo>
                  <a:pt x="857" y="98"/>
                  <a:pt x="857" y="98"/>
                  <a:pt x="857" y="98"/>
                </a:cubicBezTo>
                <a:cubicBezTo>
                  <a:pt x="858" y="98"/>
                  <a:pt x="858" y="98"/>
                  <a:pt x="858" y="98"/>
                </a:cubicBezTo>
                <a:cubicBezTo>
                  <a:pt x="858" y="99"/>
                  <a:pt x="858" y="99"/>
                  <a:pt x="858" y="99"/>
                </a:cubicBezTo>
                <a:cubicBezTo>
                  <a:pt x="860" y="101"/>
                  <a:pt x="860" y="101"/>
                  <a:pt x="860" y="101"/>
                </a:cubicBezTo>
                <a:cubicBezTo>
                  <a:pt x="862" y="103"/>
                  <a:pt x="862" y="103"/>
                  <a:pt x="862" y="103"/>
                </a:cubicBezTo>
                <a:cubicBezTo>
                  <a:pt x="862" y="104"/>
                  <a:pt x="862" y="104"/>
                  <a:pt x="862" y="104"/>
                </a:cubicBezTo>
                <a:cubicBezTo>
                  <a:pt x="863" y="104"/>
                  <a:pt x="863" y="104"/>
                  <a:pt x="863" y="104"/>
                </a:cubicBezTo>
                <a:cubicBezTo>
                  <a:pt x="865" y="106"/>
                  <a:pt x="865" y="106"/>
                  <a:pt x="865" y="106"/>
                </a:cubicBezTo>
                <a:cubicBezTo>
                  <a:pt x="866" y="108"/>
                  <a:pt x="866" y="108"/>
                  <a:pt x="866" y="108"/>
                </a:cubicBezTo>
                <a:cubicBezTo>
                  <a:pt x="867" y="108"/>
                  <a:pt x="867" y="108"/>
                  <a:pt x="867" y="108"/>
                </a:cubicBezTo>
                <a:cubicBezTo>
                  <a:pt x="868" y="108"/>
                  <a:pt x="868" y="108"/>
                  <a:pt x="868" y="108"/>
                </a:cubicBezTo>
                <a:cubicBezTo>
                  <a:pt x="867" y="106"/>
                  <a:pt x="867" y="106"/>
                  <a:pt x="867" y="106"/>
                </a:cubicBezTo>
                <a:cubicBezTo>
                  <a:pt x="865" y="102"/>
                  <a:pt x="865" y="102"/>
                  <a:pt x="865" y="102"/>
                </a:cubicBezTo>
                <a:cubicBezTo>
                  <a:pt x="868" y="102"/>
                  <a:pt x="868" y="102"/>
                  <a:pt x="868" y="102"/>
                </a:cubicBezTo>
                <a:cubicBezTo>
                  <a:pt x="871" y="104"/>
                  <a:pt x="871" y="104"/>
                  <a:pt x="871" y="104"/>
                </a:cubicBezTo>
                <a:cubicBezTo>
                  <a:pt x="875" y="104"/>
                  <a:pt x="875" y="104"/>
                  <a:pt x="875" y="104"/>
                </a:cubicBezTo>
                <a:cubicBezTo>
                  <a:pt x="875" y="106"/>
                  <a:pt x="875" y="106"/>
                  <a:pt x="875" y="106"/>
                </a:cubicBezTo>
                <a:cubicBezTo>
                  <a:pt x="874" y="107"/>
                  <a:pt x="874" y="107"/>
                  <a:pt x="874" y="107"/>
                </a:cubicBezTo>
                <a:cubicBezTo>
                  <a:pt x="876" y="108"/>
                  <a:pt x="876" y="108"/>
                  <a:pt x="876" y="108"/>
                </a:cubicBezTo>
                <a:cubicBezTo>
                  <a:pt x="878" y="108"/>
                  <a:pt x="878" y="108"/>
                  <a:pt x="878" y="108"/>
                </a:cubicBezTo>
                <a:cubicBezTo>
                  <a:pt x="878" y="108"/>
                  <a:pt x="878" y="108"/>
                  <a:pt x="878" y="108"/>
                </a:cubicBezTo>
                <a:cubicBezTo>
                  <a:pt x="883" y="108"/>
                  <a:pt x="883" y="108"/>
                  <a:pt x="883" y="108"/>
                </a:cubicBezTo>
                <a:cubicBezTo>
                  <a:pt x="884" y="107"/>
                  <a:pt x="884" y="107"/>
                  <a:pt x="884" y="107"/>
                </a:cubicBezTo>
                <a:cubicBezTo>
                  <a:pt x="886" y="105"/>
                  <a:pt x="886" y="105"/>
                  <a:pt x="886" y="105"/>
                </a:cubicBezTo>
                <a:cubicBezTo>
                  <a:pt x="886" y="104"/>
                  <a:pt x="886" y="104"/>
                  <a:pt x="886" y="104"/>
                </a:cubicBezTo>
                <a:cubicBezTo>
                  <a:pt x="886" y="102"/>
                  <a:pt x="886" y="102"/>
                  <a:pt x="886" y="102"/>
                </a:cubicBezTo>
                <a:cubicBezTo>
                  <a:pt x="885" y="101"/>
                  <a:pt x="885" y="101"/>
                  <a:pt x="885" y="101"/>
                </a:cubicBezTo>
                <a:cubicBezTo>
                  <a:pt x="884" y="97"/>
                  <a:pt x="884" y="97"/>
                  <a:pt x="884" y="97"/>
                </a:cubicBezTo>
                <a:cubicBezTo>
                  <a:pt x="883" y="97"/>
                  <a:pt x="883" y="97"/>
                  <a:pt x="883" y="97"/>
                </a:cubicBezTo>
                <a:cubicBezTo>
                  <a:pt x="881" y="95"/>
                  <a:pt x="881" y="95"/>
                  <a:pt x="881" y="95"/>
                </a:cubicBezTo>
                <a:cubicBezTo>
                  <a:pt x="881" y="93"/>
                  <a:pt x="881" y="93"/>
                  <a:pt x="881" y="93"/>
                </a:cubicBezTo>
                <a:cubicBezTo>
                  <a:pt x="882" y="93"/>
                  <a:pt x="882" y="93"/>
                  <a:pt x="882" y="93"/>
                </a:cubicBezTo>
                <a:cubicBezTo>
                  <a:pt x="883" y="91"/>
                  <a:pt x="883" y="91"/>
                  <a:pt x="883" y="91"/>
                </a:cubicBezTo>
                <a:cubicBezTo>
                  <a:pt x="883" y="91"/>
                  <a:pt x="883" y="91"/>
                  <a:pt x="883" y="91"/>
                </a:cubicBezTo>
                <a:cubicBezTo>
                  <a:pt x="884" y="92"/>
                  <a:pt x="884" y="92"/>
                  <a:pt x="884" y="92"/>
                </a:cubicBezTo>
                <a:cubicBezTo>
                  <a:pt x="884" y="93"/>
                  <a:pt x="884" y="93"/>
                  <a:pt x="884" y="93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6" y="89"/>
                  <a:pt x="886" y="89"/>
                  <a:pt x="886" y="89"/>
                </a:cubicBezTo>
                <a:cubicBezTo>
                  <a:pt x="887" y="88"/>
                  <a:pt x="887" y="88"/>
                  <a:pt x="887" y="88"/>
                </a:cubicBezTo>
                <a:cubicBezTo>
                  <a:pt x="888" y="87"/>
                  <a:pt x="888" y="87"/>
                  <a:pt x="888" y="87"/>
                </a:cubicBezTo>
                <a:cubicBezTo>
                  <a:pt x="888" y="90"/>
                  <a:pt x="888" y="90"/>
                  <a:pt x="888" y="90"/>
                </a:cubicBezTo>
                <a:cubicBezTo>
                  <a:pt x="889" y="91"/>
                  <a:pt x="889" y="91"/>
                  <a:pt x="889" y="91"/>
                </a:cubicBezTo>
                <a:cubicBezTo>
                  <a:pt x="888" y="92"/>
                  <a:pt x="888" y="92"/>
                  <a:pt x="888" y="92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6" y="95"/>
                  <a:pt x="886" y="95"/>
                  <a:pt x="886" y="95"/>
                </a:cubicBezTo>
                <a:cubicBezTo>
                  <a:pt x="887" y="95"/>
                  <a:pt x="887" y="95"/>
                  <a:pt x="887" y="95"/>
                </a:cubicBezTo>
                <a:cubicBezTo>
                  <a:pt x="888" y="96"/>
                  <a:pt x="888" y="96"/>
                  <a:pt x="888" y="96"/>
                </a:cubicBezTo>
                <a:cubicBezTo>
                  <a:pt x="888" y="98"/>
                  <a:pt x="888" y="98"/>
                  <a:pt x="888" y="98"/>
                </a:cubicBezTo>
                <a:cubicBezTo>
                  <a:pt x="890" y="100"/>
                  <a:pt x="890" y="100"/>
                  <a:pt x="890" y="100"/>
                </a:cubicBezTo>
                <a:cubicBezTo>
                  <a:pt x="892" y="101"/>
                  <a:pt x="892" y="101"/>
                  <a:pt x="892" y="101"/>
                </a:cubicBezTo>
                <a:cubicBezTo>
                  <a:pt x="892" y="99"/>
                  <a:pt x="892" y="99"/>
                  <a:pt x="892" y="99"/>
                </a:cubicBezTo>
                <a:cubicBezTo>
                  <a:pt x="892" y="99"/>
                  <a:pt x="892" y="99"/>
                  <a:pt x="892" y="99"/>
                </a:cubicBezTo>
                <a:cubicBezTo>
                  <a:pt x="893" y="100"/>
                  <a:pt x="893" y="100"/>
                  <a:pt x="893" y="100"/>
                </a:cubicBezTo>
                <a:cubicBezTo>
                  <a:pt x="895" y="99"/>
                  <a:pt x="895" y="99"/>
                  <a:pt x="895" y="99"/>
                </a:cubicBezTo>
                <a:cubicBezTo>
                  <a:pt x="896" y="100"/>
                  <a:pt x="896" y="100"/>
                  <a:pt x="896" y="100"/>
                </a:cubicBezTo>
                <a:cubicBezTo>
                  <a:pt x="895" y="101"/>
                  <a:pt x="895" y="101"/>
                  <a:pt x="895" y="101"/>
                </a:cubicBezTo>
                <a:cubicBezTo>
                  <a:pt x="895" y="103"/>
                  <a:pt x="895" y="103"/>
                  <a:pt x="895" y="103"/>
                </a:cubicBezTo>
                <a:cubicBezTo>
                  <a:pt x="894" y="106"/>
                  <a:pt x="894" y="106"/>
                  <a:pt x="894" y="106"/>
                </a:cubicBezTo>
                <a:cubicBezTo>
                  <a:pt x="894" y="106"/>
                  <a:pt x="894" y="106"/>
                  <a:pt x="894" y="106"/>
                </a:cubicBezTo>
                <a:cubicBezTo>
                  <a:pt x="892" y="109"/>
                  <a:pt x="892" y="109"/>
                  <a:pt x="892" y="109"/>
                </a:cubicBezTo>
                <a:cubicBezTo>
                  <a:pt x="891" y="112"/>
                  <a:pt x="891" y="112"/>
                  <a:pt x="891" y="112"/>
                </a:cubicBezTo>
                <a:cubicBezTo>
                  <a:pt x="891" y="113"/>
                  <a:pt x="891" y="113"/>
                  <a:pt x="891" y="113"/>
                </a:cubicBezTo>
                <a:cubicBezTo>
                  <a:pt x="892" y="113"/>
                  <a:pt x="892" y="113"/>
                  <a:pt x="892" y="113"/>
                </a:cubicBezTo>
                <a:cubicBezTo>
                  <a:pt x="892" y="111"/>
                  <a:pt x="892" y="111"/>
                  <a:pt x="892" y="111"/>
                </a:cubicBezTo>
                <a:cubicBezTo>
                  <a:pt x="894" y="112"/>
                  <a:pt x="894" y="112"/>
                  <a:pt x="894" y="112"/>
                </a:cubicBezTo>
                <a:cubicBezTo>
                  <a:pt x="894" y="112"/>
                  <a:pt x="894" y="112"/>
                  <a:pt x="894" y="112"/>
                </a:cubicBezTo>
                <a:cubicBezTo>
                  <a:pt x="895" y="112"/>
                  <a:pt x="895" y="112"/>
                  <a:pt x="895" y="112"/>
                </a:cubicBezTo>
                <a:cubicBezTo>
                  <a:pt x="896" y="114"/>
                  <a:pt x="896" y="114"/>
                  <a:pt x="896" y="114"/>
                </a:cubicBezTo>
                <a:cubicBezTo>
                  <a:pt x="899" y="114"/>
                  <a:pt x="899" y="114"/>
                  <a:pt x="899" y="114"/>
                </a:cubicBezTo>
                <a:cubicBezTo>
                  <a:pt x="897" y="115"/>
                  <a:pt x="897" y="115"/>
                  <a:pt x="897" y="115"/>
                </a:cubicBezTo>
                <a:cubicBezTo>
                  <a:pt x="897" y="116"/>
                  <a:pt x="897" y="116"/>
                  <a:pt x="897" y="116"/>
                </a:cubicBezTo>
                <a:cubicBezTo>
                  <a:pt x="896" y="117"/>
                  <a:pt x="896" y="117"/>
                  <a:pt x="896" y="117"/>
                </a:cubicBezTo>
                <a:cubicBezTo>
                  <a:pt x="896" y="116"/>
                  <a:pt x="896" y="116"/>
                  <a:pt x="896" y="116"/>
                </a:cubicBezTo>
                <a:cubicBezTo>
                  <a:pt x="894" y="116"/>
                  <a:pt x="894" y="116"/>
                  <a:pt x="894" y="116"/>
                </a:cubicBezTo>
                <a:cubicBezTo>
                  <a:pt x="894" y="118"/>
                  <a:pt x="894" y="118"/>
                  <a:pt x="894" y="118"/>
                </a:cubicBezTo>
                <a:cubicBezTo>
                  <a:pt x="896" y="118"/>
                  <a:pt x="896" y="118"/>
                  <a:pt x="896" y="118"/>
                </a:cubicBezTo>
                <a:cubicBezTo>
                  <a:pt x="896" y="119"/>
                  <a:pt x="896" y="119"/>
                  <a:pt x="896" y="119"/>
                </a:cubicBezTo>
                <a:cubicBezTo>
                  <a:pt x="898" y="119"/>
                  <a:pt x="898" y="119"/>
                  <a:pt x="898" y="119"/>
                </a:cubicBezTo>
                <a:cubicBezTo>
                  <a:pt x="898" y="120"/>
                  <a:pt x="898" y="120"/>
                  <a:pt x="898" y="120"/>
                </a:cubicBezTo>
                <a:cubicBezTo>
                  <a:pt x="898" y="121"/>
                  <a:pt x="898" y="121"/>
                  <a:pt x="898" y="121"/>
                </a:cubicBezTo>
                <a:cubicBezTo>
                  <a:pt x="898" y="123"/>
                  <a:pt x="898" y="123"/>
                  <a:pt x="898" y="123"/>
                </a:cubicBezTo>
                <a:cubicBezTo>
                  <a:pt x="899" y="124"/>
                  <a:pt x="899" y="124"/>
                  <a:pt x="899" y="124"/>
                </a:cubicBezTo>
                <a:cubicBezTo>
                  <a:pt x="901" y="125"/>
                  <a:pt x="901" y="125"/>
                  <a:pt x="901" y="125"/>
                </a:cubicBezTo>
                <a:cubicBezTo>
                  <a:pt x="902" y="126"/>
                  <a:pt x="902" y="126"/>
                  <a:pt x="902" y="126"/>
                </a:cubicBezTo>
                <a:cubicBezTo>
                  <a:pt x="903" y="127"/>
                  <a:pt x="903" y="127"/>
                  <a:pt x="903" y="127"/>
                </a:cubicBezTo>
                <a:cubicBezTo>
                  <a:pt x="902" y="129"/>
                  <a:pt x="902" y="129"/>
                  <a:pt x="902" y="129"/>
                </a:cubicBezTo>
                <a:cubicBezTo>
                  <a:pt x="901" y="130"/>
                  <a:pt x="901" y="130"/>
                  <a:pt x="901" y="130"/>
                </a:cubicBezTo>
                <a:cubicBezTo>
                  <a:pt x="900" y="130"/>
                  <a:pt x="900" y="130"/>
                  <a:pt x="900" y="130"/>
                </a:cubicBezTo>
                <a:cubicBezTo>
                  <a:pt x="899" y="131"/>
                  <a:pt x="899" y="131"/>
                  <a:pt x="899" y="131"/>
                </a:cubicBezTo>
                <a:cubicBezTo>
                  <a:pt x="897" y="130"/>
                  <a:pt x="897" y="130"/>
                  <a:pt x="897" y="130"/>
                </a:cubicBezTo>
                <a:cubicBezTo>
                  <a:pt x="896" y="130"/>
                  <a:pt x="896" y="130"/>
                  <a:pt x="896" y="130"/>
                </a:cubicBezTo>
                <a:cubicBezTo>
                  <a:pt x="895" y="130"/>
                  <a:pt x="895" y="130"/>
                  <a:pt x="895" y="130"/>
                </a:cubicBezTo>
                <a:cubicBezTo>
                  <a:pt x="894" y="132"/>
                  <a:pt x="894" y="132"/>
                  <a:pt x="894" y="132"/>
                </a:cubicBezTo>
                <a:cubicBezTo>
                  <a:pt x="895" y="132"/>
                  <a:pt x="895" y="132"/>
                  <a:pt x="895" y="132"/>
                </a:cubicBezTo>
                <a:cubicBezTo>
                  <a:pt x="895" y="133"/>
                  <a:pt x="895" y="133"/>
                  <a:pt x="895" y="133"/>
                </a:cubicBezTo>
                <a:cubicBezTo>
                  <a:pt x="894" y="135"/>
                  <a:pt x="894" y="135"/>
                  <a:pt x="894" y="135"/>
                </a:cubicBezTo>
                <a:cubicBezTo>
                  <a:pt x="894" y="136"/>
                  <a:pt x="894" y="136"/>
                  <a:pt x="894" y="136"/>
                </a:cubicBezTo>
                <a:cubicBezTo>
                  <a:pt x="895" y="136"/>
                  <a:pt x="895" y="136"/>
                  <a:pt x="895" y="136"/>
                </a:cubicBezTo>
                <a:cubicBezTo>
                  <a:pt x="895" y="135"/>
                  <a:pt x="895" y="135"/>
                  <a:pt x="895" y="135"/>
                </a:cubicBezTo>
                <a:cubicBezTo>
                  <a:pt x="897" y="135"/>
                  <a:pt x="897" y="135"/>
                  <a:pt x="897" y="135"/>
                </a:cubicBezTo>
                <a:cubicBezTo>
                  <a:pt x="899" y="135"/>
                  <a:pt x="899" y="135"/>
                  <a:pt x="899" y="135"/>
                </a:cubicBezTo>
                <a:cubicBezTo>
                  <a:pt x="900" y="134"/>
                  <a:pt x="900" y="134"/>
                  <a:pt x="900" y="134"/>
                </a:cubicBezTo>
                <a:cubicBezTo>
                  <a:pt x="901" y="134"/>
                  <a:pt x="901" y="134"/>
                  <a:pt x="901" y="134"/>
                </a:cubicBezTo>
                <a:cubicBezTo>
                  <a:pt x="902" y="132"/>
                  <a:pt x="902" y="132"/>
                  <a:pt x="902" y="132"/>
                </a:cubicBezTo>
                <a:cubicBezTo>
                  <a:pt x="903" y="131"/>
                  <a:pt x="903" y="131"/>
                  <a:pt x="903" y="131"/>
                </a:cubicBezTo>
                <a:cubicBezTo>
                  <a:pt x="903" y="134"/>
                  <a:pt x="903" y="134"/>
                  <a:pt x="903" y="134"/>
                </a:cubicBezTo>
                <a:cubicBezTo>
                  <a:pt x="904" y="134"/>
                  <a:pt x="904" y="134"/>
                  <a:pt x="904" y="134"/>
                </a:cubicBezTo>
                <a:cubicBezTo>
                  <a:pt x="905" y="133"/>
                  <a:pt x="905" y="133"/>
                  <a:pt x="905" y="133"/>
                </a:cubicBezTo>
                <a:cubicBezTo>
                  <a:pt x="907" y="131"/>
                  <a:pt x="907" y="131"/>
                  <a:pt x="907" y="131"/>
                </a:cubicBezTo>
                <a:cubicBezTo>
                  <a:pt x="909" y="130"/>
                  <a:pt x="909" y="130"/>
                  <a:pt x="909" y="130"/>
                </a:cubicBezTo>
                <a:cubicBezTo>
                  <a:pt x="910" y="131"/>
                  <a:pt x="910" y="131"/>
                  <a:pt x="910" y="131"/>
                </a:cubicBezTo>
                <a:cubicBezTo>
                  <a:pt x="909" y="132"/>
                  <a:pt x="909" y="132"/>
                  <a:pt x="909" y="132"/>
                </a:cubicBezTo>
                <a:cubicBezTo>
                  <a:pt x="908" y="132"/>
                  <a:pt x="908" y="132"/>
                  <a:pt x="908" y="132"/>
                </a:cubicBezTo>
                <a:cubicBezTo>
                  <a:pt x="907" y="133"/>
                  <a:pt x="907" y="133"/>
                  <a:pt x="907" y="133"/>
                </a:cubicBezTo>
                <a:cubicBezTo>
                  <a:pt x="908" y="134"/>
                  <a:pt x="908" y="134"/>
                  <a:pt x="908" y="134"/>
                </a:cubicBezTo>
                <a:cubicBezTo>
                  <a:pt x="908" y="134"/>
                  <a:pt x="908" y="134"/>
                  <a:pt x="908" y="134"/>
                </a:cubicBezTo>
                <a:cubicBezTo>
                  <a:pt x="906" y="135"/>
                  <a:pt x="906" y="135"/>
                  <a:pt x="906" y="135"/>
                </a:cubicBezTo>
                <a:cubicBezTo>
                  <a:pt x="906" y="136"/>
                  <a:pt x="906" y="136"/>
                  <a:pt x="906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9" y="137"/>
                  <a:pt x="909" y="137"/>
                  <a:pt x="909" y="137"/>
                </a:cubicBezTo>
                <a:cubicBezTo>
                  <a:pt x="907" y="138"/>
                  <a:pt x="907" y="138"/>
                  <a:pt x="907" y="138"/>
                </a:cubicBezTo>
                <a:cubicBezTo>
                  <a:pt x="908" y="141"/>
                  <a:pt x="908" y="141"/>
                  <a:pt x="908" y="141"/>
                </a:cubicBezTo>
                <a:cubicBezTo>
                  <a:pt x="908" y="141"/>
                  <a:pt x="908" y="141"/>
                  <a:pt x="908" y="141"/>
                </a:cubicBezTo>
                <a:cubicBezTo>
                  <a:pt x="909" y="143"/>
                  <a:pt x="909" y="143"/>
                  <a:pt x="909" y="143"/>
                </a:cubicBezTo>
                <a:cubicBezTo>
                  <a:pt x="912" y="142"/>
                  <a:pt x="912" y="142"/>
                  <a:pt x="912" y="142"/>
                </a:cubicBezTo>
                <a:cubicBezTo>
                  <a:pt x="912" y="141"/>
                  <a:pt x="912" y="141"/>
                  <a:pt x="912" y="141"/>
                </a:cubicBezTo>
                <a:cubicBezTo>
                  <a:pt x="911" y="140"/>
                  <a:pt x="911" y="140"/>
                  <a:pt x="911" y="140"/>
                </a:cubicBezTo>
                <a:cubicBezTo>
                  <a:pt x="912" y="139"/>
                  <a:pt x="912" y="139"/>
                  <a:pt x="912" y="139"/>
                </a:cubicBezTo>
                <a:cubicBezTo>
                  <a:pt x="912" y="138"/>
                  <a:pt x="912" y="138"/>
                  <a:pt x="912" y="138"/>
                </a:cubicBezTo>
                <a:cubicBezTo>
                  <a:pt x="915" y="140"/>
                  <a:pt x="915" y="140"/>
                  <a:pt x="915" y="140"/>
                </a:cubicBezTo>
                <a:cubicBezTo>
                  <a:pt x="915" y="141"/>
                  <a:pt x="915" y="141"/>
                  <a:pt x="915" y="141"/>
                </a:cubicBezTo>
                <a:cubicBezTo>
                  <a:pt x="914" y="143"/>
                  <a:pt x="914" y="143"/>
                  <a:pt x="914" y="143"/>
                </a:cubicBezTo>
                <a:cubicBezTo>
                  <a:pt x="915" y="144"/>
                  <a:pt x="915" y="144"/>
                  <a:pt x="915" y="144"/>
                </a:cubicBezTo>
                <a:cubicBezTo>
                  <a:pt x="915" y="145"/>
                  <a:pt x="915" y="145"/>
                  <a:pt x="915" y="145"/>
                </a:cubicBezTo>
                <a:cubicBezTo>
                  <a:pt x="913" y="146"/>
                  <a:pt x="913" y="146"/>
                  <a:pt x="913" y="146"/>
                </a:cubicBezTo>
                <a:cubicBezTo>
                  <a:pt x="912" y="147"/>
                  <a:pt x="912" y="147"/>
                  <a:pt x="912" y="147"/>
                </a:cubicBezTo>
                <a:cubicBezTo>
                  <a:pt x="913" y="148"/>
                  <a:pt x="913" y="148"/>
                  <a:pt x="913" y="148"/>
                </a:cubicBezTo>
                <a:cubicBezTo>
                  <a:pt x="917" y="148"/>
                  <a:pt x="917" y="148"/>
                  <a:pt x="917" y="148"/>
                </a:cubicBezTo>
                <a:cubicBezTo>
                  <a:pt x="918" y="149"/>
                  <a:pt x="918" y="149"/>
                  <a:pt x="918" y="149"/>
                </a:cubicBezTo>
                <a:cubicBezTo>
                  <a:pt x="918" y="150"/>
                  <a:pt x="918" y="150"/>
                  <a:pt x="918" y="150"/>
                </a:cubicBezTo>
                <a:cubicBezTo>
                  <a:pt x="918" y="152"/>
                  <a:pt x="918" y="152"/>
                  <a:pt x="918" y="152"/>
                </a:cubicBezTo>
                <a:cubicBezTo>
                  <a:pt x="919" y="151"/>
                  <a:pt x="919" y="151"/>
                  <a:pt x="919" y="151"/>
                </a:cubicBezTo>
                <a:cubicBezTo>
                  <a:pt x="919" y="150"/>
                  <a:pt x="919" y="150"/>
                  <a:pt x="919" y="150"/>
                </a:cubicBezTo>
                <a:cubicBezTo>
                  <a:pt x="920" y="149"/>
                  <a:pt x="920" y="149"/>
                  <a:pt x="920" y="149"/>
                </a:cubicBezTo>
                <a:cubicBezTo>
                  <a:pt x="921" y="149"/>
                  <a:pt x="921" y="149"/>
                  <a:pt x="921" y="149"/>
                </a:cubicBezTo>
                <a:cubicBezTo>
                  <a:pt x="921" y="150"/>
                  <a:pt x="921" y="150"/>
                  <a:pt x="921" y="150"/>
                </a:cubicBezTo>
                <a:cubicBezTo>
                  <a:pt x="920" y="152"/>
                  <a:pt x="920" y="152"/>
                  <a:pt x="920" y="152"/>
                </a:cubicBezTo>
                <a:cubicBezTo>
                  <a:pt x="920" y="153"/>
                  <a:pt x="920" y="153"/>
                  <a:pt x="920" y="153"/>
                </a:cubicBezTo>
                <a:cubicBezTo>
                  <a:pt x="919" y="153"/>
                  <a:pt x="919" y="153"/>
                  <a:pt x="919" y="153"/>
                </a:cubicBezTo>
                <a:cubicBezTo>
                  <a:pt x="918" y="156"/>
                  <a:pt x="918" y="156"/>
                  <a:pt x="918" y="156"/>
                </a:cubicBezTo>
                <a:cubicBezTo>
                  <a:pt x="918" y="157"/>
                  <a:pt x="918" y="157"/>
                  <a:pt x="918" y="157"/>
                </a:cubicBezTo>
                <a:cubicBezTo>
                  <a:pt x="919" y="158"/>
                  <a:pt x="919" y="158"/>
                  <a:pt x="919" y="158"/>
                </a:cubicBezTo>
                <a:cubicBezTo>
                  <a:pt x="919" y="159"/>
                  <a:pt x="919" y="159"/>
                  <a:pt x="919" y="159"/>
                </a:cubicBezTo>
                <a:cubicBezTo>
                  <a:pt x="918" y="161"/>
                  <a:pt x="918" y="161"/>
                  <a:pt x="918" y="161"/>
                </a:cubicBezTo>
                <a:cubicBezTo>
                  <a:pt x="918" y="163"/>
                  <a:pt x="918" y="163"/>
                  <a:pt x="918" y="163"/>
                </a:cubicBezTo>
                <a:cubicBezTo>
                  <a:pt x="919" y="163"/>
                  <a:pt x="919" y="163"/>
                  <a:pt x="919" y="163"/>
                </a:cubicBezTo>
                <a:cubicBezTo>
                  <a:pt x="918" y="164"/>
                  <a:pt x="918" y="164"/>
                  <a:pt x="918" y="164"/>
                </a:cubicBezTo>
                <a:cubicBezTo>
                  <a:pt x="918" y="168"/>
                  <a:pt x="918" y="168"/>
                  <a:pt x="918" y="168"/>
                </a:cubicBezTo>
                <a:cubicBezTo>
                  <a:pt x="917" y="169"/>
                  <a:pt x="917" y="169"/>
                  <a:pt x="917" y="169"/>
                </a:cubicBezTo>
                <a:cubicBezTo>
                  <a:pt x="918" y="171"/>
                  <a:pt x="918" y="171"/>
                  <a:pt x="918" y="171"/>
                </a:cubicBezTo>
                <a:cubicBezTo>
                  <a:pt x="918" y="172"/>
                  <a:pt x="918" y="172"/>
                  <a:pt x="918" y="172"/>
                </a:cubicBezTo>
                <a:cubicBezTo>
                  <a:pt x="915" y="173"/>
                  <a:pt x="915" y="173"/>
                  <a:pt x="915" y="173"/>
                </a:cubicBezTo>
                <a:cubicBezTo>
                  <a:pt x="912" y="173"/>
                  <a:pt x="912" y="173"/>
                  <a:pt x="912" y="173"/>
                </a:cubicBezTo>
                <a:cubicBezTo>
                  <a:pt x="911" y="173"/>
                  <a:pt x="911" y="173"/>
                  <a:pt x="911" y="173"/>
                </a:cubicBezTo>
                <a:cubicBezTo>
                  <a:pt x="910" y="175"/>
                  <a:pt x="910" y="175"/>
                  <a:pt x="910" y="175"/>
                </a:cubicBezTo>
                <a:cubicBezTo>
                  <a:pt x="907" y="178"/>
                  <a:pt x="907" y="178"/>
                  <a:pt x="907" y="178"/>
                </a:cubicBezTo>
                <a:cubicBezTo>
                  <a:pt x="907" y="179"/>
                  <a:pt x="907" y="179"/>
                  <a:pt x="907" y="179"/>
                </a:cubicBezTo>
                <a:cubicBezTo>
                  <a:pt x="909" y="181"/>
                  <a:pt x="909" y="181"/>
                  <a:pt x="909" y="181"/>
                </a:cubicBezTo>
                <a:cubicBezTo>
                  <a:pt x="908" y="181"/>
                  <a:pt x="908" y="181"/>
                  <a:pt x="908" y="181"/>
                </a:cubicBezTo>
                <a:cubicBezTo>
                  <a:pt x="907" y="181"/>
                  <a:pt x="907" y="181"/>
                  <a:pt x="907" y="181"/>
                </a:cubicBezTo>
                <a:cubicBezTo>
                  <a:pt x="906" y="180"/>
                  <a:pt x="906" y="180"/>
                  <a:pt x="906" y="180"/>
                </a:cubicBezTo>
                <a:cubicBezTo>
                  <a:pt x="905" y="180"/>
                  <a:pt x="905" y="180"/>
                  <a:pt x="905" y="180"/>
                </a:cubicBezTo>
                <a:cubicBezTo>
                  <a:pt x="902" y="183"/>
                  <a:pt x="902" y="183"/>
                  <a:pt x="902" y="183"/>
                </a:cubicBezTo>
                <a:cubicBezTo>
                  <a:pt x="901" y="184"/>
                  <a:pt x="901" y="184"/>
                  <a:pt x="901" y="184"/>
                </a:cubicBezTo>
                <a:cubicBezTo>
                  <a:pt x="897" y="186"/>
                  <a:pt x="897" y="186"/>
                  <a:pt x="897" y="186"/>
                </a:cubicBezTo>
                <a:cubicBezTo>
                  <a:pt x="894" y="188"/>
                  <a:pt x="894" y="188"/>
                  <a:pt x="894" y="188"/>
                </a:cubicBezTo>
                <a:cubicBezTo>
                  <a:pt x="893" y="188"/>
                  <a:pt x="893" y="188"/>
                  <a:pt x="893" y="188"/>
                </a:cubicBezTo>
                <a:cubicBezTo>
                  <a:pt x="892" y="189"/>
                  <a:pt x="892" y="189"/>
                  <a:pt x="892" y="189"/>
                </a:cubicBezTo>
                <a:cubicBezTo>
                  <a:pt x="892" y="192"/>
                  <a:pt x="892" y="192"/>
                  <a:pt x="892" y="192"/>
                </a:cubicBezTo>
                <a:cubicBezTo>
                  <a:pt x="893" y="193"/>
                  <a:pt x="893" y="193"/>
                  <a:pt x="893" y="193"/>
                </a:cubicBezTo>
                <a:cubicBezTo>
                  <a:pt x="893" y="195"/>
                  <a:pt x="893" y="195"/>
                  <a:pt x="893" y="195"/>
                </a:cubicBezTo>
                <a:cubicBezTo>
                  <a:pt x="895" y="198"/>
                  <a:pt x="895" y="198"/>
                  <a:pt x="895" y="198"/>
                </a:cubicBezTo>
                <a:cubicBezTo>
                  <a:pt x="896" y="203"/>
                  <a:pt x="896" y="203"/>
                  <a:pt x="896" y="203"/>
                </a:cubicBezTo>
                <a:cubicBezTo>
                  <a:pt x="895" y="204"/>
                  <a:pt x="895" y="204"/>
                  <a:pt x="895" y="204"/>
                </a:cubicBezTo>
                <a:cubicBezTo>
                  <a:pt x="894" y="203"/>
                  <a:pt x="894" y="203"/>
                  <a:pt x="894" y="203"/>
                </a:cubicBezTo>
                <a:cubicBezTo>
                  <a:pt x="893" y="204"/>
                  <a:pt x="893" y="204"/>
                  <a:pt x="893" y="204"/>
                </a:cubicBezTo>
                <a:cubicBezTo>
                  <a:pt x="892" y="206"/>
                  <a:pt x="892" y="206"/>
                  <a:pt x="892" y="206"/>
                </a:cubicBezTo>
                <a:cubicBezTo>
                  <a:pt x="892" y="204"/>
                  <a:pt x="892" y="204"/>
                  <a:pt x="892" y="204"/>
                </a:cubicBezTo>
                <a:cubicBezTo>
                  <a:pt x="892" y="201"/>
                  <a:pt x="892" y="201"/>
                  <a:pt x="892" y="201"/>
                </a:cubicBezTo>
                <a:cubicBezTo>
                  <a:pt x="891" y="200"/>
                  <a:pt x="891" y="200"/>
                  <a:pt x="891" y="200"/>
                </a:cubicBezTo>
                <a:cubicBezTo>
                  <a:pt x="889" y="201"/>
                  <a:pt x="889" y="201"/>
                  <a:pt x="889" y="201"/>
                </a:cubicBezTo>
                <a:cubicBezTo>
                  <a:pt x="888" y="203"/>
                  <a:pt x="888" y="203"/>
                  <a:pt x="888" y="203"/>
                </a:cubicBezTo>
                <a:cubicBezTo>
                  <a:pt x="886" y="205"/>
                  <a:pt x="886" y="205"/>
                  <a:pt x="886" y="205"/>
                </a:cubicBezTo>
                <a:cubicBezTo>
                  <a:pt x="885" y="204"/>
                  <a:pt x="885" y="204"/>
                  <a:pt x="885" y="204"/>
                </a:cubicBezTo>
                <a:cubicBezTo>
                  <a:pt x="885" y="203"/>
                  <a:pt x="885" y="203"/>
                  <a:pt x="885" y="203"/>
                </a:cubicBezTo>
                <a:cubicBezTo>
                  <a:pt x="885" y="203"/>
                  <a:pt x="885" y="203"/>
                  <a:pt x="885" y="203"/>
                </a:cubicBezTo>
                <a:cubicBezTo>
                  <a:pt x="883" y="203"/>
                  <a:pt x="883" y="203"/>
                  <a:pt x="883" y="203"/>
                </a:cubicBezTo>
                <a:cubicBezTo>
                  <a:pt x="882" y="204"/>
                  <a:pt x="882" y="204"/>
                  <a:pt x="882" y="204"/>
                </a:cubicBezTo>
                <a:cubicBezTo>
                  <a:pt x="881" y="206"/>
                  <a:pt x="881" y="206"/>
                  <a:pt x="881" y="206"/>
                </a:cubicBezTo>
                <a:cubicBezTo>
                  <a:pt x="878" y="205"/>
                  <a:pt x="878" y="205"/>
                  <a:pt x="878" y="205"/>
                </a:cubicBezTo>
                <a:cubicBezTo>
                  <a:pt x="877" y="205"/>
                  <a:pt x="877" y="205"/>
                  <a:pt x="877" y="205"/>
                </a:cubicBezTo>
                <a:cubicBezTo>
                  <a:pt x="876" y="204"/>
                  <a:pt x="876" y="204"/>
                  <a:pt x="876" y="204"/>
                </a:cubicBezTo>
                <a:cubicBezTo>
                  <a:pt x="875" y="204"/>
                  <a:pt x="875" y="204"/>
                  <a:pt x="875" y="204"/>
                </a:cubicBezTo>
                <a:cubicBezTo>
                  <a:pt x="873" y="205"/>
                  <a:pt x="873" y="205"/>
                  <a:pt x="873" y="205"/>
                </a:cubicBezTo>
                <a:cubicBezTo>
                  <a:pt x="871" y="204"/>
                  <a:pt x="871" y="204"/>
                  <a:pt x="871" y="204"/>
                </a:cubicBezTo>
                <a:cubicBezTo>
                  <a:pt x="870" y="204"/>
                  <a:pt x="870" y="204"/>
                  <a:pt x="870" y="204"/>
                </a:cubicBezTo>
                <a:cubicBezTo>
                  <a:pt x="869" y="202"/>
                  <a:pt x="869" y="202"/>
                  <a:pt x="869" y="202"/>
                </a:cubicBezTo>
                <a:cubicBezTo>
                  <a:pt x="867" y="201"/>
                  <a:pt x="867" y="201"/>
                  <a:pt x="867" y="201"/>
                </a:cubicBezTo>
                <a:cubicBezTo>
                  <a:pt x="864" y="201"/>
                  <a:pt x="864" y="201"/>
                  <a:pt x="864" y="201"/>
                </a:cubicBezTo>
                <a:cubicBezTo>
                  <a:pt x="862" y="197"/>
                  <a:pt x="862" y="197"/>
                  <a:pt x="862" y="197"/>
                </a:cubicBezTo>
                <a:cubicBezTo>
                  <a:pt x="862" y="198"/>
                  <a:pt x="862" y="198"/>
                  <a:pt x="862" y="198"/>
                </a:cubicBezTo>
                <a:cubicBezTo>
                  <a:pt x="862" y="199"/>
                  <a:pt x="862" y="199"/>
                  <a:pt x="862" y="199"/>
                </a:cubicBezTo>
                <a:cubicBezTo>
                  <a:pt x="862" y="200"/>
                  <a:pt x="862" y="200"/>
                  <a:pt x="862" y="200"/>
                </a:cubicBezTo>
                <a:cubicBezTo>
                  <a:pt x="860" y="200"/>
                  <a:pt x="860" y="200"/>
                  <a:pt x="860" y="200"/>
                </a:cubicBezTo>
                <a:cubicBezTo>
                  <a:pt x="860" y="200"/>
                  <a:pt x="860" y="200"/>
                  <a:pt x="860" y="200"/>
                </a:cubicBezTo>
                <a:cubicBezTo>
                  <a:pt x="860" y="202"/>
                  <a:pt x="860" y="202"/>
                  <a:pt x="860" y="202"/>
                </a:cubicBezTo>
                <a:cubicBezTo>
                  <a:pt x="861" y="203"/>
                  <a:pt x="861" y="203"/>
                  <a:pt x="861" y="203"/>
                </a:cubicBezTo>
                <a:cubicBezTo>
                  <a:pt x="861" y="204"/>
                  <a:pt x="861" y="204"/>
                  <a:pt x="861" y="204"/>
                </a:cubicBezTo>
                <a:cubicBezTo>
                  <a:pt x="860" y="204"/>
                  <a:pt x="860" y="204"/>
                  <a:pt x="860" y="204"/>
                </a:cubicBezTo>
                <a:cubicBezTo>
                  <a:pt x="858" y="205"/>
                  <a:pt x="858" y="205"/>
                  <a:pt x="858" y="205"/>
                </a:cubicBezTo>
                <a:cubicBezTo>
                  <a:pt x="857" y="206"/>
                  <a:pt x="857" y="206"/>
                  <a:pt x="857" y="206"/>
                </a:cubicBezTo>
                <a:cubicBezTo>
                  <a:pt x="855" y="206"/>
                  <a:pt x="855" y="206"/>
                  <a:pt x="855" y="206"/>
                </a:cubicBezTo>
                <a:cubicBezTo>
                  <a:pt x="853" y="208"/>
                  <a:pt x="853" y="208"/>
                  <a:pt x="853" y="208"/>
                </a:cubicBezTo>
                <a:cubicBezTo>
                  <a:pt x="853" y="210"/>
                  <a:pt x="853" y="210"/>
                  <a:pt x="853" y="210"/>
                </a:cubicBezTo>
                <a:cubicBezTo>
                  <a:pt x="852" y="211"/>
                  <a:pt x="852" y="211"/>
                  <a:pt x="852" y="211"/>
                </a:cubicBezTo>
                <a:cubicBezTo>
                  <a:pt x="851" y="213"/>
                  <a:pt x="851" y="213"/>
                  <a:pt x="851" y="213"/>
                </a:cubicBezTo>
                <a:cubicBezTo>
                  <a:pt x="852" y="217"/>
                  <a:pt x="852" y="217"/>
                  <a:pt x="852" y="217"/>
                </a:cubicBezTo>
                <a:cubicBezTo>
                  <a:pt x="854" y="218"/>
                  <a:pt x="854" y="218"/>
                  <a:pt x="854" y="218"/>
                </a:cubicBezTo>
                <a:cubicBezTo>
                  <a:pt x="855" y="218"/>
                  <a:pt x="855" y="218"/>
                  <a:pt x="855" y="218"/>
                </a:cubicBezTo>
                <a:cubicBezTo>
                  <a:pt x="857" y="220"/>
                  <a:pt x="857" y="220"/>
                  <a:pt x="857" y="220"/>
                </a:cubicBezTo>
                <a:cubicBezTo>
                  <a:pt x="857" y="221"/>
                  <a:pt x="857" y="221"/>
                  <a:pt x="857" y="221"/>
                </a:cubicBezTo>
                <a:cubicBezTo>
                  <a:pt x="860" y="222"/>
                  <a:pt x="860" y="222"/>
                  <a:pt x="860" y="222"/>
                </a:cubicBezTo>
                <a:cubicBezTo>
                  <a:pt x="861" y="222"/>
                  <a:pt x="861" y="222"/>
                  <a:pt x="861" y="222"/>
                </a:cubicBezTo>
                <a:cubicBezTo>
                  <a:pt x="862" y="221"/>
                  <a:pt x="862" y="221"/>
                  <a:pt x="862" y="221"/>
                </a:cubicBezTo>
                <a:cubicBezTo>
                  <a:pt x="864" y="221"/>
                  <a:pt x="864" y="221"/>
                  <a:pt x="864" y="221"/>
                </a:cubicBezTo>
                <a:cubicBezTo>
                  <a:pt x="865" y="220"/>
                  <a:pt x="865" y="220"/>
                  <a:pt x="865" y="220"/>
                </a:cubicBezTo>
                <a:cubicBezTo>
                  <a:pt x="867" y="220"/>
                  <a:pt x="867" y="220"/>
                  <a:pt x="867" y="220"/>
                </a:cubicBezTo>
                <a:cubicBezTo>
                  <a:pt x="868" y="220"/>
                  <a:pt x="868" y="220"/>
                  <a:pt x="868" y="220"/>
                </a:cubicBezTo>
                <a:cubicBezTo>
                  <a:pt x="870" y="220"/>
                  <a:pt x="870" y="220"/>
                  <a:pt x="870" y="220"/>
                </a:cubicBezTo>
                <a:cubicBezTo>
                  <a:pt x="871" y="220"/>
                  <a:pt x="871" y="220"/>
                  <a:pt x="871" y="220"/>
                </a:cubicBezTo>
                <a:cubicBezTo>
                  <a:pt x="871" y="218"/>
                  <a:pt x="871" y="218"/>
                  <a:pt x="871" y="218"/>
                </a:cubicBezTo>
                <a:cubicBezTo>
                  <a:pt x="871" y="216"/>
                  <a:pt x="871" y="216"/>
                  <a:pt x="871" y="216"/>
                </a:cubicBezTo>
                <a:cubicBezTo>
                  <a:pt x="872" y="216"/>
                  <a:pt x="872" y="216"/>
                  <a:pt x="872" y="216"/>
                </a:cubicBezTo>
                <a:cubicBezTo>
                  <a:pt x="874" y="219"/>
                  <a:pt x="874" y="219"/>
                  <a:pt x="874" y="219"/>
                </a:cubicBezTo>
                <a:cubicBezTo>
                  <a:pt x="876" y="219"/>
                  <a:pt x="876" y="219"/>
                  <a:pt x="876" y="219"/>
                </a:cubicBezTo>
                <a:cubicBezTo>
                  <a:pt x="877" y="221"/>
                  <a:pt x="877" y="221"/>
                  <a:pt x="877" y="221"/>
                </a:cubicBezTo>
                <a:cubicBezTo>
                  <a:pt x="879" y="221"/>
                  <a:pt x="879" y="221"/>
                  <a:pt x="879" y="221"/>
                </a:cubicBezTo>
                <a:cubicBezTo>
                  <a:pt x="880" y="220"/>
                  <a:pt x="880" y="220"/>
                  <a:pt x="880" y="220"/>
                </a:cubicBezTo>
                <a:cubicBezTo>
                  <a:pt x="881" y="219"/>
                  <a:pt x="881" y="219"/>
                  <a:pt x="881" y="219"/>
                </a:cubicBezTo>
                <a:cubicBezTo>
                  <a:pt x="882" y="219"/>
                  <a:pt x="882" y="219"/>
                  <a:pt x="882" y="219"/>
                </a:cubicBezTo>
                <a:cubicBezTo>
                  <a:pt x="884" y="217"/>
                  <a:pt x="884" y="217"/>
                  <a:pt x="884" y="217"/>
                </a:cubicBezTo>
                <a:cubicBezTo>
                  <a:pt x="885" y="216"/>
                  <a:pt x="885" y="216"/>
                  <a:pt x="885" y="216"/>
                </a:cubicBezTo>
                <a:cubicBezTo>
                  <a:pt x="885" y="218"/>
                  <a:pt x="885" y="218"/>
                  <a:pt x="885" y="218"/>
                </a:cubicBezTo>
                <a:cubicBezTo>
                  <a:pt x="885" y="220"/>
                  <a:pt x="885" y="220"/>
                  <a:pt x="885" y="220"/>
                </a:cubicBezTo>
                <a:cubicBezTo>
                  <a:pt x="884" y="221"/>
                  <a:pt x="884" y="221"/>
                  <a:pt x="884" y="221"/>
                </a:cubicBezTo>
                <a:cubicBezTo>
                  <a:pt x="884" y="223"/>
                  <a:pt x="884" y="223"/>
                  <a:pt x="884" y="223"/>
                </a:cubicBezTo>
                <a:cubicBezTo>
                  <a:pt x="885" y="222"/>
                  <a:pt x="885" y="222"/>
                  <a:pt x="885" y="222"/>
                </a:cubicBezTo>
                <a:cubicBezTo>
                  <a:pt x="887" y="219"/>
                  <a:pt x="887" y="219"/>
                  <a:pt x="887" y="219"/>
                </a:cubicBezTo>
                <a:cubicBezTo>
                  <a:pt x="887" y="220"/>
                  <a:pt x="887" y="220"/>
                  <a:pt x="887" y="220"/>
                </a:cubicBezTo>
                <a:cubicBezTo>
                  <a:pt x="888" y="219"/>
                  <a:pt x="888" y="219"/>
                  <a:pt x="888" y="219"/>
                </a:cubicBezTo>
                <a:cubicBezTo>
                  <a:pt x="890" y="220"/>
                  <a:pt x="890" y="220"/>
                  <a:pt x="890" y="220"/>
                </a:cubicBezTo>
                <a:cubicBezTo>
                  <a:pt x="888" y="222"/>
                  <a:pt x="888" y="222"/>
                  <a:pt x="888" y="222"/>
                </a:cubicBezTo>
                <a:cubicBezTo>
                  <a:pt x="889" y="223"/>
                  <a:pt x="889" y="223"/>
                  <a:pt x="889" y="223"/>
                </a:cubicBezTo>
                <a:cubicBezTo>
                  <a:pt x="889" y="221"/>
                  <a:pt x="889" y="221"/>
                  <a:pt x="889" y="221"/>
                </a:cubicBezTo>
                <a:cubicBezTo>
                  <a:pt x="893" y="219"/>
                  <a:pt x="893" y="219"/>
                  <a:pt x="893" y="219"/>
                </a:cubicBezTo>
                <a:cubicBezTo>
                  <a:pt x="893" y="220"/>
                  <a:pt x="893" y="220"/>
                  <a:pt x="893" y="220"/>
                </a:cubicBezTo>
                <a:cubicBezTo>
                  <a:pt x="891" y="222"/>
                  <a:pt x="891" y="222"/>
                  <a:pt x="891" y="222"/>
                </a:cubicBezTo>
                <a:cubicBezTo>
                  <a:pt x="891" y="223"/>
                  <a:pt x="891" y="223"/>
                  <a:pt x="891" y="223"/>
                </a:cubicBezTo>
                <a:cubicBezTo>
                  <a:pt x="892" y="224"/>
                  <a:pt x="892" y="224"/>
                  <a:pt x="892" y="224"/>
                </a:cubicBezTo>
                <a:cubicBezTo>
                  <a:pt x="893" y="227"/>
                  <a:pt x="893" y="227"/>
                  <a:pt x="893" y="227"/>
                </a:cubicBezTo>
                <a:cubicBezTo>
                  <a:pt x="893" y="228"/>
                  <a:pt x="893" y="228"/>
                  <a:pt x="893" y="228"/>
                </a:cubicBezTo>
                <a:cubicBezTo>
                  <a:pt x="894" y="230"/>
                  <a:pt x="894" y="230"/>
                  <a:pt x="894" y="230"/>
                </a:cubicBezTo>
                <a:cubicBezTo>
                  <a:pt x="895" y="230"/>
                  <a:pt x="895" y="230"/>
                  <a:pt x="895" y="230"/>
                </a:cubicBezTo>
                <a:cubicBezTo>
                  <a:pt x="895" y="232"/>
                  <a:pt x="895" y="232"/>
                  <a:pt x="895" y="232"/>
                </a:cubicBezTo>
                <a:cubicBezTo>
                  <a:pt x="896" y="233"/>
                  <a:pt x="896" y="233"/>
                  <a:pt x="896" y="233"/>
                </a:cubicBezTo>
                <a:cubicBezTo>
                  <a:pt x="897" y="231"/>
                  <a:pt x="897" y="231"/>
                  <a:pt x="897" y="231"/>
                </a:cubicBezTo>
                <a:cubicBezTo>
                  <a:pt x="897" y="234"/>
                  <a:pt x="897" y="234"/>
                  <a:pt x="897" y="234"/>
                </a:cubicBezTo>
                <a:cubicBezTo>
                  <a:pt x="896" y="235"/>
                  <a:pt x="896" y="235"/>
                  <a:pt x="896" y="235"/>
                </a:cubicBezTo>
                <a:cubicBezTo>
                  <a:pt x="897" y="237"/>
                  <a:pt x="897" y="237"/>
                  <a:pt x="897" y="237"/>
                </a:cubicBezTo>
                <a:cubicBezTo>
                  <a:pt x="898" y="235"/>
                  <a:pt x="898" y="235"/>
                  <a:pt x="898" y="235"/>
                </a:cubicBezTo>
                <a:cubicBezTo>
                  <a:pt x="899" y="234"/>
                  <a:pt x="899" y="234"/>
                  <a:pt x="899" y="234"/>
                </a:cubicBezTo>
                <a:cubicBezTo>
                  <a:pt x="900" y="233"/>
                  <a:pt x="900" y="233"/>
                  <a:pt x="900" y="233"/>
                </a:cubicBezTo>
                <a:cubicBezTo>
                  <a:pt x="899" y="234"/>
                  <a:pt x="899" y="234"/>
                  <a:pt x="899" y="234"/>
                </a:cubicBezTo>
                <a:cubicBezTo>
                  <a:pt x="900" y="236"/>
                  <a:pt x="900" y="236"/>
                  <a:pt x="900" y="236"/>
                </a:cubicBezTo>
                <a:cubicBezTo>
                  <a:pt x="901" y="238"/>
                  <a:pt x="901" y="238"/>
                  <a:pt x="901" y="238"/>
                </a:cubicBezTo>
                <a:cubicBezTo>
                  <a:pt x="904" y="238"/>
                  <a:pt x="904" y="238"/>
                  <a:pt x="904" y="238"/>
                </a:cubicBezTo>
                <a:cubicBezTo>
                  <a:pt x="904" y="239"/>
                  <a:pt x="904" y="239"/>
                  <a:pt x="904" y="239"/>
                </a:cubicBezTo>
                <a:cubicBezTo>
                  <a:pt x="900" y="241"/>
                  <a:pt x="900" y="241"/>
                  <a:pt x="900" y="241"/>
                </a:cubicBezTo>
                <a:cubicBezTo>
                  <a:pt x="897" y="241"/>
                  <a:pt x="897" y="241"/>
                  <a:pt x="897" y="241"/>
                </a:cubicBezTo>
                <a:cubicBezTo>
                  <a:pt x="897" y="242"/>
                  <a:pt x="897" y="242"/>
                  <a:pt x="897" y="242"/>
                </a:cubicBezTo>
                <a:cubicBezTo>
                  <a:pt x="898" y="243"/>
                  <a:pt x="898" y="243"/>
                  <a:pt x="898" y="243"/>
                </a:cubicBezTo>
                <a:cubicBezTo>
                  <a:pt x="899" y="245"/>
                  <a:pt x="899" y="245"/>
                  <a:pt x="899" y="245"/>
                </a:cubicBezTo>
                <a:cubicBezTo>
                  <a:pt x="900" y="247"/>
                  <a:pt x="900" y="247"/>
                  <a:pt x="900" y="247"/>
                </a:cubicBezTo>
                <a:cubicBezTo>
                  <a:pt x="901" y="248"/>
                  <a:pt x="901" y="248"/>
                  <a:pt x="901" y="248"/>
                </a:cubicBezTo>
                <a:cubicBezTo>
                  <a:pt x="902" y="249"/>
                  <a:pt x="902" y="249"/>
                  <a:pt x="902" y="249"/>
                </a:cubicBezTo>
                <a:cubicBezTo>
                  <a:pt x="902" y="250"/>
                  <a:pt x="902" y="250"/>
                  <a:pt x="902" y="250"/>
                </a:cubicBezTo>
                <a:cubicBezTo>
                  <a:pt x="904" y="251"/>
                  <a:pt x="904" y="251"/>
                  <a:pt x="904" y="251"/>
                </a:cubicBezTo>
                <a:cubicBezTo>
                  <a:pt x="905" y="252"/>
                  <a:pt x="905" y="252"/>
                  <a:pt x="905" y="252"/>
                </a:cubicBezTo>
                <a:cubicBezTo>
                  <a:pt x="906" y="252"/>
                  <a:pt x="906" y="252"/>
                  <a:pt x="906" y="252"/>
                </a:cubicBezTo>
                <a:cubicBezTo>
                  <a:pt x="909" y="254"/>
                  <a:pt x="909" y="254"/>
                  <a:pt x="909" y="254"/>
                </a:cubicBezTo>
                <a:cubicBezTo>
                  <a:pt x="911" y="254"/>
                  <a:pt x="911" y="254"/>
                  <a:pt x="911" y="254"/>
                </a:cubicBezTo>
                <a:cubicBezTo>
                  <a:pt x="911" y="255"/>
                  <a:pt x="911" y="255"/>
                  <a:pt x="911" y="255"/>
                </a:cubicBezTo>
                <a:cubicBezTo>
                  <a:pt x="912" y="256"/>
                  <a:pt x="912" y="256"/>
                  <a:pt x="912" y="256"/>
                </a:cubicBezTo>
                <a:cubicBezTo>
                  <a:pt x="913" y="255"/>
                  <a:pt x="913" y="255"/>
                  <a:pt x="913" y="255"/>
                </a:cubicBezTo>
                <a:cubicBezTo>
                  <a:pt x="913" y="255"/>
                  <a:pt x="913" y="255"/>
                  <a:pt x="913" y="255"/>
                </a:cubicBezTo>
                <a:cubicBezTo>
                  <a:pt x="915" y="255"/>
                  <a:pt x="915" y="255"/>
                  <a:pt x="915" y="255"/>
                </a:cubicBezTo>
                <a:cubicBezTo>
                  <a:pt x="914" y="256"/>
                  <a:pt x="914" y="256"/>
                  <a:pt x="914" y="256"/>
                </a:cubicBezTo>
                <a:cubicBezTo>
                  <a:pt x="913" y="257"/>
                  <a:pt x="913" y="257"/>
                  <a:pt x="913" y="257"/>
                </a:cubicBezTo>
                <a:cubicBezTo>
                  <a:pt x="914" y="259"/>
                  <a:pt x="914" y="259"/>
                  <a:pt x="914" y="259"/>
                </a:cubicBezTo>
                <a:cubicBezTo>
                  <a:pt x="915" y="259"/>
                  <a:pt x="915" y="259"/>
                  <a:pt x="915" y="259"/>
                </a:cubicBezTo>
                <a:cubicBezTo>
                  <a:pt x="916" y="259"/>
                  <a:pt x="916" y="259"/>
                  <a:pt x="916" y="259"/>
                </a:cubicBezTo>
                <a:cubicBezTo>
                  <a:pt x="916" y="261"/>
                  <a:pt x="916" y="261"/>
                  <a:pt x="916" y="261"/>
                </a:cubicBezTo>
                <a:cubicBezTo>
                  <a:pt x="918" y="263"/>
                  <a:pt x="918" y="263"/>
                  <a:pt x="918" y="263"/>
                </a:cubicBezTo>
                <a:cubicBezTo>
                  <a:pt x="920" y="263"/>
                  <a:pt x="920" y="263"/>
                  <a:pt x="920" y="263"/>
                </a:cubicBezTo>
                <a:cubicBezTo>
                  <a:pt x="921" y="264"/>
                  <a:pt x="921" y="264"/>
                  <a:pt x="921" y="264"/>
                </a:cubicBezTo>
                <a:cubicBezTo>
                  <a:pt x="921" y="265"/>
                  <a:pt x="921" y="265"/>
                  <a:pt x="921" y="265"/>
                </a:cubicBezTo>
                <a:cubicBezTo>
                  <a:pt x="924" y="266"/>
                  <a:pt x="924" y="266"/>
                  <a:pt x="924" y="266"/>
                </a:cubicBezTo>
                <a:cubicBezTo>
                  <a:pt x="925" y="266"/>
                  <a:pt x="925" y="266"/>
                  <a:pt x="925" y="266"/>
                </a:cubicBezTo>
                <a:cubicBezTo>
                  <a:pt x="926" y="266"/>
                  <a:pt x="926" y="266"/>
                  <a:pt x="926" y="266"/>
                </a:cubicBezTo>
                <a:cubicBezTo>
                  <a:pt x="927" y="266"/>
                  <a:pt x="927" y="266"/>
                  <a:pt x="927" y="266"/>
                </a:cubicBezTo>
                <a:cubicBezTo>
                  <a:pt x="929" y="267"/>
                  <a:pt x="929" y="267"/>
                  <a:pt x="929" y="267"/>
                </a:cubicBezTo>
                <a:cubicBezTo>
                  <a:pt x="929" y="268"/>
                  <a:pt x="929" y="268"/>
                  <a:pt x="929" y="268"/>
                </a:cubicBezTo>
                <a:cubicBezTo>
                  <a:pt x="932" y="270"/>
                  <a:pt x="932" y="270"/>
                  <a:pt x="932" y="270"/>
                </a:cubicBezTo>
                <a:cubicBezTo>
                  <a:pt x="933" y="271"/>
                  <a:pt x="933" y="271"/>
                  <a:pt x="933" y="271"/>
                </a:cubicBezTo>
                <a:cubicBezTo>
                  <a:pt x="935" y="272"/>
                  <a:pt x="935" y="272"/>
                  <a:pt x="935" y="272"/>
                </a:cubicBezTo>
                <a:cubicBezTo>
                  <a:pt x="938" y="273"/>
                  <a:pt x="938" y="273"/>
                  <a:pt x="938" y="273"/>
                </a:cubicBezTo>
                <a:cubicBezTo>
                  <a:pt x="940" y="274"/>
                  <a:pt x="940" y="274"/>
                  <a:pt x="940" y="274"/>
                </a:cubicBezTo>
                <a:cubicBezTo>
                  <a:pt x="941" y="274"/>
                  <a:pt x="941" y="274"/>
                  <a:pt x="941" y="274"/>
                </a:cubicBezTo>
                <a:cubicBezTo>
                  <a:pt x="942" y="273"/>
                  <a:pt x="942" y="273"/>
                  <a:pt x="942" y="273"/>
                </a:cubicBezTo>
                <a:cubicBezTo>
                  <a:pt x="942" y="272"/>
                  <a:pt x="942" y="272"/>
                  <a:pt x="942" y="272"/>
                </a:cubicBezTo>
                <a:cubicBezTo>
                  <a:pt x="941" y="271"/>
                  <a:pt x="941" y="271"/>
                  <a:pt x="941" y="271"/>
                </a:cubicBezTo>
                <a:cubicBezTo>
                  <a:pt x="940" y="270"/>
                  <a:pt x="940" y="270"/>
                  <a:pt x="940" y="270"/>
                </a:cubicBezTo>
                <a:cubicBezTo>
                  <a:pt x="941" y="269"/>
                  <a:pt x="941" y="269"/>
                  <a:pt x="941" y="269"/>
                </a:cubicBezTo>
                <a:cubicBezTo>
                  <a:pt x="942" y="269"/>
                  <a:pt x="942" y="269"/>
                  <a:pt x="942" y="269"/>
                </a:cubicBezTo>
                <a:cubicBezTo>
                  <a:pt x="943" y="268"/>
                  <a:pt x="943" y="268"/>
                  <a:pt x="943" y="268"/>
                </a:cubicBezTo>
                <a:cubicBezTo>
                  <a:pt x="942" y="267"/>
                  <a:pt x="942" y="267"/>
                  <a:pt x="942" y="267"/>
                </a:cubicBezTo>
                <a:cubicBezTo>
                  <a:pt x="941" y="267"/>
                  <a:pt x="941" y="267"/>
                  <a:pt x="941" y="267"/>
                </a:cubicBezTo>
                <a:cubicBezTo>
                  <a:pt x="941" y="267"/>
                  <a:pt x="941" y="267"/>
                  <a:pt x="941" y="267"/>
                </a:cubicBezTo>
                <a:cubicBezTo>
                  <a:pt x="941" y="264"/>
                  <a:pt x="941" y="264"/>
                  <a:pt x="941" y="264"/>
                </a:cubicBezTo>
                <a:cubicBezTo>
                  <a:pt x="941" y="264"/>
                  <a:pt x="941" y="264"/>
                  <a:pt x="941" y="264"/>
                </a:cubicBezTo>
                <a:cubicBezTo>
                  <a:pt x="939" y="266"/>
                  <a:pt x="939" y="266"/>
                  <a:pt x="939" y="266"/>
                </a:cubicBezTo>
                <a:cubicBezTo>
                  <a:pt x="939" y="265"/>
                  <a:pt x="939" y="265"/>
                  <a:pt x="939" y="265"/>
                </a:cubicBezTo>
                <a:cubicBezTo>
                  <a:pt x="938" y="263"/>
                  <a:pt x="938" y="263"/>
                  <a:pt x="938" y="263"/>
                </a:cubicBezTo>
                <a:cubicBezTo>
                  <a:pt x="937" y="263"/>
                  <a:pt x="937" y="263"/>
                  <a:pt x="937" y="263"/>
                </a:cubicBezTo>
                <a:cubicBezTo>
                  <a:pt x="939" y="262"/>
                  <a:pt x="939" y="262"/>
                  <a:pt x="939" y="262"/>
                </a:cubicBezTo>
                <a:cubicBezTo>
                  <a:pt x="938" y="259"/>
                  <a:pt x="938" y="259"/>
                  <a:pt x="938" y="259"/>
                </a:cubicBezTo>
                <a:cubicBezTo>
                  <a:pt x="937" y="259"/>
                  <a:pt x="937" y="259"/>
                  <a:pt x="937" y="259"/>
                </a:cubicBezTo>
                <a:cubicBezTo>
                  <a:pt x="936" y="259"/>
                  <a:pt x="936" y="259"/>
                  <a:pt x="936" y="259"/>
                </a:cubicBezTo>
                <a:cubicBezTo>
                  <a:pt x="936" y="257"/>
                  <a:pt x="936" y="257"/>
                  <a:pt x="936" y="257"/>
                </a:cubicBezTo>
                <a:cubicBezTo>
                  <a:pt x="935" y="255"/>
                  <a:pt x="935" y="255"/>
                  <a:pt x="935" y="255"/>
                </a:cubicBezTo>
                <a:cubicBezTo>
                  <a:pt x="934" y="254"/>
                  <a:pt x="934" y="254"/>
                  <a:pt x="934" y="254"/>
                </a:cubicBezTo>
                <a:cubicBezTo>
                  <a:pt x="933" y="254"/>
                  <a:pt x="933" y="254"/>
                  <a:pt x="933" y="254"/>
                </a:cubicBezTo>
                <a:cubicBezTo>
                  <a:pt x="934" y="253"/>
                  <a:pt x="934" y="253"/>
                  <a:pt x="934" y="253"/>
                </a:cubicBezTo>
                <a:cubicBezTo>
                  <a:pt x="932" y="252"/>
                  <a:pt x="932" y="252"/>
                  <a:pt x="932" y="252"/>
                </a:cubicBezTo>
                <a:cubicBezTo>
                  <a:pt x="932" y="252"/>
                  <a:pt x="932" y="252"/>
                  <a:pt x="932" y="252"/>
                </a:cubicBezTo>
                <a:cubicBezTo>
                  <a:pt x="932" y="251"/>
                  <a:pt x="932" y="251"/>
                  <a:pt x="932" y="251"/>
                </a:cubicBezTo>
                <a:cubicBezTo>
                  <a:pt x="931" y="250"/>
                  <a:pt x="931" y="250"/>
                  <a:pt x="931" y="250"/>
                </a:cubicBezTo>
                <a:cubicBezTo>
                  <a:pt x="928" y="249"/>
                  <a:pt x="928" y="249"/>
                  <a:pt x="928" y="249"/>
                </a:cubicBezTo>
                <a:cubicBezTo>
                  <a:pt x="928" y="249"/>
                  <a:pt x="928" y="249"/>
                  <a:pt x="928" y="249"/>
                </a:cubicBezTo>
                <a:cubicBezTo>
                  <a:pt x="927" y="247"/>
                  <a:pt x="927" y="247"/>
                  <a:pt x="927" y="247"/>
                </a:cubicBezTo>
                <a:cubicBezTo>
                  <a:pt x="927" y="246"/>
                  <a:pt x="927" y="246"/>
                  <a:pt x="927" y="246"/>
                </a:cubicBezTo>
                <a:cubicBezTo>
                  <a:pt x="927" y="245"/>
                  <a:pt x="927" y="245"/>
                  <a:pt x="927" y="245"/>
                </a:cubicBezTo>
                <a:cubicBezTo>
                  <a:pt x="924" y="242"/>
                  <a:pt x="924" y="242"/>
                  <a:pt x="924" y="242"/>
                </a:cubicBezTo>
                <a:cubicBezTo>
                  <a:pt x="924" y="240"/>
                  <a:pt x="924" y="240"/>
                  <a:pt x="924" y="240"/>
                </a:cubicBezTo>
                <a:cubicBezTo>
                  <a:pt x="924" y="238"/>
                  <a:pt x="924" y="238"/>
                  <a:pt x="924" y="238"/>
                </a:cubicBezTo>
                <a:cubicBezTo>
                  <a:pt x="925" y="239"/>
                  <a:pt x="925" y="239"/>
                  <a:pt x="925" y="239"/>
                </a:cubicBezTo>
                <a:cubicBezTo>
                  <a:pt x="926" y="238"/>
                  <a:pt x="926" y="238"/>
                  <a:pt x="926" y="238"/>
                </a:cubicBezTo>
                <a:cubicBezTo>
                  <a:pt x="928" y="238"/>
                  <a:pt x="928" y="238"/>
                  <a:pt x="928" y="238"/>
                </a:cubicBezTo>
                <a:cubicBezTo>
                  <a:pt x="928" y="240"/>
                  <a:pt x="928" y="240"/>
                  <a:pt x="928" y="240"/>
                </a:cubicBezTo>
                <a:cubicBezTo>
                  <a:pt x="930" y="242"/>
                  <a:pt x="930" y="242"/>
                  <a:pt x="930" y="242"/>
                </a:cubicBezTo>
                <a:cubicBezTo>
                  <a:pt x="932" y="244"/>
                  <a:pt x="932" y="244"/>
                  <a:pt x="932" y="244"/>
                </a:cubicBezTo>
                <a:cubicBezTo>
                  <a:pt x="933" y="244"/>
                  <a:pt x="933" y="244"/>
                  <a:pt x="933" y="244"/>
                </a:cubicBezTo>
                <a:cubicBezTo>
                  <a:pt x="933" y="246"/>
                  <a:pt x="933" y="246"/>
                  <a:pt x="933" y="246"/>
                </a:cubicBezTo>
                <a:cubicBezTo>
                  <a:pt x="934" y="247"/>
                  <a:pt x="934" y="247"/>
                  <a:pt x="934" y="247"/>
                </a:cubicBezTo>
                <a:cubicBezTo>
                  <a:pt x="934" y="245"/>
                  <a:pt x="934" y="245"/>
                  <a:pt x="934" y="245"/>
                </a:cubicBezTo>
                <a:cubicBezTo>
                  <a:pt x="933" y="243"/>
                  <a:pt x="933" y="243"/>
                  <a:pt x="933" y="243"/>
                </a:cubicBezTo>
                <a:cubicBezTo>
                  <a:pt x="933" y="242"/>
                  <a:pt x="933" y="242"/>
                  <a:pt x="933" y="242"/>
                </a:cubicBezTo>
                <a:cubicBezTo>
                  <a:pt x="934" y="241"/>
                  <a:pt x="934" y="241"/>
                  <a:pt x="934" y="241"/>
                </a:cubicBezTo>
                <a:cubicBezTo>
                  <a:pt x="935" y="243"/>
                  <a:pt x="935" y="243"/>
                  <a:pt x="935" y="243"/>
                </a:cubicBezTo>
                <a:cubicBezTo>
                  <a:pt x="935" y="244"/>
                  <a:pt x="935" y="244"/>
                  <a:pt x="935" y="244"/>
                </a:cubicBezTo>
                <a:cubicBezTo>
                  <a:pt x="936" y="245"/>
                  <a:pt x="936" y="245"/>
                  <a:pt x="936" y="245"/>
                </a:cubicBezTo>
                <a:cubicBezTo>
                  <a:pt x="937" y="248"/>
                  <a:pt x="937" y="248"/>
                  <a:pt x="937" y="248"/>
                </a:cubicBezTo>
                <a:cubicBezTo>
                  <a:pt x="938" y="248"/>
                  <a:pt x="938" y="248"/>
                  <a:pt x="938" y="248"/>
                </a:cubicBezTo>
                <a:cubicBezTo>
                  <a:pt x="938" y="249"/>
                  <a:pt x="938" y="249"/>
                  <a:pt x="938" y="249"/>
                </a:cubicBezTo>
                <a:cubicBezTo>
                  <a:pt x="939" y="250"/>
                  <a:pt x="939" y="250"/>
                  <a:pt x="939" y="250"/>
                </a:cubicBezTo>
                <a:cubicBezTo>
                  <a:pt x="941" y="254"/>
                  <a:pt x="941" y="254"/>
                  <a:pt x="941" y="254"/>
                </a:cubicBezTo>
                <a:cubicBezTo>
                  <a:pt x="942" y="252"/>
                  <a:pt x="942" y="252"/>
                  <a:pt x="942" y="252"/>
                </a:cubicBezTo>
                <a:cubicBezTo>
                  <a:pt x="941" y="251"/>
                  <a:pt x="941" y="251"/>
                  <a:pt x="941" y="251"/>
                </a:cubicBezTo>
                <a:cubicBezTo>
                  <a:pt x="941" y="248"/>
                  <a:pt x="941" y="248"/>
                  <a:pt x="941" y="248"/>
                </a:cubicBezTo>
                <a:cubicBezTo>
                  <a:pt x="942" y="246"/>
                  <a:pt x="942" y="246"/>
                  <a:pt x="942" y="246"/>
                </a:cubicBezTo>
                <a:cubicBezTo>
                  <a:pt x="942" y="247"/>
                  <a:pt x="942" y="247"/>
                  <a:pt x="942" y="247"/>
                </a:cubicBezTo>
                <a:cubicBezTo>
                  <a:pt x="943" y="250"/>
                  <a:pt x="943" y="250"/>
                  <a:pt x="943" y="250"/>
                </a:cubicBezTo>
                <a:cubicBezTo>
                  <a:pt x="943" y="252"/>
                  <a:pt x="943" y="252"/>
                  <a:pt x="943" y="252"/>
                </a:cubicBezTo>
                <a:cubicBezTo>
                  <a:pt x="943" y="253"/>
                  <a:pt x="943" y="253"/>
                  <a:pt x="943" y="253"/>
                </a:cubicBezTo>
                <a:cubicBezTo>
                  <a:pt x="944" y="254"/>
                  <a:pt x="944" y="254"/>
                  <a:pt x="944" y="254"/>
                </a:cubicBezTo>
                <a:cubicBezTo>
                  <a:pt x="945" y="255"/>
                  <a:pt x="945" y="255"/>
                  <a:pt x="945" y="255"/>
                </a:cubicBezTo>
                <a:cubicBezTo>
                  <a:pt x="946" y="253"/>
                  <a:pt x="946" y="253"/>
                  <a:pt x="946" y="253"/>
                </a:cubicBezTo>
                <a:cubicBezTo>
                  <a:pt x="945" y="252"/>
                  <a:pt x="945" y="252"/>
                  <a:pt x="945" y="252"/>
                </a:cubicBezTo>
                <a:cubicBezTo>
                  <a:pt x="945" y="252"/>
                  <a:pt x="945" y="252"/>
                  <a:pt x="945" y="252"/>
                </a:cubicBezTo>
                <a:cubicBezTo>
                  <a:pt x="946" y="252"/>
                  <a:pt x="946" y="252"/>
                  <a:pt x="946" y="252"/>
                </a:cubicBezTo>
                <a:cubicBezTo>
                  <a:pt x="947" y="254"/>
                  <a:pt x="947" y="254"/>
                  <a:pt x="947" y="254"/>
                </a:cubicBezTo>
                <a:cubicBezTo>
                  <a:pt x="947" y="255"/>
                  <a:pt x="947" y="255"/>
                  <a:pt x="947" y="255"/>
                </a:cubicBezTo>
                <a:cubicBezTo>
                  <a:pt x="947" y="256"/>
                  <a:pt x="947" y="256"/>
                  <a:pt x="947" y="256"/>
                </a:cubicBezTo>
                <a:cubicBezTo>
                  <a:pt x="947" y="254"/>
                  <a:pt x="947" y="254"/>
                  <a:pt x="947" y="254"/>
                </a:cubicBezTo>
                <a:cubicBezTo>
                  <a:pt x="948" y="254"/>
                  <a:pt x="948" y="254"/>
                  <a:pt x="948" y="254"/>
                </a:cubicBezTo>
                <a:cubicBezTo>
                  <a:pt x="948" y="256"/>
                  <a:pt x="948" y="256"/>
                  <a:pt x="948" y="256"/>
                </a:cubicBezTo>
                <a:cubicBezTo>
                  <a:pt x="949" y="258"/>
                  <a:pt x="949" y="258"/>
                  <a:pt x="949" y="258"/>
                </a:cubicBezTo>
                <a:cubicBezTo>
                  <a:pt x="951" y="257"/>
                  <a:pt x="951" y="257"/>
                  <a:pt x="951" y="257"/>
                </a:cubicBezTo>
                <a:cubicBezTo>
                  <a:pt x="952" y="256"/>
                  <a:pt x="952" y="256"/>
                  <a:pt x="952" y="256"/>
                </a:cubicBezTo>
                <a:cubicBezTo>
                  <a:pt x="952" y="258"/>
                  <a:pt x="952" y="258"/>
                  <a:pt x="952" y="258"/>
                </a:cubicBezTo>
                <a:cubicBezTo>
                  <a:pt x="951" y="259"/>
                  <a:pt x="951" y="259"/>
                  <a:pt x="951" y="259"/>
                </a:cubicBezTo>
                <a:cubicBezTo>
                  <a:pt x="952" y="262"/>
                  <a:pt x="952" y="262"/>
                  <a:pt x="952" y="262"/>
                </a:cubicBezTo>
                <a:cubicBezTo>
                  <a:pt x="953" y="264"/>
                  <a:pt x="953" y="264"/>
                  <a:pt x="953" y="264"/>
                </a:cubicBezTo>
                <a:cubicBezTo>
                  <a:pt x="955" y="264"/>
                  <a:pt x="955" y="264"/>
                  <a:pt x="955" y="264"/>
                </a:cubicBezTo>
                <a:cubicBezTo>
                  <a:pt x="955" y="263"/>
                  <a:pt x="955" y="263"/>
                  <a:pt x="955" y="263"/>
                </a:cubicBezTo>
                <a:cubicBezTo>
                  <a:pt x="954" y="262"/>
                  <a:pt x="954" y="262"/>
                  <a:pt x="954" y="262"/>
                </a:cubicBezTo>
                <a:cubicBezTo>
                  <a:pt x="954" y="260"/>
                  <a:pt x="954" y="260"/>
                  <a:pt x="954" y="260"/>
                </a:cubicBezTo>
                <a:cubicBezTo>
                  <a:pt x="953" y="256"/>
                  <a:pt x="953" y="256"/>
                  <a:pt x="953" y="256"/>
                </a:cubicBezTo>
                <a:cubicBezTo>
                  <a:pt x="955" y="256"/>
                  <a:pt x="955" y="256"/>
                  <a:pt x="955" y="256"/>
                </a:cubicBezTo>
                <a:cubicBezTo>
                  <a:pt x="955" y="257"/>
                  <a:pt x="955" y="257"/>
                  <a:pt x="955" y="257"/>
                </a:cubicBezTo>
                <a:cubicBezTo>
                  <a:pt x="957" y="258"/>
                  <a:pt x="957" y="258"/>
                  <a:pt x="957" y="258"/>
                </a:cubicBezTo>
                <a:cubicBezTo>
                  <a:pt x="958" y="257"/>
                  <a:pt x="958" y="257"/>
                  <a:pt x="958" y="257"/>
                </a:cubicBezTo>
                <a:cubicBezTo>
                  <a:pt x="957" y="255"/>
                  <a:pt x="957" y="255"/>
                  <a:pt x="957" y="255"/>
                </a:cubicBezTo>
                <a:cubicBezTo>
                  <a:pt x="957" y="253"/>
                  <a:pt x="957" y="253"/>
                  <a:pt x="957" y="253"/>
                </a:cubicBezTo>
                <a:cubicBezTo>
                  <a:pt x="958" y="250"/>
                  <a:pt x="958" y="250"/>
                  <a:pt x="958" y="250"/>
                </a:cubicBezTo>
                <a:cubicBezTo>
                  <a:pt x="956" y="247"/>
                  <a:pt x="956" y="247"/>
                  <a:pt x="956" y="247"/>
                </a:cubicBezTo>
                <a:cubicBezTo>
                  <a:pt x="957" y="244"/>
                  <a:pt x="957" y="244"/>
                  <a:pt x="957" y="244"/>
                </a:cubicBezTo>
                <a:cubicBezTo>
                  <a:pt x="957" y="242"/>
                  <a:pt x="957" y="242"/>
                  <a:pt x="957" y="242"/>
                </a:cubicBezTo>
                <a:cubicBezTo>
                  <a:pt x="958" y="244"/>
                  <a:pt x="958" y="244"/>
                  <a:pt x="958" y="244"/>
                </a:cubicBezTo>
                <a:cubicBezTo>
                  <a:pt x="957" y="246"/>
                  <a:pt x="957" y="246"/>
                  <a:pt x="957" y="246"/>
                </a:cubicBezTo>
                <a:cubicBezTo>
                  <a:pt x="958" y="249"/>
                  <a:pt x="958" y="249"/>
                  <a:pt x="958" y="249"/>
                </a:cubicBezTo>
                <a:cubicBezTo>
                  <a:pt x="960" y="252"/>
                  <a:pt x="960" y="252"/>
                  <a:pt x="960" y="252"/>
                </a:cubicBezTo>
                <a:cubicBezTo>
                  <a:pt x="961" y="251"/>
                  <a:pt x="961" y="251"/>
                  <a:pt x="961" y="251"/>
                </a:cubicBezTo>
                <a:cubicBezTo>
                  <a:pt x="961" y="249"/>
                  <a:pt x="961" y="249"/>
                  <a:pt x="961" y="249"/>
                </a:cubicBezTo>
                <a:cubicBezTo>
                  <a:pt x="962" y="247"/>
                  <a:pt x="962" y="247"/>
                  <a:pt x="962" y="247"/>
                </a:cubicBezTo>
                <a:cubicBezTo>
                  <a:pt x="962" y="244"/>
                  <a:pt x="962" y="244"/>
                  <a:pt x="962" y="244"/>
                </a:cubicBezTo>
                <a:cubicBezTo>
                  <a:pt x="963" y="243"/>
                  <a:pt x="963" y="243"/>
                  <a:pt x="963" y="243"/>
                </a:cubicBezTo>
                <a:cubicBezTo>
                  <a:pt x="962" y="243"/>
                  <a:pt x="962" y="243"/>
                  <a:pt x="962" y="243"/>
                </a:cubicBezTo>
                <a:cubicBezTo>
                  <a:pt x="960" y="239"/>
                  <a:pt x="960" y="239"/>
                  <a:pt x="960" y="239"/>
                </a:cubicBezTo>
                <a:cubicBezTo>
                  <a:pt x="960" y="237"/>
                  <a:pt x="960" y="237"/>
                  <a:pt x="960" y="237"/>
                </a:cubicBezTo>
                <a:cubicBezTo>
                  <a:pt x="959" y="237"/>
                  <a:pt x="959" y="237"/>
                  <a:pt x="959" y="237"/>
                </a:cubicBezTo>
                <a:cubicBezTo>
                  <a:pt x="959" y="235"/>
                  <a:pt x="959" y="235"/>
                  <a:pt x="959" y="235"/>
                </a:cubicBezTo>
                <a:cubicBezTo>
                  <a:pt x="958" y="233"/>
                  <a:pt x="958" y="233"/>
                  <a:pt x="958" y="233"/>
                </a:cubicBezTo>
                <a:cubicBezTo>
                  <a:pt x="957" y="232"/>
                  <a:pt x="957" y="232"/>
                  <a:pt x="957" y="232"/>
                </a:cubicBezTo>
                <a:cubicBezTo>
                  <a:pt x="959" y="231"/>
                  <a:pt x="959" y="231"/>
                  <a:pt x="959" y="231"/>
                </a:cubicBezTo>
                <a:cubicBezTo>
                  <a:pt x="960" y="231"/>
                  <a:pt x="960" y="231"/>
                  <a:pt x="960" y="231"/>
                </a:cubicBezTo>
                <a:cubicBezTo>
                  <a:pt x="961" y="229"/>
                  <a:pt x="961" y="229"/>
                  <a:pt x="961" y="229"/>
                </a:cubicBezTo>
                <a:cubicBezTo>
                  <a:pt x="960" y="229"/>
                  <a:pt x="960" y="229"/>
                  <a:pt x="960" y="229"/>
                </a:cubicBezTo>
                <a:cubicBezTo>
                  <a:pt x="959" y="229"/>
                  <a:pt x="959" y="229"/>
                  <a:pt x="959" y="229"/>
                </a:cubicBezTo>
                <a:cubicBezTo>
                  <a:pt x="957" y="229"/>
                  <a:pt x="957" y="229"/>
                  <a:pt x="957" y="229"/>
                </a:cubicBezTo>
                <a:cubicBezTo>
                  <a:pt x="956" y="229"/>
                  <a:pt x="956" y="229"/>
                  <a:pt x="956" y="229"/>
                </a:cubicBezTo>
                <a:cubicBezTo>
                  <a:pt x="956" y="228"/>
                  <a:pt x="956" y="228"/>
                  <a:pt x="956" y="228"/>
                </a:cubicBezTo>
                <a:cubicBezTo>
                  <a:pt x="956" y="227"/>
                  <a:pt x="956" y="227"/>
                  <a:pt x="956" y="227"/>
                </a:cubicBezTo>
                <a:cubicBezTo>
                  <a:pt x="958" y="226"/>
                  <a:pt x="958" y="226"/>
                  <a:pt x="958" y="226"/>
                </a:cubicBezTo>
                <a:cubicBezTo>
                  <a:pt x="958" y="224"/>
                  <a:pt x="958" y="224"/>
                  <a:pt x="958" y="224"/>
                </a:cubicBezTo>
                <a:cubicBezTo>
                  <a:pt x="957" y="222"/>
                  <a:pt x="957" y="222"/>
                  <a:pt x="957" y="222"/>
                </a:cubicBezTo>
                <a:cubicBezTo>
                  <a:pt x="956" y="222"/>
                  <a:pt x="956" y="222"/>
                  <a:pt x="956" y="222"/>
                </a:cubicBezTo>
                <a:cubicBezTo>
                  <a:pt x="956" y="223"/>
                  <a:pt x="956" y="223"/>
                  <a:pt x="956" y="223"/>
                </a:cubicBezTo>
                <a:cubicBezTo>
                  <a:pt x="955" y="225"/>
                  <a:pt x="955" y="225"/>
                  <a:pt x="955" y="225"/>
                </a:cubicBezTo>
                <a:cubicBezTo>
                  <a:pt x="955" y="223"/>
                  <a:pt x="955" y="223"/>
                  <a:pt x="955" y="223"/>
                </a:cubicBezTo>
                <a:cubicBezTo>
                  <a:pt x="955" y="224"/>
                  <a:pt x="955" y="224"/>
                  <a:pt x="955" y="224"/>
                </a:cubicBezTo>
                <a:cubicBezTo>
                  <a:pt x="952" y="224"/>
                  <a:pt x="952" y="224"/>
                  <a:pt x="952" y="224"/>
                </a:cubicBezTo>
                <a:cubicBezTo>
                  <a:pt x="952" y="223"/>
                  <a:pt x="952" y="223"/>
                  <a:pt x="952" y="223"/>
                </a:cubicBezTo>
                <a:cubicBezTo>
                  <a:pt x="953" y="222"/>
                  <a:pt x="953" y="222"/>
                  <a:pt x="953" y="222"/>
                </a:cubicBezTo>
                <a:cubicBezTo>
                  <a:pt x="954" y="222"/>
                  <a:pt x="954" y="222"/>
                  <a:pt x="954" y="222"/>
                </a:cubicBezTo>
                <a:cubicBezTo>
                  <a:pt x="953" y="221"/>
                  <a:pt x="953" y="221"/>
                  <a:pt x="953" y="221"/>
                </a:cubicBezTo>
                <a:cubicBezTo>
                  <a:pt x="953" y="219"/>
                  <a:pt x="953" y="219"/>
                  <a:pt x="953" y="219"/>
                </a:cubicBezTo>
                <a:cubicBezTo>
                  <a:pt x="951" y="218"/>
                  <a:pt x="951" y="218"/>
                  <a:pt x="951" y="218"/>
                </a:cubicBezTo>
                <a:cubicBezTo>
                  <a:pt x="951" y="218"/>
                  <a:pt x="951" y="218"/>
                  <a:pt x="951" y="218"/>
                </a:cubicBezTo>
                <a:cubicBezTo>
                  <a:pt x="950" y="220"/>
                  <a:pt x="950" y="220"/>
                  <a:pt x="950" y="220"/>
                </a:cubicBezTo>
                <a:cubicBezTo>
                  <a:pt x="950" y="221"/>
                  <a:pt x="950" y="221"/>
                  <a:pt x="950" y="221"/>
                </a:cubicBezTo>
                <a:cubicBezTo>
                  <a:pt x="949" y="221"/>
                  <a:pt x="949" y="221"/>
                  <a:pt x="949" y="221"/>
                </a:cubicBezTo>
                <a:cubicBezTo>
                  <a:pt x="949" y="219"/>
                  <a:pt x="949" y="219"/>
                  <a:pt x="949" y="219"/>
                </a:cubicBezTo>
                <a:cubicBezTo>
                  <a:pt x="949" y="217"/>
                  <a:pt x="949" y="217"/>
                  <a:pt x="949" y="217"/>
                </a:cubicBezTo>
                <a:cubicBezTo>
                  <a:pt x="948" y="217"/>
                  <a:pt x="948" y="217"/>
                  <a:pt x="948" y="217"/>
                </a:cubicBezTo>
                <a:cubicBezTo>
                  <a:pt x="948" y="215"/>
                  <a:pt x="948" y="215"/>
                  <a:pt x="948" y="215"/>
                </a:cubicBezTo>
                <a:cubicBezTo>
                  <a:pt x="948" y="215"/>
                  <a:pt x="948" y="215"/>
                  <a:pt x="948" y="215"/>
                </a:cubicBezTo>
                <a:cubicBezTo>
                  <a:pt x="947" y="215"/>
                  <a:pt x="947" y="215"/>
                  <a:pt x="947" y="215"/>
                </a:cubicBezTo>
                <a:cubicBezTo>
                  <a:pt x="948" y="215"/>
                  <a:pt x="948" y="215"/>
                  <a:pt x="948" y="215"/>
                </a:cubicBezTo>
                <a:cubicBezTo>
                  <a:pt x="947" y="213"/>
                  <a:pt x="947" y="213"/>
                  <a:pt x="947" y="213"/>
                </a:cubicBezTo>
                <a:cubicBezTo>
                  <a:pt x="946" y="213"/>
                  <a:pt x="946" y="213"/>
                  <a:pt x="946" y="213"/>
                </a:cubicBezTo>
                <a:cubicBezTo>
                  <a:pt x="947" y="212"/>
                  <a:pt x="947" y="212"/>
                  <a:pt x="947" y="212"/>
                </a:cubicBezTo>
                <a:cubicBezTo>
                  <a:pt x="949" y="212"/>
                  <a:pt x="949" y="212"/>
                  <a:pt x="949" y="212"/>
                </a:cubicBezTo>
                <a:cubicBezTo>
                  <a:pt x="950" y="211"/>
                  <a:pt x="950" y="211"/>
                  <a:pt x="950" y="211"/>
                </a:cubicBezTo>
                <a:cubicBezTo>
                  <a:pt x="948" y="210"/>
                  <a:pt x="948" y="210"/>
                  <a:pt x="948" y="210"/>
                </a:cubicBezTo>
                <a:cubicBezTo>
                  <a:pt x="947" y="210"/>
                  <a:pt x="947" y="210"/>
                  <a:pt x="947" y="210"/>
                </a:cubicBezTo>
                <a:cubicBezTo>
                  <a:pt x="946" y="209"/>
                  <a:pt x="946" y="209"/>
                  <a:pt x="946" y="209"/>
                </a:cubicBezTo>
                <a:cubicBezTo>
                  <a:pt x="947" y="208"/>
                  <a:pt x="947" y="208"/>
                  <a:pt x="947" y="208"/>
                </a:cubicBezTo>
                <a:cubicBezTo>
                  <a:pt x="949" y="207"/>
                  <a:pt x="949" y="207"/>
                  <a:pt x="949" y="207"/>
                </a:cubicBezTo>
                <a:cubicBezTo>
                  <a:pt x="949" y="207"/>
                  <a:pt x="949" y="207"/>
                  <a:pt x="949" y="207"/>
                </a:cubicBezTo>
                <a:cubicBezTo>
                  <a:pt x="948" y="206"/>
                  <a:pt x="948" y="206"/>
                  <a:pt x="948" y="206"/>
                </a:cubicBezTo>
                <a:cubicBezTo>
                  <a:pt x="945" y="206"/>
                  <a:pt x="945" y="206"/>
                  <a:pt x="945" y="206"/>
                </a:cubicBezTo>
                <a:cubicBezTo>
                  <a:pt x="945" y="207"/>
                  <a:pt x="945" y="207"/>
                  <a:pt x="945" y="207"/>
                </a:cubicBezTo>
                <a:cubicBezTo>
                  <a:pt x="944" y="208"/>
                  <a:pt x="944" y="208"/>
                  <a:pt x="944" y="208"/>
                </a:cubicBezTo>
                <a:cubicBezTo>
                  <a:pt x="940" y="209"/>
                  <a:pt x="940" y="209"/>
                  <a:pt x="940" y="209"/>
                </a:cubicBezTo>
                <a:cubicBezTo>
                  <a:pt x="942" y="207"/>
                  <a:pt x="942" y="207"/>
                  <a:pt x="942" y="207"/>
                </a:cubicBezTo>
                <a:cubicBezTo>
                  <a:pt x="944" y="205"/>
                  <a:pt x="944" y="205"/>
                  <a:pt x="944" y="205"/>
                </a:cubicBezTo>
                <a:cubicBezTo>
                  <a:pt x="945" y="203"/>
                  <a:pt x="945" y="203"/>
                  <a:pt x="945" y="203"/>
                </a:cubicBezTo>
                <a:cubicBezTo>
                  <a:pt x="945" y="202"/>
                  <a:pt x="945" y="202"/>
                  <a:pt x="945" y="202"/>
                </a:cubicBezTo>
                <a:cubicBezTo>
                  <a:pt x="944" y="202"/>
                  <a:pt x="944" y="202"/>
                  <a:pt x="944" y="202"/>
                </a:cubicBezTo>
                <a:cubicBezTo>
                  <a:pt x="943" y="202"/>
                  <a:pt x="943" y="202"/>
                  <a:pt x="943" y="202"/>
                </a:cubicBezTo>
                <a:cubicBezTo>
                  <a:pt x="944" y="201"/>
                  <a:pt x="944" y="201"/>
                  <a:pt x="944" y="201"/>
                </a:cubicBezTo>
                <a:cubicBezTo>
                  <a:pt x="943" y="200"/>
                  <a:pt x="943" y="200"/>
                  <a:pt x="943" y="200"/>
                </a:cubicBezTo>
                <a:cubicBezTo>
                  <a:pt x="942" y="200"/>
                  <a:pt x="942" y="200"/>
                  <a:pt x="942" y="200"/>
                </a:cubicBezTo>
                <a:cubicBezTo>
                  <a:pt x="942" y="199"/>
                  <a:pt x="942" y="199"/>
                  <a:pt x="942" y="199"/>
                </a:cubicBezTo>
                <a:cubicBezTo>
                  <a:pt x="943" y="198"/>
                  <a:pt x="943" y="198"/>
                  <a:pt x="943" y="198"/>
                </a:cubicBezTo>
                <a:cubicBezTo>
                  <a:pt x="943" y="196"/>
                  <a:pt x="943" y="196"/>
                  <a:pt x="943" y="196"/>
                </a:cubicBezTo>
                <a:cubicBezTo>
                  <a:pt x="941" y="195"/>
                  <a:pt x="941" y="195"/>
                  <a:pt x="941" y="195"/>
                </a:cubicBezTo>
                <a:cubicBezTo>
                  <a:pt x="939" y="194"/>
                  <a:pt x="939" y="194"/>
                  <a:pt x="939" y="194"/>
                </a:cubicBezTo>
                <a:cubicBezTo>
                  <a:pt x="937" y="194"/>
                  <a:pt x="937" y="194"/>
                  <a:pt x="937" y="194"/>
                </a:cubicBezTo>
                <a:cubicBezTo>
                  <a:pt x="936" y="193"/>
                  <a:pt x="936" y="193"/>
                  <a:pt x="936" y="193"/>
                </a:cubicBezTo>
                <a:cubicBezTo>
                  <a:pt x="938" y="193"/>
                  <a:pt x="938" y="193"/>
                  <a:pt x="938" y="193"/>
                </a:cubicBezTo>
                <a:cubicBezTo>
                  <a:pt x="940" y="193"/>
                  <a:pt x="940" y="193"/>
                  <a:pt x="940" y="193"/>
                </a:cubicBezTo>
                <a:cubicBezTo>
                  <a:pt x="941" y="192"/>
                  <a:pt x="941" y="192"/>
                  <a:pt x="941" y="192"/>
                </a:cubicBezTo>
                <a:cubicBezTo>
                  <a:pt x="942" y="194"/>
                  <a:pt x="942" y="194"/>
                  <a:pt x="942" y="194"/>
                </a:cubicBezTo>
                <a:cubicBezTo>
                  <a:pt x="942" y="195"/>
                  <a:pt x="942" y="195"/>
                  <a:pt x="942" y="195"/>
                </a:cubicBezTo>
                <a:cubicBezTo>
                  <a:pt x="944" y="195"/>
                  <a:pt x="944" y="195"/>
                  <a:pt x="944" y="195"/>
                </a:cubicBezTo>
                <a:cubicBezTo>
                  <a:pt x="945" y="196"/>
                  <a:pt x="945" y="196"/>
                  <a:pt x="945" y="196"/>
                </a:cubicBezTo>
                <a:cubicBezTo>
                  <a:pt x="946" y="197"/>
                  <a:pt x="946" y="197"/>
                  <a:pt x="946" y="197"/>
                </a:cubicBezTo>
                <a:cubicBezTo>
                  <a:pt x="945" y="198"/>
                  <a:pt x="945" y="198"/>
                  <a:pt x="945" y="198"/>
                </a:cubicBezTo>
                <a:cubicBezTo>
                  <a:pt x="945" y="199"/>
                  <a:pt x="945" y="199"/>
                  <a:pt x="945" y="199"/>
                </a:cubicBezTo>
                <a:cubicBezTo>
                  <a:pt x="947" y="201"/>
                  <a:pt x="947" y="201"/>
                  <a:pt x="947" y="201"/>
                </a:cubicBezTo>
                <a:cubicBezTo>
                  <a:pt x="948" y="201"/>
                  <a:pt x="948" y="201"/>
                  <a:pt x="948" y="201"/>
                </a:cubicBezTo>
                <a:cubicBezTo>
                  <a:pt x="948" y="200"/>
                  <a:pt x="948" y="200"/>
                  <a:pt x="948" y="200"/>
                </a:cubicBezTo>
                <a:cubicBezTo>
                  <a:pt x="949" y="201"/>
                  <a:pt x="949" y="201"/>
                  <a:pt x="949" y="201"/>
                </a:cubicBezTo>
                <a:cubicBezTo>
                  <a:pt x="951" y="201"/>
                  <a:pt x="951" y="201"/>
                  <a:pt x="951" y="201"/>
                </a:cubicBezTo>
                <a:cubicBezTo>
                  <a:pt x="952" y="201"/>
                  <a:pt x="952" y="201"/>
                  <a:pt x="952" y="201"/>
                </a:cubicBezTo>
                <a:cubicBezTo>
                  <a:pt x="952" y="200"/>
                  <a:pt x="952" y="200"/>
                  <a:pt x="952" y="200"/>
                </a:cubicBezTo>
                <a:cubicBezTo>
                  <a:pt x="952" y="199"/>
                  <a:pt x="952" y="199"/>
                  <a:pt x="952" y="199"/>
                </a:cubicBezTo>
                <a:cubicBezTo>
                  <a:pt x="952" y="198"/>
                  <a:pt x="952" y="198"/>
                  <a:pt x="952" y="198"/>
                </a:cubicBezTo>
                <a:cubicBezTo>
                  <a:pt x="951" y="197"/>
                  <a:pt x="951" y="197"/>
                  <a:pt x="951" y="197"/>
                </a:cubicBezTo>
                <a:cubicBezTo>
                  <a:pt x="950" y="195"/>
                  <a:pt x="950" y="195"/>
                  <a:pt x="950" y="195"/>
                </a:cubicBezTo>
                <a:cubicBezTo>
                  <a:pt x="949" y="195"/>
                  <a:pt x="949" y="195"/>
                  <a:pt x="949" y="195"/>
                </a:cubicBezTo>
                <a:cubicBezTo>
                  <a:pt x="949" y="193"/>
                  <a:pt x="949" y="193"/>
                  <a:pt x="949" y="193"/>
                </a:cubicBezTo>
                <a:cubicBezTo>
                  <a:pt x="949" y="192"/>
                  <a:pt x="949" y="192"/>
                  <a:pt x="949" y="192"/>
                </a:cubicBezTo>
                <a:cubicBezTo>
                  <a:pt x="948" y="191"/>
                  <a:pt x="948" y="191"/>
                  <a:pt x="948" y="191"/>
                </a:cubicBezTo>
                <a:cubicBezTo>
                  <a:pt x="949" y="190"/>
                  <a:pt x="949" y="190"/>
                  <a:pt x="949" y="190"/>
                </a:cubicBezTo>
                <a:cubicBezTo>
                  <a:pt x="949" y="191"/>
                  <a:pt x="949" y="191"/>
                  <a:pt x="949" y="191"/>
                </a:cubicBezTo>
                <a:cubicBezTo>
                  <a:pt x="950" y="193"/>
                  <a:pt x="950" y="193"/>
                  <a:pt x="950" y="193"/>
                </a:cubicBezTo>
                <a:cubicBezTo>
                  <a:pt x="951" y="194"/>
                  <a:pt x="951" y="194"/>
                  <a:pt x="951" y="194"/>
                </a:cubicBezTo>
                <a:cubicBezTo>
                  <a:pt x="952" y="194"/>
                  <a:pt x="952" y="194"/>
                  <a:pt x="952" y="194"/>
                </a:cubicBezTo>
                <a:cubicBezTo>
                  <a:pt x="952" y="193"/>
                  <a:pt x="952" y="193"/>
                  <a:pt x="952" y="193"/>
                </a:cubicBezTo>
                <a:cubicBezTo>
                  <a:pt x="952" y="193"/>
                  <a:pt x="952" y="193"/>
                  <a:pt x="952" y="193"/>
                </a:cubicBezTo>
                <a:cubicBezTo>
                  <a:pt x="954" y="193"/>
                  <a:pt x="954" y="193"/>
                  <a:pt x="954" y="193"/>
                </a:cubicBezTo>
                <a:cubicBezTo>
                  <a:pt x="953" y="191"/>
                  <a:pt x="953" y="191"/>
                  <a:pt x="953" y="191"/>
                </a:cubicBezTo>
                <a:cubicBezTo>
                  <a:pt x="952" y="189"/>
                  <a:pt x="952" y="189"/>
                  <a:pt x="952" y="189"/>
                </a:cubicBezTo>
                <a:cubicBezTo>
                  <a:pt x="950" y="188"/>
                  <a:pt x="950" y="188"/>
                  <a:pt x="950" y="188"/>
                </a:cubicBezTo>
                <a:cubicBezTo>
                  <a:pt x="952" y="188"/>
                  <a:pt x="952" y="188"/>
                  <a:pt x="952" y="188"/>
                </a:cubicBezTo>
                <a:cubicBezTo>
                  <a:pt x="953" y="189"/>
                  <a:pt x="953" y="189"/>
                  <a:pt x="953" y="189"/>
                </a:cubicBezTo>
                <a:cubicBezTo>
                  <a:pt x="954" y="190"/>
                  <a:pt x="954" y="190"/>
                  <a:pt x="954" y="190"/>
                </a:cubicBezTo>
                <a:cubicBezTo>
                  <a:pt x="956" y="189"/>
                  <a:pt x="956" y="189"/>
                  <a:pt x="956" y="189"/>
                </a:cubicBezTo>
                <a:cubicBezTo>
                  <a:pt x="955" y="188"/>
                  <a:pt x="955" y="188"/>
                  <a:pt x="955" y="188"/>
                </a:cubicBezTo>
                <a:cubicBezTo>
                  <a:pt x="955" y="187"/>
                  <a:pt x="955" y="187"/>
                  <a:pt x="955" y="187"/>
                </a:cubicBezTo>
                <a:cubicBezTo>
                  <a:pt x="956" y="187"/>
                  <a:pt x="956" y="187"/>
                  <a:pt x="956" y="187"/>
                </a:cubicBezTo>
                <a:cubicBezTo>
                  <a:pt x="956" y="188"/>
                  <a:pt x="956" y="188"/>
                  <a:pt x="956" y="188"/>
                </a:cubicBezTo>
                <a:cubicBezTo>
                  <a:pt x="958" y="189"/>
                  <a:pt x="958" y="189"/>
                  <a:pt x="958" y="189"/>
                </a:cubicBezTo>
                <a:cubicBezTo>
                  <a:pt x="957" y="190"/>
                  <a:pt x="957" y="190"/>
                  <a:pt x="957" y="190"/>
                </a:cubicBezTo>
                <a:cubicBezTo>
                  <a:pt x="957" y="190"/>
                  <a:pt x="957" y="190"/>
                  <a:pt x="957" y="190"/>
                </a:cubicBezTo>
                <a:cubicBezTo>
                  <a:pt x="957" y="192"/>
                  <a:pt x="957" y="192"/>
                  <a:pt x="957" y="192"/>
                </a:cubicBezTo>
                <a:cubicBezTo>
                  <a:pt x="957" y="193"/>
                  <a:pt x="957" y="193"/>
                  <a:pt x="957" y="193"/>
                </a:cubicBezTo>
                <a:cubicBezTo>
                  <a:pt x="958" y="193"/>
                  <a:pt x="958" y="193"/>
                  <a:pt x="958" y="193"/>
                </a:cubicBezTo>
                <a:cubicBezTo>
                  <a:pt x="958" y="193"/>
                  <a:pt x="958" y="193"/>
                  <a:pt x="958" y="193"/>
                </a:cubicBezTo>
                <a:cubicBezTo>
                  <a:pt x="958" y="194"/>
                  <a:pt x="958" y="194"/>
                  <a:pt x="958" y="194"/>
                </a:cubicBezTo>
                <a:cubicBezTo>
                  <a:pt x="957" y="194"/>
                  <a:pt x="957" y="194"/>
                  <a:pt x="957" y="194"/>
                </a:cubicBezTo>
                <a:cubicBezTo>
                  <a:pt x="957" y="195"/>
                  <a:pt x="957" y="195"/>
                  <a:pt x="957" y="195"/>
                </a:cubicBezTo>
                <a:cubicBezTo>
                  <a:pt x="958" y="196"/>
                  <a:pt x="958" y="196"/>
                  <a:pt x="958" y="196"/>
                </a:cubicBezTo>
                <a:cubicBezTo>
                  <a:pt x="959" y="195"/>
                  <a:pt x="959" y="195"/>
                  <a:pt x="959" y="195"/>
                </a:cubicBezTo>
                <a:cubicBezTo>
                  <a:pt x="960" y="196"/>
                  <a:pt x="960" y="196"/>
                  <a:pt x="960" y="196"/>
                </a:cubicBezTo>
                <a:cubicBezTo>
                  <a:pt x="959" y="197"/>
                  <a:pt x="959" y="197"/>
                  <a:pt x="959" y="197"/>
                </a:cubicBezTo>
                <a:cubicBezTo>
                  <a:pt x="960" y="198"/>
                  <a:pt x="960" y="198"/>
                  <a:pt x="960" y="198"/>
                </a:cubicBezTo>
                <a:cubicBezTo>
                  <a:pt x="961" y="198"/>
                  <a:pt x="961" y="198"/>
                  <a:pt x="961" y="198"/>
                </a:cubicBezTo>
                <a:cubicBezTo>
                  <a:pt x="962" y="198"/>
                  <a:pt x="962" y="198"/>
                  <a:pt x="962" y="198"/>
                </a:cubicBezTo>
                <a:cubicBezTo>
                  <a:pt x="966" y="196"/>
                  <a:pt x="966" y="196"/>
                  <a:pt x="966" y="196"/>
                </a:cubicBezTo>
                <a:cubicBezTo>
                  <a:pt x="967" y="193"/>
                  <a:pt x="967" y="193"/>
                  <a:pt x="967" y="193"/>
                </a:cubicBezTo>
                <a:cubicBezTo>
                  <a:pt x="967" y="195"/>
                  <a:pt x="967" y="195"/>
                  <a:pt x="967" y="195"/>
                </a:cubicBezTo>
                <a:cubicBezTo>
                  <a:pt x="967" y="196"/>
                  <a:pt x="967" y="196"/>
                  <a:pt x="967" y="196"/>
                </a:cubicBezTo>
                <a:cubicBezTo>
                  <a:pt x="966" y="197"/>
                  <a:pt x="966" y="197"/>
                  <a:pt x="966" y="197"/>
                </a:cubicBezTo>
                <a:cubicBezTo>
                  <a:pt x="964" y="198"/>
                  <a:pt x="964" y="198"/>
                  <a:pt x="964" y="198"/>
                </a:cubicBezTo>
                <a:cubicBezTo>
                  <a:pt x="961" y="201"/>
                  <a:pt x="961" y="201"/>
                  <a:pt x="961" y="201"/>
                </a:cubicBezTo>
                <a:cubicBezTo>
                  <a:pt x="961" y="201"/>
                  <a:pt x="961" y="201"/>
                  <a:pt x="961" y="201"/>
                </a:cubicBezTo>
                <a:cubicBezTo>
                  <a:pt x="962" y="202"/>
                  <a:pt x="962" y="202"/>
                  <a:pt x="962" y="202"/>
                </a:cubicBezTo>
                <a:cubicBezTo>
                  <a:pt x="964" y="202"/>
                  <a:pt x="964" y="202"/>
                  <a:pt x="964" y="202"/>
                </a:cubicBezTo>
                <a:cubicBezTo>
                  <a:pt x="967" y="200"/>
                  <a:pt x="967" y="200"/>
                  <a:pt x="967" y="200"/>
                </a:cubicBezTo>
                <a:cubicBezTo>
                  <a:pt x="968" y="200"/>
                  <a:pt x="968" y="200"/>
                  <a:pt x="968" y="200"/>
                </a:cubicBezTo>
                <a:cubicBezTo>
                  <a:pt x="971" y="199"/>
                  <a:pt x="971" y="199"/>
                  <a:pt x="971" y="199"/>
                </a:cubicBezTo>
                <a:cubicBezTo>
                  <a:pt x="971" y="197"/>
                  <a:pt x="971" y="197"/>
                  <a:pt x="971" y="197"/>
                </a:cubicBezTo>
                <a:cubicBezTo>
                  <a:pt x="972" y="197"/>
                  <a:pt x="972" y="197"/>
                  <a:pt x="972" y="197"/>
                </a:cubicBezTo>
                <a:cubicBezTo>
                  <a:pt x="974" y="195"/>
                  <a:pt x="974" y="195"/>
                  <a:pt x="974" y="195"/>
                </a:cubicBezTo>
                <a:cubicBezTo>
                  <a:pt x="975" y="195"/>
                  <a:pt x="975" y="195"/>
                  <a:pt x="975" y="195"/>
                </a:cubicBezTo>
                <a:cubicBezTo>
                  <a:pt x="975" y="196"/>
                  <a:pt x="975" y="196"/>
                  <a:pt x="975" y="196"/>
                </a:cubicBezTo>
                <a:cubicBezTo>
                  <a:pt x="974" y="196"/>
                  <a:pt x="974" y="196"/>
                  <a:pt x="974" y="196"/>
                </a:cubicBezTo>
                <a:cubicBezTo>
                  <a:pt x="973" y="198"/>
                  <a:pt x="973" y="198"/>
                  <a:pt x="973" y="198"/>
                </a:cubicBezTo>
                <a:cubicBezTo>
                  <a:pt x="972" y="199"/>
                  <a:pt x="972" y="199"/>
                  <a:pt x="972" y="199"/>
                </a:cubicBezTo>
                <a:cubicBezTo>
                  <a:pt x="971" y="200"/>
                  <a:pt x="971" y="200"/>
                  <a:pt x="971" y="200"/>
                </a:cubicBezTo>
                <a:cubicBezTo>
                  <a:pt x="969" y="202"/>
                  <a:pt x="969" y="202"/>
                  <a:pt x="969" y="202"/>
                </a:cubicBezTo>
                <a:cubicBezTo>
                  <a:pt x="967" y="202"/>
                  <a:pt x="967" y="202"/>
                  <a:pt x="967" y="202"/>
                </a:cubicBezTo>
                <a:cubicBezTo>
                  <a:pt x="966" y="202"/>
                  <a:pt x="966" y="202"/>
                  <a:pt x="966" y="202"/>
                </a:cubicBezTo>
                <a:cubicBezTo>
                  <a:pt x="965" y="204"/>
                  <a:pt x="965" y="204"/>
                  <a:pt x="965" y="204"/>
                </a:cubicBezTo>
                <a:cubicBezTo>
                  <a:pt x="965" y="205"/>
                  <a:pt x="965" y="205"/>
                  <a:pt x="965" y="205"/>
                </a:cubicBezTo>
                <a:cubicBezTo>
                  <a:pt x="965" y="206"/>
                  <a:pt x="965" y="206"/>
                  <a:pt x="965" y="206"/>
                </a:cubicBezTo>
                <a:cubicBezTo>
                  <a:pt x="966" y="205"/>
                  <a:pt x="966" y="205"/>
                  <a:pt x="966" y="205"/>
                </a:cubicBezTo>
                <a:cubicBezTo>
                  <a:pt x="968" y="205"/>
                  <a:pt x="968" y="205"/>
                  <a:pt x="968" y="205"/>
                </a:cubicBezTo>
                <a:cubicBezTo>
                  <a:pt x="969" y="206"/>
                  <a:pt x="969" y="206"/>
                  <a:pt x="969" y="206"/>
                </a:cubicBezTo>
                <a:cubicBezTo>
                  <a:pt x="968" y="206"/>
                  <a:pt x="968" y="206"/>
                  <a:pt x="968" y="206"/>
                </a:cubicBezTo>
                <a:cubicBezTo>
                  <a:pt x="966" y="207"/>
                  <a:pt x="966" y="207"/>
                  <a:pt x="966" y="207"/>
                </a:cubicBezTo>
                <a:cubicBezTo>
                  <a:pt x="965" y="207"/>
                  <a:pt x="965" y="207"/>
                  <a:pt x="965" y="207"/>
                </a:cubicBezTo>
                <a:cubicBezTo>
                  <a:pt x="965" y="208"/>
                  <a:pt x="965" y="208"/>
                  <a:pt x="965" y="208"/>
                </a:cubicBezTo>
                <a:cubicBezTo>
                  <a:pt x="966" y="208"/>
                  <a:pt x="966" y="208"/>
                  <a:pt x="966" y="208"/>
                </a:cubicBezTo>
                <a:cubicBezTo>
                  <a:pt x="967" y="208"/>
                  <a:pt x="967" y="208"/>
                  <a:pt x="967" y="208"/>
                </a:cubicBezTo>
                <a:cubicBezTo>
                  <a:pt x="968" y="208"/>
                  <a:pt x="968" y="208"/>
                  <a:pt x="968" y="208"/>
                </a:cubicBezTo>
                <a:cubicBezTo>
                  <a:pt x="967" y="209"/>
                  <a:pt x="967" y="209"/>
                  <a:pt x="967" y="209"/>
                </a:cubicBezTo>
                <a:cubicBezTo>
                  <a:pt x="965" y="210"/>
                  <a:pt x="965" y="210"/>
                  <a:pt x="965" y="210"/>
                </a:cubicBezTo>
                <a:cubicBezTo>
                  <a:pt x="965" y="210"/>
                  <a:pt x="965" y="210"/>
                  <a:pt x="965" y="210"/>
                </a:cubicBezTo>
                <a:cubicBezTo>
                  <a:pt x="965" y="211"/>
                  <a:pt x="965" y="211"/>
                  <a:pt x="965" y="211"/>
                </a:cubicBezTo>
                <a:cubicBezTo>
                  <a:pt x="967" y="211"/>
                  <a:pt x="967" y="211"/>
                  <a:pt x="967" y="211"/>
                </a:cubicBezTo>
                <a:cubicBezTo>
                  <a:pt x="968" y="211"/>
                  <a:pt x="968" y="211"/>
                  <a:pt x="968" y="211"/>
                </a:cubicBezTo>
                <a:cubicBezTo>
                  <a:pt x="969" y="211"/>
                  <a:pt x="969" y="211"/>
                  <a:pt x="969" y="211"/>
                </a:cubicBezTo>
                <a:cubicBezTo>
                  <a:pt x="970" y="212"/>
                  <a:pt x="970" y="212"/>
                  <a:pt x="970" y="212"/>
                </a:cubicBezTo>
                <a:cubicBezTo>
                  <a:pt x="969" y="212"/>
                  <a:pt x="969" y="212"/>
                  <a:pt x="969" y="212"/>
                </a:cubicBezTo>
                <a:cubicBezTo>
                  <a:pt x="969" y="213"/>
                  <a:pt x="969" y="213"/>
                  <a:pt x="969" y="213"/>
                </a:cubicBezTo>
                <a:cubicBezTo>
                  <a:pt x="967" y="213"/>
                  <a:pt x="967" y="213"/>
                  <a:pt x="967" y="213"/>
                </a:cubicBezTo>
                <a:cubicBezTo>
                  <a:pt x="966" y="214"/>
                  <a:pt x="966" y="214"/>
                  <a:pt x="966" y="214"/>
                </a:cubicBezTo>
                <a:cubicBezTo>
                  <a:pt x="967" y="215"/>
                  <a:pt x="967" y="215"/>
                  <a:pt x="967" y="215"/>
                </a:cubicBezTo>
                <a:cubicBezTo>
                  <a:pt x="967" y="217"/>
                  <a:pt x="967" y="217"/>
                  <a:pt x="967" y="217"/>
                </a:cubicBezTo>
                <a:cubicBezTo>
                  <a:pt x="967" y="218"/>
                  <a:pt x="967" y="218"/>
                  <a:pt x="967" y="218"/>
                </a:cubicBezTo>
                <a:cubicBezTo>
                  <a:pt x="968" y="218"/>
                  <a:pt x="968" y="218"/>
                  <a:pt x="968" y="218"/>
                </a:cubicBezTo>
                <a:cubicBezTo>
                  <a:pt x="969" y="217"/>
                  <a:pt x="969" y="217"/>
                  <a:pt x="969" y="217"/>
                </a:cubicBezTo>
                <a:cubicBezTo>
                  <a:pt x="970" y="215"/>
                  <a:pt x="970" y="215"/>
                  <a:pt x="970" y="215"/>
                </a:cubicBezTo>
                <a:cubicBezTo>
                  <a:pt x="971" y="214"/>
                  <a:pt x="971" y="214"/>
                  <a:pt x="971" y="214"/>
                </a:cubicBezTo>
                <a:cubicBezTo>
                  <a:pt x="971" y="214"/>
                  <a:pt x="971" y="214"/>
                  <a:pt x="971" y="214"/>
                </a:cubicBezTo>
                <a:cubicBezTo>
                  <a:pt x="971" y="215"/>
                  <a:pt x="971" y="215"/>
                  <a:pt x="971" y="215"/>
                </a:cubicBezTo>
                <a:cubicBezTo>
                  <a:pt x="971" y="216"/>
                  <a:pt x="971" y="216"/>
                  <a:pt x="971" y="216"/>
                </a:cubicBezTo>
                <a:cubicBezTo>
                  <a:pt x="970" y="216"/>
                  <a:pt x="970" y="216"/>
                  <a:pt x="970" y="216"/>
                </a:cubicBezTo>
                <a:cubicBezTo>
                  <a:pt x="970" y="217"/>
                  <a:pt x="970" y="217"/>
                  <a:pt x="970" y="217"/>
                </a:cubicBezTo>
                <a:cubicBezTo>
                  <a:pt x="971" y="218"/>
                  <a:pt x="971" y="218"/>
                  <a:pt x="971" y="218"/>
                </a:cubicBezTo>
                <a:cubicBezTo>
                  <a:pt x="970" y="219"/>
                  <a:pt x="970" y="219"/>
                  <a:pt x="970" y="219"/>
                </a:cubicBezTo>
                <a:cubicBezTo>
                  <a:pt x="971" y="220"/>
                  <a:pt x="971" y="220"/>
                  <a:pt x="971" y="220"/>
                </a:cubicBezTo>
                <a:cubicBezTo>
                  <a:pt x="972" y="220"/>
                  <a:pt x="972" y="220"/>
                  <a:pt x="972" y="220"/>
                </a:cubicBezTo>
                <a:cubicBezTo>
                  <a:pt x="972" y="219"/>
                  <a:pt x="972" y="219"/>
                  <a:pt x="972" y="219"/>
                </a:cubicBezTo>
                <a:cubicBezTo>
                  <a:pt x="973" y="218"/>
                  <a:pt x="973" y="218"/>
                  <a:pt x="973" y="218"/>
                </a:cubicBezTo>
                <a:cubicBezTo>
                  <a:pt x="974" y="218"/>
                  <a:pt x="974" y="218"/>
                  <a:pt x="974" y="218"/>
                </a:cubicBezTo>
                <a:cubicBezTo>
                  <a:pt x="974" y="219"/>
                  <a:pt x="974" y="219"/>
                  <a:pt x="974" y="219"/>
                </a:cubicBezTo>
                <a:cubicBezTo>
                  <a:pt x="973" y="220"/>
                  <a:pt x="973" y="220"/>
                  <a:pt x="973" y="220"/>
                </a:cubicBezTo>
                <a:cubicBezTo>
                  <a:pt x="974" y="221"/>
                  <a:pt x="974" y="221"/>
                  <a:pt x="974" y="221"/>
                </a:cubicBezTo>
                <a:cubicBezTo>
                  <a:pt x="975" y="221"/>
                  <a:pt x="975" y="221"/>
                  <a:pt x="975" y="221"/>
                </a:cubicBezTo>
                <a:cubicBezTo>
                  <a:pt x="975" y="222"/>
                  <a:pt x="975" y="222"/>
                  <a:pt x="975" y="222"/>
                </a:cubicBezTo>
                <a:cubicBezTo>
                  <a:pt x="975" y="222"/>
                  <a:pt x="975" y="222"/>
                  <a:pt x="975" y="222"/>
                </a:cubicBezTo>
                <a:cubicBezTo>
                  <a:pt x="975" y="223"/>
                  <a:pt x="975" y="223"/>
                  <a:pt x="975" y="223"/>
                </a:cubicBezTo>
                <a:cubicBezTo>
                  <a:pt x="976" y="224"/>
                  <a:pt x="976" y="224"/>
                  <a:pt x="976" y="224"/>
                </a:cubicBezTo>
                <a:cubicBezTo>
                  <a:pt x="976" y="223"/>
                  <a:pt x="976" y="223"/>
                  <a:pt x="976" y="223"/>
                </a:cubicBezTo>
                <a:cubicBezTo>
                  <a:pt x="978" y="222"/>
                  <a:pt x="978" y="222"/>
                  <a:pt x="978" y="222"/>
                </a:cubicBezTo>
                <a:cubicBezTo>
                  <a:pt x="979" y="221"/>
                  <a:pt x="979" y="221"/>
                  <a:pt x="979" y="221"/>
                </a:cubicBezTo>
                <a:cubicBezTo>
                  <a:pt x="978" y="220"/>
                  <a:pt x="978" y="220"/>
                  <a:pt x="978" y="220"/>
                </a:cubicBezTo>
                <a:cubicBezTo>
                  <a:pt x="977" y="218"/>
                  <a:pt x="977" y="218"/>
                  <a:pt x="977" y="218"/>
                </a:cubicBezTo>
                <a:cubicBezTo>
                  <a:pt x="978" y="218"/>
                  <a:pt x="978" y="218"/>
                  <a:pt x="978" y="218"/>
                </a:cubicBezTo>
                <a:cubicBezTo>
                  <a:pt x="978" y="219"/>
                  <a:pt x="978" y="219"/>
                  <a:pt x="978" y="219"/>
                </a:cubicBezTo>
                <a:cubicBezTo>
                  <a:pt x="979" y="219"/>
                  <a:pt x="979" y="219"/>
                  <a:pt x="979" y="219"/>
                </a:cubicBezTo>
                <a:cubicBezTo>
                  <a:pt x="979" y="218"/>
                  <a:pt x="979" y="218"/>
                  <a:pt x="979" y="218"/>
                </a:cubicBezTo>
                <a:cubicBezTo>
                  <a:pt x="978" y="216"/>
                  <a:pt x="978" y="216"/>
                  <a:pt x="978" y="216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80" y="214"/>
                  <a:pt x="980" y="214"/>
                  <a:pt x="980" y="214"/>
                </a:cubicBezTo>
                <a:cubicBezTo>
                  <a:pt x="979" y="213"/>
                  <a:pt x="979" y="213"/>
                  <a:pt x="979" y="213"/>
                </a:cubicBezTo>
                <a:cubicBezTo>
                  <a:pt x="979" y="213"/>
                  <a:pt x="979" y="213"/>
                  <a:pt x="979" y="213"/>
                </a:cubicBezTo>
                <a:cubicBezTo>
                  <a:pt x="977" y="212"/>
                  <a:pt x="977" y="212"/>
                  <a:pt x="977" y="212"/>
                </a:cubicBezTo>
                <a:cubicBezTo>
                  <a:pt x="978" y="211"/>
                  <a:pt x="978" y="211"/>
                  <a:pt x="978" y="211"/>
                </a:cubicBezTo>
                <a:cubicBezTo>
                  <a:pt x="978" y="212"/>
                  <a:pt x="978" y="212"/>
                  <a:pt x="978" y="212"/>
                </a:cubicBezTo>
                <a:cubicBezTo>
                  <a:pt x="979" y="212"/>
                  <a:pt x="979" y="212"/>
                  <a:pt x="979" y="212"/>
                </a:cubicBezTo>
                <a:cubicBezTo>
                  <a:pt x="980" y="211"/>
                  <a:pt x="980" y="211"/>
                  <a:pt x="980" y="211"/>
                </a:cubicBezTo>
                <a:cubicBezTo>
                  <a:pt x="980" y="210"/>
                  <a:pt x="980" y="210"/>
                  <a:pt x="980" y="210"/>
                </a:cubicBezTo>
                <a:cubicBezTo>
                  <a:pt x="979" y="210"/>
                  <a:pt x="979" y="210"/>
                  <a:pt x="979" y="210"/>
                </a:cubicBezTo>
                <a:cubicBezTo>
                  <a:pt x="978" y="209"/>
                  <a:pt x="978" y="209"/>
                  <a:pt x="978" y="209"/>
                </a:cubicBezTo>
                <a:cubicBezTo>
                  <a:pt x="980" y="209"/>
                  <a:pt x="980" y="209"/>
                  <a:pt x="980" y="209"/>
                </a:cubicBezTo>
                <a:cubicBezTo>
                  <a:pt x="980" y="209"/>
                  <a:pt x="980" y="209"/>
                  <a:pt x="980" y="209"/>
                </a:cubicBezTo>
                <a:cubicBezTo>
                  <a:pt x="980" y="206"/>
                  <a:pt x="980" y="206"/>
                  <a:pt x="980" y="206"/>
                </a:cubicBezTo>
                <a:cubicBezTo>
                  <a:pt x="981" y="205"/>
                  <a:pt x="981" y="205"/>
                  <a:pt x="981" y="205"/>
                </a:cubicBezTo>
                <a:cubicBezTo>
                  <a:pt x="981" y="206"/>
                  <a:pt x="981" y="206"/>
                  <a:pt x="981" y="206"/>
                </a:cubicBezTo>
                <a:cubicBezTo>
                  <a:pt x="981" y="207"/>
                  <a:pt x="981" y="207"/>
                  <a:pt x="981" y="207"/>
                </a:cubicBezTo>
                <a:cubicBezTo>
                  <a:pt x="982" y="209"/>
                  <a:pt x="982" y="209"/>
                  <a:pt x="982" y="209"/>
                </a:cubicBezTo>
                <a:cubicBezTo>
                  <a:pt x="982" y="210"/>
                  <a:pt x="982" y="210"/>
                  <a:pt x="982" y="210"/>
                </a:cubicBezTo>
                <a:cubicBezTo>
                  <a:pt x="983" y="210"/>
                  <a:pt x="983" y="210"/>
                  <a:pt x="983" y="210"/>
                </a:cubicBezTo>
                <a:cubicBezTo>
                  <a:pt x="984" y="210"/>
                  <a:pt x="984" y="210"/>
                  <a:pt x="984" y="210"/>
                </a:cubicBezTo>
                <a:cubicBezTo>
                  <a:pt x="984" y="209"/>
                  <a:pt x="984" y="209"/>
                  <a:pt x="984" y="209"/>
                </a:cubicBezTo>
                <a:cubicBezTo>
                  <a:pt x="985" y="209"/>
                  <a:pt x="985" y="209"/>
                  <a:pt x="985" y="209"/>
                </a:cubicBezTo>
                <a:cubicBezTo>
                  <a:pt x="985" y="210"/>
                  <a:pt x="985" y="210"/>
                  <a:pt x="985" y="210"/>
                </a:cubicBezTo>
                <a:cubicBezTo>
                  <a:pt x="985" y="211"/>
                  <a:pt x="985" y="211"/>
                  <a:pt x="985" y="211"/>
                </a:cubicBezTo>
                <a:cubicBezTo>
                  <a:pt x="986" y="211"/>
                  <a:pt x="986" y="211"/>
                  <a:pt x="986" y="211"/>
                </a:cubicBezTo>
                <a:cubicBezTo>
                  <a:pt x="987" y="211"/>
                  <a:pt x="987" y="211"/>
                  <a:pt x="987" y="211"/>
                </a:cubicBezTo>
                <a:cubicBezTo>
                  <a:pt x="987" y="208"/>
                  <a:pt x="987" y="208"/>
                  <a:pt x="987" y="208"/>
                </a:cubicBezTo>
                <a:cubicBezTo>
                  <a:pt x="987" y="206"/>
                  <a:pt x="987" y="206"/>
                  <a:pt x="987" y="206"/>
                </a:cubicBezTo>
                <a:cubicBezTo>
                  <a:pt x="986" y="206"/>
                  <a:pt x="986" y="206"/>
                  <a:pt x="986" y="206"/>
                </a:cubicBezTo>
                <a:cubicBezTo>
                  <a:pt x="986" y="205"/>
                  <a:pt x="986" y="205"/>
                  <a:pt x="986" y="205"/>
                </a:cubicBezTo>
                <a:cubicBezTo>
                  <a:pt x="987" y="206"/>
                  <a:pt x="987" y="206"/>
                  <a:pt x="987" y="206"/>
                </a:cubicBezTo>
                <a:cubicBezTo>
                  <a:pt x="989" y="207"/>
                  <a:pt x="989" y="207"/>
                  <a:pt x="989" y="207"/>
                </a:cubicBezTo>
                <a:cubicBezTo>
                  <a:pt x="989" y="208"/>
                  <a:pt x="989" y="208"/>
                  <a:pt x="989" y="208"/>
                </a:cubicBezTo>
                <a:cubicBezTo>
                  <a:pt x="990" y="208"/>
                  <a:pt x="990" y="208"/>
                  <a:pt x="990" y="208"/>
                </a:cubicBezTo>
                <a:cubicBezTo>
                  <a:pt x="991" y="207"/>
                  <a:pt x="991" y="207"/>
                  <a:pt x="991" y="207"/>
                </a:cubicBezTo>
                <a:cubicBezTo>
                  <a:pt x="991" y="205"/>
                  <a:pt x="991" y="205"/>
                  <a:pt x="991" y="205"/>
                </a:cubicBezTo>
                <a:cubicBezTo>
                  <a:pt x="990" y="203"/>
                  <a:pt x="990" y="203"/>
                  <a:pt x="990" y="203"/>
                </a:cubicBezTo>
                <a:cubicBezTo>
                  <a:pt x="988" y="202"/>
                  <a:pt x="988" y="202"/>
                  <a:pt x="988" y="202"/>
                </a:cubicBezTo>
                <a:cubicBezTo>
                  <a:pt x="988" y="201"/>
                  <a:pt x="988" y="201"/>
                  <a:pt x="988" y="201"/>
                </a:cubicBezTo>
                <a:cubicBezTo>
                  <a:pt x="988" y="201"/>
                  <a:pt x="988" y="201"/>
                  <a:pt x="988" y="201"/>
                </a:cubicBezTo>
                <a:cubicBezTo>
                  <a:pt x="989" y="202"/>
                  <a:pt x="989" y="202"/>
                  <a:pt x="989" y="202"/>
                </a:cubicBezTo>
                <a:cubicBezTo>
                  <a:pt x="991" y="203"/>
                  <a:pt x="991" y="203"/>
                  <a:pt x="991" y="203"/>
                </a:cubicBezTo>
                <a:cubicBezTo>
                  <a:pt x="991" y="204"/>
                  <a:pt x="991" y="204"/>
                  <a:pt x="991" y="204"/>
                </a:cubicBezTo>
                <a:cubicBezTo>
                  <a:pt x="994" y="204"/>
                  <a:pt x="994" y="204"/>
                  <a:pt x="994" y="204"/>
                </a:cubicBezTo>
                <a:cubicBezTo>
                  <a:pt x="995" y="203"/>
                  <a:pt x="995" y="203"/>
                  <a:pt x="995" y="203"/>
                </a:cubicBezTo>
                <a:cubicBezTo>
                  <a:pt x="995" y="202"/>
                  <a:pt x="995" y="202"/>
                  <a:pt x="995" y="202"/>
                </a:cubicBezTo>
                <a:cubicBezTo>
                  <a:pt x="993" y="202"/>
                  <a:pt x="993" y="202"/>
                  <a:pt x="993" y="202"/>
                </a:cubicBezTo>
                <a:cubicBezTo>
                  <a:pt x="992" y="201"/>
                  <a:pt x="992" y="201"/>
                  <a:pt x="992" y="201"/>
                </a:cubicBezTo>
                <a:cubicBezTo>
                  <a:pt x="990" y="201"/>
                  <a:pt x="990" y="201"/>
                  <a:pt x="990" y="201"/>
                </a:cubicBezTo>
                <a:cubicBezTo>
                  <a:pt x="989" y="200"/>
                  <a:pt x="989" y="200"/>
                  <a:pt x="989" y="200"/>
                </a:cubicBezTo>
                <a:cubicBezTo>
                  <a:pt x="990" y="198"/>
                  <a:pt x="990" y="198"/>
                  <a:pt x="990" y="198"/>
                </a:cubicBezTo>
                <a:cubicBezTo>
                  <a:pt x="990" y="199"/>
                  <a:pt x="990" y="199"/>
                  <a:pt x="990" y="199"/>
                </a:cubicBezTo>
                <a:cubicBezTo>
                  <a:pt x="991" y="200"/>
                  <a:pt x="991" y="200"/>
                  <a:pt x="991" y="200"/>
                </a:cubicBezTo>
                <a:cubicBezTo>
                  <a:pt x="993" y="200"/>
                  <a:pt x="993" y="200"/>
                  <a:pt x="993" y="200"/>
                </a:cubicBezTo>
                <a:cubicBezTo>
                  <a:pt x="993" y="199"/>
                  <a:pt x="993" y="199"/>
                  <a:pt x="993" y="199"/>
                </a:cubicBezTo>
                <a:cubicBezTo>
                  <a:pt x="993" y="197"/>
                  <a:pt x="993" y="197"/>
                  <a:pt x="993" y="197"/>
                </a:cubicBezTo>
                <a:cubicBezTo>
                  <a:pt x="992" y="197"/>
                  <a:pt x="992" y="197"/>
                  <a:pt x="992" y="197"/>
                </a:cubicBezTo>
                <a:cubicBezTo>
                  <a:pt x="992" y="195"/>
                  <a:pt x="992" y="195"/>
                  <a:pt x="992" y="195"/>
                </a:cubicBezTo>
                <a:cubicBezTo>
                  <a:pt x="992" y="195"/>
                  <a:pt x="992" y="195"/>
                  <a:pt x="992" y="195"/>
                </a:cubicBezTo>
                <a:cubicBezTo>
                  <a:pt x="993" y="196"/>
                  <a:pt x="993" y="196"/>
                  <a:pt x="993" y="196"/>
                </a:cubicBezTo>
                <a:cubicBezTo>
                  <a:pt x="994" y="197"/>
                  <a:pt x="994" y="197"/>
                  <a:pt x="994" y="197"/>
                </a:cubicBezTo>
                <a:cubicBezTo>
                  <a:pt x="994" y="198"/>
                  <a:pt x="994" y="198"/>
                  <a:pt x="994" y="198"/>
                </a:cubicBezTo>
                <a:cubicBezTo>
                  <a:pt x="994" y="199"/>
                  <a:pt x="994" y="199"/>
                  <a:pt x="994" y="199"/>
                </a:cubicBezTo>
                <a:cubicBezTo>
                  <a:pt x="996" y="199"/>
                  <a:pt x="996" y="199"/>
                  <a:pt x="996" y="199"/>
                </a:cubicBezTo>
                <a:cubicBezTo>
                  <a:pt x="998" y="200"/>
                  <a:pt x="998" y="200"/>
                  <a:pt x="998" y="200"/>
                </a:cubicBezTo>
                <a:cubicBezTo>
                  <a:pt x="999" y="199"/>
                  <a:pt x="999" y="199"/>
                  <a:pt x="999" y="199"/>
                </a:cubicBezTo>
                <a:cubicBezTo>
                  <a:pt x="1000" y="199"/>
                  <a:pt x="1000" y="199"/>
                  <a:pt x="1000" y="199"/>
                </a:cubicBezTo>
                <a:cubicBezTo>
                  <a:pt x="1001" y="198"/>
                  <a:pt x="1001" y="198"/>
                  <a:pt x="1001" y="198"/>
                </a:cubicBezTo>
                <a:cubicBezTo>
                  <a:pt x="1001" y="197"/>
                  <a:pt x="1001" y="197"/>
                  <a:pt x="1001" y="197"/>
                </a:cubicBezTo>
                <a:cubicBezTo>
                  <a:pt x="1000" y="197"/>
                  <a:pt x="1000" y="197"/>
                  <a:pt x="1000" y="197"/>
                </a:cubicBezTo>
                <a:cubicBezTo>
                  <a:pt x="998" y="197"/>
                  <a:pt x="998" y="197"/>
                  <a:pt x="998" y="197"/>
                </a:cubicBezTo>
                <a:cubicBezTo>
                  <a:pt x="997" y="197"/>
                  <a:pt x="997" y="197"/>
                  <a:pt x="997" y="197"/>
                </a:cubicBezTo>
                <a:cubicBezTo>
                  <a:pt x="998" y="196"/>
                  <a:pt x="998" y="196"/>
                  <a:pt x="998" y="196"/>
                </a:cubicBezTo>
                <a:cubicBezTo>
                  <a:pt x="1000" y="196"/>
                  <a:pt x="1000" y="196"/>
                  <a:pt x="1000" y="196"/>
                </a:cubicBezTo>
                <a:cubicBezTo>
                  <a:pt x="1001" y="196"/>
                  <a:pt x="1001" y="196"/>
                  <a:pt x="1001" y="196"/>
                </a:cubicBezTo>
                <a:cubicBezTo>
                  <a:pt x="1000" y="195"/>
                  <a:pt x="1000" y="195"/>
                  <a:pt x="1000" y="195"/>
                </a:cubicBezTo>
                <a:cubicBezTo>
                  <a:pt x="999" y="194"/>
                  <a:pt x="999" y="194"/>
                  <a:pt x="999" y="194"/>
                </a:cubicBezTo>
                <a:cubicBezTo>
                  <a:pt x="1000" y="194"/>
                  <a:pt x="1000" y="194"/>
                  <a:pt x="1000" y="194"/>
                </a:cubicBezTo>
                <a:cubicBezTo>
                  <a:pt x="999" y="193"/>
                  <a:pt x="999" y="193"/>
                  <a:pt x="999" y="193"/>
                </a:cubicBezTo>
                <a:cubicBezTo>
                  <a:pt x="998" y="193"/>
                  <a:pt x="998" y="193"/>
                  <a:pt x="998" y="193"/>
                </a:cubicBezTo>
                <a:cubicBezTo>
                  <a:pt x="997" y="194"/>
                  <a:pt x="997" y="194"/>
                  <a:pt x="997" y="194"/>
                </a:cubicBezTo>
                <a:cubicBezTo>
                  <a:pt x="998" y="192"/>
                  <a:pt x="998" y="192"/>
                  <a:pt x="998" y="192"/>
                </a:cubicBezTo>
                <a:cubicBezTo>
                  <a:pt x="999" y="191"/>
                  <a:pt x="999" y="191"/>
                  <a:pt x="999" y="191"/>
                </a:cubicBezTo>
                <a:cubicBezTo>
                  <a:pt x="1000" y="192"/>
                  <a:pt x="1000" y="192"/>
                  <a:pt x="1000" y="192"/>
                </a:cubicBezTo>
                <a:cubicBezTo>
                  <a:pt x="1001" y="192"/>
                  <a:pt x="1001" y="192"/>
                  <a:pt x="1001" y="192"/>
                </a:cubicBezTo>
                <a:cubicBezTo>
                  <a:pt x="1002" y="194"/>
                  <a:pt x="1002" y="194"/>
                  <a:pt x="1002" y="194"/>
                </a:cubicBezTo>
                <a:cubicBezTo>
                  <a:pt x="1001" y="195"/>
                  <a:pt x="1001" y="195"/>
                  <a:pt x="1001" y="195"/>
                </a:cubicBezTo>
                <a:cubicBezTo>
                  <a:pt x="1003" y="195"/>
                  <a:pt x="1003" y="195"/>
                  <a:pt x="1003" y="195"/>
                </a:cubicBezTo>
                <a:cubicBezTo>
                  <a:pt x="1004" y="194"/>
                  <a:pt x="1004" y="194"/>
                  <a:pt x="1004" y="194"/>
                </a:cubicBezTo>
                <a:cubicBezTo>
                  <a:pt x="1005" y="194"/>
                  <a:pt x="1005" y="194"/>
                  <a:pt x="1005" y="194"/>
                </a:cubicBezTo>
                <a:cubicBezTo>
                  <a:pt x="1005" y="193"/>
                  <a:pt x="1005" y="193"/>
                  <a:pt x="1005" y="193"/>
                </a:cubicBezTo>
                <a:cubicBezTo>
                  <a:pt x="1003" y="192"/>
                  <a:pt x="1003" y="192"/>
                  <a:pt x="1003" y="192"/>
                </a:cubicBezTo>
                <a:cubicBezTo>
                  <a:pt x="1003" y="190"/>
                  <a:pt x="1003" y="190"/>
                  <a:pt x="1003" y="190"/>
                </a:cubicBezTo>
                <a:cubicBezTo>
                  <a:pt x="1003" y="189"/>
                  <a:pt x="1003" y="189"/>
                  <a:pt x="1003" y="189"/>
                </a:cubicBezTo>
                <a:cubicBezTo>
                  <a:pt x="1001" y="190"/>
                  <a:pt x="1001" y="190"/>
                  <a:pt x="1001" y="190"/>
                </a:cubicBezTo>
                <a:cubicBezTo>
                  <a:pt x="1002" y="187"/>
                  <a:pt x="1002" y="187"/>
                  <a:pt x="1002" y="187"/>
                </a:cubicBezTo>
                <a:cubicBezTo>
                  <a:pt x="1001" y="186"/>
                  <a:pt x="1001" y="186"/>
                  <a:pt x="1001" y="186"/>
                </a:cubicBezTo>
                <a:cubicBezTo>
                  <a:pt x="999" y="186"/>
                  <a:pt x="999" y="186"/>
                  <a:pt x="999" y="186"/>
                </a:cubicBezTo>
                <a:cubicBezTo>
                  <a:pt x="998" y="186"/>
                  <a:pt x="998" y="186"/>
                  <a:pt x="998" y="186"/>
                </a:cubicBezTo>
                <a:cubicBezTo>
                  <a:pt x="999" y="185"/>
                  <a:pt x="999" y="185"/>
                  <a:pt x="999" y="185"/>
                </a:cubicBezTo>
                <a:cubicBezTo>
                  <a:pt x="999" y="184"/>
                  <a:pt x="999" y="184"/>
                  <a:pt x="999" y="184"/>
                </a:cubicBezTo>
                <a:cubicBezTo>
                  <a:pt x="996" y="186"/>
                  <a:pt x="996" y="186"/>
                  <a:pt x="996" y="186"/>
                </a:cubicBezTo>
                <a:cubicBezTo>
                  <a:pt x="996" y="187"/>
                  <a:pt x="996" y="187"/>
                  <a:pt x="996" y="187"/>
                </a:cubicBezTo>
                <a:cubicBezTo>
                  <a:pt x="996" y="189"/>
                  <a:pt x="996" y="189"/>
                  <a:pt x="996" y="189"/>
                </a:cubicBezTo>
                <a:cubicBezTo>
                  <a:pt x="995" y="189"/>
                  <a:pt x="995" y="189"/>
                  <a:pt x="995" y="189"/>
                </a:cubicBezTo>
                <a:cubicBezTo>
                  <a:pt x="994" y="188"/>
                  <a:pt x="994" y="188"/>
                  <a:pt x="994" y="188"/>
                </a:cubicBezTo>
                <a:cubicBezTo>
                  <a:pt x="994" y="185"/>
                  <a:pt x="994" y="185"/>
                  <a:pt x="994" y="185"/>
                </a:cubicBezTo>
                <a:cubicBezTo>
                  <a:pt x="993" y="185"/>
                  <a:pt x="993" y="185"/>
                  <a:pt x="993" y="185"/>
                </a:cubicBezTo>
                <a:cubicBezTo>
                  <a:pt x="993" y="185"/>
                  <a:pt x="993" y="185"/>
                  <a:pt x="993" y="185"/>
                </a:cubicBezTo>
                <a:cubicBezTo>
                  <a:pt x="993" y="187"/>
                  <a:pt x="993" y="187"/>
                  <a:pt x="993" y="187"/>
                </a:cubicBezTo>
                <a:cubicBezTo>
                  <a:pt x="991" y="189"/>
                  <a:pt x="991" y="189"/>
                  <a:pt x="991" y="189"/>
                </a:cubicBezTo>
                <a:cubicBezTo>
                  <a:pt x="990" y="190"/>
                  <a:pt x="990" y="190"/>
                  <a:pt x="990" y="190"/>
                </a:cubicBezTo>
                <a:cubicBezTo>
                  <a:pt x="991" y="189"/>
                  <a:pt x="991" y="189"/>
                  <a:pt x="991" y="189"/>
                </a:cubicBezTo>
                <a:cubicBezTo>
                  <a:pt x="991" y="186"/>
                  <a:pt x="991" y="186"/>
                  <a:pt x="991" y="186"/>
                </a:cubicBezTo>
                <a:cubicBezTo>
                  <a:pt x="992" y="184"/>
                  <a:pt x="992" y="184"/>
                  <a:pt x="992" y="184"/>
                </a:cubicBezTo>
                <a:cubicBezTo>
                  <a:pt x="992" y="183"/>
                  <a:pt x="992" y="183"/>
                  <a:pt x="992" y="183"/>
                </a:cubicBezTo>
                <a:cubicBezTo>
                  <a:pt x="991" y="183"/>
                  <a:pt x="991" y="183"/>
                  <a:pt x="991" y="183"/>
                </a:cubicBezTo>
                <a:cubicBezTo>
                  <a:pt x="989" y="186"/>
                  <a:pt x="989" y="186"/>
                  <a:pt x="989" y="186"/>
                </a:cubicBezTo>
                <a:cubicBezTo>
                  <a:pt x="989" y="187"/>
                  <a:pt x="989" y="187"/>
                  <a:pt x="989" y="187"/>
                </a:cubicBezTo>
                <a:cubicBezTo>
                  <a:pt x="987" y="188"/>
                  <a:pt x="987" y="188"/>
                  <a:pt x="987" y="188"/>
                </a:cubicBezTo>
                <a:cubicBezTo>
                  <a:pt x="986" y="188"/>
                  <a:pt x="986" y="188"/>
                  <a:pt x="986" y="188"/>
                </a:cubicBezTo>
                <a:cubicBezTo>
                  <a:pt x="986" y="187"/>
                  <a:pt x="986" y="187"/>
                  <a:pt x="986" y="187"/>
                </a:cubicBezTo>
                <a:cubicBezTo>
                  <a:pt x="987" y="185"/>
                  <a:pt x="987" y="185"/>
                  <a:pt x="987" y="185"/>
                </a:cubicBezTo>
                <a:cubicBezTo>
                  <a:pt x="989" y="184"/>
                  <a:pt x="989" y="184"/>
                  <a:pt x="989" y="184"/>
                </a:cubicBezTo>
                <a:cubicBezTo>
                  <a:pt x="990" y="182"/>
                  <a:pt x="990" y="182"/>
                  <a:pt x="990" y="182"/>
                </a:cubicBezTo>
                <a:cubicBezTo>
                  <a:pt x="991" y="181"/>
                  <a:pt x="991" y="181"/>
                  <a:pt x="991" y="181"/>
                </a:cubicBezTo>
                <a:cubicBezTo>
                  <a:pt x="992" y="181"/>
                  <a:pt x="992" y="181"/>
                  <a:pt x="992" y="181"/>
                </a:cubicBezTo>
                <a:cubicBezTo>
                  <a:pt x="993" y="179"/>
                  <a:pt x="993" y="179"/>
                  <a:pt x="993" y="179"/>
                </a:cubicBezTo>
                <a:cubicBezTo>
                  <a:pt x="993" y="178"/>
                  <a:pt x="993" y="178"/>
                  <a:pt x="993" y="178"/>
                </a:cubicBezTo>
                <a:cubicBezTo>
                  <a:pt x="992" y="178"/>
                  <a:pt x="992" y="178"/>
                  <a:pt x="992" y="178"/>
                </a:cubicBezTo>
                <a:cubicBezTo>
                  <a:pt x="990" y="179"/>
                  <a:pt x="990" y="179"/>
                  <a:pt x="990" y="179"/>
                </a:cubicBezTo>
                <a:cubicBezTo>
                  <a:pt x="989" y="181"/>
                  <a:pt x="989" y="181"/>
                  <a:pt x="989" y="181"/>
                </a:cubicBezTo>
                <a:cubicBezTo>
                  <a:pt x="987" y="181"/>
                  <a:pt x="987" y="181"/>
                  <a:pt x="987" y="181"/>
                </a:cubicBezTo>
                <a:cubicBezTo>
                  <a:pt x="985" y="183"/>
                  <a:pt x="985" y="183"/>
                  <a:pt x="985" y="183"/>
                </a:cubicBezTo>
                <a:cubicBezTo>
                  <a:pt x="986" y="181"/>
                  <a:pt x="986" y="181"/>
                  <a:pt x="986" y="181"/>
                </a:cubicBezTo>
                <a:cubicBezTo>
                  <a:pt x="988" y="179"/>
                  <a:pt x="988" y="179"/>
                  <a:pt x="988" y="179"/>
                </a:cubicBezTo>
                <a:cubicBezTo>
                  <a:pt x="987" y="179"/>
                  <a:pt x="987" y="179"/>
                  <a:pt x="987" y="179"/>
                </a:cubicBezTo>
                <a:cubicBezTo>
                  <a:pt x="985" y="179"/>
                  <a:pt x="985" y="179"/>
                  <a:pt x="985" y="179"/>
                </a:cubicBezTo>
                <a:cubicBezTo>
                  <a:pt x="985" y="180"/>
                  <a:pt x="985" y="180"/>
                  <a:pt x="985" y="180"/>
                </a:cubicBezTo>
                <a:cubicBezTo>
                  <a:pt x="982" y="179"/>
                  <a:pt x="982" y="179"/>
                  <a:pt x="982" y="179"/>
                </a:cubicBezTo>
                <a:cubicBezTo>
                  <a:pt x="980" y="180"/>
                  <a:pt x="980" y="180"/>
                  <a:pt x="980" y="180"/>
                </a:cubicBezTo>
                <a:cubicBezTo>
                  <a:pt x="979" y="179"/>
                  <a:pt x="979" y="179"/>
                  <a:pt x="979" y="179"/>
                </a:cubicBezTo>
                <a:cubicBezTo>
                  <a:pt x="981" y="179"/>
                  <a:pt x="981" y="179"/>
                  <a:pt x="981" y="179"/>
                </a:cubicBezTo>
                <a:cubicBezTo>
                  <a:pt x="985" y="178"/>
                  <a:pt x="985" y="178"/>
                  <a:pt x="985" y="178"/>
                </a:cubicBezTo>
                <a:cubicBezTo>
                  <a:pt x="983" y="177"/>
                  <a:pt x="983" y="177"/>
                  <a:pt x="983" y="177"/>
                </a:cubicBezTo>
                <a:cubicBezTo>
                  <a:pt x="982" y="176"/>
                  <a:pt x="982" y="176"/>
                  <a:pt x="982" y="176"/>
                </a:cubicBezTo>
                <a:cubicBezTo>
                  <a:pt x="983" y="177"/>
                  <a:pt x="983" y="177"/>
                  <a:pt x="983" y="177"/>
                </a:cubicBezTo>
                <a:cubicBezTo>
                  <a:pt x="985" y="176"/>
                  <a:pt x="985" y="176"/>
                  <a:pt x="985" y="176"/>
                </a:cubicBezTo>
                <a:cubicBezTo>
                  <a:pt x="984" y="174"/>
                  <a:pt x="984" y="174"/>
                  <a:pt x="984" y="174"/>
                </a:cubicBezTo>
                <a:cubicBezTo>
                  <a:pt x="983" y="174"/>
                  <a:pt x="983" y="174"/>
                  <a:pt x="983" y="174"/>
                </a:cubicBezTo>
                <a:cubicBezTo>
                  <a:pt x="983" y="174"/>
                  <a:pt x="983" y="174"/>
                  <a:pt x="983" y="174"/>
                </a:cubicBezTo>
                <a:cubicBezTo>
                  <a:pt x="984" y="173"/>
                  <a:pt x="984" y="173"/>
                  <a:pt x="984" y="173"/>
                </a:cubicBezTo>
                <a:cubicBezTo>
                  <a:pt x="984" y="172"/>
                  <a:pt x="984" y="172"/>
                  <a:pt x="984" y="172"/>
                </a:cubicBezTo>
                <a:cubicBezTo>
                  <a:pt x="984" y="169"/>
                  <a:pt x="984" y="169"/>
                  <a:pt x="984" y="169"/>
                </a:cubicBezTo>
                <a:cubicBezTo>
                  <a:pt x="983" y="168"/>
                  <a:pt x="983" y="168"/>
                  <a:pt x="983" y="168"/>
                </a:cubicBezTo>
                <a:cubicBezTo>
                  <a:pt x="981" y="169"/>
                  <a:pt x="981" y="169"/>
                  <a:pt x="981" y="169"/>
                </a:cubicBezTo>
                <a:cubicBezTo>
                  <a:pt x="980" y="170"/>
                  <a:pt x="980" y="170"/>
                  <a:pt x="980" y="170"/>
                </a:cubicBezTo>
                <a:cubicBezTo>
                  <a:pt x="979" y="169"/>
                  <a:pt x="979" y="169"/>
                  <a:pt x="979" y="169"/>
                </a:cubicBezTo>
                <a:cubicBezTo>
                  <a:pt x="978" y="170"/>
                  <a:pt x="978" y="170"/>
                  <a:pt x="978" y="170"/>
                </a:cubicBezTo>
                <a:cubicBezTo>
                  <a:pt x="978" y="169"/>
                  <a:pt x="978" y="169"/>
                  <a:pt x="978" y="169"/>
                </a:cubicBezTo>
                <a:cubicBezTo>
                  <a:pt x="978" y="168"/>
                  <a:pt x="978" y="168"/>
                  <a:pt x="978" y="168"/>
                </a:cubicBezTo>
                <a:cubicBezTo>
                  <a:pt x="979" y="166"/>
                  <a:pt x="979" y="166"/>
                  <a:pt x="979" y="166"/>
                </a:cubicBezTo>
                <a:cubicBezTo>
                  <a:pt x="981" y="166"/>
                  <a:pt x="981" y="166"/>
                  <a:pt x="981" y="166"/>
                </a:cubicBezTo>
                <a:cubicBezTo>
                  <a:pt x="982" y="165"/>
                  <a:pt x="982" y="165"/>
                  <a:pt x="982" y="165"/>
                </a:cubicBezTo>
                <a:cubicBezTo>
                  <a:pt x="982" y="163"/>
                  <a:pt x="982" y="163"/>
                  <a:pt x="982" y="163"/>
                </a:cubicBezTo>
                <a:cubicBezTo>
                  <a:pt x="981" y="162"/>
                  <a:pt x="981" y="162"/>
                  <a:pt x="981" y="162"/>
                </a:cubicBezTo>
                <a:cubicBezTo>
                  <a:pt x="980" y="163"/>
                  <a:pt x="980" y="163"/>
                  <a:pt x="980" y="163"/>
                </a:cubicBezTo>
                <a:cubicBezTo>
                  <a:pt x="978" y="165"/>
                  <a:pt x="978" y="165"/>
                  <a:pt x="978" y="165"/>
                </a:cubicBezTo>
                <a:cubicBezTo>
                  <a:pt x="976" y="166"/>
                  <a:pt x="976" y="166"/>
                  <a:pt x="976" y="166"/>
                </a:cubicBezTo>
                <a:cubicBezTo>
                  <a:pt x="975" y="168"/>
                  <a:pt x="975" y="168"/>
                  <a:pt x="975" y="168"/>
                </a:cubicBezTo>
                <a:cubicBezTo>
                  <a:pt x="975" y="169"/>
                  <a:pt x="975" y="169"/>
                  <a:pt x="975" y="169"/>
                </a:cubicBezTo>
                <a:cubicBezTo>
                  <a:pt x="975" y="171"/>
                  <a:pt x="975" y="171"/>
                  <a:pt x="975" y="171"/>
                </a:cubicBezTo>
                <a:cubicBezTo>
                  <a:pt x="974" y="171"/>
                  <a:pt x="974" y="171"/>
                  <a:pt x="974" y="171"/>
                </a:cubicBezTo>
                <a:cubicBezTo>
                  <a:pt x="974" y="169"/>
                  <a:pt x="974" y="169"/>
                  <a:pt x="974" y="169"/>
                </a:cubicBezTo>
                <a:cubicBezTo>
                  <a:pt x="974" y="168"/>
                  <a:pt x="974" y="168"/>
                  <a:pt x="974" y="168"/>
                </a:cubicBezTo>
                <a:cubicBezTo>
                  <a:pt x="975" y="166"/>
                  <a:pt x="975" y="166"/>
                  <a:pt x="975" y="166"/>
                </a:cubicBezTo>
                <a:cubicBezTo>
                  <a:pt x="977" y="164"/>
                  <a:pt x="977" y="164"/>
                  <a:pt x="977" y="164"/>
                </a:cubicBezTo>
                <a:cubicBezTo>
                  <a:pt x="977" y="162"/>
                  <a:pt x="977" y="162"/>
                  <a:pt x="977" y="162"/>
                </a:cubicBezTo>
                <a:cubicBezTo>
                  <a:pt x="977" y="162"/>
                  <a:pt x="977" y="162"/>
                  <a:pt x="977" y="162"/>
                </a:cubicBezTo>
                <a:cubicBezTo>
                  <a:pt x="975" y="163"/>
                  <a:pt x="975" y="163"/>
                  <a:pt x="975" y="163"/>
                </a:cubicBezTo>
                <a:cubicBezTo>
                  <a:pt x="975" y="164"/>
                  <a:pt x="975" y="164"/>
                  <a:pt x="975" y="164"/>
                </a:cubicBezTo>
                <a:cubicBezTo>
                  <a:pt x="975" y="165"/>
                  <a:pt x="975" y="165"/>
                  <a:pt x="975" y="165"/>
                </a:cubicBezTo>
                <a:cubicBezTo>
                  <a:pt x="973" y="166"/>
                  <a:pt x="973" y="166"/>
                  <a:pt x="973" y="166"/>
                </a:cubicBezTo>
                <a:cubicBezTo>
                  <a:pt x="972" y="167"/>
                  <a:pt x="972" y="167"/>
                  <a:pt x="972" y="167"/>
                </a:cubicBezTo>
                <a:cubicBezTo>
                  <a:pt x="972" y="168"/>
                  <a:pt x="972" y="168"/>
                  <a:pt x="972" y="168"/>
                </a:cubicBezTo>
                <a:cubicBezTo>
                  <a:pt x="971" y="170"/>
                  <a:pt x="971" y="170"/>
                  <a:pt x="971" y="170"/>
                </a:cubicBezTo>
                <a:cubicBezTo>
                  <a:pt x="970" y="171"/>
                  <a:pt x="970" y="171"/>
                  <a:pt x="970" y="171"/>
                </a:cubicBezTo>
                <a:cubicBezTo>
                  <a:pt x="970" y="170"/>
                  <a:pt x="970" y="170"/>
                  <a:pt x="970" y="170"/>
                </a:cubicBezTo>
                <a:cubicBezTo>
                  <a:pt x="971" y="168"/>
                  <a:pt x="971" y="168"/>
                  <a:pt x="971" y="168"/>
                </a:cubicBezTo>
                <a:cubicBezTo>
                  <a:pt x="972" y="165"/>
                  <a:pt x="972" y="165"/>
                  <a:pt x="972" y="165"/>
                </a:cubicBezTo>
                <a:cubicBezTo>
                  <a:pt x="973" y="163"/>
                  <a:pt x="973" y="163"/>
                  <a:pt x="973" y="163"/>
                </a:cubicBezTo>
                <a:cubicBezTo>
                  <a:pt x="973" y="162"/>
                  <a:pt x="973" y="162"/>
                  <a:pt x="973" y="162"/>
                </a:cubicBezTo>
                <a:cubicBezTo>
                  <a:pt x="971" y="162"/>
                  <a:pt x="971" y="162"/>
                  <a:pt x="971" y="162"/>
                </a:cubicBezTo>
                <a:cubicBezTo>
                  <a:pt x="970" y="163"/>
                  <a:pt x="970" y="163"/>
                  <a:pt x="970" y="163"/>
                </a:cubicBezTo>
                <a:cubicBezTo>
                  <a:pt x="970" y="165"/>
                  <a:pt x="970" y="165"/>
                  <a:pt x="970" y="165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969" y="164"/>
                  <a:pt x="969" y="164"/>
                  <a:pt x="969" y="164"/>
                </a:cubicBezTo>
                <a:cubicBezTo>
                  <a:pt x="970" y="162"/>
                  <a:pt x="970" y="162"/>
                  <a:pt x="970" y="162"/>
                </a:cubicBezTo>
                <a:cubicBezTo>
                  <a:pt x="971" y="161"/>
                  <a:pt x="971" y="161"/>
                  <a:pt x="971" y="161"/>
                </a:cubicBezTo>
                <a:cubicBezTo>
                  <a:pt x="970" y="160"/>
                  <a:pt x="970" y="160"/>
                  <a:pt x="970" y="160"/>
                </a:cubicBezTo>
                <a:cubicBezTo>
                  <a:pt x="968" y="159"/>
                  <a:pt x="968" y="159"/>
                  <a:pt x="968" y="159"/>
                </a:cubicBezTo>
                <a:cubicBezTo>
                  <a:pt x="969" y="158"/>
                  <a:pt x="969" y="158"/>
                  <a:pt x="969" y="158"/>
                </a:cubicBezTo>
                <a:cubicBezTo>
                  <a:pt x="968" y="157"/>
                  <a:pt x="968" y="157"/>
                  <a:pt x="968" y="157"/>
                </a:cubicBezTo>
                <a:cubicBezTo>
                  <a:pt x="965" y="157"/>
                  <a:pt x="965" y="157"/>
                  <a:pt x="965" y="157"/>
                </a:cubicBezTo>
                <a:cubicBezTo>
                  <a:pt x="964" y="158"/>
                  <a:pt x="964" y="158"/>
                  <a:pt x="964" y="158"/>
                </a:cubicBezTo>
                <a:cubicBezTo>
                  <a:pt x="965" y="157"/>
                  <a:pt x="965" y="157"/>
                  <a:pt x="965" y="157"/>
                </a:cubicBezTo>
                <a:cubicBezTo>
                  <a:pt x="966" y="156"/>
                  <a:pt x="966" y="156"/>
                  <a:pt x="966" y="156"/>
                </a:cubicBezTo>
                <a:cubicBezTo>
                  <a:pt x="965" y="156"/>
                  <a:pt x="965" y="156"/>
                  <a:pt x="965" y="156"/>
                </a:cubicBezTo>
                <a:cubicBezTo>
                  <a:pt x="962" y="156"/>
                  <a:pt x="962" y="156"/>
                  <a:pt x="962" y="156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61" y="156"/>
                  <a:pt x="961" y="156"/>
                  <a:pt x="961" y="156"/>
                </a:cubicBezTo>
                <a:cubicBezTo>
                  <a:pt x="964" y="154"/>
                  <a:pt x="964" y="154"/>
                  <a:pt x="964" y="154"/>
                </a:cubicBezTo>
                <a:cubicBezTo>
                  <a:pt x="966" y="154"/>
                  <a:pt x="966" y="154"/>
                  <a:pt x="966" y="154"/>
                </a:cubicBezTo>
                <a:cubicBezTo>
                  <a:pt x="967" y="155"/>
                  <a:pt x="967" y="155"/>
                  <a:pt x="967" y="155"/>
                </a:cubicBezTo>
                <a:cubicBezTo>
                  <a:pt x="969" y="155"/>
                  <a:pt x="969" y="155"/>
                  <a:pt x="969" y="155"/>
                </a:cubicBezTo>
                <a:cubicBezTo>
                  <a:pt x="969" y="154"/>
                  <a:pt x="969" y="154"/>
                  <a:pt x="969" y="154"/>
                </a:cubicBezTo>
                <a:cubicBezTo>
                  <a:pt x="970" y="153"/>
                  <a:pt x="970" y="153"/>
                  <a:pt x="970" y="153"/>
                </a:cubicBezTo>
                <a:cubicBezTo>
                  <a:pt x="969" y="153"/>
                  <a:pt x="969" y="153"/>
                  <a:pt x="969" y="153"/>
                </a:cubicBezTo>
                <a:cubicBezTo>
                  <a:pt x="967" y="152"/>
                  <a:pt x="967" y="152"/>
                  <a:pt x="967" y="152"/>
                </a:cubicBezTo>
                <a:cubicBezTo>
                  <a:pt x="965" y="151"/>
                  <a:pt x="965" y="151"/>
                  <a:pt x="965" y="151"/>
                </a:cubicBezTo>
                <a:cubicBezTo>
                  <a:pt x="963" y="151"/>
                  <a:pt x="963" y="151"/>
                  <a:pt x="963" y="151"/>
                </a:cubicBezTo>
                <a:cubicBezTo>
                  <a:pt x="963" y="153"/>
                  <a:pt x="963" y="153"/>
                  <a:pt x="963" y="153"/>
                </a:cubicBezTo>
                <a:cubicBezTo>
                  <a:pt x="962" y="153"/>
                  <a:pt x="962" y="153"/>
                  <a:pt x="962" y="153"/>
                </a:cubicBezTo>
                <a:cubicBezTo>
                  <a:pt x="962" y="152"/>
                  <a:pt x="962" y="152"/>
                  <a:pt x="962" y="152"/>
                </a:cubicBezTo>
                <a:cubicBezTo>
                  <a:pt x="963" y="152"/>
                  <a:pt x="963" y="152"/>
                  <a:pt x="963" y="152"/>
                </a:cubicBezTo>
                <a:cubicBezTo>
                  <a:pt x="963" y="151"/>
                  <a:pt x="963" y="151"/>
                  <a:pt x="963" y="151"/>
                </a:cubicBezTo>
                <a:cubicBezTo>
                  <a:pt x="961" y="151"/>
                  <a:pt x="961" y="151"/>
                  <a:pt x="961" y="151"/>
                </a:cubicBezTo>
                <a:cubicBezTo>
                  <a:pt x="961" y="152"/>
                  <a:pt x="961" y="152"/>
                  <a:pt x="961" y="152"/>
                </a:cubicBezTo>
                <a:cubicBezTo>
                  <a:pt x="960" y="152"/>
                  <a:pt x="960" y="152"/>
                  <a:pt x="960" y="152"/>
                </a:cubicBezTo>
                <a:cubicBezTo>
                  <a:pt x="960" y="151"/>
                  <a:pt x="960" y="151"/>
                  <a:pt x="960" y="151"/>
                </a:cubicBezTo>
                <a:cubicBezTo>
                  <a:pt x="960" y="150"/>
                  <a:pt x="960" y="150"/>
                  <a:pt x="960" y="150"/>
                </a:cubicBezTo>
                <a:cubicBezTo>
                  <a:pt x="959" y="149"/>
                  <a:pt x="959" y="149"/>
                  <a:pt x="959" y="149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7" y="149"/>
                  <a:pt x="957" y="149"/>
                  <a:pt x="957" y="149"/>
                </a:cubicBezTo>
                <a:cubicBezTo>
                  <a:pt x="956" y="148"/>
                  <a:pt x="956" y="148"/>
                  <a:pt x="956" y="148"/>
                </a:cubicBezTo>
                <a:cubicBezTo>
                  <a:pt x="955" y="148"/>
                  <a:pt x="955" y="148"/>
                  <a:pt x="955" y="148"/>
                </a:cubicBezTo>
                <a:cubicBezTo>
                  <a:pt x="956" y="147"/>
                  <a:pt x="956" y="147"/>
                  <a:pt x="956" y="147"/>
                </a:cubicBezTo>
                <a:cubicBezTo>
                  <a:pt x="957" y="147"/>
                  <a:pt x="957" y="147"/>
                  <a:pt x="957" y="147"/>
                </a:cubicBezTo>
                <a:cubicBezTo>
                  <a:pt x="960" y="148"/>
                  <a:pt x="960" y="148"/>
                  <a:pt x="960" y="148"/>
                </a:cubicBezTo>
                <a:cubicBezTo>
                  <a:pt x="961" y="148"/>
                  <a:pt x="961" y="148"/>
                  <a:pt x="961" y="148"/>
                </a:cubicBezTo>
                <a:cubicBezTo>
                  <a:pt x="960" y="147"/>
                  <a:pt x="960" y="147"/>
                  <a:pt x="960" y="147"/>
                </a:cubicBezTo>
                <a:cubicBezTo>
                  <a:pt x="955" y="145"/>
                  <a:pt x="955" y="145"/>
                  <a:pt x="955" y="145"/>
                </a:cubicBezTo>
                <a:cubicBezTo>
                  <a:pt x="953" y="144"/>
                  <a:pt x="953" y="144"/>
                  <a:pt x="953" y="144"/>
                </a:cubicBezTo>
                <a:cubicBezTo>
                  <a:pt x="953" y="143"/>
                  <a:pt x="953" y="143"/>
                  <a:pt x="953" y="143"/>
                </a:cubicBezTo>
                <a:cubicBezTo>
                  <a:pt x="954" y="143"/>
                  <a:pt x="954" y="143"/>
                  <a:pt x="954" y="143"/>
                </a:cubicBezTo>
                <a:cubicBezTo>
                  <a:pt x="958" y="144"/>
                  <a:pt x="958" y="144"/>
                  <a:pt x="958" y="144"/>
                </a:cubicBezTo>
                <a:cubicBezTo>
                  <a:pt x="960" y="145"/>
                  <a:pt x="960" y="145"/>
                  <a:pt x="960" y="145"/>
                </a:cubicBezTo>
                <a:cubicBezTo>
                  <a:pt x="964" y="146"/>
                  <a:pt x="964" y="146"/>
                  <a:pt x="964" y="146"/>
                </a:cubicBezTo>
                <a:cubicBezTo>
                  <a:pt x="965" y="145"/>
                  <a:pt x="965" y="145"/>
                  <a:pt x="965" y="145"/>
                </a:cubicBezTo>
                <a:cubicBezTo>
                  <a:pt x="964" y="145"/>
                  <a:pt x="964" y="145"/>
                  <a:pt x="964" y="145"/>
                </a:cubicBezTo>
                <a:cubicBezTo>
                  <a:pt x="964" y="143"/>
                  <a:pt x="964" y="143"/>
                  <a:pt x="964" y="143"/>
                </a:cubicBezTo>
                <a:cubicBezTo>
                  <a:pt x="964" y="142"/>
                  <a:pt x="964" y="142"/>
                  <a:pt x="964" y="142"/>
                </a:cubicBezTo>
                <a:cubicBezTo>
                  <a:pt x="962" y="142"/>
                  <a:pt x="962" y="142"/>
                  <a:pt x="962" y="142"/>
                </a:cubicBezTo>
                <a:cubicBezTo>
                  <a:pt x="961" y="141"/>
                  <a:pt x="961" y="141"/>
                  <a:pt x="961" y="141"/>
                </a:cubicBezTo>
                <a:cubicBezTo>
                  <a:pt x="961" y="140"/>
                  <a:pt x="961" y="140"/>
                  <a:pt x="961" y="140"/>
                </a:cubicBezTo>
                <a:cubicBezTo>
                  <a:pt x="962" y="140"/>
                  <a:pt x="962" y="140"/>
                  <a:pt x="962" y="140"/>
                </a:cubicBezTo>
                <a:cubicBezTo>
                  <a:pt x="963" y="141"/>
                  <a:pt x="963" y="141"/>
                  <a:pt x="963" y="141"/>
                </a:cubicBezTo>
                <a:cubicBezTo>
                  <a:pt x="964" y="142"/>
                  <a:pt x="964" y="142"/>
                  <a:pt x="964" y="142"/>
                </a:cubicBezTo>
                <a:cubicBezTo>
                  <a:pt x="965" y="141"/>
                  <a:pt x="965" y="141"/>
                  <a:pt x="965" y="141"/>
                </a:cubicBezTo>
                <a:cubicBezTo>
                  <a:pt x="967" y="141"/>
                  <a:pt x="967" y="141"/>
                  <a:pt x="967" y="141"/>
                </a:cubicBezTo>
                <a:cubicBezTo>
                  <a:pt x="967" y="141"/>
                  <a:pt x="967" y="141"/>
                  <a:pt x="967" y="141"/>
                </a:cubicBezTo>
                <a:cubicBezTo>
                  <a:pt x="967" y="140"/>
                  <a:pt x="967" y="140"/>
                  <a:pt x="967" y="140"/>
                </a:cubicBezTo>
                <a:cubicBezTo>
                  <a:pt x="966" y="139"/>
                  <a:pt x="966" y="139"/>
                  <a:pt x="966" y="139"/>
                </a:cubicBezTo>
                <a:cubicBezTo>
                  <a:pt x="966" y="139"/>
                  <a:pt x="966" y="139"/>
                  <a:pt x="966" y="139"/>
                </a:cubicBezTo>
                <a:cubicBezTo>
                  <a:pt x="965" y="137"/>
                  <a:pt x="965" y="137"/>
                  <a:pt x="965" y="137"/>
                </a:cubicBezTo>
                <a:cubicBezTo>
                  <a:pt x="963" y="138"/>
                  <a:pt x="963" y="138"/>
                  <a:pt x="963" y="138"/>
                </a:cubicBezTo>
                <a:cubicBezTo>
                  <a:pt x="962" y="138"/>
                  <a:pt x="962" y="138"/>
                  <a:pt x="962" y="138"/>
                </a:cubicBezTo>
                <a:cubicBezTo>
                  <a:pt x="959" y="138"/>
                  <a:pt x="959" y="138"/>
                  <a:pt x="959" y="138"/>
                </a:cubicBezTo>
                <a:cubicBezTo>
                  <a:pt x="959" y="139"/>
                  <a:pt x="959" y="139"/>
                  <a:pt x="959" y="139"/>
                </a:cubicBezTo>
                <a:cubicBezTo>
                  <a:pt x="958" y="139"/>
                  <a:pt x="958" y="139"/>
                  <a:pt x="958" y="139"/>
                </a:cubicBezTo>
                <a:cubicBezTo>
                  <a:pt x="957" y="138"/>
                  <a:pt x="957" y="138"/>
                  <a:pt x="957" y="138"/>
                </a:cubicBezTo>
                <a:cubicBezTo>
                  <a:pt x="959" y="137"/>
                  <a:pt x="959" y="137"/>
                  <a:pt x="959" y="137"/>
                </a:cubicBezTo>
                <a:cubicBezTo>
                  <a:pt x="961" y="137"/>
                  <a:pt x="961" y="137"/>
                  <a:pt x="961" y="137"/>
                </a:cubicBezTo>
                <a:cubicBezTo>
                  <a:pt x="962" y="137"/>
                  <a:pt x="962" y="137"/>
                  <a:pt x="962" y="137"/>
                </a:cubicBezTo>
                <a:cubicBezTo>
                  <a:pt x="965" y="136"/>
                  <a:pt x="965" y="136"/>
                  <a:pt x="965" y="136"/>
                </a:cubicBezTo>
                <a:cubicBezTo>
                  <a:pt x="965" y="136"/>
                  <a:pt x="965" y="136"/>
                  <a:pt x="965" y="136"/>
                </a:cubicBezTo>
                <a:cubicBezTo>
                  <a:pt x="963" y="135"/>
                  <a:pt x="963" y="135"/>
                  <a:pt x="963" y="135"/>
                </a:cubicBezTo>
                <a:cubicBezTo>
                  <a:pt x="962" y="135"/>
                  <a:pt x="962" y="135"/>
                  <a:pt x="962" y="135"/>
                </a:cubicBezTo>
                <a:cubicBezTo>
                  <a:pt x="961" y="134"/>
                  <a:pt x="961" y="134"/>
                  <a:pt x="961" y="134"/>
                </a:cubicBezTo>
                <a:cubicBezTo>
                  <a:pt x="962" y="134"/>
                  <a:pt x="962" y="134"/>
                  <a:pt x="962" y="134"/>
                </a:cubicBezTo>
                <a:cubicBezTo>
                  <a:pt x="964" y="134"/>
                  <a:pt x="964" y="134"/>
                  <a:pt x="964" y="134"/>
                </a:cubicBezTo>
                <a:cubicBezTo>
                  <a:pt x="965" y="134"/>
                  <a:pt x="965" y="134"/>
                  <a:pt x="965" y="134"/>
                </a:cubicBezTo>
                <a:cubicBezTo>
                  <a:pt x="966" y="134"/>
                  <a:pt x="966" y="134"/>
                  <a:pt x="966" y="134"/>
                </a:cubicBezTo>
                <a:cubicBezTo>
                  <a:pt x="969" y="137"/>
                  <a:pt x="969" y="137"/>
                  <a:pt x="969" y="137"/>
                </a:cubicBezTo>
                <a:cubicBezTo>
                  <a:pt x="970" y="137"/>
                  <a:pt x="970" y="137"/>
                  <a:pt x="970" y="137"/>
                </a:cubicBezTo>
                <a:cubicBezTo>
                  <a:pt x="971" y="137"/>
                  <a:pt x="971" y="137"/>
                  <a:pt x="971" y="137"/>
                </a:cubicBezTo>
                <a:cubicBezTo>
                  <a:pt x="972" y="138"/>
                  <a:pt x="972" y="138"/>
                  <a:pt x="972" y="138"/>
                </a:cubicBezTo>
                <a:cubicBezTo>
                  <a:pt x="973" y="138"/>
                  <a:pt x="973" y="138"/>
                  <a:pt x="973" y="138"/>
                </a:cubicBezTo>
                <a:cubicBezTo>
                  <a:pt x="974" y="137"/>
                  <a:pt x="974" y="137"/>
                  <a:pt x="974" y="137"/>
                </a:cubicBezTo>
                <a:cubicBezTo>
                  <a:pt x="974" y="137"/>
                  <a:pt x="974" y="137"/>
                  <a:pt x="974" y="137"/>
                </a:cubicBezTo>
                <a:cubicBezTo>
                  <a:pt x="975" y="139"/>
                  <a:pt x="975" y="139"/>
                  <a:pt x="975" y="139"/>
                </a:cubicBezTo>
                <a:cubicBezTo>
                  <a:pt x="977" y="139"/>
                  <a:pt x="977" y="139"/>
                  <a:pt x="977" y="139"/>
                </a:cubicBezTo>
                <a:cubicBezTo>
                  <a:pt x="977" y="138"/>
                  <a:pt x="977" y="138"/>
                  <a:pt x="977" y="138"/>
                </a:cubicBezTo>
                <a:cubicBezTo>
                  <a:pt x="977" y="136"/>
                  <a:pt x="977" y="136"/>
                  <a:pt x="977" y="136"/>
                </a:cubicBezTo>
                <a:cubicBezTo>
                  <a:pt x="976" y="134"/>
                  <a:pt x="976" y="134"/>
                  <a:pt x="976" y="134"/>
                </a:cubicBezTo>
                <a:cubicBezTo>
                  <a:pt x="976" y="133"/>
                  <a:pt x="976" y="133"/>
                  <a:pt x="976" y="133"/>
                </a:cubicBezTo>
                <a:cubicBezTo>
                  <a:pt x="974" y="132"/>
                  <a:pt x="974" y="132"/>
                  <a:pt x="974" y="132"/>
                </a:cubicBezTo>
                <a:cubicBezTo>
                  <a:pt x="972" y="131"/>
                  <a:pt x="972" y="131"/>
                  <a:pt x="972" y="131"/>
                </a:cubicBezTo>
                <a:cubicBezTo>
                  <a:pt x="971" y="130"/>
                  <a:pt x="971" y="130"/>
                  <a:pt x="971" y="130"/>
                </a:cubicBezTo>
                <a:cubicBezTo>
                  <a:pt x="970" y="131"/>
                  <a:pt x="970" y="131"/>
                  <a:pt x="970" y="131"/>
                </a:cubicBezTo>
                <a:cubicBezTo>
                  <a:pt x="969" y="131"/>
                  <a:pt x="969" y="131"/>
                  <a:pt x="969" y="131"/>
                </a:cubicBezTo>
                <a:cubicBezTo>
                  <a:pt x="968" y="131"/>
                  <a:pt x="968" y="131"/>
                  <a:pt x="968" y="131"/>
                </a:cubicBezTo>
                <a:cubicBezTo>
                  <a:pt x="965" y="128"/>
                  <a:pt x="965" y="128"/>
                  <a:pt x="965" y="128"/>
                </a:cubicBezTo>
                <a:cubicBezTo>
                  <a:pt x="963" y="127"/>
                  <a:pt x="963" y="127"/>
                  <a:pt x="963" y="127"/>
                </a:cubicBezTo>
                <a:cubicBezTo>
                  <a:pt x="960" y="128"/>
                  <a:pt x="960" y="128"/>
                  <a:pt x="960" y="128"/>
                </a:cubicBezTo>
                <a:cubicBezTo>
                  <a:pt x="959" y="127"/>
                  <a:pt x="959" y="127"/>
                  <a:pt x="959" y="127"/>
                </a:cubicBezTo>
                <a:cubicBezTo>
                  <a:pt x="962" y="127"/>
                  <a:pt x="962" y="127"/>
                  <a:pt x="962" y="127"/>
                </a:cubicBezTo>
                <a:cubicBezTo>
                  <a:pt x="963" y="126"/>
                  <a:pt x="963" y="126"/>
                  <a:pt x="963" y="126"/>
                </a:cubicBezTo>
                <a:cubicBezTo>
                  <a:pt x="964" y="126"/>
                  <a:pt x="964" y="126"/>
                  <a:pt x="964" y="126"/>
                </a:cubicBezTo>
                <a:cubicBezTo>
                  <a:pt x="965" y="126"/>
                  <a:pt x="965" y="126"/>
                  <a:pt x="965" y="126"/>
                </a:cubicBezTo>
                <a:cubicBezTo>
                  <a:pt x="966" y="126"/>
                  <a:pt x="966" y="126"/>
                  <a:pt x="966" y="126"/>
                </a:cubicBezTo>
                <a:cubicBezTo>
                  <a:pt x="968" y="125"/>
                  <a:pt x="968" y="125"/>
                  <a:pt x="968" y="125"/>
                </a:cubicBezTo>
                <a:cubicBezTo>
                  <a:pt x="969" y="124"/>
                  <a:pt x="969" y="124"/>
                  <a:pt x="969" y="124"/>
                </a:cubicBezTo>
                <a:cubicBezTo>
                  <a:pt x="972" y="125"/>
                  <a:pt x="972" y="125"/>
                  <a:pt x="972" y="125"/>
                </a:cubicBezTo>
                <a:cubicBezTo>
                  <a:pt x="973" y="126"/>
                  <a:pt x="973" y="126"/>
                  <a:pt x="973" y="126"/>
                </a:cubicBezTo>
                <a:cubicBezTo>
                  <a:pt x="976" y="126"/>
                  <a:pt x="976" y="126"/>
                  <a:pt x="976" y="126"/>
                </a:cubicBezTo>
                <a:cubicBezTo>
                  <a:pt x="976" y="124"/>
                  <a:pt x="976" y="124"/>
                  <a:pt x="976" y="124"/>
                </a:cubicBezTo>
                <a:cubicBezTo>
                  <a:pt x="977" y="123"/>
                  <a:pt x="977" y="123"/>
                  <a:pt x="977" y="123"/>
                </a:cubicBezTo>
                <a:cubicBezTo>
                  <a:pt x="976" y="121"/>
                  <a:pt x="976" y="121"/>
                  <a:pt x="976" y="121"/>
                </a:cubicBezTo>
                <a:cubicBezTo>
                  <a:pt x="975" y="119"/>
                  <a:pt x="975" y="119"/>
                  <a:pt x="975" y="119"/>
                </a:cubicBezTo>
                <a:cubicBezTo>
                  <a:pt x="973" y="115"/>
                  <a:pt x="973" y="115"/>
                  <a:pt x="973" y="115"/>
                </a:cubicBezTo>
                <a:cubicBezTo>
                  <a:pt x="973" y="113"/>
                  <a:pt x="973" y="113"/>
                  <a:pt x="973" y="113"/>
                </a:cubicBezTo>
                <a:cubicBezTo>
                  <a:pt x="972" y="113"/>
                  <a:pt x="972" y="113"/>
                  <a:pt x="972" y="113"/>
                </a:cubicBezTo>
                <a:cubicBezTo>
                  <a:pt x="972" y="113"/>
                  <a:pt x="972" y="113"/>
                  <a:pt x="972" y="113"/>
                </a:cubicBezTo>
                <a:cubicBezTo>
                  <a:pt x="970" y="113"/>
                  <a:pt x="970" y="113"/>
                  <a:pt x="970" y="113"/>
                </a:cubicBezTo>
                <a:cubicBezTo>
                  <a:pt x="970" y="114"/>
                  <a:pt x="970" y="114"/>
                  <a:pt x="970" y="114"/>
                </a:cubicBezTo>
                <a:cubicBezTo>
                  <a:pt x="969" y="116"/>
                  <a:pt x="969" y="116"/>
                  <a:pt x="969" y="116"/>
                </a:cubicBezTo>
                <a:cubicBezTo>
                  <a:pt x="970" y="116"/>
                  <a:pt x="970" y="116"/>
                  <a:pt x="970" y="116"/>
                </a:cubicBezTo>
                <a:cubicBezTo>
                  <a:pt x="970" y="117"/>
                  <a:pt x="970" y="117"/>
                  <a:pt x="970" y="117"/>
                </a:cubicBezTo>
                <a:cubicBezTo>
                  <a:pt x="969" y="118"/>
                  <a:pt x="969" y="118"/>
                  <a:pt x="969" y="118"/>
                </a:cubicBezTo>
                <a:cubicBezTo>
                  <a:pt x="967" y="119"/>
                  <a:pt x="967" y="119"/>
                  <a:pt x="967" y="119"/>
                </a:cubicBezTo>
                <a:cubicBezTo>
                  <a:pt x="966" y="120"/>
                  <a:pt x="966" y="120"/>
                  <a:pt x="966" y="120"/>
                </a:cubicBezTo>
                <a:cubicBezTo>
                  <a:pt x="964" y="120"/>
                  <a:pt x="964" y="120"/>
                  <a:pt x="964" y="120"/>
                </a:cubicBezTo>
                <a:cubicBezTo>
                  <a:pt x="963" y="120"/>
                  <a:pt x="963" y="120"/>
                  <a:pt x="963" y="120"/>
                </a:cubicBezTo>
                <a:cubicBezTo>
                  <a:pt x="961" y="120"/>
                  <a:pt x="961" y="120"/>
                  <a:pt x="961" y="120"/>
                </a:cubicBezTo>
                <a:cubicBezTo>
                  <a:pt x="960" y="122"/>
                  <a:pt x="960" y="122"/>
                  <a:pt x="960" y="122"/>
                </a:cubicBezTo>
                <a:cubicBezTo>
                  <a:pt x="958" y="124"/>
                  <a:pt x="958" y="124"/>
                  <a:pt x="958" y="124"/>
                </a:cubicBezTo>
                <a:cubicBezTo>
                  <a:pt x="957" y="123"/>
                  <a:pt x="957" y="123"/>
                  <a:pt x="957" y="123"/>
                </a:cubicBezTo>
                <a:cubicBezTo>
                  <a:pt x="955" y="123"/>
                  <a:pt x="955" y="123"/>
                  <a:pt x="955" y="123"/>
                </a:cubicBezTo>
                <a:cubicBezTo>
                  <a:pt x="954" y="123"/>
                  <a:pt x="954" y="123"/>
                  <a:pt x="954" y="123"/>
                </a:cubicBezTo>
                <a:cubicBezTo>
                  <a:pt x="953" y="124"/>
                  <a:pt x="953" y="124"/>
                  <a:pt x="953" y="124"/>
                </a:cubicBezTo>
                <a:cubicBezTo>
                  <a:pt x="954" y="122"/>
                  <a:pt x="954" y="122"/>
                  <a:pt x="954" y="122"/>
                </a:cubicBezTo>
                <a:cubicBezTo>
                  <a:pt x="955" y="121"/>
                  <a:pt x="955" y="121"/>
                  <a:pt x="955" y="121"/>
                </a:cubicBezTo>
                <a:cubicBezTo>
                  <a:pt x="957" y="122"/>
                  <a:pt x="957" y="122"/>
                  <a:pt x="957" y="122"/>
                </a:cubicBezTo>
                <a:cubicBezTo>
                  <a:pt x="958" y="122"/>
                  <a:pt x="958" y="122"/>
                  <a:pt x="958" y="122"/>
                </a:cubicBezTo>
                <a:cubicBezTo>
                  <a:pt x="960" y="120"/>
                  <a:pt x="960" y="120"/>
                  <a:pt x="960" y="120"/>
                </a:cubicBezTo>
                <a:cubicBezTo>
                  <a:pt x="961" y="119"/>
                  <a:pt x="961" y="119"/>
                  <a:pt x="961" y="119"/>
                </a:cubicBezTo>
                <a:cubicBezTo>
                  <a:pt x="962" y="119"/>
                  <a:pt x="962" y="119"/>
                  <a:pt x="962" y="119"/>
                </a:cubicBezTo>
                <a:cubicBezTo>
                  <a:pt x="964" y="118"/>
                  <a:pt x="964" y="118"/>
                  <a:pt x="964" y="118"/>
                </a:cubicBezTo>
                <a:cubicBezTo>
                  <a:pt x="965" y="117"/>
                  <a:pt x="965" y="117"/>
                  <a:pt x="965" y="117"/>
                </a:cubicBezTo>
                <a:cubicBezTo>
                  <a:pt x="966" y="115"/>
                  <a:pt x="966" y="115"/>
                  <a:pt x="966" y="115"/>
                </a:cubicBezTo>
                <a:cubicBezTo>
                  <a:pt x="965" y="114"/>
                  <a:pt x="965" y="114"/>
                  <a:pt x="965" y="114"/>
                </a:cubicBezTo>
                <a:cubicBezTo>
                  <a:pt x="964" y="114"/>
                  <a:pt x="964" y="114"/>
                  <a:pt x="964" y="114"/>
                </a:cubicBezTo>
                <a:cubicBezTo>
                  <a:pt x="963" y="115"/>
                  <a:pt x="963" y="115"/>
                  <a:pt x="963" y="115"/>
                </a:cubicBezTo>
                <a:cubicBezTo>
                  <a:pt x="961" y="114"/>
                  <a:pt x="961" y="114"/>
                  <a:pt x="961" y="114"/>
                </a:cubicBezTo>
                <a:cubicBezTo>
                  <a:pt x="959" y="115"/>
                  <a:pt x="959" y="115"/>
                  <a:pt x="959" y="115"/>
                </a:cubicBezTo>
                <a:cubicBezTo>
                  <a:pt x="956" y="117"/>
                  <a:pt x="956" y="117"/>
                  <a:pt x="956" y="117"/>
                </a:cubicBezTo>
                <a:cubicBezTo>
                  <a:pt x="954" y="119"/>
                  <a:pt x="954" y="119"/>
                  <a:pt x="954" y="119"/>
                </a:cubicBezTo>
                <a:cubicBezTo>
                  <a:pt x="951" y="120"/>
                  <a:pt x="951" y="120"/>
                  <a:pt x="951" y="120"/>
                </a:cubicBezTo>
                <a:cubicBezTo>
                  <a:pt x="952" y="119"/>
                  <a:pt x="952" y="119"/>
                  <a:pt x="952" y="119"/>
                </a:cubicBezTo>
                <a:cubicBezTo>
                  <a:pt x="954" y="118"/>
                  <a:pt x="954" y="118"/>
                  <a:pt x="954" y="118"/>
                </a:cubicBezTo>
                <a:cubicBezTo>
                  <a:pt x="955" y="117"/>
                  <a:pt x="955" y="117"/>
                  <a:pt x="955" y="117"/>
                </a:cubicBezTo>
                <a:cubicBezTo>
                  <a:pt x="954" y="116"/>
                  <a:pt x="954" y="116"/>
                  <a:pt x="954" y="116"/>
                </a:cubicBezTo>
                <a:cubicBezTo>
                  <a:pt x="952" y="117"/>
                  <a:pt x="952" y="117"/>
                  <a:pt x="952" y="117"/>
                </a:cubicBezTo>
                <a:cubicBezTo>
                  <a:pt x="955" y="115"/>
                  <a:pt x="955" y="115"/>
                  <a:pt x="955" y="115"/>
                </a:cubicBezTo>
                <a:cubicBezTo>
                  <a:pt x="956" y="115"/>
                  <a:pt x="956" y="115"/>
                  <a:pt x="956" y="115"/>
                </a:cubicBezTo>
                <a:cubicBezTo>
                  <a:pt x="959" y="113"/>
                  <a:pt x="959" y="113"/>
                  <a:pt x="959" y="113"/>
                </a:cubicBezTo>
                <a:cubicBezTo>
                  <a:pt x="961" y="113"/>
                  <a:pt x="961" y="113"/>
                  <a:pt x="961" y="113"/>
                </a:cubicBezTo>
                <a:cubicBezTo>
                  <a:pt x="963" y="113"/>
                  <a:pt x="963" y="113"/>
                  <a:pt x="963" y="113"/>
                </a:cubicBezTo>
                <a:cubicBezTo>
                  <a:pt x="966" y="112"/>
                  <a:pt x="966" y="112"/>
                  <a:pt x="966" y="112"/>
                </a:cubicBezTo>
                <a:cubicBezTo>
                  <a:pt x="967" y="111"/>
                  <a:pt x="967" y="111"/>
                  <a:pt x="967" y="111"/>
                </a:cubicBezTo>
                <a:cubicBezTo>
                  <a:pt x="968" y="110"/>
                  <a:pt x="968" y="110"/>
                  <a:pt x="968" y="110"/>
                </a:cubicBezTo>
                <a:cubicBezTo>
                  <a:pt x="968" y="109"/>
                  <a:pt x="968" y="109"/>
                  <a:pt x="968" y="109"/>
                </a:cubicBezTo>
                <a:cubicBezTo>
                  <a:pt x="969" y="109"/>
                  <a:pt x="969" y="109"/>
                  <a:pt x="969" y="109"/>
                </a:cubicBezTo>
                <a:cubicBezTo>
                  <a:pt x="969" y="111"/>
                  <a:pt x="969" y="111"/>
                  <a:pt x="969" y="111"/>
                </a:cubicBezTo>
                <a:cubicBezTo>
                  <a:pt x="970" y="111"/>
                  <a:pt x="970" y="111"/>
                  <a:pt x="970" y="111"/>
                </a:cubicBezTo>
                <a:cubicBezTo>
                  <a:pt x="972" y="109"/>
                  <a:pt x="972" y="109"/>
                  <a:pt x="972" y="109"/>
                </a:cubicBezTo>
                <a:cubicBezTo>
                  <a:pt x="972" y="108"/>
                  <a:pt x="972" y="108"/>
                  <a:pt x="972" y="108"/>
                </a:cubicBezTo>
                <a:cubicBezTo>
                  <a:pt x="972" y="106"/>
                  <a:pt x="972" y="106"/>
                  <a:pt x="972" y="106"/>
                </a:cubicBezTo>
                <a:cubicBezTo>
                  <a:pt x="970" y="106"/>
                  <a:pt x="970" y="106"/>
                  <a:pt x="970" y="106"/>
                </a:cubicBezTo>
                <a:cubicBezTo>
                  <a:pt x="969" y="104"/>
                  <a:pt x="969" y="104"/>
                  <a:pt x="969" y="104"/>
                </a:cubicBezTo>
                <a:cubicBezTo>
                  <a:pt x="967" y="102"/>
                  <a:pt x="967" y="102"/>
                  <a:pt x="967" y="102"/>
                </a:cubicBezTo>
                <a:cubicBezTo>
                  <a:pt x="966" y="100"/>
                  <a:pt x="966" y="100"/>
                  <a:pt x="966" y="100"/>
                </a:cubicBezTo>
                <a:cubicBezTo>
                  <a:pt x="965" y="100"/>
                  <a:pt x="965" y="100"/>
                  <a:pt x="965" y="100"/>
                </a:cubicBezTo>
                <a:cubicBezTo>
                  <a:pt x="963" y="100"/>
                  <a:pt x="963" y="100"/>
                  <a:pt x="963" y="100"/>
                </a:cubicBezTo>
                <a:cubicBezTo>
                  <a:pt x="963" y="101"/>
                  <a:pt x="963" y="101"/>
                  <a:pt x="963" y="101"/>
                </a:cubicBezTo>
                <a:cubicBezTo>
                  <a:pt x="961" y="102"/>
                  <a:pt x="961" y="102"/>
                  <a:pt x="961" y="102"/>
                </a:cubicBezTo>
                <a:cubicBezTo>
                  <a:pt x="959" y="103"/>
                  <a:pt x="959" y="103"/>
                  <a:pt x="959" y="103"/>
                </a:cubicBezTo>
                <a:cubicBezTo>
                  <a:pt x="957" y="104"/>
                  <a:pt x="957" y="104"/>
                  <a:pt x="957" y="104"/>
                </a:cubicBezTo>
                <a:cubicBezTo>
                  <a:pt x="956" y="105"/>
                  <a:pt x="956" y="105"/>
                  <a:pt x="956" y="105"/>
                </a:cubicBezTo>
                <a:cubicBezTo>
                  <a:pt x="955" y="105"/>
                  <a:pt x="955" y="105"/>
                  <a:pt x="955" y="105"/>
                </a:cubicBezTo>
                <a:cubicBezTo>
                  <a:pt x="956" y="103"/>
                  <a:pt x="956" y="103"/>
                  <a:pt x="956" y="103"/>
                </a:cubicBezTo>
                <a:cubicBezTo>
                  <a:pt x="957" y="102"/>
                  <a:pt x="957" y="102"/>
                  <a:pt x="957" y="102"/>
                </a:cubicBezTo>
                <a:cubicBezTo>
                  <a:pt x="959" y="102"/>
                  <a:pt x="959" y="102"/>
                  <a:pt x="959" y="102"/>
                </a:cubicBezTo>
                <a:cubicBezTo>
                  <a:pt x="961" y="100"/>
                  <a:pt x="961" y="100"/>
                  <a:pt x="961" y="100"/>
                </a:cubicBezTo>
                <a:cubicBezTo>
                  <a:pt x="962" y="99"/>
                  <a:pt x="962" y="99"/>
                  <a:pt x="962" y="99"/>
                </a:cubicBezTo>
                <a:cubicBezTo>
                  <a:pt x="961" y="98"/>
                  <a:pt x="961" y="98"/>
                  <a:pt x="961" y="98"/>
                </a:cubicBezTo>
                <a:cubicBezTo>
                  <a:pt x="960" y="98"/>
                  <a:pt x="960" y="98"/>
                  <a:pt x="960" y="98"/>
                </a:cubicBezTo>
                <a:cubicBezTo>
                  <a:pt x="958" y="99"/>
                  <a:pt x="958" y="99"/>
                  <a:pt x="958" y="99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954" y="101"/>
                  <a:pt x="954" y="101"/>
                  <a:pt x="954" y="101"/>
                </a:cubicBezTo>
                <a:cubicBezTo>
                  <a:pt x="953" y="102"/>
                  <a:pt x="953" y="102"/>
                  <a:pt x="953" y="102"/>
                </a:cubicBezTo>
                <a:cubicBezTo>
                  <a:pt x="952" y="104"/>
                  <a:pt x="952" y="104"/>
                  <a:pt x="952" y="104"/>
                </a:cubicBezTo>
                <a:cubicBezTo>
                  <a:pt x="951" y="107"/>
                  <a:pt x="951" y="107"/>
                  <a:pt x="951" y="107"/>
                </a:cubicBezTo>
                <a:cubicBezTo>
                  <a:pt x="948" y="111"/>
                  <a:pt x="948" y="111"/>
                  <a:pt x="948" y="111"/>
                </a:cubicBezTo>
                <a:cubicBezTo>
                  <a:pt x="945" y="112"/>
                  <a:pt x="945" y="112"/>
                  <a:pt x="945" y="112"/>
                </a:cubicBezTo>
                <a:cubicBezTo>
                  <a:pt x="944" y="112"/>
                  <a:pt x="944" y="112"/>
                  <a:pt x="944" y="112"/>
                </a:cubicBezTo>
                <a:cubicBezTo>
                  <a:pt x="946" y="110"/>
                  <a:pt x="946" y="110"/>
                  <a:pt x="946" y="110"/>
                </a:cubicBezTo>
                <a:cubicBezTo>
                  <a:pt x="949" y="108"/>
                  <a:pt x="949" y="108"/>
                  <a:pt x="949" y="108"/>
                </a:cubicBezTo>
                <a:cubicBezTo>
                  <a:pt x="950" y="106"/>
                  <a:pt x="950" y="106"/>
                  <a:pt x="950" y="106"/>
                </a:cubicBezTo>
                <a:cubicBezTo>
                  <a:pt x="951" y="105"/>
                  <a:pt x="951" y="105"/>
                  <a:pt x="951" y="105"/>
                </a:cubicBezTo>
                <a:cubicBezTo>
                  <a:pt x="950" y="104"/>
                  <a:pt x="950" y="104"/>
                  <a:pt x="950" y="104"/>
                </a:cubicBezTo>
                <a:cubicBezTo>
                  <a:pt x="950" y="104"/>
                  <a:pt x="950" y="104"/>
                  <a:pt x="950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8" y="104"/>
                  <a:pt x="948" y="104"/>
                  <a:pt x="948" y="104"/>
                </a:cubicBezTo>
                <a:cubicBezTo>
                  <a:pt x="947" y="106"/>
                  <a:pt x="947" y="106"/>
                  <a:pt x="947" y="106"/>
                </a:cubicBezTo>
                <a:cubicBezTo>
                  <a:pt x="944" y="109"/>
                  <a:pt x="944" y="109"/>
                  <a:pt x="944" y="109"/>
                </a:cubicBezTo>
                <a:cubicBezTo>
                  <a:pt x="943" y="109"/>
                  <a:pt x="943" y="109"/>
                  <a:pt x="943" y="109"/>
                </a:cubicBezTo>
                <a:cubicBezTo>
                  <a:pt x="944" y="108"/>
                  <a:pt x="944" y="108"/>
                  <a:pt x="944" y="108"/>
                </a:cubicBezTo>
                <a:cubicBezTo>
                  <a:pt x="944" y="106"/>
                  <a:pt x="944" y="106"/>
                  <a:pt x="944" y="106"/>
                </a:cubicBezTo>
                <a:cubicBezTo>
                  <a:pt x="946" y="105"/>
                  <a:pt x="946" y="105"/>
                  <a:pt x="946" y="105"/>
                </a:cubicBezTo>
                <a:cubicBezTo>
                  <a:pt x="946" y="103"/>
                  <a:pt x="946" y="103"/>
                  <a:pt x="946" y="103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8" y="102"/>
                  <a:pt x="948" y="102"/>
                  <a:pt x="948" y="102"/>
                </a:cubicBezTo>
                <a:cubicBezTo>
                  <a:pt x="950" y="102"/>
                  <a:pt x="950" y="102"/>
                  <a:pt x="950" y="102"/>
                </a:cubicBezTo>
                <a:cubicBezTo>
                  <a:pt x="951" y="102"/>
                  <a:pt x="951" y="102"/>
                  <a:pt x="951" y="102"/>
                </a:cubicBezTo>
                <a:cubicBezTo>
                  <a:pt x="952" y="102"/>
                  <a:pt x="952" y="102"/>
                  <a:pt x="952" y="102"/>
                </a:cubicBezTo>
                <a:cubicBezTo>
                  <a:pt x="953" y="100"/>
                  <a:pt x="953" y="100"/>
                  <a:pt x="953" y="100"/>
                </a:cubicBezTo>
                <a:cubicBezTo>
                  <a:pt x="955" y="100"/>
                  <a:pt x="955" y="100"/>
                  <a:pt x="955" y="100"/>
                </a:cubicBezTo>
                <a:cubicBezTo>
                  <a:pt x="957" y="97"/>
                  <a:pt x="957" y="97"/>
                  <a:pt x="957" y="97"/>
                </a:cubicBezTo>
                <a:cubicBezTo>
                  <a:pt x="958" y="95"/>
                  <a:pt x="958" y="95"/>
                  <a:pt x="958" y="95"/>
                </a:cubicBezTo>
                <a:cubicBezTo>
                  <a:pt x="957" y="94"/>
                  <a:pt x="957" y="94"/>
                  <a:pt x="957" y="94"/>
                </a:cubicBezTo>
                <a:cubicBezTo>
                  <a:pt x="958" y="93"/>
                  <a:pt x="958" y="93"/>
                  <a:pt x="958" y="93"/>
                </a:cubicBezTo>
                <a:cubicBezTo>
                  <a:pt x="957" y="92"/>
                  <a:pt x="957" y="92"/>
                  <a:pt x="957" y="92"/>
                </a:cubicBezTo>
                <a:cubicBezTo>
                  <a:pt x="954" y="93"/>
                  <a:pt x="954" y="93"/>
                  <a:pt x="954" y="93"/>
                </a:cubicBezTo>
                <a:cubicBezTo>
                  <a:pt x="953" y="95"/>
                  <a:pt x="953" y="95"/>
                  <a:pt x="953" y="95"/>
                </a:cubicBezTo>
                <a:cubicBezTo>
                  <a:pt x="953" y="97"/>
                  <a:pt x="953" y="97"/>
                  <a:pt x="953" y="97"/>
                </a:cubicBezTo>
                <a:cubicBezTo>
                  <a:pt x="953" y="99"/>
                  <a:pt x="953" y="99"/>
                  <a:pt x="953" y="99"/>
                </a:cubicBezTo>
                <a:cubicBezTo>
                  <a:pt x="952" y="99"/>
                  <a:pt x="952" y="99"/>
                  <a:pt x="952" y="99"/>
                </a:cubicBezTo>
                <a:cubicBezTo>
                  <a:pt x="952" y="99"/>
                  <a:pt x="952" y="99"/>
                  <a:pt x="952" y="99"/>
                </a:cubicBezTo>
                <a:cubicBezTo>
                  <a:pt x="952" y="98"/>
                  <a:pt x="952" y="98"/>
                  <a:pt x="952" y="98"/>
                </a:cubicBezTo>
                <a:cubicBezTo>
                  <a:pt x="951" y="97"/>
                  <a:pt x="951" y="97"/>
                  <a:pt x="951" y="97"/>
                </a:cubicBezTo>
                <a:cubicBezTo>
                  <a:pt x="949" y="97"/>
                  <a:pt x="949" y="97"/>
                  <a:pt x="949" y="97"/>
                </a:cubicBezTo>
                <a:cubicBezTo>
                  <a:pt x="947" y="98"/>
                  <a:pt x="947" y="98"/>
                  <a:pt x="947" y="98"/>
                </a:cubicBezTo>
                <a:cubicBezTo>
                  <a:pt x="946" y="98"/>
                  <a:pt x="946" y="98"/>
                  <a:pt x="946" y="98"/>
                </a:cubicBezTo>
                <a:cubicBezTo>
                  <a:pt x="944" y="98"/>
                  <a:pt x="944" y="98"/>
                  <a:pt x="944" y="98"/>
                </a:cubicBezTo>
                <a:cubicBezTo>
                  <a:pt x="942" y="99"/>
                  <a:pt x="942" y="99"/>
                  <a:pt x="942" y="99"/>
                </a:cubicBezTo>
                <a:cubicBezTo>
                  <a:pt x="940" y="99"/>
                  <a:pt x="940" y="99"/>
                  <a:pt x="940" y="99"/>
                </a:cubicBezTo>
                <a:cubicBezTo>
                  <a:pt x="941" y="98"/>
                  <a:pt x="941" y="98"/>
                  <a:pt x="941" y="98"/>
                </a:cubicBezTo>
                <a:cubicBezTo>
                  <a:pt x="943" y="97"/>
                  <a:pt x="943" y="97"/>
                  <a:pt x="943" y="97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44" y="95"/>
                  <a:pt x="944" y="95"/>
                  <a:pt x="944" y="95"/>
                </a:cubicBezTo>
                <a:cubicBezTo>
                  <a:pt x="943" y="95"/>
                  <a:pt x="943" y="95"/>
                  <a:pt x="943" y="95"/>
                </a:cubicBezTo>
                <a:cubicBezTo>
                  <a:pt x="941" y="95"/>
                  <a:pt x="941" y="95"/>
                  <a:pt x="941" y="95"/>
                </a:cubicBezTo>
                <a:cubicBezTo>
                  <a:pt x="942" y="94"/>
                  <a:pt x="942" y="94"/>
                  <a:pt x="942" y="94"/>
                </a:cubicBezTo>
                <a:cubicBezTo>
                  <a:pt x="943" y="94"/>
                  <a:pt x="943" y="94"/>
                  <a:pt x="943" y="94"/>
                </a:cubicBezTo>
                <a:cubicBezTo>
                  <a:pt x="944" y="93"/>
                  <a:pt x="944" y="93"/>
                  <a:pt x="944" y="93"/>
                </a:cubicBezTo>
                <a:cubicBezTo>
                  <a:pt x="945" y="91"/>
                  <a:pt x="945" y="91"/>
                  <a:pt x="945" y="91"/>
                </a:cubicBezTo>
                <a:cubicBezTo>
                  <a:pt x="947" y="90"/>
                  <a:pt x="947" y="90"/>
                  <a:pt x="947" y="90"/>
                </a:cubicBezTo>
                <a:cubicBezTo>
                  <a:pt x="947" y="90"/>
                  <a:pt x="947" y="90"/>
                  <a:pt x="947" y="90"/>
                </a:cubicBezTo>
                <a:cubicBezTo>
                  <a:pt x="948" y="90"/>
                  <a:pt x="948" y="90"/>
                  <a:pt x="948" y="90"/>
                </a:cubicBezTo>
                <a:cubicBezTo>
                  <a:pt x="950" y="91"/>
                  <a:pt x="950" y="91"/>
                  <a:pt x="950" y="91"/>
                </a:cubicBezTo>
                <a:cubicBezTo>
                  <a:pt x="951" y="92"/>
                  <a:pt x="951" y="92"/>
                  <a:pt x="951" y="92"/>
                </a:cubicBezTo>
                <a:cubicBezTo>
                  <a:pt x="953" y="92"/>
                  <a:pt x="953" y="92"/>
                  <a:pt x="953" y="92"/>
                </a:cubicBezTo>
                <a:cubicBezTo>
                  <a:pt x="955" y="90"/>
                  <a:pt x="955" y="90"/>
                  <a:pt x="955" y="90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6" y="87"/>
                  <a:pt x="956" y="87"/>
                  <a:pt x="956" y="87"/>
                </a:cubicBezTo>
                <a:cubicBezTo>
                  <a:pt x="954" y="85"/>
                  <a:pt x="954" y="85"/>
                  <a:pt x="954" y="85"/>
                </a:cubicBezTo>
                <a:cubicBezTo>
                  <a:pt x="953" y="83"/>
                  <a:pt x="953" y="83"/>
                  <a:pt x="953" y="83"/>
                </a:cubicBezTo>
                <a:cubicBezTo>
                  <a:pt x="953" y="82"/>
                  <a:pt x="953" y="82"/>
                  <a:pt x="953" y="82"/>
                </a:cubicBezTo>
                <a:cubicBezTo>
                  <a:pt x="951" y="80"/>
                  <a:pt x="951" y="80"/>
                  <a:pt x="951" y="80"/>
                </a:cubicBezTo>
                <a:cubicBezTo>
                  <a:pt x="950" y="79"/>
                  <a:pt x="950" y="79"/>
                  <a:pt x="950" y="79"/>
                </a:cubicBezTo>
                <a:cubicBezTo>
                  <a:pt x="948" y="76"/>
                  <a:pt x="948" y="76"/>
                  <a:pt x="948" y="76"/>
                </a:cubicBezTo>
                <a:cubicBezTo>
                  <a:pt x="948" y="76"/>
                  <a:pt x="948" y="76"/>
                  <a:pt x="948" y="76"/>
                </a:cubicBezTo>
                <a:cubicBezTo>
                  <a:pt x="947" y="78"/>
                  <a:pt x="947" y="78"/>
                  <a:pt x="947" y="78"/>
                </a:cubicBezTo>
                <a:cubicBezTo>
                  <a:pt x="946" y="79"/>
                  <a:pt x="946" y="79"/>
                  <a:pt x="946" y="79"/>
                </a:cubicBezTo>
                <a:cubicBezTo>
                  <a:pt x="946" y="79"/>
                  <a:pt x="946" y="79"/>
                  <a:pt x="946" y="79"/>
                </a:cubicBezTo>
                <a:cubicBezTo>
                  <a:pt x="945" y="81"/>
                  <a:pt x="945" y="81"/>
                  <a:pt x="945" y="81"/>
                </a:cubicBezTo>
                <a:cubicBezTo>
                  <a:pt x="945" y="82"/>
                  <a:pt x="945" y="82"/>
                  <a:pt x="945" y="82"/>
                </a:cubicBezTo>
                <a:cubicBezTo>
                  <a:pt x="943" y="83"/>
                  <a:pt x="943" y="83"/>
                  <a:pt x="943" y="83"/>
                </a:cubicBezTo>
                <a:cubicBezTo>
                  <a:pt x="942" y="84"/>
                  <a:pt x="942" y="84"/>
                  <a:pt x="942" y="84"/>
                </a:cubicBezTo>
                <a:cubicBezTo>
                  <a:pt x="942" y="86"/>
                  <a:pt x="942" y="86"/>
                  <a:pt x="942" y="86"/>
                </a:cubicBezTo>
                <a:cubicBezTo>
                  <a:pt x="940" y="87"/>
                  <a:pt x="940" y="87"/>
                  <a:pt x="940" y="87"/>
                </a:cubicBezTo>
                <a:cubicBezTo>
                  <a:pt x="939" y="89"/>
                  <a:pt x="939" y="89"/>
                  <a:pt x="939" y="89"/>
                </a:cubicBezTo>
                <a:cubicBezTo>
                  <a:pt x="939" y="91"/>
                  <a:pt x="939" y="91"/>
                  <a:pt x="939" y="91"/>
                </a:cubicBezTo>
                <a:cubicBezTo>
                  <a:pt x="938" y="92"/>
                  <a:pt x="938" y="92"/>
                  <a:pt x="938" y="92"/>
                </a:cubicBezTo>
                <a:cubicBezTo>
                  <a:pt x="937" y="92"/>
                  <a:pt x="937" y="92"/>
                  <a:pt x="937" y="92"/>
                </a:cubicBezTo>
                <a:cubicBezTo>
                  <a:pt x="938" y="89"/>
                  <a:pt x="938" y="89"/>
                  <a:pt x="938" y="89"/>
                </a:cubicBezTo>
                <a:cubicBezTo>
                  <a:pt x="939" y="87"/>
                  <a:pt x="939" y="87"/>
                  <a:pt x="939" y="87"/>
                </a:cubicBezTo>
                <a:cubicBezTo>
                  <a:pt x="941" y="86"/>
                  <a:pt x="941" y="86"/>
                  <a:pt x="941" y="86"/>
                </a:cubicBezTo>
                <a:cubicBezTo>
                  <a:pt x="941" y="85"/>
                  <a:pt x="941" y="85"/>
                  <a:pt x="941" y="85"/>
                </a:cubicBezTo>
                <a:cubicBezTo>
                  <a:pt x="940" y="85"/>
                  <a:pt x="940" y="85"/>
                  <a:pt x="940" y="85"/>
                </a:cubicBezTo>
                <a:cubicBezTo>
                  <a:pt x="940" y="83"/>
                  <a:pt x="940" y="83"/>
                  <a:pt x="940" y="83"/>
                </a:cubicBezTo>
                <a:cubicBezTo>
                  <a:pt x="938" y="84"/>
                  <a:pt x="938" y="84"/>
                  <a:pt x="938" y="84"/>
                </a:cubicBezTo>
                <a:cubicBezTo>
                  <a:pt x="935" y="87"/>
                  <a:pt x="935" y="87"/>
                  <a:pt x="935" y="87"/>
                </a:cubicBezTo>
                <a:cubicBezTo>
                  <a:pt x="935" y="89"/>
                  <a:pt x="935" y="89"/>
                  <a:pt x="935" y="89"/>
                </a:cubicBezTo>
                <a:cubicBezTo>
                  <a:pt x="933" y="90"/>
                  <a:pt x="933" y="90"/>
                  <a:pt x="933" y="90"/>
                </a:cubicBezTo>
                <a:cubicBezTo>
                  <a:pt x="933" y="89"/>
                  <a:pt x="933" y="89"/>
                  <a:pt x="933" y="89"/>
                </a:cubicBezTo>
                <a:cubicBezTo>
                  <a:pt x="934" y="88"/>
                  <a:pt x="934" y="88"/>
                  <a:pt x="934" y="88"/>
                </a:cubicBezTo>
                <a:cubicBezTo>
                  <a:pt x="935" y="85"/>
                  <a:pt x="935" y="85"/>
                  <a:pt x="935" y="85"/>
                </a:cubicBezTo>
                <a:cubicBezTo>
                  <a:pt x="936" y="84"/>
                  <a:pt x="936" y="84"/>
                  <a:pt x="936" y="84"/>
                </a:cubicBezTo>
                <a:cubicBezTo>
                  <a:pt x="938" y="82"/>
                  <a:pt x="938" y="82"/>
                  <a:pt x="938" y="82"/>
                </a:cubicBezTo>
                <a:cubicBezTo>
                  <a:pt x="939" y="81"/>
                  <a:pt x="939" y="81"/>
                  <a:pt x="939" y="81"/>
                </a:cubicBezTo>
                <a:cubicBezTo>
                  <a:pt x="939" y="79"/>
                  <a:pt x="939" y="79"/>
                  <a:pt x="939" y="79"/>
                </a:cubicBezTo>
                <a:cubicBezTo>
                  <a:pt x="939" y="78"/>
                  <a:pt x="939" y="78"/>
                  <a:pt x="939" y="78"/>
                </a:cubicBezTo>
                <a:cubicBezTo>
                  <a:pt x="937" y="79"/>
                  <a:pt x="937" y="79"/>
                  <a:pt x="937" y="79"/>
                </a:cubicBezTo>
                <a:cubicBezTo>
                  <a:pt x="934" y="82"/>
                  <a:pt x="934" y="82"/>
                  <a:pt x="934" y="82"/>
                </a:cubicBezTo>
                <a:cubicBezTo>
                  <a:pt x="934" y="83"/>
                  <a:pt x="934" y="83"/>
                  <a:pt x="934" y="83"/>
                </a:cubicBezTo>
                <a:cubicBezTo>
                  <a:pt x="932" y="85"/>
                  <a:pt x="932" y="85"/>
                  <a:pt x="932" y="85"/>
                </a:cubicBezTo>
                <a:cubicBezTo>
                  <a:pt x="932" y="85"/>
                  <a:pt x="932" y="85"/>
                  <a:pt x="932" y="85"/>
                </a:cubicBezTo>
                <a:cubicBezTo>
                  <a:pt x="932" y="83"/>
                  <a:pt x="932" y="83"/>
                  <a:pt x="932" y="83"/>
                </a:cubicBezTo>
                <a:cubicBezTo>
                  <a:pt x="933" y="81"/>
                  <a:pt x="933" y="81"/>
                  <a:pt x="933" y="81"/>
                </a:cubicBezTo>
                <a:cubicBezTo>
                  <a:pt x="932" y="81"/>
                  <a:pt x="932" y="81"/>
                  <a:pt x="932" y="81"/>
                </a:cubicBezTo>
                <a:cubicBezTo>
                  <a:pt x="932" y="80"/>
                  <a:pt x="932" y="80"/>
                  <a:pt x="932" y="80"/>
                </a:cubicBezTo>
                <a:cubicBezTo>
                  <a:pt x="934" y="80"/>
                  <a:pt x="934" y="80"/>
                  <a:pt x="934" y="80"/>
                </a:cubicBezTo>
                <a:cubicBezTo>
                  <a:pt x="937" y="77"/>
                  <a:pt x="937" y="77"/>
                  <a:pt x="937" y="77"/>
                </a:cubicBezTo>
                <a:cubicBezTo>
                  <a:pt x="940" y="75"/>
                  <a:pt x="940" y="75"/>
                  <a:pt x="940" y="75"/>
                </a:cubicBezTo>
                <a:cubicBezTo>
                  <a:pt x="940" y="73"/>
                  <a:pt x="940" y="73"/>
                  <a:pt x="940" y="73"/>
                </a:cubicBezTo>
                <a:cubicBezTo>
                  <a:pt x="939" y="73"/>
                  <a:pt x="939" y="73"/>
                  <a:pt x="939" y="73"/>
                </a:cubicBezTo>
                <a:cubicBezTo>
                  <a:pt x="937" y="75"/>
                  <a:pt x="937" y="75"/>
                  <a:pt x="937" y="75"/>
                </a:cubicBezTo>
                <a:cubicBezTo>
                  <a:pt x="936" y="76"/>
                  <a:pt x="936" y="76"/>
                  <a:pt x="936" y="76"/>
                </a:cubicBezTo>
                <a:cubicBezTo>
                  <a:pt x="935" y="77"/>
                  <a:pt x="935" y="77"/>
                  <a:pt x="935" y="77"/>
                </a:cubicBezTo>
                <a:cubicBezTo>
                  <a:pt x="935" y="76"/>
                  <a:pt x="935" y="76"/>
                  <a:pt x="935" y="76"/>
                </a:cubicBezTo>
                <a:cubicBezTo>
                  <a:pt x="934" y="75"/>
                  <a:pt x="934" y="75"/>
                  <a:pt x="934" y="75"/>
                </a:cubicBezTo>
                <a:cubicBezTo>
                  <a:pt x="931" y="78"/>
                  <a:pt x="931" y="78"/>
                  <a:pt x="931" y="78"/>
                </a:cubicBezTo>
                <a:cubicBezTo>
                  <a:pt x="930" y="79"/>
                  <a:pt x="930" y="79"/>
                  <a:pt x="930" y="79"/>
                </a:cubicBezTo>
                <a:cubicBezTo>
                  <a:pt x="928" y="82"/>
                  <a:pt x="928" y="82"/>
                  <a:pt x="928" y="82"/>
                </a:cubicBezTo>
                <a:cubicBezTo>
                  <a:pt x="926" y="84"/>
                  <a:pt x="926" y="84"/>
                  <a:pt x="926" y="84"/>
                </a:cubicBezTo>
                <a:cubicBezTo>
                  <a:pt x="925" y="84"/>
                  <a:pt x="925" y="84"/>
                  <a:pt x="925" y="84"/>
                </a:cubicBezTo>
                <a:cubicBezTo>
                  <a:pt x="926" y="82"/>
                  <a:pt x="926" y="82"/>
                  <a:pt x="926" y="82"/>
                </a:cubicBezTo>
                <a:cubicBezTo>
                  <a:pt x="928" y="81"/>
                  <a:pt x="928" y="81"/>
                  <a:pt x="928" y="81"/>
                </a:cubicBezTo>
                <a:cubicBezTo>
                  <a:pt x="929" y="79"/>
                  <a:pt x="929" y="79"/>
                  <a:pt x="929" y="79"/>
                </a:cubicBezTo>
                <a:cubicBezTo>
                  <a:pt x="929" y="78"/>
                  <a:pt x="929" y="78"/>
                  <a:pt x="929" y="78"/>
                </a:cubicBezTo>
                <a:cubicBezTo>
                  <a:pt x="927" y="79"/>
                  <a:pt x="927" y="79"/>
                  <a:pt x="927" y="79"/>
                </a:cubicBezTo>
                <a:cubicBezTo>
                  <a:pt x="929" y="77"/>
                  <a:pt x="929" y="77"/>
                  <a:pt x="929" y="77"/>
                </a:cubicBezTo>
                <a:cubicBezTo>
                  <a:pt x="931" y="77"/>
                  <a:pt x="931" y="77"/>
                  <a:pt x="931" y="77"/>
                </a:cubicBezTo>
                <a:cubicBezTo>
                  <a:pt x="932" y="76"/>
                  <a:pt x="932" y="76"/>
                  <a:pt x="932" y="76"/>
                </a:cubicBezTo>
                <a:cubicBezTo>
                  <a:pt x="932" y="75"/>
                  <a:pt x="932" y="75"/>
                  <a:pt x="932" y="75"/>
                </a:cubicBezTo>
                <a:cubicBezTo>
                  <a:pt x="931" y="75"/>
                  <a:pt x="931" y="75"/>
                  <a:pt x="931" y="75"/>
                </a:cubicBezTo>
                <a:cubicBezTo>
                  <a:pt x="928" y="76"/>
                  <a:pt x="928" y="76"/>
                  <a:pt x="928" y="76"/>
                </a:cubicBezTo>
                <a:cubicBezTo>
                  <a:pt x="927" y="77"/>
                  <a:pt x="927" y="77"/>
                  <a:pt x="927" y="77"/>
                </a:cubicBezTo>
                <a:cubicBezTo>
                  <a:pt x="926" y="77"/>
                  <a:pt x="926" y="77"/>
                  <a:pt x="926" y="77"/>
                </a:cubicBezTo>
                <a:cubicBezTo>
                  <a:pt x="929" y="75"/>
                  <a:pt x="929" y="75"/>
                  <a:pt x="929" y="75"/>
                </a:cubicBezTo>
                <a:cubicBezTo>
                  <a:pt x="929" y="74"/>
                  <a:pt x="929" y="74"/>
                  <a:pt x="929" y="74"/>
                </a:cubicBezTo>
                <a:cubicBezTo>
                  <a:pt x="927" y="74"/>
                  <a:pt x="927" y="74"/>
                  <a:pt x="927" y="74"/>
                </a:cubicBezTo>
                <a:cubicBezTo>
                  <a:pt x="928" y="72"/>
                  <a:pt x="928" y="72"/>
                  <a:pt x="928" y="72"/>
                </a:cubicBezTo>
                <a:cubicBezTo>
                  <a:pt x="930" y="72"/>
                  <a:pt x="930" y="72"/>
                  <a:pt x="930" y="72"/>
                </a:cubicBezTo>
                <a:cubicBezTo>
                  <a:pt x="931" y="73"/>
                  <a:pt x="931" y="73"/>
                  <a:pt x="931" y="73"/>
                </a:cubicBezTo>
                <a:cubicBezTo>
                  <a:pt x="933" y="73"/>
                  <a:pt x="933" y="73"/>
                  <a:pt x="933" y="73"/>
                </a:cubicBezTo>
                <a:cubicBezTo>
                  <a:pt x="934" y="71"/>
                  <a:pt x="934" y="71"/>
                  <a:pt x="934" y="71"/>
                </a:cubicBezTo>
                <a:cubicBezTo>
                  <a:pt x="936" y="70"/>
                  <a:pt x="936" y="70"/>
                  <a:pt x="936" y="70"/>
                </a:cubicBezTo>
                <a:cubicBezTo>
                  <a:pt x="936" y="69"/>
                  <a:pt x="936" y="69"/>
                  <a:pt x="936" y="69"/>
                </a:cubicBezTo>
                <a:cubicBezTo>
                  <a:pt x="937" y="67"/>
                  <a:pt x="937" y="67"/>
                  <a:pt x="937" y="67"/>
                </a:cubicBezTo>
                <a:cubicBezTo>
                  <a:pt x="937" y="66"/>
                  <a:pt x="937" y="66"/>
                  <a:pt x="937" y="66"/>
                </a:cubicBezTo>
                <a:cubicBezTo>
                  <a:pt x="935" y="66"/>
                  <a:pt x="935" y="66"/>
                  <a:pt x="935" y="66"/>
                </a:cubicBezTo>
                <a:cubicBezTo>
                  <a:pt x="934" y="65"/>
                  <a:pt x="934" y="65"/>
                  <a:pt x="934" y="65"/>
                </a:cubicBezTo>
                <a:cubicBezTo>
                  <a:pt x="932" y="64"/>
                  <a:pt x="932" y="64"/>
                  <a:pt x="932" y="64"/>
                </a:cubicBezTo>
                <a:cubicBezTo>
                  <a:pt x="930" y="66"/>
                  <a:pt x="930" y="66"/>
                  <a:pt x="930" y="66"/>
                </a:cubicBezTo>
                <a:cubicBezTo>
                  <a:pt x="928" y="67"/>
                  <a:pt x="928" y="67"/>
                  <a:pt x="928" y="67"/>
                </a:cubicBezTo>
                <a:cubicBezTo>
                  <a:pt x="926" y="69"/>
                  <a:pt x="926" y="69"/>
                  <a:pt x="926" y="69"/>
                </a:cubicBezTo>
                <a:cubicBezTo>
                  <a:pt x="922" y="73"/>
                  <a:pt x="922" y="73"/>
                  <a:pt x="922" y="73"/>
                </a:cubicBezTo>
                <a:cubicBezTo>
                  <a:pt x="921" y="73"/>
                  <a:pt x="921" y="73"/>
                  <a:pt x="921" y="73"/>
                </a:cubicBezTo>
                <a:cubicBezTo>
                  <a:pt x="922" y="72"/>
                  <a:pt x="922" y="72"/>
                  <a:pt x="922" y="72"/>
                </a:cubicBezTo>
                <a:cubicBezTo>
                  <a:pt x="923" y="71"/>
                  <a:pt x="923" y="71"/>
                  <a:pt x="923" y="71"/>
                </a:cubicBezTo>
                <a:cubicBezTo>
                  <a:pt x="924" y="70"/>
                  <a:pt x="924" y="70"/>
                  <a:pt x="924" y="70"/>
                </a:cubicBezTo>
                <a:cubicBezTo>
                  <a:pt x="927" y="67"/>
                  <a:pt x="927" y="67"/>
                  <a:pt x="927" y="67"/>
                </a:cubicBezTo>
                <a:cubicBezTo>
                  <a:pt x="929" y="65"/>
                  <a:pt x="929" y="65"/>
                  <a:pt x="929" y="65"/>
                </a:cubicBezTo>
                <a:cubicBezTo>
                  <a:pt x="930" y="64"/>
                  <a:pt x="930" y="64"/>
                  <a:pt x="930" y="64"/>
                </a:cubicBezTo>
                <a:cubicBezTo>
                  <a:pt x="930" y="63"/>
                  <a:pt x="930" y="63"/>
                  <a:pt x="930" y="63"/>
                </a:cubicBezTo>
                <a:cubicBezTo>
                  <a:pt x="926" y="63"/>
                  <a:pt x="926" y="63"/>
                  <a:pt x="926" y="63"/>
                </a:cubicBezTo>
                <a:cubicBezTo>
                  <a:pt x="923" y="65"/>
                  <a:pt x="923" y="65"/>
                  <a:pt x="923" y="65"/>
                </a:cubicBezTo>
                <a:cubicBezTo>
                  <a:pt x="926" y="63"/>
                  <a:pt x="926" y="63"/>
                  <a:pt x="926" y="63"/>
                </a:cubicBezTo>
                <a:cubicBezTo>
                  <a:pt x="929" y="62"/>
                  <a:pt x="929" y="62"/>
                  <a:pt x="929" y="62"/>
                </a:cubicBezTo>
                <a:cubicBezTo>
                  <a:pt x="931" y="62"/>
                  <a:pt x="931" y="62"/>
                  <a:pt x="931" y="62"/>
                </a:cubicBezTo>
                <a:cubicBezTo>
                  <a:pt x="932" y="63"/>
                  <a:pt x="932" y="63"/>
                  <a:pt x="932" y="63"/>
                </a:cubicBezTo>
                <a:cubicBezTo>
                  <a:pt x="934" y="61"/>
                  <a:pt x="934" y="61"/>
                  <a:pt x="934" y="61"/>
                </a:cubicBezTo>
                <a:cubicBezTo>
                  <a:pt x="934" y="59"/>
                  <a:pt x="934" y="59"/>
                  <a:pt x="934" y="59"/>
                </a:cubicBezTo>
                <a:cubicBezTo>
                  <a:pt x="933" y="58"/>
                  <a:pt x="933" y="58"/>
                  <a:pt x="933" y="58"/>
                </a:cubicBezTo>
                <a:cubicBezTo>
                  <a:pt x="933" y="57"/>
                  <a:pt x="933" y="57"/>
                  <a:pt x="933" y="57"/>
                </a:cubicBezTo>
                <a:cubicBezTo>
                  <a:pt x="933" y="56"/>
                  <a:pt x="933" y="56"/>
                  <a:pt x="933" y="56"/>
                </a:cubicBezTo>
                <a:cubicBezTo>
                  <a:pt x="931" y="55"/>
                  <a:pt x="931" y="55"/>
                  <a:pt x="931" y="55"/>
                </a:cubicBezTo>
                <a:cubicBezTo>
                  <a:pt x="930" y="53"/>
                  <a:pt x="930" y="53"/>
                  <a:pt x="930" y="53"/>
                </a:cubicBezTo>
                <a:cubicBezTo>
                  <a:pt x="929" y="53"/>
                  <a:pt x="929" y="53"/>
                  <a:pt x="929" y="53"/>
                </a:cubicBezTo>
                <a:cubicBezTo>
                  <a:pt x="928" y="53"/>
                  <a:pt x="928" y="53"/>
                  <a:pt x="928" y="53"/>
                </a:cubicBezTo>
                <a:cubicBezTo>
                  <a:pt x="927" y="53"/>
                  <a:pt x="927" y="53"/>
                  <a:pt x="927" y="53"/>
                </a:cubicBezTo>
                <a:cubicBezTo>
                  <a:pt x="927" y="52"/>
                  <a:pt x="927" y="52"/>
                  <a:pt x="927" y="52"/>
                </a:cubicBezTo>
                <a:cubicBezTo>
                  <a:pt x="926" y="51"/>
                  <a:pt x="926" y="51"/>
                  <a:pt x="926" y="51"/>
                </a:cubicBezTo>
                <a:cubicBezTo>
                  <a:pt x="924" y="50"/>
                  <a:pt x="924" y="50"/>
                  <a:pt x="924" y="50"/>
                </a:cubicBezTo>
                <a:cubicBezTo>
                  <a:pt x="924" y="49"/>
                  <a:pt x="924" y="49"/>
                  <a:pt x="924" y="49"/>
                </a:cubicBezTo>
                <a:cubicBezTo>
                  <a:pt x="921" y="47"/>
                  <a:pt x="921" y="47"/>
                  <a:pt x="921" y="47"/>
                </a:cubicBezTo>
                <a:cubicBezTo>
                  <a:pt x="920" y="48"/>
                  <a:pt x="920" y="48"/>
                  <a:pt x="920" y="48"/>
                </a:cubicBezTo>
                <a:cubicBezTo>
                  <a:pt x="920" y="47"/>
                  <a:pt x="920" y="47"/>
                  <a:pt x="920" y="47"/>
                </a:cubicBezTo>
                <a:cubicBezTo>
                  <a:pt x="917" y="46"/>
                  <a:pt x="917" y="46"/>
                  <a:pt x="917" y="46"/>
                </a:cubicBezTo>
                <a:cubicBezTo>
                  <a:pt x="914" y="47"/>
                  <a:pt x="914" y="47"/>
                  <a:pt x="914" y="47"/>
                </a:cubicBezTo>
                <a:cubicBezTo>
                  <a:pt x="912" y="49"/>
                  <a:pt x="912" y="49"/>
                  <a:pt x="912" y="49"/>
                </a:cubicBezTo>
                <a:cubicBezTo>
                  <a:pt x="910" y="49"/>
                  <a:pt x="910" y="49"/>
                  <a:pt x="910" y="49"/>
                </a:cubicBezTo>
                <a:cubicBezTo>
                  <a:pt x="908" y="52"/>
                  <a:pt x="908" y="52"/>
                  <a:pt x="908" y="52"/>
                </a:cubicBezTo>
                <a:cubicBezTo>
                  <a:pt x="909" y="53"/>
                  <a:pt x="909" y="53"/>
                  <a:pt x="909" y="53"/>
                </a:cubicBezTo>
                <a:cubicBezTo>
                  <a:pt x="910" y="53"/>
                  <a:pt x="910" y="53"/>
                  <a:pt x="910" y="53"/>
                </a:cubicBezTo>
                <a:cubicBezTo>
                  <a:pt x="914" y="56"/>
                  <a:pt x="914" y="56"/>
                  <a:pt x="914" y="56"/>
                </a:cubicBezTo>
                <a:cubicBezTo>
                  <a:pt x="914" y="57"/>
                  <a:pt x="914" y="57"/>
                  <a:pt x="914" y="57"/>
                </a:cubicBezTo>
                <a:cubicBezTo>
                  <a:pt x="916" y="58"/>
                  <a:pt x="916" y="58"/>
                  <a:pt x="916" y="58"/>
                </a:cubicBezTo>
                <a:cubicBezTo>
                  <a:pt x="916" y="60"/>
                  <a:pt x="916" y="60"/>
                  <a:pt x="916" y="60"/>
                </a:cubicBezTo>
                <a:cubicBezTo>
                  <a:pt x="916" y="60"/>
                  <a:pt x="916" y="60"/>
                  <a:pt x="916" y="60"/>
                </a:cubicBezTo>
                <a:cubicBezTo>
                  <a:pt x="914" y="59"/>
                  <a:pt x="914" y="59"/>
                  <a:pt x="914" y="59"/>
                </a:cubicBezTo>
                <a:cubicBezTo>
                  <a:pt x="912" y="59"/>
                  <a:pt x="912" y="59"/>
                  <a:pt x="912" y="59"/>
                </a:cubicBezTo>
                <a:cubicBezTo>
                  <a:pt x="912" y="58"/>
                  <a:pt x="912" y="58"/>
                  <a:pt x="912" y="58"/>
                </a:cubicBezTo>
                <a:cubicBezTo>
                  <a:pt x="909" y="54"/>
                  <a:pt x="909" y="54"/>
                  <a:pt x="909" y="54"/>
                </a:cubicBezTo>
                <a:cubicBezTo>
                  <a:pt x="907" y="55"/>
                  <a:pt x="907" y="55"/>
                  <a:pt x="907" y="55"/>
                </a:cubicBezTo>
                <a:cubicBezTo>
                  <a:pt x="906" y="55"/>
                  <a:pt x="906" y="55"/>
                  <a:pt x="906" y="55"/>
                </a:cubicBezTo>
                <a:cubicBezTo>
                  <a:pt x="906" y="54"/>
                  <a:pt x="906" y="54"/>
                  <a:pt x="906" y="54"/>
                </a:cubicBezTo>
                <a:cubicBezTo>
                  <a:pt x="907" y="52"/>
                  <a:pt x="907" y="52"/>
                  <a:pt x="907" y="52"/>
                </a:cubicBezTo>
                <a:cubicBezTo>
                  <a:pt x="905" y="51"/>
                  <a:pt x="905" y="51"/>
                  <a:pt x="905" y="51"/>
                </a:cubicBezTo>
                <a:cubicBezTo>
                  <a:pt x="904" y="51"/>
                  <a:pt x="904" y="51"/>
                  <a:pt x="904" y="51"/>
                </a:cubicBezTo>
                <a:cubicBezTo>
                  <a:pt x="904" y="55"/>
                  <a:pt x="904" y="55"/>
                  <a:pt x="904" y="55"/>
                </a:cubicBezTo>
                <a:cubicBezTo>
                  <a:pt x="905" y="57"/>
                  <a:pt x="905" y="57"/>
                  <a:pt x="905" y="57"/>
                </a:cubicBezTo>
                <a:cubicBezTo>
                  <a:pt x="905" y="59"/>
                  <a:pt x="905" y="59"/>
                  <a:pt x="905" y="59"/>
                </a:cubicBezTo>
                <a:cubicBezTo>
                  <a:pt x="905" y="61"/>
                  <a:pt x="905" y="61"/>
                  <a:pt x="905" y="61"/>
                </a:cubicBezTo>
                <a:cubicBezTo>
                  <a:pt x="905" y="59"/>
                  <a:pt x="905" y="59"/>
                  <a:pt x="905" y="59"/>
                </a:cubicBezTo>
                <a:cubicBezTo>
                  <a:pt x="903" y="56"/>
                  <a:pt x="903" y="56"/>
                  <a:pt x="903" y="56"/>
                </a:cubicBezTo>
                <a:cubicBezTo>
                  <a:pt x="902" y="58"/>
                  <a:pt x="902" y="58"/>
                  <a:pt x="902" y="58"/>
                </a:cubicBezTo>
                <a:cubicBezTo>
                  <a:pt x="901" y="60"/>
                  <a:pt x="901" y="60"/>
                  <a:pt x="901" y="60"/>
                </a:cubicBezTo>
                <a:cubicBezTo>
                  <a:pt x="902" y="61"/>
                  <a:pt x="902" y="61"/>
                  <a:pt x="902" y="61"/>
                </a:cubicBezTo>
                <a:cubicBezTo>
                  <a:pt x="901" y="62"/>
                  <a:pt x="901" y="62"/>
                  <a:pt x="901" y="62"/>
                </a:cubicBezTo>
                <a:cubicBezTo>
                  <a:pt x="899" y="61"/>
                  <a:pt x="899" y="61"/>
                  <a:pt x="899" y="61"/>
                </a:cubicBezTo>
                <a:cubicBezTo>
                  <a:pt x="897" y="61"/>
                  <a:pt x="897" y="61"/>
                  <a:pt x="897" y="61"/>
                </a:cubicBezTo>
                <a:cubicBezTo>
                  <a:pt x="898" y="60"/>
                  <a:pt x="898" y="60"/>
                  <a:pt x="898" y="60"/>
                </a:cubicBezTo>
                <a:cubicBezTo>
                  <a:pt x="900" y="58"/>
                  <a:pt x="900" y="58"/>
                  <a:pt x="900" y="58"/>
                </a:cubicBezTo>
                <a:cubicBezTo>
                  <a:pt x="902" y="55"/>
                  <a:pt x="902" y="55"/>
                  <a:pt x="902" y="55"/>
                </a:cubicBezTo>
                <a:cubicBezTo>
                  <a:pt x="903" y="53"/>
                  <a:pt x="903" y="53"/>
                  <a:pt x="903" y="53"/>
                </a:cubicBezTo>
                <a:cubicBezTo>
                  <a:pt x="902" y="52"/>
                  <a:pt x="902" y="52"/>
                  <a:pt x="902" y="52"/>
                </a:cubicBezTo>
                <a:cubicBezTo>
                  <a:pt x="901" y="50"/>
                  <a:pt x="901" y="50"/>
                  <a:pt x="901" y="50"/>
                </a:cubicBezTo>
                <a:cubicBezTo>
                  <a:pt x="899" y="52"/>
                  <a:pt x="899" y="52"/>
                  <a:pt x="899" y="52"/>
                </a:cubicBezTo>
                <a:cubicBezTo>
                  <a:pt x="898" y="53"/>
                  <a:pt x="898" y="53"/>
                  <a:pt x="898" y="53"/>
                </a:cubicBezTo>
                <a:cubicBezTo>
                  <a:pt x="897" y="52"/>
                  <a:pt x="897" y="52"/>
                  <a:pt x="897" y="52"/>
                </a:cubicBezTo>
                <a:cubicBezTo>
                  <a:pt x="898" y="50"/>
                  <a:pt x="898" y="50"/>
                  <a:pt x="898" y="50"/>
                </a:cubicBezTo>
                <a:cubicBezTo>
                  <a:pt x="896" y="49"/>
                  <a:pt x="896" y="49"/>
                  <a:pt x="896" y="49"/>
                </a:cubicBezTo>
                <a:cubicBezTo>
                  <a:pt x="895" y="50"/>
                  <a:pt x="895" y="50"/>
                  <a:pt x="895" y="50"/>
                </a:cubicBezTo>
                <a:cubicBezTo>
                  <a:pt x="894" y="51"/>
                  <a:pt x="894" y="51"/>
                  <a:pt x="894" y="51"/>
                </a:cubicBezTo>
                <a:cubicBezTo>
                  <a:pt x="895" y="53"/>
                  <a:pt x="895" y="53"/>
                  <a:pt x="895" y="53"/>
                </a:cubicBezTo>
                <a:cubicBezTo>
                  <a:pt x="895" y="56"/>
                  <a:pt x="895" y="56"/>
                  <a:pt x="895" y="56"/>
                </a:cubicBezTo>
                <a:cubicBezTo>
                  <a:pt x="894" y="55"/>
                  <a:pt x="894" y="55"/>
                  <a:pt x="894" y="55"/>
                </a:cubicBezTo>
                <a:cubicBezTo>
                  <a:pt x="894" y="52"/>
                  <a:pt x="894" y="52"/>
                  <a:pt x="894" y="52"/>
                </a:cubicBezTo>
                <a:cubicBezTo>
                  <a:pt x="893" y="52"/>
                  <a:pt x="893" y="52"/>
                  <a:pt x="893" y="52"/>
                </a:cubicBezTo>
                <a:cubicBezTo>
                  <a:pt x="893" y="53"/>
                  <a:pt x="893" y="53"/>
                  <a:pt x="893" y="53"/>
                </a:cubicBezTo>
                <a:cubicBezTo>
                  <a:pt x="891" y="54"/>
                  <a:pt x="891" y="54"/>
                  <a:pt x="891" y="54"/>
                </a:cubicBezTo>
                <a:cubicBezTo>
                  <a:pt x="891" y="56"/>
                  <a:pt x="891" y="56"/>
                  <a:pt x="891" y="56"/>
                </a:cubicBezTo>
                <a:cubicBezTo>
                  <a:pt x="889" y="57"/>
                  <a:pt x="889" y="57"/>
                  <a:pt x="889" y="57"/>
                </a:cubicBezTo>
                <a:cubicBezTo>
                  <a:pt x="888" y="58"/>
                  <a:pt x="888" y="58"/>
                  <a:pt x="888" y="58"/>
                </a:cubicBezTo>
                <a:cubicBezTo>
                  <a:pt x="887" y="59"/>
                  <a:pt x="887" y="59"/>
                  <a:pt x="887" y="59"/>
                </a:cubicBezTo>
                <a:cubicBezTo>
                  <a:pt x="885" y="59"/>
                  <a:pt x="885" y="59"/>
                  <a:pt x="885" y="59"/>
                </a:cubicBezTo>
                <a:cubicBezTo>
                  <a:pt x="887" y="58"/>
                  <a:pt x="887" y="58"/>
                  <a:pt x="887" y="58"/>
                </a:cubicBezTo>
                <a:cubicBezTo>
                  <a:pt x="887" y="56"/>
                  <a:pt x="887" y="56"/>
                  <a:pt x="887" y="56"/>
                </a:cubicBezTo>
                <a:cubicBezTo>
                  <a:pt x="886" y="56"/>
                  <a:pt x="886" y="56"/>
                  <a:pt x="886" y="56"/>
                </a:cubicBezTo>
                <a:cubicBezTo>
                  <a:pt x="885" y="55"/>
                  <a:pt x="885" y="55"/>
                  <a:pt x="885" y="55"/>
                </a:cubicBezTo>
                <a:cubicBezTo>
                  <a:pt x="885" y="54"/>
                  <a:pt x="885" y="54"/>
                  <a:pt x="885" y="54"/>
                </a:cubicBezTo>
                <a:cubicBezTo>
                  <a:pt x="887" y="54"/>
                  <a:pt x="887" y="54"/>
                  <a:pt x="887" y="54"/>
                </a:cubicBezTo>
                <a:cubicBezTo>
                  <a:pt x="888" y="55"/>
                  <a:pt x="888" y="55"/>
                  <a:pt x="888" y="55"/>
                </a:cubicBezTo>
                <a:cubicBezTo>
                  <a:pt x="888" y="54"/>
                  <a:pt x="888" y="54"/>
                  <a:pt x="888" y="54"/>
                </a:cubicBezTo>
                <a:cubicBezTo>
                  <a:pt x="888" y="53"/>
                  <a:pt x="888" y="53"/>
                  <a:pt x="888" y="53"/>
                </a:cubicBezTo>
                <a:cubicBezTo>
                  <a:pt x="888" y="52"/>
                  <a:pt x="888" y="52"/>
                  <a:pt x="888" y="52"/>
                </a:cubicBezTo>
                <a:cubicBezTo>
                  <a:pt x="890" y="51"/>
                  <a:pt x="890" y="51"/>
                  <a:pt x="890" y="51"/>
                </a:cubicBezTo>
                <a:cubicBezTo>
                  <a:pt x="893" y="49"/>
                  <a:pt x="893" y="49"/>
                  <a:pt x="893" y="49"/>
                </a:cubicBezTo>
                <a:cubicBezTo>
                  <a:pt x="893" y="47"/>
                  <a:pt x="893" y="47"/>
                  <a:pt x="893" y="47"/>
                </a:cubicBezTo>
                <a:cubicBezTo>
                  <a:pt x="895" y="46"/>
                  <a:pt x="895" y="46"/>
                  <a:pt x="895" y="46"/>
                </a:cubicBezTo>
                <a:cubicBezTo>
                  <a:pt x="894" y="46"/>
                  <a:pt x="894" y="46"/>
                  <a:pt x="894" y="46"/>
                </a:cubicBezTo>
                <a:cubicBezTo>
                  <a:pt x="893" y="46"/>
                  <a:pt x="893" y="46"/>
                  <a:pt x="893" y="46"/>
                </a:cubicBezTo>
                <a:cubicBezTo>
                  <a:pt x="890" y="48"/>
                  <a:pt x="890" y="48"/>
                  <a:pt x="890" y="48"/>
                </a:cubicBezTo>
                <a:cubicBezTo>
                  <a:pt x="888" y="50"/>
                  <a:pt x="888" y="50"/>
                  <a:pt x="888" y="50"/>
                </a:cubicBezTo>
                <a:cubicBezTo>
                  <a:pt x="887" y="50"/>
                  <a:pt x="887" y="50"/>
                  <a:pt x="887" y="50"/>
                </a:cubicBezTo>
                <a:cubicBezTo>
                  <a:pt x="888" y="48"/>
                  <a:pt x="888" y="48"/>
                  <a:pt x="888" y="48"/>
                </a:cubicBezTo>
                <a:cubicBezTo>
                  <a:pt x="889" y="47"/>
                  <a:pt x="889" y="47"/>
                  <a:pt x="889" y="47"/>
                </a:cubicBezTo>
                <a:cubicBezTo>
                  <a:pt x="890" y="45"/>
                  <a:pt x="890" y="45"/>
                  <a:pt x="890" y="45"/>
                </a:cubicBezTo>
                <a:cubicBezTo>
                  <a:pt x="892" y="45"/>
                  <a:pt x="892" y="45"/>
                  <a:pt x="892" y="45"/>
                </a:cubicBezTo>
                <a:cubicBezTo>
                  <a:pt x="894" y="43"/>
                  <a:pt x="894" y="43"/>
                  <a:pt x="894" y="43"/>
                </a:cubicBezTo>
                <a:cubicBezTo>
                  <a:pt x="895" y="43"/>
                  <a:pt x="895" y="43"/>
                  <a:pt x="895" y="43"/>
                </a:cubicBezTo>
                <a:cubicBezTo>
                  <a:pt x="896" y="41"/>
                  <a:pt x="896" y="41"/>
                  <a:pt x="896" y="41"/>
                </a:cubicBezTo>
                <a:cubicBezTo>
                  <a:pt x="897" y="40"/>
                  <a:pt x="897" y="40"/>
                  <a:pt x="897" y="40"/>
                </a:cubicBezTo>
                <a:cubicBezTo>
                  <a:pt x="895" y="39"/>
                  <a:pt x="895" y="39"/>
                  <a:pt x="895" y="39"/>
                </a:cubicBezTo>
                <a:cubicBezTo>
                  <a:pt x="895" y="37"/>
                  <a:pt x="895" y="37"/>
                  <a:pt x="895" y="37"/>
                </a:cubicBezTo>
                <a:cubicBezTo>
                  <a:pt x="896" y="35"/>
                  <a:pt x="896" y="35"/>
                  <a:pt x="896" y="35"/>
                </a:cubicBezTo>
                <a:cubicBezTo>
                  <a:pt x="898" y="32"/>
                  <a:pt x="898" y="32"/>
                  <a:pt x="898" y="32"/>
                </a:cubicBezTo>
                <a:cubicBezTo>
                  <a:pt x="899" y="31"/>
                  <a:pt x="899" y="31"/>
                  <a:pt x="899" y="31"/>
                </a:cubicBezTo>
                <a:cubicBezTo>
                  <a:pt x="898" y="30"/>
                  <a:pt x="898" y="30"/>
                  <a:pt x="898" y="30"/>
                </a:cubicBezTo>
                <a:cubicBezTo>
                  <a:pt x="896" y="29"/>
                  <a:pt x="896" y="29"/>
                  <a:pt x="896" y="29"/>
                </a:cubicBezTo>
                <a:cubicBezTo>
                  <a:pt x="896" y="28"/>
                  <a:pt x="896" y="28"/>
                  <a:pt x="896" y="28"/>
                </a:cubicBezTo>
                <a:cubicBezTo>
                  <a:pt x="897" y="25"/>
                  <a:pt x="897" y="25"/>
                  <a:pt x="897" y="25"/>
                </a:cubicBezTo>
                <a:cubicBezTo>
                  <a:pt x="898" y="24"/>
                  <a:pt x="898" y="24"/>
                  <a:pt x="898" y="24"/>
                </a:cubicBezTo>
                <a:cubicBezTo>
                  <a:pt x="899" y="22"/>
                  <a:pt x="899" y="22"/>
                  <a:pt x="899" y="22"/>
                </a:cubicBezTo>
                <a:cubicBezTo>
                  <a:pt x="899" y="18"/>
                  <a:pt x="899" y="18"/>
                  <a:pt x="899" y="18"/>
                </a:cubicBezTo>
                <a:cubicBezTo>
                  <a:pt x="900" y="17"/>
                  <a:pt x="900" y="17"/>
                  <a:pt x="900" y="17"/>
                </a:cubicBezTo>
                <a:cubicBezTo>
                  <a:pt x="900" y="16"/>
                  <a:pt x="900" y="16"/>
                  <a:pt x="900" y="16"/>
                </a:cubicBezTo>
                <a:cubicBezTo>
                  <a:pt x="897" y="15"/>
                  <a:pt x="897" y="15"/>
                  <a:pt x="897" y="15"/>
                </a:cubicBezTo>
                <a:cubicBezTo>
                  <a:pt x="893" y="15"/>
                  <a:pt x="893" y="15"/>
                  <a:pt x="893" y="15"/>
                </a:cubicBezTo>
                <a:cubicBezTo>
                  <a:pt x="890" y="14"/>
                  <a:pt x="890" y="14"/>
                  <a:pt x="890" y="14"/>
                </a:cubicBezTo>
                <a:cubicBezTo>
                  <a:pt x="888" y="16"/>
                  <a:pt x="888" y="16"/>
                  <a:pt x="888" y="16"/>
                </a:cubicBezTo>
                <a:cubicBezTo>
                  <a:pt x="886" y="16"/>
                  <a:pt x="886" y="16"/>
                  <a:pt x="886" y="16"/>
                </a:cubicBezTo>
                <a:cubicBezTo>
                  <a:pt x="883" y="17"/>
                  <a:pt x="883" y="17"/>
                  <a:pt x="883" y="17"/>
                </a:cubicBezTo>
                <a:cubicBezTo>
                  <a:pt x="878" y="18"/>
                  <a:pt x="878" y="18"/>
                  <a:pt x="878" y="18"/>
                </a:cubicBezTo>
                <a:cubicBezTo>
                  <a:pt x="877" y="20"/>
                  <a:pt x="877" y="20"/>
                  <a:pt x="877" y="20"/>
                </a:cubicBezTo>
                <a:cubicBezTo>
                  <a:pt x="879" y="22"/>
                  <a:pt x="879" y="22"/>
                  <a:pt x="879" y="22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8" y="25"/>
                  <a:pt x="878" y="25"/>
                  <a:pt x="878" y="25"/>
                </a:cubicBezTo>
                <a:cubicBezTo>
                  <a:pt x="877" y="22"/>
                  <a:pt x="877" y="22"/>
                  <a:pt x="877" y="22"/>
                </a:cubicBezTo>
                <a:cubicBezTo>
                  <a:pt x="876" y="21"/>
                  <a:pt x="876" y="21"/>
                  <a:pt x="876" y="21"/>
                </a:cubicBezTo>
                <a:cubicBezTo>
                  <a:pt x="875" y="19"/>
                  <a:pt x="875" y="19"/>
                  <a:pt x="875" y="19"/>
                </a:cubicBezTo>
                <a:cubicBezTo>
                  <a:pt x="873" y="19"/>
                  <a:pt x="873" y="19"/>
                  <a:pt x="873" y="19"/>
                </a:cubicBezTo>
                <a:cubicBezTo>
                  <a:pt x="872" y="21"/>
                  <a:pt x="872" y="21"/>
                  <a:pt x="872" y="21"/>
                </a:cubicBezTo>
                <a:cubicBezTo>
                  <a:pt x="872" y="22"/>
                  <a:pt x="872" y="22"/>
                  <a:pt x="872" y="22"/>
                </a:cubicBezTo>
                <a:cubicBezTo>
                  <a:pt x="871" y="23"/>
                  <a:pt x="871" y="23"/>
                  <a:pt x="871" y="23"/>
                </a:cubicBezTo>
                <a:cubicBezTo>
                  <a:pt x="871" y="21"/>
                  <a:pt x="871" y="21"/>
                  <a:pt x="871" y="21"/>
                </a:cubicBezTo>
                <a:cubicBezTo>
                  <a:pt x="871" y="20"/>
                  <a:pt x="871" y="20"/>
                  <a:pt x="871" y="20"/>
                </a:cubicBezTo>
                <a:cubicBezTo>
                  <a:pt x="870" y="19"/>
                  <a:pt x="870" y="19"/>
                  <a:pt x="870" y="19"/>
                </a:cubicBezTo>
                <a:cubicBezTo>
                  <a:pt x="867" y="20"/>
                  <a:pt x="867" y="20"/>
                  <a:pt x="867" y="20"/>
                </a:cubicBezTo>
                <a:cubicBezTo>
                  <a:pt x="866" y="22"/>
                  <a:pt x="866" y="22"/>
                  <a:pt x="866" y="22"/>
                </a:cubicBezTo>
                <a:cubicBezTo>
                  <a:pt x="867" y="23"/>
                  <a:pt x="867" y="23"/>
                  <a:pt x="867" y="23"/>
                </a:cubicBezTo>
                <a:cubicBezTo>
                  <a:pt x="869" y="25"/>
                  <a:pt x="869" y="25"/>
                  <a:pt x="869" y="25"/>
                </a:cubicBezTo>
                <a:cubicBezTo>
                  <a:pt x="871" y="27"/>
                  <a:pt x="871" y="27"/>
                  <a:pt x="871" y="27"/>
                </a:cubicBezTo>
                <a:cubicBezTo>
                  <a:pt x="873" y="29"/>
                  <a:pt x="873" y="29"/>
                  <a:pt x="873" y="29"/>
                </a:cubicBezTo>
                <a:cubicBezTo>
                  <a:pt x="872" y="29"/>
                  <a:pt x="872" y="29"/>
                  <a:pt x="872" y="29"/>
                </a:cubicBezTo>
                <a:cubicBezTo>
                  <a:pt x="869" y="27"/>
                  <a:pt x="869" y="27"/>
                  <a:pt x="869" y="27"/>
                </a:cubicBezTo>
                <a:cubicBezTo>
                  <a:pt x="866" y="24"/>
                  <a:pt x="866" y="24"/>
                  <a:pt x="866" y="24"/>
                </a:cubicBezTo>
                <a:cubicBezTo>
                  <a:pt x="865" y="24"/>
                  <a:pt x="865" y="24"/>
                  <a:pt x="865" y="24"/>
                </a:cubicBezTo>
                <a:cubicBezTo>
                  <a:pt x="865" y="25"/>
                  <a:pt x="865" y="25"/>
                  <a:pt x="865" y="25"/>
                </a:cubicBezTo>
                <a:cubicBezTo>
                  <a:pt x="861" y="25"/>
                  <a:pt x="861" y="25"/>
                  <a:pt x="861" y="25"/>
                </a:cubicBezTo>
                <a:cubicBezTo>
                  <a:pt x="861" y="25"/>
                  <a:pt x="861" y="25"/>
                  <a:pt x="861" y="25"/>
                </a:cubicBezTo>
                <a:cubicBezTo>
                  <a:pt x="862" y="26"/>
                  <a:pt x="862" y="26"/>
                  <a:pt x="862" y="26"/>
                </a:cubicBezTo>
                <a:cubicBezTo>
                  <a:pt x="864" y="26"/>
                  <a:pt x="864" y="26"/>
                  <a:pt x="864" y="26"/>
                </a:cubicBezTo>
                <a:cubicBezTo>
                  <a:pt x="864" y="28"/>
                  <a:pt x="864" y="28"/>
                  <a:pt x="864" y="28"/>
                </a:cubicBezTo>
                <a:cubicBezTo>
                  <a:pt x="865" y="30"/>
                  <a:pt x="865" y="30"/>
                  <a:pt x="865" y="30"/>
                </a:cubicBezTo>
                <a:cubicBezTo>
                  <a:pt x="868" y="31"/>
                  <a:pt x="868" y="31"/>
                  <a:pt x="868" y="31"/>
                </a:cubicBezTo>
                <a:cubicBezTo>
                  <a:pt x="868" y="33"/>
                  <a:pt x="868" y="33"/>
                  <a:pt x="868" y="33"/>
                </a:cubicBezTo>
                <a:cubicBezTo>
                  <a:pt x="869" y="34"/>
                  <a:pt x="869" y="34"/>
                  <a:pt x="869" y="34"/>
                </a:cubicBezTo>
                <a:cubicBezTo>
                  <a:pt x="868" y="34"/>
                  <a:pt x="868" y="34"/>
                  <a:pt x="868" y="34"/>
                </a:cubicBezTo>
                <a:cubicBezTo>
                  <a:pt x="866" y="32"/>
                  <a:pt x="866" y="32"/>
                  <a:pt x="866" y="32"/>
                </a:cubicBezTo>
                <a:cubicBezTo>
                  <a:pt x="864" y="31"/>
                  <a:pt x="864" y="31"/>
                  <a:pt x="864" y="31"/>
                </a:cubicBezTo>
                <a:cubicBezTo>
                  <a:pt x="863" y="29"/>
                  <a:pt x="863" y="29"/>
                  <a:pt x="863" y="29"/>
                </a:cubicBezTo>
                <a:cubicBezTo>
                  <a:pt x="862" y="28"/>
                  <a:pt x="862" y="28"/>
                  <a:pt x="862" y="28"/>
                </a:cubicBezTo>
                <a:cubicBezTo>
                  <a:pt x="859" y="27"/>
                  <a:pt x="859" y="27"/>
                  <a:pt x="859" y="27"/>
                </a:cubicBezTo>
                <a:cubicBezTo>
                  <a:pt x="858" y="29"/>
                  <a:pt x="858" y="29"/>
                  <a:pt x="858" y="29"/>
                </a:cubicBezTo>
                <a:cubicBezTo>
                  <a:pt x="858" y="30"/>
                  <a:pt x="858" y="30"/>
                  <a:pt x="858" y="30"/>
                </a:cubicBezTo>
                <a:cubicBezTo>
                  <a:pt x="856" y="33"/>
                  <a:pt x="856" y="33"/>
                  <a:pt x="856" y="33"/>
                </a:cubicBezTo>
                <a:cubicBezTo>
                  <a:pt x="855" y="36"/>
                  <a:pt x="855" y="36"/>
                  <a:pt x="855" y="36"/>
                </a:cubicBezTo>
                <a:cubicBezTo>
                  <a:pt x="857" y="38"/>
                  <a:pt x="857" y="38"/>
                  <a:pt x="857" y="38"/>
                </a:cubicBezTo>
                <a:cubicBezTo>
                  <a:pt x="855" y="38"/>
                  <a:pt x="855" y="38"/>
                  <a:pt x="855" y="38"/>
                </a:cubicBezTo>
                <a:cubicBezTo>
                  <a:pt x="854" y="39"/>
                  <a:pt x="854" y="39"/>
                  <a:pt x="854" y="39"/>
                </a:cubicBezTo>
                <a:cubicBezTo>
                  <a:pt x="855" y="41"/>
                  <a:pt x="855" y="41"/>
                  <a:pt x="855" y="41"/>
                </a:cubicBezTo>
                <a:cubicBezTo>
                  <a:pt x="856" y="43"/>
                  <a:pt x="856" y="43"/>
                  <a:pt x="856" y="43"/>
                </a:cubicBezTo>
                <a:cubicBezTo>
                  <a:pt x="857" y="43"/>
                  <a:pt x="857" y="43"/>
                  <a:pt x="857" y="43"/>
                </a:cubicBezTo>
                <a:cubicBezTo>
                  <a:pt x="861" y="40"/>
                  <a:pt x="861" y="40"/>
                  <a:pt x="861" y="40"/>
                </a:cubicBezTo>
                <a:cubicBezTo>
                  <a:pt x="862" y="41"/>
                  <a:pt x="862" y="41"/>
                  <a:pt x="862" y="41"/>
                </a:cubicBezTo>
                <a:cubicBezTo>
                  <a:pt x="863" y="42"/>
                  <a:pt x="863" y="42"/>
                  <a:pt x="863" y="42"/>
                </a:cubicBezTo>
                <a:cubicBezTo>
                  <a:pt x="861" y="42"/>
                  <a:pt x="861" y="42"/>
                  <a:pt x="861" y="42"/>
                </a:cubicBezTo>
                <a:cubicBezTo>
                  <a:pt x="860" y="43"/>
                  <a:pt x="860" y="43"/>
                  <a:pt x="860" y="43"/>
                </a:cubicBezTo>
                <a:cubicBezTo>
                  <a:pt x="860" y="44"/>
                  <a:pt x="860" y="44"/>
                  <a:pt x="860" y="44"/>
                </a:cubicBezTo>
                <a:cubicBezTo>
                  <a:pt x="859" y="44"/>
                  <a:pt x="859" y="44"/>
                  <a:pt x="859" y="44"/>
                </a:cubicBezTo>
                <a:cubicBezTo>
                  <a:pt x="858" y="46"/>
                  <a:pt x="858" y="46"/>
                  <a:pt x="858" y="46"/>
                </a:cubicBezTo>
                <a:cubicBezTo>
                  <a:pt x="858" y="47"/>
                  <a:pt x="858" y="47"/>
                  <a:pt x="858" y="47"/>
                </a:cubicBezTo>
                <a:cubicBezTo>
                  <a:pt x="856" y="49"/>
                  <a:pt x="856" y="49"/>
                  <a:pt x="856" y="49"/>
                </a:cubicBezTo>
                <a:cubicBezTo>
                  <a:pt x="855" y="48"/>
                  <a:pt x="855" y="48"/>
                  <a:pt x="855" y="48"/>
                </a:cubicBezTo>
                <a:cubicBezTo>
                  <a:pt x="856" y="47"/>
                  <a:pt x="856" y="47"/>
                  <a:pt x="856" y="47"/>
                </a:cubicBezTo>
                <a:cubicBezTo>
                  <a:pt x="855" y="44"/>
                  <a:pt x="855" y="44"/>
                  <a:pt x="855" y="44"/>
                </a:cubicBezTo>
                <a:cubicBezTo>
                  <a:pt x="853" y="44"/>
                  <a:pt x="853" y="44"/>
                  <a:pt x="853" y="44"/>
                </a:cubicBezTo>
                <a:cubicBezTo>
                  <a:pt x="852" y="46"/>
                  <a:pt x="852" y="46"/>
                  <a:pt x="852" y="46"/>
                </a:cubicBezTo>
                <a:cubicBezTo>
                  <a:pt x="853" y="47"/>
                  <a:pt x="853" y="47"/>
                  <a:pt x="853" y="47"/>
                </a:cubicBezTo>
                <a:cubicBezTo>
                  <a:pt x="851" y="48"/>
                  <a:pt x="851" y="48"/>
                  <a:pt x="851" y="48"/>
                </a:cubicBezTo>
                <a:cubicBezTo>
                  <a:pt x="849" y="49"/>
                  <a:pt x="849" y="49"/>
                  <a:pt x="849" y="49"/>
                </a:cubicBezTo>
                <a:cubicBezTo>
                  <a:pt x="848" y="50"/>
                  <a:pt x="848" y="50"/>
                  <a:pt x="848" y="50"/>
                </a:cubicBezTo>
                <a:cubicBezTo>
                  <a:pt x="848" y="48"/>
                  <a:pt x="848" y="48"/>
                  <a:pt x="848" y="48"/>
                </a:cubicBezTo>
                <a:cubicBezTo>
                  <a:pt x="847" y="49"/>
                  <a:pt x="847" y="49"/>
                  <a:pt x="847" y="49"/>
                </a:cubicBezTo>
                <a:cubicBezTo>
                  <a:pt x="847" y="51"/>
                  <a:pt x="847" y="51"/>
                  <a:pt x="847" y="51"/>
                </a:cubicBezTo>
                <a:cubicBezTo>
                  <a:pt x="848" y="53"/>
                  <a:pt x="848" y="53"/>
                  <a:pt x="848" y="53"/>
                </a:cubicBezTo>
                <a:cubicBezTo>
                  <a:pt x="848" y="55"/>
                  <a:pt x="848" y="55"/>
                  <a:pt x="848" y="55"/>
                </a:cubicBezTo>
                <a:cubicBezTo>
                  <a:pt x="849" y="56"/>
                  <a:pt x="849" y="56"/>
                  <a:pt x="849" y="56"/>
                </a:cubicBezTo>
                <a:cubicBezTo>
                  <a:pt x="849" y="59"/>
                  <a:pt x="849" y="59"/>
                  <a:pt x="849" y="59"/>
                </a:cubicBezTo>
                <a:cubicBezTo>
                  <a:pt x="850" y="59"/>
                  <a:pt x="850" y="59"/>
                  <a:pt x="850" y="59"/>
                </a:cubicBezTo>
                <a:cubicBezTo>
                  <a:pt x="851" y="60"/>
                  <a:pt x="851" y="60"/>
                  <a:pt x="851" y="60"/>
                </a:cubicBezTo>
                <a:cubicBezTo>
                  <a:pt x="851" y="61"/>
                  <a:pt x="851" y="61"/>
                  <a:pt x="851" y="61"/>
                </a:cubicBezTo>
                <a:cubicBezTo>
                  <a:pt x="852" y="62"/>
                  <a:pt x="852" y="62"/>
                  <a:pt x="852" y="62"/>
                </a:cubicBezTo>
                <a:cubicBezTo>
                  <a:pt x="852" y="64"/>
                  <a:pt x="852" y="64"/>
                  <a:pt x="852" y="64"/>
                </a:cubicBezTo>
                <a:cubicBezTo>
                  <a:pt x="850" y="65"/>
                  <a:pt x="850" y="65"/>
                  <a:pt x="850" y="65"/>
                </a:cubicBezTo>
                <a:cubicBezTo>
                  <a:pt x="849" y="67"/>
                  <a:pt x="849" y="67"/>
                  <a:pt x="849" y="67"/>
                </a:cubicBezTo>
                <a:cubicBezTo>
                  <a:pt x="848" y="70"/>
                  <a:pt x="848" y="70"/>
                  <a:pt x="848" y="70"/>
                </a:cubicBezTo>
                <a:cubicBezTo>
                  <a:pt x="847" y="71"/>
                  <a:pt x="847" y="71"/>
                  <a:pt x="847" y="71"/>
                </a:cubicBezTo>
                <a:cubicBezTo>
                  <a:pt x="845" y="75"/>
                  <a:pt x="845" y="75"/>
                  <a:pt x="845" y="75"/>
                </a:cubicBezTo>
                <a:cubicBezTo>
                  <a:pt x="845" y="76"/>
                  <a:pt x="845" y="76"/>
                  <a:pt x="845" y="76"/>
                </a:cubicBezTo>
                <a:cubicBezTo>
                  <a:pt x="843" y="79"/>
                  <a:pt x="843" y="79"/>
                  <a:pt x="843" y="79"/>
                </a:cubicBezTo>
                <a:cubicBezTo>
                  <a:pt x="843" y="78"/>
                  <a:pt x="843" y="78"/>
                  <a:pt x="843" y="78"/>
                </a:cubicBezTo>
                <a:cubicBezTo>
                  <a:pt x="843" y="76"/>
                  <a:pt x="843" y="76"/>
                  <a:pt x="843" y="76"/>
                </a:cubicBezTo>
                <a:cubicBezTo>
                  <a:pt x="844" y="73"/>
                  <a:pt x="844" y="73"/>
                  <a:pt x="844" y="73"/>
                </a:cubicBezTo>
                <a:cubicBezTo>
                  <a:pt x="846" y="71"/>
                  <a:pt x="846" y="71"/>
                  <a:pt x="846" y="71"/>
                </a:cubicBezTo>
                <a:cubicBezTo>
                  <a:pt x="845" y="71"/>
                  <a:pt x="845" y="71"/>
                  <a:pt x="845" y="71"/>
                </a:cubicBezTo>
                <a:cubicBezTo>
                  <a:pt x="845" y="71"/>
                  <a:pt x="845" y="71"/>
                  <a:pt x="845" y="71"/>
                </a:cubicBezTo>
                <a:cubicBezTo>
                  <a:pt x="843" y="71"/>
                  <a:pt x="843" y="71"/>
                  <a:pt x="843" y="71"/>
                </a:cubicBezTo>
                <a:cubicBezTo>
                  <a:pt x="842" y="70"/>
                  <a:pt x="842" y="70"/>
                  <a:pt x="842" y="70"/>
                </a:cubicBezTo>
                <a:cubicBezTo>
                  <a:pt x="841" y="69"/>
                  <a:pt x="841" y="69"/>
                  <a:pt x="841" y="69"/>
                </a:cubicBezTo>
                <a:cubicBezTo>
                  <a:pt x="842" y="69"/>
                  <a:pt x="842" y="69"/>
                  <a:pt x="842" y="69"/>
                </a:cubicBezTo>
                <a:cubicBezTo>
                  <a:pt x="844" y="68"/>
                  <a:pt x="844" y="68"/>
                  <a:pt x="844" y="68"/>
                </a:cubicBezTo>
                <a:cubicBezTo>
                  <a:pt x="845" y="68"/>
                  <a:pt x="845" y="68"/>
                  <a:pt x="845" y="68"/>
                </a:cubicBezTo>
                <a:cubicBezTo>
                  <a:pt x="845" y="67"/>
                  <a:pt x="845" y="67"/>
                  <a:pt x="845" y="67"/>
                </a:cubicBezTo>
                <a:cubicBezTo>
                  <a:pt x="846" y="67"/>
                  <a:pt x="846" y="67"/>
                  <a:pt x="846" y="67"/>
                </a:cubicBezTo>
                <a:cubicBezTo>
                  <a:pt x="847" y="69"/>
                  <a:pt x="847" y="69"/>
                  <a:pt x="847" y="69"/>
                </a:cubicBezTo>
                <a:cubicBezTo>
                  <a:pt x="847" y="67"/>
                  <a:pt x="847" y="67"/>
                  <a:pt x="847" y="67"/>
                </a:cubicBezTo>
                <a:cubicBezTo>
                  <a:pt x="847" y="65"/>
                  <a:pt x="847" y="65"/>
                  <a:pt x="847" y="65"/>
                </a:cubicBezTo>
                <a:cubicBezTo>
                  <a:pt x="846" y="64"/>
                  <a:pt x="846" y="64"/>
                  <a:pt x="846" y="64"/>
                </a:cubicBezTo>
                <a:cubicBezTo>
                  <a:pt x="845" y="63"/>
                  <a:pt x="845" y="63"/>
                  <a:pt x="845" y="63"/>
                </a:cubicBezTo>
                <a:cubicBezTo>
                  <a:pt x="843" y="60"/>
                  <a:pt x="843" y="60"/>
                  <a:pt x="843" y="60"/>
                </a:cubicBezTo>
                <a:cubicBezTo>
                  <a:pt x="843" y="58"/>
                  <a:pt x="843" y="58"/>
                  <a:pt x="843" y="58"/>
                </a:cubicBezTo>
                <a:cubicBezTo>
                  <a:pt x="843" y="57"/>
                  <a:pt x="843" y="57"/>
                  <a:pt x="843" y="57"/>
                </a:cubicBezTo>
                <a:cubicBezTo>
                  <a:pt x="842" y="54"/>
                  <a:pt x="842" y="54"/>
                  <a:pt x="842" y="54"/>
                </a:cubicBezTo>
                <a:cubicBezTo>
                  <a:pt x="841" y="52"/>
                  <a:pt x="841" y="52"/>
                  <a:pt x="841" y="52"/>
                </a:cubicBezTo>
                <a:cubicBezTo>
                  <a:pt x="841" y="50"/>
                  <a:pt x="841" y="50"/>
                  <a:pt x="841" y="50"/>
                </a:cubicBezTo>
                <a:cubicBezTo>
                  <a:pt x="842" y="50"/>
                  <a:pt x="842" y="50"/>
                  <a:pt x="842" y="50"/>
                </a:cubicBezTo>
                <a:cubicBezTo>
                  <a:pt x="844" y="47"/>
                  <a:pt x="844" y="47"/>
                  <a:pt x="844" y="47"/>
                </a:cubicBezTo>
                <a:cubicBezTo>
                  <a:pt x="844" y="45"/>
                  <a:pt x="844" y="45"/>
                  <a:pt x="844" y="45"/>
                </a:cubicBezTo>
                <a:cubicBezTo>
                  <a:pt x="846" y="43"/>
                  <a:pt x="846" y="43"/>
                  <a:pt x="846" y="43"/>
                </a:cubicBezTo>
                <a:cubicBezTo>
                  <a:pt x="847" y="41"/>
                  <a:pt x="847" y="41"/>
                  <a:pt x="847" y="41"/>
                </a:cubicBezTo>
                <a:cubicBezTo>
                  <a:pt x="849" y="40"/>
                  <a:pt x="849" y="40"/>
                  <a:pt x="849" y="40"/>
                </a:cubicBezTo>
                <a:cubicBezTo>
                  <a:pt x="849" y="38"/>
                  <a:pt x="849" y="38"/>
                  <a:pt x="849" y="38"/>
                </a:cubicBezTo>
                <a:cubicBezTo>
                  <a:pt x="848" y="37"/>
                  <a:pt x="848" y="37"/>
                  <a:pt x="848" y="37"/>
                </a:cubicBezTo>
                <a:cubicBezTo>
                  <a:pt x="847" y="35"/>
                  <a:pt x="847" y="35"/>
                  <a:pt x="847" y="35"/>
                </a:cubicBezTo>
                <a:cubicBezTo>
                  <a:pt x="847" y="33"/>
                  <a:pt x="847" y="33"/>
                  <a:pt x="847" y="33"/>
                </a:cubicBezTo>
                <a:cubicBezTo>
                  <a:pt x="849" y="29"/>
                  <a:pt x="849" y="29"/>
                  <a:pt x="849" y="29"/>
                </a:cubicBezTo>
                <a:cubicBezTo>
                  <a:pt x="850" y="28"/>
                  <a:pt x="850" y="28"/>
                  <a:pt x="850" y="28"/>
                </a:cubicBezTo>
                <a:cubicBezTo>
                  <a:pt x="853" y="26"/>
                  <a:pt x="853" y="26"/>
                  <a:pt x="853" y="26"/>
                </a:cubicBezTo>
                <a:cubicBezTo>
                  <a:pt x="857" y="22"/>
                  <a:pt x="857" y="22"/>
                  <a:pt x="857" y="22"/>
                </a:cubicBezTo>
                <a:cubicBezTo>
                  <a:pt x="861" y="18"/>
                  <a:pt x="861" y="18"/>
                  <a:pt x="861" y="18"/>
                </a:cubicBezTo>
                <a:cubicBezTo>
                  <a:pt x="863" y="18"/>
                  <a:pt x="863" y="18"/>
                  <a:pt x="863" y="18"/>
                </a:cubicBezTo>
                <a:cubicBezTo>
                  <a:pt x="864" y="16"/>
                  <a:pt x="864" y="16"/>
                  <a:pt x="864" y="16"/>
                </a:cubicBezTo>
                <a:cubicBezTo>
                  <a:pt x="865" y="14"/>
                  <a:pt x="865" y="14"/>
                  <a:pt x="865" y="14"/>
                </a:cubicBezTo>
                <a:cubicBezTo>
                  <a:pt x="867" y="14"/>
                  <a:pt x="867" y="14"/>
                  <a:pt x="867" y="14"/>
                </a:cubicBezTo>
                <a:cubicBezTo>
                  <a:pt x="871" y="13"/>
                  <a:pt x="871" y="13"/>
                  <a:pt x="871" y="13"/>
                </a:cubicBezTo>
                <a:cubicBezTo>
                  <a:pt x="873" y="12"/>
                  <a:pt x="873" y="12"/>
                  <a:pt x="873" y="12"/>
                </a:cubicBezTo>
                <a:cubicBezTo>
                  <a:pt x="874" y="10"/>
                  <a:pt x="874" y="10"/>
                  <a:pt x="874" y="10"/>
                </a:cubicBezTo>
                <a:cubicBezTo>
                  <a:pt x="873" y="9"/>
                  <a:pt x="873" y="9"/>
                  <a:pt x="873" y="9"/>
                </a:cubicBezTo>
                <a:cubicBezTo>
                  <a:pt x="869" y="7"/>
                  <a:pt x="869" y="7"/>
                  <a:pt x="869" y="7"/>
                </a:cubicBezTo>
                <a:cubicBezTo>
                  <a:pt x="867" y="5"/>
                  <a:pt x="867" y="5"/>
                  <a:pt x="867" y="5"/>
                </a:cubicBezTo>
                <a:cubicBezTo>
                  <a:pt x="864" y="5"/>
                  <a:pt x="864" y="5"/>
                  <a:pt x="864" y="5"/>
                </a:cubicBezTo>
                <a:cubicBezTo>
                  <a:pt x="863" y="5"/>
                  <a:pt x="863" y="5"/>
                  <a:pt x="863" y="5"/>
                </a:cubicBezTo>
                <a:cubicBezTo>
                  <a:pt x="861" y="5"/>
                  <a:pt x="861" y="5"/>
                  <a:pt x="861" y="5"/>
                </a:cubicBezTo>
                <a:cubicBezTo>
                  <a:pt x="859" y="5"/>
                  <a:pt x="859" y="5"/>
                  <a:pt x="859" y="5"/>
                </a:cubicBezTo>
                <a:cubicBezTo>
                  <a:pt x="857" y="5"/>
                  <a:pt x="857" y="5"/>
                  <a:pt x="857" y="5"/>
                </a:cubicBezTo>
                <a:cubicBezTo>
                  <a:pt x="853" y="6"/>
                  <a:pt x="853" y="6"/>
                  <a:pt x="853" y="6"/>
                </a:cubicBezTo>
                <a:cubicBezTo>
                  <a:pt x="848" y="7"/>
                  <a:pt x="848" y="7"/>
                  <a:pt x="848" y="7"/>
                </a:cubicBezTo>
                <a:cubicBezTo>
                  <a:pt x="844" y="10"/>
                  <a:pt x="844" y="10"/>
                  <a:pt x="844" y="10"/>
                </a:cubicBezTo>
                <a:cubicBezTo>
                  <a:pt x="841" y="12"/>
                  <a:pt x="841" y="12"/>
                  <a:pt x="841" y="12"/>
                </a:cubicBezTo>
                <a:cubicBezTo>
                  <a:pt x="840" y="14"/>
                  <a:pt x="840" y="14"/>
                  <a:pt x="840" y="14"/>
                </a:cubicBezTo>
                <a:cubicBezTo>
                  <a:pt x="841" y="16"/>
                  <a:pt x="841" y="16"/>
                  <a:pt x="841" y="16"/>
                </a:cubicBezTo>
                <a:cubicBezTo>
                  <a:pt x="840" y="15"/>
                  <a:pt x="840" y="15"/>
                  <a:pt x="840" y="15"/>
                </a:cubicBezTo>
                <a:cubicBezTo>
                  <a:pt x="838" y="15"/>
                  <a:pt x="838" y="15"/>
                  <a:pt x="838" y="15"/>
                </a:cubicBezTo>
                <a:cubicBezTo>
                  <a:pt x="837" y="17"/>
                  <a:pt x="837" y="17"/>
                  <a:pt x="837" y="17"/>
                </a:cubicBezTo>
                <a:cubicBezTo>
                  <a:pt x="835" y="17"/>
                  <a:pt x="835" y="17"/>
                  <a:pt x="835" y="17"/>
                </a:cubicBezTo>
                <a:cubicBezTo>
                  <a:pt x="833" y="19"/>
                  <a:pt x="833" y="19"/>
                  <a:pt x="833" y="19"/>
                </a:cubicBezTo>
                <a:cubicBezTo>
                  <a:pt x="833" y="21"/>
                  <a:pt x="833" y="21"/>
                  <a:pt x="833" y="21"/>
                </a:cubicBezTo>
                <a:lnTo>
                  <a:pt x="832" y="21"/>
                </a:lnTo>
                <a:close/>
                <a:moveTo>
                  <a:pt x="981" y="509"/>
                </a:moveTo>
                <a:cubicBezTo>
                  <a:pt x="982" y="509"/>
                  <a:pt x="982" y="509"/>
                  <a:pt x="982" y="509"/>
                </a:cubicBezTo>
                <a:cubicBezTo>
                  <a:pt x="982" y="507"/>
                  <a:pt x="982" y="507"/>
                  <a:pt x="982" y="507"/>
                </a:cubicBezTo>
                <a:cubicBezTo>
                  <a:pt x="982" y="507"/>
                  <a:pt x="982" y="507"/>
                  <a:pt x="982" y="507"/>
                </a:cubicBezTo>
                <a:cubicBezTo>
                  <a:pt x="981" y="506"/>
                  <a:pt x="981" y="506"/>
                  <a:pt x="981" y="506"/>
                </a:cubicBezTo>
                <a:cubicBezTo>
                  <a:pt x="981" y="505"/>
                  <a:pt x="981" y="505"/>
                  <a:pt x="981" y="505"/>
                </a:cubicBezTo>
                <a:cubicBezTo>
                  <a:pt x="982" y="504"/>
                  <a:pt x="982" y="504"/>
                  <a:pt x="982" y="504"/>
                </a:cubicBezTo>
                <a:cubicBezTo>
                  <a:pt x="982" y="503"/>
                  <a:pt x="982" y="503"/>
                  <a:pt x="982" y="503"/>
                </a:cubicBezTo>
                <a:cubicBezTo>
                  <a:pt x="981" y="502"/>
                  <a:pt x="981" y="502"/>
                  <a:pt x="981" y="502"/>
                </a:cubicBezTo>
                <a:cubicBezTo>
                  <a:pt x="981" y="502"/>
                  <a:pt x="981" y="502"/>
                  <a:pt x="981" y="502"/>
                </a:cubicBezTo>
                <a:cubicBezTo>
                  <a:pt x="981" y="502"/>
                  <a:pt x="981" y="502"/>
                  <a:pt x="981" y="502"/>
                </a:cubicBezTo>
                <a:cubicBezTo>
                  <a:pt x="980" y="503"/>
                  <a:pt x="980" y="503"/>
                  <a:pt x="980" y="503"/>
                </a:cubicBezTo>
                <a:cubicBezTo>
                  <a:pt x="981" y="505"/>
                  <a:pt x="981" y="505"/>
                  <a:pt x="981" y="505"/>
                </a:cubicBezTo>
                <a:cubicBezTo>
                  <a:pt x="981" y="506"/>
                  <a:pt x="981" y="506"/>
                  <a:pt x="981" y="506"/>
                </a:cubicBezTo>
                <a:cubicBezTo>
                  <a:pt x="981" y="508"/>
                  <a:pt x="981" y="508"/>
                  <a:pt x="981" y="508"/>
                </a:cubicBezTo>
                <a:lnTo>
                  <a:pt x="981" y="509"/>
                </a:lnTo>
                <a:close/>
                <a:moveTo>
                  <a:pt x="889" y="144"/>
                </a:moveTo>
                <a:cubicBezTo>
                  <a:pt x="887" y="145"/>
                  <a:pt x="887" y="145"/>
                  <a:pt x="887" y="145"/>
                </a:cubicBezTo>
                <a:cubicBezTo>
                  <a:pt x="884" y="150"/>
                  <a:pt x="884" y="150"/>
                  <a:pt x="884" y="150"/>
                </a:cubicBezTo>
                <a:cubicBezTo>
                  <a:pt x="883" y="151"/>
                  <a:pt x="883" y="151"/>
                  <a:pt x="883" y="151"/>
                </a:cubicBezTo>
                <a:cubicBezTo>
                  <a:pt x="882" y="153"/>
                  <a:pt x="882" y="153"/>
                  <a:pt x="882" y="153"/>
                </a:cubicBezTo>
                <a:cubicBezTo>
                  <a:pt x="879" y="155"/>
                  <a:pt x="879" y="155"/>
                  <a:pt x="879" y="155"/>
                </a:cubicBezTo>
                <a:cubicBezTo>
                  <a:pt x="879" y="158"/>
                  <a:pt x="879" y="158"/>
                  <a:pt x="879" y="158"/>
                </a:cubicBezTo>
                <a:cubicBezTo>
                  <a:pt x="879" y="160"/>
                  <a:pt x="879" y="160"/>
                  <a:pt x="879" y="160"/>
                </a:cubicBezTo>
                <a:cubicBezTo>
                  <a:pt x="879" y="161"/>
                  <a:pt x="879" y="161"/>
                  <a:pt x="879" y="161"/>
                </a:cubicBezTo>
                <a:cubicBezTo>
                  <a:pt x="879" y="163"/>
                  <a:pt x="879" y="163"/>
                  <a:pt x="879" y="163"/>
                </a:cubicBezTo>
                <a:cubicBezTo>
                  <a:pt x="879" y="164"/>
                  <a:pt x="879" y="164"/>
                  <a:pt x="879" y="164"/>
                </a:cubicBezTo>
                <a:cubicBezTo>
                  <a:pt x="880" y="164"/>
                  <a:pt x="880" y="164"/>
                  <a:pt x="880" y="164"/>
                </a:cubicBezTo>
                <a:cubicBezTo>
                  <a:pt x="882" y="164"/>
                  <a:pt x="882" y="164"/>
                  <a:pt x="882" y="164"/>
                </a:cubicBezTo>
                <a:cubicBezTo>
                  <a:pt x="885" y="164"/>
                  <a:pt x="885" y="164"/>
                  <a:pt x="885" y="164"/>
                </a:cubicBezTo>
                <a:cubicBezTo>
                  <a:pt x="886" y="164"/>
                  <a:pt x="886" y="164"/>
                  <a:pt x="886" y="164"/>
                </a:cubicBezTo>
                <a:cubicBezTo>
                  <a:pt x="888" y="164"/>
                  <a:pt x="888" y="164"/>
                  <a:pt x="888" y="164"/>
                </a:cubicBezTo>
                <a:cubicBezTo>
                  <a:pt x="889" y="163"/>
                  <a:pt x="889" y="163"/>
                  <a:pt x="889" y="163"/>
                </a:cubicBezTo>
                <a:cubicBezTo>
                  <a:pt x="890" y="163"/>
                  <a:pt x="890" y="163"/>
                  <a:pt x="890" y="163"/>
                </a:cubicBezTo>
                <a:cubicBezTo>
                  <a:pt x="892" y="161"/>
                  <a:pt x="892" y="161"/>
                  <a:pt x="892" y="161"/>
                </a:cubicBezTo>
                <a:cubicBezTo>
                  <a:pt x="894" y="161"/>
                  <a:pt x="894" y="161"/>
                  <a:pt x="894" y="161"/>
                </a:cubicBezTo>
                <a:cubicBezTo>
                  <a:pt x="895" y="159"/>
                  <a:pt x="895" y="159"/>
                  <a:pt x="895" y="159"/>
                </a:cubicBezTo>
                <a:cubicBezTo>
                  <a:pt x="898" y="155"/>
                  <a:pt x="898" y="155"/>
                  <a:pt x="898" y="155"/>
                </a:cubicBezTo>
                <a:cubicBezTo>
                  <a:pt x="898" y="153"/>
                  <a:pt x="898" y="153"/>
                  <a:pt x="898" y="153"/>
                </a:cubicBezTo>
                <a:cubicBezTo>
                  <a:pt x="899" y="151"/>
                  <a:pt x="899" y="151"/>
                  <a:pt x="899" y="151"/>
                </a:cubicBezTo>
                <a:cubicBezTo>
                  <a:pt x="900" y="150"/>
                  <a:pt x="900" y="150"/>
                  <a:pt x="900" y="150"/>
                </a:cubicBezTo>
                <a:cubicBezTo>
                  <a:pt x="900" y="148"/>
                  <a:pt x="900" y="148"/>
                  <a:pt x="900" y="148"/>
                </a:cubicBezTo>
                <a:cubicBezTo>
                  <a:pt x="900" y="146"/>
                  <a:pt x="900" y="146"/>
                  <a:pt x="900" y="146"/>
                </a:cubicBezTo>
                <a:cubicBezTo>
                  <a:pt x="898" y="145"/>
                  <a:pt x="898" y="145"/>
                  <a:pt x="898" y="145"/>
                </a:cubicBezTo>
                <a:cubicBezTo>
                  <a:pt x="897" y="145"/>
                  <a:pt x="897" y="145"/>
                  <a:pt x="897" y="145"/>
                </a:cubicBezTo>
                <a:cubicBezTo>
                  <a:pt x="896" y="143"/>
                  <a:pt x="896" y="143"/>
                  <a:pt x="896" y="143"/>
                </a:cubicBezTo>
                <a:cubicBezTo>
                  <a:pt x="894" y="143"/>
                  <a:pt x="894" y="143"/>
                  <a:pt x="894" y="143"/>
                </a:cubicBezTo>
                <a:cubicBezTo>
                  <a:pt x="892" y="144"/>
                  <a:pt x="892" y="144"/>
                  <a:pt x="892" y="144"/>
                </a:cubicBezTo>
                <a:cubicBezTo>
                  <a:pt x="891" y="143"/>
                  <a:pt x="891" y="143"/>
                  <a:pt x="891" y="143"/>
                </a:cubicBezTo>
                <a:cubicBezTo>
                  <a:pt x="890" y="144"/>
                  <a:pt x="890" y="144"/>
                  <a:pt x="890" y="144"/>
                </a:cubicBezTo>
                <a:lnTo>
                  <a:pt x="889" y="144"/>
                </a:lnTo>
                <a:close/>
                <a:moveTo>
                  <a:pt x="893" y="128"/>
                </a:moveTo>
                <a:cubicBezTo>
                  <a:pt x="894" y="126"/>
                  <a:pt x="894" y="126"/>
                  <a:pt x="894" y="126"/>
                </a:cubicBezTo>
                <a:cubicBezTo>
                  <a:pt x="896" y="126"/>
                  <a:pt x="896" y="126"/>
                  <a:pt x="896" y="126"/>
                </a:cubicBezTo>
                <a:cubicBezTo>
                  <a:pt x="896" y="125"/>
                  <a:pt x="896" y="125"/>
                  <a:pt x="896" y="125"/>
                </a:cubicBezTo>
                <a:cubicBezTo>
                  <a:pt x="896" y="122"/>
                  <a:pt x="896" y="122"/>
                  <a:pt x="896" y="122"/>
                </a:cubicBezTo>
                <a:cubicBezTo>
                  <a:pt x="894" y="122"/>
                  <a:pt x="894" y="122"/>
                  <a:pt x="894" y="122"/>
                </a:cubicBezTo>
                <a:cubicBezTo>
                  <a:pt x="893" y="122"/>
                  <a:pt x="893" y="122"/>
                  <a:pt x="893" y="122"/>
                </a:cubicBezTo>
                <a:cubicBezTo>
                  <a:pt x="892" y="124"/>
                  <a:pt x="892" y="124"/>
                  <a:pt x="892" y="124"/>
                </a:cubicBezTo>
                <a:cubicBezTo>
                  <a:pt x="891" y="125"/>
                  <a:pt x="891" y="125"/>
                  <a:pt x="891" y="125"/>
                </a:cubicBezTo>
                <a:cubicBezTo>
                  <a:pt x="891" y="128"/>
                  <a:pt x="891" y="128"/>
                  <a:pt x="891" y="128"/>
                </a:cubicBezTo>
                <a:lnTo>
                  <a:pt x="893" y="1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4330" tIns="62165" rIns="124330" bIns="62165" numCol="1" anchor="t" anchorCtr="0" compatLnSpc="1">
            <a:prstTxWarp prst="textNoShape">
              <a:avLst/>
            </a:prstTxWarp>
          </a:bodyPr>
          <a:lstStyle/>
          <a:p>
            <a:pPr defTabSz="1243192">
              <a:defRPr/>
            </a:pPr>
            <a:endParaRPr lang="en-US" sz="2448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944E01-D6CE-42A2-A35B-AACCA0723B21}"/>
              </a:ext>
            </a:extLst>
          </p:cNvPr>
          <p:cNvSpPr/>
          <p:nvPr/>
        </p:nvSpPr>
        <p:spPr bwMode="auto">
          <a:xfrm>
            <a:off x="883" y="495"/>
            <a:ext cx="1993125" cy="6993534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75AD67-B61E-4831-83EC-2AF66D0FDBB2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873EBAA1-18BA-452A-8502-5375E15D996A}"/>
              </a:ext>
            </a:extLst>
          </p:cNvPr>
          <p:cNvSpPr/>
          <p:nvPr/>
        </p:nvSpPr>
        <p:spPr bwMode="auto">
          <a:xfrm>
            <a:off x="9977955" y="3134509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A65532B-4FC6-40DC-AE1B-CFC155C29A02}"/>
              </a:ext>
            </a:extLst>
          </p:cNvPr>
          <p:cNvSpPr/>
          <p:nvPr/>
        </p:nvSpPr>
        <p:spPr bwMode="auto">
          <a:xfrm>
            <a:off x="10273149" y="1722991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0438A4C-69AF-4AC0-96E3-7A1BC41ABD66}"/>
              </a:ext>
            </a:extLst>
          </p:cNvPr>
          <p:cNvSpPr/>
          <p:nvPr/>
        </p:nvSpPr>
        <p:spPr bwMode="auto">
          <a:xfrm>
            <a:off x="10344905" y="1177227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3565768-FF51-41F0-99A1-14A4EE5DB266}"/>
              </a:ext>
            </a:extLst>
          </p:cNvPr>
          <p:cNvSpPr/>
          <p:nvPr/>
        </p:nvSpPr>
        <p:spPr bwMode="auto">
          <a:xfrm>
            <a:off x="9191472" y="2075936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D920139-03B5-4159-A4D9-162D3F2A9F2C}"/>
              </a:ext>
            </a:extLst>
          </p:cNvPr>
          <p:cNvSpPr/>
          <p:nvPr/>
        </p:nvSpPr>
        <p:spPr bwMode="auto">
          <a:xfrm>
            <a:off x="9500236" y="2238869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E167ECE-8D1B-430C-88E9-65068B88E30B}"/>
              </a:ext>
            </a:extLst>
          </p:cNvPr>
          <p:cNvSpPr/>
          <p:nvPr/>
        </p:nvSpPr>
        <p:spPr bwMode="auto">
          <a:xfrm>
            <a:off x="6777625" y="1478394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5B8EE7-F616-4FF1-ADAD-8CDCA1ED4EAA}"/>
              </a:ext>
            </a:extLst>
          </p:cNvPr>
          <p:cNvSpPr/>
          <p:nvPr/>
        </p:nvSpPr>
        <p:spPr bwMode="auto">
          <a:xfrm>
            <a:off x="6341525" y="1435926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D6AAB85-5A0A-45DE-B878-C8335D7D2113}"/>
              </a:ext>
            </a:extLst>
          </p:cNvPr>
          <p:cNvSpPr/>
          <p:nvPr/>
        </p:nvSpPr>
        <p:spPr bwMode="auto">
          <a:xfrm>
            <a:off x="4906072" y="3501991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F69122F-5A20-414D-87E3-9585E7D0EAB5}"/>
              </a:ext>
            </a:extLst>
          </p:cNvPr>
          <p:cNvSpPr/>
          <p:nvPr/>
        </p:nvSpPr>
        <p:spPr bwMode="auto">
          <a:xfrm>
            <a:off x="3208890" y="1665406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A461276-709E-4E14-A313-3A2EFEB8F801}"/>
              </a:ext>
            </a:extLst>
          </p:cNvPr>
          <p:cNvSpPr/>
          <p:nvPr/>
        </p:nvSpPr>
        <p:spPr bwMode="auto">
          <a:xfrm>
            <a:off x="3303317" y="1320695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25F6D0C-9044-4568-9A5A-5E00118C3114}"/>
              </a:ext>
            </a:extLst>
          </p:cNvPr>
          <p:cNvSpPr/>
          <p:nvPr/>
        </p:nvSpPr>
        <p:spPr bwMode="auto">
          <a:xfrm>
            <a:off x="2966746" y="1241060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784D49C-9753-420D-A823-D5D08F72E05E}"/>
              </a:ext>
            </a:extLst>
          </p:cNvPr>
          <p:cNvSpPr/>
          <p:nvPr/>
        </p:nvSpPr>
        <p:spPr bwMode="auto">
          <a:xfrm>
            <a:off x="3772865" y="1291908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0A4F9FF-6257-431B-B7F3-BF328F512811}"/>
              </a:ext>
            </a:extLst>
          </p:cNvPr>
          <p:cNvSpPr/>
          <p:nvPr/>
        </p:nvSpPr>
        <p:spPr bwMode="auto">
          <a:xfrm>
            <a:off x="2962905" y="1950639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7ABFECD-221A-489D-A0F6-6430E7BA8742}"/>
              </a:ext>
            </a:extLst>
          </p:cNvPr>
          <p:cNvSpPr/>
          <p:nvPr/>
        </p:nvSpPr>
        <p:spPr bwMode="auto">
          <a:xfrm>
            <a:off x="2310296" y="1758777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1E8B547-B30D-4A81-9FF3-6FFBF4AC0036}"/>
              </a:ext>
            </a:extLst>
          </p:cNvPr>
          <p:cNvSpPr/>
          <p:nvPr/>
        </p:nvSpPr>
        <p:spPr bwMode="auto">
          <a:xfrm>
            <a:off x="11177537" y="1259353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24406AD-261D-4923-A91A-5405419D50DC}"/>
              </a:ext>
            </a:extLst>
          </p:cNvPr>
          <p:cNvSpPr/>
          <p:nvPr/>
        </p:nvSpPr>
        <p:spPr bwMode="auto">
          <a:xfrm>
            <a:off x="10919921" y="1648244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9B71984-4196-46AA-B4BC-2BA0F58D9783}"/>
              </a:ext>
            </a:extLst>
          </p:cNvPr>
          <p:cNvSpPr/>
          <p:nvPr/>
        </p:nvSpPr>
        <p:spPr bwMode="auto">
          <a:xfrm>
            <a:off x="11587149" y="4066945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8095FA5-BF16-4D77-83A4-EDB2838C4473}"/>
              </a:ext>
            </a:extLst>
          </p:cNvPr>
          <p:cNvSpPr/>
          <p:nvPr/>
        </p:nvSpPr>
        <p:spPr bwMode="auto">
          <a:xfrm>
            <a:off x="11320596" y="4355737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C0FB658-7494-4639-B39A-6436C3E996FE}"/>
              </a:ext>
            </a:extLst>
          </p:cNvPr>
          <p:cNvSpPr/>
          <p:nvPr/>
        </p:nvSpPr>
        <p:spPr bwMode="auto">
          <a:xfrm>
            <a:off x="10118766" y="2052115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CD75865-0940-4D0B-8A65-962DBDF85C24}"/>
              </a:ext>
            </a:extLst>
          </p:cNvPr>
          <p:cNvSpPr/>
          <p:nvPr/>
        </p:nvSpPr>
        <p:spPr bwMode="auto">
          <a:xfrm>
            <a:off x="2938939" y="1556778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4FAE74A-C88C-43A1-A201-EBBDD7770F0D}"/>
              </a:ext>
            </a:extLst>
          </p:cNvPr>
          <p:cNvSpPr/>
          <p:nvPr/>
        </p:nvSpPr>
        <p:spPr bwMode="auto">
          <a:xfrm>
            <a:off x="9281877" y="2583839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5D3D8C3-7466-453F-BC13-9AA5711DC872}"/>
              </a:ext>
            </a:extLst>
          </p:cNvPr>
          <p:cNvSpPr/>
          <p:nvPr/>
        </p:nvSpPr>
        <p:spPr bwMode="auto">
          <a:xfrm>
            <a:off x="3532276" y="1771239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F96A7BA-2356-49B1-9423-BA758A4FA5D3}"/>
              </a:ext>
            </a:extLst>
          </p:cNvPr>
          <p:cNvSpPr/>
          <p:nvPr/>
        </p:nvSpPr>
        <p:spPr bwMode="auto">
          <a:xfrm>
            <a:off x="3631978" y="1588074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30C6AF-27ED-4053-9F6E-D1065CF3B6FF}"/>
              </a:ext>
            </a:extLst>
          </p:cNvPr>
          <p:cNvSpPr/>
          <p:nvPr/>
        </p:nvSpPr>
        <p:spPr bwMode="auto">
          <a:xfrm>
            <a:off x="6273456" y="1166884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6CD10A4-723A-4AD1-9C95-EEC885F623F5}"/>
              </a:ext>
            </a:extLst>
          </p:cNvPr>
          <p:cNvSpPr/>
          <p:nvPr/>
        </p:nvSpPr>
        <p:spPr bwMode="auto">
          <a:xfrm>
            <a:off x="6734513" y="1268797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0F5C2E3-DCDB-4F6E-B1FD-7AA608F120C4}"/>
              </a:ext>
            </a:extLst>
          </p:cNvPr>
          <p:cNvSpPr/>
          <p:nvPr/>
        </p:nvSpPr>
        <p:spPr bwMode="auto">
          <a:xfrm>
            <a:off x="6559575" y="1604954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40C2F45-5558-4003-8B06-F90C2885B27D}"/>
              </a:ext>
            </a:extLst>
          </p:cNvPr>
          <p:cNvSpPr/>
          <p:nvPr/>
        </p:nvSpPr>
        <p:spPr bwMode="auto">
          <a:xfrm>
            <a:off x="6559575" y="1183957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BFF3132-501E-40CF-8532-D984FD9C6F65}"/>
              </a:ext>
            </a:extLst>
          </p:cNvPr>
          <p:cNvSpPr/>
          <p:nvPr/>
        </p:nvSpPr>
        <p:spPr bwMode="auto">
          <a:xfrm>
            <a:off x="7194667" y="3986745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2987119-F430-4D6F-9DFA-B6911C1152E0}"/>
              </a:ext>
            </a:extLst>
          </p:cNvPr>
          <p:cNvSpPr/>
          <p:nvPr/>
        </p:nvSpPr>
        <p:spPr bwMode="auto">
          <a:xfrm>
            <a:off x="7095811" y="4242388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3E0030C-8386-4F3B-A460-8FE7BDC31E7A}"/>
              </a:ext>
            </a:extLst>
          </p:cNvPr>
          <p:cNvSpPr/>
          <p:nvPr/>
        </p:nvSpPr>
        <p:spPr bwMode="auto">
          <a:xfrm>
            <a:off x="6541717" y="1382339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1286FB6-53D7-42F2-A345-B699EF1EB52F}"/>
              </a:ext>
            </a:extLst>
          </p:cNvPr>
          <p:cNvGrpSpPr/>
          <p:nvPr/>
        </p:nvGrpSpPr>
        <p:grpSpPr>
          <a:xfrm>
            <a:off x="2555182" y="4324589"/>
            <a:ext cx="4171421" cy="2750711"/>
            <a:chOff x="824268" y="4593027"/>
            <a:chExt cx="4172012" cy="275110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17E3171-8D21-4F2A-973B-1125769C370F}"/>
                </a:ext>
              </a:extLst>
            </p:cNvPr>
            <p:cNvSpPr txBox="1"/>
            <p:nvPr/>
          </p:nvSpPr>
          <p:spPr>
            <a:xfrm>
              <a:off x="824268" y="4593027"/>
              <a:ext cx="2798062" cy="2751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32418">
                <a:defRPr/>
              </a:pPr>
              <a:r>
                <a:rPr lang="en-US" sz="16926" spc="-800" dirty="0">
                  <a:solidFill>
                    <a:srgbClr val="0078D7"/>
                  </a:solidFill>
                  <a:latin typeface="Segoe UI Light"/>
                  <a:cs typeface="Segoe UI Semilight" panose="020B0402040204020203" pitchFamily="34" charset="0"/>
                </a:rPr>
                <a:t>42</a:t>
              </a:r>
              <a:r>
                <a:rPr lang="en-US" sz="16926" spc="-800" dirty="0">
                  <a:solidFill>
                    <a:srgbClr val="0078D7"/>
                  </a:solidFill>
                  <a:latin typeface="Segoe UI Light"/>
                  <a:cs typeface="Segoe UI Semibold" panose="020B0702040204020203" pitchFamily="34" charset="0"/>
                </a:rPr>
                <a:t> </a:t>
              </a:r>
              <a:endParaRPr lang="en-US" sz="4896" spc="-800" dirty="0">
                <a:solidFill>
                  <a:srgbClr val="0078D7"/>
                </a:solidFill>
                <a:latin typeface="Segoe UI Light"/>
                <a:cs typeface="Segoe UI Semilight" panose="020B0402040204020203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933195A-C922-4689-92B2-6487BDC3B85C}"/>
                </a:ext>
              </a:extLst>
            </p:cNvPr>
            <p:cNvSpPr/>
            <p:nvPr/>
          </p:nvSpPr>
          <p:spPr>
            <a:xfrm>
              <a:off x="3009577" y="5727570"/>
              <a:ext cx="1986703" cy="1219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2418">
                <a:lnSpc>
                  <a:spcPts val="4284"/>
                </a:lnSpc>
                <a:defRPr/>
              </a:pPr>
              <a:r>
                <a:rPr lang="en-US" sz="4488" dirty="0">
                  <a:solidFill>
                    <a:srgbClr val="0078D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</a:t>
              </a:r>
              <a:br>
                <a:rPr lang="en-US" sz="4488" dirty="0">
                  <a:solidFill>
                    <a:srgbClr val="0078D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4488" dirty="0">
                  <a:solidFill>
                    <a:srgbClr val="0078D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regions</a:t>
              </a:r>
            </a:p>
          </p:txBody>
        </p:sp>
      </p:grpSp>
      <p:sp>
        <p:nvSpPr>
          <p:cNvPr id="48" name="Oval 47">
            <a:extLst/>
          </p:cNvPr>
          <p:cNvSpPr/>
          <p:nvPr/>
        </p:nvSpPr>
        <p:spPr bwMode="auto">
          <a:xfrm>
            <a:off x="11463656" y="3968269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48">
            <a:extLst/>
          </p:cNvPr>
          <p:cNvSpPr/>
          <p:nvPr/>
        </p:nvSpPr>
        <p:spPr bwMode="auto">
          <a:xfrm>
            <a:off x="11197103" y="4257061"/>
            <a:ext cx="286120" cy="286113"/>
          </a:xfrm>
          <a:prstGeom prst="ellipse">
            <a:avLst/>
          </a:prstGeom>
          <a:solidFill>
            <a:srgbClr val="0078D7"/>
          </a:solidFill>
          <a:ln w="187325" cap="flat" cmpd="sng" algn="ctr">
            <a:solidFill>
              <a:schemeClr val="tx2">
                <a:alpha val="34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159894-4777-4BD4-80D1-FD09090A8EAF}"/>
              </a:ext>
            </a:extLst>
          </p:cNvPr>
          <p:cNvSpPr/>
          <p:nvPr/>
        </p:nvSpPr>
        <p:spPr>
          <a:xfrm>
            <a:off x="412602" y="5684634"/>
            <a:ext cx="1273926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08378F-748F-4973-91D2-AE64A243C214}"/>
              </a:ext>
            </a:extLst>
          </p:cNvPr>
          <p:cNvSpPr/>
          <p:nvPr/>
        </p:nvSpPr>
        <p:spPr>
          <a:xfrm>
            <a:off x="456745" y="4337287"/>
            <a:ext cx="1185640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sp>
        <p:nvSpPr>
          <p:cNvPr id="55" name="light">
            <a:extLst>
              <a:ext uri="{FF2B5EF4-FFF2-40B4-BE49-F238E27FC236}">
                <a16:creationId xmlns:a16="http://schemas.microsoft.com/office/drawing/2014/main" id="{38BAE752-BE22-4707-B0F9-4C08A40138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9768" y="3872325"/>
            <a:ext cx="291439" cy="432683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59" name="Freeform 58"/>
          <p:cNvSpPr>
            <a:spLocks noChangeArrowheads="1"/>
          </p:cNvSpPr>
          <p:nvPr/>
        </p:nvSpPr>
        <p:spPr bwMode="auto">
          <a:xfrm>
            <a:off x="711136" y="4920775"/>
            <a:ext cx="659508" cy="652579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001F5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40CA15-E7AF-4D80-A226-6F2F62F5E3F3}"/>
              </a:ext>
            </a:extLst>
          </p:cNvPr>
          <p:cNvSpPr/>
          <p:nvPr/>
        </p:nvSpPr>
        <p:spPr>
          <a:xfrm>
            <a:off x="607542" y="3164637"/>
            <a:ext cx="845579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9E30BA-F4E2-487C-9E26-A8FB0904BDE2}"/>
              </a:ext>
            </a:extLst>
          </p:cNvPr>
          <p:cNvSpPr/>
          <p:nvPr/>
        </p:nvSpPr>
        <p:spPr>
          <a:xfrm>
            <a:off x="413806" y="1826914"/>
            <a:ext cx="1233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62" name="speedometer_2">
            <a:extLst>
              <a:ext uri="{FF2B5EF4-FFF2-40B4-BE49-F238E27FC236}">
                <a16:creationId xmlns:a16="http://schemas.microsoft.com/office/drawing/2014/main" id="{2697FF53-82DB-44EB-BCE6-BE244712CD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75" y="1183560"/>
            <a:ext cx="439680" cy="439678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3F4AD1F-822E-4276-8AFD-9C6F53B0B083}"/>
              </a:ext>
            </a:extLst>
          </p:cNvPr>
          <p:cNvGrpSpPr/>
          <p:nvPr/>
        </p:nvGrpSpPr>
        <p:grpSpPr>
          <a:xfrm>
            <a:off x="791606" y="2574304"/>
            <a:ext cx="460244" cy="449535"/>
            <a:chOff x="2088630" y="3287843"/>
            <a:chExt cx="429718" cy="419725"/>
          </a:xfrm>
          <a:noFill/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9C4BBE8-54F1-44C8-9909-78FC54BA0B7B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5DAF9FD-18B3-45B3-BC0D-0E21FBE8F28F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53" name="Title 2">
            <a:extLst>
              <a:ext uri="{FF2B5EF4-FFF2-40B4-BE49-F238E27FC236}">
                <a16:creationId xmlns:a16="http://schemas.microsoft.com/office/drawing/2014/main" id="{2A2796AA-A8AA-4242-A1DE-15F8FBFBDB27}"/>
              </a:ext>
            </a:extLst>
          </p:cNvPr>
          <p:cNvSpPr txBox="1">
            <a:spLocks/>
          </p:cNvSpPr>
          <p:nvPr/>
        </p:nvSpPr>
        <p:spPr>
          <a:xfrm>
            <a:off x="8223714" y="5877317"/>
            <a:ext cx="3535587" cy="636852"/>
          </a:xfrm>
          <a:prstGeom prst="rect">
            <a:avLst/>
          </a:prstGeom>
        </p:spPr>
        <p:txBody>
          <a:bodyPr/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384">
              <a:defRPr/>
            </a:pPr>
            <a:r>
              <a:rPr lang="en-US" sz="2244" spc="0" dirty="0">
                <a:solidFill>
                  <a:srgbClr val="505050">
                    <a:lumMod val="60000"/>
                    <a:lumOff val="40000"/>
                  </a:srgbClr>
                </a:solidFill>
                <a:latin typeface="Segoe UI"/>
              </a:rPr>
              <a:t>Learn more: Microsoft.com/datacenter</a:t>
            </a:r>
          </a:p>
        </p:txBody>
      </p:sp>
    </p:spTree>
    <p:extLst>
      <p:ext uri="{BB962C8B-B14F-4D97-AF65-F5344CB8AC3E}">
        <p14:creationId xmlns:p14="http://schemas.microsoft.com/office/powerpoint/2010/main" val="9476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9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48" grpId="0" animBg="1"/>
      <p:bldP spid="49" grpId="0" animBg="1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FB73271-5311-4BD4-8115-D085B487C5F6}"/>
              </a:ext>
            </a:extLst>
          </p:cNvPr>
          <p:cNvGrpSpPr/>
          <p:nvPr/>
        </p:nvGrpSpPr>
        <p:grpSpPr>
          <a:xfrm>
            <a:off x="3179917" y="-1"/>
            <a:ext cx="9255675" cy="6895613"/>
            <a:chOff x="10229502" y="-1"/>
            <a:chExt cx="1962497" cy="14620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6B7FB0-F238-4268-818D-A11D108B0687}"/>
                </a:ext>
              </a:extLst>
            </p:cNvPr>
            <p:cNvSpPr/>
            <p:nvPr/>
          </p:nvSpPr>
          <p:spPr bwMode="auto">
            <a:xfrm>
              <a:off x="10593400" y="0"/>
              <a:ext cx="1598599" cy="146208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>
              <a:noFill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16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32E896-EDDE-4919-A57D-C9E8875B9769}"/>
                </a:ext>
              </a:extLst>
            </p:cNvPr>
            <p:cNvSpPr/>
            <p:nvPr/>
          </p:nvSpPr>
          <p:spPr bwMode="auto">
            <a:xfrm>
              <a:off x="10591070" y="0"/>
              <a:ext cx="1198258" cy="358012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16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51D270-4952-4A17-B5B8-33597F75A7A3}"/>
                </a:ext>
              </a:extLst>
            </p:cNvPr>
            <p:cNvSpPr/>
            <p:nvPr/>
          </p:nvSpPr>
          <p:spPr bwMode="auto">
            <a:xfrm>
              <a:off x="10229850" y="-1"/>
              <a:ext cx="360997" cy="14605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>
              <a:noFill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16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32C5CDA-58B5-4725-8EED-CF113D92F2AB}"/>
                </a:ext>
              </a:extLst>
            </p:cNvPr>
            <p:cNvSpPr/>
            <p:nvPr/>
          </p:nvSpPr>
          <p:spPr bwMode="auto">
            <a:xfrm>
              <a:off x="10561425" y="1164640"/>
              <a:ext cx="1138928" cy="26507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18" dirty="0">
                  <a:solidFill>
                    <a:srgbClr val="009EFF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Core infrastructure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39070BC-D7FA-4AD6-86E7-F4EE0277F62E}"/>
                </a:ext>
              </a:extLst>
            </p:cNvPr>
            <p:cNvSpPr/>
            <p:nvPr/>
          </p:nvSpPr>
          <p:spPr bwMode="auto">
            <a:xfrm>
              <a:off x="10561162" y="567787"/>
              <a:ext cx="1254566" cy="34989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18" dirty="0">
                  <a:solidFill>
                    <a:srgbClr val="009EFF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Advanced workloads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BBAC1A-1FF9-4C79-A88B-864A1FB54CB4}"/>
                </a:ext>
              </a:extLst>
            </p:cNvPr>
            <p:cNvSpPr/>
            <p:nvPr/>
          </p:nvSpPr>
          <p:spPr bwMode="auto">
            <a:xfrm>
              <a:off x="10561161" y="123542"/>
              <a:ext cx="859833" cy="10723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18" dirty="0">
                  <a:solidFill>
                    <a:srgbClr val="009EFF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Tools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749CA8D-18F4-4840-82D6-C1ABF6C6FB8E}"/>
                </a:ext>
              </a:extLst>
            </p:cNvPr>
            <p:cNvSpPr/>
            <p:nvPr/>
          </p:nvSpPr>
          <p:spPr bwMode="auto">
            <a:xfrm>
              <a:off x="10287223" y="65216"/>
              <a:ext cx="242785" cy="242785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1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0430EC-1DC1-4372-B10E-F854B6AEA7D9}"/>
                </a:ext>
              </a:extLst>
            </p:cNvPr>
            <p:cNvGrpSpPr/>
            <p:nvPr/>
          </p:nvGrpSpPr>
          <p:grpSpPr>
            <a:xfrm>
              <a:off x="10275569" y="585584"/>
              <a:ext cx="270140" cy="270138"/>
              <a:chOff x="10275569" y="585584"/>
              <a:chExt cx="270140" cy="27013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05A2A82-58B3-499E-BACD-F981959467C7}"/>
                  </a:ext>
                </a:extLst>
              </p:cNvPr>
              <p:cNvGrpSpPr/>
              <p:nvPr/>
            </p:nvGrpSpPr>
            <p:grpSpPr>
              <a:xfrm>
                <a:off x="10318223" y="665435"/>
                <a:ext cx="186065" cy="140854"/>
                <a:chOff x="3268663" y="4287838"/>
                <a:chExt cx="4351337" cy="3294062"/>
              </a:xfrm>
              <a:solidFill>
                <a:schemeClr val="bg1"/>
              </a:solidFill>
            </p:grpSpPr>
            <p:sp>
              <p:nvSpPr>
                <p:cNvPr id="104" name="Freeform 6">
                  <a:extLst>
                    <a:ext uri="{FF2B5EF4-FFF2-40B4-BE49-F238E27FC236}">
                      <a16:creationId xmlns:a16="http://schemas.microsoft.com/office/drawing/2014/main" id="{7475C598-F8A0-4EDE-87F5-713A14AA7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8663" y="4287838"/>
                  <a:ext cx="4351337" cy="3294062"/>
                </a:xfrm>
                <a:custGeom>
                  <a:avLst/>
                  <a:gdLst>
                    <a:gd name="T0" fmla="*/ 12087 w 12088"/>
                    <a:gd name="T1" fmla="*/ 7617 h 9150"/>
                    <a:gd name="T2" fmla="*/ 12087 w 12088"/>
                    <a:gd name="T3" fmla="*/ 0 h 9150"/>
                    <a:gd name="T4" fmla="*/ 0 w 12088"/>
                    <a:gd name="T5" fmla="*/ 0 h 9150"/>
                    <a:gd name="T6" fmla="*/ 0 w 12088"/>
                    <a:gd name="T7" fmla="*/ 7617 h 9150"/>
                    <a:gd name="T8" fmla="*/ 5682 w 12088"/>
                    <a:gd name="T9" fmla="*/ 7617 h 9150"/>
                    <a:gd name="T10" fmla="*/ 5682 w 12088"/>
                    <a:gd name="T11" fmla="*/ 8387 h 9150"/>
                    <a:gd name="T12" fmla="*/ 3764 w 12088"/>
                    <a:gd name="T13" fmla="*/ 8387 h 9150"/>
                    <a:gd name="T14" fmla="*/ 3764 w 12088"/>
                    <a:gd name="T15" fmla="*/ 9149 h 9150"/>
                    <a:gd name="T16" fmla="*/ 8323 w 12088"/>
                    <a:gd name="T17" fmla="*/ 9149 h 9150"/>
                    <a:gd name="T18" fmla="*/ 8323 w 12088"/>
                    <a:gd name="T19" fmla="*/ 8387 h 9150"/>
                    <a:gd name="T20" fmla="*/ 6445 w 12088"/>
                    <a:gd name="T21" fmla="*/ 8387 h 9150"/>
                    <a:gd name="T22" fmla="*/ 6445 w 12088"/>
                    <a:gd name="T23" fmla="*/ 7617 h 9150"/>
                    <a:gd name="T24" fmla="*/ 12087 w 12088"/>
                    <a:gd name="T25" fmla="*/ 7617 h 9150"/>
                    <a:gd name="T26" fmla="*/ 762 w 12088"/>
                    <a:gd name="T27" fmla="*/ 6855 h 9150"/>
                    <a:gd name="T28" fmla="*/ 762 w 12088"/>
                    <a:gd name="T29" fmla="*/ 770 h 9150"/>
                    <a:gd name="T30" fmla="*/ 11325 w 12088"/>
                    <a:gd name="T31" fmla="*/ 770 h 9150"/>
                    <a:gd name="T32" fmla="*/ 11325 w 12088"/>
                    <a:gd name="T33" fmla="*/ 6855 h 9150"/>
                    <a:gd name="T34" fmla="*/ 762 w 12088"/>
                    <a:gd name="T35" fmla="*/ 6855 h 9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088" h="9150">
                      <a:moveTo>
                        <a:pt x="12087" y="7617"/>
                      </a:moveTo>
                      <a:lnTo>
                        <a:pt x="12087" y="0"/>
                      </a:lnTo>
                      <a:lnTo>
                        <a:pt x="0" y="0"/>
                      </a:lnTo>
                      <a:lnTo>
                        <a:pt x="0" y="7617"/>
                      </a:lnTo>
                      <a:lnTo>
                        <a:pt x="5682" y="7617"/>
                      </a:lnTo>
                      <a:lnTo>
                        <a:pt x="5682" y="8387"/>
                      </a:lnTo>
                      <a:lnTo>
                        <a:pt x="3764" y="8387"/>
                      </a:lnTo>
                      <a:lnTo>
                        <a:pt x="3764" y="9149"/>
                      </a:lnTo>
                      <a:lnTo>
                        <a:pt x="8323" y="9149"/>
                      </a:lnTo>
                      <a:lnTo>
                        <a:pt x="8323" y="8387"/>
                      </a:lnTo>
                      <a:lnTo>
                        <a:pt x="6445" y="8387"/>
                      </a:lnTo>
                      <a:lnTo>
                        <a:pt x="6445" y="7617"/>
                      </a:lnTo>
                      <a:lnTo>
                        <a:pt x="12087" y="7617"/>
                      </a:lnTo>
                      <a:close/>
                      <a:moveTo>
                        <a:pt x="762" y="6855"/>
                      </a:moveTo>
                      <a:lnTo>
                        <a:pt x="762" y="770"/>
                      </a:lnTo>
                      <a:lnTo>
                        <a:pt x="11325" y="770"/>
                      </a:lnTo>
                      <a:lnTo>
                        <a:pt x="11325" y="6855"/>
                      </a:lnTo>
                      <a:lnTo>
                        <a:pt x="762" y="68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32597">
                    <a:defRPr/>
                  </a:pPr>
                  <a:endParaRPr lang="en-US" sz="816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05" name="Freeform 7">
                  <a:extLst>
                    <a:ext uri="{FF2B5EF4-FFF2-40B4-BE49-F238E27FC236}">
                      <a16:creationId xmlns:a16="http://schemas.microsoft.com/office/drawing/2014/main" id="{28F3B2E1-F3FB-42F0-A02C-D981C9890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5824" y="4762511"/>
                  <a:ext cx="1495425" cy="1765296"/>
                </a:xfrm>
                <a:custGeom>
                  <a:avLst/>
                  <a:gdLst>
                    <a:gd name="T0" fmla="*/ 4096 w 4152"/>
                    <a:gd name="T1" fmla="*/ 1157 h 4902"/>
                    <a:gd name="T2" fmla="*/ 4096 w 4152"/>
                    <a:gd name="T3" fmla="*/ 1157 h 4902"/>
                    <a:gd name="T4" fmla="*/ 4076 w 4152"/>
                    <a:gd name="T5" fmla="*/ 1143 h 4902"/>
                    <a:gd name="T6" fmla="*/ 2123 w 4152"/>
                    <a:gd name="T7" fmla="*/ 13 h 4902"/>
                    <a:gd name="T8" fmla="*/ 2123 w 4152"/>
                    <a:gd name="T9" fmla="*/ 13 h 4902"/>
                    <a:gd name="T10" fmla="*/ 2103 w 4152"/>
                    <a:gd name="T11" fmla="*/ 7 h 4902"/>
                    <a:gd name="T12" fmla="*/ 2075 w 4152"/>
                    <a:gd name="T13" fmla="*/ 0 h 4902"/>
                    <a:gd name="T14" fmla="*/ 2048 w 4152"/>
                    <a:gd name="T15" fmla="*/ 7 h 4902"/>
                    <a:gd name="T16" fmla="*/ 2021 w 4152"/>
                    <a:gd name="T17" fmla="*/ 13 h 4902"/>
                    <a:gd name="T18" fmla="*/ 68 w 4152"/>
                    <a:gd name="T19" fmla="*/ 1150 h 4902"/>
                    <a:gd name="T20" fmla="*/ 68 w 4152"/>
                    <a:gd name="T21" fmla="*/ 1150 h 4902"/>
                    <a:gd name="T22" fmla="*/ 48 w 4152"/>
                    <a:gd name="T23" fmla="*/ 1157 h 4902"/>
                    <a:gd name="T24" fmla="*/ 48 w 4152"/>
                    <a:gd name="T25" fmla="*/ 1157 h 4902"/>
                    <a:gd name="T26" fmla="*/ 27 w 4152"/>
                    <a:gd name="T27" fmla="*/ 1171 h 4902"/>
                    <a:gd name="T28" fmla="*/ 13 w 4152"/>
                    <a:gd name="T29" fmla="*/ 1191 h 4902"/>
                    <a:gd name="T30" fmla="*/ 7 w 4152"/>
                    <a:gd name="T31" fmla="*/ 1218 h 4902"/>
                    <a:gd name="T32" fmla="*/ 0 w 4152"/>
                    <a:gd name="T33" fmla="*/ 1246 h 4902"/>
                    <a:gd name="T34" fmla="*/ 0 w 4152"/>
                    <a:gd name="T35" fmla="*/ 3655 h 4902"/>
                    <a:gd name="T36" fmla="*/ 0 w 4152"/>
                    <a:gd name="T37" fmla="*/ 3655 h 4902"/>
                    <a:gd name="T38" fmla="*/ 7 w 4152"/>
                    <a:gd name="T39" fmla="*/ 3682 h 4902"/>
                    <a:gd name="T40" fmla="*/ 13 w 4152"/>
                    <a:gd name="T41" fmla="*/ 3709 h 4902"/>
                    <a:gd name="T42" fmla="*/ 27 w 4152"/>
                    <a:gd name="T43" fmla="*/ 3730 h 4902"/>
                    <a:gd name="T44" fmla="*/ 48 w 4152"/>
                    <a:gd name="T45" fmla="*/ 3744 h 4902"/>
                    <a:gd name="T46" fmla="*/ 2021 w 4152"/>
                    <a:gd name="T47" fmla="*/ 4888 h 4902"/>
                    <a:gd name="T48" fmla="*/ 2021 w 4152"/>
                    <a:gd name="T49" fmla="*/ 4888 h 4902"/>
                    <a:gd name="T50" fmla="*/ 2048 w 4152"/>
                    <a:gd name="T51" fmla="*/ 4894 h 4902"/>
                    <a:gd name="T52" fmla="*/ 2075 w 4152"/>
                    <a:gd name="T53" fmla="*/ 4901 h 4902"/>
                    <a:gd name="T54" fmla="*/ 2075 w 4152"/>
                    <a:gd name="T55" fmla="*/ 4901 h 4902"/>
                    <a:gd name="T56" fmla="*/ 2103 w 4152"/>
                    <a:gd name="T57" fmla="*/ 4894 h 4902"/>
                    <a:gd name="T58" fmla="*/ 2123 w 4152"/>
                    <a:gd name="T59" fmla="*/ 4888 h 4902"/>
                    <a:gd name="T60" fmla="*/ 4096 w 4152"/>
                    <a:gd name="T61" fmla="*/ 3744 h 4902"/>
                    <a:gd name="T62" fmla="*/ 4096 w 4152"/>
                    <a:gd name="T63" fmla="*/ 3744 h 4902"/>
                    <a:gd name="T64" fmla="*/ 4117 w 4152"/>
                    <a:gd name="T65" fmla="*/ 3730 h 4902"/>
                    <a:gd name="T66" fmla="*/ 4137 w 4152"/>
                    <a:gd name="T67" fmla="*/ 3709 h 4902"/>
                    <a:gd name="T68" fmla="*/ 4144 w 4152"/>
                    <a:gd name="T69" fmla="*/ 3682 h 4902"/>
                    <a:gd name="T70" fmla="*/ 4151 w 4152"/>
                    <a:gd name="T71" fmla="*/ 3655 h 4902"/>
                    <a:gd name="T72" fmla="*/ 4151 w 4152"/>
                    <a:gd name="T73" fmla="*/ 1239 h 4902"/>
                    <a:gd name="T74" fmla="*/ 4151 w 4152"/>
                    <a:gd name="T75" fmla="*/ 1239 h 4902"/>
                    <a:gd name="T76" fmla="*/ 4144 w 4152"/>
                    <a:gd name="T77" fmla="*/ 1212 h 4902"/>
                    <a:gd name="T78" fmla="*/ 4137 w 4152"/>
                    <a:gd name="T79" fmla="*/ 1191 h 4902"/>
                    <a:gd name="T80" fmla="*/ 4117 w 4152"/>
                    <a:gd name="T81" fmla="*/ 1171 h 4902"/>
                    <a:gd name="T82" fmla="*/ 4096 w 4152"/>
                    <a:gd name="T83" fmla="*/ 1157 h 4902"/>
                    <a:gd name="T84" fmla="*/ 3559 w 4152"/>
                    <a:gd name="T85" fmla="*/ 1409 h 4902"/>
                    <a:gd name="T86" fmla="*/ 2075 w 4152"/>
                    <a:gd name="T87" fmla="*/ 2266 h 4902"/>
                    <a:gd name="T88" fmla="*/ 592 w 4152"/>
                    <a:gd name="T89" fmla="*/ 1409 h 4902"/>
                    <a:gd name="T90" fmla="*/ 2075 w 4152"/>
                    <a:gd name="T91" fmla="*/ 551 h 4902"/>
                    <a:gd name="T92" fmla="*/ 3559 w 4152"/>
                    <a:gd name="T93" fmla="*/ 1409 h 4902"/>
                    <a:gd name="T94" fmla="*/ 1830 w 4152"/>
                    <a:gd name="T95" fmla="*/ 2689 h 4902"/>
                    <a:gd name="T96" fmla="*/ 1830 w 4152"/>
                    <a:gd name="T97" fmla="*/ 4213 h 4902"/>
                    <a:gd name="T98" fmla="*/ 490 w 4152"/>
                    <a:gd name="T99" fmla="*/ 3438 h 4902"/>
                    <a:gd name="T100" fmla="*/ 490 w 4152"/>
                    <a:gd name="T101" fmla="*/ 1912 h 4902"/>
                    <a:gd name="T102" fmla="*/ 1830 w 4152"/>
                    <a:gd name="T103" fmla="*/ 2689 h 4902"/>
                    <a:gd name="T104" fmla="*/ 3661 w 4152"/>
                    <a:gd name="T105" fmla="*/ 1912 h 4902"/>
                    <a:gd name="T106" fmla="*/ 3661 w 4152"/>
                    <a:gd name="T107" fmla="*/ 3438 h 4902"/>
                    <a:gd name="T108" fmla="*/ 2320 w 4152"/>
                    <a:gd name="T109" fmla="*/ 4213 h 4902"/>
                    <a:gd name="T110" fmla="*/ 2320 w 4152"/>
                    <a:gd name="T111" fmla="*/ 2689 h 4902"/>
                    <a:gd name="T112" fmla="*/ 3661 w 4152"/>
                    <a:gd name="T113" fmla="*/ 1912 h 4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152" h="4902">
                      <a:moveTo>
                        <a:pt x="4096" y="1157"/>
                      </a:moveTo>
                      <a:lnTo>
                        <a:pt x="4096" y="1157"/>
                      </a:lnTo>
                      <a:lnTo>
                        <a:pt x="4076" y="1143"/>
                      </a:lnTo>
                      <a:lnTo>
                        <a:pt x="2123" y="13"/>
                      </a:lnTo>
                      <a:lnTo>
                        <a:pt x="2123" y="13"/>
                      </a:lnTo>
                      <a:lnTo>
                        <a:pt x="2103" y="7"/>
                      </a:lnTo>
                      <a:lnTo>
                        <a:pt x="2075" y="0"/>
                      </a:lnTo>
                      <a:lnTo>
                        <a:pt x="2048" y="7"/>
                      </a:lnTo>
                      <a:lnTo>
                        <a:pt x="2021" y="13"/>
                      </a:lnTo>
                      <a:lnTo>
                        <a:pt x="68" y="1150"/>
                      </a:lnTo>
                      <a:lnTo>
                        <a:pt x="68" y="1150"/>
                      </a:lnTo>
                      <a:lnTo>
                        <a:pt x="48" y="1157"/>
                      </a:lnTo>
                      <a:lnTo>
                        <a:pt x="48" y="1157"/>
                      </a:lnTo>
                      <a:lnTo>
                        <a:pt x="27" y="1171"/>
                      </a:lnTo>
                      <a:lnTo>
                        <a:pt x="13" y="1191"/>
                      </a:lnTo>
                      <a:lnTo>
                        <a:pt x="7" y="1218"/>
                      </a:lnTo>
                      <a:lnTo>
                        <a:pt x="0" y="1246"/>
                      </a:lnTo>
                      <a:lnTo>
                        <a:pt x="0" y="3655"/>
                      </a:lnTo>
                      <a:lnTo>
                        <a:pt x="0" y="3655"/>
                      </a:lnTo>
                      <a:lnTo>
                        <a:pt x="7" y="3682"/>
                      </a:lnTo>
                      <a:lnTo>
                        <a:pt x="13" y="3709"/>
                      </a:lnTo>
                      <a:lnTo>
                        <a:pt x="27" y="3730"/>
                      </a:lnTo>
                      <a:lnTo>
                        <a:pt x="48" y="3744"/>
                      </a:lnTo>
                      <a:lnTo>
                        <a:pt x="2021" y="4888"/>
                      </a:lnTo>
                      <a:lnTo>
                        <a:pt x="2021" y="4888"/>
                      </a:lnTo>
                      <a:lnTo>
                        <a:pt x="2048" y="4894"/>
                      </a:lnTo>
                      <a:lnTo>
                        <a:pt x="2075" y="4901"/>
                      </a:lnTo>
                      <a:lnTo>
                        <a:pt x="2075" y="4901"/>
                      </a:lnTo>
                      <a:lnTo>
                        <a:pt x="2103" y="4894"/>
                      </a:lnTo>
                      <a:lnTo>
                        <a:pt x="2123" y="4888"/>
                      </a:lnTo>
                      <a:lnTo>
                        <a:pt x="4096" y="3744"/>
                      </a:lnTo>
                      <a:lnTo>
                        <a:pt x="4096" y="3744"/>
                      </a:lnTo>
                      <a:lnTo>
                        <a:pt x="4117" y="3730"/>
                      </a:lnTo>
                      <a:lnTo>
                        <a:pt x="4137" y="3709"/>
                      </a:lnTo>
                      <a:lnTo>
                        <a:pt x="4144" y="3682"/>
                      </a:lnTo>
                      <a:lnTo>
                        <a:pt x="4151" y="3655"/>
                      </a:lnTo>
                      <a:lnTo>
                        <a:pt x="4151" y="1239"/>
                      </a:lnTo>
                      <a:lnTo>
                        <a:pt x="4151" y="1239"/>
                      </a:lnTo>
                      <a:lnTo>
                        <a:pt x="4144" y="1212"/>
                      </a:lnTo>
                      <a:lnTo>
                        <a:pt x="4137" y="1191"/>
                      </a:lnTo>
                      <a:lnTo>
                        <a:pt x="4117" y="1171"/>
                      </a:lnTo>
                      <a:lnTo>
                        <a:pt x="4096" y="1157"/>
                      </a:lnTo>
                      <a:close/>
                      <a:moveTo>
                        <a:pt x="3559" y="1409"/>
                      </a:moveTo>
                      <a:lnTo>
                        <a:pt x="2075" y="2266"/>
                      </a:lnTo>
                      <a:lnTo>
                        <a:pt x="592" y="1409"/>
                      </a:lnTo>
                      <a:lnTo>
                        <a:pt x="2075" y="551"/>
                      </a:lnTo>
                      <a:lnTo>
                        <a:pt x="3559" y="1409"/>
                      </a:lnTo>
                      <a:close/>
                      <a:moveTo>
                        <a:pt x="1830" y="2689"/>
                      </a:moveTo>
                      <a:lnTo>
                        <a:pt x="1830" y="4213"/>
                      </a:lnTo>
                      <a:lnTo>
                        <a:pt x="490" y="3438"/>
                      </a:lnTo>
                      <a:lnTo>
                        <a:pt x="490" y="1912"/>
                      </a:lnTo>
                      <a:lnTo>
                        <a:pt x="1830" y="2689"/>
                      </a:lnTo>
                      <a:close/>
                      <a:moveTo>
                        <a:pt x="3661" y="1912"/>
                      </a:moveTo>
                      <a:lnTo>
                        <a:pt x="3661" y="3438"/>
                      </a:lnTo>
                      <a:lnTo>
                        <a:pt x="2320" y="4213"/>
                      </a:lnTo>
                      <a:lnTo>
                        <a:pt x="2320" y="2689"/>
                      </a:lnTo>
                      <a:lnTo>
                        <a:pt x="3661" y="19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32597">
                    <a:defRPr/>
                  </a:pPr>
                  <a:endParaRPr lang="en-US" sz="816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5D20C2A-4E56-49A7-A23F-2665C9C8C4C0}"/>
                  </a:ext>
                </a:extLst>
              </p:cNvPr>
              <p:cNvSpPr/>
              <p:nvPr/>
            </p:nvSpPr>
            <p:spPr bwMode="auto">
              <a:xfrm>
                <a:off x="10275569" y="585584"/>
                <a:ext cx="270140" cy="270138"/>
              </a:xfrm>
              <a:prstGeom prst="ellipse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816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E1F3A25-1435-462B-8A3B-717D205CEEF8}"/>
                </a:ext>
              </a:extLst>
            </p:cNvPr>
            <p:cNvGrpSpPr/>
            <p:nvPr/>
          </p:nvGrpSpPr>
          <p:grpSpPr>
            <a:xfrm>
              <a:off x="10307043" y="1215198"/>
              <a:ext cx="204883" cy="153765"/>
              <a:chOff x="10307043" y="1215198"/>
              <a:chExt cx="204883" cy="153765"/>
            </a:xfrm>
          </p:grpSpPr>
          <p:sp>
            <p:nvSpPr>
              <p:cNvPr id="86" name="Freeform 1">
                <a:extLst>
                  <a:ext uri="{FF2B5EF4-FFF2-40B4-BE49-F238E27FC236}">
                    <a16:creationId xmlns:a16="http://schemas.microsoft.com/office/drawing/2014/main" id="{17686306-533E-4F6B-84F1-8AE8D1AA2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3043" y="1296167"/>
                <a:ext cx="12883" cy="22303"/>
              </a:xfrm>
              <a:custGeom>
                <a:avLst/>
                <a:gdLst>
                  <a:gd name="T0" fmla="*/ 204 w 819"/>
                  <a:gd name="T1" fmla="*/ 760 h 1419"/>
                  <a:gd name="T2" fmla="*/ 204 w 819"/>
                  <a:gd name="T3" fmla="*/ 760 h 1419"/>
                  <a:gd name="T4" fmla="*/ 204 w 819"/>
                  <a:gd name="T5" fmla="*/ 1418 h 1419"/>
                  <a:gd name="T6" fmla="*/ 204 w 819"/>
                  <a:gd name="T7" fmla="*/ 1418 h 1419"/>
                  <a:gd name="T8" fmla="*/ 614 w 819"/>
                  <a:gd name="T9" fmla="*/ 1418 h 1419"/>
                  <a:gd name="T10" fmla="*/ 614 w 819"/>
                  <a:gd name="T11" fmla="*/ 1418 h 1419"/>
                  <a:gd name="T12" fmla="*/ 614 w 819"/>
                  <a:gd name="T13" fmla="*/ 760 h 1419"/>
                  <a:gd name="T14" fmla="*/ 614 w 819"/>
                  <a:gd name="T15" fmla="*/ 760 h 1419"/>
                  <a:gd name="T16" fmla="*/ 686 w 819"/>
                  <a:gd name="T17" fmla="*/ 687 h 1419"/>
                  <a:gd name="T18" fmla="*/ 752 w 819"/>
                  <a:gd name="T19" fmla="*/ 599 h 1419"/>
                  <a:gd name="T20" fmla="*/ 782 w 819"/>
                  <a:gd name="T21" fmla="*/ 555 h 1419"/>
                  <a:gd name="T22" fmla="*/ 803 w 819"/>
                  <a:gd name="T23" fmla="*/ 511 h 1419"/>
                  <a:gd name="T24" fmla="*/ 818 w 819"/>
                  <a:gd name="T25" fmla="*/ 461 h 1419"/>
                  <a:gd name="T26" fmla="*/ 818 w 819"/>
                  <a:gd name="T27" fmla="*/ 410 h 1419"/>
                  <a:gd name="T28" fmla="*/ 818 w 819"/>
                  <a:gd name="T29" fmla="*/ 410 h 1419"/>
                  <a:gd name="T30" fmla="*/ 811 w 819"/>
                  <a:gd name="T31" fmla="*/ 314 h 1419"/>
                  <a:gd name="T32" fmla="*/ 788 w 819"/>
                  <a:gd name="T33" fmla="*/ 234 h 1419"/>
                  <a:gd name="T34" fmla="*/ 759 w 819"/>
                  <a:gd name="T35" fmla="*/ 168 h 1419"/>
                  <a:gd name="T36" fmla="*/ 708 w 819"/>
                  <a:gd name="T37" fmla="*/ 110 h 1419"/>
                  <a:gd name="T38" fmla="*/ 650 w 819"/>
                  <a:gd name="T39" fmla="*/ 66 h 1419"/>
                  <a:gd name="T40" fmla="*/ 584 w 819"/>
                  <a:gd name="T41" fmla="*/ 29 h 1419"/>
                  <a:gd name="T42" fmla="*/ 503 w 819"/>
                  <a:gd name="T43" fmla="*/ 8 h 1419"/>
                  <a:gd name="T44" fmla="*/ 409 w 819"/>
                  <a:gd name="T45" fmla="*/ 0 h 1419"/>
                  <a:gd name="T46" fmla="*/ 409 w 819"/>
                  <a:gd name="T47" fmla="*/ 0 h 1419"/>
                  <a:gd name="T48" fmla="*/ 329 w 819"/>
                  <a:gd name="T49" fmla="*/ 8 h 1419"/>
                  <a:gd name="T50" fmla="*/ 256 w 819"/>
                  <a:gd name="T51" fmla="*/ 29 h 1419"/>
                  <a:gd name="T52" fmla="*/ 190 w 819"/>
                  <a:gd name="T53" fmla="*/ 66 h 1419"/>
                  <a:gd name="T54" fmla="*/ 124 w 819"/>
                  <a:gd name="T55" fmla="*/ 110 h 1419"/>
                  <a:gd name="T56" fmla="*/ 74 w 819"/>
                  <a:gd name="T57" fmla="*/ 168 h 1419"/>
                  <a:gd name="T58" fmla="*/ 36 w 819"/>
                  <a:gd name="T59" fmla="*/ 234 h 1419"/>
                  <a:gd name="T60" fmla="*/ 15 w 819"/>
                  <a:gd name="T61" fmla="*/ 278 h 1419"/>
                  <a:gd name="T62" fmla="*/ 7 w 819"/>
                  <a:gd name="T63" fmla="*/ 314 h 1419"/>
                  <a:gd name="T64" fmla="*/ 0 w 819"/>
                  <a:gd name="T65" fmla="*/ 358 h 1419"/>
                  <a:gd name="T66" fmla="*/ 0 w 819"/>
                  <a:gd name="T67" fmla="*/ 410 h 1419"/>
                  <a:gd name="T68" fmla="*/ 0 w 819"/>
                  <a:gd name="T69" fmla="*/ 410 h 1419"/>
                  <a:gd name="T70" fmla="*/ 0 w 819"/>
                  <a:gd name="T71" fmla="*/ 461 h 1419"/>
                  <a:gd name="T72" fmla="*/ 15 w 819"/>
                  <a:gd name="T73" fmla="*/ 511 h 1419"/>
                  <a:gd name="T74" fmla="*/ 36 w 819"/>
                  <a:gd name="T75" fmla="*/ 555 h 1419"/>
                  <a:gd name="T76" fmla="*/ 59 w 819"/>
                  <a:gd name="T77" fmla="*/ 599 h 1419"/>
                  <a:gd name="T78" fmla="*/ 124 w 819"/>
                  <a:gd name="T79" fmla="*/ 687 h 1419"/>
                  <a:gd name="T80" fmla="*/ 204 w 819"/>
                  <a:gd name="T81" fmla="*/ 760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9" h="1419">
                    <a:moveTo>
                      <a:pt x="204" y="760"/>
                    </a:moveTo>
                    <a:lnTo>
                      <a:pt x="204" y="760"/>
                    </a:lnTo>
                    <a:lnTo>
                      <a:pt x="204" y="1418"/>
                    </a:lnTo>
                    <a:lnTo>
                      <a:pt x="204" y="1418"/>
                    </a:lnTo>
                    <a:lnTo>
                      <a:pt x="614" y="1418"/>
                    </a:lnTo>
                    <a:lnTo>
                      <a:pt x="614" y="1418"/>
                    </a:lnTo>
                    <a:lnTo>
                      <a:pt x="614" y="760"/>
                    </a:lnTo>
                    <a:lnTo>
                      <a:pt x="614" y="760"/>
                    </a:lnTo>
                    <a:lnTo>
                      <a:pt x="686" y="687"/>
                    </a:lnTo>
                    <a:lnTo>
                      <a:pt x="752" y="599"/>
                    </a:lnTo>
                    <a:lnTo>
                      <a:pt x="782" y="555"/>
                    </a:lnTo>
                    <a:lnTo>
                      <a:pt x="803" y="511"/>
                    </a:lnTo>
                    <a:lnTo>
                      <a:pt x="818" y="461"/>
                    </a:lnTo>
                    <a:lnTo>
                      <a:pt x="818" y="410"/>
                    </a:lnTo>
                    <a:lnTo>
                      <a:pt x="818" y="410"/>
                    </a:lnTo>
                    <a:lnTo>
                      <a:pt x="811" y="314"/>
                    </a:lnTo>
                    <a:lnTo>
                      <a:pt x="788" y="234"/>
                    </a:lnTo>
                    <a:lnTo>
                      <a:pt x="759" y="168"/>
                    </a:lnTo>
                    <a:lnTo>
                      <a:pt x="708" y="110"/>
                    </a:lnTo>
                    <a:lnTo>
                      <a:pt x="650" y="66"/>
                    </a:lnTo>
                    <a:lnTo>
                      <a:pt x="584" y="29"/>
                    </a:lnTo>
                    <a:lnTo>
                      <a:pt x="503" y="8"/>
                    </a:lnTo>
                    <a:lnTo>
                      <a:pt x="409" y="0"/>
                    </a:lnTo>
                    <a:lnTo>
                      <a:pt x="409" y="0"/>
                    </a:lnTo>
                    <a:lnTo>
                      <a:pt x="329" y="8"/>
                    </a:lnTo>
                    <a:lnTo>
                      <a:pt x="256" y="29"/>
                    </a:lnTo>
                    <a:lnTo>
                      <a:pt x="190" y="66"/>
                    </a:lnTo>
                    <a:lnTo>
                      <a:pt x="124" y="110"/>
                    </a:lnTo>
                    <a:lnTo>
                      <a:pt x="74" y="168"/>
                    </a:lnTo>
                    <a:lnTo>
                      <a:pt x="36" y="234"/>
                    </a:lnTo>
                    <a:lnTo>
                      <a:pt x="15" y="278"/>
                    </a:lnTo>
                    <a:lnTo>
                      <a:pt x="7" y="314"/>
                    </a:lnTo>
                    <a:lnTo>
                      <a:pt x="0" y="358"/>
                    </a:lnTo>
                    <a:lnTo>
                      <a:pt x="0" y="410"/>
                    </a:lnTo>
                    <a:lnTo>
                      <a:pt x="0" y="410"/>
                    </a:lnTo>
                    <a:lnTo>
                      <a:pt x="0" y="461"/>
                    </a:lnTo>
                    <a:lnTo>
                      <a:pt x="15" y="511"/>
                    </a:lnTo>
                    <a:lnTo>
                      <a:pt x="36" y="555"/>
                    </a:lnTo>
                    <a:lnTo>
                      <a:pt x="59" y="599"/>
                    </a:lnTo>
                    <a:lnTo>
                      <a:pt x="124" y="687"/>
                    </a:lnTo>
                    <a:lnTo>
                      <a:pt x="204" y="7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32597">
                  <a:defRPr/>
                </a:pPr>
                <a:endParaRPr lang="en-US" sz="816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99" name="Freeform 2">
                <a:extLst>
                  <a:ext uri="{FF2B5EF4-FFF2-40B4-BE49-F238E27FC236}">
                    <a16:creationId xmlns:a16="http://schemas.microsoft.com/office/drawing/2014/main" id="{FFA6E64C-76B5-426E-B2CD-AF90D68F1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7233" y="1339457"/>
                <a:ext cx="11498" cy="11498"/>
              </a:xfrm>
              <a:custGeom>
                <a:avLst/>
                <a:gdLst>
                  <a:gd name="T0" fmla="*/ 365 w 732"/>
                  <a:gd name="T1" fmla="*/ 0 h 732"/>
                  <a:gd name="T2" fmla="*/ 365 w 732"/>
                  <a:gd name="T3" fmla="*/ 0 h 732"/>
                  <a:gd name="T4" fmla="*/ 292 w 732"/>
                  <a:gd name="T5" fmla="*/ 7 h 732"/>
                  <a:gd name="T6" fmla="*/ 226 w 732"/>
                  <a:gd name="T7" fmla="*/ 29 h 732"/>
                  <a:gd name="T8" fmla="*/ 161 w 732"/>
                  <a:gd name="T9" fmla="*/ 65 h 732"/>
                  <a:gd name="T10" fmla="*/ 109 w 732"/>
                  <a:gd name="T11" fmla="*/ 109 h 732"/>
                  <a:gd name="T12" fmla="*/ 65 w 732"/>
                  <a:gd name="T13" fmla="*/ 161 h 732"/>
                  <a:gd name="T14" fmla="*/ 29 w 732"/>
                  <a:gd name="T15" fmla="*/ 226 h 732"/>
                  <a:gd name="T16" fmla="*/ 7 w 732"/>
                  <a:gd name="T17" fmla="*/ 292 h 732"/>
                  <a:gd name="T18" fmla="*/ 0 w 732"/>
                  <a:gd name="T19" fmla="*/ 365 h 732"/>
                  <a:gd name="T20" fmla="*/ 0 w 732"/>
                  <a:gd name="T21" fmla="*/ 365 h 732"/>
                  <a:gd name="T22" fmla="*/ 7 w 732"/>
                  <a:gd name="T23" fmla="*/ 438 h 732"/>
                  <a:gd name="T24" fmla="*/ 29 w 732"/>
                  <a:gd name="T25" fmla="*/ 512 h 732"/>
                  <a:gd name="T26" fmla="*/ 65 w 732"/>
                  <a:gd name="T27" fmla="*/ 570 h 732"/>
                  <a:gd name="T28" fmla="*/ 109 w 732"/>
                  <a:gd name="T29" fmla="*/ 629 h 732"/>
                  <a:gd name="T30" fmla="*/ 161 w 732"/>
                  <a:gd name="T31" fmla="*/ 673 h 732"/>
                  <a:gd name="T32" fmla="*/ 226 w 732"/>
                  <a:gd name="T33" fmla="*/ 709 h 732"/>
                  <a:gd name="T34" fmla="*/ 292 w 732"/>
                  <a:gd name="T35" fmla="*/ 723 h 732"/>
                  <a:gd name="T36" fmla="*/ 365 w 732"/>
                  <a:gd name="T37" fmla="*/ 731 h 732"/>
                  <a:gd name="T38" fmla="*/ 365 w 732"/>
                  <a:gd name="T39" fmla="*/ 731 h 732"/>
                  <a:gd name="T40" fmla="*/ 438 w 732"/>
                  <a:gd name="T41" fmla="*/ 723 h 732"/>
                  <a:gd name="T42" fmla="*/ 511 w 732"/>
                  <a:gd name="T43" fmla="*/ 709 h 732"/>
                  <a:gd name="T44" fmla="*/ 570 w 732"/>
                  <a:gd name="T45" fmla="*/ 673 h 732"/>
                  <a:gd name="T46" fmla="*/ 629 w 732"/>
                  <a:gd name="T47" fmla="*/ 629 h 732"/>
                  <a:gd name="T48" fmla="*/ 673 w 732"/>
                  <a:gd name="T49" fmla="*/ 570 h 732"/>
                  <a:gd name="T50" fmla="*/ 702 w 732"/>
                  <a:gd name="T51" fmla="*/ 512 h 732"/>
                  <a:gd name="T52" fmla="*/ 723 w 732"/>
                  <a:gd name="T53" fmla="*/ 438 h 732"/>
                  <a:gd name="T54" fmla="*/ 731 w 732"/>
                  <a:gd name="T55" fmla="*/ 365 h 732"/>
                  <a:gd name="T56" fmla="*/ 731 w 732"/>
                  <a:gd name="T57" fmla="*/ 365 h 732"/>
                  <a:gd name="T58" fmla="*/ 723 w 732"/>
                  <a:gd name="T59" fmla="*/ 292 h 732"/>
                  <a:gd name="T60" fmla="*/ 702 w 732"/>
                  <a:gd name="T61" fmla="*/ 226 h 732"/>
                  <a:gd name="T62" fmla="*/ 673 w 732"/>
                  <a:gd name="T63" fmla="*/ 161 h 732"/>
                  <a:gd name="T64" fmla="*/ 629 w 732"/>
                  <a:gd name="T65" fmla="*/ 109 h 732"/>
                  <a:gd name="T66" fmla="*/ 570 w 732"/>
                  <a:gd name="T67" fmla="*/ 65 h 732"/>
                  <a:gd name="T68" fmla="*/ 511 w 732"/>
                  <a:gd name="T69" fmla="*/ 29 h 732"/>
                  <a:gd name="T70" fmla="*/ 438 w 732"/>
                  <a:gd name="T71" fmla="*/ 7 h 732"/>
                  <a:gd name="T72" fmla="*/ 365 w 732"/>
                  <a:gd name="T73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2" h="732">
                    <a:moveTo>
                      <a:pt x="365" y="0"/>
                    </a:moveTo>
                    <a:lnTo>
                      <a:pt x="365" y="0"/>
                    </a:lnTo>
                    <a:lnTo>
                      <a:pt x="292" y="7"/>
                    </a:lnTo>
                    <a:lnTo>
                      <a:pt x="226" y="29"/>
                    </a:lnTo>
                    <a:lnTo>
                      <a:pt x="161" y="65"/>
                    </a:lnTo>
                    <a:lnTo>
                      <a:pt x="109" y="109"/>
                    </a:lnTo>
                    <a:lnTo>
                      <a:pt x="65" y="161"/>
                    </a:lnTo>
                    <a:lnTo>
                      <a:pt x="29" y="226"/>
                    </a:lnTo>
                    <a:lnTo>
                      <a:pt x="7" y="292"/>
                    </a:lnTo>
                    <a:lnTo>
                      <a:pt x="0" y="365"/>
                    </a:lnTo>
                    <a:lnTo>
                      <a:pt x="0" y="365"/>
                    </a:lnTo>
                    <a:lnTo>
                      <a:pt x="7" y="438"/>
                    </a:lnTo>
                    <a:lnTo>
                      <a:pt x="29" y="512"/>
                    </a:lnTo>
                    <a:lnTo>
                      <a:pt x="65" y="570"/>
                    </a:lnTo>
                    <a:lnTo>
                      <a:pt x="109" y="629"/>
                    </a:lnTo>
                    <a:lnTo>
                      <a:pt x="161" y="673"/>
                    </a:lnTo>
                    <a:lnTo>
                      <a:pt x="226" y="709"/>
                    </a:lnTo>
                    <a:lnTo>
                      <a:pt x="292" y="723"/>
                    </a:lnTo>
                    <a:lnTo>
                      <a:pt x="365" y="731"/>
                    </a:lnTo>
                    <a:lnTo>
                      <a:pt x="365" y="731"/>
                    </a:lnTo>
                    <a:lnTo>
                      <a:pt x="438" y="723"/>
                    </a:lnTo>
                    <a:lnTo>
                      <a:pt x="511" y="709"/>
                    </a:lnTo>
                    <a:lnTo>
                      <a:pt x="570" y="673"/>
                    </a:lnTo>
                    <a:lnTo>
                      <a:pt x="629" y="629"/>
                    </a:lnTo>
                    <a:lnTo>
                      <a:pt x="673" y="570"/>
                    </a:lnTo>
                    <a:lnTo>
                      <a:pt x="702" y="512"/>
                    </a:lnTo>
                    <a:lnTo>
                      <a:pt x="723" y="438"/>
                    </a:lnTo>
                    <a:lnTo>
                      <a:pt x="731" y="365"/>
                    </a:lnTo>
                    <a:lnTo>
                      <a:pt x="731" y="365"/>
                    </a:lnTo>
                    <a:lnTo>
                      <a:pt x="723" y="292"/>
                    </a:lnTo>
                    <a:lnTo>
                      <a:pt x="702" y="226"/>
                    </a:lnTo>
                    <a:lnTo>
                      <a:pt x="673" y="161"/>
                    </a:lnTo>
                    <a:lnTo>
                      <a:pt x="629" y="109"/>
                    </a:lnTo>
                    <a:lnTo>
                      <a:pt x="570" y="65"/>
                    </a:lnTo>
                    <a:lnTo>
                      <a:pt x="511" y="29"/>
                    </a:lnTo>
                    <a:lnTo>
                      <a:pt x="438" y="7"/>
                    </a:lnTo>
                    <a:lnTo>
                      <a:pt x="365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32597">
                  <a:defRPr/>
                </a:pPr>
                <a:endParaRPr lang="en-US" sz="816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00" name="Freeform 3">
                <a:extLst>
                  <a:ext uri="{FF2B5EF4-FFF2-40B4-BE49-F238E27FC236}">
                    <a16:creationId xmlns:a16="http://schemas.microsoft.com/office/drawing/2014/main" id="{399D5604-028D-410E-BA6A-2C7E84EBC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2454" y="1341396"/>
                <a:ext cx="63307" cy="7688"/>
              </a:xfrm>
              <a:custGeom>
                <a:avLst/>
                <a:gdLst>
                  <a:gd name="T0" fmla="*/ 0 w 4029"/>
                  <a:gd name="T1" fmla="*/ 73 h 491"/>
                  <a:gd name="T2" fmla="*/ 0 w 4029"/>
                  <a:gd name="T3" fmla="*/ 490 h 491"/>
                  <a:gd name="T4" fmla="*/ 4028 w 4029"/>
                  <a:gd name="T5" fmla="*/ 490 h 491"/>
                  <a:gd name="T6" fmla="*/ 4028 w 4029"/>
                  <a:gd name="T7" fmla="*/ 73 h 491"/>
                  <a:gd name="T8" fmla="*/ 4028 w 4029"/>
                  <a:gd name="T9" fmla="*/ 0 h 491"/>
                  <a:gd name="T10" fmla="*/ 0 w 4029"/>
                  <a:gd name="T11" fmla="*/ 0 h 491"/>
                  <a:gd name="T12" fmla="*/ 0 w 4029"/>
                  <a:gd name="T13" fmla="*/ 73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9" h="491">
                    <a:moveTo>
                      <a:pt x="0" y="73"/>
                    </a:moveTo>
                    <a:lnTo>
                      <a:pt x="0" y="490"/>
                    </a:lnTo>
                    <a:lnTo>
                      <a:pt x="4028" y="490"/>
                    </a:lnTo>
                    <a:lnTo>
                      <a:pt x="4028" y="73"/>
                    </a:lnTo>
                    <a:lnTo>
                      <a:pt x="4028" y="0"/>
                    </a:lnTo>
                    <a:lnTo>
                      <a:pt x="0" y="0"/>
                    </a:lnTo>
                    <a:lnTo>
                      <a:pt x="0" y="7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32597">
                  <a:defRPr/>
                </a:pPr>
                <a:endParaRPr lang="en-US" sz="816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01" name="Freeform 4">
                <a:extLst>
                  <a:ext uri="{FF2B5EF4-FFF2-40B4-BE49-F238E27FC236}">
                    <a16:creationId xmlns:a16="http://schemas.microsoft.com/office/drawing/2014/main" id="{1885A6C3-7735-4EB6-B738-421DBB2C8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7043" y="1215198"/>
                <a:ext cx="204883" cy="153765"/>
              </a:xfrm>
              <a:custGeom>
                <a:avLst/>
                <a:gdLst>
                  <a:gd name="T0" fmla="*/ 8831 w 13043"/>
                  <a:gd name="T1" fmla="*/ 848 h 9788"/>
                  <a:gd name="T2" fmla="*/ 6769 w 13043"/>
                  <a:gd name="T3" fmla="*/ 7 h 9788"/>
                  <a:gd name="T4" fmla="*/ 5162 w 13043"/>
                  <a:gd name="T5" fmla="*/ 249 h 9788"/>
                  <a:gd name="T6" fmla="*/ 3699 w 13043"/>
                  <a:gd name="T7" fmla="*/ 1287 h 9788"/>
                  <a:gd name="T8" fmla="*/ 2910 w 13043"/>
                  <a:gd name="T9" fmla="*/ 2909 h 9788"/>
                  <a:gd name="T10" fmla="*/ 1718 w 13043"/>
                  <a:gd name="T11" fmla="*/ 3472 h 9788"/>
                  <a:gd name="T12" fmla="*/ 556 w 13043"/>
                  <a:gd name="T13" fmla="*/ 4408 h 9788"/>
                  <a:gd name="T14" fmla="*/ 15 w 13043"/>
                  <a:gd name="T15" fmla="*/ 5796 h 9788"/>
                  <a:gd name="T16" fmla="*/ 176 w 13043"/>
                  <a:gd name="T17" fmla="*/ 7090 h 9788"/>
                  <a:gd name="T18" fmla="*/ 906 w 13043"/>
                  <a:gd name="T19" fmla="*/ 8194 h 9788"/>
                  <a:gd name="T20" fmla="*/ 2076 w 13043"/>
                  <a:gd name="T21" fmla="*/ 8823 h 9788"/>
                  <a:gd name="T22" fmla="*/ 2471 w 13043"/>
                  <a:gd name="T23" fmla="*/ 9553 h 9788"/>
                  <a:gd name="T24" fmla="*/ 10293 w 13043"/>
                  <a:gd name="T25" fmla="*/ 9787 h 9788"/>
                  <a:gd name="T26" fmla="*/ 10856 w 13043"/>
                  <a:gd name="T27" fmla="*/ 9451 h 9788"/>
                  <a:gd name="T28" fmla="*/ 11770 w 13043"/>
                  <a:gd name="T29" fmla="*/ 8121 h 9788"/>
                  <a:gd name="T30" fmla="*/ 12793 w 13043"/>
                  <a:gd name="T31" fmla="*/ 6732 h 9788"/>
                  <a:gd name="T32" fmla="*/ 13042 w 13043"/>
                  <a:gd name="T33" fmla="*/ 5475 h 9788"/>
                  <a:gd name="T34" fmla="*/ 12574 w 13043"/>
                  <a:gd name="T35" fmla="*/ 3771 h 9788"/>
                  <a:gd name="T36" fmla="*/ 11346 w 13043"/>
                  <a:gd name="T37" fmla="*/ 2551 h 9788"/>
                  <a:gd name="T38" fmla="*/ 10446 w 13043"/>
                  <a:gd name="T39" fmla="*/ 7968 h 9788"/>
                  <a:gd name="T40" fmla="*/ 10293 w 13043"/>
                  <a:gd name="T41" fmla="*/ 9297 h 9788"/>
                  <a:gd name="T42" fmla="*/ 2814 w 13043"/>
                  <a:gd name="T43" fmla="*/ 8917 h 9788"/>
                  <a:gd name="T44" fmla="*/ 2968 w 13043"/>
                  <a:gd name="T45" fmla="*/ 7258 h 9788"/>
                  <a:gd name="T46" fmla="*/ 5242 w 13043"/>
                  <a:gd name="T47" fmla="*/ 6769 h 9788"/>
                  <a:gd name="T48" fmla="*/ 4884 w 13043"/>
                  <a:gd name="T49" fmla="*/ 5592 h 9788"/>
                  <a:gd name="T50" fmla="*/ 5871 w 13043"/>
                  <a:gd name="T51" fmla="*/ 4268 h 9788"/>
                  <a:gd name="T52" fmla="*/ 7449 w 13043"/>
                  <a:gd name="T53" fmla="*/ 4415 h 9788"/>
                  <a:gd name="T54" fmla="*/ 8165 w 13043"/>
                  <a:gd name="T55" fmla="*/ 5760 h 9788"/>
                  <a:gd name="T56" fmla="*/ 7661 w 13043"/>
                  <a:gd name="T57" fmla="*/ 6922 h 9788"/>
                  <a:gd name="T58" fmla="*/ 10352 w 13043"/>
                  <a:gd name="T59" fmla="*/ 7266 h 9788"/>
                  <a:gd name="T60" fmla="*/ 5293 w 13043"/>
                  <a:gd name="T61" fmla="*/ 3611 h 9788"/>
                  <a:gd name="T62" fmla="*/ 6046 w 13043"/>
                  <a:gd name="T63" fmla="*/ 2616 h 9788"/>
                  <a:gd name="T64" fmla="*/ 7208 w 13043"/>
                  <a:gd name="T65" fmla="*/ 2727 h 9788"/>
                  <a:gd name="T66" fmla="*/ 7756 w 13043"/>
                  <a:gd name="T67" fmla="*/ 3742 h 9788"/>
                  <a:gd name="T68" fmla="*/ 6521 w 13043"/>
                  <a:gd name="T69" fmla="*/ 3742 h 9788"/>
                  <a:gd name="T70" fmla="*/ 10937 w 13043"/>
                  <a:gd name="T71" fmla="*/ 7412 h 9788"/>
                  <a:gd name="T72" fmla="*/ 10600 w 13043"/>
                  <a:gd name="T73" fmla="*/ 6849 h 9788"/>
                  <a:gd name="T74" fmla="*/ 8465 w 13043"/>
                  <a:gd name="T75" fmla="*/ 6418 h 9788"/>
                  <a:gd name="T76" fmla="*/ 8407 w 13043"/>
                  <a:gd name="T77" fmla="*/ 4949 h 9788"/>
                  <a:gd name="T78" fmla="*/ 7968 w 13043"/>
                  <a:gd name="T79" fmla="*/ 2960 h 9788"/>
                  <a:gd name="T80" fmla="*/ 6521 w 13043"/>
                  <a:gd name="T81" fmla="*/ 2127 h 9788"/>
                  <a:gd name="T82" fmla="*/ 5154 w 13043"/>
                  <a:gd name="T83" fmla="*/ 2829 h 9788"/>
                  <a:gd name="T84" fmla="*/ 4701 w 13043"/>
                  <a:gd name="T85" fmla="*/ 4802 h 9788"/>
                  <a:gd name="T86" fmla="*/ 4533 w 13043"/>
                  <a:gd name="T87" fmla="*/ 6293 h 9788"/>
                  <a:gd name="T88" fmla="*/ 2720 w 13043"/>
                  <a:gd name="T89" fmla="*/ 6819 h 9788"/>
                  <a:gd name="T90" fmla="*/ 2332 w 13043"/>
                  <a:gd name="T91" fmla="*/ 7346 h 9788"/>
                  <a:gd name="T92" fmla="*/ 1243 w 13043"/>
                  <a:gd name="T93" fmla="*/ 7324 h 9788"/>
                  <a:gd name="T94" fmla="*/ 848 w 13043"/>
                  <a:gd name="T95" fmla="*/ 5716 h 9788"/>
                  <a:gd name="T96" fmla="*/ 1981 w 13043"/>
                  <a:gd name="T97" fmla="*/ 4254 h 9788"/>
                  <a:gd name="T98" fmla="*/ 3422 w 13043"/>
                  <a:gd name="T99" fmla="*/ 4013 h 9788"/>
                  <a:gd name="T100" fmla="*/ 3838 w 13043"/>
                  <a:gd name="T101" fmla="*/ 2690 h 9788"/>
                  <a:gd name="T102" fmla="*/ 4687 w 13043"/>
                  <a:gd name="T103" fmla="*/ 1476 h 9788"/>
                  <a:gd name="T104" fmla="*/ 6075 w 13043"/>
                  <a:gd name="T105" fmla="*/ 848 h 9788"/>
                  <a:gd name="T106" fmla="*/ 7895 w 13043"/>
                  <a:gd name="T107" fmla="*/ 1191 h 9788"/>
                  <a:gd name="T108" fmla="*/ 9270 w 13043"/>
                  <a:gd name="T109" fmla="*/ 2836 h 9788"/>
                  <a:gd name="T110" fmla="*/ 10593 w 13043"/>
                  <a:gd name="T111" fmla="*/ 3048 h 9788"/>
                  <a:gd name="T112" fmla="*/ 11689 w 13043"/>
                  <a:gd name="T113" fmla="*/ 3911 h 9788"/>
                  <a:gd name="T114" fmla="*/ 12209 w 13043"/>
                  <a:gd name="T115" fmla="*/ 5211 h 9788"/>
                  <a:gd name="T116" fmla="*/ 11865 w 13043"/>
                  <a:gd name="T117" fmla="*/ 6813 h 9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043" h="9788">
                    <a:moveTo>
                      <a:pt x="9781" y="2025"/>
                    </a:moveTo>
                    <a:lnTo>
                      <a:pt x="9781" y="2025"/>
                    </a:lnTo>
                    <a:lnTo>
                      <a:pt x="9723" y="1915"/>
                    </a:lnTo>
                    <a:lnTo>
                      <a:pt x="9657" y="1805"/>
                    </a:lnTo>
                    <a:lnTo>
                      <a:pt x="9591" y="1696"/>
                    </a:lnTo>
                    <a:lnTo>
                      <a:pt x="9518" y="1593"/>
                    </a:lnTo>
                    <a:lnTo>
                      <a:pt x="9445" y="1491"/>
                    </a:lnTo>
                    <a:lnTo>
                      <a:pt x="9364" y="1389"/>
                    </a:lnTo>
                    <a:lnTo>
                      <a:pt x="9196" y="1199"/>
                    </a:lnTo>
                    <a:lnTo>
                      <a:pt x="9020" y="1016"/>
                    </a:lnTo>
                    <a:lnTo>
                      <a:pt x="8831" y="848"/>
                    </a:lnTo>
                    <a:lnTo>
                      <a:pt x="8626" y="694"/>
                    </a:lnTo>
                    <a:lnTo>
                      <a:pt x="8414" y="556"/>
                    </a:lnTo>
                    <a:lnTo>
                      <a:pt x="8202" y="432"/>
                    </a:lnTo>
                    <a:lnTo>
                      <a:pt x="7976" y="321"/>
                    </a:lnTo>
                    <a:lnTo>
                      <a:pt x="7741" y="226"/>
                    </a:lnTo>
                    <a:lnTo>
                      <a:pt x="7500" y="146"/>
                    </a:lnTo>
                    <a:lnTo>
                      <a:pt x="7259" y="80"/>
                    </a:lnTo>
                    <a:lnTo>
                      <a:pt x="7142" y="59"/>
                    </a:lnTo>
                    <a:lnTo>
                      <a:pt x="7018" y="36"/>
                    </a:lnTo>
                    <a:lnTo>
                      <a:pt x="6894" y="22"/>
                    </a:lnTo>
                    <a:lnTo>
                      <a:pt x="6769" y="7"/>
                    </a:lnTo>
                    <a:lnTo>
                      <a:pt x="6645" y="0"/>
                    </a:lnTo>
                    <a:lnTo>
                      <a:pt x="6521" y="0"/>
                    </a:lnTo>
                    <a:lnTo>
                      <a:pt x="6521" y="0"/>
                    </a:lnTo>
                    <a:lnTo>
                      <a:pt x="6339" y="7"/>
                    </a:lnTo>
                    <a:lnTo>
                      <a:pt x="6163" y="15"/>
                    </a:lnTo>
                    <a:lnTo>
                      <a:pt x="5988" y="36"/>
                    </a:lnTo>
                    <a:lnTo>
                      <a:pt x="5819" y="65"/>
                    </a:lnTo>
                    <a:lnTo>
                      <a:pt x="5645" y="103"/>
                    </a:lnTo>
                    <a:lnTo>
                      <a:pt x="5483" y="146"/>
                    </a:lnTo>
                    <a:lnTo>
                      <a:pt x="5322" y="190"/>
                    </a:lnTo>
                    <a:lnTo>
                      <a:pt x="5162" y="249"/>
                    </a:lnTo>
                    <a:lnTo>
                      <a:pt x="5008" y="314"/>
                    </a:lnTo>
                    <a:lnTo>
                      <a:pt x="4855" y="388"/>
                    </a:lnTo>
                    <a:lnTo>
                      <a:pt x="4708" y="461"/>
                    </a:lnTo>
                    <a:lnTo>
                      <a:pt x="4563" y="548"/>
                    </a:lnTo>
                    <a:lnTo>
                      <a:pt x="4423" y="636"/>
                    </a:lnTo>
                    <a:lnTo>
                      <a:pt x="4292" y="731"/>
                    </a:lnTo>
                    <a:lnTo>
                      <a:pt x="4160" y="833"/>
                    </a:lnTo>
                    <a:lnTo>
                      <a:pt x="4036" y="935"/>
                    </a:lnTo>
                    <a:lnTo>
                      <a:pt x="3919" y="1052"/>
                    </a:lnTo>
                    <a:lnTo>
                      <a:pt x="3802" y="1170"/>
                    </a:lnTo>
                    <a:lnTo>
                      <a:pt x="3699" y="1287"/>
                    </a:lnTo>
                    <a:lnTo>
                      <a:pt x="3597" y="1418"/>
                    </a:lnTo>
                    <a:lnTo>
                      <a:pt x="3495" y="1549"/>
                    </a:lnTo>
                    <a:lnTo>
                      <a:pt x="3407" y="1681"/>
                    </a:lnTo>
                    <a:lnTo>
                      <a:pt x="3319" y="1820"/>
                    </a:lnTo>
                    <a:lnTo>
                      <a:pt x="3239" y="1966"/>
                    </a:lnTo>
                    <a:lnTo>
                      <a:pt x="3166" y="2113"/>
                    </a:lnTo>
                    <a:lnTo>
                      <a:pt x="3100" y="2266"/>
                    </a:lnTo>
                    <a:lnTo>
                      <a:pt x="3041" y="2419"/>
                    </a:lnTo>
                    <a:lnTo>
                      <a:pt x="2990" y="2580"/>
                    </a:lnTo>
                    <a:lnTo>
                      <a:pt x="2946" y="2741"/>
                    </a:lnTo>
                    <a:lnTo>
                      <a:pt x="2910" y="2909"/>
                    </a:lnTo>
                    <a:lnTo>
                      <a:pt x="2881" y="3077"/>
                    </a:lnTo>
                    <a:lnTo>
                      <a:pt x="2852" y="3245"/>
                    </a:lnTo>
                    <a:lnTo>
                      <a:pt x="2852" y="3245"/>
                    </a:lnTo>
                    <a:lnTo>
                      <a:pt x="2705" y="3245"/>
                    </a:lnTo>
                    <a:lnTo>
                      <a:pt x="2552" y="3260"/>
                    </a:lnTo>
                    <a:lnTo>
                      <a:pt x="2405" y="3274"/>
                    </a:lnTo>
                    <a:lnTo>
                      <a:pt x="2267" y="3304"/>
                    </a:lnTo>
                    <a:lnTo>
                      <a:pt x="2120" y="3333"/>
                    </a:lnTo>
                    <a:lnTo>
                      <a:pt x="1988" y="3377"/>
                    </a:lnTo>
                    <a:lnTo>
                      <a:pt x="1850" y="3421"/>
                    </a:lnTo>
                    <a:lnTo>
                      <a:pt x="1718" y="3472"/>
                    </a:lnTo>
                    <a:lnTo>
                      <a:pt x="1594" y="3530"/>
                    </a:lnTo>
                    <a:lnTo>
                      <a:pt x="1470" y="3597"/>
                    </a:lnTo>
                    <a:lnTo>
                      <a:pt x="1353" y="3662"/>
                    </a:lnTo>
                    <a:lnTo>
                      <a:pt x="1235" y="3742"/>
                    </a:lnTo>
                    <a:lnTo>
                      <a:pt x="1126" y="3823"/>
                    </a:lnTo>
                    <a:lnTo>
                      <a:pt x="1017" y="3911"/>
                    </a:lnTo>
                    <a:lnTo>
                      <a:pt x="914" y="3998"/>
                    </a:lnTo>
                    <a:lnTo>
                      <a:pt x="819" y="4094"/>
                    </a:lnTo>
                    <a:lnTo>
                      <a:pt x="724" y="4196"/>
                    </a:lnTo>
                    <a:lnTo>
                      <a:pt x="636" y="4298"/>
                    </a:lnTo>
                    <a:lnTo>
                      <a:pt x="556" y="4408"/>
                    </a:lnTo>
                    <a:lnTo>
                      <a:pt x="476" y="4517"/>
                    </a:lnTo>
                    <a:lnTo>
                      <a:pt x="402" y="4634"/>
                    </a:lnTo>
                    <a:lnTo>
                      <a:pt x="336" y="4751"/>
                    </a:lnTo>
                    <a:lnTo>
                      <a:pt x="271" y="4876"/>
                    </a:lnTo>
                    <a:lnTo>
                      <a:pt x="220" y="5000"/>
                    </a:lnTo>
                    <a:lnTo>
                      <a:pt x="168" y="5124"/>
                    </a:lnTo>
                    <a:lnTo>
                      <a:pt x="124" y="5255"/>
                    </a:lnTo>
                    <a:lnTo>
                      <a:pt x="88" y="5387"/>
                    </a:lnTo>
                    <a:lnTo>
                      <a:pt x="59" y="5526"/>
                    </a:lnTo>
                    <a:lnTo>
                      <a:pt x="36" y="5658"/>
                    </a:lnTo>
                    <a:lnTo>
                      <a:pt x="15" y="5796"/>
                    </a:lnTo>
                    <a:lnTo>
                      <a:pt x="7" y="5943"/>
                    </a:lnTo>
                    <a:lnTo>
                      <a:pt x="0" y="6081"/>
                    </a:lnTo>
                    <a:lnTo>
                      <a:pt x="0" y="6081"/>
                    </a:lnTo>
                    <a:lnTo>
                      <a:pt x="7" y="6213"/>
                    </a:lnTo>
                    <a:lnTo>
                      <a:pt x="15" y="6345"/>
                    </a:lnTo>
                    <a:lnTo>
                      <a:pt x="29" y="6476"/>
                    </a:lnTo>
                    <a:lnTo>
                      <a:pt x="44" y="6608"/>
                    </a:lnTo>
                    <a:lnTo>
                      <a:pt x="73" y="6732"/>
                    </a:lnTo>
                    <a:lnTo>
                      <a:pt x="103" y="6856"/>
                    </a:lnTo>
                    <a:lnTo>
                      <a:pt x="132" y="6973"/>
                    </a:lnTo>
                    <a:lnTo>
                      <a:pt x="176" y="7090"/>
                    </a:lnTo>
                    <a:lnTo>
                      <a:pt x="220" y="7207"/>
                    </a:lnTo>
                    <a:lnTo>
                      <a:pt x="271" y="7324"/>
                    </a:lnTo>
                    <a:lnTo>
                      <a:pt x="321" y="7433"/>
                    </a:lnTo>
                    <a:lnTo>
                      <a:pt x="380" y="7536"/>
                    </a:lnTo>
                    <a:lnTo>
                      <a:pt x="438" y="7638"/>
                    </a:lnTo>
                    <a:lnTo>
                      <a:pt x="512" y="7741"/>
                    </a:lnTo>
                    <a:lnTo>
                      <a:pt x="577" y="7836"/>
                    </a:lnTo>
                    <a:lnTo>
                      <a:pt x="650" y="7930"/>
                    </a:lnTo>
                    <a:lnTo>
                      <a:pt x="731" y="8018"/>
                    </a:lnTo>
                    <a:lnTo>
                      <a:pt x="819" y="8106"/>
                    </a:lnTo>
                    <a:lnTo>
                      <a:pt x="906" y="8194"/>
                    </a:lnTo>
                    <a:lnTo>
                      <a:pt x="994" y="8267"/>
                    </a:lnTo>
                    <a:lnTo>
                      <a:pt x="1089" y="8347"/>
                    </a:lnTo>
                    <a:lnTo>
                      <a:pt x="1185" y="8413"/>
                    </a:lnTo>
                    <a:lnTo>
                      <a:pt x="1287" y="8479"/>
                    </a:lnTo>
                    <a:lnTo>
                      <a:pt x="1389" y="8544"/>
                    </a:lnTo>
                    <a:lnTo>
                      <a:pt x="1499" y="8603"/>
                    </a:lnTo>
                    <a:lnTo>
                      <a:pt x="1608" y="8655"/>
                    </a:lnTo>
                    <a:lnTo>
                      <a:pt x="1718" y="8706"/>
                    </a:lnTo>
                    <a:lnTo>
                      <a:pt x="1835" y="8750"/>
                    </a:lnTo>
                    <a:lnTo>
                      <a:pt x="1952" y="8786"/>
                    </a:lnTo>
                    <a:lnTo>
                      <a:pt x="2076" y="8823"/>
                    </a:lnTo>
                    <a:lnTo>
                      <a:pt x="2200" y="8852"/>
                    </a:lnTo>
                    <a:lnTo>
                      <a:pt x="2325" y="8873"/>
                    </a:lnTo>
                    <a:lnTo>
                      <a:pt x="2325" y="9144"/>
                    </a:lnTo>
                    <a:lnTo>
                      <a:pt x="2325" y="9144"/>
                    </a:lnTo>
                    <a:lnTo>
                      <a:pt x="2332" y="9210"/>
                    </a:lnTo>
                    <a:lnTo>
                      <a:pt x="2340" y="9276"/>
                    </a:lnTo>
                    <a:lnTo>
                      <a:pt x="2355" y="9334"/>
                    </a:lnTo>
                    <a:lnTo>
                      <a:pt x="2376" y="9393"/>
                    </a:lnTo>
                    <a:lnTo>
                      <a:pt x="2405" y="9451"/>
                    </a:lnTo>
                    <a:lnTo>
                      <a:pt x="2435" y="9502"/>
                    </a:lnTo>
                    <a:lnTo>
                      <a:pt x="2471" y="9553"/>
                    </a:lnTo>
                    <a:lnTo>
                      <a:pt x="2515" y="9597"/>
                    </a:lnTo>
                    <a:lnTo>
                      <a:pt x="2559" y="9641"/>
                    </a:lnTo>
                    <a:lnTo>
                      <a:pt x="2610" y="9678"/>
                    </a:lnTo>
                    <a:lnTo>
                      <a:pt x="2661" y="9707"/>
                    </a:lnTo>
                    <a:lnTo>
                      <a:pt x="2720" y="9737"/>
                    </a:lnTo>
                    <a:lnTo>
                      <a:pt x="2778" y="9758"/>
                    </a:lnTo>
                    <a:lnTo>
                      <a:pt x="2837" y="9773"/>
                    </a:lnTo>
                    <a:lnTo>
                      <a:pt x="2902" y="9780"/>
                    </a:lnTo>
                    <a:lnTo>
                      <a:pt x="2968" y="9787"/>
                    </a:lnTo>
                    <a:lnTo>
                      <a:pt x="10293" y="9787"/>
                    </a:lnTo>
                    <a:lnTo>
                      <a:pt x="10293" y="9787"/>
                    </a:lnTo>
                    <a:lnTo>
                      <a:pt x="10359" y="9780"/>
                    </a:lnTo>
                    <a:lnTo>
                      <a:pt x="10425" y="9773"/>
                    </a:lnTo>
                    <a:lnTo>
                      <a:pt x="10483" y="9758"/>
                    </a:lnTo>
                    <a:lnTo>
                      <a:pt x="10542" y="9737"/>
                    </a:lnTo>
                    <a:lnTo>
                      <a:pt x="10600" y="9707"/>
                    </a:lnTo>
                    <a:lnTo>
                      <a:pt x="10651" y="9678"/>
                    </a:lnTo>
                    <a:lnTo>
                      <a:pt x="10702" y="9641"/>
                    </a:lnTo>
                    <a:lnTo>
                      <a:pt x="10746" y="9597"/>
                    </a:lnTo>
                    <a:lnTo>
                      <a:pt x="10790" y="9553"/>
                    </a:lnTo>
                    <a:lnTo>
                      <a:pt x="10827" y="9502"/>
                    </a:lnTo>
                    <a:lnTo>
                      <a:pt x="10856" y="9451"/>
                    </a:lnTo>
                    <a:lnTo>
                      <a:pt x="10885" y="9393"/>
                    </a:lnTo>
                    <a:lnTo>
                      <a:pt x="10907" y="9334"/>
                    </a:lnTo>
                    <a:lnTo>
                      <a:pt x="10922" y="9276"/>
                    </a:lnTo>
                    <a:lnTo>
                      <a:pt x="10929" y="9210"/>
                    </a:lnTo>
                    <a:lnTo>
                      <a:pt x="10937" y="9144"/>
                    </a:lnTo>
                    <a:lnTo>
                      <a:pt x="10937" y="8632"/>
                    </a:lnTo>
                    <a:lnTo>
                      <a:pt x="10937" y="8632"/>
                    </a:lnTo>
                    <a:lnTo>
                      <a:pt x="11156" y="8530"/>
                    </a:lnTo>
                    <a:lnTo>
                      <a:pt x="11368" y="8406"/>
                    </a:lnTo>
                    <a:lnTo>
                      <a:pt x="11580" y="8267"/>
                    </a:lnTo>
                    <a:lnTo>
                      <a:pt x="11770" y="8121"/>
                    </a:lnTo>
                    <a:lnTo>
                      <a:pt x="11960" y="7953"/>
                    </a:lnTo>
                    <a:lnTo>
                      <a:pt x="12136" y="7777"/>
                    </a:lnTo>
                    <a:lnTo>
                      <a:pt x="12296" y="7587"/>
                    </a:lnTo>
                    <a:lnTo>
                      <a:pt x="12369" y="7492"/>
                    </a:lnTo>
                    <a:lnTo>
                      <a:pt x="12442" y="7390"/>
                    </a:lnTo>
                    <a:lnTo>
                      <a:pt x="12508" y="7287"/>
                    </a:lnTo>
                    <a:lnTo>
                      <a:pt x="12574" y="7178"/>
                    </a:lnTo>
                    <a:lnTo>
                      <a:pt x="12633" y="7075"/>
                    </a:lnTo>
                    <a:lnTo>
                      <a:pt x="12691" y="6959"/>
                    </a:lnTo>
                    <a:lnTo>
                      <a:pt x="12750" y="6849"/>
                    </a:lnTo>
                    <a:lnTo>
                      <a:pt x="12793" y="6732"/>
                    </a:lnTo>
                    <a:lnTo>
                      <a:pt x="12837" y="6615"/>
                    </a:lnTo>
                    <a:lnTo>
                      <a:pt x="12881" y="6498"/>
                    </a:lnTo>
                    <a:lnTo>
                      <a:pt x="12918" y="6374"/>
                    </a:lnTo>
                    <a:lnTo>
                      <a:pt x="12947" y="6249"/>
                    </a:lnTo>
                    <a:lnTo>
                      <a:pt x="12977" y="6125"/>
                    </a:lnTo>
                    <a:lnTo>
                      <a:pt x="12998" y="6001"/>
                    </a:lnTo>
                    <a:lnTo>
                      <a:pt x="13020" y="5869"/>
                    </a:lnTo>
                    <a:lnTo>
                      <a:pt x="13027" y="5738"/>
                    </a:lnTo>
                    <a:lnTo>
                      <a:pt x="13035" y="5606"/>
                    </a:lnTo>
                    <a:lnTo>
                      <a:pt x="13042" y="5475"/>
                    </a:lnTo>
                    <a:lnTo>
                      <a:pt x="13042" y="5475"/>
                    </a:lnTo>
                    <a:lnTo>
                      <a:pt x="13035" y="5307"/>
                    </a:lnTo>
                    <a:lnTo>
                      <a:pt x="13020" y="5138"/>
                    </a:lnTo>
                    <a:lnTo>
                      <a:pt x="13006" y="4970"/>
                    </a:lnTo>
                    <a:lnTo>
                      <a:pt x="12977" y="4809"/>
                    </a:lnTo>
                    <a:lnTo>
                      <a:pt x="12939" y="4649"/>
                    </a:lnTo>
                    <a:lnTo>
                      <a:pt x="12896" y="4495"/>
                    </a:lnTo>
                    <a:lnTo>
                      <a:pt x="12845" y="4342"/>
                    </a:lnTo>
                    <a:lnTo>
                      <a:pt x="12786" y="4196"/>
                    </a:lnTo>
                    <a:lnTo>
                      <a:pt x="12728" y="4050"/>
                    </a:lnTo>
                    <a:lnTo>
                      <a:pt x="12654" y="3903"/>
                    </a:lnTo>
                    <a:lnTo>
                      <a:pt x="12574" y="3771"/>
                    </a:lnTo>
                    <a:lnTo>
                      <a:pt x="12494" y="3633"/>
                    </a:lnTo>
                    <a:lnTo>
                      <a:pt x="12398" y="3509"/>
                    </a:lnTo>
                    <a:lnTo>
                      <a:pt x="12304" y="3377"/>
                    </a:lnTo>
                    <a:lnTo>
                      <a:pt x="12201" y="3260"/>
                    </a:lnTo>
                    <a:lnTo>
                      <a:pt x="12099" y="3143"/>
                    </a:lnTo>
                    <a:lnTo>
                      <a:pt x="11982" y="3033"/>
                    </a:lnTo>
                    <a:lnTo>
                      <a:pt x="11865" y="2924"/>
                    </a:lnTo>
                    <a:lnTo>
                      <a:pt x="11748" y="2821"/>
                    </a:lnTo>
                    <a:lnTo>
                      <a:pt x="11616" y="2727"/>
                    </a:lnTo>
                    <a:lnTo>
                      <a:pt x="11484" y="2631"/>
                    </a:lnTo>
                    <a:lnTo>
                      <a:pt x="11346" y="2551"/>
                    </a:lnTo>
                    <a:lnTo>
                      <a:pt x="11207" y="2471"/>
                    </a:lnTo>
                    <a:lnTo>
                      <a:pt x="11061" y="2398"/>
                    </a:lnTo>
                    <a:lnTo>
                      <a:pt x="10914" y="2325"/>
                    </a:lnTo>
                    <a:lnTo>
                      <a:pt x="10761" y="2266"/>
                    </a:lnTo>
                    <a:lnTo>
                      <a:pt x="10607" y="2207"/>
                    </a:lnTo>
                    <a:lnTo>
                      <a:pt x="10446" y="2157"/>
                    </a:lnTo>
                    <a:lnTo>
                      <a:pt x="10286" y="2113"/>
                    </a:lnTo>
                    <a:lnTo>
                      <a:pt x="10117" y="2076"/>
                    </a:lnTo>
                    <a:lnTo>
                      <a:pt x="9949" y="2046"/>
                    </a:lnTo>
                    <a:lnTo>
                      <a:pt x="9781" y="2025"/>
                    </a:lnTo>
                    <a:close/>
                    <a:moveTo>
                      <a:pt x="10446" y="7968"/>
                    </a:moveTo>
                    <a:lnTo>
                      <a:pt x="10446" y="8800"/>
                    </a:lnTo>
                    <a:lnTo>
                      <a:pt x="10446" y="9144"/>
                    </a:lnTo>
                    <a:lnTo>
                      <a:pt x="10446" y="9144"/>
                    </a:lnTo>
                    <a:lnTo>
                      <a:pt x="10446" y="9173"/>
                    </a:lnTo>
                    <a:lnTo>
                      <a:pt x="10432" y="9203"/>
                    </a:lnTo>
                    <a:lnTo>
                      <a:pt x="10417" y="9232"/>
                    </a:lnTo>
                    <a:lnTo>
                      <a:pt x="10402" y="9254"/>
                    </a:lnTo>
                    <a:lnTo>
                      <a:pt x="10381" y="9276"/>
                    </a:lnTo>
                    <a:lnTo>
                      <a:pt x="10352" y="9283"/>
                    </a:lnTo>
                    <a:lnTo>
                      <a:pt x="10322" y="9297"/>
                    </a:lnTo>
                    <a:lnTo>
                      <a:pt x="10293" y="9297"/>
                    </a:lnTo>
                    <a:lnTo>
                      <a:pt x="2968" y="9297"/>
                    </a:lnTo>
                    <a:lnTo>
                      <a:pt x="2968" y="9297"/>
                    </a:lnTo>
                    <a:lnTo>
                      <a:pt x="2932" y="9297"/>
                    </a:lnTo>
                    <a:lnTo>
                      <a:pt x="2910" y="9283"/>
                    </a:lnTo>
                    <a:lnTo>
                      <a:pt x="2881" y="9276"/>
                    </a:lnTo>
                    <a:lnTo>
                      <a:pt x="2858" y="9254"/>
                    </a:lnTo>
                    <a:lnTo>
                      <a:pt x="2837" y="9232"/>
                    </a:lnTo>
                    <a:lnTo>
                      <a:pt x="2822" y="9203"/>
                    </a:lnTo>
                    <a:lnTo>
                      <a:pt x="2814" y="9173"/>
                    </a:lnTo>
                    <a:lnTo>
                      <a:pt x="2814" y="9144"/>
                    </a:lnTo>
                    <a:lnTo>
                      <a:pt x="2814" y="8917"/>
                    </a:lnTo>
                    <a:lnTo>
                      <a:pt x="2814" y="8106"/>
                    </a:lnTo>
                    <a:lnTo>
                      <a:pt x="2814" y="7412"/>
                    </a:lnTo>
                    <a:lnTo>
                      <a:pt x="2814" y="7412"/>
                    </a:lnTo>
                    <a:lnTo>
                      <a:pt x="2814" y="7375"/>
                    </a:lnTo>
                    <a:lnTo>
                      <a:pt x="2822" y="7353"/>
                    </a:lnTo>
                    <a:lnTo>
                      <a:pt x="2837" y="7324"/>
                    </a:lnTo>
                    <a:lnTo>
                      <a:pt x="2858" y="7302"/>
                    </a:lnTo>
                    <a:lnTo>
                      <a:pt x="2881" y="7280"/>
                    </a:lnTo>
                    <a:lnTo>
                      <a:pt x="2910" y="7266"/>
                    </a:lnTo>
                    <a:lnTo>
                      <a:pt x="2932" y="7258"/>
                    </a:lnTo>
                    <a:lnTo>
                      <a:pt x="2968" y="7258"/>
                    </a:lnTo>
                    <a:lnTo>
                      <a:pt x="5140" y="7258"/>
                    </a:lnTo>
                    <a:lnTo>
                      <a:pt x="5900" y="7258"/>
                    </a:lnTo>
                    <a:lnTo>
                      <a:pt x="5900" y="7258"/>
                    </a:lnTo>
                    <a:lnTo>
                      <a:pt x="5805" y="7215"/>
                    </a:lnTo>
                    <a:lnTo>
                      <a:pt x="5710" y="7163"/>
                    </a:lnTo>
                    <a:lnTo>
                      <a:pt x="5622" y="7112"/>
                    </a:lnTo>
                    <a:lnTo>
                      <a:pt x="5534" y="7054"/>
                    </a:lnTo>
                    <a:lnTo>
                      <a:pt x="5454" y="6988"/>
                    </a:lnTo>
                    <a:lnTo>
                      <a:pt x="5381" y="6922"/>
                    </a:lnTo>
                    <a:lnTo>
                      <a:pt x="5308" y="6849"/>
                    </a:lnTo>
                    <a:lnTo>
                      <a:pt x="5242" y="6769"/>
                    </a:lnTo>
                    <a:lnTo>
                      <a:pt x="5242" y="6769"/>
                    </a:lnTo>
                    <a:lnTo>
                      <a:pt x="5162" y="6659"/>
                    </a:lnTo>
                    <a:lnTo>
                      <a:pt x="5089" y="6549"/>
                    </a:lnTo>
                    <a:lnTo>
                      <a:pt x="5022" y="6425"/>
                    </a:lnTo>
                    <a:lnTo>
                      <a:pt x="4972" y="6301"/>
                    </a:lnTo>
                    <a:lnTo>
                      <a:pt x="4928" y="6169"/>
                    </a:lnTo>
                    <a:lnTo>
                      <a:pt x="4898" y="6037"/>
                    </a:lnTo>
                    <a:lnTo>
                      <a:pt x="4884" y="5899"/>
                    </a:lnTo>
                    <a:lnTo>
                      <a:pt x="4877" y="5760"/>
                    </a:lnTo>
                    <a:lnTo>
                      <a:pt x="4877" y="5760"/>
                    </a:lnTo>
                    <a:lnTo>
                      <a:pt x="4884" y="5592"/>
                    </a:lnTo>
                    <a:lnTo>
                      <a:pt x="4906" y="5431"/>
                    </a:lnTo>
                    <a:lnTo>
                      <a:pt x="4949" y="5278"/>
                    </a:lnTo>
                    <a:lnTo>
                      <a:pt x="5001" y="5124"/>
                    </a:lnTo>
                    <a:lnTo>
                      <a:pt x="5066" y="4985"/>
                    </a:lnTo>
                    <a:lnTo>
                      <a:pt x="5154" y="4853"/>
                    </a:lnTo>
                    <a:lnTo>
                      <a:pt x="5242" y="4729"/>
                    </a:lnTo>
                    <a:lnTo>
                      <a:pt x="5352" y="4612"/>
                    </a:lnTo>
                    <a:lnTo>
                      <a:pt x="5469" y="4510"/>
                    </a:lnTo>
                    <a:lnTo>
                      <a:pt x="5593" y="4415"/>
                    </a:lnTo>
                    <a:lnTo>
                      <a:pt x="5732" y="4335"/>
                    </a:lnTo>
                    <a:lnTo>
                      <a:pt x="5871" y="4268"/>
                    </a:lnTo>
                    <a:lnTo>
                      <a:pt x="6024" y="4218"/>
                    </a:lnTo>
                    <a:lnTo>
                      <a:pt x="6186" y="4174"/>
                    </a:lnTo>
                    <a:lnTo>
                      <a:pt x="6354" y="4152"/>
                    </a:lnTo>
                    <a:lnTo>
                      <a:pt x="6521" y="4144"/>
                    </a:lnTo>
                    <a:lnTo>
                      <a:pt x="6521" y="4144"/>
                    </a:lnTo>
                    <a:lnTo>
                      <a:pt x="6688" y="4152"/>
                    </a:lnTo>
                    <a:lnTo>
                      <a:pt x="6856" y="4174"/>
                    </a:lnTo>
                    <a:lnTo>
                      <a:pt x="7018" y="4218"/>
                    </a:lnTo>
                    <a:lnTo>
                      <a:pt x="7171" y="4268"/>
                    </a:lnTo>
                    <a:lnTo>
                      <a:pt x="7310" y="4335"/>
                    </a:lnTo>
                    <a:lnTo>
                      <a:pt x="7449" y="4415"/>
                    </a:lnTo>
                    <a:lnTo>
                      <a:pt x="7573" y="4510"/>
                    </a:lnTo>
                    <a:lnTo>
                      <a:pt x="7690" y="4612"/>
                    </a:lnTo>
                    <a:lnTo>
                      <a:pt x="7800" y="4729"/>
                    </a:lnTo>
                    <a:lnTo>
                      <a:pt x="7888" y="4853"/>
                    </a:lnTo>
                    <a:lnTo>
                      <a:pt x="7968" y="4985"/>
                    </a:lnTo>
                    <a:lnTo>
                      <a:pt x="8041" y="5124"/>
                    </a:lnTo>
                    <a:lnTo>
                      <a:pt x="8093" y="5278"/>
                    </a:lnTo>
                    <a:lnTo>
                      <a:pt x="8136" y="5431"/>
                    </a:lnTo>
                    <a:lnTo>
                      <a:pt x="8158" y="5592"/>
                    </a:lnTo>
                    <a:lnTo>
                      <a:pt x="8165" y="5760"/>
                    </a:lnTo>
                    <a:lnTo>
                      <a:pt x="8165" y="5760"/>
                    </a:lnTo>
                    <a:lnTo>
                      <a:pt x="8158" y="5899"/>
                    </a:lnTo>
                    <a:lnTo>
                      <a:pt x="8144" y="6037"/>
                    </a:lnTo>
                    <a:lnTo>
                      <a:pt x="8114" y="6169"/>
                    </a:lnTo>
                    <a:lnTo>
                      <a:pt x="8070" y="6301"/>
                    </a:lnTo>
                    <a:lnTo>
                      <a:pt x="8020" y="6425"/>
                    </a:lnTo>
                    <a:lnTo>
                      <a:pt x="7953" y="6549"/>
                    </a:lnTo>
                    <a:lnTo>
                      <a:pt x="7880" y="6659"/>
                    </a:lnTo>
                    <a:lnTo>
                      <a:pt x="7800" y="6769"/>
                    </a:lnTo>
                    <a:lnTo>
                      <a:pt x="7800" y="6769"/>
                    </a:lnTo>
                    <a:lnTo>
                      <a:pt x="7734" y="6849"/>
                    </a:lnTo>
                    <a:lnTo>
                      <a:pt x="7661" y="6922"/>
                    </a:lnTo>
                    <a:lnTo>
                      <a:pt x="7588" y="6988"/>
                    </a:lnTo>
                    <a:lnTo>
                      <a:pt x="7508" y="7054"/>
                    </a:lnTo>
                    <a:lnTo>
                      <a:pt x="7420" y="7112"/>
                    </a:lnTo>
                    <a:lnTo>
                      <a:pt x="7332" y="7163"/>
                    </a:lnTo>
                    <a:lnTo>
                      <a:pt x="7237" y="7215"/>
                    </a:lnTo>
                    <a:lnTo>
                      <a:pt x="7142" y="7258"/>
                    </a:lnTo>
                    <a:lnTo>
                      <a:pt x="7902" y="7258"/>
                    </a:lnTo>
                    <a:lnTo>
                      <a:pt x="10293" y="7258"/>
                    </a:lnTo>
                    <a:lnTo>
                      <a:pt x="10293" y="7258"/>
                    </a:lnTo>
                    <a:lnTo>
                      <a:pt x="10322" y="7258"/>
                    </a:lnTo>
                    <a:lnTo>
                      <a:pt x="10352" y="7266"/>
                    </a:lnTo>
                    <a:lnTo>
                      <a:pt x="10381" y="7280"/>
                    </a:lnTo>
                    <a:lnTo>
                      <a:pt x="10402" y="7302"/>
                    </a:lnTo>
                    <a:lnTo>
                      <a:pt x="10417" y="7324"/>
                    </a:lnTo>
                    <a:lnTo>
                      <a:pt x="10432" y="7353"/>
                    </a:lnTo>
                    <a:lnTo>
                      <a:pt x="10446" y="7375"/>
                    </a:lnTo>
                    <a:lnTo>
                      <a:pt x="10446" y="7412"/>
                    </a:lnTo>
                    <a:lnTo>
                      <a:pt x="10446" y="7968"/>
                    </a:lnTo>
                    <a:close/>
                    <a:moveTo>
                      <a:pt x="5286" y="4144"/>
                    </a:moveTo>
                    <a:lnTo>
                      <a:pt x="5286" y="3742"/>
                    </a:lnTo>
                    <a:lnTo>
                      <a:pt x="5286" y="3742"/>
                    </a:lnTo>
                    <a:lnTo>
                      <a:pt x="5293" y="3611"/>
                    </a:lnTo>
                    <a:lnTo>
                      <a:pt x="5315" y="3486"/>
                    </a:lnTo>
                    <a:lnTo>
                      <a:pt x="5345" y="3370"/>
                    </a:lnTo>
                    <a:lnTo>
                      <a:pt x="5389" y="3253"/>
                    </a:lnTo>
                    <a:lnTo>
                      <a:pt x="5439" y="3143"/>
                    </a:lnTo>
                    <a:lnTo>
                      <a:pt x="5498" y="3048"/>
                    </a:lnTo>
                    <a:lnTo>
                      <a:pt x="5571" y="2953"/>
                    </a:lnTo>
                    <a:lnTo>
                      <a:pt x="5651" y="2872"/>
                    </a:lnTo>
                    <a:lnTo>
                      <a:pt x="5739" y="2792"/>
                    </a:lnTo>
                    <a:lnTo>
                      <a:pt x="5834" y="2727"/>
                    </a:lnTo>
                    <a:lnTo>
                      <a:pt x="5937" y="2668"/>
                    </a:lnTo>
                    <a:lnTo>
                      <a:pt x="6046" y="2616"/>
                    </a:lnTo>
                    <a:lnTo>
                      <a:pt x="6156" y="2580"/>
                    </a:lnTo>
                    <a:lnTo>
                      <a:pt x="6273" y="2551"/>
                    </a:lnTo>
                    <a:lnTo>
                      <a:pt x="6397" y="2536"/>
                    </a:lnTo>
                    <a:lnTo>
                      <a:pt x="6521" y="2529"/>
                    </a:lnTo>
                    <a:lnTo>
                      <a:pt x="6521" y="2529"/>
                    </a:lnTo>
                    <a:lnTo>
                      <a:pt x="6645" y="2536"/>
                    </a:lnTo>
                    <a:lnTo>
                      <a:pt x="6769" y="2551"/>
                    </a:lnTo>
                    <a:lnTo>
                      <a:pt x="6886" y="2580"/>
                    </a:lnTo>
                    <a:lnTo>
                      <a:pt x="6996" y="2616"/>
                    </a:lnTo>
                    <a:lnTo>
                      <a:pt x="7105" y="2668"/>
                    </a:lnTo>
                    <a:lnTo>
                      <a:pt x="7208" y="2727"/>
                    </a:lnTo>
                    <a:lnTo>
                      <a:pt x="7303" y="2792"/>
                    </a:lnTo>
                    <a:lnTo>
                      <a:pt x="7391" y="2872"/>
                    </a:lnTo>
                    <a:lnTo>
                      <a:pt x="7471" y="2953"/>
                    </a:lnTo>
                    <a:lnTo>
                      <a:pt x="7544" y="3048"/>
                    </a:lnTo>
                    <a:lnTo>
                      <a:pt x="7603" y="3143"/>
                    </a:lnTo>
                    <a:lnTo>
                      <a:pt x="7653" y="3253"/>
                    </a:lnTo>
                    <a:lnTo>
                      <a:pt x="7697" y="3370"/>
                    </a:lnTo>
                    <a:lnTo>
                      <a:pt x="7727" y="3486"/>
                    </a:lnTo>
                    <a:lnTo>
                      <a:pt x="7749" y="3611"/>
                    </a:lnTo>
                    <a:lnTo>
                      <a:pt x="7756" y="3742"/>
                    </a:lnTo>
                    <a:lnTo>
                      <a:pt x="7756" y="3742"/>
                    </a:lnTo>
                    <a:lnTo>
                      <a:pt x="7756" y="4144"/>
                    </a:lnTo>
                    <a:lnTo>
                      <a:pt x="7756" y="4144"/>
                    </a:lnTo>
                    <a:lnTo>
                      <a:pt x="7617" y="4056"/>
                    </a:lnTo>
                    <a:lnTo>
                      <a:pt x="7479" y="3976"/>
                    </a:lnTo>
                    <a:lnTo>
                      <a:pt x="7325" y="3903"/>
                    </a:lnTo>
                    <a:lnTo>
                      <a:pt x="7179" y="3845"/>
                    </a:lnTo>
                    <a:lnTo>
                      <a:pt x="7018" y="3801"/>
                    </a:lnTo>
                    <a:lnTo>
                      <a:pt x="6856" y="3771"/>
                    </a:lnTo>
                    <a:lnTo>
                      <a:pt x="6688" y="3750"/>
                    </a:lnTo>
                    <a:lnTo>
                      <a:pt x="6521" y="3742"/>
                    </a:lnTo>
                    <a:lnTo>
                      <a:pt x="6521" y="3742"/>
                    </a:lnTo>
                    <a:lnTo>
                      <a:pt x="6354" y="3750"/>
                    </a:lnTo>
                    <a:lnTo>
                      <a:pt x="6186" y="3771"/>
                    </a:lnTo>
                    <a:lnTo>
                      <a:pt x="6024" y="3801"/>
                    </a:lnTo>
                    <a:lnTo>
                      <a:pt x="5863" y="3845"/>
                    </a:lnTo>
                    <a:lnTo>
                      <a:pt x="5710" y="3903"/>
                    </a:lnTo>
                    <a:lnTo>
                      <a:pt x="5563" y="3976"/>
                    </a:lnTo>
                    <a:lnTo>
                      <a:pt x="5425" y="4056"/>
                    </a:lnTo>
                    <a:lnTo>
                      <a:pt x="5286" y="4144"/>
                    </a:lnTo>
                    <a:close/>
                    <a:moveTo>
                      <a:pt x="10937" y="7741"/>
                    </a:moveTo>
                    <a:lnTo>
                      <a:pt x="10937" y="7412"/>
                    </a:lnTo>
                    <a:lnTo>
                      <a:pt x="10937" y="7412"/>
                    </a:lnTo>
                    <a:lnTo>
                      <a:pt x="10929" y="7346"/>
                    </a:lnTo>
                    <a:lnTo>
                      <a:pt x="10922" y="7280"/>
                    </a:lnTo>
                    <a:lnTo>
                      <a:pt x="10907" y="7222"/>
                    </a:lnTo>
                    <a:lnTo>
                      <a:pt x="10885" y="7163"/>
                    </a:lnTo>
                    <a:lnTo>
                      <a:pt x="10856" y="7104"/>
                    </a:lnTo>
                    <a:lnTo>
                      <a:pt x="10827" y="7054"/>
                    </a:lnTo>
                    <a:lnTo>
                      <a:pt x="10790" y="7002"/>
                    </a:lnTo>
                    <a:lnTo>
                      <a:pt x="10746" y="6959"/>
                    </a:lnTo>
                    <a:lnTo>
                      <a:pt x="10702" y="6915"/>
                    </a:lnTo>
                    <a:lnTo>
                      <a:pt x="10651" y="6878"/>
                    </a:lnTo>
                    <a:lnTo>
                      <a:pt x="10600" y="6849"/>
                    </a:lnTo>
                    <a:lnTo>
                      <a:pt x="10542" y="6819"/>
                    </a:lnTo>
                    <a:lnTo>
                      <a:pt x="10483" y="6798"/>
                    </a:lnTo>
                    <a:lnTo>
                      <a:pt x="10425" y="6783"/>
                    </a:lnTo>
                    <a:lnTo>
                      <a:pt x="10359" y="6775"/>
                    </a:lnTo>
                    <a:lnTo>
                      <a:pt x="10293" y="6769"/>
                    </a:lnTo>
                    <a:lnTo>
                      <a:pt x="8326" y="6769"/>
                    </a:lnTo>
                    <a:lnTo>
                      <a:pt x="8305" y="6769"/>
                    </a:lnTo>
                    <a:lnTo>
                      <a:pt x="8305" y="6769"/>
                    </a:lnTo>
                    <a:lnTo>
                      <a:pt x="8363" y="6659"/>
                    </a:lnTo>
                    <a:lnTo>
                      <a:pt x="8421" y="6534"/>
                    </a:lnTo>
                    <a:lnTo>
                      <a:pt x="8465" y="6418"/>
                    </a:lnTo>
                    <a:lnTo>
                      <a:pt x="8509" y="6293"/>
                    </a:lnTo>
                    <a:lnTo>
                      <a:pt x="8538" y="6162"/>
                    </a:lnTo>
                    <a:lnTo>
                      <a:pt x="8561" y="6031"/>
                    </a:lnTo>
                    <a:lnTo>
                      <a:pt x="8575" y="5899"/>
                    </a:lnTo>
                    <a:lnTo>
                      <a:pt x="8575" y="5760"/>
                    </a:lnTo>
                    <a:lnTo>
                      <a:pt x="8575" y="5760"/>
                    </a:lnTo>
                    <a:lnTo>
                      <a:pt x="8575" y="5592"/>
                    </a:lnTo>
                    <a:lnTo>
                      <a:pt x="8553" y="5423"/>
                    </a:lnTo>
                    <a:lnTo>
                      <a:pt x="8517" y="5255"/>
                    </a:lnTo>
                    <a:lnTo>
                      <a:pt x="8473" y="5102"/>
                    </a:lnTo>
                    <a:lnTo>
                      <a:pt x="8407" y="4949"/>
                    </a:lnTo>
                    <a:lnTo>
                      <a:pt x="8341" y="4802"/>
                    </a:lnTo>
                    <a:lnTo>
                      <a:pt x="8261" y="4671"/>
                    </a:lnTo>
                    <a:lnTo>
                      <a:pt x="8165" y="4547"/>
                    </a:lnTo>
                    <a:lnTo>
                      <a:pt x="8165" y="4547"/>
                    </a:lnTo>
                    <a:lnTo>
                      <a:pt x="8165" y="3742"/>
                    </a:lnTo>
                    <a:lnTo>
                      <a:pt x="8165" y="3742"/>
                    </a:lnTo>
                    <a:lnTo>
                      <a:pt x="8158" y="3574"/>
                    </a:lnTo>
                    <a:lnTo>
                      <a:pt x="8136" y="3413"/>
                    </a:lnTo>
                    <a:lnTo>
                      <a:pt x="8093" y="3253"/>
                    </a:lnTo>
                    <a:lnTo>
                      <a:pt x="8041" y="3107"/>
                    </a:lnTo>
                    <a:lnTo>
                      <a:pt x="7968" y="2960"/>
                    </a:lnTo>
                    <a:lnTo>
                      <a:pt x="7888" y="2829"/>
                    </a:lnTo>
                    <a:lnTo>
                      <a:pt x="7800" y="2704"/>
                    </a:lnTo>
                    <a:lnTo>
                      <a:pt x="7690" y="2595"/>
                    </a:lnTo>
                    <a:lnTo>
                      <a:pt x="7573" y="2486"/>
                    </a:lnTo>
                    <a:lnTo>
                      <a:pt x="7449" y="2398"/>
                    </a:lnTo>
                    <a:lnTo>
                      <a:pt x="7310" y="2317"/>
                    </a:lnTo>
                    <a:lnTo>
                      <a:pt x="7171" y="2251"/>
                    </a:lnTo>
                    <a:lnTo>
                      <a:pt x="7018" y="2193"/>
                    </a:lnTo>
                    <a:lnTo>
                      <a:pt x="6856" y="2157"/>
                    </a:lnTo>
                    <a:lnTo>
                      <a:pt x="6688" y="2134"/>
                    </a:lnTo>
                    <a:lnTo>
                      <a:pt x="6521" y="2127"/>
                    </a:lnTo>
                    <a:lnTo>
                      <a:pt x="6521" y="2127"/>
                    </a:lnTo>
                    <a:lnTo>
                      <a:pt x="6354" y="2134"/>
                    </a:lnTo>
                    <a:lnTo>
                      <a:pt x="6186" y="2157"/>
                    </a:lnTo>
                    <a:lnTo>
                      <a:pt x="6024" y="2193"/>
                    </a:lnTo>
                    <a:lnTo>
                      <a:pt x="5871" y="2251"/>
                    </a:lnTo>
                    <a:lnTo>
                      <a:pt x="5732" y="2317"/>
                    </a:lnTo>
                    <a:lnTo>
                      <a:pt x="5593" y="2398"/>
                    </a:lnTo>
                    <a:lnTo>
                      <a:pt x="5469" y="2486"/>
                    </a:lnTo>
                    <a:lnTo>
                      <a:pt x="5352" y="2595"/>
                    </a:lnTo>
                    <a:lnTo>
                      <a:pt x="5242" y="2704"/>
                    </a:lnTo>
                    <a:lnTo>
                      <a:pt x="5154" y="2829"/>
                    </a:lnTo>
                    <a:lnTo>
                      <a:pt x="5066" y="2960"/>
                    </a:lnTo>
                    <a:lnTo>
                      <a:pt x="5001" y="3107"/>
                    </a:lnTo>
                    <a:lnTo>
                      <a:pt x="4949" y="3253"/>
                    </a:lnTo>
                    <a:lnTo>
                      <a:pt x="4906" y="3413"/>
                    </a:lnTo>
                    <a:lnTo>
                      <a:pt x="4884" y="3574"/>
                    </a:lnTo>
                    <a:lnTo>
                      <a:pt x="4877" y="3742"/>
                    </a:lnTo>
                    <a:lnTo>
                      <a:pt x="4877" y="3742"/>
                    </a:lnTo>
                    <a:lnTo>
                      <a:pt x="4877" y="4547"/>
                    </a:lnTo>
                    <a:lnTo>
                      <a:pt x="4877" y="4547"/>
                    </a:lnTo>
                    <a:lnTo>
                      <a:pt x="4781" y="4671"/>
                    </a:lnTo>
                    <a:lnTo>
                      <a:pt x="4701" y="4802"/>
                    </a:lnTo>
                    <a:lnTo>
                      <a:pt x="4628" y="4949"/>
                    </a:lnTo>
                    <a:lnTo>
                      <a:pt x="4569" y="5102"/>
                    </a:lnTo>
                    <a:lnTo>
                      <a:pt x="4525" y="5255"/>
                    </a:lnTo>
                    <a:lnTo>
                      <a:pt x="4489" y="5423"/>
                    </a:lnTo>
                    <a:lnTo>
                      <a:pt x="4467" y="5592"/>
                    </a:lnTo>
                    <a:lnTo>
                      <a:pt x="4460" y="5760"/>
                    </a:lnTo>
                    <a:lnTo>
                      <a:pt x="4460" y="5760"/>
                    </a:lnTo>
                    <a:lnTo>
                      <a:pt x="4467" y="5899"/>
                    </a:lnTo>
                    <a:lnTo>
                      <a:pt x="4481" y="6031"/>
                    </a:lnTo>
                    <a:lnTo>
                      <a:pt x="4504" y="6162"/>
                    </a:lnTo>
                    <a:lnTo>
                      <a:pt x="4533" y="6293"/>
                    </a:lnTo>
                    <a:lnTo>
                      <a:pt x="4577" y="6418"/>
                    </a:lnTo>
                    <a:lnTo>
                      <a:pt x="4621" y="6534"/>
                    </a:lnTo>
                    <a:lnTo>
                      <a:pt x="4679" y="6659"/>
                    </a:lnTo>
                    <a:lnTo>
                      <a:pt x="4737" y="6769"/>
                    </a:lnTo>
                    <a:lnTo>
                      <a:pt x="4708" y="6769"/>
                    </a:lnTo>
                    <a:lnTo>
                      <a:pt x="2968" y="6769"/>
                    </a:lnTo>
                    <a:lnTo>
                      <a:pt x="2968" y="6769"/>
                    </a:lnTo>
                    <a:lnTo>
                      <a:pt x="2902" y="6775"/>
                    </a:lnTo>
                    <a:lnTo>
                      <a:pt x="2837" y="6783"/>
                    </a:lnTo>
                    <a:lnTo>
                      <a:pt x="2778" y="6798"/>
                    </a:lnTo>
                    <a:lnTo>
                      <a:pt x="2720" y="6819"/>
                    </a:lnTo>
                    <a:lnTo>
                      <a:pt x="2661" y="6849"/>
                    </a:lnTo>
                    <a:lnTo>
                      <a:pt x="2610" y="6878"/>
                    </a:lnTo>
                    <a:lnTo>
                      <a:pt x="2559" y="6915"/>
                    </a:lnTo>
                    <a:lnTo>
                      <a:pt x="2515" y="6959"/>
                    </a:lnTo>
                    <a:lnTo>
                      <a:pt x="2471" y="7002"/>
                    </a:lnTo>
                    <a:lnTo>
                      <a:pt x="2435" y="7054"/>
                    </a:lnTo>
                    <a:lnTo>
                      <a:pt x="2405" y="7104"/>
                    </a:lnTo>
                    <a:lnTo>
                      <a:pt x="2376" y="7163"/>
                    </a:lnTo>
                    <a:lnTo>
                      <a:pt x="2355" y="7222"/>
                    </a:lnTo>
                    <a:lnTo>
                      <a:pt x="2340" y="7280"/>
                    </a:lnTo>
                    <a:lnTo>
                      <a:pt x="2332" y="7346"/>
                    </a:lnTo>
                    <a:lnTo>
                      <a:pt x="2325" y="7412"/>
                    </a:lnTo>
                    <a:lnTo>
                      <a:pt x="2325" y="8041"/>
                    </a:lnTo>
                    <a:lnTo>
                      <a:pt x="2325" y="8041"/>
                    </a:lnTo>
                    <a:lnTo>
                      <a:pt x="2164" y="7989"/>
                    </a:lnTo>
                    <a:lnTo>
                      <a:pt x="2011" y="7924"/>
                    </a:lnTo>
                    <a:lnTo>
                      <a:pt x="1864" y="7850"/>
                    </a:lnTo>
                    <a:lnTo>
                      <a:pt x="1726" y="7762"/>
                    </a:lnTo>
                    <a:lnTo>
                      <a:pt x="1594" y="7668"/>
                    </a:lnTo>
                    <a:lnTo>
                      <a:pt x="1470" y="7565"/>
                    </a:lnTo>
                    <a:lnTo>
                      <a:pt x="1353" y="7448"/>
                    </a:lnTo>
                    <a:lnTo>
                      <a:pt x="1243" y="7324"/>
                    </a:lnTo>
                    <a:lnTo>
                      <a:pt x="1147" y="7192"/>
                    </a:lnTo>
                    <a:lnTo>
                      <a:pt x="1067" y="7046"/>
                    </a:lnTo>
                    <a:lnTo>
                      <a:pt x="994" y="6900"/>
                    </a:lnTo>
                    <a:lnTo>
                      <a:pt x="929" y="6746"/>
                    </a:lnTo>
                    <a:lnTo>
                      <a:pt x="885" y="6586"/>
                    </a:lnTo>
                    <a:lnTo>
                      <a:pt x="848" y="6425"/>
                    </a:lnTo>
                    <a:lnTo>
                      <a:pt x="826" y="6257"/>
                    </a:lnTo>
                    <a:lnTo>
                      <a:pt x="819" y="6081"/>
                    </a:lnTo>
                    <a:lnTo>
                      <a:pt x="819" y="6081"/>
                    </a:lnTo>
                    <a:lnTo>
                      <a:pt x="826" y="5899"/>
                    </a:lnTo>
                    <a:lnTo>
                      <a:pt x="848" y="5716"/>
                    </a:lnTo>
                    <a:lnTo>
                      <a:pt x="892" y="5548"/>
                    </a:lnTo>
                    <a:lnTo>
                      <a:pt x="943" y="5379"/>
                    </a:lnTo>
                    <a:lnTo>
                      <a:pt x="1017" y="5211"/>
                    </a:lnTo>
                    <a:lnTo>
                      <a:pt x="1097" y="5058"/>
                    </a:lnTo>
                    <a:lnTo>
                      <a:pt x="1191" y="4912"/>
                    </a:lnTo>
                    <a:lnTo>
                      <a:pt x="1302" y="4780"/>
                    </a:lnTo>
                    <a:lnTo>
                      <a:pt x="1418" y="4649"/>
                    </a:lnTo>
                    <a:lnTo>
                      <a:pt x="1543" y="4532"/>
                    </a:lnTo>
                    <a:lnTo>
                      <a:pt x="1682" y="4429"/>
                    </a:lnTo>
                    <a:lnTo>
                      <a:pt x="1828" y="4335"/>
                    </a:lnTo>
                    <a:lnTo>
                      <a:pt x="1981" y="4254"/>
                    </a:lnTo>
                    <a:lnTo>
                      <a:pt x="2149" y="4181"/>
                    </a:lnTo>
                    <a:lnTo>
                      <a:pt x="2317" y="4130"/>
                    </a:lnTo>
                    <a:lnTo>
                      <a:pt x="2493" y="4086"/>
                    </a:lnTo>
                    <a:lnTo>
                      <a:pt x="2493" y="4086"/>
                    </a:lnTo>
                    <a:lnTo>
                      <a:pt x="2500" y="4086"/>
                    </a:lnTo>
                    <a:lnTo>
                      <a:pt x="2500" y="4086"/>
                    </a:lnTo>
                    <a:lnTo>
                      <a:pt x="2764" y="4056"/>
                    </a:lnTo>
                    <a:lnTo>
                      <a:pt x="2764" y="4056"/>
                    </a:lnTo>
                    <a:lnTo>
                      <a:pt x="2961" y="4042"/>
                    </a:lnTo>
                    <a:lnTo>
                      <a:pt x="3181" y="4027"/>
                    </a:lnTo>
                    <a:lnTo>
                      <a:pt x="3422" y="4013"/>
                    </a:lnTo>
                    <a:lnTo>
                      <a:pt x="3670" y="4013"/>
                    </a:lnTo>
                    <a:lnTo>
                      <a:pt x="3670" y="4013"/>
                    </a:lnTo>
                    <a:lnTo>
                      <a:pt x="3670" y="3647"/>
                    </a:lnTo>
                    <a:lnTo>
                      <a:pt x="3670" y="3647"/>
                    </a:lnTo>
                    <a:lnTo>
                      <a:pt x="3670" y="3509"/>
                    </a:lnTo>
                    <a:lnTo>
                      <a:pt x="3685" y="3370"/>
                    </a:lnTo>
                    <a:lnTo>
                      <a:pt x="3699" y="3231"/>
                    </a:lnTo>
                    <a:lnTo>
                      <a:pt x="3722" y="3092"/>
                    </a:lnTo>
                    <a:lnTo>
                      <a:pt x="3758" y="2953"/>
                    </a:lnTo>
                    <a:lnTo>
                      <a:pt x="3795" y="2821"/>
                    </a:lnTo>
                    <a:lnTo>
                      <a:pt x="3838" y="2690"/>
                    </a:lnTo>
                    <a:lnTo>
                      <a:pt x="3882" y="2566"/>
                    </a:lnTo>
                    <a:lnTo>
                      <a:pt x="3940" y="2442"/>
                    </a:lnTo>
                    <a:lnTo>
                      <a:pt x="3999" y="2317"/>
                    </a:lnTo>
                    <a:lnTo>
                      <a:pt x="4072" y="2200"/>
                    </a:lnTo>
                    <a:lnTo>
                      <a:pt x="4138" y="2083"/>
                    </a:lnTo>
                    <a:lnTo>
                      <a:pt x="4219" y="1973"/>
                    </a:lnTo>
                    <a:lnTo>
                      <a:pt x="4307" y="1864"/>
                    </a:lnTo>
                    <a:lnTo>
                      <a:pt x="4394" y="1761"/>
                    </a:lnTo>
                    <a:lnTo>
                      <a:pt x="4481" y="1659"/>
                    </a:lnTo>
                    <a:lnTo>
                      <a:pt x="4584" y="1564"/>
                    </a:lnTo>
                    <a:lnTo>
                      <a:pt x="4687" y="1476"/>
                    </a:lnTo>
                    <a:lnTo>
                      <a:pt x="4789" y="1389"/>
                    </a:lnTo>
                    <a:lnTo>
                      <a:pt x="4906" y="1308"/>
                    </a:lnTo>
                    <a:lnTo>
                      <a:pt x="5016" y="1235"/>
                    </a:lnTo>
                    <a:lnTo>
                      <a:pt x="5140" y="1162"/>
                    </a:lnTo>
                    <a:lnTo>
                      <a:pt x="5264" y="1096"/>
                    </a:lnTo>
                    <a:lnTo>
                      <a:pt x="5389" y="1038"/>
                    </a:lnTo>
                    <a:lnTo>
                      <a:pt x="5520" y="987"/>
                    </a:lnTo>
                    <a:lnTo>
                      <a:pt x="5651" y="943"/>
                    </a:lnTo>
                    <a:lnTo>
                      <a:pt x="5790" y="906"/>
                    </a:lnTo>
                    <a:lnTo>
                      <a:pt x="5930" y="870"/>
                    </a:lnTo>
                    <a:lnTo>
                      <a:pt x="6075" y="848"/>
                    </a:lnTo>
                    <a:lnTo>
                      <a:pt x="6222" y="826"/>
                    </a:lnTo>
                    <a:lnTo>
                      <a:pt x="6368" y="811"/>
                    </a:lnTo>
                    <a:lnTo>
                      <a:pt x="6521" y="811"/>
                    </a:lnTo>
                    <a:lnTo>
                      <a:pt x="6521" y="811"/>
                    </a:lnTo>
                    <a:lnTo>
                      <a:pt x="6732" y="819"/>
                    </a:lnTo>
                    <a:lnTo>
                      <a:pt x="6937" y="841"/>
                    </a:lnTo>
                    <a:lnTo>
                      <a:pt x="7135" y="885"/>
                    </a:lnTo>
                    <a:lnTo>
                      <a:pt x="7332" y="943"/>
                    </a:lnTo>
                    <a:lnTo>
                      <a:pt x="7529" y="1009"/>
                    </a:lnTo>
                    <a:lnTo>
                      <a:pt x="7720" y="1096"/>
                    </a:lnTo>
                    <a:lnTo>
                      <a:pt x="7895" y="1191"/>
                    </a:lnTo>
                    <a:lnTo>
                      <a:pt x="8070" y="1308"/>
                    </a:lnTo>
                    <a:lnTo>
                      <a:pt x="8238" y="1432"/>
                    </a:lnTo>
                    <a:lnTo>
                      <a:pt x="8399" y="1572"/>
                    </a:lnTo>
                    <a:lnTo>
                      <a:pt x="8553" y="1717"/>
                    </a:lnTo>
                    <a:lnTo>
                      <a:pt x="8699" y="1878"/>
                    </a:lnTo>
                    <a:lnTo>
                      <a:pt x="8831" y="2054"/>
                    </a:lnTo>
                    <a:lnTo>
                      <a:pt x="8955" y="2237"/>
                    </a:lnTo>
                    <a:lnTo>
                      <a:pt x="9064" y="2434"/>
                    </a:lnTo>
                    <a:lnTo>
                      <a:pt x="9167" y="2639"/>
                    </a:lnTo>
                    <a:lnTo>
                      <a:pt x="9167" y="2639"/>
                    </a:lnTo>
                    <a:lnTo>
                      <a:pt x="9270" y="2836"/>
                    </a:lnTo>
                    <a:lnTo>
                      <a:pt x="9270" y="2836"/>
                    </a:lnTo>
                    <a:lnTo>
                      <a:pt x="9576" y="2836"/>
                    </a:lnTo>
                    <a:lnTo>
                      <a:pt x="9576" y="2836"/>
                    </a:lnTo>
                    <a:lnTo>
                      <a:pt x="9708" y="2843"/>
                    </a:lnTo>
                    <a:lnTo>
                      <a:pt x="9840" y="2851"/>
                    </a:lnTo>
                    <a:lnTo>
                      <a:pt x="9972" y="2872"/>
                    </a:lnTo>
                    <a:lnTo>
                      <a:pt x="10103" y="2895"/>
                    </a:lnTo>
                    <a:lnTo>
                      <a:pt x="10228" y="2924"/>
                    </a:lnTo>
                    <a:lnTo>
                      <a:pt x="10352" y="2960"/>
                    </a:lnTo>
                    <a:lnTo>
                      <a:pt x="10476" y="3004"/>
                    </a:lnTo>
                    <a:lnTo>
                      <a:pt x="10593" y="3048"/>
                    </a:lnTo>
                    <a:lnTo>
                      <a:pt x="10710" y="3107"/>
                    </a:lnTo>
                    <a:lnTo>
                      <a:pt x="10819" y="3165"/>
                    </a:lnTo>
                    <a:lnTo>
                      <a:pt x="10937" y="3231"/>
                    </a:lnTo>
                    <a:lnTo>
                      <a:pt x="11039" y="3297"/>
                    </a:lnTo>
                    <a:lnTo>
                      <a:pt x="11148" y="3370"/>
                    </a:lnTo>
                    <a:lnTo>
                      <a:pt x="11243" y="3450"/>
                    </a:lnTo>
                    <a:lnTo>
                      <a:pt x="11346" y="3538"/>
                    </a:lnTo>
                    <a:lnTo>
                      <a:pt x="11434" y="3626"/>
                    </a:lnTo>
                    <a:lnTo>
                      <a:pt x="11521" y="3713"/>
                    </a:lnTo>
                    <a:lnTo>
                      <a:pt x="11609" y="3815"/>
                    </a:lnTo>
                    <a:lnTo>
                      <a:pt x="11689" y="3911"/>
                    </a:lnTo>
                    <a:lnTo>
                      <a:pt x="11763" y="4013"/>
                    </a:lnTo>
                    <a:lnTo>
                      <a:pt x="11836" y="4123"/>
                    </a:lnTo>
                    <a:lnTo>
                      <a:pt x="11901" y="4232"/>
                    </a:lnTo>
                    <a:lnTo>
                      <a:pt x="11960" y="4349"/>
                    </a:lnTo>
                    <a:lnTo>
                      <a:pt x="12011" y="4466"/>
                    </a:lnTo>
                    <a:lnTo>
                      <a:pt x="12063" y="4583"/>
                    </a:lnTo>
                    <a:lnTo>
                      <a:pt x="12106" y="4700"/>
                    </a:lnTo>
                    <a:lnTo>
                      <a:pt x="12143" y="4824"/>
                    </a:lnTo>
                    <a:lnTo>
                      <a:pt x="12172" y="4956"/>
                    </a:lnTo>
                    <a:lnTo>
                      <a:pt x="12194" y="5080"/>
                    </a:lnTo>
                    <a:lnTo>
                      <a:pt x="12209" y="5211"/>
                    </a:lnTo>
                    <a:lnTo>
                      <a:pt x="12223" y="5343"/>
                    </a:lnTo>
                    <a:lnTo>
                      <a:pt x="12223" y="5475"/>
                    </a:lnTo>
                    <a:lnTo>
                      <a:pt x="12223" y="5475"/>
                    </a:lnTo>
                    <a:lnTo>
                      <a:pt x="12216" y="5658"/>
                    </a:lnTo>
                    <a:lnTo>
                      <a:pt x="12201" y="5840"/>
                    </a:lnTo>
                    <a:lnTo>
                      <a:pt x="12172" y="6016"/>
                    </a:lnTo>
                    <a:lnTo>
                      <a:pt x="12128" y="6184"/>
                    </a:lnTo>
                    <a:lnTo>
                      <a:pt x="12077" y="6352"/>
                    </a:lnTo>
                    <a:lnTo>
                      <a:pt x="12019" y="6513"/>
                    </a:lnTo>
                    <a:lnTo>
                      <a:pt x="11945" y="6666"/>
                    </a:lnTo>
                    <a:lnTo>
                      <a:pt x="11865" y="6813"/>
                    </a:lnTo>
                    <a:lnTo>
                      <a:pt x="11777" y="6959"/>
                    </a:lnTo>
                    <a:lnTo>
                      <a:pt x="11675" y="7090"/>
                    </a:lnTo>
                    <a:lnTo>
                      <a:pt x="11572" y="7222"/>
                    </a:lnTo>
                    <a:lnTo>
                      <a:pt x="11455" y="7339"/>
                    </a:lnTo>
                    <a:lnTo>
                      <a:pt x="11339" y="7456"/>
                    </a:lnTo>
                    <a:lnTo>
                      <a:pt x="11207" y="7558"/>
                    </a:lnTo>
                    <a:lnTo>
                      <a:pt x="11075" y="7653"/>
                    </a:lnTo>
                    <a:lnTo>
                      <a:pt x="10937" y="77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32597">
                  <a:defRPr/>
                </a:pPr>
                <a:endParaRPr lang="en-US" sz="816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0B1C9DC-272E-4EE7-BF54-0C761F702F2A}"/>
                </a:ext>
              </a:extLst>
            </p:cNvPr>
            <p:cNvGrpSpPr/>
            <p:nvPr/>
          </p:nvGrpSpPr>
          <p:grpSpPr>
            <a:xfrm>
              <a:off x="11900152" y="229164"/>
              <a:ext cx="178445" cy="226817"/>
              <a:chOff x="11900152" y="229164"/>
              <a:chExt cx="178445" cy="226817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CF164747-B5A1-4797-8A22-2D2380A17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0152" y="229164"/>
                <a:ext cx="178445" cy="226817"/>
              </a:xfrm>
              <a:custGeom>
                <a:avLst/>
                <a:gdLst>
                  <a:gd name="T0" fmla="*/ 8885 w 16104"/>
                  <a:gd name="T1" fmla="*/ 10922 h 20470"/>
                  <a:gd name="T2" fmla="*/ 13006 w 16104"/>
                  <a:gd name="T3" fmla="*/ 10675 h 20470"/>
                  <a:gd name="T4" fmla="*/ 14471 w 16104"/>
                  <a:gd name="T5" fmla="*/ 9706 h 20470"/>
                  <a:gd name="T6" fmla="*/ 15397 w 16104"/>
                  <a:gd name="T7" fmla="*/ 8170 h 20470"/>
                  <a:gd name="T8" fmla="*/ 15635 w 16104"/>
                  <a:gd name="T9" fmla="*/ 6494 h 20470"/>
                  <a:gd name="T10" fmla="*/ 15185 w 16104"/>
                  <a:gd name="T11" fmla="*/ 4765 h 20470"/>
                  <a:gd name="T12" fmla="*/ 14135 w 16104"/>
                  <a:gd name="T13" fmla="*/ 3406 h 20470"/>
                  <a:gd name="T14" fmla="*/ 12617 w 16104"/>
                  <a:gd name="T15" fmla="*/ 2612 h 20470"/>
                  <a:gd name="T16" fmla="*/ 11179 w 16104"/>
                  <a:gd name="T17" fmla="*/ 1465 h 20470"/>
                  <a:gd name="T18" fmla="*/ 9379 w 16104"/>
                  <a:gd name="T19" fmla="*/ 221 h 20470"/>
                  <a:gd name="T20" fmla="*/ 8048 w 16104"/>
                  <a:gd name="T21" fmla="*/ 0 h 20470"/>
                  <a:gd name="T22" fmla="*/ 6512 w 16104"/>
                  <a:gd name="T23" fmla="*/ 309 h 20470"/>
                  <a:gd name="T24" fmla="*/ 5056 w 16104"/>
                  <a:gd name="T25" fmla="*/ 1288 h 20470"/>
                  <a:gd name="T26" fmla="*/ 4077 w 16104"/>
                  <a:gd name="T27" fmla="*/ 2779 h 20470"/>
                  <a:gd name="T28" fmla="*/ 3450 w 16104"/>
                  <a:gd name="T29" fmla="*/ 3988 h 20470"/>
                  <a:gd name="T30" fmla="*/ 2082 w 16104"/>
                  <a:gd name="T31" fmla="*/ 4491 h 20470"/>
                  <a:gd name="T32" fmla="*/ 1041 w 16104"/>
                  <a:gd name="T33" fmla="*/ 5532 h 20470"/>
                  <a:gd name="T34" fmla="*/ 494 w 16104"/>
                  <a:gd name="T35" fmla="*/ 6935 h 20470"/>
                  <a:gd name="T36" fmla="*/ 565 w 16104"/>
                  <a:gd name="T37" fmla="*/ 8338 h 20470"/>
                  <a:gd name="T38" fmla="*/ 1235 w 16104"/>
                  <a:gd name="T39" fmla="*/ 9688 h 20470"/>
                  <a:gd name="T40" fmla="*/ 2365 w 16104"/>
                  <a:gd name="T41" fmla="*/ 10596 h 20470"/>
                  <a:gd name="T42" fmla="*/ 3777 w 16104"/>
                  <a:gd name="T43" fmla="*/ 10922 h 20470"/>
                  <a:gd name="T44" fmla="*/ 1191 w 16104"/>
                  <a:gd name="T45" fmla="*/ 14831 h 20470"/>
                  <a:gd name="T46" fmla="*/ 344 w 16104"/>
                  <a:gd name="T47" fmla="*/ 15175 h 20470"/>
                  <a:gd name="T48" fmla="*/ 0 w 16104"/>
                  <a:gd name="T49" fmla="*/ 19269 h 20470"/>
                  <a:gd name="T50" fmla="*/ 344 w 16104"/>
                  <a:gd name="T51" fmla="*/ 20116 h 20470"/>
                  <a:gd name="T52" fmla="*/ 14903 w 16104"/>
                  <a:gd name="T53" fmla="*/ 20469 h 20470"/>
                  <a:gd name="T54" fmla="*/ 15750 w 16104"/>
                  <a:gd name="T55" fmla="*/ 20116 h 20470"/>
                  <a:gd name="T56" fmla="*/ 16103 w 16104"/>
                  <a:gd name="T57" fmla="*/ 16022 h 20470"/>
                  <a:gd name="T58" fmla="*/ 15750 w 16104"/>
                  <a:gd name="T59" fmla="*/ 15175 h 20470"/>
                  <a:gd name="T60" fmla="*/ 1403 w 16104"/>
                  <a:gd name="T61" fmla="*/ 7447 h 20470"/>
                  <a:gd name="T62" fmla="*/ 1588 w 16104"/>
                  <a:gd name="T63" fmla="*/ 6503 h 20470"/>
                  <a:gd name="T64" fmla="*/ 2162 w 16104"/>
                  <a:gd name="T65" fmla="*/ 5638 h 20470"/>
                  <a:gd name="T66" fmla="*/ 3027 w 16104"/>
                  <a:gd name="T67" fmla="*/ 5100 h 20470"/>
                  <a:gd name="T68" fmla="*/ 4730 w 16104"/>
                  <a:gd name="T69" fmla="*/ 4968 h 20470"/>
                  <a:gd name="T70" fmla="*/ 4933 w 16104"/>
                  <a:gd name="T71" fmla="*/ 3300 h 20470"/>
                  <a:gd name="T72" fmla="*/ 5718 w 16104"/>
                  <a:gd name="T73" fmla="*/ 2029 h 20470"/>
                  <a:gd name="T74" fmla="*/ 6927 w 16104"/>
                  <a:gd name="T75" fmla="*/ 1209 h 20470"/>
                  <a:gd name="T76" fmla="*/ 8311 w 16104"/>
                  <a:gd name="T77" fmla="*/ 1006 h 20470"/>
                  <a:gd name="T78" fmla="*/ 10323 w 16104"/>
                  <a:gd name="T79" fmla="*/ 1923 h 20470"/>
                  <a:gd name="T80" fmla="*/ 11250 w 16104"/>
                  <a:gd name="T81" fmla="*/ 3476 h 20470"/>
                  <a:gd name="T82" fmla="*/ 12653 w 16104"/>
                  <a:gd name="T83" fmla="*/ 3679 h 20470"/>
                  <a:gd name="T84" fmla="*/ 13773 w 16104"/>
                  <a:gd name="T85" fmla="*/ 4438 h 20470"/>
                  <a:gd name="T86" fmla="*/ 14497 w 16104"/>
                  <a:gd name="T87" fmla="*/ 5612 h 20470"/>
                  <a:gd name="T88" fmla="*/ 14682 w 16104"/>
                  <a:gd name="T89" fmla="*/ 6882 h 20470"/>
                  <a:gd name="T90" fmla="*/ 14312 w 16104"/>
                  <a:gd name="T91" fmla="*/ 8276 h 20470"/>
                  <a:gd name="T92" fmla="*/ 13429 w 16104"/>
                  <a:gd name="T93" fmla="*/ 9317 h 20470"/>
                  <a:gd name="T94" fmla="*/ 12212 w 16104"/>
                  <a:gd name="T95" fmla="*/ 9873 h 20470"/>
                  <a:gd name="T96" fmla="*/ 3538 w 16104"/>
                  <a:gd name="T97" fmla="*/ 9917 h 20470"/>
                  <a:gd name="T98" fmla="*/ 2550 w 16104"/>
                  <a:gd name="T99" fmla="*/ 9573 h 20470"/>
                  <a:gd name="T100" fmla="*/ 1809 w 16104"/>
                  <a:gd name="T101" fmla="*/ 8841 h 20470"/>
                  <a:gd name="T102" fmla="*/ 1430 w 16104"/>
                  <a:gd name="T103" fmla="*/ 7826 h 20470"/>
                  <a:gd name="T104" fmla="*/ 15106 w 16104"/>
                  <a:gd name="T105" fmla="*/ 19472 h 20470"/>
                  <a:gd name="T106" fmla="*/ 1032 w 16104"/>
                  <a:gd name="T107" fmla="*/ 19507 h 20470"/>
                  <a:gd name="T108" fmla="*/ 927 w 16104"/>
                  <a:gd name="T109" fmla="*/ 15916 h 20470"/>
                  <a:gd name="T110" fmla="*/ 14903 w 16104"/>
                  <a:gd name="T111" fmla="*/ 15740 h 20470"/>
                  <a:gd name="T112" fmla="*/ 15185 w 16104"/>
                  <a:gd name="T113" fmla="*/ 16022 h 20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104" h="20470">
                    <a:moveTo>
                      <a:pt x="14903" y="14831"/>
                    </a:moveTo>
                    <a:lnTo>
                      <a:pt x="6759" y="14831"/>
                    </a:lnTo>
                    <a:lnTo>
                      <a:pt x="6759" y="12484"/>
                    </a:lnTo>
                    <a:lnTo>
                      <a:pt x="8664" y="14381"/>
                    </a:lnTo>
                    <a:lnTo>
                      <a:pt x="10959" y="12131"/>
                    </a:lnTo>
                    <a:lnTo>
                      <a:pt x="10659" y="11778"/>
                    </a:lnTo>
                    <a:lnTo>
                      <a:pt x="8885" y="13481"/>
                    </a:lnTo>
                    <a:lnTo>
                      <a:pt x="8885" y="10922"/>
                    </a:lnTo>
                    <a:lnTo>
                      <a:pt x="8885" y="10922"/>
                    </a:lnTo>
                    <a:lnTo>
                      <a:pt x="11603" y="10922"/>
                    </a:lnTo>
                    <a:lnTo>
                      <a:pt x="11603" y="10922"/>
                    </a:lnTo>
                    <a:lnTo>
                      <a:pt x="11814" y="10922"/>
                    </a:lnTo>
                    <a:lnTo>
                      <a:pt x="12026" y="10905"/>
                    </a:lnTo>
                    <a:lnTo>
                      <a:pt x="12229" y="10878"/>
                    </a:lnTo>
                    <a:lnTo>
                      <a:pt x="12423" y="10843"/>
                    </a:lnTo>
                    <a:lnTo>
                      <a:pt x="12626" y="10799"/>
                    </a:lnTo>
                    <a:lnTo>
                      <a:pt x="12812" y="10737"/>
                    </a:lnTo>
                    <a:lnTo>
                      <a:pt x="13006" y="10675"/>
                    </a:lnTo>
                    <a:lnTo>
                      <a:pt x="13191" y="10596"/>
                    </a:lnTo>
                    <a:lnTo>
                      <a:pt x="13368" y="10516"/>
                    </a:lnTo>
                    <a:lnTo>
                      <a:pt x="13544" y="10419"/>
                    </a:lnTo>
                    <a:lnTo>
                      <a:pt x="13712" y="10322"/>
                    </a:lnTo>
                    <a:lnTo>
                      <a:pt x="13871" y="10217"/>
                    </a:lnTo>
                    <a:lnTo>
                      <a:pt x="14029" y="10094"/>
                    </a:lnTo>
                    <a:lnTo>
                      <a:pt x="14179" y="9970"/>
                    </a:lnTo>
                    <a:lnTo>
                      <a:pt x="14329" y="9838"/>
                    </a:lnTo>
                    <a:lnTo>
                      <a:pt x="14471" y="9706"/>
                    </a:lnTo>
                    <a:lnTo>
                      <a:pt x="14603" y="9556"/>
                    </a:lnTo>
                    <a:lnTo>
                      <a:pt x="14726" y="9406"/>
                    </a:lnTo>
                    <a:lnTo>
                      <a:pt x="14841" y="9247"/>
                    </a:lnTo>
                    <a:lnTo>
                      <a:pt x="14956" y="9079"/>
                    </a:lnTo>
                    <a:lnTo>
                      <a:pt x="15062" y="8903"/>
                    </a:lnTo>
                    <a:lnTo>
                      <a:pt x="15159" y="8726"/>
                    </a:lnTo>
                    <a:lnTo>
                      <a:pt x="15247" y="8550"/>
                    </a:lnTo>
                    <a:lnTo>
                      <a:pt x="15326" y="8364"/>
                    </a:lnTo>
                    <a:lnTo>
                      <a:pt x="15397" y="8170"/>
                    </a:lnTo>
                    <a:lnTo>
                      <a:pt x="15459" y="7967"/>
                    </a:lnTo>
                    <a:lnTo>
                      <a:pt x="15512" y="7773"/>
                    </a:lnTo>
                    <a:lnTo>
                      <a:pt x="15556" y="7562"/>
                    </a:lnTo>
                    <a:lnTo>
                      <a:pt x="15591" y="7359"/>
                    </a:lnTo>
                    <a:lnTo>
                      <a:pt x="15618" y="7138"/>
                    </a:lnTo>
                    <a:lnTo>
                      <a:pt x="15635" y="6926"/>
                    </a:lnTo>
                    <a:lnTo>
                      <a:pt x="15635" y="6706"/>
                    </a:lnTo>
                    <a:lnTo>
                      <a:pt x="15635" y="6706"/>
                    </a:lnTo>
                    <a:lnTo>
                      <a:pt x="15635" y="6494"/>
                    </a:lnTo>
                    <a:lnTo>
                      <a:pt x="15618" y="6291"/>
                    </a:lnTo>
                    <a:lnTo>
                      <a:pt x="15600" y="6088"/>
                    </a:lnTo>
                    <a:lnTo>
                      <a:pt x="15565" y="5885"/>
                    </a:lnTo>
                    <a:lnTo>
                      <a:pt x="15521" y="5691"/>
                    </a:lnTo>
                    <a:lnTo>
                      <a:pt x="15468" y="5497"/>
                    </a:lnTo>
                    <a:lnTo>
                      <a:pt x="15415" y="5303"/>
                    </a:lnTo>
                    <a:lnTo>
                      <a:pt x="15344" y="5118"/>
                    </a:lnTo>
                    <a:lnTo>
                      <a:pt x="15274" y="4941"/>
                    </a:lnTo>
                    <a:lnTo>
                      <a:pt x="15185" y="4765"/>
                    </a:lnTo>
                    <a:lnTo>
                      <a:pt x="15097" y="4588"/>
                    </a:lnTo>
                    <a:lnTo>
                      <a:pt x="15000" y="4420"/>
                    </a:lnTo>
                    <a:lnTo>
                      <a:pt x="14894" y="4262"/>
                    </a:lnTo>
                    <a:lnTo>
                      <a:pt x="14788" y="4103"/>
                    </a:lnTo>
                    <a:lnTo>
                      <a:pt x="14665" y="3953"/>
                    </a:lnTo>
                    <a:lnTo>
                      <a:pt x="14541" y="3803"/>
                    </a:lnTo>
                    <a:lnTo>
                      <a:pt x="14409" y="3662"/>
                    </a:lnTo>
                    <a:lnTo>
                      <a:pt x="14276" y="3529"/>
                    </a:lnTo>
                    <a:lnTo>
                      <a:pt x="14135" y="3406"/>
                    </a:lnTo>
                    <a:lnTo>
                      <a:pt x="13985" y="3282"/>
                    </a:lnTo>
                    <a:lnTo>
                      <a:pt x="13826" y="3176"/>
                    </a:lnTo>
                    <a:lnTo>
                      <a:pt x="13668" y="3071"/>
                    </a:lnTo>
                    <a:lnTo>
                      <a:pt x="13509" y="2973"/>
                    </a:lnTo>
                    <a:lnTo>
                      <a:pt x="13341" y="2885"/>
                    </a:lnTo>
                    <a:lnTo>
                      <a:pt x="13165" y="2797"/>
                    </a:lnTo>
                    <a:lnTo>
                      <a:pt x="12988" y="2726"/>
                    </a:lnTo>
                    <a:lnTo>
                      <a:pt x="12803" y="2665"/>
                    </a:lnTo>
                    <a:lnTo>
                      <a:pt x="12617" y="2612"/>
                    </a:lnTo>
                    <a:lnTo>
                      <a:pt x="12432" y="2568"/>
                    </a:lnTo>
                    <a:lnTo>
                      <a:pt x="12238" y="2523"/>
                    </a:lnTo>
                    <a:lnTo>
                      <a:pt x="12044" y="2497"/>
                    </a:lnTo>
                    <a:lnTo>
                      <a:pt x="11841" y="2479"/>
                    </a:lnTo>
                    <a:lnTo>
                      <a:pt x="11841" y="2479"/>
                    </a:lnTo>
                    <a:lnTo>
                      <a:pt x="11700" y="2206"/>
                    </a:lnTo>
                    <a:lnTo>
                      <a:pt x="11541" y="1950"/>
                    </a:lnTo>
                    <a:lnTo>
                      <a:pt x="11373" y="1703"/>
                    </a:lnTo>
                    <a:lnTo>
                      <a:pt x="11179" y="1465"/>
                    </a:lnTo>
                    <a:lnTo>
                      <a:pt x="10985" y="1244"/>
                    </a:lnTo>
                    <a:lnTo>
                      <a:pt x="10764" y="1041"/>
                    </a:lnTo>
                    <a:lnTo>
                      <a:pt x="10544" y="856"/>
                    </a:lnTo>
                    <a:lnTo>
                      <a:pt x="10306" y="679"/>
                    </a:lnTo>
                    <a:lnTo>
                      <a:pt x="10050" y="529"/>
                    </a:lnTo>
                    <a:lnTo>
                      <a:pt x="9794" y="397"/>
                    </a:lnTo>
                    <a:lnTo>
                      <a:pt x="9653" y="335"/>
                    </a:lnTo>
                    <a:lnTo>
                      <a:pt x="9520" y="274"/>
                    </a:lnTo>
                    <a:lnTo>
                      <a:pt x="9379" y="221"/>
                    </a:lnTo>
                    <a:lnTo>
                      <a:pt x="9238" y="176"/>
                    </a:lnTo>
                    <a:lnTo>
                      <a:pt x="9097" y="141"/>
                    </a:lnTo>
                    <a:lnTo>
                      <a:pt x="8955" y="106"/>
                    </a:lnTo>
                    <a:lnTo>
                      <a:pt x="8805" y="71"/>
                    </a:lnTo>
                    <a:lnTo>
                      <a:pt x="8655" y="44"/>
                    </a:lnTo>
                    <a:lnTo>
                      <a:pt x="8505" y="26"/>
                    </a:lnTo>
                    <a:lnTo>
                      <a:pt x="8355" y="9"/>
                    </a:lnTo>
                    <a:lnTo>
                      <a:pt x="8205" y="0"/>
                    </a:lnTo>
                    <a:lnTo>
                      <a:pt x="8048" y="0"/>
                    </a:lnTo>
                    <a:lnTo>
                      <a:pt x="8048" y="0"/>
                    </a:lnTo>
                    <a:lnTo>
                      <a:pt x="7853" y="9"/>
                    </a:lnTo>
                    <a:lnTo>
                      <a:pt x="7651" y="18"/>
                    </a:lnTo>
                    <a:lnTo>
                      <a:pt x="7456" y="44"/>
                    </a:lnTo>
                    <a:lnTo>
                      <a:pt x="7262" y="79"/>
                    </a:lnTo>
                    <a:lnTo>
                      <a:pt x="7068" y="124"/>
                    </a:lnTo>
                    <a:lnTo>
                      <a:pt x="6883" y="176"/>
                    </a:lnTo>
                    <a:lnTo>
                      <a:pt x="6697" y="238"/>
                    </a:lnTo>
                    <a:lnTo>
                      <a:pt x="6512" y="309"/>
                    </a:lnTo>
                    <a:lnTo>
                      <a:pt x="6336" y="388"/>
                    </a:lnTo>
                    <a:lnTo>
                      <a:pt x="6159" y="468"/>
                    </a:lnTo>
                    <a:lnTo>
                      <a:pt x="5992" y="565"/>
                    </a:lnTo>
                    <a:lnTo>
                      <a:pt x="5824" y="671"/>
                    </a:lnTo>
                    <a:lnTo>
                      <a:pt x="5656" y="776"/>
                    </a:lnTo>
                    <a:lnTo>
                      <a:pt x="5497" y="891"/>
                    </a:lnTo>
                    <a:lnTo>
                      <a:pt x="5347" y="1015"/>
                    </a:lnTo>
                    <a:lnTo>
                      <a:pt x="5197" y="1147"/>
                    </a:lnTo>
                    <a:lnTo>
                      <a:pt x="5056" y="1288"/>
                    </a:lnTo>
                    <a:lnTo>
                      <a:pt x="4924" y="1429"/>
                    </a:lnTo>
                    <a:lnTo>
                      <a:pt x="4791" y="1579"/>
                    </a:lnTo>
                    <a:lnTo>
                      <a:pt x="4668" y="1738"/>
                    </a:lnTo>
                    <a:lnTo>
                      <a:pt x="4553" y="1897"/>
                    </a:lnTo>
                    <a:lnTo>
                      <a:pt x="4447" y="2065"/>
                    </a:lnTo>
                    <a:lnTo>
                      <a:pt x="4341" y="2232"/>
                    </a:lnTo>
                    <a:lnTo>
                      <a:pt x="4244" y="2409"/>
                    </a:lnTo>
                    <a:lnTo>
                      <a:pt x="4156" y="2594"/>
                    </a:lnTo>
                    <a:lnTo>
                      <a:pt x="4077" y="2779"/>
                    </a:lnTo>
                    <a:lnTo>
                      <a:pt x="4006" y="2965"/>
                    </a:lnTo>
                    <a:lnTo>
                      <a:pt x="3944" y="3159"/>
                    </a:lnTo>
                    <a:lnTo>
                      <a:pt x="3891" y="3362"/>
                    </a:lnTo>
                    <a:lnTo>
                      <a:pt x="3838" y="3565"/>
                    </a:lnTo>
                    <a:lnTo>
                      <a:pt x="3803" y="3768"/>
                    </a:lnTo>
                    <a:lnTo>
                      <a:pt x="3777" y="3970"/>
                    </a:lnTo>
                    <a:lnTo>
                      <a:pt x="3777" y="3970"/>
                    </a:lnTo>
                    <a:lnTo>
                      <a:pt x="3609" y="3979"/>
                    </a:lnTo>
                    <a:lnTo>
                      <a:pt x="3450" y="3988"/>
                    </a:lnTo>
                    <a:lnTo>
                      <a:pt x="3283" y="4015"/>
                    </a:lnTo>
                    <a:lnTo>
                      <a:pt x="3124" y="4050"/>
                    </a:lnTo>
                    <a:lnTo>
                      <a:pt x="2965" y="4085"/>
                    </a:lnTo>
                    <a:lnTo>
                      <a:pt x="2815" y="4138"/>
                    </a:lnTo>
                    <a:lnTo>
                      <a:pt x="2656" y="4191"/>
                    </a:lnTo>
                    <a:lnTo>
                      <a:pt x="2506" y="4253"/>
                    </a:lnTo>
                    <a:lnTo>
                      <a:pt x="2365" y="4323"/>
                    </a:lnTo>
                    <a:lnTo>
                      <a:pt x="2224" y="4403"/>
                    </a:lnTo>
                    <a:lnTo>
                      <a:pt x="2082" y="4491"/>
                    </a:lnTo>
                    <a:lnTo>
                      <a:pt x="1941" y="4579"/>
                    </a:lnTo>
                    <a:lnTo>
                      <a:pt x="1818" y="4685"/>
                    </a:lnTo>
                    <a:lnTo>
                      <a:pt x="1685" y="4782"/>
                    </a:lnTo>
                    <a:lnTo>
                      <a:pt x="1571" y="4897"/>
                    </a:lnTo>
                    <a:lnTo>
                      <a:pt x="1447" y="5012"/>
                    </a:lnTo>
                    <a:lnTo>
                      <a:pt x="1341" y="5135"/>
                    </a:lnTo>
                    <a:lnTo>
                      <a:pt x="1235" y="5259"/>
                    </a:lnTo>
                    <a:lnTo>
                      <a:pt x="1129" y="5391"/>
                    </a:lnTo>
                    <a:lnTo>
                      <a:pt x="1041" y="5532"/>
                    </a:lnTo>
                    <a:lnTo>
                      <a:pt x="953" y="5673"/>
                    </a:lnTo>
                    <a:lnTo>
                      <a:pt x="865" y="5815"/>
                    </a:lnTo>
                    <a:lnTo>
                      <a:pt x="794" y="5965"/>
                    </a:lnTo>
                    <a:lnTo>
                      <a:pt x="724" y="6123"/>
                    </a:lnTo>
                    <a:lnTo>
                      <a:pt x="662" y="6282"/>
                    </a:lnTo>
                    <a:lnTo>
                      <a:pt x="609" y="6441"/>
                    </a:lnTo>
                    <a:lnTo>
                      <a:pt x="565" y="6600"/>
                    </a:lnTo>
                    <a:lnTo>
                      <a:pt x="529" y="6767"/>
                    </a:lnTo>
                    <a:lnTo>
                      <a:pt x="494" y="6935"/>
                    </a:lnTo>
                    <a:lnTo>
                      <a:pt x="477" y="7103"/>
                    </a:lnTo>
                    <a:lnTo>
                      <a:pt x="459" y="7279"/>
                    </a:lnTo>
                    <a:lnTo>
                      <a:pt x="459" y="7447"/>
                    </a:lnTo>
                    <a:lnTo>
                      <a:pt x="459" y="7447"/>
                    </a:lnTo>
                    <a:lnTo>
                      <a:pt x="459" y="7632"/>
                    </a:lnTo>
                    <a:lnTo>
                      <a:pt x="477" y="7817"/>
                    </a:lnTo>
                    <a:lnTo>
                      <a:pt x="494" y="7994"/>
                    </a:lnTo>
                    <a:lnTo>
                      <a:pt x="529" y="8170"/>
                    </a:lnTo>
                    <a:lnTo>
                      <a:pt x="565" y="8338"/>
                    </a:lnTo>
                    <a:lnTo>
                      <a:pt x="609" y="8506"/>
                    </a:lnTo>
                    <a:lnTo>
                      <a:pt x="662" y="8673"/>
                    </a:lnTo>
                    <a:lnTo>
                      <a:pt x="724" y="8832"/>
                    </a:lnTo>
                    <a:lnTo>
                      <a:pt x="794" y="8991"/>
                    </a:lnTo>
                    <a:lnTo>
                      <a:pt x="865" y="9141"/>
                    </a:lnTo>
                    <a:lnTo>
                      <a:pt x="953" y="9282"/>
                    </a:lnTo>
                    <a:lnTo>
                      <a:pt x="1041" y="9423"/>
                    </a:lnTo>
                    <a:lnTo>
                      <a:pt x="1129" y="9556"/>
                    </a:lnTo>
                    <a:lnTo>
                      <a:pt x="1235" y="9688"/>
                    </a:lnTo>
                    <a:lnTo>
                      <a:pt x="1341" y="9811"/>
                    </a:lnTo>
                    <a:lnTo>
                      <a:pt x="1447" y="9935"/>
                    </a:lnTo>
                    <a:lnTo>
                      <a:pt x="1571" y="10050"/>
                    </a:lnTo>
                    <a:lnTo>
                      <a:pt x="1685" y="10156"/>
                    </a:lnTo>
                    <a:lnTo>
                      <a:pt x="1818" y="10252"/>
                    </a:lnTo>
                    <a:lnTo>
                      <a:pt x="1941" y="10349"/>
                    </a:lnTo>
                    <a:lnTo>
                      <a:pt x="2082" y="10437"/>
                    </a:lnTo>
                    <a:lnTo>
                      <a:pt x="2224" y="10516"/>
                    </a:lnTo>
                    <a:lnTo>
                      <a:pt x="2365" y="10596"/>
                    </a:lnTo>
                    <a:lnTo>
                      <a:pt x="2506" y="10666"/>
                    </a:lnTo>
                    <a:lnTo>
                      <a:pt x="2656" y="10719"/>
                    </a:lnTo>
                    <a:lnTo>
                      <a:pt x="2815" y="10772"/>
                    </a:lnTo>
                    <a:lnTo>
                      <a:pt x="2965" y="10825"/>
                    </a:lnTo>
                    <a:lnTo>
                      <a:pt x="3124" y="10860"/>
                    </a:lnTo>
                    <a:lnTo>
                      <a:pt x="3283" y="10887"/>
                    </a:lnTo>
                    <a:lnTo>
                      <a:pt x="3450" y="10913"/>
                    </a:lnTo>
                    <a:lnTo>
                      <a:pt x="3609" y="10922"/>
                    </a:lnTo>
                    <a:lnTo>
                      <a:pt x="3777" y="10922"/>
                    </a:lnTo>
                    <a:lnTo>
                      <a:pt x="3777" y="10922"/>
                    </a:lnTo>
                    <a:lnTo>
                      <a:pt x="8435" y="10922"/>
                    </a:lnTo>
                    <a:lnTo>
                      <a:pt x="8435" y="13481"/>
                    </a:lnTo>
                    <a:lnTo>
                      <a:pt x="6539" y="11602"/>
                    </a:lnTo>
                    <a:lnTo>
                      <a:pt x="4289" y="13904"/>
                    </a:lnTo>
                    <a:lnTo>
                      <a:pt x="4589" y="14257"/>
                    </a:lnTo>
                    <a:lnTo>
                      <a:pt x="6292" y="12484"/>
                    </a:lnTo>
                    <a:lnTo>
                      <a:pt x="6292" y="14831"/>
                    </a:lnTo>
                    <a:lnTo>
                      <a:pt x="1191" y="14831"/>
                    </a:lnTo>
                    <a:lnTo>
                      <a:pt x="1191" y="14831"/>
                    </a:lnTo>
                    <a:lnTo>
                      <a:pt x="1068" y="14831"/>
                    </a:lnTo>
                    <a:lnTo>
                      <a:pt x="953" y="14849"/>
                    </a:lnTo>
                    <a:lnTo>
                      <a:pt x="838" y="14884"/>
                    </a:lnTo>
                    <a:lnTo>
                      <a:pt x="732" y="14919"/>
                    </a:lnTo>
                    <a:lnTo>
                      <a:pt x="627" y="14972"/>
                    </a:lnTo>
                    <a:lnTo>
                      <a:pt x="521" y="15034"/>
                    </a:lnTo>
                    <a:lnTo>
                      <a:pt x="432" y="15104"/>
                    </a:lnTo>
                    <a:lnTo>
                      <a:pt x="344" y="15175"/>
                    </a:lnTo>
                    <a:lnTo>
                      <a:pt x="274" y="15263"/>
                    </a:lnTo>
                    <a:lnTo>
                      <a:pt x="203" y="15352"/>
                    </a:lnTo>
                    <a:lnTo>
                      <a:pt x="141" y="15457"/>
                    </a:lnTo>
                    <a:lnTo>
                      <a:pt x="88" y="15554"/>
                    </a:lnTo>
                    <a:lnTo>
                      <a:pt x="53" y="15669"/>
                    </a:lnTo>
                    <a:lnTo>
                      <a:pt x="18" y="15784"/>
                    </a:lnTo>
                    <a:lnTo>
                      <a:pt x="0" y="15899"/>
                    </a:lnTo>
                    <a:lnTo>
                      <a:pt x="0" y="16022"/>
                    </a:lnTo>
                    <a:lnTo>
                      <a:pt x="0" y="19269"/>
                    </a:lnTo>
                    <a:lnTo>
                      <a:pt x="0" y="19269"/>
                    </a:lnTo>
                    <a:lnTo>
                      <a:pt x="0" y="19393"/>
                    </a:lnTo>
                    <a:lnTo>
                      <a:pt x="18" y="19516"/>
                    </a:lnTo>
                    <a:lnTo>
                      <a:pt x="53" y="19631"/>
                    </a:lnTo>
                    <a:lnTo>
                      <a:pt x="88" y="19737"/>
                    </a:lnTo>
                    <a:lnTo>
                      <a:pt x="141" y="19843"/>
                    </a:lnTo>
                    <a:lnTo>
                      <a:pt x="203" y="19940"/>
                    </a:lnTo>
                    <a:lnTo>
                      <a:pt x="274" y="20037"/>
                    </a:lnTo>
                    <a:lnTo>
                      <a:pt x="344" y="20116"/>
                    </a:lnTo>
                    <a:lnTo>
                      <a:pt x="432" y="20195"/>
                    </a:lnTo>
                    <a:lnTo>
                      <a:pt x="521" y="20266"/>
                    </a:lnTo>
                    <a:lnTo>
                      <a:pt x="627" y="20328"/>
                    </a:lnTo>
                    <a:lnTo>
                      <a:pt x="732" y="20372"/>
                    </a:lnTo>
                    <a:lnTo>
                      <a:pt x="838" y="20416"/>
                    </a:lnTo>
                    <a:lnTo>
                      <a:pt x="953" y="20443"/>
                    </a:lnTo>
                    <a:lnTo>
                      <a:pt x="1068" y="20460"/>
                    </a:lnTo>
                    <a:lnTo>
                      <a:pt x="1191" y="20469"/>
                    </a:lnTo>
                    <a:lnTo>
                      <a:pt x="14903" y="20469"/>
                    </a:lnTo>
                    <a:lnTo>
                      <a:pt x="14903" y="20469"/>
                    </a:lnTo>
                    <a:lnTo>
                      <a:pt x="15026" y="20460"/>
                    </a:lnTo>
                    <a:lnTo>
                      <a:pt x="15141" y="20443"/>
                    </a:lnTo>
                    <a:lnTo>
                      <a:pt x="15256" y="20416"/>
                    </a:lnTo>
                    <a:lnTo>
                      <a:pt x="15371" y="20372"/>
                    </a:lnTo>
                    <a:lnTo>
                      <a:pt x="15476" y="20328"/>
                    </a:lnTo>
                    <a:lnTo>
                      <a:pt x="15574" y="20266"/>
                    </a:lnTo>
                    <a:lnTo>
                      <a:pt x="15662" y="20195"/>
                    </a:lnTo>
                    <a:lnTo>
                      <a:pt x="15750" y="20116"/>
                    </a:lnTo>
                    <a:lnTo>
                      <a:pt x="15829" y="20037"/>
                    </a:lnTo>
                    <a:lnTo>
                      <a:pt x="15891" y="19940"/>
                    </a:lnTo>
                    <a:lnTo>
                      <a:pt x="15953" y="19843"/>
                    </a:lnTo>
                    <a:lnTo>
                      <a:pt x="16006" y="19737"/>
                    </a:lnTo>
                    <a:lnTo>
                      <a:pt x="16041" y="19631"/>
                    </a:lnTo>
                    <a:lnTo>
                      <a:pt x="16077" y="19516"/>
                    </a:lnTo>
                    <a:lnTo>
                      <a:pt x="16094" y="19393"/>
                    </a:lnTo>
                    <a:lnTo>
                      <a:pt x="16103" y="19269"/>
                    </a:lnTo>
                    <a:lnTo>
                      <a:pt x="16103" y="16022"/>
                    </a:lnTo>
                    <a:lnTo>
                      <a:pt x="16103" y="16022"/>
                    </a:lnTo>
                    <a:lnTo>
                      <a:pt x="16094" y="15899"/>
                    </a:lnTo>
                    <a:lnTo>
                      <a:pt x="16077" y="15784"/>
                    </a:lnTo>
                    <a:lnTo>
                      <a:pt x="16041" y="15669"/>
                    </a:lnTo>
                    <a:lnTo>
                      <a:pt x="16006" y="15554"/>
                    </a:lnTo>
                    <a:lnTo>
                      <a:pt x="15953" y="15457"/>
                    </a:lnTo>
                    <a:lnTo>
                      <a:pt x="15891" y="15352"/>
                    </a:lnTo>
                    <a:lnTo>
                      <a:pt x="15829" y="15263"/>
                    </a:lnTo>
                    <a:lnTo>
                      <a:pt x="15750" y="15175"/>
                    </a:lnTo>
                    <a:lnTo>
                      <a:pt x="15662" y="15104"/>
                    </a:lnTo>
                    <a:lnTo>
                      <a:pt x="15574" y="15034"/>
                    </a:lnTo>
                    <a:lnTo>
                      <a:pt x="15476" y="14972"/>
                    </a:lnTo>
                    <a:lnTo>
                      <a:pt x="15371" y="14919"/>
                    </a:lnTo>
                    <a:lnTo>
                      <a:pt x="15256" y="14884"/>
                    </a:lnTo>
                    <a:lnTo>
                      <a:pt x="15141" y="14849"/>
                    </a:lnTo>
                    <a:lnTo>
                      <a:pt x="15026" y="14831"/>
                    </a:lnTo>
                    <a:lnTo>
                      <a:pt x="14903" y="14831"/>
                    </a:lnTo>
                    <a:close/>
                    <a:moveTo>
                      <a:pt x="1403" y="7447"/>
                    </a:moveTo>
                    <a:lnTo>
                      <a:pt x="1403" y="7447"/>
                    </a:lnTo>
                    <a:lnTo>
                      <a:pt x="1412" y="7323"/>
                    </a:lnTo>
                    <a:lnTo>
                      <a:pt x="1421" y="7200"/>
                    </a:lnTo>
                    <a:lnTo>
                      <a:pt x="1430" y="7076"/>
                    </a:lnTo>
                    <a:lnTo>
                      <a:pt x="1456" y="6962"/>
                    </a:lnTo>
                    <a:lnTo>
                      <a:pt x="1482" y="6838"/>
                    </a:lnTo>
                    <a:lnTo>
                      <a:pt x="1509" y="6723"/>
                    </a:lnTo>
                    <a:lnTo>
                      <a:pt x="1544" y="6609"/>
                    </a:lnTo>
                    <a:lnTo>
                      <a:pt x="1588" y="6503"/>
                    </a:lnTo>
                    <a:lnTo>
                      <a:pt x="1632" y="6388"/>
                    </a:lnTo>
                    <a:lnTo>
                      <a:pt x="1685" y="6282"/>
                    </a:lnTo>
                    <a:lnTo>
                      <a:pt x="1738" y="6185"/>
                    </a:lnTo>
                    <a:lnTo>
                      <a:pt x="1800" y="6088"/>
                    </a:lnTo>
                    <a:lnTo>
                      <a:pt x="1862" y="5991"/>
                    </a:lnTo>
                    <a:lnTo>
                      <a:pt x="1932" y="5894"/>
                    </a:lnTo>
                    <a:lnTo>
                      <a:pt x="2003" y="5806"/>
                    </a:lnTo>
                    <a:lnTo>
                      <a:pt x="2082" y="5717"/>
                    </a:lnTo>
                    <a:lnTo>
                      <a:pt x="2162" y="5638"/>
                    </a:lnTo>
                    <a:lnTo>
                      <a:pt x="2250" y="5559"/>
                    </a:lnTo>
                    <a:lnTo>
                      <a:pt x="2338" y="5488"/>
                    </a:lnTo>
                    <a:lnTo>
                      <a:pt x="2427" y="5417"/>
                    </a:lnTo>
                    <a:lnTo>
                      <a:pt x="2524" y="5347"/>
                    </a:lnTo>
                    <a:lnTo>
                      <a:pt x="2612" y="5294"/>
                    </a:lnTo>
                    <a:lnTo>
                      <a:pt x="2718" y="5232"/>
                    </a:lnTo>
                    <a:lnTo>
                      <a:pt x="2815" y="5179"/>
                    </a:lnTo>
                    <a:lnTo>
                      <a:pt x="2921" y="5135"/>
                    </a:lnTo>
                    <a:lnTo>
                      <a:pt x="3027" y="5100"/>
                    </a:lnTo>
                    <a:lnTo>
                      <a:pt x="3141" y="5065"/>
                    </a:lnTo>
                    <a:lnTo>
                      <a:pt x="3256" y="5029"/>
                    </a:lnTo>
                    <a:lnTo>
                      <a:pt x="3362" y="5003"/>
                    </a:lnTo>
                    <a:lnTo>
                      <a:pt x="3486" y="4985"/>
                    </a:lnTo>
                    <a:lnTo>
                      <a:pt x="3600" y="4976"/>
                    </a:lnTo>
                    <a:lnTo>
                      <a:pt x="3715" y="4968"/>
                    </a:lnTo>
                    <a:lnTo>
                      <a:pt x="3715" y="4968"/>
                    </a:lnTo>
                    <a:lnTo>
                      <a:pt x="4730" y="4968"/>
                    </a:lnTo>
                    <a:lnTo>
                      <a:pt x="4730" y="4968"/>
                    </a:lnTo>
                    <a:lnTo>
                      <a:pt x="4730" y="4473"/>
                    </a:lnTo>
                    <a:lnTo>
                      <a:pt x="4730" y="4473"/>
                    </a:lnTo>
                    <a:lnTo>
                      <a:pt x="4730" y="4297"/>
                    </a:lnTo>
                    <a:lnTo>
                      <a:pt x="4747" y="4120"/>
                    </a:lnTo>
                    <a:lnTo>
                      <a:pt x="4765" y="3953"/>
                    </a:lnTo>
                    <a:lnTo>
                      <a:pt x="4800" y="3785"/>
                    </a:lnTo>
                    <a:lnTo>
                      <a:pt x="4836" y="3618"/>
                    </a:lnTo>
                    <a:lnTo>
                      <a:pt x="4880" y="3459"/>
                    </a:lnTo>
                    <a:lnTo>
                      <a:pt x="4933" y="3300"/>
                    </a:lnTo>
                    <a:lnTo>
                      <a:pt x="4994" y="3141"/>
                    </a:lnTo>
                    <a:lnTo>
                      <a:pt x="5065" y="2991"/>
                    </a:lnTo>
                    <a:lnTo>
                      <a:pt x="5136" y="2841"/>
                    </a:lnTo>
                    <a:lnTo>
                      <a:pt x="5224" y="2691"/>
                    </a:lnTo>
                    <a:lnTo>
                      <a:pt x="5312" y="2550"/>
                    </a:lnTo>
                    <a:lnTo>
                      <a:pt x="5400" y="2418"/>
                    </a:lnTo>
                    <a:lnTo>
                      <a:pt x="5506" y="2285"/>
                    </a:lnTo>
                    <a:lnTo>
                      <a:pt x="5612" y="2153"/>
                    </a:lnTo>
                    <a:lnTo>
                      <a:pt x="5718" y="2029"/>
                    </a:lnTo>
                    <a:lnTo>
                      <a:pt x="5842" y="1915"/>
                    </a:lnTo>
                    <a:lnTo>
                      <a:pt x="5956" y="1809"/>
                    </a:lnTo>
                    <a:lnTo>
                      <a:pt x="6089" y="1703"/>
                    </a:lnTo>
                    <a:lnTo>
                      <a:pt x="6212" y="1606"/>
                    </a:lnTo>
                    <a:lnTo>
                      <a:pt x="6353" y="1509"/>
                    </a:lnTo>
                    <a:lnTo>
                      <a:pt x="6486" y="1421"/>
                    </a:lnTo>
                    <a:lnTo>
                      <a:pt x="6636" y="1350"/>
                    </a:lnTo>
                    <a:lnTo>
                      <a:pt x="6777" y="1271"/>
                    </a:lnTo>
                    <a:lnTo>
                      <a:pt x="6927" y="1209"/>
                    </a:lnTo>
                    <a:lnTo>
                      <a:pt x="7077" y="1156"/>
                    </a:lnTo>
                    <a:lnTo>
                      <a:pt x="7236" y="1103"/>
                    </a:lnTo>
                    <a:lnTo>
                      <a:pt x="7395" y="1068"/>
                    </a:lnTo>
                    <a:lnTo>
                      <a:pt x="7553" y="1032"/>
                    </a:lnTo>
                    <a:lnTo>
                      <a:pt x="7721" y="1015"/>
                    </a:lnTo>
                    <a:lnTo>
                      <a:pt x="7880" y="997"/>
                    </a:lnTo>
                    <a:lnTo>
                      <a:pt x="8048" y="997"/>
                    </a:lnTo>
                    <a:lnTo>
                      <a:pt x="8048" y="997"/>
                    </a:lnTo>
                    <a:lnTo>
                      <a:pt x="8311" y="1006"/>
                    </a:lnTo>
                    <a:lnTo>
                      <a:pt x="8567" y="1032"/>
                    </a:lnTo>
                    <a:lnTo>
                      <a:pt x="8823" y="1085"/>
                    </a:lnTo>
                    <a:lnTo>
                      <a:pt x="9061" y="1147"/>
                    </a:lnTo>
                    <a:lnTo>
                      <a:pt x="9300" y="1235"/>
                    </a:lnTo>
                    <a:lnTo>
                      <a:pt x="9520" y="1341"/>
                    </a:lnTo>
                    <a:lnTo>
                      <a:pt x="9741" y="1465"/>
                    </a:lnTo>
                    <a:lnTo>
                      <a:pt x="9944" y="1597"/>
                    </a:lnTo>
                    <a:lnTo>
                      <a:pt x="10138" y="1756"/>
                    </a:lnTo>
                    <a:lnTo>
                      <a:pt x="10323" y="1923"/>
                    </a:lnTo>
                    <a:lnTo>
                      <a:pt x="10491" y="2109"/>
                    </a:lnTo>
                    <a:lnTo>
                      <a:pt x="10650" y="2303"/>
                    </a:lnTo>
                    <a:lnTo>
                      <a:pt x="10791" y="2515"/>
                    </a:lnTo>
                    <a:lnTo>
                      <a:pt x="10923" y="2744"/>
                    </a:lnTo>
                    <a:lnTo>
                      <a:pt x="11038" y="2982"/>
                    </a:lnTo>
                    <a:lnTo>
                      <a:pt x="11135" y="3229"/>
                    </a:lnTo>
                    <a:lnTo>
                      <a:pt x="11135" y="3229"/>
                    </a:lnTo>
                    <a:lnTo>
                      <a:pt x="11250" y="3476"/>
                    </a:lnTo>
                    <a:lnTo>
                      <a:pt x="11250" y="3476"/>
                    </a:lnTo>
                    <a:lnTo>
                      <a:pt x="11603" y="3476"/>
                    </a:lnTo>
                    <a:lnTo>
                      <a:pt x="11603" y="3476"/>
                    </a:lnTo>
                    <a:lnTo>
                      <a:pt x="11762" y="3485"/>
                    </a:lnTo>
                    <a:lnTo>
                      <a:pt x="11912" y="3494"/>
                    </a:lnTo>
                    <a:lnTo>
                      <a:pt x="12062" y="3512"/>
                    </a:lnTo>
                    <a:lnTo>
                      <a:pt x="12212" y="3547"/>
                    </a:lnTo>
                    <a:lnTo>
                      <a:pt x="12362" y="3582"/>
                    </a:lnTo>
                    <a:lnTo>
                      <a:pt x="12512" y="3626"/>
                    </a:lnTo>
                    <a:lnTo>
                      <a:pt x="12653" y="3679"/>
                    </a:lnTo>
                    <a:lnTo>
                      <a:pt x="12785" y="3741"/>
                    </a:lnTo>
                    <a:lnTo>
                      <a:pt x="12926" y="3803"/>
                    </a:lnTo>
                    <a:lnTo>
                      <a:pt x="13059" y="3873"/>
                    </a:lnTo>
                    <a:lnTo>
                      <a:pt x="13182" y="3953"/>
                    </a:lnTo>
                    <a:lnTo>
                      <a:pt x="13315" y="4041"/>
                    </a:lnTo>
                    <a:lnTo>
                      <a:pt x="13429" y="4129"/>
                    </a:lnTo>
                    <a:lnTo>
                      <a:pt x="13553" y="4226"/>
                    </a:lnTo>
                    <a:lnTo>
                      <a:pt x="13659" y="4332"/>
                    </a:lnTo>
                    <a:lnTo>
                      <a:pt x="13773" y="4438"/>
                    </a:lnTo>
                    <a:lnTo>
                      <a:pt x="13871" y="4553"/>
                    </a:lnTo>
                    <a:lnTo>
                      <a:pt x="13976" y="4668"/>
                    </a:lnTo>
                    <a:lnTo>
                      <a:pt x="14065" y="4791"/>
                    </a:lnTo>
                    <a:lnTo>
                      <a:pt x="14153" y="4923"/>
                    </a:lnTo>
                    <a:lnTo>
                      <a:pt x="14232" y="5047"/>
                    </a:lnTo>
                    <a:lnTo>
                      <a:pt x="14312" y="5188"/>
                    </a:lnTo>
                    <a:lnTo>
                      <a:pt x="14382" y="5329"/>
                    </a:lnTo>
                    <a:lnTo>
                      <a:pt x="14444" y="5470"/>
                    </a:lnTo>
                    <a:lnTo>
                      <a:pt x="14497" y="5612"/>
                    </a:lnTo>
                    <a:lnTo>
                      <a:pt x="14550" y="5762"/>
                    </a:lnTo>
                    <a:lnTo>
                      <a:pt x="14594" y="5912"/>
                    </a:lnTo>
                    <a:lnTo>
                      <a:pt x="14629" y="6070"/>
                    </a:lnTo>
                    <a:lnTo>
                      <a:pt x="14656" y="6220"/>
                    </a:lnTo>
                    <a:lnTo>
                      <a:pt x="14673" y="6379"/>
                    </a:lnTo>
                    <a:lnTo>
                      <a:pt x="14682" y="6547"/>
                    </a:lnTo>
                    <a:lnTo>
                      <a:pt x="14691" y="6706"/>
                    </a:lnTo>
                    <a:lnTo>
                      <a:pt x="14691" y="6706"/>
                    </a:lnTo>
                    <a:lnTo>
                      <a:pt x="14682" y="6882"/>
                    </a:lnTo>
                    <a:lnTo>
                      <a:pt x="14673" y="7050"/>
                    </a:lnTo>
                    <a:lnTo>
                      <a:pt x="14656" y="7217"/>
                    </a:lnTo>
                    <a:lnTo>
                      <a:pt x="14629" y="7376"/>
                    </a:lnTo>
                    <a:lnTo>
                      <a:pt x="14594" y="7535"/>
                    </a:lnTo>
                    <a:lnTo>
                      <a:pt x="14550" y="7694"/>
                    </a:lnTo>
                    <a:lnTo>
                      <a:pt x="14497" y="7844"/>
                    </a:lnTo>
                    <a:lnTo>
                      <a:pt x="14444" y="7994"/>
                    </a:lnTo>
                    <a:lnTo>
                      <a:pt x="14382" y="8144"/>
                    </a:lnTo>
                    <a:lnTo>
                      <a:pt x="14312" y="8276"/>
                    </a:lnTo>
                    <a:lnTo>
                      <a:pt x="14232" y="8417"/>
                    </a:lnTo>
                    <a:lnTo>
                      <a:pt x="14153" y="8550"/>
                    </a:lnTo>
                    <a:lnTo>
                      <a:pt x="14065" y="8673"/>
                    </a:lnTo>
                    <a:lnTo>
                      <a:pt x="13976" y="8788"/>
                    </a:lnTo>
                    <a:lnTo>
                      <a:pt x="13871" y="8912"/>
                    </a:lnTo>
                    <a:lnTo>
                      <a:pt x="13773" y="9017"/>
                    </a:lnTo>
                    <a:lnTo>
                      <a:pt x="13659" y="9123"/>
                    </a:lnTo>
                    <a:lnTo>
                      <a:pt x="13553" y="9220"/>
                    </a:lnTo>
                    <a:lnTo>
                      <a:pt x="13429" y="9317"/>
                    </a:lnTo>
                    <a:lnTo>
                      <a:pt x="13315" y="9406"/>
                    </a:lnTo>
                    <a:lnTo>
                      <a:pt x="13182" y="9485"/>
                    </a:lnTo>
                    <a:lnTo>
                      <a:pt x="13059" y="9564"/>
                    </a:lnTo>
                    <a:lnTo>
                      <a:pt x="12926" y="9626"/>
                    </a:lnTo>
                    <a:lnTo>
                      <a:pt x="12785" y="9688"/>
                    </a:lnTo>
                    <a:lnTo>
                      <a:pt x="12653" y="9750"/>
                    </a:lnTo>
                    <a:lnTo>
                      <a:pt x="12512" y="9794"/>
                    </a:lnTo>
                    <a:lnTo>
                      <a:pt x="12362" y="9838"/>
                    </a:lnTo>
                    <a:lnTo>
                      <a:pt x="12212" y="9873"/>
                    </a:lnTo>
                    <a:lnTo>
                      <a:pt x="12062" y="9900"/>
                    </a:lnTo>
                    <a:lnTo>
                      <a:pt x="11912" y="9917"/>
                    </a:lnTo>
                    <a:lnTo>
                      <a:pt x="11762" y="9926"/>
                    </a:lnTo>
                    <a:lnTo>
                      <a:pt x="11603" y="9935"/>
                    </a:lnTo>
                    <a:lnTo>
                      <a:pt x="11603" y="9935"/>
                    </a:lnTo>
                    <a:lnTo>
                      <a:pt x="3777" y="9935"/>
                    </a:lnTo>
                    <a:lnTo>
                      <a:pt x="3777" y="9935"/>
                    </a:lnTo>
                    <a:lnTo>
                      <a:pt x="3653" y="9935"/>
                    </a:lnTo>
                    <a:lnTo>
                      <a:pt x="3538" y="9917"/>
                    </a:lnTo>
                    <a:lnTo>
                      <a:pt x="3415" y="9909"/>
                    </a:lnTo>
                    <a:lnTo>
                      <a:pt x="3300" y="9882"/>
                    </a:lnTo>
                    <a:lnTo>
                      <a:pt x="3186" y="9856"/>
                    </a:lnTo>
                    <a:lnTo>
                      <a:pt x="3071" y="9820"/>
                    </a:lnTo>
                    <a:lnTo>
                      <a:pt x="2965" y="9785"/>
                    </a:lnTo>
                    <a:lnTo>
                      <a:pt x="2859" y="9741"/>
                    </a:lnTo>
                    <a:lnTo>
                      <a:pt x="2753" y="9688"/>
                    </a:lnTo>
                    <a:lnTo>
                      <a:pt x="2647" y="9635"/>
                    </a:lnTo>
                    <a:lnTo>
                      <a:pt x="2550" y="9573"/>
                    </a:lnTo>
                    <a:lnTo>
                      <a:pt x="2453" y="9511"/>
                    </a:lnTo>
                    <a:lnTo>
                      <a:pt x="2365" y="9441"/>
                    </a:lnTo>
                    <a:lnTo>
                      <a:pt x="2268" y="9361"/>
                    </a:lnTo>
                    <a:lnTo>
                      <a:pt x="2188" y="9291"/>
                    </a:lnTo>
                    <a:lnTo>
                      <a:pt x="2100" y="9203"/>
                    </a:lnTo>
                    <a:lnTo>
                      <a:pt x="2021" y="9114"/>
                    </a:lnTo>
                    <a:lnTo>
                      <a:pt x="1950" y="9026"/>
                    </a:lnTo>
                    <a:lnTo>
                      <a:pt x="1880" y="8938"/>
                    </a:lnTo>
                    <a:lnTo>
                      <a:pt x="1809" y="8841"/>
                    </a:lnTo>
                    <a:lnTo>
                      <a:pt x="1747" y="8735"/>
                    </a:lnTo>
                    <a:lnTo>
                      <a:pt x="1694" y="8629"/>
                    </a:lnTo>
                    <a:lnTo>
                      <a:pt x="1641" y="8523"/>
                    </a:lnTo>
                    <a:lnTo>
                      <a:pt x="1597" y="8417"/>
                    </a:lnTo>
                    <a:lnTo>
                      <a:pt x="1553" y="8303"/>
                    </a:lnTo>
                    <a:lnTo>
                      <a:pt x="1509" y="8188"/>
                    </a:lnTo>
                    <a:lnTo>
                      <a:pt x="1482" y="8073"/>
                    </a:lnTo>
                    <a:lnTo>
                      <a:pt x="1456" y="7950"/>
                    </a:lnTo>
                    <a:lnTo>
                      <a:pt x="1430" y="7826"/>
                    </a:lnTo>
                    <a:lnTo>
                      <a:pt x="1421" y="7703"/>
                    </a:lnTo>
                    <a:lnTo>
                      <a:pt x="1412" y="7579"/>
                    </a:lnTo>
                    <a:lnTo>
                      <a:pt x="1403" y="7447"/>
                    </a:lnTo>
                    <a:close/>
                    <a:moveTo>
                      <a:pt x="15185" y="19269"/>
                    </a:moveTo>
                    <a:lnTo>
                      <a:pt x="15185" y="19269"/>
                    </a:lnTo>
                    <a:lnTo>
                      <a:pt x="15185" y="19331"/>
                    </a:lnTo>
                    <a:lnTo>
                      <a:pt x="15168" y="19384"/>
                    </a:lnTo>
                    <a:lnTo>
                      <a:pt x="15141" y="19428"/>
                    </a:lnTo>
                    <a:lnTo>
                      <a:pt x="15106" y="19472"/>
                    </a:lnTo>
                    <a:lnTo>
                      <a:pt x="15062" y="19507"/>
                    </a:lnTo>
                    <a:lnTo>
                      <a:pt x="15018" y="19534"/>
                    </a:lnTo>
                    <a:lnTo>
                      <a:pt x="14956" y="19551"/>
                    </a:lnTo>
                    <a:lnTo>
                      <a:pt x="14903" y="19560"/>
                    </a:lnTo>
                    <a:lnTo>
                      <a:pt x="1191" y="19560"/>
                    </a:lnTo>
                    <a:lnTo>
                      <a:pt x="1191" y="19560"/>
                    </a:lnTo>
                    <a:lnTo>
                      <a:pt x="1138" y="19551"/>
                    </a:lnTo>
                    <a:lnTo>
                      <a:pt x="1085" y="19534"/>
                    </a:lnTo>
                    <a:lnTo>
                      <a:pt x="1032" y="19507"/>
                    </a:lnTo>
                    <a:lnTo>
                      <a:pt x="988" y="19472"/>
                    </a:lnTo>
                    <a:lnTo>
                      <a:pt x="953" y="19428"/>
                    </a:lnTo>
                    <a:lnTo>
                      <a:pt x="927" y="19384"/>
                    </a:lnTo>
                    <a:lnTo>
                      <a:pt x="909" y="19331"/>
                    </a:lnTo>
                    <a:lnTo>
                      <a:pt x="909" y="19269"/>
                    </a:lnTo>
                    <a:lnTo>
                      <a:pt x="909" y="16022"/>
                    </a:lnTo>
                    <a:lnTo>
                      <a:pt x="909" y="16022"/>
                    </a:lnTo>
                    <a:lnTo>
                      <a:pt x="909" y="15969"/>
                    </a:lnTo>
                    <a:lnTo>
                      <a:pt x="927" y="15916"/>
                    </a:lnTo>
                    <a:lnTo>
                      <a:pt x="953" y="15863"/>
                    </a:lnTo>
                    <a:lnTo>
                      <a:pt x="988" y="15819"/>
                    </a:lnTo>
                    <a:lnTo>
                      <a:pt x="1032" y="15784"/>
                    </a:lnTo>
                    <a:lnTo>
                      <a:pt x="1085" y="15757"/>
                    </a:lnTo>
                    <a:lnTo>
                      <a:pt x="1138" y="15740"/>
                    </a:lnTo>
                    <a:lnTo>
                      <a:pt x="1191" y="15740"/>
                    </a:lnTo>
                    <a:lnTo>
                      <a:pt x="6292" y="15740"/>
                    </a:lnTo>
                    <a:lnTo>
                      <a:pt x="6759" y="15740"/>
                    </a:lnTo>
                    <a:lnTo>
                      <a:pt x="14903" y="15740"/>
                    </a:lnTo>
                    <a:lnTo>
                      <a:pt x="14903" y="15740"/>
                    </a:lnTo>
                    <a:lnTo>
                      <a:pt x="14956" y="15740"/>
                    </a:lnTo>
                    <a:lnTo>
                      <a:pt x="15018" y="15757"/>
                    </a:lnTo>
                    <a:lnTo>
                      <a:pt x="15062" y="15784"/>
                    </a:lnTo>
                    <a:lnTo>
                      <a:pt x="15106" y="15819"/>
                    </a:lnTo>
                    <a:lnTo>
                      <a:pt x="15141" y="15863"/>
                    </a:lnTo>
                    <a:lnTo>
                      <a:pt x="15168" y="15916"/>
                    </a:lnTo>
                    <a:lnTo>
                      <a:pt x="15185" y="15969"/>
                    </a:lnTo>
                    <a:lnTo>
                      <a:pt x="15185" y="16022"/>
                    </a:lnTo>
                    <a:lnTo>
                      <a:pt x="15185" y="19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32597">
                  <a:defRPr/>
                </a:pPr>
                <a:endParaRPr lang="en-US" sz="816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36675C1-3DDA-448B-BE3F-EA1F35D37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6917" y="417184"/>
                <a:ext cx="15147" cy="15147"/>
              </a:xfrm>
              <a:custGeom>
                <a:avLst/>
                <a:gdLst>
                  <a:gd name="T0" fmla="*/ 688 w 1369"/>
                  <a:gd name="T1" fmla="*/ 0 h 1369"/>
                  <a:gd name="T2" fmla="*/ 547 w 1369"/>
                  <a:gd name="T3" fmla="*/ 9 h 1369"/>
                  <a:gd name="T4" fmla="*/ 415 w 1369"/>
                  <a:gd name="T5" fmla="*/ 53 h 1369"/>
                  <a:gd name="T6" fmla="*/ 300 w 1369"/>
                  <a:gd name="T7" fmla="*/ 115 h 1369"/>
                  <a:gd name="T8" fmla="*/ 203 w 1369"/>
                  <a:gd name="T9" fmla="*/ 194 h 1369"/>
                  <a:gd name="T10" fmla="*/ 115 w 1369"/>
                  <a:gd name="T11" fmla="*/ 300 h 1369"/>
                  <a:gd name="T12" fmla="*/ 53 w 1369"/>
                  <a:gd name="T13" fmla="*/ 415 h 1369"/>
                  <a:gd name="T14" fmla="*/ 18 w 1369"/>
                  <a:gd name="T15" fmla="*/ 547 h 1369"/>
                  <a:gd name="T16" fmla="*/ 0 w 1369"/>
                  <a:gd name="T17" fmla="*/ 680 h 1369"/>
                  <a:gd name="T18" fmla="*/ 0 w 1369"/>
                  <a:gd name="T19" fmla="*/ 750 h 1369"/>
                  <a:gd name="T20" fmla="*/ 35 w 1369"/>
                  <a:gd name="T21" fmla="*/ 882 h 1369"/>
                  <a:gd name="T22" fmla="*/ 79 w 1369"/>
                  <a:gd name="T23" fmla="*/ 1006 h 1369"/>
                  <a:gd name="T24" fmla="*/ 159 w 1369"/>
                  <a:gd name="T25" fmla="*/ 1121 h 1369"/>
                  <a:gd name="T26" fmla="*/ 247 w 1369"/>
                  <a:gd name="T27" fmla="*/ 1209 h 1369"/>
                  <a:gd name="T28" fmla="*/ 362 w 1369"/>
                  <a:gd name="T29" fmla="*/ 1288 h 1369"/>
                  <a:gd name="T30" fmla="*/ 485 w 1369"/>
                  <a:gd name="T31" fmla="*/ 1332 h 1369"/>
                  <a:gd name="T32" fmla="*/ 618 w 1369"/>
                  <a:gd name="T33" fmla="*/ 1368 h 1369"/>
                  <a:gd name="T34" fmla="*/ 688 w 1369"/>
                  <a:gd name="T35" fmla="*/ 1368 h 1369"/>
                  <a:gd name="T36" fmla="*/ 821 w 1369"/>
                  <a:gd name="T37" fmla="*/ 1350 h 1369"/>
                  <a:gd name="T38" fmla="*/ 953 w 1369"/>
                  <a:gd name="T39" fmla="*/ 1315 h 1369"/>
                  <a:gd name="T40" fmla="*/ 1068 w 1369"/>
                  <a:gd name="T41" fmla="*/ 1253 h 1369"/>
                  <a:gd name="T42" fmla="*/ 1174 w 1369"/>
                  <a:gd name="T43" fmla="*/ 1165 h 1369"/>
                  <a:gd name="T44" fmla="*/ 1253 w 1369"/>
                  <a:gd name="T45" fmla="*/ 1068 h 1369"/>
                  <a:gd name="T46" fmla="*/ 1315 w 1369"/>
                  <a:gd name="T47" fmla="*/ 953 h 1369"/>
                  <a:gd name="T48" fmla="*/ 1359 w 1369"/>
                  <a:gd name="T49" fmla="*/ 821 h 1369"/>
                  <a:gd name="T50" fmla="*/ 1368 w 1369"/>
                  <a:gd name="T51" fmla="*/ 680 h 1369"/>
                  <a:gd name="T52" fmla="*/ 1368 w 1369"/>
                  <a:gd name="T53" fmla="*/ 609 h 1369"/>
                  <a:gd name="T54" fmla="*/ 1341 w 1369"/>
                  <a:gd name="T55" fmla="*/ 477 h 1369"/>
                  <a:gd name="T56" fmla="*/ 1288 w 1369"/>
                  <a:gd name="T57" fmla="*/ 353 h 1369"/>
                  <a:gd name="T58" fmla="*/ 1218 w 1369"/>
                  <a:gd name="T59" fmla="*/ 247 h 1369"/>
                  <a:gd name="T60" fmla="*/ 1121 w 1369"/>
                  <a:gd name="T61" fmla="*/ 150 h 1369"/>
                  <a:gd name="T62" fmla="*/ 1015 w 1369"/>
                  <a:gd name="T63" fmla="*/ 80 h 1369"/>
                  <a:gd name="T64" fmla="*/ 891 w 1369"/>
                  <a:gd name="T65" fmla="*/ 27 h 1369"/>
                  <a:gd name="T66" fmla="*/ 759 w 1369"/>
                  <a:gd name="T67" fmla="*/ 0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69" h="1369">
                    <a:moveTo>
                      <a:pt x="688" y="0"/>
                    </a:moveTo>
                    <a:lnTo>
                      <a:pt x="688" y="0"/>
                    </a:lnTo>
                    <a:lnTo>
                      <a:pt x="618" y="0"/>
                    </a:lnTo>
                    <a:lnTo>
                      <a:pt x="547" y="9"/>
                    </a:lnTo>
                    <a:lnTo>
                      <a:pt x="485" y="27"/>
                    </a:lnTo>
                    <a:lnTo>
                      <a:pt x="415" y="53"/>
                    </a:lnTo>
                    <a:lnTo>
                      <a:pt x="362" y="80"/>
                    </a:lnTo>
                    <a:lnTo>
                      <a:pt x="300" y="115"/>
                    </a:lnTo>
                    <a:lnTo>
                      <a:pt x="247" y="150"/>
                    </a:lnTo>
                    <a:lnTo>
                      <a:pt x="203" y="194"/>
                    </a:lnTo>
                    <a:lnTo>
                      <a:pt x="159" y="247"/>
                    </a:lnTo>
                    <a:lnTo>
                      <a:pt x="115" y="300"/>
                    </a:lnTo>
                    <a:lnTo>
                      <a:pt x="79" y="353"/>
                    </a:lnTo>
                    <a:lnTo>
                      <a:pt x="53" y="415"/>
                    </a:lnTo>
                    <a:lnTo>
                      <a:pt x="35" y="477"/>
                    </a:lnTo>
                    <a:lnTo>
                      <a:pt x="18" y="547"/>
                    </a:lnTo>
                    <a:lnTo>
                      <a:pt x="0" y="609"/>
                    </a:lnTo>
                    <a:lnTo>
                      <a:pt x="0" y="680"/>
                    </a:lnTo>
                    <a:lnTo>
                      <a:pt x="0" y="680"/>
                    </a:lnTo>
                    <a:lnTo>
                      <a:pt x="0" y="750"/>
                    </a:lnTo>
                    <a:lnTo>
                      <a:pt x="18" y="821"/>
                    </a:lnTo>
                    <a:lnTo>
                      <a:pt x="35" y="882"/>
                    </a:lnTo>
                    <a:lnTo>
                      <a:pt x="53" y="953"/>
                    </a:lnTo>
                    <a:lnTo>
                      <a:pt x="79" y="1006"/>
                    </a:lnTo>
                    <a:lnTo>
                      <a:pt x="115" y="1068"/>
                    </a:lnTo>
                    <a:lnTo>
                      <a:pt x="159" y="1121"/>
                    </a:lnTo>
                    <a:lnTo>
                      <a:pt x="203" y="1165"/>
                    </a:lnTo>
                    <a:lnTo>
                      <a:pt x="247" y="1209"/>
                    </a:lnTo>
                    <a:lnTo>
                      <a:pt x="300" y="1253"/>
                    </a:lnTo>
                    <a:lnTo>
                      <a:pt x="362" y="1288"/>
                    </a:lnTo>
                    <a:lnTo>
                      <a:pt x="415" y="1315"/>
                    </a:lnTo>
                    <a:lnTo>
                      <a:pt x="485" y="1332"/>
                    </a:lnTo>
                    <a:lnTo>
                      <a:pt x="547" y="1350"/>
                    </a:lnTo>
                    <a:lnTo>
                      <a:pt x="618" y="1368"/>
                    </a:lnTo>
                    <a:lnTo>
                      <a:pt x="688" y="1368"/>
                    </a:lnTo>
                    <a:lnTo>
                      <a:pt x="688" y="1368"/>
                    </a:lnTo>
                    <a:lnTo>
                      <a:pt x="759" y="1368"/>
                    </a:lnTo>
                    <a:lnTo>
                      <a:pt x="821" y="1350"/>
                    </a:lnTo>
                    <a:lnTo>
                      <a:pt x="891" y="1332"/>
                    </a:lnTo>
                    <a:lnTo>
                      <a:pt x="953" y="1315"/>
                    </a:lnTo>
                    <a:lnTo>
                      <a:pt x="1015" y="1288"/>
                    </a:lnTo>
                    <a:lnTo>
                      <a:pt x="1068" y="1253"/>
                    </a:lnTo>
                    <a:lnTo>
                      <a:pt x="1121" y="1209"/>
                    </a:lnTo>
                    <a:lnTo>
                      <a:pt x="1174" y="1165"/>
                    </a:lnTo>
                    <a:lnTo>
                      <a:pt x="1218" y="1121"/>
                    </a:lnTo>
                    <a:lnTo>
                      <a:pt x="1253" y="1068"/>
                    </a:lnTo>
                    <a:lnTo>
                      <a:pt x="1288" y="1006"/>
                    </a:lnTo>
                    <a:lnTo>
                      <a:pt x="1315" y="953"/>
                    </a:lnTo>
                    <a:lnTo>
                      <a:pt x="1341" y="882"/>
                    </a:lnTo>
                    <a:lnTo>
                      <a:pt x="1359" y="821"/>
                    </a:lnTo>
                    <a:lnTo>
                      <a:pt x="1368" y="750"/>
                    </a:lnTo>
                    <a:lnTo>
                      <a:pt x="1368" y="680"/>
                    </a:lnTo>
                    <a:lnTo>
                      <a:pt x="1368" y="680"/>
                    </a:lnTo>
                    <a:lnTo>
                      <a:pt x="1368" y="609"/>
                    </a:lnTo>
                    <a:lnTo>
                      <a:pt x="1359" y="547"/>
                    </a:lnTo>
                    <a:lnTo>
                      <a:pt x="1341" y="477"/>
                    </a:lnTo>
                    <a:lnTo>
                      <a:pt x="1315" y="415"/>
                    </a:lnTo>
                    <a:lnTo>
                      <a:pt x="1288" y="353"/>
                    </a:lnTo>
                    <a:lnTo>
                      <a:pt x="1253" y="300"/>
                    </a:lnTo>
                    <a:lnTo>
                      <a:pt x="1218" y="247"/>
                    </a:lnTo>
                    <a:lnTo>
                      <a:pt x="1174" y="194"/>
                    </a:lnTo>
                    <a:lnTo>
                      <a:pt x="1121" y="150"/>
                    </a:lnTo>
                    <a:lnTo>
                      <a:pt x="1068" y="115"/>
                    </a:lnTo>
                    <a:lnTo>
                      <a:pt x="1015" y="80"/>
                    </a:lnTo>
                    <a:lnTo>
                      <a:pt x="953" y="53"/>
                    </a:lnTo>
                    <a:lnTo>
                      <a:pt x="891" y="27"/>
                    </a:lnTo>
                    <a:lnTo>
                      <a:pt x="821" y="9"/>
                    </a:lnTo>
                    <a:lnTo>
                      <a:pt x="759" y="0"/>
                    </a:lnTo>
                    <a:lnTo>
                      <a:pt x="68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32597">
                  <a:defRPr/>
                </a:pPr>
                <a:endParaRPr lang="en-US" sz="816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658DBE67-0EEB-4561-B232-616916BC2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5072" y="419725"/>
                <a:ext cx="83603" cy="10066"/>
              </a:xfrm>
              <a:custGeom>
                <a:avLst/>
                <a:gdLst>
                  <a:gd name="T0" fmla="*/ 0 w 7545"/>
                  <a:gd name="T1" fmla="*/ 908 h 909"/>
                  <a:gd name="T2" fmla="*/ 7544 w 7545"/>
                  <a:gd name="T3" fmla="*/ 908 h 909"/>
                  <a:gd name="T4" fmla="*/ 7544 w 7545"/>
                  <a:gd name="T5" fmla="*/ 0 h 909"/>
                  <a:gd name="T6" fmla="*/ 0 w 7545"/>
                  <a:gd name="T7" fmla="*/ 0 h 909"/>
                  <a:gd name="T8" fmla="*/ 0 w 7545"/>
                  <a:gd name="T9" fmla="*/ 908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45" h="909">
                    <a:moveTo>
                      <a:pt x="0" y="908"/>
                    </a:moveTo>
                    <a:lnTo>
                      <a:pt x="7544" y="908"/>
                    </a:lnTo>
                    <a:lnTo>
                      <a:pt x="7544" y="0"/>
                    </a:lnTo>
                    <a:lnTo>
                      <a:pt x="0" y="0"/>
                    </a:lnTo>
                    <a:lnTo>
                      <a:pt x="0" y="90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32597">
                  <a:defRPr/>
                </a:pPr>
                <a:endParaRPr lang="en-US" sz="816" kern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300881D-8BBD-4C41-BBEB-47DF0A847192}"/>
                </a:ext>
              </a:extLst>
            </p:cNvPr>
            <p:cNvSpPr/>
            <p:nvPr/>
          </p:nvSpPr>
          <p:spPr bwMode="auto">
            <a:xfrm rot="16200000">
              <a:off x="11494999" y="754162"/>
              <a:ext cx="990389" cy="27694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16">
                  <a:solidFill>
                    <a:srgbClr val="009EFF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Azure Stack + Hybrid</a:t>
              </a:r>
              <a:endParaRPr lang="en-US" sz="816" dirty="0">
                <a:solidFill>
                  <a:srgbClr val="009EFF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F4E21B-E9CD-4791-9EA9-97A1236296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850" y="0"/>
              <a:ext cx="0" cy="146050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145ACF5-64B3-449A-9D40-117CFFE58C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502" y="356659"/>
              <a:ext cx="1559827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C83DA53-74B2-444D-B374-A7926B9E61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502" y="1105412"/>
              <a:ext cx="1559827" cy="0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10ED1BF-ED52-4924-BFF9-320FD1D54A17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020" y="103"/>
              <a:ext cx="0" cy="1457222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EB1964-B2CF-4192-8033-0AD991832E7A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068" y="103"/>
              <a:ext cx="0" cy="1460397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217A3E4-69B7-4BF8-9F2F-0D5ED8C92728}"/>
                </a:ext>
              </a:extLst>
            </p:cNvPr>
            <p:cNvGrpSpPr/>
            <p:nvPr/>
          </p:nvGrpSpPr>
          <p:grpSpPr>
            <a:xfrm>
              <a:off x="10289040" y="60787"/>
              <a:ext cx="249576" cy="249576"/>
              <a:chOff x="3521877" y="511997"/>
              <a:chExt cx="640398" cy="640398"/>
            </a:xfrm>
          </p:grpSpPr>
          <p:sp>
            <p:nvSpPr>
              <p:cNvPr id="81" name="Freeform 33">
                <a:extLst>
                  <a:ext uri="{FF2B5EF4-FFF2-40B4-BE49-F238E27FC236}">
                    <a16:creationId xmlns:a16="http://schemas.microsoft.com/office/drawing/2014/main" id="{3878CB3B-4B24-4212-A78B-525B1E5E5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2111" y="576198"/>
                <a:ext cx="460544" cy="448320"/>
              </a:xfrm>
              <a:custGeom>
                <a:avLst/>
                <a:gdLst>
                  <a:gd name="T0" fmla="*/ 8978 w 9802"/>
                  <a:gd name="T1" fmla="*/ 4962 h 9544"/>
                  <a:gd name="T2" fmla="*/ 8923 w 9802"/>
                  <a:gd name="T3" fmla="*/ 4315 h 9544"/>
                  <a:gd name="T4" fmla="*/ 7398 w 9802"/>
                  <a:gd name="T5" fmla="*/ 1654 h 9544"/>
                  <a:gd name="T6" fmla="*/ 6378 w 9802"/>
                  <a:gd name="T7" fmla="*/ 1021 h 9544"/>
                  <a:gd name="T8" fmla="*/ 3145 w 9802"/>
                  <a:gd name="T9" fmla="*/ 1156 h 9544"/>
                  <a:gd name="T10" fmla="*/ 1430 w 9802"/>
                  <a:gd name="T11" fmla="*/ 1245 h 9544"/>
                  <a:gd name="T12" fmla="*/ 2157 w 9802"/>
                  <a:gd name="T13" fmla="*/ 7984 h 9544"/>
                  <a:gd name="T14" fmla="*/ 3879 w 9802"/>
                  <a:gd name="T15" fmla="*/ 5513 h 9544"/>
                  <a:gd name="T16" fmla="*/ 3703 w 9802"/>
                  <a:gd name="T17" fmla="*/ 4989 h 9544"/>
                  <a:gd name="T18" fmla="*/ 3723 w 9802"/>
                  <a:gd name="T19" fmla="*/ 4390 h 9544"/>
                  <a:gd name="T20" fmla="*/ 4023 w 9802"/>
                  <a:gd name="T21" fmla="*/ 3893 h 9544"/>
                  <a:gd name="T22" fmla="*/ 4642 w 9802"/>
                  <a:gd name="T23" fmla="*/ 3492 h 9544"/>
                  <a:gd name="T24" fmla="*/ 4839 w 9802"/>
                  <a:gd name="T25" fmla="*/ 3505 h 9544"/>
                  <a:gd name="T26" fmla="*/ 4397 w 9802"/>
                  <a:gd name="T27" fmla="*/ 4342 h 9544"/>
                  <a:gd name="T28" fmla="*/ 4492 w 9802"/>
                  <a:gd name="T29" fmla="*/ 4833 h 9544"/>
                  <a:gd name="T30" fmla="*/ 4832 w 9802"/>
                  <a:gd name="T31" fmla="*/ 5132 h 9544"/>
                  <a:gd name="T32" fmla="*/ 5329 w 9802"/>
                  <a:gd name="T33" fmla="*/ 5159 h 9544"/>
                  <a:gd name="T34" fmla="*/ 5785 w 9802"/>
                  <a:gd name="T35" fmla="*/ 4894 h 9544"/>
                  <a:gd name="T36" fmla="*/ 6235 w 9802"/>
                  <a:gd name="T37" fmla="*/ 4499 h 9544"/>
                  <a:gd name="T38" fmla="*/ 6235 w 9802"/>
                  <a:gd name="T39" fmla="*/ 4996 h 9544"/>
                  <a:gd name="T40" fmla="*/ 6051 w 9802"/>
                  <a:gd name="T41" fmla="*/ 5439 h 9544"/>
                  <a:gd name="T42" fmla="*/ 5656 w 9802"/>
                  <a:gd name="T43" fmla="*/ 5847 h 9544"/>
                  <a:gd name="T44" fmla="*/ 5112 w 9802"/>
                  <a:gd name="T45" fmla="*/ 6037 h 9544"/>
                  <a:gd name="T46" fmla="*/ 3567 w 9802"/>
                  <a:gd name="T47" fmla="*/ 8032 h 9544"/>
                  <a:gd name="T48" fmla="*/ 6398 w 9802"/>
                  <a:gd name="T49" fmla="*/ 8515 h 9544"/>
                  <a:gd name="T50" fmla="*/ 7297 w 9802"/>
                  <a:gd name="T51" fmla="*/ 8066 h 9544"/>
                  <a:gd name="T52" fmla="*/ 9012 w 9802"/>
                  <a:gd name="T53" fmla="*/ 6235 h 9544"/>
                  <a:gd name="T54" fmla="*/ 6807 w 9802"/>
                  <a:gd name="T55" fmla="*/ 7719 h 9544"/>
                  <a:gd name="T56" fmla="*/ 5751 w 9802"/>
                  <a:gd name="T57" fmla="*/ 8978 h 9544"/>
                  <a:gd name="T58" fmla="*/ 5377 w 9802"/>
                  <a:gd name="T59" fmla="*/ 6459 h 9544"/>
                  <a:gd name="T60" fmla="*/ 5895 w 9802"/>
                  <a:gd name="T61" fmla="*/ 6249 h 9544"/>
                  <a:gd name="T62" fmla="*/ 6358 w 9802"/>
                  <a:gd name="T63" fmla="*/ 5861 h 9544"/>
                  <a:gd name="T64" fmla="*/ 6670 w 9802"/>
                  <a:gd name="T65" fmla="*/ 5282 h 9544"/>
                  <a:gd name="T66" fmla="*/ 6691 w 9802"/>
                  <a:gd name="T67" fmla="*/ 4349 h 9544"/>
                  <a:gd name="T68" fmla="*/ 6126 w 9802"/>
                  <a:gd name="T69" fmla="*/ 3314 h 9544"/>
                  <a:gd name="T70" fmla="*/ 5207 w 9802"/>
                  <a:gd name="T71" fmla="*/ 4696 h 9544"/>
                  <a:gd name="T72" fmla="*/ 4942 w 9802"/>
                  <a:gd name="T73" fmla="*/ 4595 h 9544"/>
                  <a:gd name="T74" fmla="*/ 4914 w 9802"/>
                  <a:gd name="T75" fmla="*/ 4342 h 9544"/>
                  <a:gd name="T76" fmla="*/ 5003 w 9802"/>
                  <a:gd name="T77" fmla="*/ 2954 h 9544"/>
                  <a:gd name="T78" fmla="*/ 4431 w 9802"/>
                  <a:gd name="T79" fmla="*/ 3015 h 9544"/>
                  <a:gd name="T80" fmla="*/ 3900 w 9802"/>
                  <a:gd name="T81" fmla="*/ 3294 h 9544"/>
                  <a:gd name="T82" fmla="*/ 3457 w 9802"/>
                  <a:gd name="T83" fmla="*/ 3777 h 9544"/>
                  <a:gd name="T84" fmla="*/ 3206 w 9802"/>
                  <a:gd name="T85" fmla="*/ 4336 h 9544"/>
                  <a:gd name="T86" fmla="*/ 3192 w 9802"/>
                  <a:gd name="T87" fmla="*/ 5051 h 9544"/>
                  <a:gd name="T88" fmla="*/ 1647 w 9802"/>
                  <a:gd name="T89" fmla="*/ 7610 h 9544"/>
                  <a:gd name="T90" fmla="*/ 1416 w 9802"/>
                  <a:gd name="T91" fmla="*/ 5282 h 9544"/>
                  <a:gd name="T92" fmla="*/ 1416 w 9802"/>
                  <a:gd name="T93" fmla="*/ 4349 h 9544"/>
                  <a:gd name="T94" fmla="*/ 2328 w 9802"/>
                  <a:gd name="T95" fmla="*/ 2409 h 9544"/>
                  <a:gd name="T96" fmla="*/ 2940 w 9802"/>
                  <a:gd name="T97" fmla="*/ 1906 h 9544"/>
                  <a:gd name="T98" fmla="*/ 5751 w 9802"/>
                  <a:gd name="T99" fmla="*/ 558 h 9544"/>
                  <a:gd name="T100" fmla="*/ 6657 w 9802"/>
                  <a:gd name="T101" fmla="*/ 1817 h 9544"/>
                  <a:gd name="T102" fmla="*/ 9012 w 9802"/>
                  <a:gd name="T103" fmla="*/ 3396 h 9544"/>
                  <a:gd name="T104" fmla="*/ 8358 w 9802"/>
                  <a:gd name="T105" fmla="*/ 4424 h 9544"/>
                  <a:gd name="T106" fmla="*/ 8392 w 9802"/>
                  <a:gd name="T107" fmla="*/ 5010 h 9544"/>
                  <a:gd name="T108" fmla="*/ 8236 w 9802"/>
                  <a:gd name="T109" fmla="*/ 5758 h 9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02" h="9544">
                    <a:moveTo>
                      <a:pt x="8896" y="5384"/>
                    </a:moveTo>
                    <a:lnTo>
                      <a:pt x="8896" y="5384"/>
                    </a:lnTo>
                    <a:lnTo>
                      <a:pt x="8923" y="5323"/>
                    </a:lnTo>
                    <a:lnTo>
                      <a:pt x="8944" y="5255"/>
                    </a:lnTo>
                    <a:lnTo>
                      <a:pt x="8957" y="5186"/>
                    </a:lnTo>
                    <a:lnTo>
                      <a:pt x="8971" y="5118"/>
                    </a:lnTo>
                    <a:lnTo>
                      <a:pt x="8978" y="4962"/>
                    </a:lnTo>
                    <a:lnTo>
                      <a:pt x="8978" y="4771"/>
                    </a:lnTo>
                    <a:lnTo>
                      <a:pt x="8978" y="4771"/>
                    </a:lnTo>
                    <a:lnTo>
                      <a:pt x="8978" y="4635"/>
                    </a:lnTo>
                    <a:lnTo>
                      <a:pt x="8971" y="4506"/>
                    </a:lnTo>
                    <a:lnTo>
                      <a:pt x="8957" y="4438"/>
                    </a:lnTo>
                    <a:lnTo>
                      <a:pt x="8944" y="4376"/>
                    </a:lnTo>
                    <a:lnTo>
                      <a:pt x="8923" y="4315"/>
                    </a:lnTo>
                    <a:lnTo>
                      <a:pt x="8896" y="4254"/>
                    </a:lnTo>
                    <a:lnTo>
                      <a:pt x="8855" y="4172"/>
                    </a:lnTo>
                    <a:lnTo>
                      <a:pt x="9801" y="3614"/>
                    </a:lnTo>
                    <a:lnTo>
                      <a:pt x="8372" y="1245"/>
                    </a:lnTo>
                    <a:lnTo>
                      <a:pt x="7446" y="1701"/>
                    </a:lnTo>
                    <a:lnTo>
                      <a:pt x="7398" y="1654"/>
                    </a:lnTo>
                    <a:lnTo>
                      <a:pt x="7398" y="1654"/>
                    </a:lnTo>
                    <a:lnTo>
                      <a:pt x="7290" y="1558"/>
                    </a:lnTo>
                    <a:lnTo>
                      <a:pt x="7174" y="1470"/>
                    </a:lnTo>
                    <a:lnTo>
                      <a:pt x="7051" y="1382"/>
                    </a:lnTo>
                    <a:lnTo>
                      <a:pt x="6922" y="1307"/>
                    </a:lnTo>
                    <a:lnTo>
                      <a:pt x="6786" y="1232"/>
                    </a:lnTo>
                    <a:lnTo>
                      <a:pt x="6650" y="1156"/>
                    </a:lnTo>
                    <a:lnTo>
                      <a:pt x="6378" y="1021"/>
                    </a:lnTo>
                    <a:lnTo>
                      <a:pt x="6323" y="994"/>
                    </a:lnTo>
                    <a:lnTo>
                      <a:pt x="6323" y="0"/>
                    </a:lnTo>
                    <a:lnTo>
                      <a:pt x="3478" y="0"/>
                    </a:lnTo>
                    <a:lnTo>
                      <a:pt x="3478" y="994"/>
                    </a:lnTo>
                    <a:lnTo>
                      <a:pt x="3423" y="1021"/>
                    </a:lnTo>
                    <a:lnTo>
                      <a:pt x="3423" y="1021"/>
                    </a:lnTo>
                    <a:lnTo>
                      <a:pt x="3145" y="1156"/>
                    </a:lnTo>
                    <a:lnTo>
                      <a:pt x="2866" y="1307"/>
                    </a:lnTo>
                    <a:lnTo>
                      <a:pt x="2723" y="1388"/>
                    </a:lnTo>
                    <a:lnTo>
                      <a:pt x="2579" y="1470"/>
                    </a:lnTo>
                    <a:lnTo>
                      <a:pt x="2444" y="1565"/>
                    </a:lnTo>
                    <a:lnTo>
                      <a:pt x="2301" y="1667"/>
                    </a:lnTo>
                    <a:lnTo>
                      <a:pt x="2253" y="1701"/>
                    </a:lnTo>
                    <a:lnTo>
                      <a:pt x="1430" y="1245"/>
                    </a:lnTo>
                    <a:lnTo>
                      <a:pt x="0" y="3621"/>
                    </a:lnTo>
                    <a:lnTo>
                      <a:pt x="823" y="4159"/>
                    </a:lnTo>
                    <a:lnTo>
                      <a:pt x="823" y="5473"/>
                    </a:lnTo>
                    <a:lnTo>
                      <a:pt x="0" y="6017"/>
                    </a:lnTo>
                    <a:lnTo>
                      <a:pt x="1430" y="8386"/>
                    </a:lnTo>
                    <a:lnTo>
                      <a:pt x="1606" y="8283"/>
                    </a:lnTo>
                    <a:lnTo>
                      <a:pt x="2157" y="7984"/>
                    </a:lnTo>
                    <a:lnTo>
                      <a:pt x="2157" y="7984"/>
                    </a:lnTo>
                    <a:lnTo>
                      <a:pt x="2484" y="7807"/>
                    </a:lnTo>
                    <a:lnTo>
                      <a:pt x="2484" y="7807"/>
                    </a:lnTo>
                    <a:lnTo>
                      <a:pt x="2654" y="7528"/>
                    </a:lnTo>
                    <a:lnTo>
                      <a:pt x="2654" y="7528"/>
                    </a:lnTo>
                    <a:lnTo>
                      <a:pt x="3879" y="5513"/>
                    </a:lnTo>
                    <a:lnTo>
                      <a:pt x="3879" y="5513"/>
                    </a:lnTo>
                    <a:lnTo>
                      <a:pt x="3852" y="5391"/>
                    </a:lnTo>
                    <a:lnTo>
                      <a:pt x="3852" y="5391"/>
                    </a:lnTo>
                    <a:lnTo>
                      <a:pt x="3811" y="5316"/>
                    </a:lnTo>
                    <a:lnTo>
                      <a:pt x="3771" y="5234"/>
                    </a:lnTo>
                    <a:lnTo>
                      <a:pt x="3744" y="5152"/>
                    </a:lnTo>
                    <a:lnTo>
                      <a:pt x="3723" y="5071"/>
                    </a:lnTo>
                    <a:lnTo>
                      <a:pt x="3703" y="4989"/>
                    </a:lnTo>
                    <a:lnTo>
                      <a:pt x="3689" y="4901"/>
                    </a:lnTo>
                    <a:lnTo>
                      <a:pt x="3683" y="4819"/>
                    </a:lnTo>
                    <a:lnTo>
                      <a:pt x="3676" y="4730"/>
                    </a:lnTo>
                    <a:lnTo>
                      <a:pt x="3683" y="4642"/>
                    </a:lnTo>
                    <a:lnTo>
                      <a:pt x="3689" y="4561"/>
                    </a:lnTo>
                    <a:lnTo>
                      <a:pt x="3703" y="4472"/>
                    </a:lnTo>
                    <a:lnTo>
                      <a:pt x="3723" y="4390"/>
                    </a:lnTo>
                    <a:lnTo>
                      <a:pt x="3751" y="4308"/>
                    </a:lnTo>
                    <a:lnTo>
                      <a:pt x="3778" y="4226"/>
                    </a:lnTo>
                    <a:lnTo>
                      <a:pt x="3811" y="4152"/>
                    </a:lnTo>
                    <a:lnTo>
                      <a:pt x="3852" y="4077"/>
                    </a:lnTo>
                    <a:lnTo>
                      <a:pt x="3852" y="4077"/>
                    </a:lnTo>
                    <a:lnTo>
                      <a:pt x="3934" y="3989"/>
                    </a:lnTo>
                    <a:lnTo>
                      <a:pt x="4023" y="3893"/>
                    </a:lnTo>
                    <a:lnTo>
                      <a:pt x="4111" y="3804"/>
                    </a:lnTo>
                    <a:lnTo>
                      <a:pt x="4207" y="3723"/>
                    </a:lnTo>
                    <a:lnTo>
                      <a:pt x="4308" y="3648"/>
                    </a:lnTo>
                    <a:lnTo>
                      <a:pt x="4410" y="3580"/>
                    </a:lnTo>
                    <a:lnTo>
                      <a:pt x="4526" y="3526"/>
                    </a:lnTo>
                    <a:lnTo>
                      <a:pt x="4581" y="3505"/>
                    </a:lnTo>
                    <a:lnTo>
                      <a:pt x="4642" y="3492"/>
                    </a:lnTo>
                    <a:lnTo>
                      <a:pt x="4642" y="3492"/>
                    </a:lnTo>
                    <a:lnTo>
                      <a:pt x="4663" y="3485"/>
                    </a:lnTo>
                    <a:lnTo>
                      <a:pt x="4690" y="3485"/>
                    </a:lnTo>
                    <a:lnTo>
                      <a:pt x="4737" y="3498"/>
                    </a:lnTo>
                    <a:lnTo>
                      <a:pt x="4792" y="3505"/>
                    </a:lnTo>
                    <a:lnTo>
                      <a:pt x="4819" y="3505"/>
                    </a:lnTo>
                    <a:lnTo>
                      <a:pt x="4839" y="3505"/>
                    </a:lnTo>
                    <a:lnTo>
                      <a:pt x="4839" y="3505"/>
                    </a:lnTo>
                    <a:lnTo>
                      <a:pt x="4513" y="4050"/>
                    </a:lnTo>
                    <a:lnTo>
                      <a:pt x="4513" y="4050"/>
                    </a:lnTo>
                    <a:lnTo>
                      <a:pt x="4472" y="4118"/>
                    </a:lnTo>
                    <a:lnTo>
                      <a:pt x="4438" y="4193"/>
                    </a:lnTo>
                    <a:lnTo>
                      <a:pt x="4417" y="4267"/>
                    </a:lnTo>
                    <a:lnTo>
                      <a:pt x="4397" y="4342"/>
                    </a:lnTo>
                    <a:lnTo>
                      <a:pt x="4390" y="4417"/>
                    </a:lnTo>
                    <a:lnTo>
                      <a:pt x="4390" y="4486"/>
                    </a:lnTo>
                    <a:lnTo>
                      <a:pt x="4397" y="4561"/>
                    </a:lnTo>
                    <a:lnTo>
                      <a:pt x="4410" y="4628"/>
                    </a:lnTo>
                    <a:lnTo>
                      <a:pt x="4431" y="4696"/>
                    </a:lnTo>
                    <a:lnTo>
                      <a:pt x="4458" y="4764"/>
                    </a:lnTo>
                    <a:lnTo>
                      <a:pt x="4492" y="4833"/>
                    </a:lnTo>
                    <a:lnTo>
                      <a:pt x="4533" y="4887"/>
                    </a:lnTo>
                    <a:lnTo>
                      <a:pt x="4581" y="4949"/>
                    </a:lnTo>
                    <a:lnTo>
                      <a:pt x="4642" y="5003"/>
                    </a:lnTo>
                    <a:lnTo>
                      <a:pt x="4703" y="5051"/>
                    </a:lnTo>
                    <a:lnTo>
                      <a:pt x="4771" y="5098"/>
                    </a:lnTo>
                    <a:lnTo>
                      <a:pt x="4771" y="5098"/>
                    </a:lnTo>
                    <a:lnTo>
                      <a:pt x="4832" y="5132"/>
                    </a:lnTo>
                    <a:lnTo>
                      <a:pt x="4901" y="5152"/>
                    </a:lnTo>
                    <a:lnTo>
                      <a:pt x="4969" y="5173"/>
                    </a:lnTo>
                    <a:lnTo>
                      <a:pt x="5037" y="5179"/>
                    </a:lnTo>
                    <a:lnTo>
                      <a:pt x="5105" y="5186"/>
                    </a:lnTo>
                    <a:lnTo>
                      <a:pt x="5179" y="5179"/>
                    </a:lnTo>
                    <a:lnTo>
                      <a:pt x="5254" y="5173"/>
                    </a:lnTo>
                    <a:lnTo>
                      <a:pt x="5329" y="5159"/>
                    </a:lnTo>
                    <a:lnTo>
                      <a:pt x="5398" y="5132"/>
                    </a:lnTo>
                    <a:lnTo>
                      <a:pt x="5473" y="5111"/>
                    </a:lnTo>
                    <a:lnTo>
                      <a:pt x="5541" y="5078"/>
                    </a:lnTo>
                    <a:lnTo>
                      <a:pt x="5608" y="5037"/>
                    </a:lnTo>
                    <a:lnTo>
                      <a:pt x="5670" y="4996"/>
                    </a:lnTo>
                    <a:lnTo>
                      <a:pt x="5731" y="4949"/>
                    </a:lnTo>
                    <a:lnTo>
                      <a:pt x="5785" y="4894"/>
                    </a:lnTo>
                    <a:lnTo>
                      <a:pt x="5833" y="4833"/>
                    </a:lnTo>
                    <a:lnTo>
                      <a:pt x="5833" y="4833"/>
                    </a:lnTo>
                    <a:lnTo>
                      <a:pt x="6167" y="4295"/>
                    </a:lnTo>
                    <a:lnTo>
                      <a:pt x="6167" y="4295"/>
                    </a:lnTo>
                    <a:lnTo>
                      <a:pt x="6194" y="4356"/>
                    </a:lnTo>
                    <a:lnTo>
                      <a:pt x="6214" y="4424"/>
                    </a:lnTo>
                    <a:lnTo>
                      <a:pt x="6235" y="4499"/>
                    </a:lnTo>
                    <a:lnTo>
                      <a:pt x="6248" y="4567"/>
                    </a:lnTo>
                    <a:lnTo>
                      <a:pt x="6255" y="4635"/>
                    </a:lnTo>
                    <a:lnTo>
                      <a:pt x="6262" y="4710"/>
                    </a:lnTo>
                    <a:lnTo>
                      <a:pt x="6262" y="4778"/>
                    </a:lnTo>
                    <a:lnTo>
                      <a:pt x="6255" y="4853"/>
                    </a:lnTo>
                    <a:lnTo>
                      <a:pt x="6248" y="4921"/>
                    </a:lnTo>
                    <a:lnTo>
                      <a:pt x="6235" y="4996"/>
                    </a:lnTo>
                    <a:lnTo>
                      <a:pt x="6214" y="5071"/>
                    </a:lnTo>
                    <a:lnTo>
                      <a:pt x="6194" y="5145"/>
                    </a:lnTo>
                    <a:lnTo>
                      <a:pt x="6167" y="5214"/>
                    </a:lnTo>
                    <a:lnTo>
                      <a:pt x="6132" y="5289"/>
                    </a:lnTo>
                    <a:lnTo>
                      <a:pt x="6091" y="5364"/>
                    </a:lnTo>
                    <a:lnTo>
                      <a:pt x="6051" y="5439"/>
                    </a:lnTo>
                    <a:lnTo>
                      <a:pt x="6051" y="5439"/>
                    </a:lnTo>
                    <a:lnTo>
                      <a:pt x="6003" y="5507"/>
                    </a:lnTo>
                    <a:lnTo>
                      <a:pt x="5956" y="5574"/>
                    </a:lnTo>
                    <a:lnTo>
                      <a:pt x="5901" y="5636"/>
                    </a:lnTo>
                    <a:lnTo>
                      <a:pt x="5847" y="5697"/>
                    </a:lnTo>
                    <a:lnTo>
                      <a:pt x="5785" y="5752"/>
                    </a:lnTo>
                    <a:lnTo>
                      <a:pt x="5717" y="5799"/>
                    </a:lnTo>
                    <a:lnTo>
                      <a:pt x="5656" y="5847"/>
                    </a:lnTo>
                    <a:lnTo>
                      <a:pt x="5581" y="5888"/>
                    </a:lnTo>
                    <a:lnTo>
                      <a:pt x="5514" y="5929"/>
                    </a:lnTo>
                    <a:lnTo>
                      <a:pt x="5439" y="5956"/>
                    </a:lnTo>
                    <a:lnTo>
                      <a:pt x="5357" y="5983"/>
                    </a:lnTo>
                    <a:lnTo>
                      <a:pt x="5282" y="6003"/>
                    </a:lnTo>
                    <a:lnTo>
                      <a:pt x="5200" y="6023"/>
                    </a:lnTo>
                    <a:lnTo>
                      <a:pt x="5112" y="6037"/>
                    </a:lnTo>
                    <a:lnTo>
                      <a:pt x="5030" y="6037"/>
                    </a:lnTo>
                    <a:lnTo>
                      <a:pt x="4942" y="6037"/>
                    </a:lnTo>
                    <a:lnTo>
                      <a:pt x="4942" y="6037"/>
                    </a:lnTo>
                    <a:lnTo>
                      <a:pt x="4798" y="6010"/>
                    </a:lnTo>
                    <a:lnTo>
                      <a:pt x="4798" y="6010"/>
                    </a:lnTo>
                    <a:lnTo>
                      <a:pt x="3567" y="8032"/>
                    </a:lnTo>
                    <a:lnTo>
                      <a:pt x="3567" y="8032"/>
                    </a:lnTo>
                    <a:lnTo>
                      <a:pt x="3492" y="8162"/>
                    </a:lnTo>
                    <a:lnTo>
                      <a:pt x="3492" y="9114"/>
                    </a:lnTo>
                    <a:lnTo>
                      <a:pt x="3492" y="9543"/>
                    </a:lnTo>
                    <a:lnTo>
                      <a:pt x="6323" y="9543"/>
                    </a:lnTo>
                    <a:lnTo>
                      <a:pt x="6323" y="8529"/>
                    </a:lnTo>
                    <a:lnTo>
                      <a:pt x="6398" y="8515"/>
                    </a:lnTo>
                    <a:lnTo>
                      <a:pt x="6398" y="8515"/>
                    </a:lnTo>
                    <a:lnTo>
                      <a:pt x="6541" y="8475"/>
                    </a:lnTo>
                    <a:lnTo>
                      <a:pt x="6684" y="8427"/>
                    </a:lnTo>
                    <a:lnTo>
                      <a:pt x="6820" y="8365"/>
                    </a:lnTo>
                    <a:lnTo>
                      <a:pt x="6949" y="8304"/>
                    </a:lnTo>
                    <a:lnTo>
                      <a:pt x="7072" y="8229"/>
                    </a:lnTo>
                    <a:lnTo>
                      <a:pt x="7188" y="8155"/>
                    </a:lnTo>
                    <a:lnTo>
                      <a:pt x="7297" y="8066"/>
                    </a:lnTo>
                    <a:lnTo>
                      <a:pt x="7398" y="7977"/>
                    </a:lnTo>
                    <a:lnTo>
                      <a:pt x="7446" y="7930"/>
                    </a:lnTo>
                    <a:lnTo>
                      <a:pt x="8372" y="8393"/>
                    </a:lnTo>
                    <a:lnTo>
                      <a:pt x="9801" y="6017"/>
                    </a:lnTo>
                    <a:lnTo>
                      <a:pt x="8855" y="5459"/>
                    </a:lnTo>
                    <a:lnTo>
                      <a:pt x="8896" y="5384"/>
                    </a:lnTo>
                    <a:close/>
                    <a:moveTo>
                      <a:pt x="9012" y="6235"/>
                    </a:moveTo>
                    <a:lnTo>
                      <a:pt x="8161" y="7603"/>
                    </a:lnTo>
                    <a:lnTo>
                      <a:pt x="7385" y="7222"/>
                    </a:lnTo>
                    <a:lnTo>
                      <a:pt x="7242" y="7364"/>
                    </a:lnTo>
                    <a:lnTo>
                      <a:pt x="7242" y="7364"/>
                    </a:lnTo>
                    <a:lnTo>
                      <a:pt x="7099" y="7494"/>
                    </a:lnTo>
                    <a:lnTo>
                      <a:pt x="6956" y="7610"/>
                    </a:lnTo>
                    <a:lnTo>
                      <a:pt x="6807" y="7719"/>
                    </a:lnTo>
                    <a:lnTo>
                      <a:pt x="6657" y="7814"/>
                    </a:lnTo>
                    <a:lnTo>
                      <a:pt x="6493" y="7902"/>
                    </a:lnTo>
                    <a:lnTo>
                      <a:pt x="6330" y="7984"/>
                    </a:lnTo>
                    <a:lnTo>
                      <a:pt x="6160" y="8059"/>
                    </a:lnTo>
                    <a:lnTo>
                      <a:pt x="5976" y="8134"/>
                    </a:lnTo>
                    <a:lnTo>
                      <a:pt x="5751" y="8202"/>
                    </a:lnTo>
                    <a:lnTo>
                      <a:pt x="5751" y="8978"/>
                    </a:lnTo>
                    <a:lnTo>
                      <a:pt x="4050" y="8978"/>
                    </a:lnTo>
                    <a:lnTo>
                      <a:pt x="4050" y="8202"/>
                    </a:lnTo>
                    <a:lnTo>
                      <a:pt x="4043" y="8202"/>
                    </a:lnTo>
                    <a:lnTo>
                      <a:pt x="4043" y="8202"/>
                    </a:lnTo>
                    <a:lnTo>
                      <a:pt x="5064" y="6534"/>
                    </a:lnTo>
                    <a:lnTo>
                      <a:pt x="5064" y="6534"/>
                    </a:lnTo>
                    <a:lnTo>
                      <a:pt x="5377" y="6459"/>
                    </a:lnTo>
                    <a:lnTo>
                      <a:pt x="5377" y="6459"/>
                    </a:lnTo>
                    <a:lnTo>
                      <a:pt x="5473" y="6432"/>
                    </a:lnTo>
                    <a:lnTo>
                      <a:pt x="5561" y="6405"/>
                    </a:lnTo>
                    <a:lnTo>
                      <a:pt x="5649" y="6371"/>
                    </a:lnTo>
                    <a:lnTo>
                      <a:pt x="5731" y="6330"/>
                    </a:lnTo>
                    <a:lnTo>
                      <a:pt x="5813" y="6296"/>
                    </a:lnTo>
                    <a:lnTo>
                      <a:pt x="5895" y="6249"/>
                    </a:lnTo>
                    <a:lnTo>
                      <a:pt x="5970" y="6201"/>
                    </a:lnTo>
                    <a:lnTo>
                      <a:pt x="6037" y="6153"/>
                    </a:lnTo>
                    <a:lnTo>
                      <a:pt x="6112" y="6099"/>
                    </a:lnTo>
                    <a:lnTo>
                      <a:pt x="6173" y="6044"/>
                    </a:lnTo>
                    <a:lnTo>
                      <a:pt x="6242" y="5983"/>
                    </a:lnTo>
                    <a:lnTo>
                      <a:pt x="6296" y="5922"/>
                    </a:lnTo>
                    <a:lnTo>
                      <a:pt x="6358" y="5861"/>
                    </a:lnTo>
                    <a:lnTo>
                      <a:pt x="6412" y="5793"/>
                    </a:lnTo>
                    <a:lnTo>
                      <a:pt x="6459" y="5724"/>
                    </a:lnTo>
                    <a:lnTo>
                      <a:pt x="6507" y="5649"/>
                    </a:lnTo>
                    <a:lnTo>
                      <a:pt x="6507" y="5649"/>
                    </a:lnTo>
                    <a:lnTo>
                      <a:pt x="6568" y="5534"/>
                    </a:lnTo>
                    <a:lnTo>
                      <a:pt x="6623" y="5411"/>
                    </a:lnTo>
                    <a:lnTo>
                      <a:pt x="6670" y="5282"/>
                    </a:lnTo>
                    <a:lnTo>
                      <a:pt x="6704" y="5152"/>
                    </a:lnTo>
                    <a:lnTo>
                      <a:pt x="6725" y="5024"/>
                    </a:lnTo>
                    <a:lnTo>
                      <a:pt x="6739" y="4887"/>
                    </a:lnTo>
                    <a:lnTo>
                      <a:pt x="6745" y="4751"/>
                    </a:lnTo>
                    <a:lnTo>
                      <a:pt x="6739" y="4615"/>
                    </a:lnTo>
                    <a:lnTo>
                      <a:pt x="6718" y="4479"/>
                    </a:lnTo>
                    <a:lnTo>
                      <a:pt x="6691" y="4349"/>
                    </a:lnTo>
                    <a:lnTo>
                      <a:pt x="6657" y="4213"/>
                    </a:lnTo>
                    <a:lnTo>
                      <a:pt x="6609" y="4084"/>
                    </a:lnTo>
                    <a:lnTo>
                      <a:pt x="6554" y="3954"/>
                    </a:lnTo>
                    <a:lnTo>
                      <a:pt x="6486" y="3832"/>
                    </a:lnTo>
                    <a:lnTo>
                      <a:pt x="6412" y="3710"/>
                    </a:lnTo>
                    <a:lnTo>
                      <a:pt x="6323" y="3594"/>
                    </a:lnTo>
                    <a:lnTo>
                      <a:pt x="6126" y="3314"/>
                    </a:lnTo>
                    <a:lnTo>
                      <a:pt x="6126" y="3314"/>
                    </a:lnTo>
                    <a:lnTo>
                      <a:pt x="5370" y="4554"/>
                    </a:lnTo>
                    <a:lnTo>
                      <a:pt x="5370" y="4554"/>
                    </a:lnTo>
                    <a:lnTo>
                      <a:pt x="5329" y="4608"/>
                    </a:lnTo>
                    <a:lnTo>
                      <a:pt x="5295" y="4649"/>
                    </a:lnTo>
                    <a:lnTo>
                      <a:pt x="5248" y="4676"/>
                    </a:lnTo>
                    <a:lnTo>
                      <a:pt x="5207" y="4696"/>
                    </a:lnTo>
                    <a:lnTo>
                      <a:pt x="5159" y="4703"/>
                    </a:lnTo>
                    <a:lnTo>
                      <a:pt x="5105" y="4696"/>
                    </a:lnTo>
                    <a:lnTo>
                      <a:pt x="5051" y="4676"/>
                    </a:lnTo>
                    <a:lnTo>
                      <a:pt x="4996" y="4649"/>
                    </a:lnTo>
                    <a:lnTo>
                      <a:pt x="4996" y="4649"/>
                    </a:lnTo>
                    <a:lnTo>
                      <a:pt x="4969" y="4628"/>
                    </a:lnTo>
                    <a:lnTo>
                      <a:pt x="4942" y="4595"/>
                    </a:lnTo>
                    <a:lnTo>
                      <a:pt x="4921" y="4554"/>
                    </a:lnTo>
                    <a:lnTo>
                      <a:pt x="4907" y="4506"/>
                    </a:lnTo>
                    <a:lnTo>
                      <a:pt x="4901" y="4458"/>
                    </a:lnTo>
                    <a:lnTo>
                      <a:pt x="4901" y="4417"/>
                    </a:lnTo>
                    <a:lnTo>
                      <a:pt x="4901" y="4376"/>
                    </a:lnTo>
                    <a:lnTo>
                      <a:pt x="4914" y="4342"/>
                    </a:lnTo>
                    <a:lnTo>
                      <a:pt x="4914" y="4342"/>
                    </a:lnTo>
                    <a:lnTo>
                      <a:pt x="5670" y="3104"/>
                    </a:lnTo>
                    <a:lnTo>
                      <a:pt x="5670" y="3104"/>
                    </a:lnTo>
                    <a:lnTo>
                      <a:pt x="5316" y="2995"/>
                    </a:lnTo>
                    <a:lnTo>
                      <a:pt x="5316" y="2995"/>
                    </a:lnTo>
                    <a:lnTo>
                      <a:pt x="5207" y="2974"/>
                    </a:lnTo>
                    <a:lnTo>
                      <a:pt x="5105" y="2960"/>
                    </a:lnTo>
                    <a:lnTo>
                      <a:pt x="5003" y="2954"/>
                    </a:lnTo>
                    <a:lnTo>
                      <a:pt x="4901" y="2947"/>
                    </a:lnTo>
                    <a:lnTo>
                      <a:pt x="4805" y="2954"/>
                    </a:lnTo>
                    <a:lnTo>
                      <a:pt x="4703" y="2960"/>
                    </a:lnTo>
                    <a:lnTo>
                      <a:pt x="4608" y="2974"/>
                    </a:lnTo>
                    <a:lnTo>
                      <a:pt x="4513" y="2995"/>
                    </a:lnTo>
                    <a:lnTo>
                      <a:pt x="4513" y="2995"/>
                    </a:lnTo>
                    <a:lnTo>
                      <a:pt x="4431" y="3015"/>
                    </a:lnTo>
                    <a:lnTo>
                      <a:pt x="4356" y="3042"/>
                    </a:lnTo>
                    <a:lnTo>
                      <a:pt x="4274" y="3076"/>
                    </a:lnTo>
                    <a:lnTo>
                      <a:pt x="4200" y="3110"/>
                    </a:lnTo>
                    <a:lnTo>
                      <a:pt x="4118" y="3151"/>
                    </a:lnTo>
                    <a:lnTo>
                      <a:pt x="4043" y="3199"/>
                    </a:lnTo>
                    <a:lnTo>
                      <a:pt x="3975" y="3247"/>
                    </a:lnTo>
                    <a:lnTo>
                      <a:pt x="3900" y="3294"/>
                    </a:lnTo>
                    <a:lnTo>
                      <a:pt x="3832" y="3355"/>
                    </a:lnTo>
                    <a:lnTo>
                      <a:pt x="3764" y="3417"/>
                    </a:lnTo>
                    <a:lnTo>
                      <a:pt x="3696" y="3478"/>
                    </a:lnTo>
                    <a:lnTo>
                      <a:pt x="3635" y="3546"/>
                    </a:lnTo>
                    <a:lnTo>
                      <a:pt x="3573" y="3621"/>
                    </a:lnTo>
                    <a:lnTo>
                      <a:pt x="3512" y="3696"/>
                    </a:lnTo>
                    <a:lnTo>
                      <a:pt x="3457" y="3777"/>
                    </a:lnTo>
                    <a:lnTo>
                      <a:pt x="3403" y="3866"/>
                    </a:lnTo>
                    <a:lnTo>
                      <a:pt x="3403" y="3866"/>
                    </a:lnTo>
                    <a:lnTo>
                      <a:pt x="3355" y="3954"/>
                    </a:lnTo>
                    <a:lnTo>
                      <a:pt x="3308" y="4043"/>
                    </a:lnTo>
                    <a:lnTo>
                      <a:pt x="3267" y="4139"/>
                    </a:lnTo>
                    <a:lnTo>
                      <a:pt x="3233" y="4233"/>
                    </a:lnTo>
                    <a:lnTo>
                      <a:pt x="3206" y="4336"/>
                    </a:lnTo>
                    <a:lnTo>
                      <a:pt x="3186" y="4431"/>
                    </a:lnTo>
                    <a:lnTo>
                      <a:pt x="3172" y="4533"/>
                    </a:lnTo>
                    <a:lnTo>
                      <a:pt x="3165" y="4635"/>
                    </a:lnTo>
                    <a:lnTo>
                      <a:pt x="3165" y="4737"/>
                    </a:lnTo>
                    <a:lnTo>
                      <a:pt x="3165" y="4846"/>
                    </a:lnTo>
                    <a:lnTo>
                      <a:pt x="3179" y="4949"/>
                    </a:lnTo>
                    <a:lnTo>
                      <a:pt x="3192" y="5051"/>
                    </a:lnTo>
                    <a:lnTo>
                      <a:pt x="3220" y="5152"/>
                    </a:lnTo>
                    <a:lnTo>
                      <a:pt x="3254" y="5255"/>
                    </a:lnTo>
                    <a:lnTo>
                      <a:pt x="3288" y="5357"/>
                    </a:lnTo>
                    <a:lnTo>
                      <a:pt x="3335" y="5459"/>
                    </a:lnTo>
                    <a:lnTo>
                      <a:pt x="3335" y="5459"/>
                    </a:lnTo>
                    <a:lnTo>
                      <a:pt x="2219" y="7283"/>
                    </a:lnTo>
                    <a:lnTo>
                      <a:pt x="1647" y="7610"/>
                    </a:lnTo>
                    <a:lnTo>
                      <a:pt x="789" y="6242"/>
                    </a:lnTo>
                    <a:lnTo>
                      <a:pt x="1491" y="5752"/>
                    </a:lnTo>
                    <a:lnTo>
                      <a:pt x="1491" y="5540"/>
                    </a:lnTo>
                    <a:lnTo>
                      <a:pt x="1491" y="5540"/>
                    </a:lnTo>
                    <a:lnTo>
                      <a:pt x="1457" y="5459"/>
                    </a:lnTo>
                    <a:lnTo>
                      <a:pt x="1436" y="5371"/>
                    </a:lnTo>
                    <a:lnTo>
                      <a:pt x="1416" y="5282"/>
                    </a:lnTo>
                    <a:lnTo>
                      <a:pt x="1402" y="5179"/>
                    </a:lnTo>
                    <a:lnTo>
                      <a:pt x="1395" y="4976"/>
                    </a:lnTo>
                    <a:lnTo>
                      <a:pt x="1395" y="4771"/>
                    </a:lnTo>
                    <a:lnTo>
                      <a:pt x="1395" y="4771"/>
                    </a:lnTo>
                    <a:lnTo>
                      <a:pt x="1395" y="4615"/>
                    </a:lnTo>
                    <a:lnTo>
                      <a:pt x="1402" y="4438"/>
                    </a:lnTo>
                    <a:lnTo>
                      <a:pt x="1416" y="4349"/>
                    </a:lnTo>
                    <a:lnTo>
                      <a:pt x="1436" y="4260"/>
                    </a:lnTo>
                    <a:lnTo>
                      <a:pt x="1457" y="4172"/>
                    </a:lnTo>
                    <a:lnTo>
                      <a:pt x="1491" y="4091"/>
                    </a:lnTo>
                    <a:lnTo>
                      <a:pt x="1491" y="3886"/>
                    </a:lnTo>
                    <a:lnTo>
                      <a:pt x="789" y="3389"/>
                    </a:lnTo>
                    <a:lnTo>
                      <a:pt x="1647" y="2028"/>
                    </a:lnTo>
                    <a:lnTo>
                      <a:pt x="2328" y="2409"/>
                    </a:lnTo>
                    <a:lnTo>
                      <a:pt x="2464" y="2273"/>
                    </a:lnTo>
                    <a:lnTo>
                      <a:pt x="2464" y="2273"/>
                    </a:lnTo>
                    <a:lnTo>
                      <a:pt x="2539" y="2198"/>
                    </a:lnTo>
                    <a:lnTo>
                      <a:pt x="2614" y="2137"/>
                    </a:lnTo>
                    <a:lnTo>
                      <a:pt x="2695" y="2069"/>
                    </a:lnTo>
                    <a:lnTo>
                      <a:pt x="2777" y="2014"/>
                    </a:lnTo>
                    <a:lnTo>
                      <a:pt x="2940" y="1906"/>
                    </a:lnTo>
                    <a:lnTo>
                      <a:pt x="3117" y="1810"/>
                    </a:lnTo>
                    <a:lnTo>
                      <a:pt x="3288" y="1722"/>
                    </a:lnTo>
                    <a:lnTo>
                      <a:pt x="3471" y="1647"/>
                    </a:lnTo>
                    <a:lnTo>
                      <a:pt x="3825" y="1497"/>
                    </a:lnTo>
                    <a:lnTo>
                      <a:pt x="4050" y="1429"/>
                    </a:lnTo>
                    <a:lnTo>
                      <a:pt x="4050" y="558"/>
                    </a:lnTo>
                    <a:lnTo>
                      <a:pt x="5751" y="558"/>
                    </a:lnTo>
                    <a:lnTo>
                      <a:pt x="5751" y="1429"/>
                    </a:lnTo>
                    <a:lnTo>
                      <a:pt x="5976" y="1504"/>
                    </a:lnTo>
                    <a:lnTo>
                      <a:pt x="5976" y="1504"/>
                    </a:lnTo>
                    <a:lnTo>
                      <a:pt x="6160" y="1578"/>
                    </a:lnTo>
                    <a:lnTo>
                      <a:pt x="6330" y="1654"/>
                    </a:lnTo>
                    <a:lnTo>
                      <a:pt x="6500" y="1735"/>
                    </a:lnTo>
                    <a:lnTo>
                      <a:pt x="6657" y="1817"/>
                    </a:lnTo>
                    <a:lnTo>
                      <a:pt x="6807" y="1913"/>
                    </a:lnTo>
                    <a:lnTo>
                      <a:pt x="6956" y="2021"/>
                    </a:lnTo>
                    <a:lnTo>
                      <a:pt x="7099" y="2137"/>
                    </a:lnTo>
                    <a:lnTo>
                      <a:pt x="7242" y="2273"/>
                    </a:lnTo>
                    <a:lnTo>
                      <a:pt x="7385" y="2409"/>
                    </a:lnTo>
                    <a:lnTo>
                      <a:pt x="8161" y="2028"/>
                    </a:lnTo>
                    <a:lnTo>
                      <a:pt x="9012" y="3396"/>
                    </a:lnTo>
                    <a:lnTo>
                      <a:pt x="8236" y="3873"/>
                    </a:lnTo>
                    <a:lnTo>
                      <a:pt x="8310" y="4098"/>
                    </a:lnTo>
                    <a:lnTo>
                      <a:pt x="8310" y="4118"/>
                    </a:lnTo>
                    <a:lnTo>
                      <a:pt x="8310" y="4118"/>
                    </a:lnTo>
                    <a:lnTo>
                      <a:pt x="8317" y="4186"/>
                    </a:lnTo>
                    <a:lnTo>
                      <a:pt x="8331" y="4260"/>
                    </a:lnTo>
                    <a:lnTo>
                      <a:pt x="8358" y="4424"/>
                    </a:lnTo>
                    <a:lnTo>
                      <a:pt x="8358" y="4424"/>
                    </a:lnTo>
                    <a:lnTo>
                      <a:pt x="8392" y="4601"/>
                    </a:lnTo>
                    <a:lnTo>
                      <a:pt x="8406" y="4689"/>
                    </a:lnTo>
                    <a:lnTo>
                      <a:pt x="8406" y="4771"/>
                    </a:lnTo>
                    <a:lnTo>
                      <a:pt x="8406" y="4771"/>
                    </a:lnTo>
                    <a:lnTo>
                      <a:pt x="8406" y="4894"/>
                    </a:lnTo>
                    <a:lnTo>
                      <a:pt x="8392" y="5010"/>
                    </a:lnTo>
                    <a:lnTo>
                      <a:pt x="8351" y="5234"/>
                    </a:lnTo>
                    <a:lnTo>
                      <a:pt x="8351" y="5234"/>
                    </a:lnTo>
                    <a:lnTo>
                      <a:pt x="8324" y="5391"/>
                    </a:lnTo>
                    <a:lnTo>
                      <a:pt x="8317" y="5459"/>
                    </a:lnTo>
                    <a:lnTo>
                      <a:pt x="8310" y="5520"/>
                    </a:lnTo>
                    <a:lnTo>
                      <a:pt x="8310" y="5534"/>
                    </a:lnTo>
                    <a:lnTo>
                      <a:pt x="8236" y="5758"/>
                    </a:lnTo>
                    <a:lnTo>
                      <a:pt x="9012" y="62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32597">
                  <a:defRPr/>
                </a:pPr>
                <a:endParaRPr lang="en-US" sz="1836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2CB0EA3-B7DC-4F56-8F13-FAE3DDD52E4D}"/>
                  </a:ext>
                </a:extLst>
              </p:cNvPr>
              <p:cNvSpPr/>
              <p:nvPr/>
            </p:nvSpPr>
            <p:spPr bwMode="auto">
              <a:xfrm>
                <a:off x="3521877" y="511997"/>
                <a:ext cx="640398" cy="640398"/>
              </a:xfrm>
              <a:prstGeom prst="ellipse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4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43" name="TextBox 10">
            <a:extLst>
              <a:ext uri="{FF2B5EF4-FFF2-40B4-BE49-F238E27FC236}">
                <a16:creationId xmlns:a16="http://schemas.microsoft.com/office/drawing/2014/main" id="{896338E4-5E15-43CE-8AF9-7CEA7FF4CEDC}"/>
              </a:ext>
            </a:extLst>
          </p:cNvPr>
          <p:cNvSpPr txBox="1"/>
          <p:nvPr/>
        </p:nvSpPr>
        <p:spPr>
          <a:xfrm>
            <a:off x="681076" y="3317024"/>
            <a:ext cx="2139437" cy="468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52" spc="30" dirty="0">
                <a:solidFill>
                  <a:srgbClr val="0078D7"/>
                </a:solidFill>
                <a:latin typeface="Segoe UI Light"/>
                <a:cs typeface="Segoe UI" pitchFamily="34" charset="0"/>
              </a:rPr>
              <a:t>Trusted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8BD8644E-02C1-4F61-928F-E8902B1F0AC2}"/>
              </a:ext>
            </a:extLst>
          </p:cNvPr>
          <p:cNvSpPr txBox="1"/>
          <p:nvPr/>
        </p:nvSpPr>
        <p:spPr>
          <a:xfrm>
            <a:off x="681076" y="3317024"/>
            <a:ext cx="2139437" cy="468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52" spc="30" dirty="0">
                <a:solidFill>
                  <a:srgbClr val="0078D7"/>
                </a:solidFill>
                <a:latin typeface="Segoe UI Light"/>
                <a:cs typeface="Segoe UI" pitchFamily="34" charset="0"/>
              </a:rPr>
              <a:t>Productive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FF250B0B-16D0-4242-B609-FCD6071403FF}"/>
              </a:ext>
            </a:extLst>
          </p:cNvPr>
          <p:cNvSpPr txBox="1"/>
          <p:nvPr/>
        </p:nvSpPr>
        <p:spPr>
          <a:xfrm>
            <a:off x="681076" y="3317024"/>
            <a:ext cx="2139437" cy="468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52" spc="30" dirty="0">
                <a:solidFill>
                  <a:srgbClr val="0078D7"/>
                </a:solidFill>
                <a:latin typeface="Segoe UI Light"/>
                <a:cs typeface="Segoe UI" pitchFamily="34" charset="0"/>
              </a:rPr>
              <a:t>Intelligent</a:t>
            </a:r>
          </a:p>
        </p:txBody>
      </p:sp>
      <p:sp>
        <p:nvSpPr>
          <p:cNvPr id="56" name="TextBox 10">
            <a:extLst>
              <a:ext uri="{FF2B5EF4-FFF2-40B4-BE49-F238E27FC236}">
                <a16:creationId xmlns:a16="http://schemas.microsoft.com/office/drawing/2014/main" id="{2F69F83B-0A06-4322-8678-085D0848E284}"/>
              </a:ext>
            </a:extLst>
          </p:cNvPr>
          <p:cNvSpPr txBox="1"/>
          <p:nvPr/>
        </p:nvSpPr>
        <p:spPr>
          <a:xfrm>
            <a:off x="681076" y="3317024"/>
            <a:ext cx="2139437" cy="468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52" spc="30" dirty="0">
                <a:solidFill>
                  <a:srgbClr val="0078D7"/>
                </a:solidFill>
                <a:latin typeface="Segoe UI Light"/>
                <a:cs typeface="Segoe UI" pitchFamily="34" charset="0"/>
              </a:rPr>
              <a:t>Hybrid</a:t>
            </a:r>
          </a:p>
        </p:txBody>
      </p:sp>
      <p:sp>
        <p:nvSpPr>
          <p:cNvPr id="57" name="speedometer_2">
            <a:extLst>
              <a:ext uri="{FF2B5EF4-FFF2-40B4-BE49-F238E27FC236}">
                <a16:creationId xmlns:a16="http://schemas.microsoft.com/office/drawing/2014/main" id="{46821C48-C0E2-4818-81B4-7D5236DC90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7293" y="3177938"/>
            <a:ext cx="747003" cy="747001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001F5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AD9DD7-EB86-45CE-9B27-089347C7D079}"/>
              </a:ext>
            </a:extLst>
          </p:cNvPr>
          <p:cNvGrpSpPr/>
          <p:nvPr/>
        </p:nvGrpSpPr>
        <p:grpSpPr>
          <a:xfrm>
            <a:off x="1406985" y="3215629"/>
            <a:ext cx="687620" cy="671619"/>
            <a:chOff x="2088630" y="3287843"/>
            <a:chExt cx="429718" cy="419725"/>
          </a:xfrm>
          <a:noFill/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3CFD5EC-43D5-4B04-B8AE-6E1A4076A14C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6EBD6F-365E-4445-9391-67AD7B7167B1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61" name="light">
            <a:extLst>
              <a:ext uri="{FF2B5EF4-FFF2-40B4-BE49-F238E27FC236}">
                <a16:creationId xmlns:a16="http://schemas.microsoft.com/office/drawing/2014/main" id="{38BAE752-BE22-4707-B0F9-4C08A40138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5053" y="3171750"/>
            <a:ext cx="511484" cy="759376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001F5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62" name="Freeform 61"/>
          <p:cNvSpPr>
            <a:spLocks noChangeArrowheads="1"/>
          </p:cNvSpPr>
          <p:nvPr/>
        </p:nvSpPr>
        <p:spPr bwMode="auto">
          <a:xfrm>
            <a:off x="1347779" y="3152655"/>
            <a:ext cx="806031" cy="797566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001F5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7160B4-1DB5-425F-9148-F4A021E3317E}"/>
              </a:ext>
            </a:extLst>
          </p:cNvPr>
          <p:cNvSpPr/>
          <p:nvPr/>
        </p:nvSpPr>
        <p:spPr bwMode="auto">
          <a:xfrm>
            <a:off x="-9095" y="-1"/>
            <a:ext cx="348504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-9095" y="-1"/>
            <a:ext cx="3489864" cy="7013690"/>
          </a:xfrm>
          <a:prstGeom prst="rect">
            <a:avLst/>
          </a:prstGeom>
          <a:solidFill>
            <a:srgbClr val="001F50"/>
          </a:solidFill>
          <a:ln w="15875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36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3306387-D82A-41F4-953A-523158B4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5" y="3080860"/>
            <a:ext cx="2423077" cy="853076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4672BFE8-5A5B-445B-84BF-7DBF1D908135}"/>
              </a:ext>
            </a:extLst>
          </p:cNvPr>
          <p:cNvSpPr/>
          <p:nvPr/>
        </p:nvSpPr>
        <p:spPr bwMode="auto">
          <a:xfrm>
            <a:off x="4370064" y="1704410"/>
            <a:ext cx="7103597" cy="3574916"/>
          </a:xfrm>
          <a:prstGeom prst="rect">
            <a:avLst/>
          </a:prstGeom>
          <a:solidFill>
            <a:srgbClr val="F8F8F8"/>
          </a:solidFill>
          <a:ln w="15875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36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1BA17D9-4BE6-4AAA-B428-80E9880C6841}"/>
              </a:ext>
            </a:extLst>
          </p:cNvPr>
          <p:cNvSpPr/>
          <p:nvPr/>
        </p:nvSpPr>
        <p:spPr bwMode="auto">
          <a:xfrm>
            <a:off x="4357288" y="5281020"/>
            <a:ext cx="7117434" cy="1730975"/>
          </a:xfrm>
          <a:prstGeom prst="rect">
            <a:avLst/>
          </a:prstGeom>
          <a:solidFill>
            <a:srgbClr val="005AA1"/>
          </a:solidFill>
          <a:ln w="15875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36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86C5579-A663-48B3-ABA6-0DFE6A537BEB}"/>
              </a:ext>
            </a:extLst>
          </p:cNvPr>
          <p:cNvSpPr/>
          <p:nvPr/>
        </p:nvSpPr>
        <p:spPr bwMode="auto">
          <a:xfrm>
            <a:off x="4357289" y="-1"/>
            <a:ext cx="7117432" cy="1710371"/>
          </a:xfrm>
          <a:prstGeom prst="rect">
            <a:avLst/>
          </a:prstGeom>
          <a:solidFill>
            <a:srgbClr val="005AA1"/>
          </a:solidFill>
          <a:ln w="15875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36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32C7CA-1472-4170-A7A0-EE52DB868596}"/>
              </a:ext>
            </a:extLst>
          </p:cNvPr>
          <p:cNvSpPr/>
          <p:nvPr/>
        </p:nvSpPr>
        <p:spPr bwMode="auto">
          <a:xfrm>
            <a:off x="3480768" y="0"/>
            <a:ext cx="875459" cy="7013689"/>
          </a:xfrm>
          <a:prstGeom prst="rect">
            <a:avLst/>
          </a:prstGeom>
          <a:solidFill>
            <a:schemeClr val="tx2">
              <a:lumMod val="50000"/>
            </a:schemeClr>
          </a:solidFill>
          <a:ln w="15875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36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D43FDD-BE02-4937-B9CD-56A2ED044C6A}"/>
              </a:ext>
            </a:extLst>
          </p:cNvPr>
          <p:cNvSpPr/>
          <p:nvPr/>
        </p:nvSpPr>
        <p:spPr bwMode="auto">
          <a:xfrm>
            <a:off x="11474723" y="0"/>
            <a:ext cx="987901" cy="701199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36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1B7889-9433-4477-8390-30C02AA0B732}"/>
              </a:ext>
            </a:extLst>
          </p:cNvPr>
          <p:cNvSpPr/>
          <p:nvPr/>
        </p:nvSpPr>
        <p:spPr bwMode="auto">
          <a:xfrm>
            <a:off x="4640747" y="5506181"/>
            <a:ext cx="2909258" cy="54877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dirty="0">
                <a:solidFill>
                  <a:srgbClr val="009EFF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Core infrastructure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2C140FC-89E6-41E7-A953-E4F097DA7561}"/>
              </a:ext>
            </a:extLst>
          </p:cNvPr>
          <p:cNvSpPr/>
          <p:nvPr/>
        </p:nvSpPr>
        <p:spPr bwMode="auto">
          <a:xfrm>
            <a:off x="4450810" y="6335579"/>
            <a:ext cx="1504534" cy="4423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Compute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CC46666-3FE1-47AC-BC85-84166401FDD1}"/>
              </a:ext>
            </a:extLst>
          </p:cNvPr>
          <p:cNvSpPr/>
          <p:nvPr/>
        </p:nvSpPr>
        <p:spPr bwMode="auto">
          <a:xfrm>
            <a:off x="6726081" y="6335579"/>
            <a:ext cx="1504534" cy="4423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Storage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6EFD60-9757-4D36-9CF0-E73F11CF1794}"/>
              </a:ext>
            </a:extLst>
          </p:cNvPr>
          <p:cNvSpPr/>
          <p:nvPr/>
        </p:nvSpPr>
        <p:spPr bwMode="auto">
          <a:xfrm>
            <a:off x="9410602" y="6335579"/>
            <a:ext cx="1504534" cy="4423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Networking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F7E1DFE-EDCC-43C5-9ADD-98FA88208A03}"/>
              </a:ext>
            </a:extLst>
          </p:cNvPr>
          <p:cNvSpPr/>
          <p:nvPr/>
        </p:nvSpPr>
        <p:spPr bwMode="auto">
          <a:xfrm>
            <a:off x="5643140" y="5987634"/>
            <a:ext cx="1504534" cy="4423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Security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3791ED-56BD-4265-8E7E-BDDF4BE39F05}"/>
              </a:ext>
            </a:extLst>
          </p:cNvPr>
          <p:cNvSpPr/>
          <p:nvPr/>
        </p:nvSpPr>
        <p:spPr bwMode="auto">
          <a:xfrm>
            <a:off x="7802695" y="5987634"/>
            <a:ext cx="1753631" cy="4423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Management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9CB29C-B882-4525-A951-22B3F47AD167}"/>
              </a:ext>
            </a:extLst>
          </p:cNvPr>
          <p:cNvSpPr/>
          <p:nvPr/>
        </p:nvSpPr>
        <p:spPr bwMode="auto">
          <a:xfrm>
            <a:off x="4639485" y="2237684"/>
            <a:ext cx="3041969" cy="4998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dirty="0">
                <a:solidFill>
                  <a:srgbClr val="009EFF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Advanced workloads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9CA34-8DBF-428D-9B55-7DA79FB5150D}"/>
              </a:ext>
            </a:extLst>
          </p:cNvPr>
          <p:cNvSpPr/>
          <p:nvPr/>
        </p:nvSpPr>
        <p:spPr bwMode="auto">
          <a:xfrm>
            <a:off x="4660756" y="2586206"/>
            <a:ext cx="3489801" cy="23140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084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dirty="0">
                <a:solidFill>
                  <a:srgbClr val="505050">
                    <a:lumMod val="75000"/>
                  </a:srgbClr>
                </a:solidFill>
                <a:latin typeface="Segoe UI Semilight"/>
                <a:ea typeface="Segoe UI" pitchFamily="34" charset="0"/>
                <a:cs typeface="Segoe UI" pitchFamily="34" charset="0"/>
              </a:rPr>
              <a:t>Web + mobile</a:t>
            </a:r>
            <a:br>
              <a:rPr lang="en-US" sz="1836" dirty="0">
                <a:solidFill>
                  <a:srgbClr val="505050">
                    <a:lumMod val="75000"/>
                  </a:srgbClr>
                </a:solidFill>
                <a:latin typeface="Segoe UI Semilight"/>
                <a:ea typeface="Segoe UI" pitchFamily="34" charset="0"/>
                <a:cs typeface="Segoe UI" pitchFamily="34" charset="0"/>
              </a:rPr>
            </a:br>
            <a:r>
              <a:rPr lang="en-US" sz="1836" dirty="0">
                <a:solidFill>
                  <a:srgbClr val="505050">
                    <a:lumMod val="75000"/>
                  </a:srgbClr>
                </a:solidFill>
                <a:latin typeface="Segoe UI Semilight"/>
                <a:ea typeface="Segoe UI" pitchFamily="34" charset="0"/>
                <a:cs typeface="Segoe UI" pitchFamily="34" charset="0"/>
              </a:rPr>
              <a:t>Internet of Things</a:t>
            </a:r>
          </a:p>
          <a:p>
            <a:pPr defTabSz="95084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dirty="0">
                <a:solidFill>
                  <a:srgbClr val="505050">
                    <a:lumMod val="75000"/>
                  </a:srgbClr>
                </a:solidFill>
                <a:latin typeface="Segoe UI Semilight"/>
                <a:ea typeface="Segoe UI" pitchFamily="34" charset="0"/>
                <a:cs typeface="Segoe UI" pitchFamily="34" charset="0"/>
              </a:rPr>
              <a:t>Microservices</a:t>
            </a:r>
          </a:p>
          <a:p>
            <a:pPr defTabSz="95084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dirty="0">
                <a:solidFill>
                  <a:srgbClr val="505050">
                    <a:lumMod val="75000"/>
                  </a:srgbClr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Containers</a:t>
            </a:r>
          </a:p>
          <a:p>
            <a:pPr defTabSz="95084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dirty="0">
                <a:solidFill>
                  <a:srgbClr val="505050">
                    <a:lumMod val="75000"/>
                  </a:srgbClr>
                </a:solidFill>
                <a:latin typeface="Segoe UI Semilight"/>
                <a:ea typeface="Segoe UI" pitchFamily="34" charset="0"/>
                <a:cs typeface="Segoe UI" pitchFamily="34" charset="0"/>
              </a:rPr>
              <a:t>Serverless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7093771-0E22-4D72-BC75-036AB0CA806C}"/>
              </a:ext>
            </a:extLst>
          </p:cNvPr>
          <p:cNvSpPr/>
          <p:nvPr/>
        </p:nvSpPr>
        <p:spPr bwMode="auto">
          <a:xfrm>
            <a:off x="7377660" y="2586206"/>
            <a:ext cx="3489801" cy="23140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084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dirty="0">
                <a:solidFill>
                  <a:srgbClr val="505050">
                    <a:lumMod val="75000"/>
                  </a:srgbClr>
                </a:solidFill>
                <a:latin typeface="Segoe UI Semilight"/>
                <a:ea typeface="Segoe UI" pitchFamily="34" charset="0"/>
                <a:cs typeface="Segoe UI" pitchFamily="34" charset="0"/>
              </a:rPr>
              <a:t>Identity</a:t>
            </a:r>
          </a:p>
          <a:p>
            <a:pPr defTabSz="95084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dirty="0">
                <a:solidFill>
                  <a:srgbClr val="505050">
                    <a:lumMod val="75000"/>
                  </a:srgbClr>
                </a:solidFill>
                <a:latin typeface="Segoe UI Semilight"/>
                <a:ea typeface="Segoe UI" pitchFamily="34" charset="0"/>
                <a:cs typeface="Segoe UI" pitchFamily="34" charset="0"/>
              </a:rPr>
              <a:t>Data + analytics</a:t>
            </a:r>
          </a:p>
          <a:p>
            <a:pPr defTabSz="95084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dirty="0">
                <a:solidFill>
                  <a:srgbClr val="505050">
                    <a:lumMod val="75000"/>
                  </a:srgbClr>
                </a:solidFill>
                <a:latin typeface="Segoe UI Semilight"/>
                <a:ea typeface="Segoe UI" pitchFamily="34" charset="0"/>
                <a:cs typeface="Segoe UI" pitchFamily="34" charset="0"/>
              </a:rPr>
              <a:t>Artificial intelligence</a:t>
            </a:r>
          </a:p>
          <a:p>
            <a:pPr defTabSz="95084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dirty="0">
                <a:solidFill>
                  <a:srgbClr val="505050">
                    <a:lumMod val="75000"/>
                  </a:srgbClr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Cognitive services</a:t>
            </a:r>
          </a:p>
          <a:p>
            <a:pPr defTabSz="95084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36" dirty="0">
                <a:solidFill>
                  <a:srgbClr val="505050">
                    <a:lumMod val="75000"/>
                  </a:srgbClr>
                </a:solidFill>
                <a:latin typeface="Segoe UI Semilight"/>
                <a:ea typeface="Segoe UI" pitchFamily="34" charset="0"/>
                <a:cs typeface="Segoe UI" pitchFamily="34" charset="0"/>
              </a:rPr>
              <a:t>High performance computing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553F0DC-5351-4E3E-AF56-75C2BF5BFAC5}"/>
              </a:ext>
            </a:extLst>
          </p:cNvPr>
          <p:cNvSpPr/>
          <p:nvPr/>
        </p:nvSpPr>
        <p:spPr bwMode="auto">
          <a:xfrm>
            <a:off x="4639485" y="218184"/>
            <a:ext cx="1747139" cy="4998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dirty="0">
                <a:solidFill>
                  <a:srgbClr val="009EFF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Tools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9ABB50E-050C-4B91-A399-CEC7CFE142E3}"/>
              </a:ext>
            </a:extLst>
          </p:cNvPr>
          <p:cNvSpPr/>
          <p:nvPr/>
        </p:nvSpPr>
        <p:spPr bwMode="auto">
          <a:xfrm>
            <a:off x="4660755" y="713182"/>
            <a:ext cx="5607371" cy="8438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3" spcCol="18288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Developer </a:t>
            </a:r>
            <a:b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</a:br>
            <a: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tools</a:t>
            </a:r>
          </a:p>
          <a:p>
            <a:pPr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32" dirty="0">
              <a:solidFill>
                <a:srgbClr val="FFFFFF"/>
              </a:solidFill>
              <a:latin typeface="Segoe UI" charset="0"/>
              <a:ea typeface="Segoe UI" charset="0"/>
              <a:cs typeface="Segoe UI" charset="0"/>
            </a:endParaRPr>
          </a:p>
          <a:p>
            <a:pPr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DevOps  </a:t>
            </a:r>
            <a:b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</a:br>
            <a: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     </a:t>
            </a:r>
          </a:p>
          <a:p>
            <a:pPr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32" dirty="0">
              <a:solidFill>
                <a:srgbClr val="FFFFFF"/>
              </a:solidFill>
              <a:latin typeface="Segoe UI" charset="0"/>
              <a:ea typeface="Segoe UI" charset="0"/>
              <a:cs typeface="Segoe UI" charset="0"/>
            </a:endParaRPr>
          </a:p>
          <a:p>
            <a:pPr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Portal + </a:t>
            </a:r>
            <a:b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</a:br>
            <a:r>
              <a:rPr lang="en-US" sz="1632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scripting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0048E1E-9557-4436-A157-928311F6D4FD}"/>
              </a:ext>
            </a:extLst>
          </p:cNvPr>
          <p:cNvGrpSpPr/>
          <p:nvPr/>
        </p:nvGrpSpPr>
        <p:grpSpPr>
          <a:xfrm>
            <a:off x="3589101" y="552272"/>
            <a:ext cx="653147" cy="653147"/>
            <a:chOff x="3521877" y="511997"/>
            <a:chExt cx="640398" cy="640398"/>
          </a:xfrm>
        </p:grpSpPr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4B8A6FC5-633E-4B10-AA89-BDEE7D243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111" y="576198"/>
              <a:ext cx="460544" cy="448320"/>
            </a:xfrm>
            <a:custGeom>
              <a:avLst/>
              <a:gdLst>
                <a:gd name="T0" fmla="*/ 8978 w 9802"/>
                <a:gd name="T1" fmla="*/ 4962 h 9544"/>
                <a:gd name="T2" fmla="*/ 8923 w 9802"/>
                <a:gd name="T3" fmla="*/ 4315 h 9544"/>
                <a:gd name="T4" fmla="*/ 7398 w 9802"/>
                <a:gd name="T5" fmla="*/ 1654 h 9544"/>
                <a:gd name="T6" fmla="*/ 6378 w 9802"/>
                <a:gd name="T7" fmla="*/ 1021 h 9544"/>
                <a:gd name="T8" fmla="*/ 3145 w 9802"/>
                <a:gd name="T9" fmla="*/ 1156 h 9544"/>
                <a:gd name="T10" fmla="*/ 1430 w 9802"/>
                <a:gd name="T11" fmla="*/ 1245 h 9544"/>
                <a:gd name="T12" fmla="*/ 2157 w 9802"/>
                <a:gd name="T13" fmla="*/ 7984 h 9544"/>
                <a:gd name="T14" fmla="*/ 3879 w 9802"/>
                <a:gd name="T15" fmla="*/ 5513 h 9544"/>
                <a:gd name="T16" fmla="*/ 3703 w 9802"/>
                <a:gd name="T17" fmla="*/ 4989 h 9544"/>
                <a:gd name="T18" fmla="*/ 3723 w 9802"/>
                <a:gd name="T19" fmla="*/ 4390 h 9544"/>
                <a:gd name="T20" fmla="*/ 4023 w 9802"/>
                <a:gd name="T21" fmla="*/ 3893 h 9544"/>
                <a:gd name="T22" fmla="*/ 4642 w 9802"/>
                <a:gd name="T23" fmla="*/ 3492 h 9544"/>
                <a:gd name="T24" fmla="*/ 4839 w 9802"/>
                <a:gd name="T25" fmla="*/ 3505 h 9544"/>
                <a:gd name="T26" fmla="*/ 4397 w 9802"/>
                <a:gd name="T27" fmla="*/ 4342 h 9544"/>
                <a:gd name="T28" fmla="*/ 4492 w 9802"/>
                <a:gd name="T29" fmla="*/ 4833 h 9544"/>
                <a:gd name="T30" fmla="*/ 4832 w 9802"/>
                <a:gd name="T31" fmla="*/ 5132 h 9544"/>
                <a:gd name="T32" fmla="*/ 5329 w 9802"/>
                <a:gd name="T33" fmla="*/ 5159 h 9544"/>
                <a:gd name="T34" fmla="*/ 5785 w 9802"/>
                <a:gd name="T35" fmla="*/ 4894 h 9544"/>
                <a:gd name="T36" fmla="*/ 6235 w 9802"/>
                <a:gd name="T37" fmla="*/ 4499 h 9544"/>
                <a:gd name="T38" fmla="*/ 6235 w 9802"/>
                <a:gd name="T39" fmla="*/ 4996 h 9544"/>
                <a:gd name="T40" fmla="*/ 6051 w 9802"/>
                <a:gd name="T41" fmla="*/ 5439 h 9544"/>
                <a:gd name="T42" fmla="*/ 5656 w 9802"/>
                <a:gd name="T43" fmla="*/ 5847 h 9544"/>
                <a:gd name="T44" fmla="*/ 5112 w 9802"/>
                <a:gd name="T45" fmla="*/ 6037 h 9544"/>
                <a:gd name="T46" fmla="*/ 3567 w 9802"/>
                <a:gd name="T47" fmla="*/ 8032 h 9544"/>
                <a:gd name="T48" fmla="*/ 6398 w 9802"/>
                <a:gd name="T49" fmla="*/ 8515 h 9544"/>
                <a:gd name="T50" fmla="*/ 7297 w 9802"/>
                <a:gd name="T51" fmla="*/ 8066 h 9544"/>
                <a:gd name="T52" fmla="*/ 9012 w 9802"/>
                <a:gd name="T53" fmla="*/ 6235 h 9544"/>
                <a:gd name="T54" fmla="*/ 6807 w 9802"/>
                <a:gd name="T55" fmla="*/ 7719 h 9544"/>
                <a:gd name="T56" fmla="*/ 5751 w 9802"/>
                <a:gd name="T57" fmla="*/ 8978 h 9544"/>
                <a:gd name="T58" fmla="*/ 5377 w 9802"/>
                <a:gd name="T59" fmla="*/ 6459 h 9544"/>
                <a:gd name="T60" fmla="*/ 5895 w 9802"/>
                <a:gd name="T61" fmla="*/ 6249 h 9544"/>
                <a:gd name="T62" fmla="*/ 6358 w 9802"/>
                <a:gd name="T63" fmla="*/ 5861 h 9544"/>
                <a:gd name="T64" fmla="*/ 6670 w 9802"/>
                <a:gd name="T65" fmla="*/ 5282 h 9544"/>
                <a:gd name="T66" fmla="*/ 6691 w 9802"/>
                <a:gd name="T67" fmla="*/ 4349 h 9544"/>
                <a:gd name="T68" fmla="*/ 6126 w 9802"/>
                <a:gd name="T69" fmla="*/ 3314 h 9544"/>
                <a:gd name="T70" fmla="*/ 5207 w 9802"/>
                <a:gd name="T71" fmla="*/ 4696 h 9544"/>
                <a:gd name="T72" fmla="*/ 4942 w 9802"/>
                <a:gd name="T73" fmla="*/ 4595 h 9544"/>
                <a:gd name="T74" fmla="*/ 4914 w 9802"/>
                <a:gd name="T75" fmla="*/ 4342 h 9544"/>
                <a:gd name="T76" fmla="*/ 5003 w 9802"/>
                <a:gd name="T77" fmla="*/ 2954 h 9544"/>
                <a:gd name="T78" fmla="*/ 4431 w 9802"/>
                <a:gd name="T79" fmla="*/ 3015 h 9544"/>
                <a:gd name="T80" fmla="*/ 3900 w 9802"/>
                <a:gd name="T81" fmla="*/ 3294 h 9544"/>
                <a:gd name="T82" fmla="*/ 3457 w 9802"/>
                <a:gd name="T83" fmla="*/ 3777 h 9544"/>
                <a:gd name="T84" fmla="*/ 3206 w 9802"/>
                <a:gd name="T85" fmla="*/ 4336 h 9544"/>
                <a:gd name="T86" fmla="*/ 3192 w 9802"/>
                <a:gd name="T87" fmla="*/ 5051 h 9544"/>
                <a:gd name="T88" fmla="*/ 1647 w 9802"/>
                <a:gd name="T89" fmla="*/ 7610 h 9544"/>
                <a:gd name="T90" fmla="*/ 1416 w 9802"/>
                <a:gd name="T91" fmla="*/ 5282 h 9544"/>
                <a:gd name="T92" fmla="*/ 1416 w 9802"/>
                <a:gd name="T93" fmla="*/ 4349 h 9544"/>
                <a:gd name="T94" fmla="*/ 2328 w 9802"/>
                <a:gd name="T95" fmla="*/ 2409 h 9544"/>
                <a:gd name="T96" fmla="*/ 2940 w 9802"/>
                <a:gd name="T97" fmla="*/ 1906 h 9544"/>
                <a:gd name="T98" fmla="*/ 5751 w 9802"/>
                <a:gd name="T99" fmla="*/ 558 h 9544"/>
                <a:gd name="T100" fmla="*/ 6657 w 9802"/>
                <a:gd name="T101" fmla="*/ 1817 h 9544"/>
                <a:gd name="T102" fmla="*/ 9012 w 9802"/>
                <a:gd name="T103" fmla="*/ 3396 h 9544"/>
                <a:gd name="T104" fmla="*/ 8358 w 9802"/>
                <a:gd name="T105" fmla="*/ 4424 h 9544"/>
                <a:gd name="T106" fmla="*/ 8392 w 9802"/>
                <a:gd name="T107" fmla="*/ 5010 h 9544"/>
                <a:gd name="T108" fmla="*/ 8236 w 9802"/>
                <a:gd name="T109" fmla="*/ 5758 h 9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02" h="9544">
                  <a:moveTo>
                    <a:pt x="8896" y="5384"/>
                  </a:moveTo>
                  <a:lnTo>
                    <a:pt x="8896" y="5384"/>
                  </a:lnTo>
                  <a:lnTo>
                    <a:pt x="8923" y="5323"/>
                  </a:lnTo>
                  <a:lnTo>
                    <a:pt x="8944" y="5255"/>
                  </a:lnTo>
                  <a:lnTo>
                    <a:pt x="8957" y="5186"/>
                  </a:lnTo>
                  <a:lnTo>
                    <a:pt x="8971" y="5118"/>
                  </a:lnTo>
                  <a:lnTo>
                    <a:pt x="8978" y="4962"/>
                  </a:lnTo>
                  <a:lnTo>
                    <a:pt x="8978" y="4771"/>
                  </a:lnTo>
                  <a:lnTo>
                    <a:pt x="8978" y="4771"/>
                  </a:lnTo>
                  <a:lnTo>
                    <a:pt x="8978" y="4635"/>
                  </a:lnTo>
                  <a:lnTo>
                    <a:pt x="8971" y="4506"/>
                  </a:lnTo>
                  <a:lnTo>
                    <a:pt x="8957" y="4438"/>
                  </a:lnTo>
                  <a:lnTo>
                    <a:pt x="8944" y="4376"/>
                  </a:lnTo>
                  <a:lnTo>
                    <a:pt x="8923" y="4315"/>
                  </a:lnTo>
                  <a:lnTo>
                    <a:pt x="8896" y="4254"/>
                  </a:lnTo>
                  <a:lnTo>
                    <a:pt x="8855" y="4172"/>
                  </a:lnTo>
                  <a:lnTo>
                    <a:pt x="9801" y="3614"/>
                  </a:lnTo>
                  <a:lnTo>
                    <a:pt x="8372" y="1245"/>
                  </a:lnTo>
                  <a:lnTo>
                    <a:pt x="7446" y="1701"/>
                  </a:lnTo>
                  <a:lnTo>
                    <a:pt x="7398" y="1654"/>
                  </a:lnTo>
                  <a:lnTo>
                    <a:pt x="7398" y="1654"/>
                  </a:lnTo>
                  <a:lnTo>
                    <a:pt x="7290" y="1558"/>
                  </a:lnTo>
                  <a:lnTo>
                    <a:pt x="7174" y="1470"/>
                  </a:lnTo>
                  <a:lnTo>
                    <a:pt x="7051" y="1382"/>
                  </a:lnTo>
                  <a:lnTo>
                    <a:pt x="6922" y="1307"/>
                  </a:lnTo>
                  <a:lnTo>
                    <a:pt x="6786" y="1232"/>
                  </a:lnTo>
                  <a:lnTo>
                    <a:pt x="6650" y="1156"/>
                  </a:lnTo>
                  <a:lnTo>
                    <a:pt x="6378" y="1021"/>
                  </a:lnTo>
                  <a:lnTo>
                    <a:pt x="6323" y="994"/>
                  </a:lnTo>
                  <a:lnTo>
                    <a:pt x="6323" y="0"/>
                  </a:lnTo>
                  <a:lnTo>
                    <a:pt x="3478" y="0"/>
                  </a:lnTo>
                  <a:lnTo>
                    <a:pt x="3478" y="994"/>
                  </a:lnTo>
                  <a:lnTo>
                    <a:pt x="3423" y="1021"/>
                  </a:lnTo>
                  <a:lnTo>
                    <a:pt x="3423" y="1021"/>
                  </a:lnTo>
                  <a:lnTo>
                    <a:pt x="3145" y="1156"/>
                  </a:lnTo>
                  <a:lnTo>
                    <a:pt x="2866" y="1307"/>
                  </a:lnTo>
                  <a:lnTo>
                    <a:pt x="2723" y="1388"/>
                  </a:lnTo>
                  <a:lnTo>
                    <a:pt x="2579" y="1470"/>
                  </a:lnTo>
                  <a:lnTo>
                    <a:pt x="2444" y="1565"/>
                  </a:lnTo>
                  <a:lnTo>
                    <a:pt x="2301" y="1667"/>
                  </a:lnTo>
                  <a:lnTo>
                    <a:pt x="2253" y="1701"/>
                  </a:lnTo>
                  <a:lnTo>
                    <a:pt x="1430" y="1245"/>
                  </a:lnTo>
                  <a:lnTo>
                    <a:pt x="0" y="3621"/>
                  </a:lnTo>
                  <a:lnTo>
                    <a:pt x="823" y="4159"/>
                  </a:lnTo>
                  <a:lnTo>
                    <a:pt x="823" y="5473"/>
                  </a:lnTo>
                  <a:lnTo>
                    <a:pt x="0" y="6017"/>
                  </a:lnTo>
                  <a:lnTo>
                    <a:pt x="1430" y="8386"/>
                  </a:lnTo>
                  <a:lnTo>
                    <a:pt x="1606" y="8283"/>
                  </a:lnTo>
                  <a:lnTo>
                    <a:pt x="2157" y="7984"/>
                  </a:lnTo>
                  <a:lnTo>
                    <a:pt x="2157" y="7984"/>
                  </a:lnTo>
                  <a:lnTo>
                    <a:pt x="2484" y="7807"/>
                  </a:lnTo>
                  <a:lnTo>
                    <a:pt x="2484" y="7807"/>
                  </a:lnTo>
                  <a:lnTo>
                    <a:pt x="2654" y="7528"/>
                  </a:lnTo>
                  <a:lnTo>
                    <a:pt x="2654" y="7528"/>
                  </a:lnTo>
                  <a:lnTo>
                    <a:pt x="3879" y="5513"/>
                  </a:lnTo>
                  <a:lnTo>
                    <a:pt x="3879" y="5513"/>
                  </a:lnTo>
                  <a:lnTo>
                    <a:pt x="3852" y="5391"/>
                  </a:lnTo>
                  <a:lnTo>
                    <a:pt x="3852" y="5391"/>
                  </a:lnTo>
                  <a:lnTo>
                    <a:pt x="3811" y="5316"/>
                  </a:lnTo>
                  <a:lnTo>
                    <a:pt x="3771" y="5234"/>
                  </a:lnTo>
                  <a:lnTo>
                    <a:pt x="3744" y="5152"/>
                  </a:lnTo>
                  <a:lnTo>
                    <a:pt x="3723" y="5071"/>
                  </a:lnTo>
                  <a:lnTo>
                    <a:pt x="3703" y="4989"/>
                  </a:lnTo>
                  <a:lnTo>
                    <a:pt x="3689" y="4901"/>
                  </a:lnTo>
                  <a:lnTo>
                    <a:pt x="3683" y="4819"/>
                  </a:lnTo>
                  <a:lnTo>
                    <a:pt x="3676" y="4730"/>
                  </a:lnTo>
                  <a:lnTo>
                    <a:pt x="3683" y="4642"/>
                  </a:lnTo>
                  <a:lnTo>
                    <a:pt x="3689" y="4561"/>
                  </a:lnTo>
                  <a:lnTo>
                    <a:pt x="3703" y="4472"/>
                  </a:lnTo>
                  <a:lnTo>
                    <a:pt x="3723" y="4390"/>
                  </a:lnTo>
                  <a:lnTo>
                    <a:pt x="3751" y="4308"/>
                  </a:lnTo>
                  <a:lnTo>
                    <a:pt x="3778" y="4226"/>
                  </a:lnTo>
                  <a:lnTo>
                    <a:pt x="3811" y="4152"/>
                  </a:lnTo>
                  <a:lnTo>
                    <a:pt x="3852" y="4077"/>
                  </a:lnTo>
                  <a:lnTo>
                    <a:pt x="3852" y="4077"/>
                  </a:lnTo>
                  <a:lnTo>
                    <a:pt x="3934" y="3989"/>
                  </a:lnTo>
                  <a:lnTo>
                    <a:pt x="4023" y="3893"/>
                  </a:lnTo>
                  <a:lnTo>
                    <a:pt x="4111" y="3804"/>
                  </a:lnTo>
                  <a:lnTo>
                    <a:pt x="4207" y="3723"/>
                  </a:lnTo>
                  <a:lnTo>
                    <a:pt x="4308" y="3648"/>
                  </a:lnTo>
                  <a:lnTo>
                    <a:pt x="4410" y="3580"/>
                  </a:lnTo>
                  <a:lnTo>
                    <a:pt x="4526" y="3526"/>
                  </a:lnTo>
                  <a:lnTo>
                    <a:pt x="4581" y="3505"/>
                  </a:lnTo>
                  <a:lnTo>
                    <a:pt x="4642" y="3492"/>
                  </a:lnTo>
                  <a:lnTo>
                    <a:pt x="4642" y="3492"/>
                  </a:lnTo>
                  <a:lnTo>
                    <a:pt x="4663" y="3485"/>
                  </a:lnTo>
                  <a:lnTo>
                    <a:pt x="4690" y="3485"/>
                  </a:lnTo>
                  <a:lnTo>
                    <a:pt x="4737" y="3498"/>
                  </a:lnTo>
                  <a:lnTo>
                    <a:pt x="4792" y="3505"/>
                  </a:lnTo>
                  <a:lnTo>
                    <a:pt x="4819" y="3505"/>
                  </a:lnTo>
                  <a:lnTo>
                    <a:pt x="4839" y="3505"/>
                  </a:lnTo>
                  <a:lnTo>
                    <a:pt x="4839" y="3505"/>
                  </a:lnTo>
                  <a:lnTo>
                    <a:pt x="4513" y="4050"/>
                  </a:lnTo>
                  <a:lnTo>
                    <a:pt x="4513" y="4050"/>
                  </a:lnTo>
                  <a:lnTo>
                    <a:pt x="4472" y="4118"/>
                  </a:lnTo>
                  <a:lnTo>
                    <a:pt x="4438" y="4193"/>
                  </a:lnTo>
                  <a:lnTo>
                    <a:pt x="4417" y="4267"/>
                  </a:lnTo>
                  <a:lnTo>
                    <a:pt x="4397" y="4342"/>
                  </a:lnTo>
                  <a:lnTo>
                    <a:pt x="4390" y="4417"/>
                  </a:lnTo>
                  <a:lnTo>
                    <a:pt x="4390" y="4486"/>
                  </a:lnTo>
                  <a:lnTo>
                    <a:pt x="4397" y="4561"/>
                  </a:lnTo>
                  <a:lnTo>
                    <a:pt x="4410" y="4628"/>
                  </a:lnTo>
                  <a:lnTo>
                    <a:pt x="4431" y="4696"/>
                  </a:lnTo>
                  <a:lnTo>
                    <a:pt x="4458" y="4764"/>
                  </a:lnTo>
                  <a:lnTo>
                    <a:pt x="4492" y="4833"/>
                  </a:lnTo>
                  <a:lnTo>
                    <a:pt x="4533" y="4887"/>
                  </a:lnTo>
                  <a:lnTo>
                    <a:pt x="4581" y="4949"/>
                  </a:lnTo>
                  <a:lnTo>
                    <a:pt x="4642" y="5003"/>
                  </a:lnTo>
                  <a:lnTo>
                    <a:pt x="4703" y="5051"/>
                  </a:lnTo>
                  <a:lnTo>
                    <a:pt x="4771" y="5098"/>
                  </a:lnTo>
                  <a:lnTo>
                    <a:pt x="4771" y="5098"/>
                  </a:lnTo>
                  <a:lnTo>
                    <a:pt x="4832" y="5132"/>
                  </a:lnTo>
                  <a:lnTo>
                    <a:pt x="4901" y="5152"/>
                  </a:lnTo>
                  <a:lnTo>
                    <a:pt x="4969" y="5173"/>
                  </a:lnTo>
                  <a:lnTo>
                    <a:pt x="5037" y="5179"/>
                  </a:lnTo>
                  <a:lnTo>
                    <a:pt x="5105" y="5186"/>
                  </a:lnTo>
                  <a:lnTo>
                    <a:pt x="5179" y="5179"/>
                  </a:lnTo>
                  <a:lnTo>
                    <a:pt x="5254" y="5173"/>
                  </a:lnTo>
                  <a:lnTo>
                    <a:pt x="5329" y="5159"/>
                  </a:lnTo>
                  <a:lnTo>
                    <a:pt x="5398" y="5132"/>
                  </a:lnTo>
                  <a:lnTo>
                    <a:pt x="5473" y="5111"/>
                  </a:lnTo>
                  <a:lnTo>
                    <a:pt x="5541" y="5078"/>
                  </a:lnTo>
                  <a:lnTo>
                    <a:pt x="5608" y="5037"/>
                  </a:lnTo>
                  <a:lnTo>
                    <a:pt x="5670" y="4996"/>
                  </a:lnTo>
                  <a:lnTo>
                    <a:pt x="5731" y="4949"/>
                  </a:lnTo>
                  <a:lnTo>
                    <a:pt x="5785" y="4894"/>
                  </a:lnTo>
                  <a:lnTo>
                    <a:pt x="5833" y="4833"/>
                  </a:lnTo>
                  <a:lnTo>
                    <a:pt x="5833" y="4833"/>
                  </a:lnTo>
                  <a:lnTo>
                    <a:pt x="6167" y="4295"/>
                  </a:lnTo>
                  <a:lnTo>
                    <a:pt x="6167" y="4295"/>
                  </a:lnTo>
                  <a:lnTo>
                    <a:pt x="6194" y="4356"/>
                  </a:lnTo>
                  <a:lnTo>
                    <a:pt x="6214" y="4424"/>
                  </a:lnTo>
                  <a:lnTo>
                    <a:pt x="6235" y="4499"/>
                  </a:lnTo>
                  <a:lnTo>
                    <a:pt x="6248" y="4567"/>
                  </a:lnTo>
                  <a:lnTo>
                    <a:pt x="6255" y="4635"/>
                  </a:lnTo>
                  <a:lnTo>
                    <a:pt x="6262" y="4710"/>
                  </a:lnTo>
                  <a:lnTo>
                    <a:pt x="6262" y="4778"/>
                  </a:lnTo>
                  <a:lnTo>
                    <a:pt x="6255" y="4853"/>
                  </a:lnTo>
                  <a:lnTo>
                    <a:pt x="6248" y="4921"/>
                  </a:lnTo>
                  <a:lnTo>
                    <a:pt x="6235" y="4996"/>
                  </a:lnTo>
                  <a:lnTo>
                    <a:pt x="6214" y="5071"/>
                  </a:lnTo>
                  <a:lnTo>
                    <a:pt x="6194" y="5145"/>
                  </a:lnTo>
                  <a:lnTo>
                    <a:pt x="6167" y="5214"/>
                  </a:lnTo>
                  <a:lnTo>
                    <a:pt x="6132" y="5289"/>
                  </a:lnTo>
                  <a:lnTo>
                    <a:pt x="6091" y="5364"/>
                  </a:lnTo>
                  <a:lnTo>
                    <a:pt x="6051" y="5439"/>
                  </a:lnTo>
                  <a:lnTo>
                    <a:pt x="6051" y="5439"/>
                  </a:lnTo>
                  <a:lnTo>
                    <a:pt x="6003" y="5507"/>
                  </a:lnTo>
                  <a:lnTo>
                    <a:pt x="5956" y="5574"/>
                  </a:lnTo>
                  <a:lnTo>
                    <a:pt x="5901" y="5636"/>
                  </a:lnTo>
                  <a:lnTo>
                    <a:pt x="5847" y="5697"/>
                  </a:lnTo>
                  <a:lnTo>
                    <a:pt x="5785" y="5752"/>
                  </a:lnTo>
                  <a:lnTo>
                    <a:pt x="5717" y="5799"/>
                  </a:lnTo>
                  <a:lnTo>
                    <a:pt x="5656" y="5847"/>
                  </a:lnTo>
                  <a:lnTo>
                    <a:pt x="5581" y="5888"/>
                  </a:lnTo>
                  <a:lnTo>
                    <a:pt x="5514" y="5929"/>
                  </a:lnTo>
                  <a:lnTo>
                    <a:pt x="5439" y="5956"/>
                  </a:lnTo>
                  <a:lnTo>
                    <a:pt x="5357" y="5983"/>
                  </a:lnTo>
                  <a:lnTo>
                    <a:pt x="5282" y="6003"/>
                  </a:lnTo>
                  <a:lnTo>
                    <a:pt x="5200" y="6023"/>
                  </a:lnTo>
                  <a:lnTo>
                    <a:pt x="5112" y="6037"/>
                  </a:lnTo>
                  <a:lnTo>
                    <a:pt x="5030" y="6037"/>
                  </a:lnTo>
                  <a:lnTo>
                    <a:pt x="4942" y="6037"/>
                  </a:lnTo>
                  <a:lnTo>
                    <a:pt x="4942" y="6037"/>
                  </a:lnTo>
                  <a:lnTo>
                    <a:pt x="4798" y="6010"/>
                  </a:lnTo>
                  <a:lnTo>
                    <a:pt x="4798" y="6010"/>
                  </a:lnTo>
                  <a:lnTo>
                    <a:pt x="3567" y="8032"/>
                  </a:lnTo>
                  <a:lnTo>
                    <a:pt x="3567" y="8032"/>
                  </a:lnTo>
                  <a:lnTo>
                    <a:pt x="3492" y="8162"/>
                  </a:lnTo>
                  <a:lnTo>
                    <a:pt x="3492" y="9114"/>
                  </a:lnTo>
                  <a:lnTo>
                    <a:pt x="3492" y="9543"/>
                  </a:lnTo>
                  <a:lnTo>
                    <a:pt x="6323" y="9543"/>
                  </a:lnTo>
                  <a:lnTo>
                    <a:pt x="6323" y="8529"/>
                  </a:lnTo>
                  <a:lnTo>
                    <a:pt x="6398" y="8515"/>
                  </a:lnTo>
                  <a:lnTo>
                    <a:pt x="6398" y="8515"/>
                  </a:lnTo>
                  <a:lnTo>
                    <a:pt x="6541" y="8475"/>
                  </a:lnTo>
                  <a:lnTo>
                    <a:pt x="6684" y="8427"/>
                  </a:lnTo>
                  <a:lnTo>
                    <a:pt x="6820" y="8365"/>
                  </a:lnTo>
                  <a:lnTo>
                    <a:pt x="6949" y="8304"/>
                  </a:lnTo>
                  <a:lnTo>
                    <a:pt x="7072" y="8229"/>
                  </a:lnTo>
                  <a:lnTo>
                    <a:pt x="7188" y="8155"/>
                  </a:lnTo>
                  <a:lnTo>
                    <a:pt x="7297" y="8066"/>
                  </a:lnTo>
                  <a:lnTo>
                    <a:pt x="7398" y="7977"/>
                  </a:lnTo>
                  <a:lnTo>
                    <a:pt x="7446" y="7930"/>
                  </a:lnTo>
                  <a:lnTo>
                    <a:pt x="8372" y="8393"/>
                  </a:lnTo>
                  <a:lnTo>
                    <a:pt x="9801" y="6017"/>
                  </a:lnTo>
                  <a:lnTo>
                    <a:pt x="8855" y="5459"/>
                  </a:lnTo>
                  <a:lnTo>
                    <a:pt x="8896" y="5384"/>
                  </a:lnTo>
                  <a:close/>
                  <a:moveTo>
                    <a:pt x="9012" y="6235"/>
                  </a:moveTo>
                  <a:lnTo>
                    <a:pt x="8161" y="7603"/>
                  </a:lnTo>
                  <a:lnTo>
                    <a:pt x="7385" y="7222"/>
                  </a:lnTo>
                  <a:lnTo>
                    <a:pt x="7242" y="7364"/>
                  </a:lnTo>
                  <a:lnTo>
                    <a:pt x="7242" y="7364"/>
                  </a:lnTo>
                  <a:lnTo>
                    <a:pt x="7099" y="7494"/>
                  </a:lnTo>
                  <a:lnTo>
                    <a:pt x="6956" y="7610"/>
                  </a:lnTo>
                  <a:lnTo>
                    <a:pt x="6807" y="7719"/>
                  </a:lnTo>
                  <a:lnTo>
                    <a:pt x="6657" y="7814"/>
                  </a:lnTo>
                  <a:lnTo>
                    <a:pt x="6493" y="7902"/>
                  </a:lnTo>
                  <a:lnTo>
                    <a:pt x="6330" y="7984"/>
                  </a:lnTo>
                  <a:lnTo>
                    <a:pt x="6160" y="8059"/>
                  </a:lnTo>
                  <a:lnTo>
                    <a:pt x="5976" y="8134"/>
                  </a:lnTo>
                  <a:lnTo>
                    <a:pt x="5751" y="8202"/>
                  </a:lnTo>
                  <a:lnTo>
                    <a:pt x="5751" y="8978"/>
                  </a:lnTo>
                  <a:lnTo>
                    <a:pt x="4050" y="8978"/>
                  </a:lnTo>
                  <a:lnTo>
                    <a:pt x="4050" y="8202"/>
                  </a:lnTo>
                  <a:lnTo>
                    <a:pt x="4043" y="8202"/>
                  </a:lnTo>
                  <a:lnTo>
                    <a:pt x="4043" y="8202"/>
                  </a:lnTo>
                  <a:lnTo>
                    <a:pt x="5064" y="6534"/>
                  </a:lnTo>
                  <a:lnTo>
                    <a:pt x="5064" y="6534"/>
                  </a:lnTo>
                  <a:lnTo>
                    <a:pt x="5377" y="6459"/>
                  </a:lnTo>
                  <a:lnTo>
                    <a:pt x="5377" y="6459"/>
                  </a:lnTo>
                  <a:lnTo>
                    <a:pt x="5473" y="6432"/>
                  </a:lnTo>
                  <a:lnTo>
                    <a:pt x="5561" y="6405"/>
                  </a:lnTo>
                  <a:lnTo>
                    <a:pt x="5649" y="6371"/>
                  </a:lnTo>
                  <a:lnTo>
                    <a:pt x="5731" y="6330"/>
                  </a:lnTo>
                  <a:lnTo>
                    <a:pt x="5813" y="6296"/>
                  </a:lnTo>
                  <a:lnTo>
                    <a:pt x="5895" y="6249"/>
                  </a:lnTo>
                  <a:lnTo>
                    <a:pt x="5970" y="6201"/>
                  </a:lnTo>
                  <a:lnTo>
                    <a:pt x="6037" y="6153"/>
                  </a:lnTo>
                  <a:lnTo>
                    <a:pt x="6112" y="6099"/>
                  </a:lnTo>
                  <a:lnTo>
                    <a:pt x="6173" y="6044"/>
                  </a:lnTo>
                  <a:lnTo>
                    <a:pt x="6242" y="5983"/>
                  </a:lnTo>
                  <a:lnTo>
                    <a:pt x="6296" y="5922"/>
                  </a:lnTo>
                  <a:lnTo>
                    <a:pt x="6358" y="5861"/>
                  </a:lnTo>
                  <a:lnTo>
                    <a:pt x="6412" y="5793"/>
                  </a:lnTo>
                  <a:lnTo>
                    <a:pt x="6459" y="5724"/>
                  </a:lnTo>
                  <a:lnTo>
                    <a:pt x="6507" y="5649"/>
                  </a:lnTo>
                  <a:lnTo>
                    <a:pt x="6507" y="5649"/>
                  </a:lnTo>
                  <a:lnTo>
                    <a:pt x="6568" y="5534"/>
                  </a:lnTo>
                  <a:lnTo>
                    <a:pt x="6623" y="5411"/>
                  </a:lnTo>
                  <a:lnTo>
                    <a:pt x="6670" y="5282"/>
                  </a:lnTo>
                  <a:lnTo>
                    <a:pt x="6704" y="5152"/>
                  </a:lnTo>
                  <a:lnTo>
                    <a:pt x="6725" y="5024"/>
                  </a:lnTo>
                  <a:lnTo>
                    <a:pt x="6739" y="4887"/>
                  </a:lnTo>
                  <a:lnTo>
                    <a:pt x="6745" y="4751"/>
                  </a:lnTo>
                  <a:lnTo>
                    <a:pt x="6739" y="4615"/>
                  </a:lnTo>
                  <a:lnTo>
                    <a:pt x="6718" y="4479"/>
                  </a:lnTo>
                  <a:lnTo>
                    <a:pt x="6691" y="4349"/>
                  </a:lnTo>
                  <a:lnTo>
                    <a:pt x="6657" y="4213"/>
                  </a:lnTo>
                  <a:lnTo>
                    <a:pt x="6609" y="4084"/>
                  </a:lnTo>
                  <a:lnTo>
                    <a:pt x="6554" y="3954"/>
                  </a:lnTo>
                  <a:lnTo>
                    <a:pt x="6486" y="3832"/>
                  </a:lnTo>
                  <a:lnTo>
                    <a:pt x="6412" y="3710"/>
                  </a:lnTo>
                  <a:lnTo>
                    <a:pt x="6323" y="3594"/>
                  </a:lnTo>
                  <a:lnTo>
                    <a:pt x="6126" y="3314"/>
                  </a:lnTo>
                  <a:lnTo>
                    <a:pt x="6126" y="3314"/>
                  </a:lnTo>
                  <a:lnTo>
                    <a:pt x="5370" y="4554"/>
                  </a:lnTo>
                  <a:lnTo>
                    <a:pt x="5370" y="4554"/>
                  </a:lnTo>
                  <a:lnTo>
                    <a:pt x="5329" y="4608"/>
                  </a:lnTo>
                  <a:lnTo>
                    <a:pt x="5295" y="4649"/>
                  </a:lnTo>
                  <a:lnTo>
                    <a:pt x="5248" y="4676"/>
                  </a:lnTo>
                  <a:lnTo>
                    <a:pt x="5207" y="4696"/>
                  </a:lnTo>
                  <a:lnTo>
                    <a:pt x="5159" y="4703"/>
                  </a:lnTo>
                  <a:lnTo>
                    <a:pt x="5105" y="4696"/>
                  </a:lnTo>
                  <a:lnTo>
                    <a:pt x="5051" y="4676"/>
                  </a:lnTo>
                  <a:lnTo>
                    <a:pt x="4996" y="4649"/>
                  </a:lnTo>
                  <a:lnTo>
                    <a:pt x="4996" y="4649"/>
                  </a:lnTo>
                  <a:lnTo>
                    <a:pt x="4969" y="4628"/>
                  </a:lnTo>
                  <a:lnTo>
                    <a:pt x="4942" y="4595"/>
                  </a:lnTo>
                  <a:lnTo>
                    <a:pt x="4921" y="4554"/>
                  </a:lnTo>
                  <a:lnTo>
                    <a:pt x="4907" y="4506"/>
                  </a:lnTo>
                  <a:lnTo>
                    <a:pt x="4901" y="4458"/>
                  </a:lnTo>
                  <a:lnTo>
                    <a:pt x="4901" y="4417"/>
                  </a:lnTo>
                  <a:lnTo>
                    <a:pt x="4901" y="4376"/>
                  </a:lnTo>
                  <a:lnTo>
                    <a:pt x="4914" y="4342"/>
                  </a:lnTo>
                  <a:lnTo>
                    <a:pt x="4914" y="4342"/>
                  </a:lnTo>
                  <a:lnTo>
                    <a:pt x="5670" y="3104"/>
                  </a:lnTo>
                  <a:lnTo>
                    <a:pt x="5670" y="3104"/>
                  </a:lnTo>
                  <a:lnTo>
                    <a:pt x="5316" y="2995"/>
                  </a:lnTo>
                  <a:lnTo>
                    <a:pt x="5316" y="2995"/>
                  </a:lnTo>
                  <a:lnTo>
                    <a:pt x="5207" y="2974"/>
                  </a:lnTo>
                  <a:lnTo>
                    <a:pt x="5105" y="2960"/>
                  </a:lnTo>
                  <a:lnTo>
                    <a:pt x="5003" y="2954"/>
                  </a:lnTo>
                  <a:lnTo>
                    <a:pt x="4901" y="2947"/>
                  </a:lnTo>
                  <a:lnTo>
                    <a:pt x="4805" y="2954"/>
                  </a:lnTo>
                  <a:lnTo>
                    <a:pt x="4703" y="2960"/>
                  </a:lnTo>
                  <a:lnTo>
                    <a:pt x="4608" y="2974"/>
                  </a:lnTo>
                  <a:lnTo>
                    <a:pt x="4513" y="2995"/>
                  </a:lnTo>
                  <a:lnTo>
                    <a:pt x="4513" y="2995"/>
                  </a:lnTo>
                  <a:lnTo>
                    <a:pt x="4431" y="3015"/>
                  </a:lnTo>
                  <a:lnTo>
                    <a:pt x="4356" y="3042"/>
                  </a:lnTo>
                  <a:lnTo>
                    <a:pt x="4274" y="3076"/>
                  </a:lnTo>
                  <a:lnTo>
                    <a:pt x="4200" y="3110"/>
                  </a:lnTo>
                  <a:lnTo>
                    <a:pt x="4118" y="3151"/>
                  </a:lnTo>
                  <a:lnTo>
                    <a:pt x="4043" y="3199"/>
                  </a:lnTo>
                  <a:lnTo>
                    <a:pt x="3975" y="3247"/>
                  </a:lnTo>
                  <a:lnTo>
                    <a:pt x="3900" y="3294"/>
                  </a:lnTo>
                  <a:lnTo>
                    <a:pt x="3832" y="3355"/>
                  </a:lnTo>
                  <a:lnTo>
                    <a:pt x="3764" y="3417"/>
                  </a:lnTo>
                  <a:lnTo>
                    <a:pt x="3696" y="3478"/>
                  </a:lnTo>
                  <a:lnTo>
                    <a:pt x="3635" y="3546"/>
                  </a:lnTo>
                  <a:lnTo>
                    <a:pt x="3573" y="3621"/>
                  </a:lnTo>
                  <a:lnTo>
                    <a:pt x="3512" y="3696"/>
                  </a:lnTo>
                  <a:lnTo>
                    <a:pt x="3457" y="3777"/>
                  </a:lnTo>
                  <a:lnTo>
                    <a:pt x="3403" y="3866"/>
                  </a:lnTo>
                  <a:lnTo>
                    <a:pt x="3403" y="3866"/>
                  </a:lnTo>
                  <a:lnTo>
                    <a:pt x="3355" y="3954"/>
                  </a:lnTo>
                  <a:lnTo>
                    <a:pt x="3308" y="4043"/>
                  </a:lnTo>
                  <a:lnTo>
                    <a:pt x="3267" y="4139"/>
                  </a:lnTo>
                  <a:lnTo>
                    <a:pt x="3233" y="4233"/>
                  </a:lnTo>
                  <a:lnTo>
                    <a:pt x="3206" y="4336"/>
                  </a:lnTo>
                  <a:lnTo>
                    <a:pt x="3186" y="4431"/>
                  </a:lnTo>
                  <a:lnTo>
                    <a:pt x="3172" y="4533"/>
                  </a:lnTo>
                  <a:lnTo>
                    <a:pt x="3165" y="4635"/>
                  </a:lnTo>
                  <a:lnTo>
                    <a:pt x="3165" y="4737"/>
                  </a:lnTo>
                  <a:lnTo>
                    <a:pt x="3165" y="4846"/>
                  </a:lnTo>
                  <a:lnTo>
                    <a:pt x="3179" y="4949"/>
                  </a:lnTo>
                  <a:lnTo>
                    <a:pt x="3192" y="5051"/>
                  </a:lnTo>
                  <a:lnTo>
                    <a:pt x="3220" y="5152"/>
                  </a:lnTo>
                  <a:lnTo>
                    <a:pt x="3254" y="5255"/>
                  </a:lnTo>
                  <a:lnTo>
                    <a:pt x="3288" y="5357"/>
                  </a:lnTo>
                  <a:lnTo>
                    <a:pt x="3335" y="5459"/>
                  </a:lnTo>
                  <a:lnTo>
                    <a:pt x="3335" y="5459"/>
                  </a:lnTo>
                  <a:lnTo>
                    <a:pt x="2219" y="7283"/>
                  </a:lnTo>
                  <a:lnTo>
                    <a:pt x="1647" y="7610"/>
                  </a:lnTo>
                  <a:lnTo>
                    <a:pt x="789" y="6242"/>
                  </a:lnTo>
                  <a:lnTo>
                    <a:pt x="1491" y="5752"/>
                  </a:lnTo>
                  <a:lnTo>
                    <a:pt x="1491" y="5540"/>
                  </a:lnTo>
                  <a:lnTo>
                    <a:pt x="1491" y="5540"/>
                  </a:lnTo>
                  <a:lnTo>
                    <a:pt x="1457" y="5459"/>
                  </a:lnTo>
                  <a:lnTo>
                    <a:pt x="1436" y="5371"/>
                  </a:lnTo>
                  <a:lnTo>
                    <a:pt x="1416" y="5282"/>
                  </a:lnTo>
                  <a:lnTo>
                    <a:pt x="1402" y="5179"/>
                  </a:lnTo>
                  <a:lnTo>
                    <a:pt x="1395" y="4976"/>
                  </a:lnTo>
                  <a:lnTo>
                    <a:pt x="1395" y="4771"/>
                  </a:lnTo>
                  <a:lnTo>
                    <a:pt x="1395" y="4771"/>
                  </a:lnTo>
                  <a:lnTo>
                    <a:pt x="1395" y="4615"/>
                  </a:lnTo>
                  <a:lnTo>
                    <a:pt x="1402" y="4438"/>
                  </a:lnTo>
                  <a:lnTo>
                    <a:pt x="1416" y="4349"/>
                  </a:lnTo>
                  <a:lnTo>
                    <a:pt x="1436" y="4260"/>
                  </a:lnTo>
                  <a:lnTo>
                    <a:pt x="1457" y="4172"/>
                  </a:lnTo>
                  <a:lnTo>
                    <a:pt x="1491" y="4091"/>
                  </a:lnTo>
                  <a:lnTo>
                    <a:pt x="1491" y="3886"/>
                  </a:lnTo>
                  <a:lnTo>
                    <a:pt x="789" y="3389"/>
                  </a:lnTo>
                  <a:lnTo>
                    <a:pt x="1647" y="2028"/>
                  </a:lnTo>
                  <a:lnTo>
                    <a:pt x="2328" y="2409"/>
                  </a:lnTo>
                  <a:lnTo>
                    <a:pt x="2464" y="2273"/>
                  </a:lnTo>
                  <a:lnTo>
                    <a:pt x="2464" y="2273"/>
                  </a:lnTo>
                  <a:lnTo>
                    <a:pt x="2539" y="2198"/>
                  </a:lnTo>
                  <a:lnTo>
                    <a:pt x="2614" y="2137"/>
                  </a:lnTo>
                  <a:lnTo>
                    <a:pt x="2695" y="2069"/>
                  </a:lnTo>
                  <a:lnTo>
                    <a:pt x="2777" y="2014"/>
                  </a:lnTo>
                  <a:lnTo>
                    <a:pt x="2940" y="1906"/>
                  </a:lnTo>
                  <a:lnTo>
                    <a:pt x="3117" y="1810"/>
                  </a:lnTo>
                  <a:lnTo>
                    <a:pt x="3288" y="1722"/>
                  </a:lnTo>
                  <a:lnTo>
                    <a:pt x="3471" y="1647"/>
                  </a:lnTo>
                  <a:lnTo>
                    <a:pt x="3825" y="1497"/>
                  </a:lnTo>
                  <a:lnTo>
                    <a:pt x="4050" y="1429"/>
                  </a:lnTo>
                  <a:lnTo>
                    <a:pt x="4050" y="558"/>
                  </a:lnTo>
                  <a:lnTo>
                    <a:pt x="5751" y="558"/>
                  </a:lnTo>
                  <a:lnTo>
                    <a:pt x="5751" y="1429"/>
                  </a:lnTo>
                  <a:lnTo>
                    <a:pt x="5976" y="1504"/>
                  </a:lnTo>
                  <a:lnTo>
                    <a:pt x="5976" y="1504"/>
                  </a:lnTo>
                  <a:lnTo>
                    <a:pt x="6160" y="1578"/>
                  </a:lnTo>
                  <a:lnTo>
                    <a:pt x="6330" y="1654"/>
                  </a:lnTo>
                  <a:lnTo>
                    <a:pt x="6500" y="1735"/>
                  </a:lnTo>
                  <a:lnTo>
                    <a:pt x="6657" y="1817"/>
                  </a:lnTo>
                  <a:lnTo>
                    <a:pt x="6807" y="1913"/>
                  </a:lnTo>
                  <a:lnTo>
                    <a:pt x="6956" y="2021"/>
                  </a:lnTo>
                  <a:lnTo>
                    <a:pt x="7099" y="2137"/>
                  </a:lnTo>
                  <a:lnTo>
                    <a:pt x="7242" y="2273"/>
                  </a:lnTo>
                  <a:lnTo>
                    <a:pt x="7385" y="2409"/>
                  </a:lnTo>
                  <a:lnTo>
                    <a:pt x="8161" y="2028"/>
                  </a:lnTo>
                  <a:lnTo>
                    <a:pt x="9012" y="3396"/>
                  </a:lnTo>
                  <a:lnTo>
                    <a:pt x="8236" y="3873"/>
                  </a:lnTo>
                  <a:lnTo>
                    <a:pt x="8310" y="4098"/>
                  </a:lnTo>
                  <a:lnTo>
                    <a:pt x="8310" y="4118"/>
                  </a:lnTo>
                  <a:lnTo>
                    <a:pt x="8310" y="4118"/>
                  </a:lnTo>
                  <a:lnTo>
                    <a:pt x="8317" y="4186"/>
                  </a:lnTo>
                  <a:lnTo>
                    <a:pt x="8331" y="4260"/>
                  </a:lnTo>
                  <a:lnTo>
                    <a:pt x="8358" y="4424"/>
                  </a:lnTo>
                  <a:lnTo>
                    <a:pt x="8358" y="4424"/>
                  </a:lnTo>
                  <a:lnTo>
                    <a:pt x="8392" y="4601"/>
                  </a:lnTo>
                  <a:lnTo>
                    <a:pt x="8406" y="4689"/>
                  </a:lnTo>
                  <a:lnTo>
                    <a:pt x="8406" y="4771"/>
                  </a:lnTo>
                  <a:lnTo>
                    <a:pt x="8406" y="4771"/>
                  </a:lnTo>
                  <a:lnTo>
                    <a:pt x="8406" y="4894"/>
                  </a:lnTo>
                  <a:lnTo>
                    <a:pt x="8392" y="5010"/>
                  </a:lnTo>
                  <a:lnTo>
                    <a:pt x="8351" y="5234"/>
                  </a:lnTo>
                  <a:lnTo>
                    <a:pt x="8351" y="5234"/>
                  </a:lnTo>
                  <a:lnTo>
                    <a:pt x="8324" y="5391"/>
                  </a:lnTo>
                  <a:lnTo>
                    <a:pt x="8317" y="5459"/>
                  </a:lnTo>
                  <a:lnTo>
                    <a:pt x="8310" y="5520"/>
                  </a:lnTo>
                  <a:lnTo>
                    <a:pt x="8310" y="5534"/>
                  </a:lnTo>
                  <a:lnTo>
                    <a:pt x="8236" y="5758"/>
                  </a:lnTo>
                  <a:lnTo>
                    <a:pt x="9012" y="62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A31C7ED-CEF9-425A-8623-EA5F5D4832A3}"/>
                </a:ext>
              </a:extLst>
            </p:cNvPr>
            <p:cNvSpPr/>
            <p:nvPr/>
          </p:nvSpPr>
          <p:spPr bwMode="auto">
            <a:xfrm>
              <a:off x="3521877" y="511997"/>
              <a:ext cx="640398" cy="640398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8478917-8C53-43AA-B81A-578F38F53D2B}"/>
              </a:ext>
            </a:extLst>
          </p:cNvPr>
          <p:cNvGrpSpPr/>
          <p:nvPr/>
        </p:nvGrpSpPr>
        <p:grpSpPr>
          <a:xfrm>
            <a:off x="3570856" y="3214641"/>
            <a:ext cx="694628" cy="694628"/>
            <a:chOff x="3500293" y="3151895"/>
            <a:chExt cx="681070" cy="68107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993D634-E877-4B63-AF25-23A32478C61D}"/>
                </a:ext>
              </a:extLst>
            </p:cNvPr>
            <p:cNvGrpSpPr/>
            <p:nvPr/>
          </p:nvGrpSpPr>
          <p:grpSpPr>
            <a:xfrm>
              <a:off x="3607832" y="3353215"/>
              <a:ext cx="469102" cy="355120"/>
              <a:chOff x="3268663" y="4287838"/>
              <a:chExt cx="4351337" cy="3294062"/>
            </a:xfrm>
            <a:solidFill>
              <a:schemeClr val="bg1"/>
            </a:solidFill>
          </p:grpSpPr>
          <p:sp>
            <p:nvSpPr>
              <p:cNvPr id="147" name="Freeform 6">
                <a:extLst>
                  <a:ext uri="{FF2B5EF4-FFF2-40B4-BE49-F238E27FC236}">
                    <a16:creationId xmlns:a16="http://schemas.microsoft.com/office/drawing/2014/main" id="{FCBAFE0B-40F1-44FE-8CC4-2BE757D40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663" y="4287838"/>
                <a:ext cx="4351337" cy="3294062"/>
              </a:xfrm>
              <a:custGeom>
                <a:avLst/>
                <a:gdLst>
                  <a:gd name="T0" fmla="*/ 12087 w 12088"/>
                  <a:gd name="T1" fmla="*/ 7617 h 9150"/>
                  <a:gd name="T2" fmla="*/ 12087 w 12088"/>
                  <a:gd name="T3" fmla="*/ 0 h 9150"/>
                  <a:gd name="T4" fmla="*/ 0 w 12088"/>
                  <a:gd name="T5" fmla="*/ 0 h 9150"/>
                  <a:gd name="T6" fmla="*/ 0 w 12088"/>
                  <a:gd name="T7" fmla="*/ 7617 h 9150"/>
                  <a:gd name="T8" fmla="*/ 5682 w 12088"/>
                  <a:gd name="T9" fmla="*/ 7617 h 9150"/>
                  <a:gd name="T10" fmla="*/ 5682 w 12088"/>
                  <a:gd name="T11" fmla="*/ 8387 h 9150"/>
                  <a:gd name="T12" fmla="*/ 3764 w 12088"/>
                  <a:gd name="T13" fmla="*/ 8387 h 9150"/>
                  <a:gd name="T14" fmla="*/ 3764 w 12088"/>
                  <a:gd name="T15" fmla="*/ 9149 h 9150"/>
                  <a:gd name="T16" fmla="*/ 8323 w 12088"/>
                  <a:gd name="T17" fmla="*/ 9149 h 9150"/>
                  <a:gd name="T18" fmla="*/ 8323 w 12088"/>
                  <a:gd name="T19" fmla="*/ 8387 h 9150"/>
                  <a:gd name="T20" fmla="*/ 6445 w 12088"/>
                  <a:gd name="T21" fmla="*/ 8387 h 9150"/>
                  <a:gd name="T22" fmla="*/ 6445 w 12088"/>
                  <a:gd name="T23" fmla="*/ 7617 h 9150"/>
                  <a:gd name="T24" fmla="*/ 12087 w 12088"/>
                  <a:gd name="T25" fmla="*/ 7617 h 9150"/>
                  <a:gd name="T26" fmla="*/ 762 w 12088"/>
                  <a:gd name="T27" fmla="*/ 6855 h 9150"/>
                  <a:gd name="T28" fmla="*/ 762 w 12088"/>
                  <a:gd name="T29" fmla="*/ 770 h 9150"/>
                  <a:gd name="T30" fmla="*/ 11325 w 12088"/>
                  <a:gd name="T31" fmla="*/ 770 h 9150"/>
                  <a:gd name="T32" fmla="*/ 11325 w 12088"/>
                  <a:gd name="T33" fmla="*/ 6855 h 9150"/>
                  <a:gd name="T34" fmla="*/ 762 w 12088"/>
                  <a:gd name="T35" fmla="*/ 6855 h 9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088" h="9150">
                    <a:moveTo>
                      <a:pt x="12087" y="7617"/>
                    </a:moveTo>
                    <a:lnTo>
                      <a:pt x="12087" y="0"/>
                    </a:lnTo>
                    <a:lnTo>
                      <a:pt x="0" y="0"/>
                    </a:lnTo>
                    <a:lnTo>
                      <a:pt x="0" y="7617"/>
                    </a:lnTo>
                    <a:lnTo>
                      <a:pt x="5682" y="7617"/>
                    </a:lnTo>
                    <a:lnTo>
                      <a:pt x="5682" y="8387"/>
                    </a:lnTo>
                    <a:lnTo>
                      <a:pt x="3764" y="8387"/>
                    </a:lnTo>
                    <a:lnTo>
                      <a:pt x="3764" y="9149"/>
                    </a:lnTo>
                    <a:lnTo>
                      <a:pt x="8323" y="9149"/>
                    </a:lnTo>
                    <a:lnTo>
                      <a:pt x="8323" y="8387"/>
                    </a:lnTo>
                    <a:lnTo>
                      <a:pt x="6445" y="8387"/>
                    </a:lnTo>
                    <a:lnTo>
                      <a:pt x="6445" y="7617"/>
                    </a:lnTo>
                    <a:lnTo>
                      <a:pt x="12087" y="7617"/>
                    </a:lnTo>
                    <a:close/>
                    <a:moveTo>
                      <a:pt x="762" y="6855"/>
                    </a:moveTo>
                    <a:lnTo>
                      <a:pt x="762" y="770"/>
                    </a:lnTo>
                    <a:lnTo>
                      <a:pt x="11325" y="770"/>
                    </a:lnTo>
                    <a:lnTo>
                      <a:pt x="11325" y="6855"/>
                    </a:lnTo>
                    <a:lnTo>
                      <a:pt x="762" y="685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32597">
                  <a:defRPr/>
                </a:pPr>
                <a:endParaRPr lang="en-US" sz="1836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8" name="Freeform 7">
                <a:extLst>
                  <a:ext uri="{FF2B5EF4-FFF2-40B4-BE49-F238E27FC236}">
                    <a16:creationId xmlns:a16="http://schemas.microsoft.com/office/drawing/2014/main" id="{1E579833-1C5B-4BBC-800A-46AF84765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825" y="4762500"/>
                <a:ext cx="1495425" cy="1765300"/>
              </a:xfrm>
              <a:custGeom>
                <a:avLst/>
                <a:gdLst>
                  <a:gd name="T0" fmla="*/ 4096 w 4152"/>
                  <a:gd name="T1" fmla="*/ 1157 h 4902"/>
                  <a:gd name="T2" fmla="*/ 4096 w 4152"/>
                  <a:gd name="T3" fmla="*/ 1157 h 4902"/>
                  <a:gd name="T4" fmla="*/ 4076 w 4152"/>
                  <a:gd name="T5" fmla="*/ 1143 h 4902"/>
                  <a:gd name="T6" fmla="*/ 2123 w 4152"/>
                  <a:gd name="T7" fmla="*/ 13 h 4902"/>
                  <a:gd name="T8" fmla="*/ 2123 w 4152"/>
                  <a:gd name="T9" fmla="*/ 13 h 4902"/>
                  <a:gd name="T10" fmla="*/ 2103 w 4152"/>
                  <a:gd name="T11" fmla="*/ 7 h 4902"/>
                  <a:gd name="T12" fmla="*/ 2075 w 4152"/>
                  <a:gd name="T13" fmla="*/ 0 h 4902"/>
                  <a:gd name="T14" fmla="*/ 2048 w 4152"/>
                  <a:gd name="T15" fmla="*/ 7 h 4902"/>
                  <a:gd name="T16" fmla="*/ 2021 w 4152"/>
                  <a:gd name="T17" fmla="*/ 13 h 4902"/>
                  <a:gd name="T18" fmla="*/ 68 w 4152"/>
                  <a:gd name="T19" fmla="*/ 1150 h 4902"/>
                  <a:gd name="T20" fmla="*/ 68 w 4152"/>
                  <a:gd name="T21" fmla="*/ 1150 h 4902"/>
                  <a:gd name="T22" fmla="*/ 48 w 4152"/>
                  <a:gd name="T23" fmla="*/ 1157 h 4902"/>
                  <a:gd name="T24" fmla="*/ 48 w 4152"/>
                  <a:gd name="T25" fmla="*/ 1157 h 4902"/>
                  <a:gd name="T26" fmla="*/ 27 w 4152"/>
                  <a:gd name="T27" fmla="*/ 1171 h 4902"/>
                  <a:gd name="T28" fmla="*/ 13 w 4152"/>
                  <a:gd name="T29" fmla="*/ 1191 h 4902"/>
                  <a:gd name="T30" fmla="*/ 7 w 4152"/>
                  <a:gd name="T31" fmla="*/ 1218 h 4902"/>
                  <a:gd name="T32" fmla="*/ 0 w 4152"/>
                  <a:gd name="T33" fmla="*/ 1246 h 4902"/>
                  <a:gd name="T34" fmla="*/ 0 w 4152"/>
                  <a:gd name="T35" fmla="*/ 3655 h 4902"/>
                  <a:gd name="T36" fmla="*/ 0 w 4152"/>
                  <a:gd name="T37" fmla="*/ 3655 h 4902"/>
                  <a:gd name="T38" fmla="*/ 7 w 4152"/>
                  <a:gd name="T39" fmla="*/ 3682 h 4902"/>
                  <a:gd name="T40" fmla="*/ 13 w 4152"/>
                  <a:gd name="T41" fmla="*/ 3709 h 4902"/>
                  <a:gd name="T42" fmla="*/ 27 w 4152"/>
                  <a:gd name="T43" fmla="*/ 3730 h 4902"/>
                  <a:gd name="T44" fmla="*/ 48 w 4152"/>
                  <a:gd name="T45" fmla="*/ 3744 h 4902"/>
                  <a:gd name="T46" fmla="*/ 2021 w 4152"/>
                  <a:gd name="T47" fmla="*/ 4888 h 4902"/>
                  <a:gd name="T48" fmla="*/ 2021 w 4152"/>
                  <a:gd name="T49" fmla="*/ 4888 h 4902"/>
                  <a:gd name="T50" fmla="*/ 2048 w 4152"/>
                  <a:gd name="T51" fmla="*/ 4894 h 4902"/>
                  <a:gd name="T52" fmla="*/ 2075 w 4152"/>
                  <a:gd name="T53" fmla="*/ 4901 h 4902"/>
                  <a:gd name="T54" fmla="*/ 2075 w 4152"/>
                  <a:gd name="T55" fmla="*/ 4901 h 4902"/>
                  <a:gd name="T56" fmla="*/ 2103 w 4152"/>
                  <a:gd name="T57" fmla="*/ 4894 h 4902"/>
                  <a:gd name="T58" fmla="*/ 2123 w 4152"/>
                  <a:gd name="T59" fmla="*/ 4888 h 4902"/>
                  <a:gd name="T60" fmla="*/ 4096 w 4152"/>
                  <a:gd name="T61" fmla="*/ 3744 h 4902"/>
                  <a:gd name="T62" fmla="*/ 4096 w 4152"/>
                  <a:gd name="T63" fmla="*/ 3744 h 4902"/>
                  <a:gd name="T64" fmla="*/ 4117 w 4152"/>
                  <a:gd name="T65" fmla="*/ 3730 h 4902"/>
                  <a:gd name="T66" fmla="*/ 4137 w 4152"/>
                  <a:gd name="T67" fmla="*/ 3709 h 4902"/>
                  <a:gd name="T68" fmla="*/ 4144 w 4152"/>
                  <a:gd name="T69" fmla="*/ 3682 h 4902"/>
                  <a:gd name="T70" fmla="*/ 4151 w 4152"/>
                  <a:gd name="T71" fmla="*/ 3655 h 4902"/>
                  <a:gd name="T72" fmla="*/ 4151 w 4152"/>
                  <a:gd name="T73" fmla="*/ 1239 h 4902"/>
                  <a:gd name="T74" fmla="*/ 4151 w 4152"/>
                  <a:gd name="T75" fmla="*/ 1239 h 4902"/>
                  <a:gd name="T76" fmla="*/ 4144 w 4152"/>
                  <a:gd name="T77" fmla="*/ 1212 h 4902"/>
                  <a:gd name="T78" fmla="*/ 4137 w 4152"/>
                  <a:gd name="T79" fmla="*/ 1191 h 4902"/>
                  <a:gd name="T80" fmla="*/ 4117 w 4152"/>
                  <a:gd name="T81" fmla="*/ 1171 h 4902"/>
                  <a:gd name="T82" fmla="*/ 4096 w 4152"/>
                  <a:gd name="T83" fmla="*/ 1157 h 4902"/>
                  <a:gd name="T84" fmla="*/ 3559 w 4152"/>
                  <a:gd name="T85" fmla="*/ 1409 h 4902"/>
                  <a:gd name="T86" fmla="*/ 2075 w 4152"/>
                  <a:gd name="T87" fmla="*/ 2266 h 4902"/>
                  <a:gd name="T88" fmla="*/ 592 w 4152"/>
                  <a:gd name="T89" fmla="*/ 1409 h 4902"/>
                  <a:gd name="T90" fmla="*/ 2075 w 4152"/>
                  <a:gd name="T91" fmla="*/ 551 h 4902"/>
                  <a:gd name="T92" fmla="*/ 3559 w 4152"/>
                  <a:gd name="T93" fmla="*/ 1409 h 4902"/>
                  <a:gd name="T94" fmla="*/ 1830 w 4152"/>
                  <a:gd name="T95" fmla="*/ 2689 h 4902"/>
                  <a:gd name="T96" fmla="*/ 1830 w 4152"/>
                  <a:gd name="T97" fmla="*/ 4213 h 4902"/>
                  <a:gd name="T98" fmla="*/ 490 w 4152"/>
                  <a:gd name="T99" fmla="*/ 3438 h 4902"/>
                  <a:gd name="T100" fmla="*/ 490 w 4152"/>
                  <a:gd name="T101" fmla="*/ 1912 h 4902"/>
                  <a:gd name="T102" fmla="*/ 1830 w 4152"/>
                  <a:gd name="T103" fmla="*/ 2689 h 4902"/>
                  <a:gd name="T104" fmla="*/ 3661 w 4152"/>
                  <a:gd name="T105" fmla="*/ 1912 h 4902"/>
                  <a:gd name="T106" fmla="*/ 3661 w 4152"/>
                  <a:gd name="T107" fmla="*/ 3438 h 4902"/>
                  <a:gd name="T108" fmla="*/ 2320 w 4152"/>
                  <a:gd name="T109" fmla="*/ 4213 h 4902"/>
                  <a:gd name="T110" fmla="*/ 2320 w 4152"/>
                  <a:gd name="T111" fmla="*/ 2689 h 4902"/>
                  <a:gd name="T112" fmla="*/ 3661 w 4152"/>
                  <a:gd name="T113" fmla="*/ 1912 h 4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52" h="4902">
                    <a:moveTo>
                      <a:pt x="4096" y="1157"/>
                    </a:moveTo>
                    <a:lnTo>
                      <a:pt x="4096" y="1157"/>
                    </a:lnTo>
                    <a:lnTo>
                      <a:pt x="4076" y="1143"/>
                    </a:lnTo>
                    <a:lnTo>
                      <a:pt x="2123" y="13"/>
                    </a:lnTo>
                    <a:lnTo>
                      <a:pt x="2123" y="13"/>
                    </a:lnTo>
                    <a:lnTo>
                      <a:pt x="2103" y="7"/>
                    </a:lnTo>
                    <a:lnTo>
                      <a:pt x="2075" y="0"/>
                    </a:lnTo>
                    <a:lnTo>
                      <a:pt x="2048" y="7"/>
                    </a:lnTo>
                    <a:lnTo>
                      <a:pt x="2021" y="13"/>
                    </a:lnTo>
                    <a:lnTo>
                      <a:pt x="68" y="1150"/>
                    </a:lnTo>
                    <a:lnTo>
                      <a:pt x="68" y="1150"/>
                    </a:lnTo>
                    <a:lnTo>
                      <a:pt x="48" y="1157"/>
                    </a:lnTo>
                    <a:lnTo>
                      <a:pt x="48" y="1157"/>
                    </a:lnTo>
                    <a:lnTo>
                      <a:pt x="27" y="1171"/>
                    </a:lnTo>
                    <a:lnTo>
                      <a:pt x="13" y="1191"/>
                    </a:lnTo>
                    <a:lnTo>
                      <a:pt x="7" y="1218"/>
                    </a:lnTo>
                    <a:lnTo>
                      <a:pt x="0" y="1246"/>
                    </a:lnTo>
                    <a:lnTo>
                      <a:pt x="0" y="3655"/>
                    </a:lnTo>
                    <a:lnTo>
                      <a:pt x="0" y="3655"/>
                    </a:lnTo>
                    <a:lnTo>
                      <a:pt x="7" y="3682"/>
                    </a:lnTo>
                    <a:lnTo>
                      <a:pt x="13" y="3709"/>
                    </a:lnTo>
                    <a:lnTo>
                      <a:pt x="27" y="3730"/>
                    </a:lnTo>
                    <a:lnTo>
                      <a:pt x="48" y="3744"/>
                    </a:lnTo>
                    <a:lnTo>
                      <a:pt x="2021" y="4888"/>
                    </a:lnTo>
                    <a:lnTo>
                      <a:pt x="2021" y="4888"/>
                    </a:lnTo>
                    <a:lnTo>
                      <a:pt x="2048" y="4894"/>
                    </a:lnTo>
                    <a:lnTo>
                      <a:pt x="2075" y="4901"/>
                    </a:lnTo>
                    <a:lnTo>
                      <a:pt x="2075" y="4901"/>
                    </a:lnTo>
                    <a:lnTo>
                      <a:pt x="2103" y="4894"/>
                    </a:lnTo>
                    <a:lnTo>
                      <a:pt x="2123" y="4888"/>
                    </a:lnTo>
                    <a:lnTo>
                      <a:pt x="4096" y="3744"/>
                    </a:lnTo>
                    <a:lnTo>
                      <a:pt x="4096" y="3744"/>
                    </a:lnTo>
                    <a:lnTo>
                      <a:pt x="4117" y="3730"/>
                    </a:lnTo>
                    <a:lnTo>
                      <a:pt x="4137" y="3709"/>
                    </a:lnTo>
                    <a:lnTo>
                      <a:pt x="4144" y="3682"/>
                    </a:lnTo>
                    <a:lnTo>
                      <a:pt x="4151" y="3655"/>
                    </a:lnTo>
                    <a:lnTo>
                      <a:pt x="4151" y="1239"/>
                    </a:lnTo>
                    <a:lnTo>
                      <a:pt x="4151" y="1239"/>
                    </a:lnTo>
                    <a:lnTo>
                      <a:pt x="4144" y="1212"/>
                    </a:lnTo>
                    <a:lnTo>
                      <a:pt x="4137" y="1191"/>
                    </a:lnTo>
                    <a:lnTo>
                      <a:pt x="4117" y="1171"/>
                    </a:lnTo>
                    <a:lnTo>
                      <a:pt x="4096" y="1157"/>
                    </a:lnTo>
                    <a:close/>
                    <a:moveTo>
                      <a:pt x="3559" y="1409"/>
                    </a:moveTo>
                    <a:lnTo>
                      <a:pt x="2075" y="2266"/>
                    </a:lnTo>
                    <a:lnTo>
                      <a:pt x="592" y="1409"/>
                    </a:lnTo>
                    <a:lnTo>
                      <a:pt x="2075" y="551"/>
                    </a:lnTo>
                    <a:lnTo>
                      <a:pt x="3559" y="1409"/>
                    </a:lnTo>
                    <a:close/>
                    <a:moveTo>
                      <a:pt x="1830" y="2689"/>
                    </a:moveTo>
                    <a:lnTo>
                      <a:pt x="1830" y="4213"/>
                    </a:lnTo>
                    <a:lnTo>
                      <a:pt x="490" y="3438"/>
                    </a:lnTo>
                    <a:lnTo>
                      <a:pt x="490" y="1912"/>
                    </a:lnTo>
                    <a:lnTo>
                      <a:pt x="1830" y="2689"/>
                    </a:lnTo>
                    <a:close/>
                    <a:moveTo>
                      <a:pt x="3661" y="1912"/>
                    </a:moveTo>
                    <a:lnTo>
                      <a:pt x="3661" y="3438"/>
                    </a:lnTo>
                    <a:lnTo>
                      <a:pt x="2320" y="4213"/>
                    </a:lnTo>
                    <a:lnTo>
                      <a:pt x="2320" y="2689"/>
                    </a:lnTo>
                    <a:lnTo>
                      <a:pt x="3661" y="19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32597">
                  <a:defRPr/>
                </a:pPr>
                <a:endParaRPr lang="en-US" sz="1836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D4A18B9-9002-4260-94B0-B8E229FA0759}"/>
                </a:ext>
              </a:extLst>
            </p:cNvPr>
            <p:cNvSpPr/>
            <p:nvPr/>
          </p:nvSpPr>
          <p:spPr bwMode="auto">
            <a:xfrm>
              <a:off x="3500293" y="3151895"/>
              <a:ext cx="681070" cy="681070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51F3984-902A-4139-97BC-1AEBF8C2D36A}"/>
              </a:ext>
            </a:extLst>
          </p:cNvPr>
          <p:cNvGrpSpPr/>
          <p:nvPr/>
        </p:nvGrpSpPr>
        <p:grpSpPr>
          <a:xfrm>
            <a:off x="3657194" y="5911502"/>
            <a:ext cx="531439" cy="398847"/>
            <a:chOff x="2724150" y="20638"/>
            <a:chExt cx="4695825" cy="3524250"/>
          </a:xfrm>
          <a:solidFill>
            <a:schemeClr val="bg1"/>
          </a:solidFill>
        </p:grpSpPr>
        <p:sp>
          <p:nvSpPr>
            <p:cNvPr id="150" name="Freeform 1">
              <a:extLst>
                <a:ext uri="{FF2B5EF4-FFF2-40B4-BE49-F238E27FC236}">
                  <a16:creationId xmlns:a16="http://schemas.microsoft.com/office/drawing/2014/main" id="{982F321E-3C03-459C-B759-3B13D791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425" y="1876425"/>
              <a:ext cx="295275" cy="511175"/>
            </a:xfrm>
            <a:custGeom>
              <a:avLst/>
              <a:gdLst>
                <a:gd name="T0" fmla="*/ 204 w 819"/>
                <a:gd name="T1" fmla="*/ 760 h 1419"/>
                <a:gd name="T2" fmla="*/ 204 w 819"/>
                <a:gd name="T3" fmla="*/ 760 h 1419"/>
                <a:gd name="T4" fmla="*/ 204 w 819"/>
                <a:gd name="T5" fmla="*/ 1418 h 1419"/>
                <a:gd name="T6" fmla="*/ 204 w 819"/>
                <a:gd name="T7" fmla="*/ 1418 h 1419"/>
                <a:gd name="T8" fmla="*/ 614 w 819"/>
                <a:gd name="T9" fmla="*/ 1418 h 1419"/>
                <a:gd name="T10" fmla="*/ 614 w 819"/>
                <a:gd name="T11" fmla="*/ 1418 h 1419"/>
                <a:gd name="T12" fmla="*/ 614 w 819"/>
                <a:gd name="T13" fmla="*/ 760 h 1419"/>
                <a:gd name="T14" fmla="*/ 614 w 819"/>
                <a:gd name="T15" fmla="*/ 760 h 1419"/>
                <a:gd name="T16" fmla="*/ 686 w 819"/>
                <a:gd name="T17" fmla="*/ 687 h 1419"/>
                <a:gd name="T18" fmla="*/ 752 w 819"/>
                <a:gd name="T19" fmla="*/ 599 h 1419"/>
                <a:gd name="T20" fmla="*/ 782 w 819"/>
                <a:gd name="T21" fmla="*/ 555 h 1419"/>
                <a:gd name="T22" fmla="*/ 803 w 819"/>
                <a:gd name="T23" fmla="*/ 511 h 1419"/>
                <a:gd name="T24" fmla="*/ 818 w 819"/>
                <a:gd name="T25" fmla="*/ 461 h 1419"/>
                <a:gd name="T26" fmla="*/ 818 w 819"/>
                <a:gd name="T27" fmla="*/ 410 h 1419"/>
                <a:gd name="T28" fmla="*/ 818 w 819"/>
                <a:gd name="T29" fmla="*/ 410 h 1419"/>
                <a:gd name="T30" fmla="*/ 811 w 819"/>
                <a:gd name="T31" fmla="*/ 314 h 1419"/>
                <a:gd name="T32" fmla="*/ 788 w 819"/>
                <a:gd name="T33" fmla="*/ 234 h 1419"/>
                <a:gd name="T34" fmla="*/ 759 w 819"/>
                <a:gd name="T35" fmla="*/ 168 h 1419"/>
                <a:gd name="T36" fmla="*/ 708 w 819"/>
                <a:gd name="T37" fmla="*/ 110 h 1419"/>
                <a:gd name="T38" fmla="*/ 650 w 819"/>
                <a:gd name="T39" fmla="*/ 66 h 1419"/>
                <a:gd name="T40" fmla="*/ 584 w 819"/>
                <a:gd name="T41" fmla="*/ 29 h 1419"/>
                <a:gd name="T42" fmla="*/ 503 w 819"/>
                <a:gd name="T43" fmla="*/ 8 h 1419"/>
                <a:gd name="T44" fmla="*/ 409 w 819"/>
                <a:gd name="T45" fmla="*/ 0 h 1419"/>
                <a:gd name="T46" fmla="*/ 409 w 819"/>
                <a:gd name="T47" fmla="*/ 0 h 1419"/>
                <a:gd name="T48" fmla="*/ 329 w 819"/>
                <a:gd name="T49" fmla="*/ 8 h 1419"/>
                <a:gd name="T50" fmla="*/ 256 w 819"/>
                <a:gd name="T51" fmla="*/ 29 h 1419"/>
                <a:gd name="T52" fmla="*/ 190 w 819"/>
                <a:gd name="T53" fmla="*/ 66 h 1419"/>
                <a:gd name="T54" fmla="*/ 124 w 819"/>
                <a:gd name="T55" fmla="*/ 110 h 1419"/>
                <a:gd name="T56" fmla="*/ 74 w 819"/>
                <a:gd name="T57" fmla="*/ 168 h 1419"/>
                <a:gd name="T58" fmla="*/ 36 w 819"/>
                <a:gd name="T59" fmla="*/ 234 h 1419"/>
                <a:gd name="T60" fmla="*/ 15 w 819"/>
                <a:gd name="T61" fmla="*/ 278 h 1419"/>
                <a:gd name="T62" fmla="*/ 7 w 819"/>
                <a:gd name="T63" fmla="*/ 314 h 1419"/>
                <a:gd name="T64" fmla="*/ 0 w 819"/>
                <a:gd name="T65" fmla="*/ 358 h 1419"/>
                <a:gd name="T66" fmla="*/ 0 w 819"/>
                <a:gd name="T67" fmla="*/ 410 h 1419"/>
                <a:gd name="T68" fmla="*/ 0 w 819"/>
                <a:gd name="T69" fmla="*/ 410 h 1419"/>
                <a:gd name="T70" fmla="*/ 0 w 819"/>
                <a:gd name="T71" fmla="*/ 461 h 1419"/>
                <a:gd name="T72" fmla="*/ 15 w 819"/>
                <a:gd name="T73" fmla="*/ 511 h 1419"/>
                <a:gd name="T74" fmla="*/ 36 w 819"/>
                <a:gd name="T75" fmla="*/ 555 h 1419"/>
                <a:gd name="T76" fmla="*/ 59 w 819"/>
                <a:gd name="T77" fmla="*/ 599 h 1419"/>
                <a:gd name="T78" fmla="*/ 124 w 819"/>
                <a:gd name="T79" fmla="*/ 687 h 1419"/>
                <a:gd name="T80" fmla="*/ 204 w 819"/>
                <a:gd name="T81" fmla="*/ 760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9" h="1419">
                  <a:moveTo>
                    <a:pt x="204" y="760"/>
                  </a:moveTo>
                  <a:lnTo>
                    <a:pt x="204" y="760"/>
                  </a:lnTo>
                  <a:lnTo>
                    <a:pt x="204" y="1418"/>
                  </a:lnTo>
                  <a:lnTo>
                    <a:pt x="204" y="1418"/>
                  </a:lnTo>
                  <a:lnTo>
                    <a:pt x="614" y="1418"/>
                  </a:lnTo>
                  <a:lnTo>
                    <a:pt x="614" y="1418"/>
                  </a:lnTo>
                  <a:lnTo>
                    <a:pt x="614" y="760"/>
                  </a:lnTo>
                  <a:lnTo>
                    <a:pt x="614" y="760"/>
                  </a:lnTo>
                  <a:lnTo>
                    <a:pt x="686" y="687"/>
                  </a:lnTo>
                  <a:lnTo>
                    <a:pt x="752" y="599"/>
                  </a:lnTo>
                  <a:lnTo>
                    <a:pt x="782" y="555"/>
                  </a:lnTo>
                  <a:lnTo>
                    <a:pt x="803" y="511"/>
                  </a:lnTo>
                  <a:lnTo>
                    <a:pt x="818" y="461"/>
                  </a:lnTo>
                  <a:lnTo>
                    <a:pt x="818" y="410"/>
                  </a:lnTo>
                  <a:lnTo>
                    <a:pt x="818" y="410"/>
                  </a:lnTo>
                  <a:lnTo>
                    <a:pt x="811" y="314"/>
                  </a:lnTo>
                  <a:lnTo>
                    <a:pt x="788" y="234"/>
                  </a:lnTo>
                  <a:lnTo>
                    <a:pt x="759" y="168"/>
                  </a:lnTo>
                  <a:lnTo>
                    <a:pt x="708" y="110"/>
                  </a:lnTo>
                  <a:lnTo>
                    <a:pt x="650" y="66"/>
                  </a:lnTo>
                  <a:lnTo>
                    <a:pt x="584" y="29"/>
                  </a:lnTo>
                  <a:lnTo>
                    <a:pt x="503" y="8"/>
                  </a:lnTo>
                  <a:lnTo>
                    <a:pt x="409" y="0"/>
                  </a:lnTo>
                  <a:lnTo>
                    <a:pt x="409" y="0"/>
                  </a:lnTo>
                  <a:lnTo>
                    <a:pt x="329" y="8"/>
                  </a:lnTo>
                  <a:lnTo>
                    <a:pt x="256" y="29"/>
                  </a:lnTo>
                  <a:lnTo>
                    <a:pt x="190" y="66"/>
                  </a:lnTo>
                  <a:lnTo>
                    <a:pt x="124" y="110"/>
                  </a:lnTo>
                  <a:lnTo>
                    <a:pt x="74" y="168"/>
                  </a:lnTo>
                  <a:lnTo>
                    <a:pt x="36" y="234"/>
                  </a:lnTo>
                  <a:lnTo>
                    <a:pt x="15" y="278"/>
                  </a:lnTo>
                  <a:lnTo>
                    <a:pt x="7" y="314"/>
                  </a:lnTo>
                  <a:lnTo>
                    <a:pt x="0" y="358"/>
                  </a:lnTo>
                  <a:lnTo>
                    <a:pt x="0" y="410"/>
                  </a:lnTo>
                  <a:lnTo>
                    <a:pt x="0" y="410"/>
                  </a:lnTo>
                  <a:lnTo>
                    <a:pt x="0" y="461"/>
                  </a:lnTo>
                  <a:lnTo>
                    <a:pt x="15" y="511"/>
                  </a:lnTo>
                  <a:lnTo>
                    <a:pt x="36" y="555"/>
                  </a:lnTo>
                  <a:lnTo>
                    <a:pt x="59" y="599"/>
                  </a:lnTo>
                  <a:lnTo>
                    <a:pt x="124" y="687"/>
                  </a:lnTo>
                  <a:lnTo>
                    <a:pt x="204" y="7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51" name="Freeform 2">
              <a:extLst>
                <a:ext uri="{FF2B5EF4-FFF2-40B4-BE49-F238E27FC236}">
                  <a16:creationId xmlns:a16="http://schemas.microsoft.com/office/drawing/2014/main" id="{4B268968-9CD3-4712-8065-53C64B6A1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0" y="2868613"/>
              <a:ext cx="263525" cy="263525"/>
            </a:xfrm>
            <a:custGeom>
              <a:avLst/>
              <a:gdLst>
                <a:gd name="T0" fmla="*/ 365 w 732"/>
                <a:gd name="T1" fmla="*/ 0 h 732"/>
                <a:gd name="T2" fmla="*/ 365 w 732"/>
                <a:gd name="T3" fmla="*/ 0 h 732"/>
                <a:gd name="T4" fmla="*/ 292 w 732"/>
                <a:gd name="T5" fmla="*/ 7 h 732"/>
                <a:gd name="T6" fmla="*/ 226 w 732"/>
                <a:gd name="T7" fmla="*/ 29 h 732"/>
                <a:gd name="T8" fmla="*/ 161 w 732"/>
                <a:gd name="T9" fmla="*/ 65 h 732"/>
                <a:gd name="T10" fmla="*/ 109 w 732"/>
                <a:gd name="T11" fmla="*/ 109 h 732"/>
                <a:gd name="T12" fmla="*/ 65 w 732"/>
                <a:gd name="T13" fmla="*/ 161 h 732"/>
                <a:gd name="T14" fmla="*/ 29 w 732"/>
                <a:gd name="T15" fmla="*/ 226 h 732"/>
                <a:gd name="T16" fmla="*/ 7 w 732"/>
                <a:gd name="T17" fmla="*/ 292 h 732"/>
                <a:gd name="T18" fmla="*/ 0 w 732"/>
                <a:gd name="T19" fmla="*/ 365 h 732"/>
                <a:gd name="T20" fmla="*/ 0 w 732"/>
                <a:gd name="T21" fmla="*/ 365 h 732"/>
                <a:gd name="T22" fmla="*/ 7 w 732"/>
                <a:gd name="T23" fmla="*/ 438 h 732"/>
                <a:gd name="T24" fmla="*/ 29 w 732"/>
                <a:gd name="T25" fmla="*/ 512 h 732"/>
                <a:gd name="T26" fmla="*/ 65 w 732"/>
                <a:gd name="T27" fmla="*/ 570 h 732"/>
                <a:gd name="T28" fmla="*/ 109 w 732"/>
                <a:gd name="T29" fmla="*/ 629 h 732"/>
                <a:gd name="T30" fmla="*/ 161 w 732"/>
                <a:gd name="T31" fmla="*/ 673 h 732"/>
                <a:gd name="T32" fmla="*/ 226 w 732"/>
                <a:gd name="T33" fmla="*/ 709 h 732"/>
                <a:gd name="T34" fmla="*/ 292 w 732"/>
                <a:gd name="T35" fmla="*/ 723 h 732"/>
                <a:gd name="T36" fmla="*/ 365 w 732"/>
                <a:gd name="T37" fmla="*/ 731 h 732"/>
                <a:gd name="T38" fmla="*/ 365 w 732"/>
                <a:gd name="T39" fmla="*/ 731 h 732"/>
                <a:gd name="T40" fmla="*/ 438 w 732"/>
                <a:gd name="T41" fmla="*/ 723 h 732"/>
                <a:gd name="T42" fmla="*/ 511 w 732"/>
                <a:gd name="T43" fmla="*/ 709 h 732"/>
                <a:gd name="T44" fmla="*/ 570 w 732"/>
                <a:gd name="T45" fmla="*/ 673 h 732"/>
                <a:gd name="T46" fmla="*/ 629 w 732"/>
                <a:gd name="T47" fmla="*/ 629 h 732"/>
                <a:gd name="T48" fmla="*/ 673 w 732"/>
                <a:gd name="T49" fmla="*/ 570 h 732"/>
                <a:gd name="T50" fmla="*/ 702 w 732"/>
                <a:gd name="T51" fmla="*/ 512 h 732"/>
                <a:gd name="T52" fmla="*/ 723 w 732"/>
                <a:gd name="T53" fmla="*/ 438 h 732"/>
                <a:gd name="T54" fmla="*/ 731 w 732"/>
                <a:gd name="T55" fmla="*/ 365 h 732"/>
                <a:gd name="T56" fmla="*/ 731 w 732"/>
                <a:gd name="T57" fmla="*/ 365 h 732"/>
                <a:gd name="T58" fmla="*/ 723 w 732"/>
                <a:gd name="T59" fmla="*/ 292 h 732"/>
                <a:gd name="T60" fmla="*/ 702 w 732"/>
                <a:gd name="T61" fmla="*/ 226 h 732"/>
                <a:gd name="T62" fmla="*/ 673 w 732"/>
                <a:gd name="T63" fmla="*/ 161 h 732"/>
                <a:gd name="T64" fmla="*/ 629 w 732"/>
                <a:gd name="T65" fmla="*/ 109 h 732"/>
                <a:gd name="T66" fmla="*/ 570 w 732"/>
                <a:gd name="T67" fmla="*/ 65 h 732"/>
                <a:gd name="T68" fmla="*/ 511 w 732"/>
                <a:gd name="T69" fmla="*/ 29 h 732"/>
                <a:gd name="T70" fmla="*/ 438 w 732"/>
                <a:gd name="T71" fmla="*/ 7 h 732"/>
                <a:gd name="T72" fmla="*/ 365 w 732"/>
                <a:gd name="T73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2" h="732">
                  <a:moveTo>
                    <a:pt x="365" y="0"/>
                  </a:moveTo>
                  <a:lnTo>
                    <a:pt x="365" y="0"/>
                  </a:lnTo>
                  <a:lnTo>
                    <a:pt x="292" y="7"/>
                  </a:lnTo>
                  <a:lnTo>
                    <a:pt x="226" y="29"/>
                  </a:lnTo>
                  <a:lnTo>
                    <a:pt x="161" y="65"/>
                  </a:lnTo>
                  <a:lnTo>
                    <a:pt x="109" y="109"/>
                  </a:lnTo>
                  <a:lnTo>
                    <a:pt x="65" y="161"/>
                  </a:lnTo>
                  <a:lnTo>
                    <a:pt x="29" y="226"/>
                  </a:lnTo>
                  <a:lnTo>
                    <a:pt x="7" y="292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7" y="438"/>
                  </a:lnTo>
                  <a:lnTo>
                    <a:pt x="29" y="512"/>
                  </a:lnTo>
                  <a:lnTo>
                    <a:pt x="65" y="570"/>
                  </a:lnTo>
                  <a:lnTo>
                    <a:pt x="109" y="629"/>
                  </a:lnTo>
                  <a:lnTo>
                    <a:pt x="161" y="673"/>
                  </a:lnTo>
                  <a:lnTo>
                    <a:pt x="226" y="709"/>
                  </a:lnTo>
                  <a:lnTo>
                    <a:pt x="292" y="723"/>
                  </a:lnTo>
                  <a:lnTo>
                    <a:pt x="365" y="731"/>
                  </a:lnTo>
                  <a:lnTo>
                    <a:pt x="365" y="731"/>
                  </a:lnTo>
                  <a:lnTo>
                    <a:pt x="438" y="723"/>
                  </a:lnTo>
                  <a:lnTo>
                    <a:pt x="511" y="709"/>
                  </a:lnTo>
                  <a:lnTo>
                    <a:pt x="570" y="673"/>
                  </a:lnTo>
                  <a:lnTo>
                    <a:pt x="629" y="629"/>
                  </a:lnTo>
                  <a:lnTo>
                    <a:pt x="673" y="570"/>
                  </a:lnTo>
                  <a:lnTo>
                    <a:pt x="702" y="512"/>
                  </a:lnTo>
                  <a:lnTo>
                    <a:pt x="723" y="438"/>
                  </a:lnTo>
                  <a:lnTo>
                    <a:pt x="731" y="365"/>
                  </a:lnTo>
                  <a:lnTo>
                    <a:pt x="731" y="365"/>
                  </a:lnTo>
                  <a:lnTo>
                    <a:pt x="723" y="292"/>
                  </a:lnTo>
                  <a:lnTo>
                    <a:pt x="702" y="226"/>
                  </a:lnTo>
                  <a:lnTo>
                    <a:pt x="673" y="161"/>
                  </a:lnTo>
                  <a:lnTo>
                    <a:pt x="629" y="109"/>
                  </a:lnTo>
                  <a:lnTo>
                    <a:pt x="570" y="65"/>
                  </a:lnTo>
                  <a:lnTo>
                    <a:pt x="511" y="29"/>
                  </a:lnTo>
                  <a:lnTo>
                    <a:pt x="438" y="7"/>
                  </a:lnTo>
                  <a:lnTo>
                    <a:pt x="3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52" name="Freeform 3">
              <a:extLst>
                <a:ext uri="{FF2B5EF4-FFF2-40B4-BE49-F238E27FC236}">
                  <a16:creationId xmlns:a16="http://schemas.microsoft.com/office/drawing/2014/main" id="{A194F5A6-86DD-4A04-95E7-2097693D5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50" y="2913063"/>
              <a:ext cx="1450975" cy="176212"/>
            </a:xfrm>
            <a:custGeom>
              <a:avLst/>
              <a:gdLst>
                <a:gd name="T0" fmla="*/ 0 w 4029"/>
                <a:gd name="T1" fmla="*/ 73 h 491"/>
                <a:gd name="T2" fmla="*/ 0 w 4029"/>
                <a:gd name="T3" fmla="*/ 490 h 491"/>
                <a:gd name="T4" fmla="*/ 4028 w 4029"/>
                <a:gd name="T5" fmla="*/ 490 h 491"/>
                <a:gd name="T6" fmla="*/ 4028 w 4029"/>
                <a:gd name="T7" fmla="*/ 73 h 491"/>
                <a:gd name="T8" fmla="*/ 4028 w 4029"/>
                <a:gd name="T9" fmla="*/ 0 h 491"/>
                <a:gd name="T10" fmla="*/ 0 w 4029"/>
                <a:gd name="T11" fmla="*/ 0 h 491"/>
                <a:gd name="T12" fmla="*/ 0 w 4029"/>
                <a:gd name="T13" fmla="*/ 7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9" h="491">
                  <a:moveTo>
                    <a:pt x="0" y="73"/>
                  </a:moveTo>
                  <a:lnTo>
                    <a:pt x="0" y="490"/>
                  </a:lnTo>
                  <a:lnTo>
                    <a:pt x="4028" y="490"/>
                  </a:lnTo>
                  <a:lnTo>
                    <a:pt x="4028" y="73"/>
                  </a:lnTo>
                  <a:lnTo>
                    <a:pt x="4028" y="0"/>
                  </a:lnTo>
                  <a:lnTo>
                    <a:pt x="0" y="0"/>
                  </a:lnTo>
                  <a:lnTo>
                    <a:pt x="0" y="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53" name="Freeform 4">
              <a:extLst>
                <a:ext uri="{FF2B5EF4-FFF2-40B4-BE49-F238E27FC236}">
                  <a16:creationId xmlns:a16="http://schemas.microsoft.com/office/drawing/2014/main" id="{60B92CE9-DBBF-45C8-B82A-63F8BE48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150" y="20638"/>
              <a:ext cx="4695825" cy="3524250"/>
            </a:xfrm>
            <a:custGeom>
              <a:avLst/>
              <a:gdLst>
                <a:gd name="T0" fmla="*/ 8831 w 13043"/>
                <a:gd name="T1" fmla="*/ 848 h 9788"/>
                <a:gd name="T2" fmla="*/ 6769 w 13043"/>
                <a:gd name="T3" fmla="*/ 7 h 9788"/>
                <a:gd name="T4" fmla="*/ 5162 w 13043"/>
                <a:gd name="T5" fmla="*/ 249 h 9788"/>
                <a:gd name="T6" fmla="*/ 3699 w 13043"/>
                <a:gd name="T7" fmla="*/ 1287 h 9788"/>
                <a:gd name="T8" fmla="*/ 2910 w 13043"/>
                <a:gd name="T9" fmla="*/ 2909 h 9788"/>
                <a:gd name="T10" fmla="*/ 1718 w 13043"/>
                <a:gd name="T11" fmla="*/ 3472 h 9788"/>
                <a:gd name="T12" fmla="*/ 556 w 13043"/>
                <a:gd name="T13" fmla="*/ 4408 h 9788"/>
                <a:gd name="T14" fmla="*/ 15 w 13043"/>
                <a:gd name="T15" fmla="*/ 5796 h 9788"/>
                <a:gd name="T16" fmla="*/ 176 w 13043"/>
                <a:gd name="T17" fmla="*/ 7090 h 9788"/>
                <a:gd name="T18" fmla="*/ 906 w 13043"/>
                <a:gd name="T19" fmla="*/ 8194 h 9788"/>
                <a:gd name="T20" fmla="*/ 2076 w 13043"/>
                <a:gd name="T21" fmla="*/ 8823 h 9788"/>
                <a:gd name="T22" fmla="*/ 2471 w 13043"/>
                <a:gd name="T23" fmla="*/ 9553 h 9788"/>
                <a:gd name="T24" fmla="*/ 10293 w 13043"/>
                <a:gd name="T25" fmla="*/ 9787 h 9788"/>
                <a:gd name="T26" fmla="*/ 10856 w 13043"/>
                <a:gd name="T27" fmla="*/ 9451 h 9788"/>
                <a:gd name="T28" fmla="*/ 11770 w 13043"/>
                <a:gd name="T29" fmla="*/ 8121 h 9788"/>
                <a:gd name="T30" fmla="*/ 12793 w 13043"/>
                <a:gd name="T31" fmla="*/ 6732 h 9788"/>
                <a:gd name="T32" fmla="*/ 13042 w 13043"/>
                <a:gd name="T33" fmla="*/ 5475 h 9788"/>
                <a:gd name="T34" fmla="*/ 12574 w 13043"/>
                <a:gd name="T35" fmla="*/ 3771 h 9788"/>
                <a:gd name="T36" fmla="*/ 11346 w 13043"/>
                <a:gd name="T37" fmla="*/ 2551 h 9788"/>
                <a:gd name="T38" fmla="*/ 10446 w 13043"/>
                <a:gd name="T39" fmla="*/ 7968 h 9788"/>
                <a:gd name="T40" fmla="*/ 10293 w 13043"/>
                <a:gd name="T41" fmla="*/ 9297 h 9788"/>
                <a:gd name="T42" fmla="*/ 2814 w 13043"/>
                <a:gd name="T43" fmla="*/ 8917 h 9788"/>
                <a:gd name="T44" fmla="*/ 2968 w 13043"/>
                <a:gd name="T45" fmla="*/ 7258 h 9788"/>
                <a:gd name="T46" fmla="*/ 5242 w 13043"/>
                <a:gd name="T47" fmla="*/ 6769 h 9788"/>
                <a:gd name="T48" fmla="*/ 4884 w 13043"/>
                <a:gd name="T49" fmla="*/ 5592 h 9788"/>
                <a:gd name="T50" fmla="*/ 5871 w 13043"/>
                <a:gd name="T51" fmla="*/ 4268 h 9788"/>
                <a:gd name="T52" fmla="*/ 7449 w 13043"/>
                <a:gd name="T53" fmla="*/ 4415 h 9788"/>
                <a:gd name="T54" fmla="*/ 8165 w 13043"/>
                <a:gd name="T55" fmla="*/ 5760 h 9788"/>
                <a:gd name="T56" fmla="*/ 7661 w 13043"/>
                <a:gd name="T57" fmla="*/ 6922 h 9788"/>
                <a:gd name="T58" fmla="*/ 10352 w 13043"/>
                <a:gd name="T59" fmla="*/ 7266 h 9788"/>
                <a:gd name="T60" fmla="*/ 5293 w 13043"/>
                <a:gd name="T61" fmla="*/ 3611 h 9788"/>
                <a:gd name="T62" fmla="*/ 6046 w 13043"/>
                <a:gd name="T63" fmla="*/ 2616 h 9788"/>
                <a:gd name="T64" fmla="*/ 7208 w 13043"/>
                <a:gd name="T65" fmla="*/ 2727 h 9788"/>
                <a:gd name="T66" fmla="*/ 7756 w 13043"/>
                <a:gd name="T67" fmla="*/ 3742 h 9788"/>
                <a:gd name="T68" fmla="*/ 6521 w 13043"/>
                <a:gd name="T69" fmla="*/ 3742 h 9788"/>
                <a:gd name="T70" fmla="*/ 10937 w 13043"/>
                <a:gd name="T71" fmla="*/ 7412 h 9788"/>
                <a:gd name="T72" fmla="*/ 10600 w 13043"/>
                <a:gd name="T73" fmla="*/ 6849 h 9788"/>
                <a:gd name="T74" fmla="*/ 8465 w 13043"/>
                <a:gd name="T75" fmla="*/ 6418 h 9788"/>
                <a:gd name="T76" fmla="*/ 8407 w 13043"/>
                <a:gd name="T77" fmla="*/ 4949 h 9788"/>
                <a:gd name="T78" fmla="*/ 7968 w 13043"/>
                <a:gd name="T79" fmla="*/ 2960 h 9788"/>
                <a:gd name="T80" fmla="*/ 6521 w 13043"/>
                <a:gd name="T81" fmla="*/ 2127 h 9788"/>
                <a:gd name="T82" fmla="*/ 5154 w 13043"/>
                <a:gd name="T83" fmla="*/ 2829 h 9788"/>
                <a:gd name="T84" fmla="*/ 4701 w 13043"/>
                <a:gd name="T85" fmla="*/ 4802 h 9788"/>
                <a:gd name="T86" fmla="*/ 4533 w 13043"/>
                <a:gd name="T87" fmla="*/ 6293 h 9788"/>
                <a:gd name="T88" fmla="*/ 2720 w 13043"/>
                <a:gd name="T89" fmla="*/ 6819 h 9788"/>
                <a:gd name="T90" fmla="*/ 2332 w 13043"/>
                <a:gd name="T91" fmla="*/ 7346 h 9788"/>
                <a:gd name="T92" fmla="*/ 1243 w 13043"/>
                <a:gd name="T93" fmla="*/ 7324 h 9788"/>
                <a:gd name="T94" fmla="*/ 848 w 13043"/>
                <a:gd name="T95" fmla="*/ 5716 h 9788"/>
                <a:gd name="T96" fmla="*/ 1981 w 13043"/>
                <a:gd name="T97" fmla="*/ 4254 h 9788"/>
                <a:gd name="T98" fmla="*/ 3422 w 13043"/>
                <a:gd name="T99" fmla="*/ 4013 h 9788"/>
                <a:gd name="T100" fmla="*/ 3838 w 13043"/>
                <a:gd name="T101" fmla="*/ 2690 h 9788"/>
                <a:gd name="T102" fmla="*/ 4687 w 13043"/>
                <a:gd name="T103" fmla="*/ 1476 h 9788"/>
                <a:gd name="T104" fmla="*/ 6075 w 13043"/>
                <a:gd name="T105" fmla="*/ 848 h 9788"/>
                <a:gd name="T106" fmla="*/ 7895 w 13043"/>
                <a:gd name="T107" fmla="*/ 1191 h 9788"/>
                <a:gd name="T108" fmla="*/ 9270 w 13043"/>
                <a:gd name="T109" fmla="*/ 2836 h 9788"/>
                <a:gd name="T110" fmla="*/ 10593 w 13043"/>
                <a:gd name="T111" fmla="*/ 3048 h 9788"/>
                <a:gd name="T112" fmla="*/ 11689 w 13043"/>
                <a:gd name="T113" fmla="*/ 3911 h 9788"/>
                <a:gd name="T114" fmla="*/ 12209 w 13043"/>
                <a:gd name="T115" fmla="*/ 5211 h 9788"/>
                <a:gd name="T116" fmla="*/ 11865 w 13043"/>
                <a:gd name="T117" fmla="*/ 6813 h 9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043" h="9788">
                  <a:moveTo>
                    <a:pt x="9781" y="2025"/>
                  </a:moveTo>
                  <a:lnTo>
                    <a:pt x="9781" y="2025"/>
                  </a:lnTo>
                  <a:lnTo>
                    <a:pt x="9723" y="1915"/>
                  </a:lnTo>
                  <a:lnTo>
                    <a:pt x="9657" y="1805"/>
                  </a:lnTo>
                  <a:lnTo>
                    <a:pt x="9591" y="1696"/>
                  </a:lnTo>
                  <a:lnTo>
                    <a:pt x="9518" y="1593"/>
                  </a:lnTo>
                  <a:lnTo>
                    <a:pt x="9445" y="1491"/>
                  </a:lnTo>
                  <a:lnTo>
                    <a:pt x="9364" y="1389"/>
                  </a:lnTo>
                  <a:lnTo>
                    <a:pt x="9196" y="1199"/>
                  </a:lnTo>
                  <a:lnTo>
                    <a:pt x="9020" y="1016"/>
                  </a:lnTo>
                  <a:lnTo>
                    <a:pt x="8831" y="848"/>
                  </a:lnTo>
                  <a:lnTo>
                    <a:pt x="8626" y="694"/>
                  </a:lnTo>
                  <a:lnTo>
                    <a:pt x="8414" y="556"/>
                  </a:lnTo>
                  <a:lnTo>
                    <a:pt x="8202" y="432"/>
                  </a:lnTo>
                  <a:lnTo>
                    <a:pt x="7976" y="321"/>
                  </a:lnTo>
                  <a:lnTo>
                    <a:pt x="7741" y="226"/>
                  </a:lnTo>
                  <a:lnTo>
                    <a:pt x="7500" y="146"/>
                  </a:lnTo>
                  <a:lnTo>
                    <a:pt x="7259" y="80"/>
                  </a:lnTo>
                  <a:lnTo>
                    <a:pt x="7142" y="59"/>
                  </a:lnTo>
                  <a:lnTo>
                    <a:pt x="7018" y="36"/>
                  </a:lnTo>
                  <a:lnTo>
                    <a:pt x="6894" y="22"/>
                  </a:lnTo>
                  <a:lnTo>
                    <a:pt x="6769" y="7"/>
                  </a:lnTo>
                  <a:lnTo>
                    <a:pt x="6645" y="0"/>
                  </a:lnTo>
                  <a:lnTo>
                    <a:pt x="6521" y="0"/>
                  </a:lnTo>
                  <a:lnTo>
                    <a:pt x="6521" y="0"/>
                  </a:lnTo>
                  <a:lnTo>
                    <a:pt x="6339" y="7"/>
                  </a:lnTo>
                  <a:lnTo>
                    <a:pt x="6163" y="15"/>
                  </a:lnTo>
                  <a:lnTo>
                    <a:pt x="5988" y="36"/>
                  </a:lnTo>
                  <a:lnTo>
                    <a:pt x="5819" y="65"/>
                  </a:lnTo>
                  <a:lnTo>
                    <a:pt x="5645" y="103"/>
                  </a:lnTo>
                  <a:lnTo>
                    <a:pt x="5483" y="146"/>
                  </a:lnTo>
                  <a:lnTo>
                    <a:pt x="5322" y="190"/>
                  </a:lnTo>
                  <a:lnTo>
                    <a:pt x="5162" y="249"/>
                  </a:lnTo>
                  <a:lnTo>
                    <a:pt x="5008" y="314"/>
                  </a:lnTo>
                  <a:lnTo>
                    <a:pt x="4855" y="388"/>
                  </a:lnTo>
                  <a:lnTo>
                    <a:pt x="4708" y="461"/>
                  </a:lnTo>
                  <a:lnTo>
                    <a:pt x="4563" y="548"/>
                  </a:lnTo>
                  <a:lnTo>
                    <a:pt x="4423" y="636"/>
                  </a:lnTo>
                  <a:lnTo>
                    <a:pt x="4292" y="731"/>
                  </a:lnTo>
                  <a:lnTo>
                    <a:pt x="4160" y="833"/>
                  </a:lnTo>
                  <a:lnTo>
                    <a:pt x="4036" y="935"/>
                  </a:lnTo>
                  <a:lnTo>
                    <a:pt x="3919" y="1052"/>
                  </a:lnTo>
                  <a:lnTo>
                    <a:pt x="3802" y="1170"/>
                  </a:lnTo>
                  <a:lnTo>
                    <a:pt x="3699" y="1287"/>
                  </a:lnTo>
                  <a:lnTo>
                    <a:pt x="3597" y="1418"/>
                  </a:lnTo>
                  <a:lnTo>
                    <a:pt x="3495" y="1549"/>
                  </a:lnTo>
                  <a:lnTo>
                    <a:pt x="3407" y="1681"/>
                  </a:lnTo>
                  <a:lnTo>
                    <a:pt x="3319" y="1820"/>
                  </a:lnTo>
                  <a:lnTo>
                    <a:pt x="3239" y="1966"/>
                  </a:lnTo>
                  <a:lnTo>
                    <a:pt x="3166" y="2113"/>
                  </a:lnTo>
                  <a:lnTo>
                    <a:pt x="3100" y="2266"/>
                  </a:lnTo>
                  <a:lnTo>
                    <a:pt x="3041" y="2419"/>
                  </a:lnTo>
                  <a:lnTo>
                    <a:pt x="2990" y="2580"/>
                  </a:lnTo>
                  <a:lnTo>
                    <a:pt x="2946" y="2741"/>
                  </a:lnTo>
                  <a:lnTo>
                    <a:pt x="2910" y="2909"/>
                  </a:lnTo>
                  <a:lnTo>
                    <a:pt x="2881" y="3077"/>
                  </a:lnTo>
                  <a:lnTo>
                    <a:pt x="2852" y="3245"/>
                  </a:lnTo>
                  <a:lnTo>
                    <a:pt x="2852" y="3245"/>
                  </a:lnTo>
                  <a:lnTo>
                    <a:pt x="2705" y="3245"/>
                  </a:lnTo>
                  <a:lnTo>
                    <a:pt x="2552" y="3260"/>
                  </a:lnTo>
                  <a:lnTo>
                    <a:pt x="2405" y="3274"/>
                  </a:lnTo>
                  <a:lnTo>
                    <a:pt x="2267" y="3304"/>
                  </a:lnTo>
                  <a:lnTo>
                    <a:pt x="2120" y="3333"/>
                  </a:lnTo>
                  <a:lnTo>
                    <a:pt x="1988" y="3377"/>
                  </a:lnTo>
                  <a:lnTo>
                    <a:pt x="1850" y="3421"/>
                  </a:lnTo>
                  <a:lnTo>
                    <a:pt x="1718" y="3472"/>
                  </a:lnTo>
                  <a:lnTo>
                    <a:pt x="1594" y="3530"/>
                  </a:lnTo>
                  <a:lnTo>
                    <a:pt x="1470" y="3597"/>
                  </a:lnTo>
                  <a:lnTo>
                    <a:pt x="1353" y="3662"/>
                  </a:lnTo>
                  <a:lnTo>
                    <a:pt x="1235" y="3742"/>
                  </a:lnTo>
                  <a:lnTo>
                    <a:pt x="1126" y="3823"/>
                  </a:lnTo>
                  <a:lnTo>
                    <a:pt x="1017" y="3911"/>
                  </a:lnTo>
                  <a:lnTo>
                    <a:pt x="914" y="3998"/>
                  </a:lnTo>
                  <a:lnTo>
                    <a:pt x="819" y="4094"/>
                  </a:lnTo>
                  <a:lnTo>
                    <a:pt x="724" y="4196"/>
                  </a:lnTo>
                  <a:lnTo>
                    <a:pt x="636" y="4298"/>
                  </a:lnTo>
                  <a:lnTo>
                    <a:pt x="556" y="4408"/>
                  </a:lnTo>
                  <a:lnTo>
                    <a:pt x="476" y="4517"/>
                  </a:lnTo>
                  <a:lnTo>
                    <a:pt x="402" y="4634"/>
                  </a:lnTo>
                  <a:lnTo>
                    <a:pt x="336" y="4751"/>
                  </a:lnTo>
                  <a:lnTo>
                    <a:pt x="271" y="4876"/>
                  </a:lnTo>
                  <a:lnTo>
                    <a:pt x="220" y="5000"/>
                  </a:lnTo>
                  <a:lnTo>
                    <a:pt x="168" y="5124"/>
                  </a:lnTo>
                  <a:lnTo>
                    <a:pt x="124" y="5255"/>
                  </a:lnTo>
                  <a:lnTo>
                    <a:pt x="88" y="5387"/>
                  </a:lnTo>
                  <a:lnTo>
                    <a:pt x="59" y="5526"/>
                  </a:lnTo>
                  <a:lnTo>
                    <a:pt x="36" y="5658"/>
                  </a:lnTo>
                  <a:lnTo>
                    <a:pt x="15" y="5796"/>
                  </a:lnTo>
                  <a:lnTo>
                    <a:pt x="7" y="5943"/>
                  </a:lnTo>
                  <a:lnTo>
                    <a:pt x="0" y="6081"/>
                  </a:lnTo>
                  <a:lnTo>
                    <a:pt x="0" y="6081"/>
                  </a:lnTo>
                  <a:lnTo>
                    <a:pt x="7" y="6213"/>
                  </a:lnTo>
                  <a:lnTo>
                    <a:pt x="15" y="6345"/>
                  </a:lnTo>
                  <a:lnTo>
                    <a:pt x="29" y="6476"/>
                  </a:lnTo>
                  <a:lnTo>
                    <a:pt x="44" y="6608"/>
                  </a:lnTo>
                  <a:lnTo>
                    <a:pt x="73" y="6732"/>
                  </a:lnTo>
                  <a:lnTo>
                    <a:pt x="103" y="6856"/>
                  </a:lnTo>
                  <a:lnTo>
                    <a:pt x="132" y="6973"/>
                  </a:lnTo>
                  <a:lnTo>
                    <a:pt x="176" y="7090"/>
                  </a:lnTo>
                  <a:lnTo>
                    <a:pt x="220" y="7207"/>
                  </a:lnTo>
                  <a:lnTo>
                    <a:pt x="271" y="7324"/>
                  </a:lnTo>
                  <a:lnTo>
                    <a:pt x="321" y="7433"/>
                  </a:lnTo>
                  <a:lnTo>
                    <a:pt x="380" y="7536"/>
                  </a:lnTo>
                  <a:lnTo>
                    <a:pt x="438" y="7638"/>
                  </a:lnTo>
                  <a:lnTo>
                    <a:pt x="512" y="7741"/>
                  </a:lnTo>
                  <a:lnTo>
                    <a:pt x="577" y="7836"/>
                  </a:lnTo>
                  <a:lnTo>
                    <a:pt x="650" y="7930"/>
                  </a:lnTo>
                  <a:lnTo>
                    <a:pt x="731" y="8018"/>
                  </a:lnTo>
                  <a:lnTo>
                    <a:pt x="819" y="8106"/>
                  </a:lnTo>
                  <a:lnTo>
                    <a:pt x="906" y="8194"/>
                  </a:lnTo>
                  <a:lnTo>
                    <a:pt x="994" y="8267"/>
                  </a:lnTo>
                  <a:lnTo>
                    <a:pt x="1089" y="8347"/>
                  </a:lnTo>
                  <a:lnTo>
                    <a:pt x="1185" y="8413"/>
                  </a:lnTo>
                  <a:lnTo>
                    <a:pt x="1287" y="8479"/>
                  </a:lnTo>
                  <a:lnTo>
                    <a:pt x="1389" y="8544"/>
                  </a:lnTo>
                  <a:lnTo>
                    <a:pt x="1499" y="8603"/>
                  </a:lnTo>
                  <a:lnTo>
                    <a:pt x="1608" y="8655"/>
                  </a:lnTo>
                  <a:lnTo>
                    <a:pt x="1718" y="8706"/>
                  </a:lnTo>
                  <a:lnTo>
                    <a:pt x="1835" y="8750"/>
                  </a:lnTo>
                  <a:lnTo>
                    <a:pt x="1952" y="8786"/>
                  </a:lnTo>
                  <a:lnTo>
                    <a:pt x="2076" y="8823"/>
                  </a:lnTo>
                  <a:lnTo>
                    <a:pt x="2200" y="8852"/>
                  </a:lnTo>
                  <a:lnTo>
                    <a:pt x="2325" y="8873"/>
                  </a:lnTo>
                  <a:lnTo>
                    <a:pt x="2325" y="9144"/>
                  </a:lnTo>
                  <a:lnTo>
                    <a:pt x="2325" y="9144"/>
                  </a:lnTo>
                  <a:lnTo>
                    <a:pt x="2332" y="9210"/>
                  </a:lnTo>
                  <a:lnTo>
                    <a:pt x="2340" y="9276"/>
                  </a:lnTo>
                  <a:lnTo>
                    <a:pt x="2355" y="9334"/>
                  </a:lnTo>
                  <a:lnTo>
                    <a:pt x="2376" y="9393"/>
                  </a:lnTo>
                  <a:lnTo>
                    <a:pt x="2405" y="9451"/>
                  </a:lnTo>
                  <a:lnTo>
                    <a:pt x="2435" y="9502"/>
                  </a:lnTo>
                  <a:lnTo>
                    <a:pt x="2471" y="9553"/>
                  </a:lnTo>
                  <a:lnTo>
                    <a:pt x="2515" y="9597"/>
                  </a:lnTo>
                  <a:lnTo>
                    <a:pt x="2559" y="9641"/>
                  </a:lnTo>
                  <a:lnTo>
                    <a:pt x="2610" y="9678"/>
                  </a:lnTo>
                  <a:lnTo>
                    <a:pt x="2661" y="9707"/>
                  </a:lnTo>
                  <a:lnTo>
                    <a:pt x="2720" y="9737"/>
                  </a:lnTo>
                  <a:lnTo>
                    <a:pt x="2778" y="9758"/>
                  </a:lnTo>
                  <a:lnTo>
                    <a:pt x="2837" y="9773"/>
                  </a:lnTo>
                  <a:lnTo>
                    <a:pt x="2902" y="9780"/>
                  </a:lnTo>
                  <a:lnTo>
                    <a:pt x="2968" y="9787"/>
                  </a:lnTo>
                  <a:lnTo>
                    <a:pt x="10293" y="9787"/>
                  </a:lnTo>
                  <a:lnTo>
                    <a:pt x="10293" y="9787"/>
                  </a:lnTo>
                  <a:lnTo>
                    <a:pt x="10359" y="9780"/>
                  </a:lnTo>
                  <a:lnTo>
                    <a:pt x="10425" y="9773"/>
                  </a:lnTo>
                  <a:lnTo>
                    <a:pt x="10483" y="9758"/>
                  </a:lnTo>
                  <a:lnTo>
                    <a:pt x="10542" y="9737"/>
                  </a:lnTo>
                  <a:lnTo>
                    <a:pt x="10600" y="9707"/>
                  </a:lnTo>
                  <a:lnTo>
                    <a:pt x="10651" y="9678"/>
                  </a:lnTo>
                  <a:lnTo>
                    <a:pt x="10702" y="9641"/>
                  </a:lnTo>
                  <a:lnTo>
                    <a:pt x="10746" y="9597"/>
                  </a:lnTo>
                  <a:lnTo>
                    <a:pt x="10790" y="9553"/>
                  </a:lnTo>
                  <a:lnTo>
                    <a:pt x="10827" y="9502"/>
                  </a:lnTo>
                  <a:lnTo>
                    <a:pt x="10856" y="9451"/>
                  </a:lnTo>
                  <a:lnTo>
                    <a:pt x="10885" y="9393"/>
                  </a:lnTo>
                  <a:lnTo>
                    <a:pt x="10907" y="9334"/>
                  </a:lnTo>
                  <a:lnTo>
                    <a:pt x="10922" y="9276"/>
                  </a:lnTo>
                  <a:lnTo>
                    <a:pt x="10929" y="9210"/>
                  </a:lnTo>
                  <a:lnTo>
                    <a:pt x="10937" y="9144"/>
                  </a:lnTo>
                  <a:lnTo>
                    <a:pt x="10937" y="8632"/>
                  </a:lnTo>
                  <a:lnTo>
                    <a:pt x="10937" y="8632"/>
                  </a:lnTo>
                  <a:lnTo>
                    <a:pt x="11156" y="8530"/>
                  </a:lnTo>
                  <a:lnTo>
                    <a:pt x="11368" y="8406"/>
                  </a:lnTo>
                  <a:lnTo>
                    <a:pt x="11580" y="8267"/>
                  </a:lnTo>
                  <a:lnTo>
                    <a:pt x="11770" y="8121"/>
                  </a:lnTo>
                  <a:lnTo>
                    <a:pt x="11960" y="7953"/>
                  </a:lnTo>
                  <a:lnTo>
                    <a:pt x="12136" y="7777"/>
                  </a:lnTo>
                  <a:lnTo>
                    <a:pt x="12296" y="7587"/>
                  </a:lnTo>
                  <a:lnTo>
                    <a:pt x="12369" y="7492"/>
                  </a:lnTo>
                  <a:lnTo>
                    <a:pt x="12442" y="7390"/>
                  </a:lnTo>
                  <a:lnTo>
                    <a:pt x="12508" y="7287"/>
                  </a:lnTo>
                  <a:lnTo>
                    <a:pt x="12574" y="7178"/>
                  </a:lnTo>
                  <a:lnTo>
                    <a:pt x="12633" y="7075"/>
                  </a:lnTo>
                  <a:lnTo>
                    <a:pt x="12691" y="6959"/>
                  </a:lnTo>
                  <a:lnTo>
                    <a:pt x="12750" y="6849"/>
                  </a:lnTo>
                  <a:lnTo>
                    <a:pt x="12793" y="6732"/>
                  </a:lnTo>
                  <a:lnTo>
                    <a:pt x="12837" y="6615"/>
                  </a:lnTo>
                  <a:lnTo>
                    <a:pt x="12881" y="6498"/>
                  </a:lnTo>
                  <a:lnTo>
                    <a:pt x="12918" y="6374"/>
                  </a:lnTo>
                  <a:lnTo>
                    <a:pt x="12947" y="6249"/>
                  </a:lnTo>
                  <a:lnTo>
                    <a:pt x="12977" y="6125"/>
                  </a:lnTo>
                  <a:lnTo>
                    <a:pt x="12998" y="6001"/>
                  </a:lnTo>
                  <a:lnTo>
                    <a:pt x="13020" y="5869"/>
                  </a:lnTo>
                  <a:lnTo>
                    <a:pt x="13027" y="5738"/>
                  </a:lnTo>
                  <a:lnTo>
                    <a:pt x="13035" y="5606"/>
                  </a:lnTo>
                  <a:lnTo>
                    <a:pt x="13042" y="5475"/>
                  </a:lnTo>
                  <a:lnTo>
                    <a:pt x="13042" y="5475"/>
                  </a:lnTo>
                  <a:lnTo>
                    <a:pt x="13035" y="5307"/>
                  </a:lnTo>
                  <a:lnTo>
                    <a:pt x="13020" y="5138"/>
                  </a:lnTo>
                  <a:lnTo>
                    <a:pt x="13006" y="4970"/>
                  </a:lnTo>
                  <a:lnTo>
                    <a:pt x="12977" y="4809"/>
                  </a:lnTo>
                  <a:lnTo>
                    <a:pt x="12939" y="4649"/>
                  </a:lnTo>
                  <a:lnTo>
                    <a:pt x="12896" y="4495"/>
                  </a:lnTo>
                  <a:lnTo>
                    <a:pt x="12845" y="4342"/>
                  </a:lnTo>
                  <a:lnTo>
                    <a:pt x="12786" y="4196"/>
                  </a:lnTo>
                  <a:lnTo>
                    <a:pt x="12728" y="4050"/>
                  </a:lnTo>
                  <a:lnTo>
                    <a:pt x="12654" y="3903"/>
                  </a:lnTo>
                  <a:lnTo>
                    <a:pt x="12574" y="3771"/>
                  </a:lnTo>
                  <a:lnTo>
                    <a:pt x="12494" y="3633"/>
                  </a:lnTo>
                  <a:lnTo>
                    <a:pt x="12398" y="3509"/>
                  </a:lnTo>
                  <a:lnTo>
                    <a:pt x="12304" y="3377"/>
                  </a:lnTo>
                  <a:lnTo>
                    <a:pt x="12201" y="3260"/>
                  </a:lnTo>
                  <a:lnTo>
                    <a:pt x="12099" y="3143"/>
                  </a:lnTo>
                  <a:lnTo>
                    <a:pt x="11982" y="3033"/>
                  </a:lnTo>
                  <a:lnTo>
                    <a:pt x="11865" y="2924"/>
                  </a:lnTo>
                  <a:lnTo>
                    <a:pt x="11748" y="2821"/>
                  </a:lnTo>
                  <a:lnTo>
                    <a:pt x="11616" y="2727"/>
                  </a:lnTo>
                  <a:lnTo>
                    <a:pt x="11484" y="2631"/>
                  </a:lnTo>
                  <a:lnTo>
                    <a:pt x="11346" y="2551"/>
                  </a:lnTo>
                  <a:lnTo>
                    <a:pt x="11207" y="2471"/>
                  </a:lnTo>
                  <a:lnTo>
                    <a:pt x="11061" y="2398"/>
                  </a:lnTo>
                  <a:lnTo>
                    <a:pt x="10914" y="2325"/>
                  </a:lnTo>
                  <a:lnTo>
                    <a:pt x="10761" y="2266"/>
                  </a:lnTo>
                  <a:lnTo>
                    <a:pt x="10607" y="2207"/>
                  </a:lnTo>
                  <a:lnTo>
                    <a:pt x="10446" y="2157"/>
                  </a:lnTo>
                  <a:lnTo>
                    <a:pt x="10286" y="2113"/>
                  </a:lnTo>
                  <a:lnTo>
                    <a:pt x="10117" y="2076"/>
                  </a:lnTo>
                  <a:lnTo>
                    <a:pt x="9949" y="2046"/>
                  </a:lnTo>
                  <a:lnTo>
                    <a:pt x="9781" y="2025"/>
                  </a:lnTo>
                  <a:close/>
                  <a:moveTo>
                    <a:pt x="10446" y="7968"/>
                  </a:moveTo>
                  <a:lnTo>
                    <a:pt x="10446" y="8800"/>
                  </a:lnTo>
                  <a:lnTo>
                    <a:pt x="10446" y="9144"/>
                  </a:lnTo>
                  <a:lnTo>
                    <a:pt x="10446" y="9144"/>
                  </a:lnTo>
                  <a:lnTo>
                    <a:pt x="10446" y="9173"/>
                  </a:lnTo>
                  <a:lnTo>
                    <a:pt x="10432" y="9203"/>
                  </a:lnTo>
                  <a:lnTo>
                    <a:pt x="10417" y="9232"/>
                  </a:lnTo>
                  <a:lnTo>
                    <a:pt x="10402" y="9254"/>
                  </a:lnTo>
                  <a:lnTo>
                    <a:pt x="10381" y="9276"/>
                  </a:lnTo>
                  <a:lnTo>
                    <a:pt x="10352" y="9283"/>
                  </a:lnTo>
                  <a:lnTo>
                    <a:pt x="10322" y="9297"/>
                  </a:lnTo>
                  <a:lnTo>
                    <a:pt x="10293" y="9297"/>
                  </a:lnTo>
                  <a:lnTo>
                    <a:pt x="2968" y="9297"/>
                  </a:lnTo>
                  <a:lnTo>
                    <a:pt x="2968" y="9297"/>
                  </a:lnTo>
                  <a:lnTo>
                    <a:pt x="2932" y="9297"/>
                  </a:lnTo>
                  <a:lnTo>
                    <a:pt x="2910" y="9283"/>
                  </a:lnTo>
                  <a:lnTo>
                    <a:pt x="2881" y="9276"/>
                  </a:lnTo>
                  <a:lnTo>
                    <a:pt x="2858" y="9254"/>
                  </a:lnTo>
                  <a:lnTo>
                    <a:pt x="2837" y="9232"/>
                  </a:lnTo>
                  <a:lnTo>
                    <a:pt x="2822" y="9203"/>
                  </a:lnTo>
                  <a:lnTo>
                    <a:pt x="2814" y="9173"/>
                  </a:lnTo>
                  <a:lnTo>
                    <a:pt x="2814" y="9144"/>
                  </a:lnTo>
                  <a:lnTo>
                    <a:pt x="2814" y="8917"/>
                  </a:lnTo>
                  <a:lnTo>
                    <a:pt x="2814" y="8106"/>
                  </a:lnTo>
                  <a:lnTo>
                    <a:pt x="2814" y="7412"/>
                  </a:lnTo>
                  <a:lnTo>
                    <a:pt x="2814" y="7412"/>
                  </a:lnTo>
                  <a:lnTo>
                    <a:pt x="2814" y="7375"/>
                  </a:lnTo>
                  <a:lnTo>
                    <a:pt x="2822" y="7353"/>
                  </a:lnTo>
                  <a:lnTo>
                    <a:pt x="2837" y="7324"/>
                  </a:lnTo>
                  <a:lnTo>
                    <a:pt x="2858" y="7302"/>
                  </a:lnTo>
                  <a:lnTo>
                    <a:pt x="2881" y="7280"/>
                  </a:lnTo>
                  <a:lnTo>
                    <a:pt x="2910" y="7266"/>
                  </a:lnTo>
                  <a:lnTo>
                    <a:pt x="2932" y="7258"/>
                  </a:lnTo>
                  <a:lnTo>
                    <a:pt x="2968" y="7258"/>
                  </a:lnTo>
                  <a:lnTo>
                    <a:pt x="5140" y="7258"/>
                  </a:lnTo>
                  <a:lnTo>
                    <a:pt x="5900" y="7258"/>
                  </a:lnTo>
                  <a:lnTo>
                    <a:pt x="5900" y="7258"/>
                  </a:lnTo>
                  <a:lnTo>
                    <a:pt x="5805" y="7215"/>
                  </a:lnTo>
                  <a:lnTo>
                    <a:pt x="5710" y="7163"/>
                  </a:lnTo>
                  <a:lnTo>
                    <a:pt x="5622" y="7112"/>
                  </a:lnTo>
                  <a:lnTo>
                    <a:pt x="5534" y="7054"/>
                  </a:lnTo>
                  <a:lnTo>
                    <a:pt x="5454" y="6988"/>
                  </a:lnTo>
                  <a:lnTo>
                    <a:pt x="5381" y="6922"/>
                  </a:lnTo>
                  <a:lnTo>
                    <a:pt x="5308" y="6849"/>
                  </a:lnTo>
                  <a:lnTo>
                    <a:pt x="5242" y="6769"/>
                  </a:lnTo>
                  <a:lnTo>
                    <a:pt x="5242" y="6769"/>
                  </a:lnTo>
                  <a:lnTo>
                    <a:pt x="5162" y="6659"/>
                  </a:lnTo>
                  <a:lnTo>
                    <a:pt x="5089" y="6549"/>
                  </a:lnTo>
                  <a:lnTo>
                    <a:pt x="5022" y="6425"/>
                  </a:lnTo>
                  <a:lnTo>
                    <a:pt x="4972" y="6301"/>
                  </a:lnTo>
                  <a:lnTo>
                    <a:pt x="4928" y="6169"/>
                  </a:lnTo>
                  <a:lnTo>
                    <a:pt x="4898" y="6037"/>
                  </a:lnTo>
                  <a:lnTo>
                    <a:pt x="4884" y="5899"/>
                  </a:lnTo>
                  <a:lnTo>
                    <a:pt x="4877" y="5760"/>
                  </a:lnTo>
                  <a:lnTo>
                    <a:pt x="4877" y="5760"/>
                  </a:lnTo>
                  <a:lnTo>
                    <a:pt x="4884" y="5592"/>
                  </a:lnTo>
                  <a:lnTo>
                    <a:pt x="4906" y="5431"/>
                  </a:lnTo>
                  <a:lnTo>
                    <a:pt x="4949" y="5278"/>
                  </a:lnTo>
                  <a:lnTo>
                    <a:pt x="5001" y="5124"/>
                  </a:lnTo>
                  <a:lnTo>
                    <a:pt x="5066" y="4985"/>
                  </a:lnTo>
                  <a:lnTo>
                    <a:pt x="5154" y="4853"/>
                  </a:lnTo>
                  <a:lnTo>
                    <a:pt x="5242" y="4729"/>
                  </a:lnTo>
                  <a:lnTo>
                    <a:pt x="5352" y="4612"/>
                  </a:lnTo>
                  <a:lnTo>
                    <a:pt x="5469" y="4510"/>
                  </a:lnTo>
                  <a:lnTo>
                    <a:pt x="5593" y="4415"/>
                  </a:lnTo>
                  <a:lnTo>
                    <a:pt x="5732" y="4335"/>
                  </a:lnTo>
                  <a:lnTo>
                    <a:pt x="5871" y="4268"/>
                  </a:lnTo>
                  <a:lnTo>
                    <a:pt x="6024" y="4218"/>
                  </a:lnTo>
                  <a:lnTo>
                    <a:pt x="6186" y="4174"/>
                  </a:lnTo>
                  <a:lnTo>
                    <a:pt x="6354" y="4152"/>
                  </a:lnTo>
                  <a:lnTo>
                    <a:pt x="6521" y="4144"/>
                  </a:lnTo>
                  <a:lnTo>
                    <a:pt x="6521" y="4144"/>
                  </a:lnTo>
                  <a:lnTo>
                    <a:pt x="6688" y="4152"/>
                  </a:lnTo>
                  <a:lnTo>
                    <a:pt x="6856" y="4174"/>
                  </a:lnTo>
                  <a:lnTo>
                    <a:pt x="7018" y="4218"/>
                  </a:lnTo>
                  <a:lnTo>
                    <a:pt x="7171" y="4268"/>
                  </a:lnTo>
                  <a:lnTo>
                    <a:pt x="7310" y="4335"/>
                  </a:lnTo>
                  <a:lnTo>
                    <a:pt x="7449" y="4415"/>
                  </a:lnTo>
                  <a:lnTo>
                    <a:pt x="7573" y="4510"/>
                  </a:lnTo>
                  <a:lnTo>
                    <a:pt x="7690" y="4612"/>
                  </a:lnTo>
                  <a:lnTo>
                    <a:pt x="7800" y="4729"/>
                  </a:lnTo>
                  <a:lnTo>
                    <a:pt x="7888" y="4853"/>
                  </a:lnTo>
                  <a:lnTo>
                    <a:pt x="7968" y="4985"/>
                  </a:lnTo>
                  <a:lnTo>
                    <a:pt x="8041" y="5124"/>
                  </a:lnTo>
                  <a:lnTo>
                    <a:pt x="8093" y="5278"/>
                  </a:lnTo>
                  <a:lnTo>
                    <a:pt x="8136" y="5431"/>
                  </a:lnTo>
                  <a:lnTo>
                    <a:pt x="8158" y="5592"/>
                  </a:lnTo>
                  <a:lnTo>
                    <a:pt x="8165" y="5760"/>
                  </a:lnTo>
                  <a:lnTo>
                    <a:pt x="8165" y="5760"/>
                  </a:lnTo>
                  <a:lnTo>
                    <a:pt x="8158" y="5899"/>
                  </a:lnTo>
                  <a:lnTo>
                    <a:pt x="8144" y="6037"/>
                  </a:lnTo>
                  <a:lnTo>
                    <a:pt x="8114" y="6169"/>
                  </a:lnTo>
                  <a:lnTo>
                    <a:pt x="8070" y="6301"/>
                  </a:lnTo>
                  <a:lnTo>
                    <a:pt x="8020" y="6425"/>
                  </a:lnTo>
                  <a:lnTo>
                    <a:pt x="7953" y="6549"/>
                  </a:lnTo>
                  <a:lnTo>
                    <a:pt x="7880" y="6659"/>
                  </a:lnTo>
                  <a:lnTo>
                    <a:pt x="7800" y="6769"/>
                  </a:lnTo>
                  <a:lnTo>
                    <a:pt x="7800" y="6769"/>
                  </a:lnTo>
                  <a:lnTo>
                    <a:pt x="7734" y="6849"/>
                  </a:lnTo>
                  <a:lnTo>
                    <a:pt x="7661" y="6922"/>
                  </a:lnTo>
                  <a:lnTo>
                    <a:pt x="7588" y="6988"/>
                  </a:lnTo>
                  <a:lnTo>
                    <a:pt x="7508" y="7054"/>
                  </a:lnTo>
                  <a:lnTo>
                    <a:pt x="7420" y="7112"/>
                  </a:lnTo>
                  <a:lnTo>
                    <a:pt x="7332" y="7163"/>
                  </a:lnTo>
                  <a:lnTo>
                    <a:pt x="7237" y="7215"/>
                  </a:lnTo>
                  <a:lnTo>
                    <a:pt x="7142" y="7258"/>
                  </a:lnTo>
                  <a:lnTo>
                    <a:pt x="7902" y="7258"/>
                  </a:lnTo>
                  <a:lnTo>
                    <a:pt x="10293" y="7258"/>
                  </a:lnTo>
                  <a:lnTo>
                    <a:pt x="10293" y="7258"/>
                  </a:lnTo>
                  <a:lnTo>
                    <a:pt x="10322" y="7258"/>
                  </a:lnTo>
                  <a:lnTo>
                    <a:pt x="10352" y="7266"/>
                  </a:lnTo>
                  <a:lnTo>
                    <a:pt x="10381" y="7280"/>
                  </a:lnTo>
                  <a:lnTo>
                    <a:pt x="10402" y="7302"/>
                  </a:lnTo>
                  <a:lnTo>
                    <a:pt x="10417" y="7324"/>
                  </a:lnTo>
                  <a:lnTo>
                    <a:pt x="10432" y="7353"/>
                  </a:lnTo>
                  <a:lnTo>
                    <a:pt x="10446" y="7375"/>
                  </a:lnTo>
                  <a:lnTo>
                    <a:pt x="10446" y="7412"/>
                  </a:lnTo>
                  <a:lnTo>
                    <a:pt x="10446" y="7968"/>
                  </a:lnTo>
                  <a:close/>
                  <a:moveTo>
                    <a:pt x="5286" y="4144"/>
                  </a:moveTo>
                  <a:lnTo>
                    <a:pt x="5286" y="3742"/>
                  </a:lnTo>
                  <a:lnTo>
                    <a:pt x="5286" y="3742"/>
                  </a:lnTo>
                  <a:lnTo>
                    <a:pt x="5293" y="3611"/>
                  </a:lnTo>
                  <a:lnTo>
                    <a:pt x="5315" y="3486"/>
                  </a:lnTo>
                  <a:lnTo>
                    <a:pt x="5345" y="3370"/>
                  </a:lnTo>
                  <a:lnTo>
                    <a:pt x="5389" y="3253"/>
                  </a:lnTo>
                  <a:lnTo>
                    <a:pt x="5439" y="3143"/>
                  </a:lnTo>
                  <a:lnTo>
                    <a:pt x="5498" y="3048"/>
                  </a:lnTo>
                  <a:lnTo>
                    <a:pt x="5571" y="2953"/>
                  </a:lnTo>
                  <a:lnTo>
                    <a:pt x="5651" y="2872"/>
                  </a:lnTo>
                  <a:lnTo>
                    <a:pt x="5739" y="2792"/>
                  </a:lnTo>
                  <a:lnTo>
                    <a:pt x="5834" y="2727"/>
                  </a:lnTo>
                  <a:lnTo>
                    <a:pt x="5937" y="2668"/>
                  </a:lnTo>
                  <a:lnTo>
                    <a:pt x="6046" y="2616"/>
                  </a:lnTo>
                  <a:lnTo>
                    <a:pt x="6156" y="2580"/>
                  </a:lnTo>
                  <a:lnTo>
                    <a:pt x="6273" y="2551"/>
                  </a:lnTo>
                  <a:lnTo>
                    <a:pt x="6397" y="2536"/>
                  </a:lnTo>
                  <a:lnTo>
                    <a:pt x="6521" y="2529"/>
                  </a:lnTo>
                  <a:lnTo>
                    <a:pt x="6521" y="2529"/>
                  </a:lnTo>
                  <a:lnTo>
                    <a:pt x="6645" y="2536"/>
                  </a:lnTo>
                  <a:lnTo>
                    <a:pt x="6769" y="2551"/>
                  </a:lnTo>
                  <a:lnTo>
                    <a:pt x="6886" y="2580"/>
                  </a:lnTo>
                  <a:lnTo>
                    <a:pt x="6996" y="2616"/>
                  </a:lnTo>
                  <a:lnTo>
                    <a:pt x="7105" y="2668"/>
                  </a:lnTo>
                  <a:lnTo>
                    <a:pt x="7208" y="2727"/>
                  </a:lnTo>
                  <a:lnTo>
                    <a:pt x="7303" y="2792"/>
                  </a:lnTo>
                  <a:lnTo>
                    <a:pt x="7391" y="2872"/>
                  </a:lnTo>
                  <a:lnTo>
                    <a:pt x="7471" y="2953"/>
                  </a:lnTo>
                  <a:lnTo>
                    <a:pt x="7544" y="3048"/>
                  </a:lnTo>
                  <a:lnTo>
                    <a:pt x="7603" y="3143"/>
                  </a:lnTo>
                  <a:lnTo>
                    <a:pt x="7653" y="3253"/>
                  </a:lnTo>
                  <a:lnTo>
                    <a:pt x="7697" y="3370"/>
                  </a:lnTo>
                  <a:lnTo>
                    <a:pt x="7727" y="3486"/>
                  </a:lnTo>
                  <a:lnTo>
                    <a:pt x="7749" y="3611"/>
                  </a:lnTo>
                  <a:lnTo>
                    <a:pt x="7756" y="3742"/>
                  </a:lnTo>
                  <a:lnTo>
                    <a:pt x="7756" y="3742"/>
                  </a:lnTo>
                  <a:lnTo>
                    <a:pt x="7756" y="4144"/>
                  </a:lnTo>
                  <a:lnTo>
                    <a:pt x="7756" y="4144"/>
                  </a:lnTo>
                  <a:lnTo>
                    <a:pt x="7617" y="4056"/>
                  </a:lnTo>
                  <a:lnTo>
                    <a:pt x="7479" y="3976"/>
                  </a:lnTo>
                  <a:lnTo>
                    <a:pt x="7325" y="3903"/>
                  </a:lnTo>
                  <a:lnTo>
                    <a:pt x="7179" y="3845"/>
                  </a:lnTo>
                  <a:lnTo>
                    <a:pt x="7018" y="3801"/>
                  </a:lnTo>
                  <a:lnTo>
                    <a:pt x="6856" y="3771"/>
                  </a:lnTo>
                  <a:lnTo>
                    <a:pt x="6688" y="3750"/>
                  </a:lnTo>
                  <a:lnTo>
                    <a:pt x="6521" y="3742"/>
                  </a:lnTo>
                  <a:lnTo>
                    <a:pt x="6521" y="3742"/>
                  </a:lnTo>
                  <a:lnTo>
                    <a:pt x="6354" y="3750"/>
                  </a:lnTo>
                  <a:lnTo>
                    <a:pt x="6186" y="3771"/>
                  </a:lnTo>
                  <a:lnTo>
                    <a:pt x="6024" y="3801"/>
                  </a:lnTo>
                  <a:lnTo>
                    <a:pt x="5863" y="3845"/>
                  </a:lnTo>
                  <a:lnTo>
                    <a:pt x="5710" y="3903"/>
                  </a:lnTo>
                  <a:lnTo>
                    <a:pt x="5563" y="3976"/>
                  </a:lnTo>
                  <a:lnTo>
                    <a:pt x="5425" y="4056"/>
                  </a:lnTo>
                  <a:lnTo>
                    <a:pt x="5286" y="4144"/>
                  </a:lnTo>
                  <a:close/>
                  <a:moveTo>
                    <a:pt x="10937" y="7741"/>
                  </a:moveTo>
                  <a:lnTo>
                    <a:pt x="10937" y="7412"/>
                  </a:lnTo>
                  <a:lnTo>
                    <a:pt x="10937" y="7412"/>
                  </a:lnTo>
                  <a:lnTo>
                    <a:pt x="10929" y="7346"/>
                  </a:lnTo>
                  <a:lnTo>
                    <a:pt x="10922" y="7280"/>
                  </a:lnTo>
                  <a:lnTo>
                    <a:pt x="10907" y="7222"/>
                  </a:lnTo>
                  <a:lnTo>
                    <a:pt x="10885" y="7163"/>
                  </a:lnTo>
                  <a:lnTo>
                    <a:pt x="10856" y="7104"/>
                  </a:lnTo>
                  <a:lnTo>
                    <a:pt x="10827" y="7054"/>
                  </a:lnTo>
                  <a:lnTo>
                    <a:pt x="10790" y="7002"/>
                  </a:lnTo>
                  <a:lnTo>
                    <a:pt x="10746" y="6959"/>
                  </a:lnTo>
                  <a:lnTo>
                    <a:pt x="10702" y="6915"/>
                  </a:lnTo>
                  <a:lnTo>
                    <a:pt x="10651" y="6878"/>
                  </a:lnTo>
                  <a:lnTo>
                    <a:pt x="10600" y="6849"/>
                  </a:lnTo>
                  <a:lnTo>
                    <a:pt x="10542" y="6819"/>
                  </a:lnTo>
                  <a:lnTo>
                    <a:pt x="10483" y="6798"/>
                  </a:lnTo>
                  <a:lnTo>
                    <a:pt x="10425" y="6783"/>
                  </a:lnTo>
                  <a:lnTo>
                    <a:pt x="10359" y="6775"/>
                  </a:lnTo>
                  <a:lnTo>
                    <a:pt x="10293" y="6769"/>
                  </a:lnTo>
                  <a:lnTo>
                    <a:pt x="8326" y="6769"/>
                  </a:lnTo>
                  <a:lnTo>
                    <a:pt x="8305" y="6769"/>
                  </a:lnTo>
                  <a:lnTo>
                    <a:pt x="8305" y="6769"/>
                  </a:lnTo>
                  <a:lnTo>
                    <a:pt x="8363" y="6659"/>
                  </a:lnTo>
                  <a:lnTo>
                    <a:pt x="8421" y="6534"/>
                  </a:lnTo>
                  <a:lnTo>
                    <a:pt x="8465" y="6418"/>
                  </a:lnTo>
                  <a:lnTo>
                    <a:pt x="8509" y="6293"/>
                  </a:lnTo>
                  <a:lnTo>
                    <a:pt x="8538" y="6162"/>
                  </a:lnTo>
                  <a:lnTo>
                    <a:pt x="8561" y="6031"/>
                  </a:lnTo>
                  <a:lnTo>
                    <a:pt x="8575" y="5899"/>
                  </a:lnTo>
                  <a:lnTo>
                    <a:pt x="8575" y="5760"/>
                  </a:lnTo>
                  <a:lnTo>
                    <a:pt x="8575" y="5760"/>
                  </a:lnTo>
                  <a:lnTo>
                    <a:pt x="8575" y="5592"/>
                  </a:lnTo>
                  <a:lnTo>
                    <a:pt x="8553" y="5423"/>
                  </a:lnTo>
                  <a:lnTo>
                    <a:pt x="8517" y="5255"/>
                  </a:lnTo>
                  <a:lnTo>
                    <a:pt x="8473" y="5102"/>
                  </a:lnTo>
                  <a:lnTo>
                    <a:pt x="8407" y="4949"/>
                  </a:lnTo>
                  <a:lnTo>
                    <a:pt x="8341" y="4802"/>
                  </a:lnTo>
                  <a:lnTo>
                    <a:pt x="8261" y="4671"/>
                  </a:lnTo>
                  <a:lnTo>
                    <a:pt x="8165" y="4547"/>
                  </a:lnTo>
                  <a:lnTo>
                    <a:pt x="8165" y="4547"/>
                  </a:lnTo>
                  <a:lnTo>
                    <a:pt x="8165" y="3742"/>
                  </a:lnTo>
                  <a:lnTo>
                    <a:pt x="8165" y="3742"/>
                  </a:lnTo>
                  <a:lnTo>
                    <a:pt x="8158" y="3574"/>
                  </a:lnTo>
                  <a:lnTo>
                    <a:pt x="8136" y="3413"/>
                  </a:lnTo>
                  <a:lnTo>
                    <a:pt x="8093" y="3253"/>
                  </a:lnTo>
                  <a:lnTo>
                    <a:pt x="8041" y="3107"/>
                  </a:lnTo>
                  <a:lnTo>
                    <a:pt x="7968" y="2960"/>
                  </a:lnTo>
                  <a:lnTo>
                    <a:pt x="7888" y="2829"/>
                  </a:lnTo>
                  <a:lnTo>
                    <a:pt x="7800" y="2704"/>
                  </a:lnTo>
                  <a:lnTo>
                    <a:pt x="7690" y="2595"/>
                  </a:lnTo>
                  <a:lnTo>
                    <a:pt x="7573" y="2486"/>
                  </a:lnTo>
                  <a:lnTo>
                    <a:pt x="7449" y="2398"/>
                  </a:lnTo>
                  <a:lnTo>
                    <a:pt x="7310" y="2317"/>
                  </a:lnTo>
                  <a:lnTo>
                    <a:pt x="7171" y="2251"/>
                  </a:lnTo>
                  <a:lnTo>
                    <a:pt x="7018" y="2193"/>
                  </a:lnTo>
                  <a:lnTo>
                    <a:pt x="6856" y="2157"/>
                  </a:lnTo>
                  <a:lnTo>
                    <a:pt x="6688" y="2134"/>
                  </a:lnTo>
                  <a:lnTo>
                    <a:pt x="6521" y="2127"/>
                  </a:lnTo>
                  <a:lnTo>
                    <a:pt x="6521" y="2127"/>
                  </a:lnTo>
                  <a:lnTo>
                    <a:pt x="6354" y="2134"/>
                  </a:lnTo>
                  <a:lnTo>
                    <a:pt x="6186" y="2157"/>
                  </a:lnTo>
                  <a:lnTo>
                    <a:pt x="6024" y="2193"/>
                  </a:lnTo>
                  <a:lnTo>
                    <a:pt x="5871" y="2251"/>
                  </a:lnTo>
                  <a:lnTo>
                    <a:pt x="5732" y="2317"/>
                  </a:lnTo>
                  <a:lnTo>
                    <a:pt x="5593" y="2398"/>
                  </a:lnTo>
                  <a:lnTo>
                    <a:pt x="5469" y="2486"/>
                  </a:lnTo>
                  <a:lnTo>
                    <a:pt x="5352" y="2595"/>
                  </a:lnTo>
                  <a:lnTo>
                    <a:pt x="5242" y="2704"/>
                  </a:lnTo>
                  <a:lnTo>
                    <a:pt x="5154" y="2829"/>
                  </a:lnTo>
                  <a:lnTo>
                    <a:pt x="5066" y="2960"/>
                  </a:lnTo>
                  <a:lnTo>
                    <a:pt x="5001" y="3107"/>
                  </a:lnTo>
                  <a:lnTo>
                    <a:pt x="4949" y="3253"/>
                  </a:lnTo>
                  <a:lnTo>
                    <a:pt x="4906" y="3413"/>
                  </a:lnTo>
                  <a:lnTo>
                    <a:pt x="4884" y="3574"/>
                  </a:lnTo>
                  <a:lnTo>
                    <a:pt x="4877" y="3742"/>
                  </a:lnTo>
                  <a:lnTo>
                    <a:pt x="4877" y="3742"/>
                  </a:lnTo>
                  <a:lnTo>
                    <a:pt x="4877" y="4547"/>
                  </a:lnTo>
                  <a:lnTo>
                    <a:pt x="4877" y="4547"/>
                  </a:lnTo>
                  <a:lnTo>
                    <a:pt x="4781" y="4671"/>
                  </a:lnTo>
                  <a:lnTo>
                    <a:pt x="4701" y="4802"/>
                  </a:lnTo>
                  <a:lnTo>
                    <a:pt x="4628" y="4949"/>
                  </a:lnTo>
                  <a:lnTo>
                    <a:pt x="4569" y="5102"/>
                  </a:lnTo>
                  <a:lnTo>
                    <a:pt x="4525" y="5255"/>
                  </a:lnTo>
                  <a:lnTo>
                    <a:pt x="4489" y="5423"/>
                  </a:lnTo>
                  <a:lnTo>
                    <a:pt x="4467" y="5592"/>
                  </a:lnTo>
                  <a:lnTo>
                    <a:pt x="4460" y="5760"/>
                  </a:lnTo>
                  <a:lnTo>
                    <a:pt x="4460" y="5760"/>
                  </a:lnTo>
                  <a:lnTo>
                    <a:pt x="4467" y="5899"/>
                  </a:lnTo>
                  <a:lnTo>
                    <a:pt x="4481" y="6031"/>
                  </a:lnTo>
                  <a:lnTo>
                    <a:pt x="4504" y="6162"/>
                  </a:lnTo>
                  <a:lnTo>
                    <a:pt x="4533" y="6293"/>
                  </a:lnTo>
                  <a:lnTo>
                    <a:pt x="4577" y="6418"/>
                  </a:lnTo>
                  <a:lnTo>
                    <a:pt x="4621" y="6534"/>
                  </a:lnTo>
                  <a:lnTo>
                    <a:pt x="4679" y="6659"/>
                  </a:lnTo>
                  <a:lnTo>
                    <a:pt x="4737" y="6769"/>
                  </a:lnTo>
                  <a:lnTo>
                    <a:pt x="4708" y="6769"/>
                  </a:lnTo>
                  <a:lnTo>
                    <a:pt x="2968" y="6769"/>
                  </a:lnTo>
                  <a:lnTo>
                    <a:pt x="2968" y="6769"/>
                  </a:lnTo>
                  <a:lnTo>
                    <a:pt x="2902" y="6775"/>
                  </a:lnTo>
                  <a:lnTo>
                    <a:pt x="2837" y="6783"/>
                  </a:lnTo>
                  <a:lnTo>
                    <a:pt x="2778" y="6798"/>
                  </a:lnTo>
                  <a:lnTo>
                    <a:pt x="2720" y="6819"/>
                  </a:lnTo>
                  <a:lnTo>
                    <a:pt x="2661" y="6849"/>
                  </a:lnTo>
                  <a:lnTo>
                    <a:pt x="2610" y="6878"/>
                  </a:lnTo>
                  <a:lnTo>
                    <a:pt x="2559" y="6915"/>
                  </a:lnTo>
                  <a:lnTo>
                    <a:pt x="2515" y="6959"/>
                  </a:lnTo>
                  <a:lnTo>
                    <a:pt x="2471" y="7002"/>
                  </a:lnTo>
                  <a:lnTo>
                    <a:pt x="2435" y="7054"/>
                  </a:lnTo>
                  <a:lnTo>
                    <a:pt x="2405" y="7104"/>
                  </a:lnTo>
                  <a:lnTo>
                    <a:pt x="2376" y="7163"/>
                  </a:lnTo>
                  <a:lnTo>
                    <a:pt x="2355" y="7222"/>
                  </a:lnTo>
                  <a:lnTo>
                    <a:pt x="2340" y="7280"/>
                  </a:lnTo>
                  <a:lnTo>
                    <a:pt x="2332" y="7346"/>
                  </a:lnTo>
                  <a:lnTo>
                    <a:pt x="2325" y="7412"/>
                  </a:lnTo>
                  <a:lnTo>
                    <a:pt x="2325" y="8041"/>
                  </a:lnTo>
                  <a:lnTo>
                    <a:pt x="2325" y="8041"/>
                  </a:lnTo>
                  <a:lnTo>
                    <a:pt x="2164" y="7989"/>
                  </a:lnTo>
                  <a:lnTo>
                    <a:pt x="2011" y="7924"/>
                  </a:lnTo>
                  <a:lnTo>
                    <a:pt x="1864" y="7850"/>
                  </a:lnTo>
                  <a:lnTo>
                    <a:pt x="1726" y="7762"/>
                  </a:lnTo>
                  <a:lnTo>
                    <a:pt x="1594" y="7668"/>
                  </a:lnTo>
                  <a:lnTo>
                    <a:pt x="1470" y="7565"/>
                  </a:lnTo>
                  <a:lnTo>
                    <a:pt x="1353" y="7448"/>
                  </a:lnTo>
                  <a:lnTo>
                    <a:pt x="1243" y="7324"/>
                  </a:lnTo>
                  <a:lnTo>
                    <a:pt x="1147" y="7192"/>
                  </a:lnTo>
                  <a:lnTo>
                    <a:pt x="1067" y="7046"/>
                  </a:lnTo>
                  <a:lnTo>
                    <a:pt x="994" y="6900"/>
                  </a:lnTo>
                  <a:lnTo>
                    <a:pt x="929" y="6746"/>
                  </a:lnTo>
                  <a:lnTo>
                    <a:pt x="885" y="6586"/>
                  </a:lnTo>
                  <a:lnTo>
                    <a:pt x="848" y="6425"/>
                  </a:lnTo>
                  <a:lnTo>
                    <a:pt x="826" y="6257"/>
                  </a:lnTo>
                  <a:lnTo>
                    <a:pt x="819" y="6081"/>
                  </a:lnTo>
                  <a:lnTo>
                    <a:pt x="819" y="6081"/>
                  </a:lnTo>
                  <a:lnTo>
                    <a:pt x="826" y="5899"/>
                  </a:lnTo>
                  <a:lnTo>
                    <a:pt x="848" y="5716"/>
                  </a:lnTo>
                  <a:lnTo>
                    <a:pt x="892" y="5548"/>
                  </a:lnTo>
                  <a:lnTo>
                    <a:pt x="943" y="5379"/>
                  </a:lnTo>
                  <a:lnTo>
                    <a:pt x="1017" y="5211"/>
                  </a:lnTo>
                  <a:lnTo>
                    <a:pt x="1097" y="5058"/>
                  </a:lnTo>
                  <a:lnTo>
                    <a:pt x="1191" y="4912"/>
                  </a:lnTo>
                  <a:lnTo>
                    <a:pt x="1302" y="4780"/>
                  </a:lnTo>
                  <a:lnTo>
                    <a:pt x="1418" y="4649"/>
                  </a:lnTo>
                  <a:lnTo>
                    <a:pt x="1543" y="4532"/>
                  </a:lnTo>
                  <a:lnTo>
                    <a:pt x="1682" y="4429"/>
                  </a:lnTo>
                  <a:lnTo>
                    <a:pt x="1828" y="4335"/>
                  </a:lnTo>
                  <a:lnTo>
                    <a:pt x="1981" y="4254"/>
                  </a:lnTo>
                  <a:lnTo>
                    <a:pt x="2149" y="4181"/>
                  </a:lnTo>
                  <a:lnTo>
                    <a:pt x="2317" y="4130"/>
                  </a:lnTo>
                  <a:lnTo>
                    <a:pt x="2493" y="4086"/>
                  </a:lnTo>
                  <a:lnTo>
                    <a:pt x="2493" y="4086"/>
                  </a:lnTo>
                  <a:lnTo>
                    <a:pt x="2500" y="4086"/>
                  </a:lnTo>
                  <a:lnTo>
                    <a:pt x="2500" y="4086"/>
                  </a:lnTo>
                  <a:lnTo>
                    <a:pt x="2764" y="4056"/>
                  </a:lnTo>
                  <a:lnTo>
                    <a:pt x="2764" y="4056"/>
                  </a:lnTo>
                  <a:lnTo>
                    <a:pt x="2961" y="4042"/>
                  </a:lnTo>
                  <a:lnTo>
                    <a:pt x="3181" y="4027"/>
                  </a:lnTo>
                  <a:lnTo>
                    <a:pt x="3422" y="4013"/>
                  </a:lnTo>
                  <a:lnTo>
                    <a:pt x="3670" y="4013"/>
                  </a:lnTo>
                  <a:lnTo>
                    <a:pt x="3670" y="4013"/>
                  </a:lnTo>
                  <a:lnTo>
                    <a:pt x="3670" y="3647"/>
                  </a:lnTo>
                  <a:lnTo>
                    <a:pt x="3670" y="3647"/>
                  </a:lnTo>
                  <a:lnTo>
                    <a:pt x="3670" y="3509"/>
                  </a:lnTo>
                  <a:lnTo>
                    <a:pt x="3685" y="3370"/>
                  </a:lnTo>
                  <a:lnTo>
                    <a:pt x="3699" y="3231"/>
                  </a:lnTo>
                  <a:lnTo>
                    <a:pt x="3722" y="3092"/>
                  </a:lnTo>
                  <a:lnTo>
                    <a:pt x="3758" y="2953"/>
                  </a:lnTo>
                  <a:lnTo>
                    <a:pt x="3795" y="2821"/>
                  </a:lnTo>
                  <a:lnTo>
                    <a:pt x="3838" y="2690"/>
                  </a:lnTo>
                  <a:lnTo>
                    <a:pt x="3882" y="2566"/>
                  </a:lnTo>
                  <a:lnTo>
                    <a:pt x="3940" y="2442"/>
                  </a:lnTo>
                  <a:lnTo>
                    <a:pt x="3999" y="2317"/>
                  </a:lnTo>
                  <a:lnTo>
                    <a:pt x="4072" y="2200"/>
                  </a:lnTo>
                  <a:lnTo>
                    <a:pt x="4138" y="2083"/>
                  </a:lnTo>
                  <a:lnTo>
                    <a:pt x="4219" y="1973"/>
                  </a:lnTo>
                  <a:lnTo>
                    <a:pt x="4307" y="1864"/>
                  </a:lnTo>
                  <a:lnTo>
                    <a:pt x="4394" y="1761"/>
                  </a:lnTo>
                  <a:lnTo>
                    <a:pt x="4481" y="1659"/>
                  </a:lnTo>
                  <a:lnTo>
                    <a:pt x="4584" y="1564"/>
                  </a:lnTo>
                  <a:lnTo>
                    <a:pt x="4687" y="1476"/>
                  </a:lnTo>
                  <a:lnTo>
                    <a:pt x="4789" y="1389"/>
                  </a:lnTo>
                  <a:lnTo>
                    <a:pt x="4906" y="1308"/>
                  </a:lnTo>
                  <a:lnTo>
                    <a:pt x="5016" y="1235"/>
                  </a:lnTo>
                  <a:lnTo>
                    <a:pt x="5140" y="1162"/>
                  </a:lnTo>
                  <a:lnTo>
                    <a:pt x="5264" y="1096"/>
                  </a:lnTo>
                  <a:lnTo>
                    <a:pt x="5389" y="1038"/>
                  </a:lnTo>
                  <a:lnTo>
                    <a:pt x="5520" y="987"/>
                  </a:lnTo>
                  <a:lnTo>
                    <a:pt x="5651" y="943"/>
                  </a:lnTo>
                  <a:lnTo>
                    <a:pt x="5790" y="906"/>
                  </a:lnTo>
                  <a:lnTo>
                    <a:pt x="5930" y="870"/>
                  </a:lnTo>
                  <a:lnTo>
                    <a:pt x="6075" y="848"/>
                  </a:lnTo>
                  <a:lnTo>
                    <a:pt x="6222" y="826"/>
                  </a:lnTo>
                  <a:lnTo>
                    <a:pt x="6368" y="811"/>
                  </a:lnTo>
                  <a:lnTo>
                    <a:pt x="6521" y="811"/>
                  </a:lnTo>
                  <a:lnTo>
                    <a:pt x="6521" y="811"/>
                  </a:lnTo>
                  <a:lnTo>
                    <a:pt x="6732" y="819"/>
                  </a:lnTo>
                  <a:lnTo>
                    <a:pt x="6937" y="841"/>
                  </a:lnTo>
                  <a:lnTo>
                    <a:pt x="7135" y="885"/>
                  </a:lnTo>
                  <a:lnTo>
                    <a:pt x="7332" y="943"/>
                  </a:lnTo>
                  <a:lnTo>
                    <a:pt x="7529" y="1009"/>
                  </a:lnTo>
                  <a:lnTo>
                    <a:pt x="7720" y="1096"/>
                  </a:lnTo>
                  <a:lnTo>
                    <a:pt x="7895" y="1191"/>
                  </a:lnTo>
                  <a:lnTo>
                    <a:pt x="8070" y="1308"/>
                  </a:lnTo>
                  <a:lnTo>
                    <a:pt x="8238" y="1432"/>
                  </a:lnTo>
                  <a:lnTo>
                    <a:pt x="8399" y="1572"/>
                  </a:lnTo>
                  <a:lnTo>
                    <a:pt x="8553" y="1717"/>
                  </a:lnTo>
                  <a:lnTo>
                    <a:pt x="8699" y="1878"/>
                  </a:lnTo>
                  <a:lnTo>
                    <a:pt x="8831" y="2054"/>
                  </a:lnTo>
                  <a:lnTo>
                    <a:pt x="8955" y="2237"/>
                  </a:lnTo>
                  <a:lnTo>
                    <a:pt x="9064" y="2434"/>
                  </a:lnTo>
                  <a:lnTo>
                    <a:pt x="9167" y="2639"/>
                  </a:lnTo>
                  <a:lnTo>
                    <a:pt x="9167" y="2639"/>
                  </a:lnTo>
                  <a:lnTo>
                    <a:pt x="9270" y="2836"/>
                  </a:lnTo>
                  <a:lnTo>
                    <a:pt x="9270" y="2836"/>
                  </a:lnTo>
                  <a:lnTo>
                    <a:pt x="9576" y="2836"/>
                  </a:lnTo>
                  <a:lnTo>
                    <a:pt x="9576" y="2836"/>
                  </a:lnTo>
                  <a:lnTo>
                    <a:pt x="9708" y="2843"/>
                  </a:lnTo>
                  <a:lnTo>
                    <a:pt x="9840" y="2851"/>
                  </a:lnTo>
                  <a:lnTo>
                    <a:pt x="9972" y="2872"/>
                  </a:lnTo>
                  <a:lnTo>
                    <a:pt x="10103" y="2895"/>
                  </a:lnTo>
                  <a:lnTo>
                    <a:pt x="10228" y="2924"/>
                  </a:lnTo>
                  <a:lnTo>
                    <a:pt x="10352" y="2960"/>
                  </a:lnTo>
                  <a:lnTo>
                    <a:pt x="10476" y="3004"/>
                  </a:lnTo>
                  <a:lnTo>
                    <a:pt x="10593" y="3048"/>
                  </a:lnTo>
                  <a:lnTo>
                    <a:pt x="10710" y="3107"/>
                  </a:lnTo>
                  <a:lnTo>
                    <a:pt x="10819" y="3165"/>
                  </a:lnTo>
                  <a:lnTo>
                    <a:pt x="10937" y="3231"/>
                  </a:lnTo>
                  <a:lnTo>
                    <a:pt x="11039" y="3297"/>
                  </a:lnTo>
                  <a:lnTo>
                    <a:pt x="11148" y="3370"/>
                  </a:lnTo>
                  <a:lnTo>
                    <a:pt x="11243" y="3450"/>
                  </a:lnTo>
                  <a:lnTo>
                    <a:pt x="11346" y="3538"/>
                  </a:lnTo>
                  <a:lnTo>
                    <a:pt x="11434" y="3626"/>
                  </a:lnTo>
                  <a:lnTo>
                    <a:pt x="11521" y="3713"/>
                  </a:lnTo>
                  <a:lnTo>
                    <a:pt x="11609" y="3815"/>
                  </a:lnTo>
                  <a:lnTo>
                    <a:pt x="11689" y="3911"/>
                  </a:lnTo>
                  <a:lnTo>
                    <a:pt x="11763" y="4013"/>
                  </a:lnTo>
                  <a:lnTo>
                    <a:pt x="11836" y="4123"/>
                  </a:lnTo>
                  <a:lnTo>
                    <a:pt x="11901" y="4232"/>
                  </a:lnTo>
                  <a:lnTo>
                    <a:pt x="11960" y="4349"/>
                  </a:lnTo>
                  <a:lnTo>
                    <a:pt x="12011" y="4466"/>
                  </a:lnTo>
                  <a:lnTo>
                    <a:pt x="12063" y="4583"/>
                  </a:lnTo>
                  <a:lnTo>
                    <a:pt x="12106" y="4700"/>
                  </a:lnTo>
                  <a:lnTo>
                    <a:pt x="12143" y="4824"/>
                  </a:lnTo>
                  <a:lnTo>
                    <a:pt x="12172" y="4956"/>
                  </a:lnTo>
                  <a:lnTo>
                    <a:pt x="12194" y="5080"/>
                  </a:lnTo>
                  <a:lnTo>
                    <a:pt x="12209" y="5211"/>
                  </a:lnTo>
                  <a:lnTo>
                    <a:pt x="12223" y="5343"/>
                  </a:lnTo>
                  <a:lnTo>
                    <a:pt x="12223" y="5475"/>
                  </a:lnTo>
                  <a:lnTo>
                    <a:pt x="12223" y="5475"/>
                  </a:lnTo>
                  <a:lnTo>
                    <a:pt x="12216" y="5658"/>
                  </a:lnTo>
                  <a:lnTo>
                    <a:pt x="12201" y="5840"/>
                  </a:lnTo>
                  <a:lnTo>
                    <a:pt x="12172" y="6016"/>
                  </a:lnTo>
                  <a:lnTo>
                    <a:pt x="12128" y="6184"/>
                  </a:lnTo>
                  <a:lnTo>
                    <a:pt x="12077" y="6352"/>
                  </a:lnTo>
                  <a:lnTo>
                    <a:pt x="12019" y="6513"/>
                  </a:lnTo>
                  <a:lnTo>
                    <a:pt x="11945" y="6666"/>
                  </a:lnTo>
                  <a:lnTo>
                    <a:pt x="11865" y="6813"/>
                  </a:lnTo>
                  <a:lnTo>
                    <a:pt x="11777" y="6959"/>
                  </a:lnTo>
                  <a:lnTo>
                    <a:pt x="11675" y="7090"/>
                  </a:lnTo>
                  <a:lnTo>
                    <a:pt x="11572" y="7222"/>
                  </a:lnTo>
                  <a:lnTo>
                    <a:pt x="11455" y="7339"/>
                  </a:lnTo>
                  <a:lnTo>
                    <a:pt x="11339" y="7456"/>
                  </a:lnTo>
                  <a:lnTo>
                    <a:pt x="11207" y="7558"/>
                  </a:lnTo>
                  <a:lnTo>
                    <a:pt x="11075" y="7653"/>
                  </a:lnTo>
                  <a:lnTo>
                    <a:pt x="10937" y="774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A7D9A20-780A-4421-A926-664CF7D6D281}"/>
              </a:ext>
            </a:extLst>
          </p:cNvPr>
          <p:cNvGrpSpPr>
            <a:grpSpLocks noChangeAspect="1"/>
          </p:cNvGrpSpPr>
          <p:nvPr/>
        </p:nvGrpSpPr>
        <p:grpSpPr>
          <a:xfrm>
            <a:off x="11737881" y="1403805"/>
            <a:ext cx="440225" cy="559562"/>
            <a:chOff x="2173288" y="115909"/>
            <a:chExt cx="5797550" cy="7369175"/>
          </a:xfrm>
          <a:solidFill>
            <a:srgbClr val="FFFFFF"/>
          </a:solidFill>
        </p:grpSpPr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7C1FE0A5-B134-46AB-A460-1743FFDB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288" y="115909"/>
              <a:ext cx="5797550" cy="7369175"/>
            </a:xfrm>
            <a:custGeom>
              <a:avLst/>
              <a:gdLst>
                <a:gd name="T0" fmla="*/ 8885 w 16104"/>
                <a:gd name="T1" fmla="*/ 10922 h 20470"/>
                <a:gd name="T2" fmla="*/ 13006 w 16104"/>
                <a:gd name="T3" fmla="*/ 10675 h 20470"/>
                <a:gd name="T4" fmla="*/ 14471 w 16104"/>
                <a:gd name="T5" fmla="*/ 9706 h 20470"/>
                <a:gd name="T6" fmla="*/ 15397 w 16104"/>
                <a:gd name="T7" fmla="*/ 8170 h 20470"/>
                <a:gd name="T8" fmla="*/ 15635 w 16104"/>
                <a:gd name="T9" fmla="*/ 6494 h 20470"/>
                <a:gd name="T10" fmla="*/ 15185 w 16104"/>
                <a:gd name="T11" fmla="*/ 4765 h 20470"/>
                <a:gd name="T12" fmla="*/ 14135 w 16104"/>
                <a:gd name="T13" fmla="*/ 3406 h 20470"/>
                <a:gd name="T14" fmla="*/ 12617 w 16104"/>
                <a:gd name="T15" fmla="*/ 2612 h 20470"/>
                <a:gd name="T16" fmla="*/ 11179 w 16104"/>
                <a:gd name="T17" fmla="*/ 1465 h 20470"/>
                <a:gd name="T18" fmla="*/ 9379 w 16104"/>
                <a:gd name="T19" fmla="*/ 221 h 20470"/>
                <a:gd name="T20" fmla="*/ 8048 w 16104"/>
                <a:gd name="T21" fmla="*/ 0 h 20470"/>
                <a:gd name="T22" fmla="*/ 6512 w 16104"/>
                <a:gd name="T23" fmla="*/ 309 h 20470"/>
                <a:gd name="T24" fmla="*/ 5056 w 16104"/>
                <a:gd name="T25" fmla="*/ 1288 h 20470"/>
                <a:gd name="T26" fmla="*/ 4077 w 16104"/>
                <a:gd name="T27" fmla="*/ 2779 h 20470"/>
                <a:gd name="T28" fmla="*/ 3450 w 16104"/>
                <a:gd name="T29" fmla="*/ 3988 h 20470"/>
                <a:gd name="T30" fmla="*/ 2082 w 16104"/>
                <a:gd name="T31" fmla="*/ 4491 h 20470"/>
                <a:gd name="T32" fmla="*/ 1041 w 16104"/>
                <a:gd name="T33" fmla="*/ 5532 h 20470"/>
                <a:gd name="T34" fmla="*/ 494 w 16104"/>
                <a:gd name="T35" fmla="*/ 6935 h 20470"/>
                <a:gd name="T36" fmla="*/ 565 w 16104"/>
                <a:gd name="T37" fmla="*/ 8338 h 20470"/>
                <a:gd name="T38" fmla="*/ 1235 w 16104"/>
                <a:gd name="T39" fmla="*/ 9688 h 20470"/>
                <a:gd name="T40" fmla="*/ 2365 w 16104"/>
                <a:gd name="T41" fmla="*/ 10596 h 20470"/>
                <a:gd name="T42" fmla="*/ 3777 w 16104"/>
                <a:gd name="T43" fmla="*/ 10922 h 20470"/>
                <a:gd name="T44" fmla="*/ 1191 w 16104"/>
                <a:gd name="T45" fmla="*/ 14831 h 20470"/>
                <a:gd name="T46" fmla="*/ 344 w 16104"/>
                <a:gd name="T47" fmla="*/ 15175 h 20470"/>
                <a:gd name="T48" fmla="*/ 0 w 16104"/>
                <a:gd name="T49" fmla="*/ 19269 h 20470"/>
                <a:gd name="T50" fmla="*/ 344 w 16104"/>
                <a:gd name="T51" fmla="*/ 20116 h 20470"/>
                <a:gd name="T52" fmla="*/ 14903 w 16104"/>
                <a:gd name="T53" fmla="*/ 20469 h 20470"/>
                <a:gd name="T54" fmla="*/ 15750 w 16104"/>
                <a:gd name="T55" fmla="*/ 20116 h 20470"/>
                <a:gd name="T56" fmla="*/ 16103 w 16104"/>
                <a:gd name="T57" fmla="*/ 16022 h 20470"/>
                <a:gd name="T58" fmla="*/ 15750 w 16104"/>
                <a:gd name="T59" fmla="*/ 15175 h 20470"/>
                <a:gd name="T60" fmla="*/ 1403 w 16104"/>
                <a:gd name="T61" fmla="*/ 7447 h 20470"/>
                <a:gd name="T62" fmla="*/ 1588 w 16104"/>
                <a:gd name="T63" fmla="*/ 6503 h 20470"/>
                <a:gd name="T64" fmla="*/ 2162 w 16104"/>
                <a:gd name="T65" fmla="*/ 5638 h 20470"/>
                <a:gd name="T66" fmla="*/ 3027 w 16104"/>
                <a:gd name="T67" fmla="*/ 5100 h 20470"/>
                <a:gd name="T68" fmla="*/ 4730 w 16104"/>
                <a:gd name="T69" fmla="*/ 4968 h 20470"/>
                <a:gd name="T70" fmla="*/ 4933 w 16104"/>
                <a:gd name="T71" fmla="*/ 3300 h 20470"/>
                <a:gd name="T72" fmla="*/ 5718 w 16104"/>
                <a:gd name="T73" fmla="*/ 2029 h 20470"/>
                <a:gd name="T74" fmla="*/ 6927 w 16104"/>
                <a:gd name="T75" fmla="*/ 1209 h 20470"/>
                <a:gd name="T76" fmla="*/ 8311 w 16104"/>
                <a:gd name="T77" fmla="*/ 1006 h 20470"/>
                <a:gd name="T78" fmla="*/ 10323 w 16104"/>
                <a:gd name="T79" fmla="*/ 1923 h 20470"/>
                <a:gd name="T80" fmla="*/ 11250 w 16104"/>
                <a:gd name="T81" fmla="*/ 3476 h 20470"/>
                <a:gd name="T82" fmla="*/ 12653 w 16104"/>
                <a:gd name="T83" fmla="*/ 3679 h 20470"/>
                <a:gd name="T84" fmla="*/ 13773 w 16104"/>
                <a:gd name="T85" fmla="*/ 4438 h 20470"/>
                <a:gd name="T86" fmla="*/ 14497 w 16104"/>
                <a:gd name="T87" fmla="*/ 5612 h 20470"/>
                <a:gd name="T88" fmla="*/ 14682 w 16104"/>
                <a:gd name="T89" fmla="*/ 6882 h 20470"/>
                <a:gd name="T90" fmla="*/ 14312 w 16104"/>
                <a:gd name="T91" fmla="*/ 8276 h 20470"/>
                <a:gd name="T92" fmla="*/ 13429 w 16104"/>
                <a:gd name="T93" fmla="*/ 9317 h 20470"/>
                <a:gd name="T94" fmla="*/ 12212 w 16104"/>
                <a:gd name="T95" fmla="*/ 9873 h 20470"/>
                <a:gd name="T96" fmla="*/ 3538 w 16104"/>
                <a:gd name="T97" fmla="*/ 9917 h 20470"/>
                <a:gd name="T98" fmla="*/ 2550 w 16104"/>
                <a:gd name="T99" fmla="*/ 9573 h 20470"/>
                <a:gd name="T100" fmla="*/ 1809 w 16104"/>
                <a:gd name="T101" fmla="*/ 8841 h 20470"/>
                <a:gd name="T102" fmla="*/ 1430 w 16104"/>
                <a:gd name="T103" fmla="*/ 7826 h 20470"/>
                <a:gd name="T104" fmla="*/ 15106 w 16104"/>
                <a:gd name="T105" fmla="*/ 19472 h 20470"/>
                <a:gd name="T106" fmla="*/ 1032 w 16104"/>
                <a:gd name="T107" fmla="*/ 19507 h 20470"/>
                <a:gd name="T108" fmla="*/ 927 w 16104"/>
                <a:gd name="T109" fmla="*/ 15916 h 20470"/>
                <a:gd name="T110" fmla="*/ 14903 w 16104"/>
                <a:gd name="T111" fmla="*/ 15740 h 20470"/>
                <a:gd name="T112" fmla="*/ 15185 w 16104"/>
                <a:gd name="T113" fmla="*/ 16022 h 20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104" h="20470">
                  <a:moveTo>
                    <a:pt x="14903" y="14831"/>
                  </a:moveTo>
                  <a:lnTo>
                    <a:pt x="6759" y="14831"/>
                  </a:lnTo>
                  <a:lnTo>
                    <a:pt x="6759" y="12484"/>
                  </a:lnTo>
                  <a:lnTo>
                    <a:pt x="8664" y="14381"/>
                  </a:lnTo>
                  <a:lnTo>
                    <a:pt x="10959" y="12131"/>
                  </a:lnTo>
                  <a:lnTo>
                    <a:pt x="10659" y="11778"/>
                  </a:lnTo>
                  <a:lnTo>
                    <a:pt x="8885" y="13481"/>
                  </a:lnTo>
                  <a:lnTo>
                    <a:pt x="8885" y="10922"/>
                  </a:lnTo>
                  <a:lnTo>
                    <a:pt x="8885" y="10922"/>
                  </a:lnTo>
                  <a:lnTo>
                    <a:pt x="11603" y="10922"/>
                  </a:lnTo>
                  <a:lnTo>
                    <a:pt x="11603" y="10922"/>
                  </a:lnTo>
                  <a:lnTo>
                    <a:pt x="11814" y="10922"/>
                  </a:lnTo>
                  <a:lnTo>
                    <a:pt x="12026" y="10905"/>
                  </a:lnTo>
                  <a:lnTo>
                    <a:pt x="12229" y="10878"/>
                  </a:lnTo>
                  <a:lnTo>
                    <a:pt x="12423" y="10843"/>
                  </a:lnTo>
                  <a:lnTo>
                    <a:pt x="12626" y="10799"/>
                  </a:lnTo>
                  <a:lnTo>
                    <a:pt x="12812" y="10737"/>
                  </a:lnTo>
                  <a:lnTo>
                    <a:pt x="13006" y="10675"/>
                  </a:lnTo>
                  <a:lnTo>
                    <a:pt x="13191" y="10596"/>
                  </a:lnTo>
                  <a:lnTo>
                    <a:pt x="13368" y="10516"/>
                  </a:lnTo>
                  <a:lnTo>
                    <a:pt x="13544" y="10419"/>
                  </a:lnTo>
                  <a:lnTo>
                    <a:pt x="13712" y="10322"/>
                  </a:lnTo>
                  <a:lnTo>
                    <a:pt x="13871" y="10217"/>
                  </a:lnTo>
                  <a:lnTo>
                    <a:pt x="14029" y="10094"/>
                  </a:lnTo>
                  <a:lnTo>
                    <a:pt x="14179" y="9970"/>
                  </a:lnTo>
                  <a:lnTo>
                    <a:pt x="14329" y="9838"/>
                  </a:lnTo>
                  <a:lnTo>
                    <a:pt x="14471" y="9706"/>
                  </a:lnTo>
                  <a:lnTo>
                    <a:pt x="14603" y="9556"/>
                  </a:lnTo>
                  <a:lnTo>
                    <a:pt x="14726" y="9406"/>
                  </a:lnTo>
                  <a:lnTo>
                    <a:pt x="14841" y="9247"/>
                  </a:lnTo>
                  <a:lnTo>
                    <a:pt x="14956" y="9079"/>
                  </a:lnTo>
                  <a:lnTo>
                    <a:pt x="15062" y="8903"/>
                  </a:lnTo>
                  <a:lnTo>
                    <a:pt x="15159" y="8726"/>
                  </a:lnTo>
                  <a:lnTo>
                    <a:pt x="15247" y="8550"/>
                  </a:lnTo>
                  <a:lnTo>
                    <a:pt x="15326" y="8364"/>
                  </a:lnTo>
                  <a:lnTo>
                    <a:pt x="15397" y="8170"/>
                  </a:lnTo>
                  <a:lnTo>
                    <a:pt x="15459" y="7967"/>
                  </a:lnTo>
                  <a:lnTo>
                    <a:pt x="15512" y="7773"/>
                  </a:lnTo>
                  <a:lnTo>
                    <a:pt x="15556" y="7562"/>
                  </a:lnTo>
                  <a:lnTo>
                    <a:pt x="15591" y="7359"/>
                  </a:lnTo>
                  <a:lnTo>
                    <a:pt x="15618" y="7138"/>
                  </a:lnTo>
                  <a:lnTo>
                    <a:pt x="15635" y="6926"/>
                  </a:lnTo>
                  <a:lnTo>
                    <a:pt x="15635" y="6706"/>
                  </a:lnTo>
                  <a:lnTo>
                    <a:pt x="15635" y="6706"/>
                  </a:lnTo>
                  <a:lnTo>
                    <a:pt x="15635" y="6494"/>
                  </a:lnTo>
                  <a:lnTo>
                    <a:pt x="15618" y="6291"/>
                  </a:lnTo>
                  <a:lnTo>
                    <a:pt x="15600" y="6088"/>
                  </a:lnTo>
                  <a:lnTo>
                    <a:pt x="15565" y="5885"/>
                  </a:lnTo>
                  <a:lnTo>
                    <a:pt x="15521" y="5691"/>
                  </a:lnTo>
                  <a:lnTo>
                    <a:pt x="15468" y="5497"/>
                  </a:lnTo>
                  <a:lnTo>
                    <a:pt x="15415" y="5303"/>
                  </a:lnTo>
                  <a:lnTo>
                    <a:pt x="15344" y="5118"/>
                  </a:lnTo>
                  <a:lnTo>
                    <a:pt x="15274" y="4941"/>
                  </a:lnTo>
                  <a:lnTo>
                    <a:pt x="15185" y="4765"/>
                  </a:lnTo>
                  <a:lnTo>
                    <a:pt x="15097" y="4588"/>
                  </a:lnTo>
                  <a:lnTo>
                    <a:pt x="15000" y="4420"/>
                  </a:lnTo>
                  <a:lnTo>
                    <a:pt x="14894" y="4262"/>
                  </a:lnTo>
                  <a:lnTo>
                    <a:pt x="14788" y="4103"/>
                  </a:lnTo>
                  <a:lnTo>
                    <a:pt x="14665" y="3953"/>
                  </a:lnTo>
                  <a:lnTo>
                    <a:pt x="14541" y="3803"/>
                  </a:lnTo>
                  <a:lnTo>
                    <a:pt x="14409" y="3662"/>
                  </a:lnTo>
                  <a:lnTo>
                    <a:pt x="14276" y="3529"/>
                  </a:lnTo>
                  <a:lnTo>
                    <a:pt x="14135" y="3406"/>
                  </a:lnTo>
                  <a:lnTo>
                    <a:pt x="13985" y="3282"/>
                  </a:lnTo>
                  <a:lnTo>
                    <a:pt x="13826" y="3176"/>
                  </a:lnTo>
                  <a:lnTo>
                    <a:pt x="13668" y="3071"/>
                  </a:lnTo>
                  <a:lnTo>
                    <a:pt x="13509" y="2973"/>
                  </a:lnTo>
                  <a:lnTo>
                    <a:pt x="13341" y="2885"/>
                  </a:lnTo>
                  <a:lnTo>
                    <a:pt x="13165" y="2797"/>
                  </a:lnTo>
                  <a:lnTo>
                    <a:pt x="12988" y="2726"/>
                  </a:lnTo>
                  <a:lnTo>
                    <a:pt x="12803" y="2665"/>
                  </a:lnTo>
                  <a:lnTo>
                    <a:pt x="12617" y="2612"/>
                  </a:lnTo>
                  <a:lnTo>
                    <a:pt x="12432" y="2568"/>
                  </a:lnTo>
                  <a:lnTo>
                    <a:pt x="12238" y="2523"/>
                  </a:lnTo>
                  <a:lnTo>
                    <a:pt x="12044" y="2497"/>
                  </a:lnTo>
                  <a:lnTo>
                    <a:pt x="11841" y="2479"/>
                  </a:lnTo>
                  <a:lnTo>
                    <a:pt x="11841" y="2479"/>
                  </a:lnTo>
                  <a:lnTo>
                    <a:pt x="11700" y="2206"/>
                  </a:lnTo>
                  <a:lnTo>
                    <a:pt x="11541" y="1950"/>
                  </a:lnTo>
                  <a:lnTo>
                    <a:pt x="11373" y="1703"/>
                  </a:lnTo>
                  <a:lnTo>
                    <a:pt x="11179" y="1465"/>
                  </a:lnTo>
                  <a:lnTo>
                    <a:pt x="10985" y="1244"/>
                  </a:lnTo>
                  <a:lnTo>
                    <a:pt x="10764" y="1041"/>
                  </a:lnTo>
                  <a:lnTo>
                    <a:pt x="10544" y="856"/>
                  </a:lnTo>
                  <a:lnTo>
                    <a:pt x="10306" y="679"/>
                  </a:lnTo>
                  <a:lnTo>
                    <a:pt x="10050" y="529"/>
                  </a:lnTo>
                  <a:lnTo>
                    <a:pt x="9794" y="397"/>
                  </a:lnTo>
                  <a:lnTo>
                    <a:pt x="9653" y="335"/>
                  </a:lnTo>
                  <a:lnTo>
                    <a:pt x="9520" y="274"/>
                  </a:lnTo>
                  <a:lnTo>
                    <a:pt x="9379" y="221"/>
                  </a:lnTo>
                  <a:lnTo>
                    <a:pt x="9238" y="176"/>
                  </a:lnTo>
                  <a:lnTo>
                    <a:pt x="9097" y="141"/>
                  </a:lnTo>
                  <a:lnTo>
                    <a:pt x="8955" y="106"/>
                  </a:lnTo>
                  <a:lnTo>
                    <a:pt x="8805" y="71"/>
                  </a:lnTo>
                  <a:lnTo>
                    <a:pt x="8655" y="44"/>
                  </a:lnTo>
                  <a:lnTo>
                    <a:pt x="8505" y="26"/>
                  </a:lnTo>
                  <a:lnTo>
                    <a:pt x="8355" y="9"/>
                  </a:lnTo>
                  <a:lnTo>
                    <a:pt x="8205" y="0"/>
                  </a:lnTo>
                  <a:lnTo>
                    <a:pt x="8048" y="0"/>
                  </a:lnTo>
                  <a:lnTo>
                    <a:pt x="8048" y="0"/>
                  </a:lnTo>
                  <a:lnTo>
                    <a:pt x="7853" y="9"/>
                  </a:lnTo>
                  <a:lnTo>
                    <a:pt x="7651" y="18"/>
                  </a:lnTo>
                  <a:lnTo>
                    <a:pt x="7456" y="44"/>
                  </a:lnTo>
                  <a:lnTo>
                    <a:pt x="7262" y="79"/>
                  </a:lnTo>
                  <a:lnTo>
                    <a:pt x="7068" y="124"/>
                  </a:lnTo>
                  <a:lnTo>
                    <a:pt x="6883" y="176"/>
                  </a:lnTo>
                  <a:lnTo>
                    <a:pt x="6697" y="238"/>
                  </a:lnTo>
                  <a:lnTo>
                    <a:pt x="6512" y="309"/>
                  </a:lnTo>
                  <a:lnTo>
                    <a:pt x="6336" y="388"/>
                  </a:lnTo>
                  <a:lnTo>
                    <a:pt x="6159" y="468"/>
                  </a:lnTo>
                  <a:lnTo>
                    <a:pt x="5992" y="565"/>
                  </a:lnTo>
                  <a:lnTo>
                    <a:pt x="5824" y="671"/>
                  </a:lnTo>
                  <a:lnTo>
                    <a:pt x="5656" y="776"/>
                  </a:lnTo>
                  <a:lnTo>
                    <a:pt x="5497" y="891"/>
                  </a:lnTo>
                  <a:lnTo>
                    <a:pt x="5347" y="1015"/>
                  </a:lnTo>
                  <a:lnTo>
                    <a:pt x="5197" y="1147"/>
                  </a:lnTo>
                  <a:lnTo>
                    <a:pt x="5056" y="1288"/>
                  </a:lnTo>
                  <a:lnTo>
                    <a:pt x="4924" y="1429"/>
                  </a:lnTo>
                  <a:lnTo>
                    <a:pt x="4791" y="1579"/>
                  </a:lnTo>
                  <a:lnTo>
                    <a:pt x="4668" y="1738"/>
                  </a:lnTo>
                  <a:lnTo>
                    <a:pt x="4553" y="1897"/>
                  </a:lnTo>
                  <a:lnTo>
                    <a:pt x="4447" y="2065"/>
                  </a:lnTo>
                  <a:lnTo>
                    <a:pt x="4341" y="2232"/>
                  </a:lnTo>
                  <a:lnTo>
                    <a:pt x="4244" y="2409"/>
                  </a:lnTo>
                  <a:lnTo>
                    <a:pt x="4156" y="2594"/>
                  </a:lnTo>
                  <a:lnTo>
                    <a:pt x="4077" y="2779"/>
                  </a:lnTo>
                  <a:lnTo>
                    <a:pt x="4006" y="2965"/>
                  </a:lnTo>
                  <a:lnTo>
                    <a:pt x="3944" y="3159"/>
                  </a:lnTo>
                  <a:lnTo>
                    <a:pt x="3891" y="3362"/>
                  </a:lnTo>
                  <a:lnTo>
                    <a:pt x="3838" y="3565"/>
                  </a:lnTo>
                  <a:lnTo>
                    <a:pt x="3803" y="3768"/>
                  </a:lnTo>
                  <a:lnTo>
                    <a:pt x="3777" y="3970"/>
                  </a:lnTo>
                  <a:lnTo>
                    <a:pt x="3777" y="3970"/>
                  </a:lnTo>
                  <a:lnTo>
                    <a:pt x="3609" y="3979"/>
                  </a:lnTo>
                  <a:lnTo>
                    <a:pt x="3450" y="3988"/>
                  </a:lnTo>
                  <a:lnTo>
                    <a:pt x="3283" y="4015"/>
                  </a:lnTo>
                  <a:lnTo>
                    <a:pt x="3124" y="4050"/>
                  </a:lnTo>
                  <a:lnTo>
                    <a:pt x="2965" y="4085"/>
                  </a:lnTo>
                  <a:lnTo>
                    <a:pt x="2815" y="4138"/>
                  </a:lnTo>
                  <a:lnTo>
                    <a:pt x="2656" y="4191"/>
                  </a:lnTo>
                  <a:lnTo>
                    <a:pt x="2506" y="4253"/>
                  </a:lnTo>
                  <a:lnTo>
                    <a:pt x="2365" y="4323"/>
                  </a:lnTo>
                  <a:lnTo>
                    <a:pt x="2224" y="4403"/>
                  </a:lnTo>
                  <a:lnTo>
                    <a:pt x="2082" y="4491"/>
                  </a:lnTo>
                  <a:lnTo>
                    <a:pt x="1941" y="4579"/>
                  </a:lnTo>
                  <a:lnTo>
                    <a:pt x="1818" y="4685"/>
                  </a:lnTo>
                  <a:lnTo>
                    <a:pt x="1685" y="4782"/>
                  </a:lnTo>
                  <a:lnTo>
                    <a:pt x="1571" y="4897"/>
                  </a:lnTo>
                  <a:lnTo>
                    <a:pt x="1447" y="5012"/>
                  </a:lnTo>
                  <a:lnTo>
                    <a:pt x="1341" y="5135"/>
                  </a:lnTo>
                  <a:lnTo>
                    <a:pt x="1235" y="5259"/>
                  </a:lnTo>
                  <a:lnTo>
                    <a:pt x="1129" y="5391"/>
                  </a:lnTo>
                  <a:lnTo>
                    <a:pt x="1041" y="5532"/>
                  </a:lnTo>
                  <a:lnTo>
                    <a:pt x="953" y="5673"/>
                  </a:lnTo>
                  <a:lnTo>
                    <a:pt x="865" y="5815"/>
                  </a:lnTo>
                  <a:lnTo>
                    <a:pt x="794" y="5965"/>
                  </a:lnTo>
                  <a:lnTo>
                    <a:pt x="724" y="6123"/>
                  </a:lnTo>
                  <a:lnTo>
                    <a:pt x="662" y="6282"/>
                  </a:lnTo>
                  <a:lnTo>
                    <a:pt x="609" y="6441"/>
                  </a:lnTo>
                  <a:lnTo>
                    <a:pt x="565" y="6600"/>
                  </a:lnTo>
                  <a:lnTo>
                    <a:pt x="529" y="6767"/>
                  </a:lnTo>
                  <a:lnTo>
                    <a:pt x="494" y="6935"/>
                  </a:lnTo>
                  <a:lnTo>
                    <a:pt x="477" y="7103"/>
                  </a:lnTo>
                  <a:lnTo>
                    <a:pt x="459" y="7279"/>
                  </a:lnTo>
                  <a:lnTo>
                    <a:pt x="459" y="7447"/>
                  </a:lnTo>
                  <a:lnTo>
                    <a:pt x="459" y="7447"/>
                  </a:lnTo>
                  <a:lnTo>
                    <a:pt x="459" y="7632"/>
                  </a:lnTo>
                  <a:lnTo>
                    <a:pt x="477" y="7817"/>
                  </a:lnTo>
                  <a:lnTo>
                    <a:pt x="494" y="7994"/>
                  </a:lnTo>
                  <a:lnTo>
                    <a:pt x="529" y="8170"/>
                  </a:lnTo>
                  <a:lnTo>
                    <a:pt x="565" y="8338"/>
                  </a:lnTo>
                  <a:lnTo>
                    <a:pt x="609" y="8506"/>
                  </a:lnTo>
                  <a:lnTo>
                    <a:pt x="662" y="8673"/>
                  </a:lnTo>
                  <a:lnTo>
                    <a:pt x="724" y="8832"/>
                  </a:lnTo>
                  <a:lnTo>
                    <a:pt x="794" y="8991"/>
                  </a:lnTo>
                  <a:lnTo>
                    <a:pt x="865" y="9141"/>
                  </a:lnTo>
                  <a:lnTo>
                    <a:pt x="953" y="9282"/>
                  </a:lnTo>
                  <a:lnTo>
                    <a:pt x="1041" y="9423"/>
                  </a:lnTo>
                  <a:lnTo>
                    <a:pt x="1129" y="9556"/>
                  </a:lnTo>
                  <a:lnTo>
                    <a:pt x="1235" y="9688"/>
                  </a:lnTo>
                  <a:lnTo>
                    <a:pt x="1341" y="9811"/>
                  </a:lnTo>
                  <a:lnTo>
                    <a:pt x="1447" y="9935"/>
                  </a:lnTo>
                  <a:lnTo>
                    <a:pt x="1571" y="10050"/>
                  </a:lnTo>
                  <a:lnTo>
                    <a:pt x="1685" y="10156"/>
                  </a:lnTo>
                  <a:lnTo>
                    <a:pt x="1818" y="10252"/>
                  </a:lnTo>
                  <a:lnTo>
                    <a:pt x="1941" y="10349"/>
                  </a:lnTo>
                  <a:lnTo>
                    <a:pt x="2082" y="10437"/>
                  </a:lnTo>
                  <a:lnTo>
                    <a:pt x="2224" y="10516"/>
                  </a:lnTo>
                  <a:lnTo>
                    <a:pt x="2365" y="10596"/>
                  </a:lnTo>
                  <a:lnTo>
                    <a:pt x="2506" y="10666"/>
                  </a:lnTo>
                  <a:lnTo>
                    <a:pt x="2656" y="10719"/>
                  </a:lnTo>
                  <a:lnTo>
                    <a:pt x="2815" y="10772"/>
                  </a:lnTo>
                  <a:lnTo>
                    <a:pt x="2965" y="10825"/>
                  </a:lnTo>
                  <a:lnTo>
                    <a:pt x="3124" y="10860"/>
                  </a:lnTo>
                  <a:lnTo>
                    <a:pt x="3283" y="10887"/>
                  </a:lnTo>
                  <a:lnTo>
                    <a:pt x="3450" y="10913"/>
                  </a:lnTo>
                  <a:lnTo>
                    <a:pt x="3609" y="10922"/>
                  </a:lnTo>
                  <a:lnTo>
                    <a:pt x="3777" y="10922"/>
                  </a:lnTo>
                  <a:lnTo>
                    <a:pt x="3777" y="10922"/>
                  </a:lnTo>
                  <a:lnTo>
                    <a:pt x="8435" y="10922"/>
                  </a:lnTo>
                  <a:lnTo>
                    <a:pt x="8435" y="13481"/>
                  </a:lnTo>
                  <a:lnTo>
                    <a:pt x="6539" y="11602"/>
                  </a:lnTo>
                  <a:lnTo>
                    <a:pt x="4289" y="13904"/>
                  </a:lnTo>
                  <a:lnTo>
                    <a:pt x="4589" y="14257"/>
                  </a:lnTo>
                  <a:lnTo>
                    <a:pt x="6292" y="12484"/>
                  </a:lnTo>
                  <a:lnTo>
                    <a:pt x="6292" y="14831"/>
                  </a:lnTo>
                  <a:lnTo>
                    <a:pt x="1191" y="14831"/>
                  </a:lnTo>
                  <a:lnTo>
                    <a:pt x="1191" y="14831"/>
                  </a:lnTo>
                  <a:lnTo>
                    <a:pt x="1068" y="14831"/>
                  </a:lnTo>
                  <a:lnTo>
                    <a:pt x="953" y="14849"/>
                  </a:lnTo>
                  <a:lnTo>
                    <a:pt x="838" y="14884"/>
                  </a:lnTo>
                  <a:lnTo>
                    <a:pt x="732" y="14919"/>
                  </a:lnTo>
                  <a:lnTo>
                    <a:pt x="627" y="14972"/>
                  </a:lnTo>
                  <a:lnTo>
                    <a:pt x="521" y="15034"/>
                  </a:lnTo>
                  <a:lnTo>
                    <a:pt x="432" y="15104"/>
                  </a:lnTo>
                  <a:lnTo>
                    <a:pt x="344" y="15175"/>
                  </a:lnTo>
                  <a:lnTo>
                    <a:pt x="274" y="15263"/>
                  </a:lnTo>
                  <a:lnTo>
                    <a:pt x="203" y="15352"/>
                  </a:lnTo>
                  <a:lnTo>
                    <a:pt x="141" y="15457"/>
                  </a:lnTo>
                  <a:lnTo>
                    <a:pt x="88" y="15554"/>
                  </a:lnTo>
                  <a:lnTo>
                    <a:pt x="53" y="15669"/>
                  </a:lnTo>
                  <a:lnTo>
                    <a:pt x="18" y="15784"/>
                  </a:lnTo>
                  <a:lnTo>
                    <a:pt x="0" y="15899"/>
                  </a:lnTo>
                  <a:lnTo>
                    <a:pt x="0" y="16022"/>
                  </a:lnTo>
                  <a:lnTo>
                    <a:pt x="0" y="19269"/>
                  </a:lnTo>
                  <a:lnTo>
                    <a:pt x="0" y="19269"/>
                  </a:lnTo>
                  <a:lnTo>
                    <a:pt x="0" y="19393"/>
                  </a:lnTo>
                  <a:lnTo>
                    <a:pt x="18" y="19516"/>
                  </a:lnTo>
                  <a:lnTo>
                    <a:pt x="53" y="19631"/>
                  </a:lnTo>
                  <a:lnTo>
                    <a:pt x="88" y="19737"/>
                  </a:lnTo>
                  <a:lnTo>
                    <a:pt x="141" y="19843"/>
                  </a:lnTo>
                  <a:lnTo>
                    <a:pt x="203" y="19940"/>
                  </a:lnTo>
                  <a:lnTo>
                    <a:pt x="274" y="20037"/>
                  </a:lnTo>
                  <a:lnTo>
                    <a:pt x="344" y="20116"/>
                  </a:lnTo>
                  <a:lnTo>
                    <a:pt x="432" y="20195"/>
                  </a:lnTo>
                  <a:lnTo>
                    <a:pt x="521" y="20266"/>
                  </a:lnTo>
                  <a:lnTo>
                    <a:pt x="627" y="20328"/>
                  </a:lnTo>
                  <a:lnTo>
                    <a:pt x="732" y="20372"/>
                  </a:lnTo>
                  <a:lnTo>
                    <a:pt x="838" y="20416"/>
                  </a:lnTo>
                  <a:lnTo>
                    <a:pt x="953" y="20443"/>
                  </a:lnTo>
                  <a:lnTo>
                    <a:pt x="1068" y="20460"/>
                  </a:lnTo>
                  <a:lnTo>
                    <a:pt x="1191" y="20469"/>
                  </a:lnTo>
                  <a:lnTo>
                    <a:pt x="14903" y="20469"/>
                  </a:lnTo>
                  <a:lnTo>
                    <a:pt x="14903" y="20469"/>
                  </a:lnTo>
                  <a:lnTo>
                    <a:pt x="15026" y="20460"/>
                  </a:lnTo>
                  <a:lnTo>
                    <a:pt x="15141" y="20443"/>
                  </a:lnTo>
                  <a:lnTo>
                    <a:pt x="15256" y="20416"/>
                  </a:lnTo>
                  <a:lnTo>
                    <a:pt x="15371" y="20372"/>
                  </a:lnTo>
                  <a:lnTo>
                    <a:pt x="15476" y="20328"/>
                  </a:lnTo>
                  <a:lnTo>
                    <a:pt x="15574" y="20266"/>
                  </a:lnTo>
                  <a:lnTo>
                    <a:pt x="15662" y="20195"/>
                  </a:lnTo>
                  <a:lnTo>
                    <a:pt x="15750" y="20116"/>
                  </a:lnTo>
                  <a:lnTo>
                    <a:pt x="15829" y="20037"/>
                  </a:lnTo>
                  <a:lnTo>
                    <a:pt x="15891" y="19940"/>
                  </a:lnTo>
                  <a:lnTo>
                    <a:pt x="15953" y="19843"/>
                  </a:lnTo>
                  <a:lnTo>
                    <a:pt x="16006" y="19737"/>
                  </a:lnTo>
                  <a:lnTo>
                    <a:pt x="16041" y="19631"/>
                  </a:lnTo>
                  <a:lnTo>
                    <a:pt x="16077" y="19516"/>
                  </a:lnTo>
                  <a:lnTo>
                    <a:pt x="16094" y="19393"/>
                  </a:lnTo>
                  <a:lnTo>
                    <a:pt x="16103" y="19269"/>
                  </a:lnTo>
                  <a:lnTo>
                    <a:pt x="16103" y="16022"/>
                  </a:lnTo>
                  <a:lnTo>
                    <a:pt x="16103" y="16022"/>
                  </a:lnTo>
                  <a:lnTo>
                    <a:pt x="16094" y="15899"/>
                  </a:lnTo>
                  <a:lnTo>
                    <a:pt x="16077" y="15784"/>
                  </a:lnTo>
                  <a:lnTo>
                    <a:pt x="16041" y="15669"/>
                  </a:lnTo>
                  <a:lnTo>
                    <a:pt x="16006" y="15554"/>
                  </a:lnTo>
                  <a:lnTo>
                    <a:pt x="15953" y="15457"/>
                  </a:lnTo>
                  <a:lnTo>
                    <a:pt x="15891" y="15352"/>
                  </a:lnTo>
                  <a:lnTo>
                    <a:pt x="15829" y="15263"/>
                  </a:lnTo>
                  <a:lnTo>
                    <a:pt x="15750" y="15175"/>
                  </a:lnTo>
                  <a:lnTo>
                    <a:pt x="15662" y="15104"/>
                  </a:lnTo>
                  <a:lnTo>
                    <a:pt x="15574" y="15034"/>
                  </a:lnTo>
                  <a:lnTo>
                    <a:pt x="15476" y="14972"/>
                  </a:lnTo>
                  <a:lnTo>
                    <a:pt x="15371" y="14919"/>
                  </a:lnTo>
                  <a:lnTo>
                    <a:pt x="15256" y="14884"/>
                  </a:lnTo>
                  <a:lnTo>
                    <a:pt x="15141" y="14849"/>
                  </a:lnTo>
                  <a:lnTo>
                    <a:pt x="15026" y="14831"/>
                  </a:lnTo>
                  <a:lnTo>
                    <a:pt x="14903" y="14831"/>
                  </a:lnTo>
                  <a:close/>
                  <a:moveTo>
                    <a:pt x="1403" y="7447"/>
                  </a:moveTo>
                  <a:lnTo>
                    <a:pt x="1403" y="7447"/>
                  </a:lnTo>
                  <a:lnTo>
                    <a:pt x="1412" y="7323"/>
                  </a:lnTo>
                  <a:lnTo>
                    <a:pt x="1421" y="7200"/>
                  </a:lnTo>
                  <a:lnTo>
                    <a:pt x="1430" y="7076"/>
                  </a:lnTo>
                  <a:lnTo>
                    <a:pt x="1456" y="6962"/>
                  </a:lnTo>
                  <a:lnTo>
                    <a:pt x="1482" y="6838"/>
                  </a:lnTo>
                  <a:lnTo>
                    <a:pt x="1509" y="6723"/>
                  </a:lnTo>
                  <a:lnTo>
                    <a:pt x="1544" y="6609"/>
                  </a:lnTo>
                  <a:lnTo>
                    <a:pt x="1588" y="6503"/>
                  </a:lnTo>
                  <a:lnTo>
                    <a:pt x="1632" y="6388"/>
                  </a:lnTo>
                  <a:lnTo>
                    <a:pt x="1685" y="6282"/>
                  </a:lnTo>
                  <a:lnTo>
                    <a:pt x="1738" y="6185"/>
                  </a:lnTo>
                  <a:lnTo>
                    <a:pt x="1800" y="6088"/>
                  </a:lnTo>
                  <a:lnTo>
                    <a:pt x="1862" y="5991"/>
                  </a:lnTo>
                  <a:lnTo>
                    <a:pt x="1932" y="5894"/>
                  </a:lnTo>
                  <a:lnTo>
                    <a:pt x="2003" y="5806"/>
                  </a:lnTo>
                  <a:lnTo>
                    <a:pt x="2082" y="5717"/>
                  </a:lnTo>
                  <a:lnTo>
                    <a:pt x="2162" y="5638"/>
                  </a:lnTo>
                  <a:lnTo>
                    <a:pt x="2250" y="5559"/>
                  </a:lnTo>
                  <a:lnTo>
                    <a:pt x="2338" y="5488"/>
                  </a:lnTo>
                  <a:lnTo>
                    <a:pt x="2427" y="5417"/>
                  </a:lnTo>
                  <a:lnTo>
                    <a:pt x="2524" y="5347"/>
                  </a:lnTo>
                  <a:lnTo>
                    <a:pt x="2612" y="5294"/>
                  </a:lnTo>
                  <a:lnTo>
                    <a:pt x="2718" y="5232"/>
                  </a:lnTo>
                  <a:lnTo>
                    <a:pt x="2815" y="5179"/>
                  </a:lnTo>
                  <a:lnTo>
                    <a:pt x="2921" y="5135"/>
                  </a:lnTo>
                  <a:lnTo>
                    <a:pt x="3027" y="5100"/>
                  </a:lnTo>
                  <a:lnTo>
                    <a:pt x="3141" y="5065"/>
                  </a:lnTo>
                  <a:lnTo>
                    <a:pt x="3256" y="5029"/>
                  </a:lnTo>
                  <a:lnTo>
                    <a:pt x="3362" y="5003"/>
                  </a:lnTo>
                  <a:lnTo>
                    <a:pt x="3486" y="4985"/>
                  </a:lnTo>
                  <a:lnTo>
                    <a:pt x="3600" y="4976"/>
                  </a:lnTo>
                  <a:lnTo>
                    <a:pt x="3715" y="4968"/>
                  </a:lnTo>
                  <a:lnTo>
                    <a:pt x="3715" y="4968"/>
                  </a:lnTo>
                  <a:lnTo>
                    <a:pt x="4730" y="4968"/>
                  </a:lnTo>
                  <a:lnTo>
                    <a:pt x="4730" y="4968"/>
                  </a:lnTo>
                  <a:lnTo>
                    <a:pt x="4730" y="4473"/>
                  </a:lnTo>
                  <a:lnTo>
                    <a:pt x="4730" y="4473"/>
                  </a:lnTo>
                  <a:lnTo>
                    <a:pt x="4730" y="4297"/>
                  </a:lnTo>
                  <a:lnTo>
                    <a:pt x="4747" y="4120"/>
                  </a:lnTo>
                  <a:lnTo>
                    <a:pt x="4765" y="3953"/>
                  </a:lnTo>
                  <a:lnTo>
                    <a:pt x="4800" y="3785"/>
                  </a:lnTo>
                  <a:lnTo>
                    <a:pt x="4836" y="3618"/>
                  </a:lnTo>
                  <a:lnTo>
                    <a:pt x="4880" y="3459"/>
                  </a:lnTo>
                  <a:lnTo>
                    <a:pt x="4933" y="3300"/>
                  </a:lnTo>
                  <a:lnTo>
                    <a:pt x="4994" y="3141"/>
                  </a:lnTo>
                  <a:lnTo>
                    <a:pt x="5065" y="2991"/>
                  </a:lnTo>
                  <a:lnTo>
                    <a:pt x="5136" y="2841"/>
                  </a:lnTo>
                  <a:lnTo>
                    <a:pt x="5224" y="2691"/>
                  </a:lnTo>
                  <a:lnTo>
                    <a:pt x="5312" y="2550"/>
                  </a:lnTo>
                  <a:lnTo>
                    <a:pt x="5400" y="2418"/>
                  </a:lnTo>
                  <a:lnTo>
                    <a:pt x="5506" y="2285"/>
                  </a:lnTo>
                  <a:lnTo>
                    <a:pt x="5612" y="2153"/>
                  </a:lnTo>
                  <a:lnTo>
                    <a:pt x="5718" y="2029"/>
                  </a:lnTo>
                  <a:lnTo>
                    <a:pt x="5842" y="1915"/>
                  </a:lnTo>
                  <a:lnTo>
                    <a:pt x="5956" y="1809"/>
                  </a:lnTo>
                  <a:lnTo>
                    <a:pt x="6089" y="1703"/>
                  </a:lnTo>
                  <a:lnTo>
                    <a:pt x="6212" y="1606"/>
                  </a:lnTo>
                  <a:lnTo>
                    <a:pt x="6353" y="1509"/>
                  </a:lnTo>
                  <a:lnTo>
                    <a:pt x="6486" y="1421"/>
                  </a:lnTo>
                  <a:lnTo>
                    <a:pt x="6636" y="1350"/>
                  </a:lnTo>
                  <a:lnTo>
                    <a:pt x="6777" y="1271"/>
                  </a:lnTo>
                  <a:lnTo>
                    <a:pt x="6927" y="1209"/>
                  </a:lnTo>
                  <a:lnTo>
                    <a:pt x="7077" y="1156"/>
                  </a:lnTo>
                  <a:lnTo>
                    <a:pt x="7236" y="1103"/>
                  </a:lnTo>
                  <a:lnTo>
                    <a:pt x="7395" y="1068"/>
                  </a:lnTo>
                  <a:lnTo>
                    <a:pt x="7553" y="1032"/>
                  </a:lnTo>
                  <a:lnTo>
                    <a:pt x="7721" y="1015"/>
                  </a:lnTo>
                  <a:lnTo>
                    <a:pt x="7880" y="997"/>
                  </a:lnTo>
                  <a:lnTo>
                    <a:pt x="8048" y="997"/>
                  </a:lnTo>
                  <a:lnTo>
                    <a:pt x="8048" y="997"/>
                  </a:lnTo>
                  <a:lnTo>
                    <a:pt x="8311" y="1006"/>
                  </a:lnTo>
                  <a:lnTo>
                    <a:pt x="8567" y="1032"/>
                  </a:lnTo>
                  <a:lnTo>
                    <a:pt x="8823" y="1085"/>
                  </a:lnTo>
                  <a:lnTo>
                    <a:pt x="9061" y="1147"/>
                  </a:lnTo>
                  <a:lnTo>
                    <a:pt x="9300" y="1235"/>
                  </a:lnTo>
                  <a:lnTo>
                    <a:pt x="9520" y="1341"/>
                  </a:lnTo>
                  <a:lnTo>
                    <a:pt x="9741" y="1465"/>
                  </a:lnTo>
                  <a:lnTo>
                    <a:pt x="9944" y="1597"/>
                  </a:lnTo>
                  <a:lnTo>
                    <a:pt x="10138" y="1756"/>
                  </a:lnTo>
                  <a:lnTo>
                    <a:pt x="10323" y="1923"/>
                  </a:lnTo>
                  <a:lnTo>
                    <a:pt x="10491" y="2109"/>
                  </a:lnTo>
                  <a:lnTo>
                    <a:pt x="10650" y="2303"/>
                  </a:lnTo>
                  <a:lnTo>
                    <a:pt x="10791" y="2515"/>
                  </a:lnTo>
                  <a:lnTo>
                    <a:pt x="10923" y="2744"/>
                  </a:lnTo>
                  <a:lnTo>
                    <a:pt x="11038" y="2982"/>
                  </a:lnTo>
                  <a:lnTo>
                    <a:pt x="11135" y="3229"/>
                  </a:lnTo>
                  <a:lnTo>
                    <a:pt x="11135" y="3229"/>
                  </a:lnTo>
                  <a:lnTo>
                    <a:pt x="11250" y="3476"/>
                  </a:lnTo>
                  <a:lnTo>
                    <a:pt x="11250" y="3476"/>
                  </a:lnTo>
                  <a:lnTo>
                    <a:pt x="11603" y="3476"/>
                  </a:lnTo>
                  <a:lnTo>
                    <a:pt x="11603" y="3476"/>
                  </a:lnTo>
                  <a:lnTo>
                    <a:pt x="11762" y="3485"/>
                  </a:lnTo>
                  <a:lnTo>
                    <a:pt x="11912" y="3494"/>
                  </a:lnTo>
                  <a:lnTo>
                    <a:pt x="12062" y="3512"/>
                  </a:lnTo>
                  <a:lnTo>
                    <a:pt x="12212" y="3547"/>
                  </a:lnTo>
                  <a:lnTo>
                    <a:pt x="12362" y="3582"/>
                  </a:lnTo>
                  <a:lnTo>
                    <a:pt x="12512" y="3626"/>
                  </a:lnTo>
                  <a:lnTo>
                    <a:pt x="12653" y="3679"/>
                  </a:lnTo>
                  <a:lnTo>
                    <a:pt x="12785" y="3741"/>
                  </a:lnTo>
                  <a:lnTo>
                    <a:pt x="12926" y="3803"/>
                  </a:lnTo>
                  <a:lnTo>
                    <a:pt x="13059" y="3873"/>
                  </a:lnTo>
                  <a:lnTo>
                    <a:pt x="13182" y="3953"/>
                  </a:lnTo>
                  <a:lnTo>
                    <a:pt x="13315" y="4041"/>
                  </a:lnTo>
                  <a:lnTo>
                    <a:pt x="13429" y="4129"/>
                  </a:lnTo>
                  <a:lnTo>
                    <a:pt x="13553" y="4226"/>
                  </a:lnTo>
                  <a:lnTo>
                    <a:pt x="13659" y="4332"/>
                  </a:lnTo>
                  <a:lnTo>
                    <a:pt x="13773" y="4438"/>
                  </a:lnTo>
                  <a:lnTo>
                    <a:pt x="13871" y="4553"/>
                  </a:lnTo>
                  <a:lnTo>
                    <a:pt x="13976" y="4668"/>
                  </a:lnTo>
                  <a:lnTo>
                    <a:pt x="14065" y="4791"/>
                  </a:lnTo>
                  <a:lnTo>
                    <a:pt x="14153" y="4923"/>
                  </a:lnTo>
                  <a:lnTo>
                    <a:pt x="14232" y="5047"/>
                  </a:lnTo>
                  <a:lnTo>
                    <a:pt x="14312" y="5188"/>
                  </a:lnTo>
                  <a:lnTo>
                    <a:pt x="14382" y="5329"/>
                  </a:lnTo>
                  <a:lnTo>
                    <a:pt x="14444" y="5470"/>
                  </a:lnTo>
                  <a:lnTo>
                    <a:pt x="14497" y="5612"/>
                  </a:lnTo>
                  <a:lnTo>
                    <a:pt x="14550" y="5762"/>
                  </a:lnTo>
                  <a:lnTo>
                    <a:pt x="14594" y="5912"/>
                  </a:lnTo>
                  <a:lnTo>
                    <a:pt x="14629" y="6070"/>
                  </a:lnTo>
                  <a:lnTo>
                    <a:pt x="14656" y="6220"/>
                  </a:lnTo>
                  <a:lnTo>
                    <a:pt x="14673" y="6379"/>
                  </a:lnTo>
                  <a:lnTo>
                    <a:pt x="14682" y="6547"/>
                  </a:lnTo>
                  <a:lnTo>
                    <a:pt x="14691" y="6706"/>
                  </a:lnTo>
                  <a:lnTo>
                    <a:pt x="14691" y="6706"/>
                  </a:lnTo>
                  <a:lnTo>
                    <a:pt x="14682" y="6882"/>
                  </a:lnTo>
                  <a:lnTo>
                    <a:pt x="14673" y="7050"/>
                  </a:lnTo>
                  <a:lnTo>
                    <a:pt x="14656" y="7217"/>
                  </a:lnTo>
                  <a:lnTo>
                    <a:pt x="14629" y="7376"/>
                  </a:lnTo>
                  <a:lnTo>
                    <a:pt x="14594" y="7535"/>
                  </a:lnTo>
                  <a:lnTo>
                    <a:pt x="14550" y="7694"/>
                  </a:lnTo>
                  <a:lnTo>
                    <a:pt x="14497" y="7844"/>
                  </a:lnTo>
                  <a:lnTo>
                    <a:pt x="14444" y="7994"/>
                  </a:lnTo>
                  <a:lnTo>
                    <a:pt x="14382" y="8144"/>
                  </a:lnTo>
                  <a:lnTo>
                    <a:pt x="14312" y="8276"/>
                  </a:lnTo>
                  <a:lnTo>
                    <a:pt x="14232" y="8417"/>
                  </a:lnTo>
                  <a:lnTo>
                    <a:pt x="14153" y="8550"/>
                  </a:lnTo>
                  <a:lnTo>
                    <a:pt x="14065" y="8673"/>
                  </a:lnTo>
                  <a:lnTo>
                    <a:pt x="13976" y="8788"/>
                  </a:lnTo>
                  <a:lnTo>
                    <a:pt x="13871" y="8912"/>
                  </a:lnTo>
                  <a:lnTo>
                    <a:pt x="13773" y="9017"/>
                  </a:lnTo>
                  <a:lnTo>
                    <a:pt x="13659" y="9123"/>
                  </a:lnTo>
                  <a:lnTo>
                    <a:pt x="13553" y="9220"/>
                  </a:lnTo>
                  <a:lnTo>
                    <a:pt x="13429" y="9317"/>
                  </a:lnTo>
                  <a:lnTo>
                    <a:pt x="13315" y="9406"/>
                  </a:lnTo>
                  <a:lnTo>
                    <a:pt x="13182" y="9485"/>
                  </a:lnTo>
                  <a:lnTo>
                    <a:pt x="13059" y="9564"/>
                  </a:lnTo>
                  <a:lnTo>
                    <a:pt x="12926" y="9626"/>
                  </a:lnTo>
                  <a:lnTo>
                    <a:pt x="12785" y="9688"/>
                  </a:lnTo>
                  <a:lnTo>
                    <a:pt x="12653" y="9750"/>
                  </a:lnTo>
                  <a:lnTo>
                    <a:pt x="12512" y="9794"/>
                  </a:lnTo>
                  <a:lnTo>
                    <a:pt x="12362" y="9838"/>
                  </a:lnTo>
                  <a:lnTo>
                    <a:pt x="12212" y="9873"/>
                  </a:lnTo>
                  <a:lnTo>
                    <a:pt x="12062" y="9900"/>
                  </a:lnTo>
                  <a:lnTo>
                    <a:pt x="11912" y="9917"/>
                  </a:lnTo>
                  <a:lnTo>
                    <a:pt x="11762" y="9926"/>
                  </a:lnTo>
                  <a:lnTo>
                    <a:pt x="11603" y="9935"/>
                  </a:lnTo>
                  <a:lnTo>
                    <a:pt x="11603" y="9935"/>
                  </a:lnTo>
                  <a:lnTo>
                    <a:pt x="3777" y="9935"/>
                  </a:lnTo>
                  <a:lnTo>
                    <a:pt x="3777" y="9935"/>
                  </a:lnTo>
                  <a:lnTo>
                    <a:pt x="3653" y="9935"/>
                  </a:lnTo>
                  <a:lnTo>
                    <a:pt x="3538" y="9917"/>
                  </a:lnTo>
                  <a:lnTo>
                    <a:pt x="3415" y="9909"/>
                  </a:lnTo>
                  <a:lnTo>
                    <a:pt x="3300" y="9882"/>
                  </a:lnTo>
                  <a:lnTo>
                    <a:pt x="3186" y="9856"/>
                  </a:lnTo>
                  <a:lnTo>
                    <a:pt x="3071" y="9820"/>
                  </a:lnTo>
                  <a:lnTo>
                    <a:pt x="2965" y="9785"/>
                  </a:lnTo>
                  <a:lnTo>
                    <a:pt x="2859" y="9741"/>
                  </a:lnTo>
                  <a:lnTo>
                    <a:pt x="2753" y="9688"/>
                  </a:lnTo>
                  <a:lnTo>
                    <a:pt x="2647" y="9635"/>
                  </a:lnTo>
                  <a:lnTo>
                    <a:pt x="2550" y="9573"/>
                  </a:lnTo>
                  <a:lnTo>
                    <a:pt x="2453" y="9511"/>
                  </a:lnTo>
                  <a:lnTo>
                    <a:pt x="2365" y="9441"/>
                  </a:lnTo>
                  <a:lnTo>
                    <a:pt x="2268" y="9361"/>
                  </a:lnTo>
                  <a:lnTo>
                    <a:pt x="2188" y="9291"/>
                  </a:lnTo>
                  <a:lnTo>
                    <a:pt x="2100" y="9203"/>
                  </a:lnTo>
                  <a:lnTo>
                    <a:pt x="2021" y="9114"/>
                  </a:lnTo>
                  <a:lnTo>
                    <a:pt x="1950" y="9026"/>
                  </a:lnTo>
                  <a:lnTo>
                    <a:pt x="1880" y="8938"/>
                  </a:lnTo>
                  <a:lnTo>
                    <a:pt x="1809" y="8841"/>
                  </a:lnTo>
                  <a:lnTo>
                    <a:pt x="1747" y="8735"/>
                  </a:lnTo>
                  <a:lnTo>
                    <a:pt x="1694" y="8629"/>
                  </a:lnTo>
                  <a:lnTo>
                    <a:pt x="1641" y="8523"/>
                  </a:lnTo>
                  <a:lnTo>
                    <a:pt x="1597" y="8417"/>
                  </a:lnTo>
                  <a:lnTo>
                    <a:pt x="1553" y="8303"/>
                  </a:lnTo>
                  <a:lnTo>
                    <a:pt x="1509" y="8188"/>
                  </a:lnTo>
                  <a:lnTo>
                    <a:pt x="1482" y="8073"/>
                  </a:lnTo>
                  <a:lnTo>
                    <a:pt x="1456" y="7950"/>
                  </a:lnTo>
                  <a:lnTo>
                    <a:pt x="1430" y="7826"/>
                  </a:lnTo>
                  <a:lnTo>
                    <a:pt x="1421" y="7703"/>
                  </a:lnTo>
                  <a:lnTo>
                    <a:pt x="1412" y="7579"/>
                  </a:lnTo>
                  <a:lnTo>
                    <a:pt x="1403" y="7447"/>
                  </a:lnTo>
                  <a:close/>
                  <a:moveTo>
                    <a:pt x="15185" y="19269"/>
                  </a:moveTo>
                  <a:lnTo>
                    <a:pt x="15185" y="19269"/>
                  </a:lnTo>
                  <a:lnTo>
                    <a:pt x="15185" y="19331"/>
                  </a:lnTo>
                  <a:lnTo>
                    <a:pt x="15168" y="19384"/>
                  </a:lnTo>
                  <a:lnTo>
                    <a:pt x="15141" y="19428"/>
                  </a:lnTo>
                  <a:lnTo>
                    <a:pt x="15106" y="19472"/>
                  </a:lnTo>
                  <a:lnTo>
                    <a:pt x="15062" y="19507"/>
                  </a:lnTo>
                  <a:lnTo>
                    <a:pt x="15018" y="19534"/>
                  </a:lnTo>
                  <a:lnTo>
                    <a:pt x="14956" y="19551"/>
                  </a:lnTo>
                  <a:lnTo>
                    <a:pt x="14903" y="19560"/>
                  </a:lnTo>
                  <a:lnTo>
                    <a:pt x="1191" y="19560"/>
                  </a:lnTo>
                  <a:lnTo>
                    <a:pt x="1191" y="19560"/>
                  </a:lnTo>
                  <a:lnTo>
                    <a:pt x="1138" y="19551"/>
                  </a:lnTo>
                  <a:lnTo>
                    <a:pt x="1085" y="19534"/>
                  </a:lnTo>
                  <a:lnTo>
                    <a:pt x="1032" y="19507"/>
                  </a:lnTo>
                  <a:lnTo>
                    <a:pt x="988" y="19472"/>
                  </a:lnTo>
                  <a:lnTo>
                    <a:pt x="953" y="19428"/>
                  </a:lnTo>
                  <a:lnTo>
                    <a:pt x="927" y="19384"/>
                  </a:lnTo>
                  <a:lnTo>
                    <a:pt x="909" y="19331"/>
                  </a:lnTo>
                  <a:lnTo>
                    <a:pt x="909" y="19269"/>
                  </a:lnTo>
                  <a:lnTo>
                    <a:pt x="909" y="16022"/>
                  </a:lnTo>
                  <a:lnTo>
                    <a:pt x="909" y="16022"/>
                  </a:lnTo>
                  <a:lnTo>
                    <a:pt x="909" y="15969"/>
                  </a:lnTo>
                  <a:lnTo>
                    <a:pt x="927" y="15916"/>
                  </a:lnTo>
                  <a:lnTo>
                    <a:pt x="953" y="15863"/>
                  </a:lnTo>
                  <a:lnTo>
                    <a:pt x="988" y="15819"/>
                  </a:lnTo>
                  <a:lnTo>
                    <a:pt x="1032" y="15784"/>
                  </a:lnTo>
                  <a:lnTo>
                    <a:pt x="1085" y="15757"/>
                  </a:lnTo>
                  <a:lnTo>
                    <a:pt x="1138" y="15740"/>
                  </a:lnTo>
                  <a:lnTo>
                    <a:pt x="1191" y="15740"/>
                  </a:lnTo>
                  <a:lnTo>
                    <a:pt x="6292" y="15740"/>
                  </a:lnTo>
                  <a:lnTo>
                    <a:pt x="6759" y="15740"/>
                  </a:lnTo>
                  <a:lnTo>
                    <a:pt x="14903" y="15740"/>
                  </a:lnTo>
                  <a:lnTo>
                    <a:pt x="14903" y="15740"/>
                  </a:lnTo>
                  <a:lnTo>
                    <a:pt x="14956" y="15740"/>
                  </a:lnTo>
                  <a:lnTo>
                    <a:pt x="15018" y="15757"/>
                  </a:lnTo>
                  <a:lnTo>
                    <a:pt x="15062" y="15784"/>
                  </a:lnTo>
                  <a:lnTo>
                    <a:pt x="15106" y="15819"/>
                  </a:lnTo>
                  <a:lnTo>
                    <a:pt x="15141" y="15863"/>
                  </a:lnTo>
                  <a:lnTo>
                    <a:pt x="15168" y="15916"/>
                  </a:lnTo>
                  <a:lnTo>
                    <a:pt x="15185" y="15969"/>
                  </a:lnTo>
                  <a:lnTo>
                    <a:pt x="15185" y="16022"/>
                  </a:lnTo>
                  <a:lnTo>
                    <a:pt x="15185" y="1926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8BEC5A9F-C61C-4526-ABCF-A97D7D826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700" y="6224588"/>
              <a:ext cx="492125" cy="492125"/>
            </a:xfrm>
            <a:custGeom>
              <a:avLst/>
              <a:gdLst>
                <a:gd name="T0" fmla="*/ 688 w 1369"/>
                <a:gd name="T1" fmla="*/ 0 h 1369"/>
                <a:gd name="T2" fmla="*/ 547 w 1369"/>
                <a:gd name="T3" fmla="*/ 9 h 1369"/>
                <a:gd name="T4" fmla="*/ 415 w 1369"/>
                <a:gd name="T5" fmla="*/ 53 h 1369"/>
                <a:gd name="T6" fmla="*/ 300 w 1369"/>
                <a:gd name="T7" fmla="*/ 115 h 1369"/>
                <a:gd name="T8" fmla="*/ 203 w 1369"/>
                <a:gd name="T9" fmla="*/ 194 h 1369"/>
                <a:gd name="T10" fmla="*/ 115 w 1369"/>
                <a:gd name="T11" fmla="*/ 300 h 1369"/>
                <a:gd name="T12" fmla="*/ 53 w 1369"/>
                <a:gd name="T13" fmla="*/ 415 h 1369"/>
                <a:gd name="T14" fmla="*/ 18 w 1369"/>
                <a:gd name="T15" fmla="*/ 547 h 1369"/>
                <a:gd name="T16" fmla="*/ 0 w 1369"/>
                <a:gd name="T17" fmla="*/ 680 h 1369"/>
                <a:gd name="T18" fmla="*/ 0 w 1369"/>
                <a:gd name="T19" fmla="*/ 750 h 1369"/>
                <a:gd name="T20" fmla="*/ 35 w 1369"/>
                <a:gd name="T21" fmla="*/ 882 h 1369"/>
                <a:gd name="T22" fmla="*/ 79 w 1369"/>
                <a:gd name="T23" fmla="*/ 1006 h 1369"/>
                <a:gd name="T24" fmla="*/ 159 w 1369"/>
                <a:gd name="T25" fmla="*/ 1121 h 1369"/>
                <a:gd name="T26" fmla="*/ 247 w 1369"/>
                <a:gd name="T27" fmla="*/ 1209 h 1369"/>
                <a:gd name="T28" fmla="*/ 362 w 1369"/>
                <a:gd name="T29" fmla="*/ 1288 h 1369"/>
                <a:gd name="T30" fmla="*/ 485 w 1369"/>
                <a:gd name="T31" fmla="*/ 1332 h 1369"/>
                <a:gd name="T32" fmla="*/ 618 w 1369"/>
                <a:gd name="T33" fmla="*/ 1368 h 1369"/>
                <a:gd name="T34" fmla="*/ 688 w 1369"/>
                <a:gd name="T35" fmla="*/ 1368 h 1369"/>
                <a:gd name="T36" fmla="*/ 821 w 1369"/>
                <a:gd name="T37" fmla="*/ 1350 h 1369"/>
                <a:gd name="T38" fmla="*/ 953 w 1369"/>
                <a:gd name="T39" fmla="*/ 1315 h 1369"/>
                <a:gd name="T40" fmla="*/ 1068 w 1369"/>
                <a:gd name="T41" fmla="*/ 1253 h 1369"/>
                <a:gd name="T42" fmla="*/ 1174 w 1369"/>
                <a:gd name="T43" fmla="*/ 1165 h 1369"/>
                <a:gd name="T44" fmla="*/ 1253 w 1369"/>
                <a:gd name="T45" fmla="*/ 1068 h 1369"/>
                <a:gd name="T46" fmla="*/ 1315 w 1369"/>
                <a:gd name="T47" fmla="*/ 953 h 1369"/>
                <a:gd name="T48" fmla="*/ 1359 w 1369"/>
                <a:gd name="T49" fmla="*/ 821 h 1369"/>
                <a:gd name="T50" fmla="*/ 1368 w 1369"/>
                <a:gd name="T51" fmla="*/ 680 h 1369"/>
                <a:gd name="T52" fmla="*/ 1368 w 1369"/>
                <a:gd name="T53" fmla="*/ 609 h 1369"/>
                <a:gd name="T54" fmla="*/ 1341 w 1369"/>
                <a:gd name="T55" fmla="*/ 477 h 1369"/>
                <a:gd name="T56" fmla="*/ 1288 w 1369"/>
                <a:gd name="T57" fmla="*/ 353 h 1369"/>
                <a:gd name="T58" fmla="*/ 1218 w 1369"/>
                <a:gd name="T59" fmla="*/ 247 h 1369"/>
                <a:gd name="T60" fmla="*/ 1121 w 1369"/>
                <a:gd name="T61" fmla="*/ 150 h 1369"/>
                <a:gd name="T62" fmla="*/ 1015 w 1369"/>
                <a:gd name="T63" fmla="*/ 80 h 1369"/>
                <a:gd name="T64" fmla="*/ 891 w 1369"/>
                <a:gd name="T65" fmla="*/ 27 h 1369"/>
                <a:gd name="T66" fmla="*/ 759 w 1369"/>
                <a:gd name="T67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9" h="1369">
                  <a:moveTo>
                    <a:pt x="688" y="0"/>
                  </a:moveTo>
                  <a:lnTo>
                    <a:pt x="688" y="0"/>
                  </a:lnTo>
                  <a:lnTo>
                    <a:pt x="618" y="0"/>
                  </a:lnTo>
                  <a:lnTo>
                    <a:pt x="547" y="9"/>
                  </a:lnTo>
                  <a:lnTo>
                    <a:pt x="485" y="27"/>
                  </a:lnTo>
                  <a:lnTo>
                    <a:pt x="415" y="53"/>
                  </a:lnTo>
                  <a:lnTo>
                    <a:pt x="362" y="80"/>
                  </a:lnTo>
                  <a:lnTo>
                    <a:pt x="300" y="115"/>
                  </a:lnTo>
                  <a:lnTo>
                    <a:pt x="247" y="150"/>
                  </a:lnTo>
                  <a:lnTo>
                    <a:pt x="203" y="194"/>
                  </a:lnTo>
                  <a:lnTo>
                    <a:pt x="159" y="247"/>
                  </a:lnTo>
                  <a:lnTo>
                    <a:pt x="115" y="300"/>
                  </a:lnTo>
                  <a:lnTo>
                    <a:pt x="79" y="353"/>
                  </a:lnTo>
                  <a:lnTo>
                    <a:pt x="53" y="415"/>
                  </a:lnTo>
                  <a:lnTo>
                    <a:pt x="35" y="477"/>
                  </a:lnTo>
                  <a:lnTo>
                    <a:pt x="18" y="547"/>
                  </a:lnTo>
                  <a:lnTo>
                    <a:pt x="0" y="609"/>
                  </a:lnTo>
                  <a:lnTo>
                    <a:pt x="0" y="680"/>
                  </a:lnTo>
                  <a:lnTo>
                    <a:pt x="0" y="680"/>
                  </a:lnTo>
                  <a:lnTo>
                    <a:pt x="0" y="750"/>
                  </a:lnTo>
                  <a:lnTo>
                    <a:pt x="18" y="821"/>
                  </a:lnTo>
                  <a:lnTo>
                    <a:pt x="35" y="882"/>
                  </a:lnTo>
                  <a:lnTo>
                    <a:pt x="53" y="953"/>
                  </a:lnTo>
                  <a:lnTo>
                    <a:pt x="79" y="1006"/>
                  </a:lnTo>
                  <a:lnTo>
                    <a:pt x="115" y="1068"/>
                  </a:lnTo>
                  <a:lnTo>
                    <a:pt x="159" y="1121"/>
                  </a:lnTo>
                  <a:lnTo>
                    <a:pt x="203" y="1165"/>
                  </a:lnTo>
                  <a:lnTo>
                    <a:pt x="247" y="1209"/>
                  </a:lnTo>
                  <a:lnTo>
                    <a:pt x="300" y="1253"/>
                  </a:lnTo>
                  <a:lnTo>
                    <a:pt x="362" y="1288"/>
                  </a:lnTo>
                  <a:lnTo>
                    <a:pt x="415" y="1315"/>
                  </a:lnTo>
                  <a:lnTo>
                    <a:pt x="485" y="1332"/>
                  </a:lnTo>
                  <a:lnTo>
                    <a:pt x="547" y="1350"/>
                  </a:lnTo>
                  <a:lnTo>
                    <a:pt x="618" y="1368"/>
                  </a:lnTo>
                  <a:lnTo>
                    <a:pt x="688" y="1368"/>
                  </a:lnTo>
                  <a:lnTo>
                    <a:pt x="688" y="1368"/>
                  </a:lnTo>
                  <a:lnTo>
                    <a:pt x="759" y="1368"/>
                  </a:lnTo>
                  <a:lnTo>
                    <a:pt x="821" y="1350"/>
                  </a:lnTo>
                  <a:lnTo>
                    <a:pt x="891" y="1332"/>
                  </a:lnTo>
                  <a:lnTo>
                    <a:pt x="953" y="1315"/>
                  </a:lnTo>
                  <a:lnTo>
                    <a:pt x="1015" y="1288"/>
                  </a:lnTo>
                  <a:lnTo>
                    <a:pt x="1068" y="1253"/>
                  </a:lnTo>
                  <a:lnTo>
                    <a:pt x="1121" y="1209"/>
                  </a:lnTo>
                  <a:lnTo>
                    <a:pt x="1174" y="1165"/>
                  </a:lnTo>
                  <a:lnTo>
                    <a:pt x="1218" y="1121"/>
                  </a:lnTo>
                  <a:lnTo>
                    <a:pt x="1253" y="1068"/>
                  </a:lnTo>
                  <a:lnTo>
                    <a:pt x="1288" y="1006"/>
                  </a:lnTo>
                  <a:lnTo>
                    <a:pt x="1315" y="953"/>
                  </a:lnTo>
                  <a:lnTo>
                    <a:pt x="1341" y="882"/>
                  </a:lnTo>
                  <a:lnTo>
                    <a:pt x="1359" y="821"/>
                  </a:lnTo>
                  <a:lnTo>
                    <a:pt x="1368" y="750"/>
                  </a:lnTo>
                  <a:lnTo>
                    <a:pt x="1368" y="680"/>
                  </a:lnTo>
                  <a:lnTo>
                    <a:pt x="1368" y="680"/>
                  </a:lnTo>
                  <a:lnTo>
                    <a:pt x="1368" y="609"/>
                  </a:lnTo>
                  <a:lnTo>
                    <a:pt x="1359" y="547"/>
                  </a:lnTo>
                  <a:lnTo>
                    <a:pt x="1341" y="477"/>
                  </a:lnTo>
                  <a:lnTo>
                    <a:pt x="1315" y="415"/>
                  </a:lnTo>
                  <a:lnTo>
                    <a:pt x="1288" y="353"/>
                  </a:lnTo>
                  <a:lnTo>
                    <a:pt x="1253" y="300"/>
                  </a:lnTo>
                  <a:lnTo>
                    <a:pt x="1218" y="247"/>
                  </a:lnTo>
                  <a:lnTo>
                    <a:pt x="1174" y="194"/>
                  </a:lnTo>
                  <a:lnTo>
                    <a:pt x="1121" y="150"/>
                  </a:lnTo>
                  <a:lnTo>
                    <a:pt x="1068" y="115"/>
                  </a:lnTo>
                  <a:lnTo>
                    <a:pt x="1015" y="80"/>
                  </a:lnTo>
                  <a:lnTo>
                    <a:pt x="953" y="53"/>
                  </a:lnTo>
                  <a:lnTo>
                    <a:pt x="891" y="27"/>
                  </a:lnTo>
                  <a:lnTo>
                    <a:pt x="821" y="9"/>
                  </a:lnTo>
                  <a:lnTo>
                    <a:pt x="759" y="0"/>
                  </a:lnTo>
                  <a:lnTo>
                    <a:pt x="68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 kern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040FB19E-6816-4B76-9B62-84CA0B705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913" y="6307138"/>
              <a:ext cx="2716212" cy="327025"/>
            </a:xfrm>
            <a:custGeom>
              <a:avLst/>
              <a:gdLst>
                <a:gd name="T0" fmla="*/ 0 w 7545"/>
                <a:gd name="T1" fmla="*/ 908 h 909"/>
                <a:gd name="T2" fmla="*/ 7544 w 7545"/>
                <a:gd name="T3" fmla="*/ 908 h 909"/>
                <a:gd name="T4" fmla="*/ 7544 w 7545"/>
                <a:gd name="T5" fmla="*/ 0 h 909"/>
                <a:gd name="T6" fmla="*/ 0 w 7545"/>
                <a:gd name="T7" fmla="*/ 0 h 909"/>
                <a:gd name="T8" fmla="*/ 0 w 7545"/>
                <a:gd name="T9" fmla="*/ 908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45" h="909">
                  <a:moveTo>
                    <a:pt x="0" y="908"/>
                  </a:moveTo>
                  <a:lnTo>
                    <a:pt x="7544" y="908"/>
                  </a:lnTo>
                  <a:lnTo>
                    <a:pt x="7544" y="0"/>
                  </a:lnTo>
                  <a:lnTo>
                    <a:pt x="0" y="0"/>
                  </a:lnTo>
                  <a:lnTo>
                    <a:pt x="0" y="90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 kern="0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8C2B34F-19EA-4139-92F8-9203AC93DC3A}"/>
              </a:ext>
            </a:extLst>
          </p:cNvPr>
          <p:cNvSpPr/>
          <p:nvPr/>
        </p:nvSpPr>
        <p:spPr bwMode="auto">
          <a:xfrm rot="16200000">
            <a:off x="10514045" y="3221306"/>
            <a:ext cx="2909258" cy="54877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5" rIns="186494" bIns="149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>
                <a:solidFill>
                  <a:srgbClr val="FFFFFF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Azure Stack + Hybrid</a:t>
            </a:r>
            <a:endParaRPr lang="en-US" sz="2040" dirty="0">
              <a:solidFill>
                <a:srgbClr val="FFFFFF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580C8AB-7D36-41A3-B132-15C823C4B71C}"/>
              </a:ext>
            </a:extLst>
          </p:cNvPr>
          <p:cNvCxnSpPr>
            <a:cxnSpLocks/>
          </p:cNvCxnSpPr>
          <p:nvPr/>
        </p:nvCxnSpPr>
        <p:spPr>
          <a:xfrm>
            <a:off x="3475953" y="496"/>
            <a:ext cx="0" cy="7025446"/>
          </a:xfrm>
          <a:prstGeom prst="line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315E839-2350-469B-8F1B-DC8D7F999DCD}"/>
              </a:ext>
            </a:extLst>
          </p:cNvPr>
          <p:cNvCxnSpPr>
            <a:cxnSpLocks/>
          </p:cNvCxnSpPr>
          <p:nvPr/>
        </p:nvCxnSpPr>
        <p:spPr>
          <a:xfrm>
            <a:off x="3475955" y="1703912"/>
            <a:ext cx="7998768" cy="0"/>
          </a:xfrm>
          <a:prstGeom prst="line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9484075-D733-4152-ABC0-8238A5BA8683}"/>
              </a:ext>
            </a:extLst>
          </p:cNvPr>
          <p:cNvCxnSpPr>
            <a:cxnSpLocks/>
          </p:cNvCxnSpPr>
          <p:nvPr/>
        </p:nvCxnSpPr>
        <p:spPr>
          <a:xfrm>
            <a:off x="3475955" y="5281020"/>
            <a:ext cx="7998768" cy="0"/>
          </a:xfrm>
          <a:prstGeom prst="line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7EDE83-37C9-47C4-A1A0-BA6CD9835859}"/>
              </a:ext>
            </a:extLst>
          </p:cNvPr>
          <p:cNvCxnSpPr>
            <a:cxnSpLocks/>
          </p:cNvCxnSpPr>
          <p:nvPr/>
        </p:nvCxnSpPr>
        <p:spPr>
          <a:xfrm>
            <a:off x="11474722" y="496"/>
            <a:ext cx="0" cy="7025446"/>
          </a:xfrm>
          <a:prstGeom prst="line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C882FF-B730-4E1C-8271-48AC1E357F5F}"/>
              </a:ext>
            </a:extLst>
          </p:cNvPr>
          <p:cNvCxnSpPr>
            <a:cxnSpLocks/>
          </p:cNvCxnSpPr>
          <p:nvPr/>
        </p:nvCxnSpPr>
        <p:spPr>
          <a:xfrm>
            <a:off x="4357287" y="496"/>
            <a:ext cx="0" cy="7025446"/>
          </a:xfrm>
          <a:prstGeom prst="line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44995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5674-BEE2-46F2-92F1-A5ED944F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Web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2C08A6-2610-486F-84E9-BF86E580B46E}"/>
              </a:ext>
            </a:extLst>
          </p:cNvPr>
          <p:cNvSpPr/>
          <p:nvPr/>
        </p:nvSpPr>
        <p:spPr>
          <a:xfrm>
            <a:off x="3322637" y="4792662"/>
            <a:ext cx="6216650" cy="12003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10 FREE App Services included for use any time with every Azure Subscription </a:t>
            </a:r>
            <a:r>
              <a:rPr lang="en-US" sz="2400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http://azure.com/trial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23635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2B74A1-847B-41A6-9F81-13D54774D792}"/>
              </a:ext>
            </a:extLst>
          </p:cNvPr>
          <p:cNvSpPr/>
          <p:nvPr/>
        </p:nvSpPr>
        <p:spPr>
          <a:xfrm>
            <a:off x="2486679" y="1467130"/>
            <a:ext cx="7463117" cy="7571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 defTabSz="896386">
              <a:lnSpc>
                <a:spcPct val="90000"/>
              </a:lnSpc>
              <a:spcAft>
                <a:spcPts val="600"/>
              </a:spcAft>
            </a:pPr>
            <a:r>
              <a:rPr lang="en-US" sz="2400" kern="0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Quickly build, deploy and scale powerful cloud applications without worrying about 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3CA01-23EE-4252-9404-6D667DF31282}"/>
              </a:ext>
            </a:extLst>
          </p:cNvPr>
          <p:cNvSpPr txBox="1"/>
          <p:nvPr/>
        </p:nvSpPr>
        <p:spPr>
          <a:xfrm>
            <a:off x="3253161" y="779932"/>
            <a:ext cx="5930152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44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App Service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B5AB8D-2DE8-4E26-9C88-9886AB2F3538}"/>
              </a:ext>
            </a:extLst>
          </p:cNvPr>
          <p:cNvCxnSpPr>
            <a:cxnSpLocks/>
          </p:cNvCxnSpPr>
          <p:nvPr/>
        </p:nvCxnSpPr>
        <p:spPr>
          <a:xfrm>
            <a:off x="2267009" y="3029959"/>
            <a:ext cx="7772402" cy="0"/>
          </a:xfrm>
          <a:prstGeom prst="line">
            <a:avLst/>
          </a:prstGeom>
          <a:ln w="38100">
            <a:solidFill>
              <a:srgbClr val="007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2391E-277D-4622-8693-92E9FC1E67DB}"/>
              </a:ext>
            </a:extLst>
          </p:cNvPr>
          <p:cNvSpPr/>
          <p:nvPr/>
        </p:nvSpPr>
        <p:spPr>
          <a:xfrm>
            <a:off x="514483" y="2886843"/>
            <a:ext cx="164592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High productivity</a:t>
            </a:r>
            <a:endParaRPr lang="en-US" sz="1400" dirty="0">
              <a:solidFill>
                <a:srgbClr val="0078D7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10F61E-36E0-4644-9E84-90DC171DC54F}"/>
              </a:ext>
            </a:extLst>
          </p:cNvPr>
          <p:cNvGrpSpPr/>
          <p:nvPr/>
        </p:nvGrpSpPr>
        <p:grpSpPr>
          <a:xfrm>
            <a:off x="6713007" y="2758155"/>
            <a:ext cx="543608" cy="543608"/>
            <a:chOff x="6879914" y="3161565"/>
            <a:chExt cx="543608" cy="5436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03EEBDA-04A6-4B82-8AEA-0AB4A7DDC501}"/>
                </a:ext>
              </a:extLst>
            </p:cNvPr>
            <p:cNvSpPr/>
            <p:nvPr/>
          </p:nvSpPr>
          <p:spPr>
            <a:xfrm>
              <a:off x="6879914" y="3161565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50">
              <a:extLst>
                <a:ext uri="{FF2B5EF4-FFF2-40B4-BE49-F238E27FC236}">
                  <a16:creationId xmlns:a16="http://schemas.microsoft.com/office/drawing/2014/main" id="{D218FF05-2B79-4034-B4CA-1AC22384EA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06630" y="3309086"/>
              <a:ext cx="290176" cy="248566"/>
            </a:xfrm>
            <a:custGeom>
              <a:avLst/>
              <a:gdLst>
                <a:gd name="T0" fmla="*/ 227 w 265"/>
                <a:gd name="T1" fmla="*/ 57 h 227"/>
                <a:gd name="T2" fmla="*/ 208 w 265"/>
                <a:gd name="T3" fmla="*/ 57 h 227"/>
                <a:gd name="T4" fmla="*/ 208 w 265"/>
                <a:gd name="T5" fmla="*/ 38 h 227"/>
                <a:gd name="T6" fmla="*/ 227 w 265"/>
                <a:gd name="T7" fmla="*/ 38 h 227"/>
                <a:gd name="T8" fmla="*/ 227 w 265"/>
                <a:gd name="T9" fmla="*/ 57 h 227"/>
                <a:gd name="T10" fmla="*/ 94 w 265"/>
                <a:gd name="T11" fmla="*/ 189 h 227"/>
                <a:gd name="T12" fmla="*/ 0 w 265"/>
                <a:gd name="T13" fmla="*/ 189 h 227"/>
                <a:gd name="T14" fmla="*/ 0 w 265"/>
                <a:gd name="T15" fmla="*/ 57 h 227"/>
                <a:gd name="T16" fmla="*/ 123 w 265"/>
                <a:gd name="T17" fmla="*/ 57 h 227"/>
                <a:gd name="T18" fmla="*/ 123 w 265"/>
                <a:gd name="T19" fmla="*/ 0 h 227"/>
                <a:gd name="T20" fmla="*/ 265 w 265"/>
                <a:gd name="T21" fmla="*/ 0 h 227"/>
                <a:gd name="T22" fmla="*/ 265 w 265"/>
                <a:gd name="T23" fmla="*/ 227 h 227"/>
                <a:gd name="T24" fmla="*/ 56 w 265"/>
                <a:gd name="T25" fmla="*/ 227 h 227"/>
                <a:gd name="T26" fmla="*/ 56 w 265"/>
                <a:gd name="T27" fmla="*/ 208 h 227"/>
                <a:gd name="T28" fmla="*/ 94 w 265"/>
                <a:gd name="T29" fmla="*/ 208 h 227"/>
                <a:gd name="T30" fmla="*/ 94 w 265"/>
                <a:gd name="T31" fmla="*/ 189 h 227"/>
                <a:gd name="T32" fmla="*/ 246 w 265"/>
                <a:gd name="T33" fmla="*/ 151 h 227"/>
                <a:gd name="T34" fmla="*/ 198 w 265"/>
                <a:gd name="T35" fmla="*/ 151 h 227"/>
                <a:gd name="T36" fmla="*/ 198 w 265"/>
                <a:gd name="T37" fmla="*/ 189 h 227"/>
                <a:gd name="T38" fmla="*/ 113 w 265"/>
                <a:gd name="T39" fmla="*/ 189 h 227"/>
                <a:gd name="T40" fmla="*/ 113 w 265"/>
                <a:gd name="T41" fmla="*/ 208 h 227"/>
                <a:gd name="T42" fmla="*/ 246 w 265"/>
                <a:gd name="T43" fmla="*/ 208 h 227"/>
                <a:gd name="T44" fmla="*/ 246 w 265"/>
                <a:gd name="T45" fmla="*/ 151 h 227"/>
                <a:gd name="T46" fmla="*/ 246 w 265"/>
                <a:gd name="T47" fmla="*/ 94 h 227"/>
                <a:gd name="T48" fmla="*/ 198 w 265"/>
                <a:gd name="T49" fmla="*/ 94 h 227"/>
                <a:gd name="T50" fmla="*/ 198 w 265"/>
                <a:gd name="T51" fmla="*/ 132 h 227"/>
                <a:gd name="T52" fmla="*/ 246 w 265"/>
                <a:gd name="T53" fmla="*/ 132 h 227"/>
                <a:gd name="T54" fmla="*/ 246 w 265"/>
                <a:gd name="T55" fmla="*/ 94 h 227"/>
                <a:gd name="T56" fmla="*/ 142 w 265"/>
                <a:gd name="T57" fmla="*/ 57 h 227"/>
                <a:gd name="T58" fmla="*/ 198 w 265"/>
                <a:gd name="T59" fmla="*/ 57 h 227"/>
                <a:gd name="T60" fmla="*/ 198 w 265"/>
                <a:gd name="T61" fmla="*/ 75 h 227"/>
                <a:gd name="T62" fmla="*/ 246 w 265"/>
                <a:gd name="T63" fmla="*/ 75 h 227"/>
                <a:gd name="T64" fmla="*/ 246 w 265"/>
                <a:gd name="T65" fmla="*/ 19 h 227"/>
                <a:gd name="T66" fmla="*/ 142 w 265"/>
                <a:gd name="T67" fmla="*/ 19 h 227"/>
                <a:gd name="T68" fmla="*/ 142 w 265"/>
                <a:gd name="T69" fmla="*/ 57 h 227"/>
                <a:gd name="T70" fmla="*/ 179 w 265"/>
                <a:gd name="T71" fmla="*/ 170 h 227"/>
                <a:gd name="T72" fmla="*/ 179 w 265"/>
                <a:gd name="T73" fmla="*/ 75 h 227"/>
                <a:gd name="T74" fmla="*/ 19 w 265"/>
                <a:gd name="T75" fmla="*/ 75 h 227"/>
                <a:gd name="T76" fmla="*/ 19 w 265"/>
                <a:gd name="T77" fmla="*/ 170 h 227"/>
                <a:gd name="T78" fmla="*/ 179 w 265"/>
                <a:gd name="T79" fmla="*/ 1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5" h="227">
                  <a:moveTo>
                    <a:pt x="227" y="57"/>
                  </a:moveTo>
                  <a:lnTo>
                    <a:pt x="208" y="57"/>
                  </a:lnTo>
                  <a:lnTo>
                    <a:pt x="208" y="38"/>
                  </a:lnTo>
                  <a:lnTo>
                    <a:pt x="227" y="38"/>
                  </a:lnTo>
                  <a:lnTo>
                    <a:pt x="227" y="57"/>
                  </a:lnTo>
                  <a:close/>
                  <a:moveTo>
                    <a:pt x="94" y="189"/>
                  </a:moveTo>
                  <a:lnTo>
                    <a:pt x="0" y="189"/>
                  </a:lnTo>
                  <a:lnTo>
                    <a:pt x="0" y="57"/>
                  </a:lnTo>
                  <a:lnTo>
                    <a:pt x="123" y="57"/>
                  </a:lnTo>
                  <a:lnTo>
                    <a:pt x="123" y="0"/>
                  </a:lnTo>
                  <a:lnTo>
                    <a:pt x="265" y="0"/>
                  </a:lnTo>
                  <a:lnTo>
                    <a:pt x="265" y="227"/>
                  </a:lnTo>
                  <a:lnTo>
                    <a:pt x="56" y="227"/>
                  </a:lnTo>
                  <a:lnTo>
                    <a:pt x="56" y="208"/>
                  </a:lnTo>
                  <a:lnTo>
                    <a:pt x="94" y="208"/>
                  </a:lnTo>
                  <a:lnTo>
                    <a:pt x="94" y="189"/>
                  </a:lnTo>
                  <a:close/>
                  <a:moveTo>
                    <a:pt x="246" y="151"/>
                  </a:moveTo>
                  <a:lnTo>
                    <a:pt x="198" y="151"/>
                  </a:lnTo>
                  <a:lnTo>
                    <a:pt x="198" y="189"/>
                  </a:lnTo>
                  <a:lnTo>
                    <a:pt x="113" y="189"/>
                  </a:lnTo>
                  <a:lnTo>
                    <a:pt x="113" y="208"/>
                  </a:lnTo>
                  <a:lnTo>
                    <a:pt x="246" y="208"/>
                  </a:lnTo>
                  <a:lnTo>
                    <a:pt x="246" y="151"/>
                  </a:lnTo>
                  <a:close/>
                  <a:moveTo>
                    <a:pt x="246" y="94"/>
                  </a:moveTo>
                  <a:lnTo>
                    <a:pt x="198" y="94"/>
                  </a:lnTo>
                  <a:lnTo>
                    <a:pt x="198" y="132"/>
                  </a:lnTo>
                  <a:lnTo>
                    <a:pt x="246" y="132"/>
                  </a:lnTo>
                  <a:lnTo>
                    <a:pt x="246" y="94"/>
                  </a:lnTo>
                  <a:close/>
                  <a:moveTo>
                    <a:pt x="142" y="57"/>
                  </a:moveTo>
                  <a:lnTo>
                    <a:pt x="198" y="57"/>
                  </a:lnTo>
                  <a:lnTo>
                    <a:pt x="198" y="75"/>
                  </a:lnTo>
                  <a:lnTo>
                    <a:pt x="246" y="75"/>
                  </a:lnTo>
                  <a:lnTo>
                    <a:pt x="246" y="19"/>
                  </a:lnTo>
                  <a:lnTo>
                    <a:pt x="142" y="19"/>
                  </a:lnTo>
                  <a:lnTo>
                    <a:pt x="142" y="57"/>
                  </a:lnTo>
                  <a:close/>
                  <a:moveTo>
                    <a:pt x="179" y="170"/>
                  </a:moveTo>
                  <a:lnTo>
                    <a:pt x="179" y="75"/>
                  </a:lnTo>
                  <a:lnTo>
                    <a:pt x="19" y="75"/>
                  </a:lnTo>
                  <a:lnTo>
                    <a:pt x="19" y="170"/>
                  </a:lnTo>
                  <a:lnTo>
                    <a:pt x="179" y="17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09EEA5-DA0D-4A0C-948C-C09336D5AED9}"/>
              </a:ext>
            </a:extLst>
          </p:cNvPr>
          <p:cNvGrpSpPr/>
          <p:nvPr/>
        </p:nvGrpSpPr>
        <p:grpSpPr>
          <a:xfrm>
            <a:off x="8376209" y="2758155"/>
            <a:ext cx="543608" cy="543608"/>
            <a:chOff x="8543116" y="3161565"/>
            <a:chExt cx="543608" cy="5436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FD2C24-4B96-42B8-AA18-C23DD9B98197}"/>
                </a:ext>
              </a:extLst>
            </p:cNvPr>
            <p:cNvSpPr/>
            <p:nvPr/>
          </p:nvSpPr>
          <p:spPr>
            <a:xfrm>
              <a:off x="8543116" y="3161565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CE932837-1C12-429A-A658-26233F9C63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4100" y="3290471"/>
              <a:ext cx="341641" cy="285796"/>
            </a:xfrm>
            <a:custGeom>
              <a:avLst/>
              <a:gdLst>
                <a:gd name="T0" fmla="*/ 95 w 161"/>
                <a:gd name="T1" fmla="*/ 134 h 134"/>
                <a:gd name="T2" fmla="*/ 83 w 161"/>
                <a:gd name="T3" fmla="*/ 123 h 134"/>
                <a:gd name="T4" fmla="*/ 95 w 161"/>
                <a:gd name="T5" fmla="*/ 111 h 134"/>
                <a:gd name="T6" fmla="*/ 106 w 161"/>
                <a:gd name="T7" fmla="*/ 123 h 134"/>
                <a:gd name="T8" fmla="*/ 95 w 161"/>
                <a:gd name="T9" fmla="*/ 134 h 134"/>
                <a:gd name="T10" fmla="*/ 95 w 161"/>
                <a:gd name="T11" fmla="*/ 119 h 134"/>
                <a:gd name="T12" fmla="*/ 91 w 161"/>
                <a:gd name="T13" fmla="*/ 123 h 134"/>
                <a:gd name="T14" fmla="*/ 95 w 161"/>
                <a:gd name="T15" fmla="*/ 126 h 134"/>
                <a:gd name="T16" fmla="*/ 98 w 161"/>
                <a:gd name="T17" fmla="*/ 123 h 134"/>
                <a:gd name="T18" fmla="*/ 95 w 161"/>
                <a:gd name="T19" fmla="*/ 119 h 134"/>
                <a:gd name="T20" fmla="*/ 29 w 161"/>
                <a:gd name="T21" fmla="*/ 134 h 134"/>
                <a:gd name="T22" fmla="*/ 18 w 161"/>
                <a:gd name="T23" fmla="*/ 123 h 134"/>
                <a:gd name="T24" fmla="*/ 29 w 161"/>
                <a:gd name="T25" fmla="*/ 111 h 134"/>
                <a:gd name="T26" fmla="*/ 40 w 161"/>
                <a:gd name="T27" fmla="*/ 123 h 134"/>
                <a:gd name="T28" fmla="*/ 29 w 161"/>
                <a:gd name="T29" fmla="*/ 134 h 134"/>
                <a:gd name="T30" fmla="*/ 29 w 161"/>
                <a:gd name="T31" fmla="*/ 119 h 134"/>
                <a:gd name="T32" fmla="*/ 26 w 161"/>
                <a:gd name="T33" fmla="*/ 123 h 134"/>
                <a:gd name="T34" fmla="*/ 29 w 161"/>
                <a:gd name="T35" fmla="*/ 126 h 134"/>
                <a:gd name="T36" fmla="*/ 32 w 161"/>
                <a:gd name="T37" fmla="*/ 123 h 134"/>
                <a:gd name="T38" fmla="*/ 29 w 161"/>
                <a:gd name="T39" fmla="*/ 119 h 134"/>
                <a:gd name="T40" fmla="*/ 130 w 161"/>
                <a:gd name="T41" fmla="*/ 0 h 134"/>
                <a:gd name="T42" fmla="*/ 126 w 161"/>
                <a:gd name="T43" fmla="*/ 15 h 134"/>
                <a:gd name="T44" fmla="*/ 0 w 161"/>
                <a:gd name="T45" fmla="*/ 15 h 134"/>
                <a:gd name="T46" fmla="*/ 16 w 161"/>
                <a:gd name="T47" fmla="*/ 86 h 134"/>
                <a:gd name="T48" fmla="*/ 109 w 161"/>
                <a:gd name="T49" fmla="*/ 86 h 134"/>
                <a:gd name="T50" fmla="*/ 105 w 161"/>
                <a:gd name="T51" fmla="*/ 100 h 134"/>
                <a:gd name="T52" fmla="*/ 14 w 161"/>
                <a:gd name="T53" fmla="*/ 100 h 134"/>
                <a:gd name="T54" fmla="*/ 14 w 161"/>
                <a:gd name="T55" fmla="*/ 108 h 134"/>
                <a:gd name="T56" fmla="*/ 111 w 161"/>
                <a:gd name="T57" fmla="*/ 108 h 134"/>
                <a:gd name="T58" fmla="*/ 136 w 161"/>
                <a:gd name="T59" fmla="*/ 8 h 134"/>
                <a:gd name="T60" fmla="*/ 161 w 161"/>
                <a:gd name="T61" fmla="*/ 8 h 134"/>
                <a:gd name="T62" fmla="*/ 161 w 161"/>
                <a:gd name="T63" fmla="*/ 0 h 134"/>
                <a:gd name="T64" fmla="*/ 130 w 161"/>
                <a:gd name="T65" fmla="*/ 0 h 134"/>
                <a:gd name="T66" fmla="*/ 23 w 161"/>
                <a:gd name="T67" fmla="*/ 78 h 134"/>
                <a:gd name="T68" fmla="*/ 10 w 161"/>
                <a:gd name="T69" fmla="*/ 23 h 134"/>
                <a:gd name="T70" fmla="*/ 124 w 161"/>
                <a:gd name="T71" fmla="*/ 23 h 134"/>
                <a:gd name="T72" fmla="*/ 111 w 161"/>
                <a:gd name="T73" fmla="*/ 78 h 134"/>
                <a:gd name="T74" fmla="*/ 23 w 161"/>
                <a:gd name="T75" fmla="*/ 7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34">
                  <a:moveTo>
                    <a:pt x="95" y="134"/>
                  </a:moveTo>
                  <a:cubicBezTo>
                    <a:pt x="88" y="134"/>
                    <a:pt x="83" y="129"/>
                    <a:pt x="83" y="123"/>
                  </a:cubicBezTo>
                  <a:cubicBezTo>
                    <a:pt x="83" y="116"/>
                    <a:pt x="88" y="111"/>
                    <a:pt x="95" y="111"/>
                  </a:cubicBezTo>
                  <a:cubicBezTo>
                    <a:pt x="101" y="111"/>
                    <a:pt x="106" y="116"/>
                    <a:pt x="106" y="123"/>
                  </a:cubicBezTo>
                  <a:cubicBezTo>
                    <a:pt x="106" y="129"/>
                    <a:pt x="101" y="134"/>
                    <a:pt x="95" y="134"/>
                  </a:cubicBezTo>
                  <a:close/>
                  <a:moveTo>
                    <a:pt x="95" y="119"/>
                  </a:moveTo>
                  <a:cubicBezTo>
                    <a:pt x="93" y="119"/>
                    <a:pt x="91" y="121"/>
                    <a:pt x="91" y="123"/>
                  </a:cubicBezTo>
                  <a:cubicBezTo>
                    <a:pt x="91" y="125"/>
                    <a:pt x="93" y="126"/>
                    <a:pt x="95" y="126"/>
                  </a:cubicBezTo>
                  <a:cubicBezTo>
                    <a:pt x="96" y="126"/>
                    <a:pt x="98" y="125"/>
                    <a:pt x="98" y="123"/>
                  </a:cubicBezTo>
                  <a:cubicBezTo>
                    <a:pt x="98" y="121"/>
                    <a:pt x="96" y="119"/>
                    <a:pt x="95" y="119"/>
                  </a:cubicBezTo>
                  <a:close/>
                  <a:moveTo>
                    <a:pt x="29" y="134"/>
                  </a:moveTo>
                  <a:cubicBezTo>
                    <a:pt x="23" y="134"/>
                    <a:pt x="18" y="129"/>
                    <a:pt x="18" y="123"/>
                  </a:cubicBezTo>
                  <a:cubicBezTo>
                    <a:pt x="18" y="116"/>
                    <a:pt x="23" y="111"/>
                    <a:pt x="29" y="111"/>
                  </a:cubicBezTo>
                  <a:cubicBezTo>
                    <a:pt x="35" y="111"/>
                    <a:pt x="40" y="116"/>
                    <a:pt x="40" y="123"/>
                  </a:cubicBezTo>
                  <a:cubicBezTo>
                    <a:pt x="40" y="129"/>
                    <a:pt x="35" y="134"/>
                    <a:pt x="29" y="134"/>
                  </a:cubicBezTo>
                  <a:close/>
                  <a:moveTo>
                    <a:pt x="29" y="119"/>
                  </a:moveTo>
                  <a:cubicBezTo>
                    <a:pt x="27" y="119"/>
                    <a:pt x="26" y="121"/>
                    <a:pt x="26" y="123"/>
                  </a:cubicBezTo>
                  <a:cubicBezTo>
                    <a:pt x="26" y="125"/>
                    <a:pt x="27" y="126"/>
                    <a:pt x="29" y="126"/>
                  </a:cubicBezTo>
                  <a:cubicBezTo>
                    <a:pt x="31" y="126"/>
                    <a:pt x="32" y="125"/>
                    <a:pt x="32" y="123"/>
                  </a:cubicBezTo>
                  <a:cubicBezTo>
                    <a:pt x="32" y="121"/>
                    <a:pt x="31" y="119"/>
                    <a:pt x="29" y="119"/>
                  </a:cubicBezTo>
                  <a:close/>
                  <a:moveTo>
                    <a:pt x="130" y="0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61" y="8"/>
                    <a:pt x="161" y="8"/>
                    <a:pt x="161" y="8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130" y="0"/>
                  </a:lnTo>
                  <a:close/>
                  <a:moveTo>
                    <a:pt x="23" y="78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11" y="78"/>
                    <a:pt x="111" y="78"/>
                    <a:pt x="111" y="78"/>
                  </a:cubicBezTo>
                  <a:lnTo>
                    <a:pt x="23" y="78"/>
                  </a:lnTo>
                  <a:close/>
                </a:path>
              </a:pathLst>
            </a:custGeom>
            <a:solidFill>
              <a:srgbClr val="0078D7"/>
            </a:solidFill>
            <a:ln>
              <a:solidFill>
                <a:srgbClr val="0078D7"/>
              </a:solidFill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BD97A1-72F3-42D8-B2C1-51B1AE4C6489}"/>
              </a:ext>
            </a:extLst>
          </p:cNvPr>
          <p:cNvGrpSpPr/>
          <p:nvPr/>
        </p:nvGrpSpPr>
        <p:grpSpPr>
          <a:xfrm>
            <a:off x="3386603" y="2758155"/>
            <a:ext cx="543608" cy="543608"/>
            <a:chOff x="3553510" y="3161565"/>
            <a:chExt cx="543608" cy="54360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120A051-91DA-45FD-A692-1D2E00368F5B}"/>
                </a:ext>
              </a:extLst>
            </p:cNvPr>
            <p:cNvSpPr/>
            <p:nvPr/>
          </p:nvSpPr>
          <p:spPr>
            <a:xfrm>
              <a:off x="3553510" y="3161565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E820DF9D-4C06-476F-8CAA-BD2256541C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80226" y="3271309"/>
              <a:ext cx="290176" cy="324121"/>
            </a:xfrm>
            <a:custGeom>
              <a:avLst/>
              <a:gdLst>
                <a:gd name="T0" fmla="*/ 115 w 136"/>
                <a:gd name="T1" fmla="*/ 87 h 152"/>
                <a:gd name="T2" fmla="*/ 34 w 136"/>
                <a:gd name="T3" fmla="*/ 76 h 152"/>
                <a:gd name="T4" fmla="*/ 19 w 136"/>
                <a:gd name="T5" fmla="*/ 122 h 152"/>
                <a:gd name="T6" fmla="*/ 8 w 136"/>
                <a:gd name="T7" fmla="*/ 152 h 152"/>
                <a:gd name="T8" fmla="*/ 59 w 136"/>
                <a:gd name="T9" fmla="*/ 152 h 152"/>
                <a:gd name="T10" fmla="*/ 67 w 136"/>
                <a:gd name="T11" fmla="*/ 152 h 152"/>
                <a:gd name="T12" fmla="*/ 92 w 136"/>
                <a:gd name="T13" fmla="*/ 144 h 152"/>
                <a:gd name="T14" fmla="*/ 83 w 136"/>
                <a:gd name="T15" fmla="*/ 137 h 152"/>
                <a:gd name="T16" fmla="*/ 100 w 136"/>
                <a:gd name="T17" fmla="*/ 152 h 152"/>
                <a:gd name="T18" fmla="*/ 136 w 136"/>
                <a:gd name="T19" fmla="*/ 95 h 152"/>
                <a:gd name="T20" fmla="*/ 128 w 136"/>
                <a:gd name="T21" fmla="*/ 103 h 152"/>
                <a:gd name="T22" fmla="*/ 115 w 136"/>
                <a:gd name="T23" fmla="*/ 110 h 152"/>
                <a:gd name="T24" fmla="*/ 128 w 136"/>
                <a:gd name="T25" fmla="*/ 103 h 152"/>
                <a:gd name="T26" fmla="*/ 128 w 136"/>
                <a:gd name="T27" fmla="*/ 124 h 152"/>
                <a:gd name="T28" fmla="*/ 115 w 136"/>
                <a:gd name="T29" fmla="*/ 118 h 152"/>
                <a:gd name="T30" fmla="*/ 17 w 136"/>
                <a:gd name="T31" fmla="*/ 101 h 152"/>
                <a:gd name="T32" fmla="*/ 51 w 136"/>
                <a:gd name="T33" fmla="*/ 101 h 152"/>
                <a:gd name="T34" fmla="*/ 17 w 136"/>
                <a:gd name="T35" fmla="*/ 101 h 152"/>
                <a:gd name="T36" fmla="*/ 59 w 136"/>
                <a:gd name="T37" fmla="*/ 101 h 152"/>
                <a:gd name="T38" fmla="*/ 107 w 136"/>
                <a:gd name="T39" fmla="*/ 95 h 152"/>
                <a:gd name="T40" fmla="*/ 59 w 136"/>
                <a:gd name="T41" fmla="*/ 129 h 152"/>
                <a:gd name="T42" fmla="*/ 75 w 136"/>
                <a:gd name="T43" fmla="*/ 144 h 152"/>
                <a:gd name="T44" fmla="*/ 64 w 136"/>
                <a:gd name="T45" fmla="*/ 137 h 152"/>
                <a:gd name="T46" fmla="*/ 75 w 136"/>
                <a:gd name="T47" fmla="*/ 144 h 152"/>
                <a:gd name="T48" fmla="*/ 108 w 136"/>
                <a:gd name="T49" fmla="*/ 137 h 152"/>
                <a:gd name="T50" fmla="*/ 115 w 136"/>
                <a:gd name="T51" fmla="*/ 132 h 152"/>
                <a:gd name="T52" fmla="*/ 128 w 136"/>
                <a:gd name="T53" fmla="*/ 144 h 152"/>
                <a:gd name="T54" fmla="*/ 67 w 136"/>
                <a:gd name="T55" fmla="*/ 81 h 152"/>
                <a:gd name="T56" fmla="*/ 57 w 136"/>
                <a:gd name="T57" fmla="*/ 41 h 152"/>
                <a:gd name="T58" fmla="*/ 115 w 136"/>
                <a:gd name="T59" fmla="*/ 13 h 152"/>
                <a:gd name="T60" fmla="*/ 82 w 136"/>
                <a:gd name="T61" fmla="*/ 72 h 152"/>
                <a:gd name="T62" fmla="*/ 92 w 136"/>
                <a:gd name="T63" fmla="*/ 12 h 152"/>
                <a:gd name="T64" fmla="*/ 65 w 136"/>
                <a:gd name="T65" fmla="*/ 41 h 152"/>
                <a:gd name="T66" fmla="*/ 76 w 136"/>
                <a:gd name="T67" fmla="*/ 60 h 152"/>
                <a:gd name="T68" fmla="*/ 82 w 136"/>
                <a:gd name="T69" fmla="*/ 64 h 152"/>
                <a:gd name="T70" fmla="*/ 112 w 136"/>
                <a:gd name="T71" fmla="*/ 57 h 152"/>
                <a:gd name="T72" fmla="*/ 92 w 136"/>
                <a:gd name="T73" fmla="*/ 12 h 152"/>
                <a:gd name="T74" fmla="*/ 76 w 136"/>
                <a:gd name="T75" fmla="*/ 32 h 152"/>
                <a:gd name="T76" fmla="*/ 91 w 136"/>
                <a:gd name="T77" fmla="*/ 45 h 152"/>
                <a:gd name="T78" fmla="*/ 99 w 136"/>
                <a:gd name="T79" fmla="*/ 49 h 152"/>
                <a:gd name="T80" fmla="*/ 102 w 136"/>
                <a:gd name="T81" fmla="*/ 38 h 152"/>
                <a:gd name="T82" fmla="*/ 99 w 136"/>
                <a:gd name="T83" fmla="*/ 26 h 152"/>
                <a:gd name="T84" fmla="*/ 99 w 136"/>
                <a:gd name="T85" fmla="*/ 4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152">
                  <a:moveTo>
                    <a:pt x="115" y="95"/>
                  </a:moveTo>
                  <a:cubicBezTo>
                    <a:pt x="115" y="87"/>
                    <a:pt x="115" y="87"/>
                    <a:pt x="115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49" y="80"/>
                    <a:pt x="42" y="76"/>
                    <a:pt x="34" y="76"/>
                  </a:cubicBezTo>
                  <a:cubicBezTo>
                    <a:pt x="20" y="76"/>
                    <a:pt x="9" y="88"/>
                    <a:pt x="9" y="101"/>
                  </a:cubicBezTo>
                  <a:cubicBezTo>
                    <a:pt x="9" y="110"/>
                    <a:pt x="13" y="117"/>
                    <a:pt x="19" y="122"/>
                  </a:cubicBezTo>
                  <a:cubicBezTo>
                    <a:pt x="8" y="127"/>
                    <a:pt x="0" y="139"/>
                    <a:pt x="0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38"/>
                    <a:pt x="20" y="126"/>
                    <a:pt x="34" y="126"/>
                  </a:cubicBezTo>
                  <a:cubicBezTo>
                    <a:pt x="48" y="126"/>
                    <a:pt x="59" y="138"/>
                    <a:pt x="59" y="152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00" y="152"/>
                    <a:pt x="100" y="152"/>
                    <a:pt x="100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36" y="95"/>
                    <a:pt x="136" y="95"/>
                    <a:pt x="136" y="95"/>
                  </a:cubicBezTo>
                  <a:lnTo>
                    <a:pt x="115" y="95"/>
                  </a:lnTo>
                  <a:close/>
                  <a:moveTo>
                    <a:pt x="128" y="103"/>
                  </a:moveTo>
                  <a:cubicBezTo>
                    <a:pt x="128" y="110"/>
                    <a:pt x="128" y="110"/>
                    <a:pt x="128" y="110"/>
                  </a:cubicBezTo>
                  <a:cubicBezTo>
                    <a:pt x="115" y="110"/>
                    <a:pt x="115" y="110"/>
                    <a:pt x="115" y="110"/>
                  </a:cubicBezTo>
                  <a:cubicBezTo>
                    <a:pt x="115" y="103"/>
                    <a:pt x="115" y="103"/>
                    <a:pt x="115" y="103"/>
                  </a:cubicBezTo>
                  <a:lnTo>
                    <a:pt x="128" y="103"/>
                  </a:lnTo>
                  <a:close/>
                  <a:moveTo>
                    <a:pt x="128" y="118"/>
                  </a:moveTo>
                  <a:cubicBezTo>
                    <a:pt x="128" y="124"/>
                    <a:pt x="128" y="124"/>
                    <a:pt x="128" y="124"/>
                  </a:cubicBezTo>
                  <a:cubicBezTo>
                    <a:pt x="115" y="124"/>
                    <a:pt x="115" y="124"/>
                    <a:pt x="115" y="124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28" y="118"/>
                  </a:lnTo>
                  <a:close/>
                  <a:moveTo>
                    <a:pt x="17" y="101"/>
                  </a:moveTo>
                  <a:cubicBezTo>
                    <a:pt x="17" y="92"/>
                    <a:pt x="24" y="84"/>
                    <a:pt x="34" y="84"/>
                  </a:cubicBezTo>
                  <a:cubicBezTo>
                    <a:pt x="43" y="84"/>
                    <a:pt x="51" y="92"/>
                    <a:pt x="51" y="101"/>
                  </a:cubicBezTo>
                  <a:cubicBezTo>
                    <a:pt x="51" y="111"/>
                    <a:pt x="43" y="118"/>
                    <a:pt x="34" y="118"/>
                  </a:cubicBezTo>
                  <a:cubicBezTo>
                    <a:pt x="24" y="118"/>
                    <a:pt x="17" y="111"/>
                    <a:pt x="17" y="101"/>
                  </a:cubicBezTo>
                  <a:close/>
                  <a:moveTo>
                    <a:pt x="48" y="122"/>
                  </a:moveTo>
                  <a:cubicBezTo>
                    <a:pt x="55" y="117"/>
                    <a:pt x="59" y="110"/>
                    <a:pt x="59" y="101"/>
                  </a:cubicBezTo>
                  <a:cubicBezTo>
                    <a:pt x="59" y="99"/>
                    <a:pt x="58" y="97"/>
                    <a:pt x="58" y="95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56" y="126"/>
                    <a:pt x="52" y="123"/>
                    <a:pt x="48" y="122"/>
                  </a:cubicBezTo>
                  <a:close/>
                  <a:moveTo>
                    <a:pt x="75" y="144"/>
                  </a:moveTo>
                  <a:cubicBezTo>
                    <a:pt x="66" y="144"/>
                    <a:pt x="66" y="144"/>
                    <a:pt x="66" y="144"/>
                  </a:cubicBezTo>
                  <a:cubicBezTo>
                    <a:pt x="66" y="142"/>
                    <a:pt x="65" y="139"/>
                    <a:pt x="64" y="137"/>
                  </a:cubicBezTo>
                  <a:cubicBezTo>
                    <a:pt x="75" y="137"/>
                    <a:pt x="75" y="137"/>
                    <a:pt x="75" y="137"/>
                  </a:cubicBezTo>
                  <a:lnTo>
                    <a:pt x="75" y="144"/>
                  </a:lnTo>
                  <a:close/>
                  <a:moveTo>
                    <a:pt x="108" y="144"/>
                  </a:moveTo>
                  <a:cubicBezTo>
                    <a:pt x="108" y="137"/>
                    <a:pt x="108" y="137"/>
                    <a:pt x="108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28" y="132"/>
                    <a:pt x="128" y="132"/>
                    <a:pt x="128" y="132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108" y="144"/>
                  </a:lnTo>
                  <a:close/>
                  <a:moveTo>
                    <a:pt x="67" y="81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62" y="58"/>
                    <a:pt x="58" y="50"/>
                    <a:pt x="57" y="41"/>
                  </a:cubicBezTo>
                  <a:cubicBezTo>
                    <a:pt x="57" y="32"/>
                    <a:pt x="60" y="23"/>
                    <a:pt x="66" y="16"/>
                  </a:cubicBezTo>
                  <a:cubicBezTo>
                    <a:pt x="79" y="1"/>
                    <a:pt x="101" y="0"/>
                    <a:pt x="115" y="13"/>
                  </a:cubicBezTo>
                  <a:cubicBezTo>
                    <a:pt x="130" y="26"/>
                    <a:pt x="131" y="48"/>
                    <a:pt x="118" y="62"/>
                  </a:cubicBezTo>
                  <a:cubicBezTo>
                    <a:pt x="109" y="72"/>
                    <a:pt x="95" y="76"/>
                    <a:pt x="82" y="72"/>
                  </a:cubicBezTo>
                  <a:lnTo>
                    <a:pt x="67" y="81"/>
                  </a:lnTo>
                  <a:close/>
                  <a:moveTo>
                    <a:pt x="92" y="12"/>
                  </a:moveTo>
                  <a:cubicBezTo>
                    <a:pt x="85" y="12"/>
                    <a:pt x="77" y="15"/>
                    <a:pt x="72" y="21"/>
                  </a:cubicBezTo>
                  <a:cubicBezTo>
                    <a:pt x="67" y="27"/>
                    <a:pt x="65" y="33"/>
                    <a:pt x="65" y="41"/>
                  </a:cubicBezTo>
                  <a:cubicBezTo>
                    <a:pt x="66" y="48"/>
                    <a:pt x="69" y="54"/>
                    <a:pt x="74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94" y="68"/>
                    <a:pt x="105" y="65"/>
                    <a:pt x="112" y="57"/>
                  </a:cubicBezTo>
                  <a:cubicBezTo>
                    <a:pt x="122" y="46"/>
                    <a:pt x="121" y="29"/>
                    <a:pt x="110" y="19"/>
                  </a:cubicBezTo>
                  <a:cubicBezTo>
                    <a:pt x="105" y="14"/>
                    <a:pt x="99" y="12"/>
                    <a:pt x="92" y="12"/>
                  </a:cubicBezTo>
                  <a:close/>
                  <a:moveTo>
                    <a:pt x="86" y="48"/>
                  </a:moveTo>
                  <a:cubicBezTo>
                    <a:pt x="76" y="32"/>
                    <a:pt x="76" y="32"/>
                    <a:pt x="76" y="32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91" y="45"/>
                    <a:pt x="91" y="45"/>
                    <a:pt x="91" y="45"/>
                  </a:cubicBezTo>
                  <a:lnTo>
                    <a:pt x="86" y="48"/>
                  </a:lnTo>
                  <a:close/>
                  <a:moveTo>
                    <a:pt x="99" y="49"/>
                  </a:moveTo>
                  <a:cubicBezTo>
                    <a:pt x="95" y="45"/>
                    <a:pt x="95" y="45"/>
                    <a:pt x="95" y="45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10" y="38"/>
                    <a:pt x="110" y="38"/>
                    <a:pt x="110" y="38"/>
                  </a:cubicBezTo>
                  <a:lnTo>
                    <a:pt x="99" y="49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079021-CF5A-4EED-9F90-3B29804FBD31}"/>
              </a:ext>
            </a:extLst>
          </p:cNvPr>
          <p:cNvGrpSpPr/>
          <p:nvPr/>
        </p:nvGrpSpPr>
        <p:grpSpPr>
          <a:xfrm>
            <a:off x="5049805" y="2758155"/>
            <a:ext cx="543608" cy="543608"/>
            <a:chOff x="5049805" y="2758155"/>
            <a:chExt cx="543608" cy="54360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714813-F3EE-4A39-A47B-5320327B75F4}"/>
                </a:ext>
              </a:extLst>
            </p:cNvPr>
            <p:cNvSpPr/>
            <p:nvPr/>
          </p:nvSpPr>
          <p:spPr>
            <a:xfrm>
              <a:off x="5049805" y="2758155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4E36222-4EF8-4FEE-9F60-E186B1F284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92513" y="2874381"/>
              <a:ext cx="258193" cy="311156"/>
              <a:chOff x="5480050" y="2681288"/>
              <a:chExt cx="1238250" cy="1492251"/>
            </a:xfrm>
            <a:solidFill>
              <a:srgbClr val="0078D7"/>
            </a:solidFill>
          </p:grpSpPr>
          <p:sp>
            <p:nvSpPr>
              <p:cNvPr id="40" name="Freeform 35">
                <a:extLst>
                  <a:ext uri="{FF2B5EF4-FFF2-40B4-BE49-F238E27FC236}">
                    <a16:creationId xmlns:a16="http://schemas.microsoft.com/office/drawing/2014/main" id="{4FA9030A-5783-4587-8FDF-CEB6ACA937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80050" y="2873376"/>
                <a:ext cx="1238250" cy="1300163"/>
              </a:xfrm>
              <a:custGeom>
                <a:avLst/>
                <a:gdLst>
                  <a:gd name="T0" fmla="*/ 270 w 330"/>
                  <a:gd name="T1" fmla="*/ 0 h 347"/>
                  <a:gd name="T2" fmla="*/ 270 w 330"/>
                  <a:gd name="T3" fmla="*/ 21 h 347"/>
                  <a:gd name="T4" fmla="*/ 278 w 330"/>
                  <a:gd name="T5" fmla="*/ 41 h 347"/>
                  <a:gd name="T6" fmla="*/ 249 w 330"/>
                  <a:gd name="T7" fmla="*/ 70 h 347"/>
                  <a:gd name="T8" fmla="*/ 221 w 330"/>
                  <a:gd name="T9" fmla="*/ 41 h 347"/>
                  <a:gd name="T10" fmla="*/ 229 w 330"/>
                  <a:gd name="T11" fmla="*/ 21 h 347"/>
                  <a:gd name="T12" fmla="*/ 229 w 330"/>
                  <a:gd name="T13" fmla="*/ 0 h 347"/>
                  <a:gd name="T14" fmla="*/ 101 w 330"/>
                  <a:gd name="T15" fmla="*/ 0 h 347"/>
                  <a:gd name="T16" fmla="*/ 101 w 330"/>
                  <a:gd name="T17" fmla="*/ 21 h 347"/>
                  <a:gd name="T18" fmla="*/ 109 w 330"/>
                  <a:gd name="T19" fmla="*/ 41 h 347"/>
                  <a:gd name="T20" fmla="*/ 81 w 330"/>
                  <a:gd name="T21" fmla="*/ 70 h 347"/>
                  <a:gd name="T22" fmla="*/ 52 w 330"/>
                  <a:gd name="T23" fmla="*/ 41 h 347"/>
                  <a:gd name="T24" fmla="*/ 60 w 330"/>
                  <a:gd name="T25" fmla="*/ 21 h 347"/>
                  <a:gd name="T26" fmla="*/ 60 w 330"/>
                  <a:gd name="T27" fmla="*/ 0 h 347"/>
                  <a:gd name="T28" fmla="*/ 0 w 330"/>
                  <a:gd name="T29" fmla="*/ 0 h 347"/>
                  <a:gd name="T30" fmla="*/ 0 w 330"/>
                  <a:gd name="T31" fmla="*/ 347 h 347"/>
                  <a:gd name="T32" fmla="*/ 330 w 330"/>
                  <a:gd name="T33" fmla="*/ 347 h 347"/>
                  <a:gd name="T34" fmla="*/ 330 w 330"/>
                  <a:gd name="T35" fmla="*/ 0 h 347"/>
                  <a:gd name="T36" fmla="*/ 270 w 330"/>
                  <a:gd name="T37" fmla="*/ 0 h 347"/>
                  <a:gd name="T38" fmla="*/ 304 w 330"/>
                  <a:gd name="T39" fmla="*/ 319 h 347"/>
                  <a:gd name="T40" fmla="*/ 26 w 330"/>
                  <a:gd name="T41" fmla="*/ 319 h 347"/>
                  <a:gd name="T42" fmla="*/ 26 w 330"/>
                  <a:gd name="T43" fmla="*/ 85 h 347"/>
                  <a:gd name="T44" fmla="*/ 304 w 330"/>
                  <a:gd name="T45" fmla="*/ 85 h 347"/>
                  <a:gd name="T46" fmla="*/ 304 w 330"/>
                  <a:gd name="T47" fmla="*/ 31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0" h="347">
                    <a:moveTo>
                      <a:pt x="270" y="0"/>
                    </a:moveTo>
                    <a:cubicBezTo>
                      <a:pt x="270" y="21"/>
                      <a:pt x="270" y="21"/>
                      <a:pt x="270" y="21"/>
                    </a:cubicBezTo>
                    <a:cubicBezTo>
                      <a:pt x="275" y="27"/>
                      <a:pt x="278" y="34"/>
                      <a:pt x="278" y="41"/>
                    </a:cubicBezTo>
                    <a:cubicBezTo>
                      <a:pt x="278" y="57"/>
                      <a:pt x="265" y="70"/>
                      <a:pt x="249" y="70"/>
                    </a:cubicBezTo>
                    <a:cubicBezTo>
                      <a:pt x="233" y="70"/>
                      <a:pt x="221" y="57"/>
                      <a:pt x="221" y="41"/>
                    </a:cubicBezTo>
                    <a:cubicBezTo>
                      <a:pt x="221" y="34"/>
                      <a:pt x="224" y="27"/>
                      <a:pt x="229" y="21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106" y="27"/>
                      <a:pt x="109" y="34"/>
                      <a:pt x="109" y="41"/>
                    </a:cubicBezTo>
                    <a:cubicBezTo>
                      <a:pt x="109" y="57"/>
                      <a:pt x="97" y="70"/>
                      <a:pt x="81" y="70"/>
                    </a:cubicBezTo>
                    <a:cubicBezTo>
                      <a:pt x="65" y="70"/>
                      <a:pt x="52" y="57"/>
                      <a:pt x="52" y="41"/>
                    </a:cubicBezTo>
                    <a:cubicBezTo>
                      <a:pt x="52" y="34"/>
                      <a:pt x="55" y="27"/>
                      <a:pt x="60" y="2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330" y="347"/>
                      <a:pt x="330" y="347"/>
                      <a:pt x="330" y="347"/>
                    </a:cubicBezTo>
                    <a:cubicBezTo>
                      <a:pt x="330" y="0"/>
                      <a:pt x="330" y="0"/>
                      <a:pt x="330" y="0"/>
                    </a:cubicBezTo>
                    <a:lnTo>
                      <a:pt x="270" y="0"/>
                    </a:lnTo>
                    <a:close/>
                    <a:moveTo>
                      <a:pt x="304" y="319"/>
                    </a:moveTo>
                    <a:cubicBezTo>
                      <a:pt x="26" y="319"/>
                      <a:pt x="26" y="319"/>
                      <a:pt x="26" y="319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304" y="85"/>
                      <a:pt x="304" y="85"/>
                      <a:pt x="304" y="85"/>
                    </a:cubicBezTo>
                    <a:lnTo>
                      <a:pt x="304" y="3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48DEB03-FFE8-47D6-A218-CDF907010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7150" y="3322638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EC2F3E3-EE03-49A4-A260-A9D678460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3000" y="3322638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091CD67-B7CF-4B0E-AEA0-333010EB7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3613" y="3322638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06F1AE-5788-42A1-95A3-FCB77C14D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7150" y="3502026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4A45277-3B54-4ED0-AB6D-C44671DD5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3000" y="3502026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D1D7AD5-A6A4-4D55-B26C-81B0ACF8E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3613" y="3502026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7631112-D7BC-4139-A8CA-9EF43C01E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2638" y="3502026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B4DC4E4-B1C4-4197-A545-2298ADC8F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0075" y="3502026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30D7AC4-8804-4F2D-BABC-CA2ECE91F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7150" y="3683001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B98F9C8-0E47-44BA-8AB8-A0428D42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3000" y="3683001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88478DD-1C4F-4352-891F-56E26D33C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3613" y="3683001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5A8DD0-B503-4C5A-B022-768449669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2638" y="3683001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335471E-51B4-4FCE-8714-7898D8F0C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0075" y="3683001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09DFA4F6-9830-4827-92E8-D9E6768E1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3000" y="3862388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BF62DA01-C396-4CDE-B9B8-AD1F8B57B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3613" y="3862388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CF605A2-6116-4606-B4C2-7A96243A9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2638" y="3862388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7" name="Rectangle 34">
                <a:extLst>
                  <a:ext uri="{FF2B5EF4-FFF2-40B4-BE49-F238E27FC236}">
                    <a16:creationId xmlns:a16="http://schemas.microsoft.com/office/drawing/2014/main" id="{884BB2D9-1385-46A9-BB24-B326F978E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0075" y="3862388"/>
                <a:ext cx="123825" cy="12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8" name="Freeform 35">
                <a:extLst>
                  <a:ext uri="{FF2B5EF4-FFF2-40B4-BE49-F238E27FC236}">
                    <a16:creationId xmlns:a16="http://schemas.microsoft.com/office/drawing/2014/main" id="{3DFEF5B1-E56D-4311-84C9-601B70D0C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1750" y="2681288"/>
                <a:ext cx="74613" cy="390525"/>
              </a:xfrm>
              <a:custGeom>
                <a:avLst/>
                <a:gdLst>
                  <a:gd name="T0" fmla="*/ 10 w 20"/>
                  <a:gd name="T1" fmla="*/ 104 h 104"/>
                  <a:gd name="T2" fmla="*/ 20 w 20"/>
                  <a:gd name="T3" fmla="*/ 94 h 104"/>
                  <a:gd name="T4" fmla="*/ 20 w 20"/>
                  <a:gd name="T5" fmla="*/ 10 h 104"/>
                  <a:gd name="T6" fmla="*/ 10 w 20"/>
                  <a:gd name="T7" fmla="*/ 0 h 104"/>
                  <a:gd name="T8" fmla="*/ 0 w 20"/>
                  <a:gd name="T9" fmla="*/ 10 h 104"/>
                  <a:gd name="T10" fmla="*/ 0 w 20"/>
                  <a:gd name="T11" fmla="*/ 94 h 104"/>
                  <a:gd name="T12" fmla="*/ 10 w 20"/>
                  <a:gd name="T1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04">
                    <a:moveTo>
                      <a:pt x="10" y="104"/>
                    </a:moveTo>
                    <a:cubicBezTo>
                      <a:pt x="15" y="104"/>
                      <a:pt x="20" y="100"/>
                      <a:pt x="20" y="94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00"/>
                      <a:pt x="5" y="104"/>
                      <a:pt x="1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9" name="Freeform 36">
                <a:extLst>
                  <a:ext uri="{FF2B5EF4-FFF2-40B4-BE49-F238E27FC236}">
                    <a16:creationId xmlns:a16="http://schemas.microsoft.com/office/drawing/2014/main" id="{2892651D-EB69-4E35-AB0D-420399124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750" y="2681288"/>
                <a:ext cx="71438" cy="390525"/>
              </a:xfrm>
              <a:custGeom>
                <a:avLst/>
                <a:gdLst>
                  <a:gd name="T0" fmla="*/ 10 w 19"/>
                  <a:gd name="T1" fmla="*/ 104 h 104"/>
                  <a:gd name="T2" fmla="*/ 19 w 19"/>
                  <a:gd name="T3" fmla="*/ 94 h 104"/>
                  <a:gd name="T4" fmla="*/ 19 w 19"/>
                  <a:gd name="T5" fmla="*/ 10 h 104"/>
                  <a:gd name="T6" fmla="*/ 10 w 19"/>
                  <a:gd name="T7" fmla="*/ 0 h 104"/>
                  <a:gd name="T8" fmla="*/ 0 w 19"/>
                  <a:gd name="T9" fmla="*/ 10 h 104"/>
                  <a:gd name="T10" fmla="*/ 0 w 19"/>
                  <a:gd name="T11" fmla="*/ 94 h 104"/>
                  <a:gd name="T12" fmla="*/ 10 w 19"/>
                  <a:gd name="T1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04">
                    <a:moveTo>
                      <a:pt x="10" y="104"/>
                    </a:moveTo>
                    <a:cubicBezTo>
                      <a:pt x="15" y="104"/>
                      <a:pt x="19" y="100"/>
                      <a:pt x="19" y="94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00"/>
                      <a:pt x="4" y="104"/>
                      <a:pt x="1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EF231C2-40E2-4ED4-AF64-DFE5FC40EAA6}"/>
              </a:ext>
            </a:extLst>
          </p:cNvPr>
          <p:cNvSpPr/>
          <p:nvPr/>
        </p:nvSpPr>
        <p:spPr>
          <a:xfrm>
            <a:off x="2693297" y="3398393"/>
            <a:ext cx="19335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.NET, Node, Java, Docker, 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PHP, Ruby, Python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24526B-2EF3-41ED-82B8-7F21617E24B8}"/>
              </a:ext>
            </a:extLst>
          </p:cNvPr>
          <p:cNvSpPr/>
          <p:nvPr/>
        </p:nvSpPr>
        <p:spPr>
          <a:xfrm>
            <a:off x="4823524" y="3398393"/>
            <a:ext cx="99899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Staging &amp; 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071D94-0767-4DEA-B0EF-DA241344C6A8}"/>
              </a:ext>
            </a:extLst>
          </p:cNvPr>
          <p:cNvSpPr/>
          <p:nvPr/>
        </p:nvSpPr>
        <p:spPr>
          <a:xfrm>
            <a:off x="6524622" y="3398393"/>
            <a:ext cx="93166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 in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CA5C53-639F-48EF-A38B-1FC9B26F7CF1}"/>
              </a:ext>
            </a:extLst>
          </p:cNvPr>
          <p:cNvSpPr/>
          <p:nvPr/>
        </p:nvSpPr>
        <p:spPr>
          <a:xfrm>
            <a:off x="8141422" y="3398393"/>
            <a:ext cx="101502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gallery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marketplace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1C7E23-8D79-46AE-A461-B3BB7AEEA809}"/>
              </a:ext>
            </a:extLst>
          </p:cNvPr>
          <p:cNvCxnSpPr>
            <a:cxnSpLocks/>
          </p:cNvCxnSpPr>
          <p:nvPr/>
        </p:nvCxnSpPr>
        <p:spPr>
          <a:xfrm>
            <a:off x="2267009" y="4459830"/>
            <a:ext cx="7772402" cy="0"/>
          </a:xfrm>
          <a:prstGeom prst="line">
            <a:avLst/>
          </a:prstGeom>
          <a:ln w="38100">
            <a:solidFill>
              <a:srgbClr val="007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FF28B5-9F24-4BFA-976B-796E9F8128C1}"/>
              </a:ext>
            </a:extLst>
          </p:cNvPr>
          <p:cNvSpPr/>
          <p:nvPr/>
        </p:nvSpPr>
        <p:spPr>
          <a:xfrm>
            <a:off x="514483" y="4316714"/>
            <a:ext cx="164592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Fully managed</a:t>
            </a:r>
            <a:endParaRPr lang="en-US" sz="1400" dirty="0">
              <a:solidFill>
                <a:srgbClr val="0078D7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1D1C01-D714-4282-800B-8DFAC35ACF20}"/>
              </a:ext>
            </a:extLst>
          </p:cNvPr>
          <p:cNvSpPr/>
          <p:nvPr/>
        </p:nvSpPr>
        <p:spPr>
          <a:xfrm>
            <a:off x="3070802" y="4828264"/>
            <a:ext cx="11785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scale &amp;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 balancing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2FF6C8-2C3A-4CF3-9B67-ADF7958A410A}"/>
              </a:ext>
            </a:extLst>
          </p:cNvPr>
          <p:cNvSpPr/>
          <p:nvPr/>
        </p:nvSpPr>
        <p:spPr>
          <a:xfrm>
            <a:off x="4653609" y="4828264"/>
            <a:ext cx="13388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availability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w/ auto patching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C65E85-CDEC-4E7D-BA77-222B48D39B50}"/>
              </a:ext>
            </a:extLst>
          </p:cNvPr>
          <p:cNvSpPr/>
          <p:nvPr/>
        </p:nvSpPr>
        <p:spPr>
          <a:xfrm>
            <a:off x="6343484" y="4828264"/>
            <a:ext cx="12939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Reduced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 costs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5A6D96-A574-408E-B3C0-4B6DBF905E06}"/>
              </a:ext>
            </a:extLst>
          </p:cNvPr>
          <p:cNvSpPr/>
          <p:nvPr/>
        </p:nvSpPr>
        <p:spPr>
          <a:xfrm>
            <a:off x="8228787" y="4828264"/>
            <a:ext cx="84029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 &amp;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recovery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37351E6-1517-49BB-A7FD-311BF7C300D8}"/>
              </a:ext>
            </a:extLst>
          </p:cNvPr>
          <p:cNvGrpSpPr/>
          <p:nvPr/>
        </p:nvGrpSpPr>
        <p:grpSpPr>
          <a:xfrm>
            <a:off x="3386603" y="4188026"/>
            <a:ext cx="543608" cy="543608"/>
            <a:chOff x="4327893" y="4188026"/>
            <a:chExt cx="543608" cy="54360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C1904D2-3D5C-49F8-9273-81C729E8AC6C}"/>
                </a:ext>
              </a:extLst>
            </p:cNvPr>
            <p:cNvSpPr/>
            <p:nvPr/>
          </p:nvSpPr>
          <p:spPr>
            <a:xfrm>
              <a:off x="4327893" y="4188026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82">
              <a:extLst>
                <a:ext uri="{FF2B5EF4-FFF2-40B4-BE49-F238E27FC236}">
                  <a16:creationId xmlns:a16="http://schemas.microsoft.com/office/drawing/2014/main" id="{3F2CC22C-651D-400E-8466-61DD9A6EAD1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59477" y="4339717"/>
              <a:ext cx="280441" cy="240227"/>
            </a:xfrm>
            <a:custGeom>
              <a:avLst/>
              <a:gdLst>
                <a:gd name="T0" fmla="*/ 246 w 265"/>
                <a:gd name="T1" fmla="*/ 208 h 227"/>
                <a:gd name="T2" fmla="*/ 161 w 265"/>
                <a:gd name="T3" fmla="*/ 208 h 227"/>
                <a:gd name="T4" fmla="*/ 161 w 265"/>
                <a:gd name="T5" fmla="*/ 104 h 227"/>
                <a:gd name="T6" fmla="*/ 19 w 265"/>
                <a:gd name="T7" fmla="*/ 104 h 227"/>
                <a:gd name="T8" fmla="*/ 19 w 265"/>
                <a:gd name="T9" fmla="*/ 19 h 227"/>
                <a:gd name="T10" fmla="*/ 180 w 265"/>
                <a:gd name="T11" fmla="*/ 19 h 227"/>
                <a:gd name="T12" fmla="*/ 180 w 265"/>
                <a:gd name="T13" fmla="*/ 0 h 227"/>
                <a:gd name="T14" fmla="*/ 0 w 265"/>
                <a:gd name="T15" fmla="*/ 0 h 227"/>
                <a:gd name="T16" fmla="*/ 0 w 265"/>
                <a:gd name="T17" fmla="*/ 227 h 227"/>
                <a:gd name="T18" fmla="*/ 265 w 265"/>
                <a:gd name="T19" fmla="*/ 227 h 227"/>
                <a:gd name="T20" fmla="*/ 265 w 265"/>
                <a:gd name="T21" fmla="*/ 85 h 227"/>
                <a:gd name="T22" fmla="*/ 246 w 265"/>
                <a:gd name="T23" fmla="*/ 85 h 227"/>
                <a:gd name="T24" fmla="*/ 246 w 265"/>
                <a:gd name="T25" fmla="*/ 208 h 227"/>
                <a:gd name="T26" fmla="*/ 19 w 265"/>
                <a:gd name="T27" fmla="*/ 123 h 227"/>
                <a:gd name="T28" fmla="*/ 142 w 265"/>
                <a:gd name="T29" fmla="*/ 123 h 227"/>
                <a:gd name="T30" fmla="*/ 142 w 265"/>
                <a:gd name="T31" fmla="*/ 208 h 227"/>
                <a:gd name="T32" fmla="*/ 19 w 265"/>
                <a:gd name="T33" fmla="*/ 208 h 227"/>
                <a:gd name="T34" fmla="*/ 19 w 265"/>
                <a:gd name="T35" fmla="*/ 123 h 227"/>
                <a:gd name="T36" fmla="*/ 199 w 265"/>
                <a:gd name="T37" fmla="*/ 0 h 227"/>
                <a:gd name="T38" fmla="*/ 265 w 265"/>
                <a:gd name="T39" fmla="*/ 0 h 227"/>
                <a:gd name="T40" fmla="*/ 265 w 265"/>
                <a:gd name="T41" fmla="*/ 66 h 227"/>
                <a:gd name="T42" fmla="*/ 246 w 265"/>
                <a:gd name="T43" fmla="*/ 66 h 227"/>
                <a:gd name="T44" fmla="*/ 246 w 265"/>
                <a:gd name="T45" fmla="*/ 31 h 227"/>
                <a:gd name="T46" fmla="*/ 175 w 265"/>
                <a:gd name="T47" fmla="*/ 102 h 227"/>
                <a:gd name="T48" fmla="*/ 163 w 265"/>
                <a:gd name="T49" fmla="*/ 88 h 227"/>
                <a:gd name="T50" fmla="*/ 232 w 265"/>
                <a:gd name="T51" fmla="*/ 19 h 227"/>
                <a:gd name="T52" fmla="*/ 199 w 265"/>
                <a:gd name="T53" fmla="*/ 19 h 227"/>
                <a:gd name="T54" fmla="*/ 199 w 265"/>
                <a:gd name="T5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27">
                  <a:moveTo>
                    <a:pt x="246" y="208"/>
                  </a:moveTo>
                  <a:lnTo>
                    <a:pt x="161" y="208"/>
                  </a:lnTo>
                  <a:lnTo>
                    <a:pt x="161" y="104"/>
                  </a:lnTo>
                  <a:lnTo>
                    <a:pt x="19" y="104"/>
                  </a:lnTo>
                  <a:lnTo>
                    <a:pt x="19" y="19"/>
                  </a:lnTo>
                  <a:lnTo>
                    <a:pt x="180" y="19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265" y="227"/>
                  </a:lnTo>
                  <a:lnTo>
                    <a:pt x="265" y="85"/>
                  </a:lnTo>
                  <a:lnTo>
                    <a:pt x="246" y="85"/>
                  </a:lnTo>
                  <a:lnTo>
                    <a:pt x="246" y="208"/>
                  </a:lnTo>
                  <a:close/>
                  <a:moveTo>
                    <a:pt x="19" y="123"/>
                  </a:moveTo>
                  <a:lnTo>
                    <a:pt x="142" y="123"/>
                  </a:lnTo>
                  <a:lnTo>
                    <a:pt x="142" y="208"/>
                  </a:lnTo>
                  <a:lnTo>
                    <a:pt x="19" y="208"/>
                  </a:lnTo>
                  <a:lnTo>
                    <a:pt x="19" y="123"/>
                  </a:lnTo>
                  <a:close/>
                  <a:moveTo>
                    <a:pt x="199" y="0"/>
                  </a:moveTo>
                  <a:lnTo>
                    <a:pt x="265" y="0"/>
                  </a:lnTo>
                  <a:lnTo>
                    <a:pt x="265" y="66"/>
                  </a:lnTo>
                  <a:lnTo>
                    <a:pt x="246" y="66"/>
                  </a:lnTo>
                  <a:lnTo>
                    <a:pt x="246" y="31"/>
                  </a:lnTo>
                  <a:lnTo>
                    <a:pt x="175" y="102"/>
                  </a:lnTo>
                  <a:lnTo>
                    <a:pt x="163" y="88"/>
                  </a:lnTo>
                  <a:lnTo>
                    <a:pt x="232" y="19"/>
                  </a:lnTo>
                  <a:lnTo>
                    <a:pt x="199" y="19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515644-0C06-42F2-9AF9-F0C6957D893F}"/>
              </a:ext>
            </a:extLst>
          </p:cNvPr>
          <p:cNvGrpSpPr/>
          <p:nvPr/>
        </p:nvGrpSpPr>
        <p:grpSpPr>
          <a:xfrm>
            <a:off x="5049805" y="4188026"/>
            <a:ext cx="543608" cy="543608"/>
            <a:chOff x="5049805" y="4188026"/>
            <a:chExt cx="543608" cy="54360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34CAB7-E960-4ED4-8E25-951AD2F9D222}"/>
                </a:ext>
              </a:extLst>
            </p:cNvPr>
            <p:cNvSpPr/>
            <p:nvPr/>
          </p:nvSpPr>
          <p:spPr>
            <a:xfrm>
              <a:off x="5049805" y="4188026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538">
              <a:extLst>
                <a:ext uri="{FF2B5EF4-FFF2-40B4-BE49-F238E27FC236}">
                  <a16:creationId xmlns:a16="http://schemas.microsoft.com/office/drawing/2014/main" id="{20F28212-40E1-4D9E-9976-C472759896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91281" y="4317162"/>
              <a:ext cx="260657" cy="285337"/>
              <a:chOff x="6703" y="2838"/>
              <a:chExt cx="169" cy="185"/>
            </a:xfrm>
            <a:noFill/>
          </p:grpSpPr>
          <p:sp>
            <p:nvSpPr>
              <p:cNvPr id="109" name="Line 539">
                <a:extLst>
                  <a:ext uri="{FF2B5EF4-FFF2-40B4-BE49-F238E27FC236}">
                    <a16:creationId xmlns:a16="http://schemas.microsoft.com/office/drawing/2014/main" id="{199DC63C-596E-4CFC-A436-AF6C5722B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3" y="2967"/>
                <a:ext cx="4" cy="10"/>
              </a:xfrm>
              <a:prstGeom prst="line">
                <a:avLst/>
              </a:pr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0" name="Line 540">
                <a:extLst>
                  <a:ext uri="{FF2B5EF4-FFF2-40B4-BE49-F238E27FC236}">
                    <a16:creationId xmlns:a16="http://schemas.microsoft.com/office/drawing/2014/main" id="{FC61B0F9-4091-4457-A111-E6790F8E0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2884"/>
                <a:ext cx="4" cy="12"/>
              </a:xfrm>
              <a:prstGeom prst="line">
                <a:avLst/>
              </a:pr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1" name="Line 541">
                <a:extLst>
                  <a:ext uri="{FF2B5EF4-FFF2-40B4-BE49-F238E27FC236}">
                    <a16:creationId xmlns:a16="http://schemas.microsoft.com/office/drawing/2014/main" id="{920CC6CD-2404-4305-8E44-0F801A72E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8" y="2967"/>
                <a:ext cx="4" cy="10"/>
              </a:xfrm>
              <a:prstGeom prst="line">
                <a:avLst/>
              </a:pr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2" name="Line 542">
                <a:extLst>
                  <a:ext uri="{FF2B5EF4-FFF2-40B4-BE49-F238E27FC236}">
                    <a16:creationId xmlns:a16="http://schemas.microsoft.com/office/drawing/2014/main" id="{2D786659-2AC2-430D-A268-11C03D1E8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03" y="2884"/>
                <a:ext cx="4" cy="12"/>
              </a:xfrm>
              <a:prstGeom prst="line">
                <a:avLst/>
              </a:pr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3" name="Line 543">
                <a:extLst>
                  <a:ext uri="{FF2B5EF4-FFF2-40B4-BE49-F238E27FC236}">
                    <a16:creationId xmlns:a16="http://schemas.microsoft.com/office/drawing/2014/main" id="{8B55FB6A-47C3-414A-B58C-4D026F265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24" y="2946"/>
                <a:ext cx="10" cy="4"/>
              </a:xfrm>
              <a:prstGeom prst="line">
                <a:avLst/>
              </a:pr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4" name="Line 544">
                <a:extLst>
                  <a:ext uri="{FF2B5EF4-FFF2-40B4-BE49-F238E27FC236}">
                    <a16:creationId xmlns:a16="http://schemas.microsoft.com/office/drawing/2014/main" id="{B6C565B7-DB56-419A-88FA-82775C58E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1" y="2911"/>
                <a:ext cx="10" cy="6"/>
              </a:xfrm>
              <a:prstGeom prst="line">
                <a:avLst/>
              </a:pr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5" name="Line 545">
                <a:extLst>
                  <a:ext uri="{FF2B5EF4-FFF2-40B4-BE49-F238E27FC236}">
                    <a16:creationId xmlns:a16="http://schemas.microsoft.com/office/drawing/2014/main" id="{5B9501AB-A11D-4B2F-9F8E-E3C2D0BF1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24" y="2911"/>
                <a:ext cx="10" cy="6"/>
              </a:xfrm>
              <a:prstGeom prst="line">
                <a:avLst/>
              </a:pr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6" name="Line 546">
                <a:extLst>
                  <a:ext uri="{FF2B5EF4-FFF2-40B4-BE49-F238E27FC236}">
                    <a16:creationId xmlns:a16="http://schemas.microsoft.com/office/drawing/2014/main" id="{7B52C812-C606-4527-9431-BE50ADD9D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41" y="2946"/>
                <a:ext cx="10" cy="4"/>
              </a:xfrm>
              <a:prstGeom prst="line">
                <a:avLst/>
              </a:pr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7" name="Oval 547">
                <a:extLst>
                  <a:ext uri="{FF2B5EF4-FFF2-40B4-BE49-F238E27FC236}">
                    <a16:creationId xmlns:a16="http://schemas.microsoft.com/office/drawing/2014/main" id="{8DCD547B-61B7-448F-9A0F-616520D77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3" y="2896"/>
                <a:ext cx="69" cy="71"/>
              </a:xfrm>
              <a:prstGeom prst="ellipse">
                <a:avLst/>
              </a:pr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8" name="Freeform 548">
                <a:extLst>
                  <a:ext uri="{FF2B5EF4-FFF2-40B4-BE49-F238E27FC236}">
                    <a16:creationId xmlns:a16="http://schemas.microsoft.com/office/drawing/2014/main" id="{BBD3B5D1-A868-4DB4-A16D-98A55E8E4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3" y="2849"/>
                <a:ext cx="61" cy="165"/>
              </a:xfrm>
              <a:custGeom>
                <a:avLst/>
                <a:gdLst>
                  <a:gd name="T0" fmla="*/ 32 w 32"/>
                  <a:gd name="T1" fmla="*/ 85 h 85"/>
                  <a:gd name="T2" fmla="*/ 0 w 32"/>
                  <a:gd name="T3" fmla="*/ 42 h 85"/>
                  <a:gd name="T4" fmla="*/ 32 w 32"/>
                  <a:gd name="T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85">
                    <a:moveTo>
                      <a:pt x="32" y="85"/>
                    </a:moveTo>
                    <a:cubicBezTo>
                      <a:pt x="14" y="79"/>
                      <a:pt x="0" y="62"/>
                      <a:pt x="0" y="42"/>
                    </a:cubicBezTo>
                    <a:cubicBezTo>
                      <a:pt x="0" y="22"/>
                      <a:pt x="14" y="5"/>
                      <a:pt x="32" y="0"/>
                    </a:cubicBezTo>
                  </a:path>
                </a:pathLst>
              </a:cu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9" name="Freeform 549">
                <a:extLst>
                  <a:ext uri="{FF2B5EF4-FFF2-40B4-BE49-F238E27FC236}">
                    <a16:creationId xmlns:a16="http://schemas.microsoft.com/office/drawing/2014/main" id="{D62CBEE5-4ABB-4E76-9127-D40174B5B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" y="2849"/>
                <a:ext cx="61" cy="165"/>
              </a:xfrm>
              <a:custGeom>
                <a:avLst/>
                <a:gdLst>
                  <a:gd name="T0" fmla="*/ 0 w 32"/>
                  <a:gd name="T1" fmla="*/ 0 h 85"/>
                  <a:gd name="T2" fmla="*/ 32 w 32"/>
                  <a:gd name="T3" fmla="*/ 42 h 85"/>
                  <a:gd name="T4" fmla="*/ 0 w 32"/>
                  <a:gd name="T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85">
                    <a:moveTo>
                      <a:pt x="0" y="0"/>
                    </a:moveTo>
                    <a:cubicBezTo>
                      <a:pt x="18" y="5"/>
                      <a:pt x="32" y="22"/>
                      <a:pt x="32" y="42"/>
                    </a:cubicBezTo>
                    <a:cubicBezTo>
                      <a:pt x="32" y="62"/>
                      <a:pt x="18" y="79"/>
                      <a:pt x="0" y="85"/>
                    </a:cubicBezTo>
                  </a:path>
                </a:pathLst>
              </a:cu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20" name="Freeform 550">
                <a:extLst>
                  <a:ext uri="{FF2B5EF4-FFF2-40B4-BE49-F238E27FC236}">
                    <a16:creationId xmlns:a16="http://schemas.microsoft.com/office/drawing/2014/main" id="{71A83D4F-4CED-43BF-B397-EC5B77254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" y="2838"/>
                <a:ext cx="28" cy="38"/>
              </a:xfrm>
              <a:custGeom>
                <a:avLst/>
                <a:gdLst>
                  <a:gd name="T0" fmla="*/ 7 w 28"/>
                  <a:gd name="T1" fmla="*/ 38 h 38"/>
                  <a:gd name="T2" fmla="*/ 0 w 28"/>
                  <a:gd name="T3" fmla="*/ 7 h 38"/>
                  <a:gd name="T4" fmla="*/ 28 w 28"/>
                  <a:gd name="T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38">
                    <a:moveTo>
                      <a:pt x="7" y="38"/>
                    </a:moveTo>
                    <a:lnTo>
                      <a:pt x="0" y="7"/>
                    </a:lnTo>
                    <a:lnTo>
                      <a:pt x="28" y="0"/>
                    </a:lnTo>
                  </a:path>
                </a:pathLst>
              </a:cu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21" name="Freeform 551">
                <a:extLst>
                  <a:ext uri="{FF2B5EF4-FFF2-40B4-BE49-F238E27FC236}">
                    <a16:creationId xmlns:a16="http://schemas.microsoft.com/office/drawing/2014/main" id="{1CDC3D34-5F8E-42AC-910C-190C829A7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5" y="2985"/>
                <a:ext cx="29" cy="38"/>
              </a:xfrm>
              <a:custGeom>
                <a:avLst/>
                <a:gdLst>
                  <a:gd name="T0" fmla="*/ 22 w 29"/>
                  <a:gd name="T1" fmla="*/ 0 h 38"/>
                  <a:gd name="T2" fmla="*/ 29 w 29"/>
                  <a:gd name="T3" fmla="*/ 31 h 38"/>
                  <a:gd name="T4" fmla="*/ 0 w 29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38">
                    <a:moveTo>
                      <a:pt x="22" y="0"/>
                    </a:moveTo>
                    <a:lnTo>
                      <a:pt x="29" y="31"/>
                    </a:lnTo>
                    <a:lnTo>
                      <a:pt x="0" y="38"/>
                    </a:lnTo>
                  </a:path>
                </a:pathLst>
              </a:custGeom>
              <a:grpFill/>
              <a:ln w="285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DC2CB09-EBA2-4C96-A710-C409CAD22798}"/>
              </a:ext>
            </a:extLst>
          </p:cNvPr>
          <p:cNvGrpSpPr/>
          <p:nvPr/>
        </p:nvGrpSpPr>
        <p:grpSpPr>
          <a:xfrm>
            <a:off x="6713007" y="4188026"/>
            <a:ext cx="543608" cy="543608"/>
            <a:chOff x="7654297" y="4188026"/>
            <a:chExt cx="543608" cy="54360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5F05E47-20A0-4FBE-91DC-F3D48F5C0FA9}"/>
                </a:ext>
              </a:extLst>
            </p:cNvPr>
            <p:cNvSpPr/>
            <p:nvPr/>
          </p:nvSpPr>
          <p:spPr>
            <a:xfrm>
              <a:off x="7654297" y="4188026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290">
              <a:extLst>
                <a:ext uri="{FF2B5EF4-FFF2-40B4-BE49-F238E27FC236}">
                  <a16:creationId xmlns:a16="http://schemas.microsoft.com/office/drawing/2014/main" id="{64743773-7B4A-482D-9E75-3D91727D4D9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86522" y="4324286"/>
              <a:ext cx="279158" cy="271089"/>
            </a:xfrm>
            <a:custGeom>
              <a:avLst/>
              <a:gdLst>
                <a:gd name="T0" fmla="*/ 71 w 146"/>
                <a:gd name="T1" fmla="*/ 39 h 142"/>
                <a:gd name="T2" fmla="*/ 71 w 146"/>
                <a:gd name="T3" fmla="*/ 47 h 142"/>
                <a:gd name="T4" fmla="*/ 67 w 146"/>
                <a:gd name="T5" fmla="*/ 47 h 142"/>
                <a:gd name="T6" fmla="*/ 53 w 146"/>
                <a:gd name="T7" fmla="*/ 61 h 142"/>
                <a:gd name="T8" fmla="*/ 67 w 146"/>
                <a:gd name="T9" fmla="*/ 75 h 142"/>
                <a:gd name="T10" fmla="*/ 71 w 146"/>
                <a:gd name="T11" fmla="*/ 75 h 142"/>
                <a:gd name="T12" fmla="*/ 71 w 146"/>
                <a:gd name="T13" fmla="*/ 88 h 142"/>
                <a:gd name="T14" fmla="*/ 57 w 146"/>
                <a:gd name="T15" fmla="*/ 88 h 142"/>
                <a:gd name="T16" fmla="*/ 57 w 146"/>
                <a:gd name="T17" fmla="*/ 96 h 142"/>
                <a:gd name="T18" fmla="*/ 71 w 146"/>
                <a:gd name="T19" fmla="*/ 96 h 142"/>
                <a:gd name="T20" fmla="*/ 71 w 146"/>
                <a:gd name="T21" fmla="*/ 104 h 142"/>
                <a:gd name="T22" fmla="*/ 79 w 146"/>
                <a:gd name="T23" fmla="*/ 104 h 142"/>
                <a:gd name="T24" fmla="*/ 79 w 146"/>
                <a:gd name="T25" fmla="*/ 96 h 142"/>
                <a:gd name="T26" fmla="*/ 83 w 146"/>
                <a:gd name="T27" fmla="*/ 96 h 142"/>
                <a:gd name="T28" fmla="*/ 97 w 146"/>
                <a:gd name="T29" fmla="*/ 82 h 142"/>
                <a:gd name="T30" fmla="*/ 83 w 146"/>
                <a:gd name="T31" fmla="*/ 67 h 142"/>
                <a:gd name="T32" fmla="*/ 79 w 146"/>
                <a:gd name="T33" fmla="*/ 67 h 142"/>
                <a:gd name="T34" fmla="*/ 79 w 146"/>
                <a:gd name="T35" fmla="*/ 55 h 142"/>
                <a:gd name="T36" fmla="*/ 93 w 146"/>
                <a:gd name="T37" fmla="*/ 55 h 142"/>
                <a:gd name="T38" fmla="*/ 93 w 146"/>
                <a:gd name="T39" fmla="*/ 47 h 142"/>
                <a:gd name="T40" fmla="*/ 79 w 146"/>
                <a:gd name="T41" fmla="*/ 47 h 142"/>
                <a:gd name="T42" fmla="*/ 79 w 146"/>
                <a:gd name="T43" fmla="*/ 39 h 142"/>
                <a:gd name="T44" fmla="*/ 71 w 146"/>
                <a:gd name="T45" fmla="*/ 39 h 142"/>
                <a:gd name="T46" fmla="*/ 71 w 146"/>
                <a:gd name="T47" fmla="*/ 67 h 142"/>
                <a:gd name="T48" fmla="*/ 67 w 146"/>
                <a:gd name="T49" fmla="*/ 67 h 142"/>
                <a:gd name="T50" fmla="*/ 61 w 146"/>
                <a:gd name="T51" fmla="*/ 61 h 142"/>
                <a:gd name="T52" fmla="*/ 67 w 146"/>
                <a:gd name="T53" fmla="*/ 55 h 142"/>
                <a:gd name="T54" fmla="*/ 71 w 146"/>
                <a:gd name="T55" fmla="*/ 55 h 142"/>
                <a:gd name="T56" fmla="*/ 71 w 146"/>
                <a:gd name="T57" fmla="*/ 67 h 142"/>
                <a:gd name="T58" fmla="*/ 83 w 146"/>
                <a:gd name="T59" fmla="*/ 75 h 142"/>
                <a:gd name="T60" fmla="*/ 89 w 146"/>
                <a:gd name="T61" fmla="*/ 82 h 142"/>
                <a:gd name="T62" fmla="*/ 83 w 146"/>
                <a:gd name="T63" fmla="*/ 88 h 142"/>
                <a:gd name="T64" fmla="*/ 79 w 146"/>
                <a:gd name="T65" fmla="*/ 88 h 142"/>
                <a:gd name="T66" fmla="*/ 79 w 146"/>
                <a:gd name="T67" fmla="*/ 75 h 142"/>
                <a:gd name="T68" fmla="*/ 83 w 146"/>
                <a:gd name="T69" fmla="*/ 75 h 142"/>
                <a:gd name="T70" fmla="*/ 2 w 146"/>
                <a:gd name="T71" fmla="*/ 99 h 142"/>
                <a:gd name="T72" fmla="*/ 11 w 146"/>
                <a:gd name="T73" fmla="*/ 102 h 142"/>
                <a:gd name="T74" fmla="*/ 4 w 146"/>
                <a:gd name="T75" fmla="*/ 71 h 142"/>
                <a:gd name="T76" fmla="*/ 75 w 146"/>
                <a:gd name="T77" fmla="*/ 0 h 142"/>
                <a:gd name="T78" fmla="*/ 146 w 146"/>
                <a:gd name="T79" fmla="*/ 71 h 142"/>
                <a:gd name="T80" fmla="*/ 75 w 146"/>
                <a:gd name="T81" fmla="*/ 142 h 142"/>
                <a:gd name="T82" fmla="*/ 34 w 146"/>
                <a:gd name="T83" fmla="*/ 130 h 142"/>
                <a:gd name="T84" fmla="*/ 39 w 146"/>
                <a:gd name="T85" fmla="*/ 123 h 142"/>
                <a:gd name="T86" fmla="*/ 75 w 146"/>
                <a:gd name="T87" fmla="*/ 134 h 142"/>
                <a:gd name="T88" fmla="*/ 138 w 146"/>
                <a:gd name="T89" fmla="*/ 71 h 142"/>
                <a:gd name="T90" fmla="*/ 75 w 146"/>
                <a:gd name="T91" fmla="*/ 8 h 142"/>
                <a:gd name="T92" fmla="*/ 12 w 146"/>
                <a:gd name="T93" fmla="*/ 71 h 142"/>
                <a:gd name="T94" fmla="*/ 18 w 146"/>
                <a:gd name="T95" fmla="*/ 98 h 142"/>
                <a:gd name="T96" fmla="*/ 21 w 146"/>
                <a:gd name="T97" fmla="*/ 90 h 142"/>
                <a:gd name="T98" fmla="*/ 28 w 146"/>
                <a:gd name="T99" fmla="*/ 92 h 142"/>
                <a:gd name="T100" fmla="*/ 21 w 146"/>
                <a:gd name="T101" fmla="*/ 114 h 142"/>
                <a:gd name="T102" fmla="*/ 0 w 146"/>
                <a:gd name="T103" fmla="*/ 107 h 142"/>
                <a:gd name="T104" fmla="*/ 2 w 146"/>
                <a:gd name="T105" fmla="*/ 9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6" h="142">
                  <a:moveTo>
                    <a:pt x="71" y="39"/>
                  </a:moveTo>
                  <a:cubicBezTo>
                    <a:pt x="71" y="47"/>
                    <a:pt x="71" y="47"/>
                    <a:pt x="71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0" y="47"/>
                    <a:pt x="53" y="53"/>
                    <a:pt x="53" y="61"/>
                  </a:cubicBezTo>
                  <a:cubicBezTo>
                    <a:pt x="53" y="69"/>
                    <a:pt x="60" y="75"/>
                    <a:pt x="67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90" y="96"/>
                    <a:pt x="97" y="90"/>
                    <a:pt x="97" y="82"/>
                  </a:cubicBezTo>
                  <a:cubicBezTo>
                    <a:pt x="97" y="74"/>
                    <a:pt x="90" y="67"/>
                    <a:pt x="83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1" y="39"/>
                  </a:lnTo>
                  <a:close/>
                  <a:moveTo>
                    <a:pt x="71" y="67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4" y="67"/>
                    <a:pt x="61" y="65"/>
                    <a:pt x="61" y="61"/>
                  </a:cubicBezTo>
                  <a:cubicBezTo>
                    <a:pt x="61" y="58"/>
                    <a:pt x="64" y="55"/>
                    <a:pt x="67" y="55"/>
                  </a:cubicBezTo>
                  <a:cubicBezTo>
                    <a:pt x="71" y="55"/>
                    <a:pt x="71" y="55"/>
                    <a:pt x="71" y="55"/>
                  </a:cubicBezTo>
                  <a:lnTo>
                    <a:pt x="71" y="67"/>
                  </a:lnTo>
                  <a:close/>
                  <a:moveTo>
                    <a:pt x="83" y="75"/>
                  </a:moveTo>
                  <a:cubicBezTo>
                    <a:pt x="86" y="75"/>
                    <a:pt x="89" y="78"/>
                    <a:pt x="89" y="82"/>
                  </a:cubicBezTo>
                  <a:cubicBezTo>
                    <a:pt x="89" y="85"/>
                    <a:pt x="86" y="88"/>
                    <a:pt x="83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75"/>
                    <a:pt x="79" y="75"/>
                    <a:pt x="79" y="75"/>
                  </a:cubicBezTo>
                  <a:lnTo>
                    <a:pt x="83" y="75"/>
                  </a:lnTo>
                  <a:close/>
                  <a:moveTo>
                    <a:pt x="2" y="99"/>
                  </a:moveTo>
                  <a:cubicBezTo>
                    <a:pt x="11" y="102"/>
                    <a:pt x="11" y="102"/>
                    <a:pt x="11" y="102"/>
                  </a:cubicBezTo>
                  <a:cubicBezTo>
                    <a:pt x="6" y="92"/>
                    <a:pt x="4" y="82"/>
                    <a:pt x="4" y="71"/>
                  </a:cubicBezTo>
                  <a:cubicBezTo>
                    <a:pt x="4" y="32"/>
                    <a:pt x="36" y="0"/>
                    <a:pt x="75" y="0"/>
                  </a:cubicBezTo>
                  <a:cubicBezTo>
                    <a:pt x="114" y="0"/>
                    <a:pt x="146" y="32"/>
                    <a:pt x="146" y="71"/>
                  </a:cubicBezTo>
                  <a:cubicBezTo>
                    <a:pt x="146" y="110"/>
                    <a:pt x="114" y="142"/>
                    <a:pt x="75" y="142"/>
                  </a:cubicBezTo>
                  <a:cubicBezTo>
                    <a:pt x="60" y="142"/>
                    <a:pt x="46" y="138"/>
                    <a:pt x="34" y="130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50" y="130"/>
                    <a:pt x="62" y="134"/>
                    <a:pt x="75" y="134"/>
                  </a:cubicBezTo>
                  <a:cubicBezTo>
                    <a:pt x="110" y="134"/>
                    <a:pt x="138" y="106"/>
                    <a:pt x="138" y="71"/>
                  </a:cubicBezTo>
                  <a:cubicBezTo>
                    <a:pt x="138" y="37"/>
                    <a:pt x="110" y="8"/>
                    <a:pt x="75" y="8"/>
                  </a:cubicBezTo>
                  <a:cubicBezTo>
                    <a:pt x="40" y="8"/>
                    <a:pt x="12" y="37"/>
                    <a:pt x="12" y="71"/>
                  </a:cubicBezTo>
                  <a:cubicBezTo>
                    <a:pt x="12" y="81"/>
                    <a:pt x="14" y="90"/>
                    <a:pt x="18" y="98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2" y="99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484B194-9D48-4D61-9082-56B1AD546FE0}"/>
              </a:ext>
            </a:extLst>
          </p:cNvPr>
          <p:cNvGrpSpPr/>
          <p:nvPr/>
        </p:nvGrpSpPr>
        <p:grpSpPr>
          <a:xfrm>
            <a:off x="8376209" y="4188026"/>
            <a:ext cx="543608" cy="543608"/>
            <a:chOff x="9317499" y="4188026"/>
            <a:chExt cx="543608" cy="543608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B194394-12F1-4C37-AD4A-76DA6B3A2147}"/>
                </a:ext>
              </a:extLst>
            </p:cNvPr>
            <p:cNvSpPr/>
            <p:nvPr/>
          </p:nvSpPr>
          <p:spPr>
            <a:xfrm>
              <a:off x="9317499" y="4188026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 149">
              <a:extLst>
                <a:ext uri="{FF2B5EF4-FFF2-40B4-BE49-F238E27FC236}">
                  <a16:creationId xmlns:a16="http://schemas.microsoft.com/office/drawing/2014/main" id="{D405C90C-F986-491D-B389-B8D627B316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54903" y="4297386"/>
              <a:ext cx="268800" cy="324888"/>
            </a:xfrm>
            <a:custGeom>
              <a:avLst/>
              <a:gdLst>
                <a:gd name="T0" fmla="*/ 36 w 104"/>
                <a:gd name="T1" fmla="*/ 105 h 127"/>
                <a:gd name="T2" fmla="*/ 33 w 104"/>
                <a:gd name="T3" fmla="*/ 112 h 127"/>
                <a:gd name="T4" fmla="*/ 0 w 104"/>
                <a:gd name="T5" fmla="*/ 64 h 127"/>
                <a:gd name="T6" fmla="*/ 49 w 104"/>
                <a:gd name="T7" fmla="*/ 12 h 127"/>
                <a:gd name="T8" fmla="*/ 43 w 104"/>
                <a:gd name="T9" fmla="*/ 6 h 127"/>
                <a:gd name="T10" fmla="*/ 49 w 104"/>
                <a:gd name="T11" fmla="*/ 0 h 127"/>
                <a:gd name="T12" fmla="*/ 64 w 104"/>
                <a:gd name="T13" fmla="*/ 15 h 127"/>
                <a:gd name="T14" fmla="*/ 49 w 104"/>
                <a:gd name="T15" fmla="*/ 31 h 127"/>
                <a:gd name="T16" fmla="*/ 43 w 104"/>
                <a:gd name="T17" fmla="*/ 25 h 127"/>
                <a:gd name="T18" fmla="*/ 48 w 104"/>
                <a:gd name="T19" fmla="*/ 20 h 127"/>
                <a:gd name="T20" fmla="*/ 8 w 104"/>
                <a:gd name="T21" fmla="*/ 64 h 127"/>
                <a:gd name="T22" fmla="*/ 36 w 104"/>
                <a:gd name="T23" fmla="*/ 105 h 127"/>
                <a:gd name="T24" fmla="*/ 104 w 104"/>
                <a:gd name="T25" fmla="*/ 64 h 127"/>
                <a:gd name="T26" fmla="*/ 70 w 104"/>
                <a:gd name="T27" fmla="*/ 15 h 127"/>
                <a:gd name="T28" fmla="*/ 68 w 104"/>
                <a:gd name="T29" fmla="*/ 22 h 127"/>
                <a:gd name="T30" fmla="*/ 96 w 104"/>
                <a:gd name="T31" fmla="*/ 64 h 127"/>
                <a:gd name="T32" fmla="*/ 56 w 104"/>
                <a:gd name="T33" fmla="*/ 108 h 127"/>
                <a:gd name="T34" fmla="*/ 61 w 104"/>
                <a:gd name="T35" fmla="*/ 102 h 127"/>
                <a:gd name="T36" fmla="*/ 55 w 104"/>
                <a:gd name="T37" fmla="*/ 97 h 127"/>
                <a:gd name="T38" fmla="*/ 40 w 104"/>
                <a:gd name="T39" fmla="*/ 112 h 127"/>
                <a:gd name="T40" fmla="*/ 55 w 104"/>
                <a:gd name="T41" fmla="*/ 127 h 127"/>
                <a:gd name="T42" fmla="*/ 61 w 104"/>
                <a:gd name="T43" fmla="*/ 121 h 127"/>
                <a:gd name="T44" fmla="*/ 55 w 104"/>
                <a:gd name="T45" fmla="*/ 116 h 127"/>
                <a:gd name="T46" fmla="*/ 55 w 104"/>
                <a:gd name="T47" fmla="*/ 116 h 127"/>
                <a:gd name="T48" fmla="*/ 55 w 104"/>
                <a:gd name="T49" fmla="*/ 116 h 127"/>
                <a:gd name="T50" fmla="*/ 104 w 104"/>
                <a:gd name="T51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27">
                  <a:moveTo>
                    <a:pt x="36" y="105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13" y="105"/>
                    <a:pt x="0" y="85"/>
                    <a:pt x="0" y="64"/>
                  </a:cubicBezTo>
                  <a:cubicBezTo>
                    <a:pt x="0" y="36"/>
                    <a:pt x="21" y="13"/>
                    <a:pt x="49" y="1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26" y="21"/>
                    <a:pt x="8" y="40"/>
                    <a:pt x="8" y="64"/>
                  </a:cubicBezTo>
                  <a:cubicBezTo>
                    <a:pt x="8" y="82"/>
                    <a:pt x="19" y="98"/>
                    <a:pt x="36" y="105"/>
                  </a:cubicBezTo>
                  <a:close/>
                  <a:moveTo>
                    <a:pt x="104" y="64"/>
                  </a:moveTo>
                  <a:cubicBezTo>
                    <a:pt x="104" y="42"/>
                    <a:pt x="91" y="22"/>
                    <a:pt x="70" y="15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85" y="29"/>
                    <a:pt x="96" y="45"/>
                    <a:pt x="96" y="64"/>
                  </a:cubicBezTo>
                  <a:cubicBezTo>
                    <a:pt x="96" y="87"/>
                    <a:pt x="78" y="106"/>
                    <a:pt x="56" y="108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82" y="114"/>
                    <a:pt x="104" y="91"/>
                    <a:pt x="104" y="64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D2B3450-05B9-4B05-B354-441717D372C2}"/>
              </a:ext>
            </a:extLst>
          </p:cNvPr>
          <p:cNvCxnSpPr>
            <a:cxnSpLocks/>
          </p:cNvCxnSpPr>
          <p:nvPr/>
        </p:nvCxnSpPr>
        <p:spPr>
          <a:xfrm>
            <a:off x="2267009" y="5889701"/>
            <a:ext cx="7772402" cy="0"/>
          </a:xfrm>
          <a:prstGeom prst="line">
            <a:avLst/>
          </a:prstGeom>
          <a:ln w="38100">
            <a:solidFill>
              <a:srgbClr val="007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868E2FB-E482-415B-AD92-70DB05EF3296}"/>
              </a:ext>
            </a:extLst>
          </p:cNvPr>
          <p:cNvSpPr/>
          <p:nvPr/>
        </p:nvSpPr>
        <p:spPr>
          <a:xfrm>
            <a:off x="514483" y="5746585"/>
            <a:ext cx="164592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Enterprise grade</a:t>
            </a:r>
            <a:endParaRPr lang="en-US" sz="1400" dirty="0">
              <a:solidFill>
                <a:srgbClr val="0078D7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94F503E-8C52-4AAD-8EAF-9F1E93203AD2}"/>
              </a:ext>
            </a:extLst>
          </p:cNvPr>
          <p:cNvSpPr/>
          <p:nvPr/>
        </p:nvSpPr>
        <p:spPr>
          <a:xfrm>
            <a:off x="3035536" y="6258135"/>
            <a:ext cx="124906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 data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center footprint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E0E07CE-E41C-41F3-9518-8D67E998E429}"/>
              </a:ext>
            </a:extLst>
          </p:cNvPr>
          <p:cNvSpPr/>
          <p:nvPr/>
        </p:nvSpPr>
        <p:spPr>
          <a:xfrm>
            <a:off x="4966998" y="6258135"/>
            <a:ext cx="71205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139653-483D-42F1-9318-724E094EF10B}"/>
              </a:ext>
            </a:extLst>
          </p:cNvPr>
          <p:cNvSpPr/>
          <p:nvPr/>
        </p:nvSpPr>
        <p:spPr>
          <a:xfrm>
            <a:off x="6525425" y="6258135"/>
            <a:ext cx="93006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AAD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570999F-2C74-4BA8-AF1A-A42F21642743}"/>
              </a:ext>
            </a:extLst>
          </p:cNvPr>
          <p:cNvSpPr/>
          <p:nvPr/>
        </p:nvSpPr>
        <p:spPr>
          <a:xfrm>
            <a:off x="8170280" y="6258135"/>
            <a:ext cx="95731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&amp;</a:t>
            </a:r>
            <a:b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kern="0" dirty="0">
                <a:solidFill>
                  <a:srgbClr val="7979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compliance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96216A8-F7E1-443E-9D7C-C072D5187B29}"/>
              </a:ext>
            </a:extLst>
          </p:cNvPr>
          <p:cNvGrpSpPr/>
          <p:nvPr/>
        </p:nvGrpSpPr>
        <p:grpSpPr>
          <a:xfrm>
            <a:off x="3386603" y="5617897"/>
            <a:ext cx="543608" cy="543608"/>
            <a:chOff x="4327893" y="5617897"/>
            <a:chExt cx="543608" cy="543608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C93713C-13C8-49AA-9DB9-F53AB8F487EA}"/>
                </a:ext>
              </a:extLst>
            </p:cNvPr>
            <p:cNvSpPr/>
            <p:nvPr/>
          </p:nvSpPr>
          <p:spPr>
            <a:xfrm>
              <a:off x="4327893" y="5617897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90">
              <a:extLst>
                <a:ext uri="{FF2B5EF4-FFF2-40B4-BE49-F238E27FC236}">
                  <a16:creationId xmlns:a16="http://schemas.microsoft.com/office/drawing/2014/main" id="{9057BD75-9781-43BD-BC5E-254407CA99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28598" y="5718601"/>
              <a:ext cx="342199" cy="34220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115 w 128"/>
                <a:gd name="T11" fmla="*/ 40 h 128"/>
                <a:gd name="T12" fmla="*/ 90 w 128"/>
                <a:gd name="T13" fmla="*/ 40 h 128"/>
                <a:gd name="T14" fmla="*/ 79 w 128"/>
                <a:gd name="T15" fmla="*/ 11 h 128"/>
                <a:gd name="T16" fmla="*/ 115 w 128"/>
                <a:gd name="T17" fmla="*/ 40 h 128"/>
                <a:gd name="T18" fmla="*/ 120 w 128"/>
                <a:gd name="T19" fmla="*/ 64 h 128"/>
                <a:gd name="T20" fmla="*/ 118 w 128"/>
                <a:gd name="T21" fmla="*/ 80 h 128"/>
                <a:gd name="T22" fmla="*/ 91 w 128"/>
                <a:gd name="T23" fmla="*/ 80 h 128"/>
                <a:gd name="T24" fmla="*/ 91 w 128"/>
                <a:gd name="T25" fmla="*/ 64 h 128"/>
                <a:gd name="T26" fmla="*/ 91 w 128"/>
                <a:gd name="T27" fmla="*/ 48 h 128"/>
                <a:gd name="T28" fmla="*/ 118 w 128"/>
                <a:gd name="T29" fmla="*/ 48 h 128"/>
                <a:gd name="T30" fmla="*/ 120 w 128"/>
                <a:gd name="T31" fmla="*/ 64 h 128"/>
                <a:gd name="T32" fmla="*/ 64 w 128"/>
                <a:gd name="T33" fmla="*/ 120 h 128"/>
                <a:gd name="T34" fmla="*/ 47 w 128"/>
                <a:gd name="T35" fmla="*/ 88 h 128"/>
                <a:gd name="T36" fmla="*/ 81 w 128"/>
                <a:gd name="T37" fmla="*/ 88 h 128"/>
                <a:gd name="T38" fmla="*/ 64 w 128"/>
                <a:gd name="T39" fmla="*/ 120 h 128"/>
                <a:gd name="T40" fmla="*/ 46 w 128"/>
                <a:gd name="T41" fmla="*/ 80 h 128"/>
                <a:gd name="T42" fmla="*/ 45 w 128"/>
                <a:gd name="T43" fmla="*/ 64 h 128"/>
                <a:gd name="T44" fmla="*/ 46 w 128"/>
                <a:gd name="T45" fmla="*/ 48 h 128"/>
                <a:gd name="T46" fmla="*/ 83 w 128"/>
                <a:gd name="T47" fmla="*/ 48 h 128"/>
                <a:gd name="T48" fmla="*/ 83 w 128"/>
                <a:gd name="T49" fmla="*/ 64 h 128"/>
                <a:gd name="T50" fmla="*/ 83 w 128"/>
                <a:gd name="T51" fmla="*/ 80 h 128"/>
                <a:gd name="T52" fmla="*/ 46 w 128"/>
                <a:gd name="T53" fmla="*/ 80 h 128"/>
                <a:gd name="T54" fmla="*/ 8 w 128"/>
                <a:gd name="T55" fmla="*/ 64 h 128"/>
                <a:gd name="T56" fmla="*/ 11 w 128"/>
                <a:gd name="T57" fmla="*/ 48 h 128"/>
                <a:gd name="T58" fmla="*/ 38 w 128"/>
                <a:gd name="T59" fmla="*/ 48 h 128"/>
                <a:gd name="T60" fmla="*/ 37 w 128"/>
                <a:gd name="T61" fmla="*/ 64 h 128"/>
                <a:gd name="T62" fmla="*/ 38 w 128"/>
                <a:gd name="T63" fmla="*/ 80 h 128"/>
                <a:gd name="T64" fmla="*/ 11 w 128"/>
                <a:gd name="T65" fmla="*/ 80 h 128"/>
                <a:gd name="T66" fmla="*/ 8 w 128"/>
                <a:gd name="T67" fmla="*/ 64 h 128"/>
                <a:gd name="T68" fmla="*/ 64 w 128"/>
                <a:gd name="T69" fmla="*/ 8 h 128"/>
                <a:gd name="T70" fmla="*/ 81 w 128"/>
                <a:gd name="T71" fmla="*/ 40 h 128"/>
                <a:gd name="T72" fmla="*/ 47 w 128"/>
                <a:gd name="T73" fmla="*/ 40 h 128"/>
                <a:gd name="T74" fmla="*/ 64 w 128"/>
                <a:gd name="T75" fmla="*/ 8 h 128"/>
                <a:gd name="T76" fmla="*/ 49 w 128"/>
                <a:gd name="T77" fmla="*/ 11 h 128"/>
                <a:gd name="T78" fmla="*/ 39 w 128"/>
                <a:gd name="T79" fmla="*/ 40 h 128"/>
                <a:gd name="T80" fmla="*/ 14 w 128"/>
                <a:gd name="T81" fmla="*/ 40 h 128"/>
                <a:gd name="T82" fmla="*/ 49 w 128"/>
                <a:gd name="T83" fmla="*/ 11 h 128"/>
                <a:gd name="T84" fmla="*/ 14 w 128"/>
                <a:gd name="T85" fmla="*/ 88 h 128"/>
                <a:gd name="T86" fmla="*/ 39 w 128"/>
                <a:gd name="T87" fmla="*/ 88 h 128"/>
                <a:gd name="T88" fmla="*/ 49 w 128"/>
                <a:gd name="T89" fmla="*/ 118 h 128"/>
                <a:gd name="T90" fmla="*/ 14 w 128"/>
                <a:gd name="T91" fmla="*/ 88 h 128"/>
                <a:gd name="T92" fmla="*/ 79 w 128"/>
                <a:gd name="T93" fmla="*/ 118 h 128"/>
                <a:gd name="T94" fmla="*/ 90 w 128"/>
                <a:gd name="T95" fmla="*/ 88 h 128"/>
                <a:gd name="T96" fmla="*/ 115 w 128"/>
                <a:gd name="T97" fmla="*/ 88 h 128"/>
                <a:gd name="T98" fmla="*/ 79 w 128"/>
                <a:gd name="T9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8"/>
                    <a:pt x="64" y="128"/>
                  </a:cubicBezTo>
                  <a:cubicBezTo>
                    <a:pt x="100" y="128"/>
                    <a:pt x="128" y="100"/>
                    <a:pt x="128" y="64"/>
                  </a:cubicBezTo>
                  <a:cubicBezTo>
                    <a:pt x="128" y="29"/>
                    <a:pt x="100" y="0"/>
                    <a:pt x="64" y="0"/>
                  </a:cubicBezTo>
                  <a:moveTo>
                    <a:pt x="115" y="40"/>
                  </a:moveTo>
                  <a:cubicBezTo>
                    <a:pt x="90" y="40"/>
                    <a:pt x="90" y="40"/>
                    <a:pt x="90" y="40"/>
                  </a:cubicBezTo>
                  <a:cubicBezTo>
                    <a:pt x="88" y="29"/>
                    <a:pt x="84" y="18"/>
                    <a:pt x="79" y="11"/>
                  </a:cubicBezTo>
                  <a:cubicBezTo>
                    <a:pt x="95" y="15"/>
                    <a:pt x="108" y="26"/>
                    <a:pt x="115" y="40"/>
                  </a:cubicBezTo>
                  <a:moveTo>
                    <a:pt x="120" y="64"/>
                  </a:moveTo>
                  <a:cubicBezTo>
                    <a:pt x="120" y="70"/>
                    <a:pt x="120" y="75"/>
                    <a:pt x="118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75"/>
                    <a:pt x="91" y="70"/>
                    <a:pt x="91" y="64"/>
                  </a:cubicBezTo>
                  <a:cubicBezTo>
                    <a:pt x="91" y="59"/>
                    <a:pt x="91" y="54"/>
                    <a:pt x="91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20" y="53"/>
                    <a:pt x="120" y="59"/>
                    <a:pt x="120" y="64"/>
                  </a:cubicBezTo>
                  <a:moveTo>
                    <a:pt x="64" y="120"/>
                  </a:moveTo>
                  <a:cubicBezTo>
                    <a:pt x="58" y="120"/>
                    <a:pt x="51" y="108"/>
                    <a:pt x="47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78" y="108"/>
                    <a:pt x="71" y="120"/>
                    <a:pt x="64" y="120"/>
                  </a:cubicBezTo>
                  <a:moveTo>
                    <a:pt x="46" y="80"/>
                  </a:moveTo>
                  <a:cubicBezTo>
                    <a:pt x="46" y="75"/>
                    <a:pt x="45" y="70"/>
                    <a:pt x="45" y="64"/>
                  </a:cubicBezTo>
                  <a:cubicBezTo>
                    <a:pt x="45" y="59"/>
                    <a:pt x="46" y="53"/>
                    <a:pt x="46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53"/>
                    <a:pt x="83" y="59"/>
                    <a:pt x="83" y="64"/>
                  </a:cubicBezTo>
                  <a:cubicBezTo>
                    <a:pt x="83" y="70"/>
                    <a:pt x="83" y="75"/>
                    <a:pt x="83" y="80"/>
                  </a:cubicBezTo>
                  <a:lnTo>
                    <a:pt x="46" y="80"/>
                  </a:lnTo>
                  <a:close/>
                  <a:moveTo>
                    <a:pt x="8" y="64"/>
                  </a:moveTo>
                  <a:cubicBezTo>
                    <a:pt x="8" y="59"/>
                    <a:pt x="9" y="53"/>
                    <a:pt x="11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54"/>
                    <a:pt x="37" y="59"/>
                    <a:pt x="37" y="64"/>
                  </a:cubicBezTo>
                  <a:cubicBezTo>
                    <a:pt x="37" y="70"/>
                    <a:pt x="38" y="75"/>
                    <a:pt x="38" y="80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9" y="75"/>
                    <a:pt x="8" y="70"/>
                    <a:pt x="8" y="64"/>
                  </a:cubicBezTo>
                  <a:moveTo>
                    <a:pt x="64" y="8"/>
                  </a:moveTo>
                  <a:cubicBezTo>
                    <a:pt x="71" y="8"/>
                    <a:pt x="78" y="21"/>
                    <a:pt x="81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1" y="21"/>
                    <a:pt x="58" y="8"/>
                    <a:pt x="64" y="8"/>
                  </a:cubicBezTo>
                  <a:moveTo>
                    <a:pt x="49" y="11"/>
                  </a:moveTo>
                  <a:cubicBezTo>
                    <a:pt x="45" y="18"/>
                    <a:pt x="41" y="29"/>
                    <a:pt x="3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21" y="26"/>
                    <a:pt x="34" y="15"/>
                    <a:pt x="49" y="11"/>
                  </a:cubicBezTo>
                  <a:moveTo>
                    <a:pt x="14" y="88"/>
                  </a:moveTo>
                  <a:cubicBezTo>
                    <a:pt x="39" y="88"/>
                    <a:pt x="39" y="88"/>
                    <a:pt x="39" y="88"/>
                  </a:cubicBezTo>
                  <a:cubicBezTo>
                    <a:pt x="41" y="100"/>
                    <a:pt x="45" y="111"/>
                    <a:pt x="49" y="118"/>
                  </a:cubicBezTo>
                  <a:cubicBezTo>
                    <a:pt x="34" y="114"/>
                    <a:pt x="21" y="103"/>
                    <a:pt x="14" y="88"/>
                  </a:cubicBezTo>
                  <a:moveTo>
                    <a:pt x="79" y="118"/>
                  </a:moveTo>
                  <a:cubicBezTo>
                    <a:pt x="84" y="111"/>
                    <a:pt x="88" y="100"/>
                    <a:pt x="90" y="8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08" y="103"/>
                    <a:pt x="95" y="114"/>
                    <a:pt x="79" y="118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909CFC3-2AD6-487D-A863-76299881C5AB}"/>
              </a:ext>
            </a:extLst>
          </p:cNvPr>
          <p:cNvGrpSpPr/>
          <p:nvPr/>
        </p:nvGrpSpPr>
        <p:grpSpPr>
          <a:xfrm>
            <a:off x="5049805" y="5617897"/>
            <a:ext cx="543608" cy="543608"/>
            <a:chOff x="5991095" y="5617897"/>
            <a:chExt cx="543608" cy="543608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A98C60D-99DB-42B5-92E6-FC6FB1759466}"/>
                </a:ext>
              </a:extLst>
            </p:cNvPr>
            <p:cNvSpPr/>
            <p:nvPr/>
          </p:nvSpPr>
          <p:spPr>
            <a:xfrm>
              <a:off x="5991095" y="5617897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id="{AF0C2B0B-5014-49BF-B981-65FE8F94CD1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076717" y="5759598"/>
              <a:ext cx="372364" cy="260206"/>
            </a:xfrm>
            <a:custGeom>
              <a:avLst/>
              <a:gdLst>
                <a:gd name="T0" fmla="*/ 28 w 128"/>
                <a:gd name="T1" fmla="*/ 88 h 88"/>
                <a:gd name="T2" fmla="*/ 94 w 128"/>
                <a:gd name="T3" fmla="*/ 88 h 88"/>
                <a:gd name="T4" fmla="*/ 128 w 128"/>
                <a:gd name="T5" fmla="*/ 54 h 88"/>
                <a:gd name="T6" fmla="*/ 96 w 128"/>
                <a:gd name="T7" fmla="*/ 20 h 88"/>
                <a:gd name="T8" fmla="*/ 64 w 128"/>
                <a:gd name="T9" fmla="*/ 0 h 88"/>
                <a:gd name="T10" fmla="*/ 28 w 128"/>
                <a:gd name="T11" fmla="*/ 32 h 88"/>
                <a:gd name="T12" fmla="*/ 28 w 128"/>
                <a:gd name="T13" fmla="*/ 32 h 88"/>
                <a:gd name="T14" fmla="*/ 0 w 128"/>
                <a:gd name="T15" fmla="*/ 60 h 88"/>
                <a:gd name="T16" fmla="*/ 28 w 128"/>
                <a:gd name="T17" fmla="*/ 88 h 88"/>
                <a:gd name="T18" fmla="*/ 28 w 128"/>
                <a:gd name="T19" fmla="*/ 40 h 88"/>
                <a:gd name="T20" fmla="*/ 31 w 128"/>
                <a:gd name="T21" fmla="*/ 40 h 88"/>
                <a:gd name="T22" fmla="*/ 36 w 128"/>
                <a:gd name="T23" fmla="*/ 41 h 88"/>
                <a:gd name="T24" fmla="*/ 36 w 128"/>
                <a:gd name="T25" fmla="*/ 36 h 88"/>
                <a:gd name="T26" fmla="*/ 64 w 128"/>
                <a:gd name="T27" fmla="*/ 8 h 88"/>
                <a:gd name="T28" fmla="*/ 90 w 128"/>
                <a:gd name="T29" fmla="*/ 26 h 88"/>
                <a:gd name="T30" fmla="*/ 91 w 128"/>
                <a:gd name="T31" fmla="*/ 28 h 88"/>
                <a:gd name="T32" fmla="*/ 94 w 128"/>
                <a:gd name="T33" fmla="*/ 28 h 88"/>
                <a:gd name="T34" fmla="*/ 120 w 128"/>
                <a:gd name="T35" fmla="*/ 54 h 88"/>
                <a:gd name="T36" fmla="*/ 94 w 128"/>
                <a:gd name="T37" fmla="*/ 80 h 88"/>
                <a:gd name="T38" fmla="*/ 28 w 128"/>
                <a:gd name="T39" fmla="*/ 80 h 88"/>
                <a:gd name="T40" fmla="*/ 8 w 128"/>
                <a:gd name="T41" fmla="*/ 60 h 88"/>
                <a:gd name="T42" fmla="*/ 28 w 128"/>
                <a:gd name="T43" fmla="*/ 40 h 88"/>
                <a:gd name="T44" fmla="*/ 38 w 128"/>
                <a:gd name="T45" fmla="*/ 80 h 88"/>
                <a:gd name="T46" fmla="*/ 33 w 128"/>
                <a:gd name="T47" fmla="*/ 74 h 88"/>
                <a:gd name="T48" fmla="*/ 38 w 128"/>
                <a:gd name="T49" fmla="*/ 69 h 88"/>
                <a:gd name="T50" fmla="*/ 43 w 128"/>
                <a:gd name="T51" fmla="*/ 75 h 88"/>
                <a:gd name="T52" fmla="*/ 38 w 128"/>
                <a:gd name="T53" fmla="*/ 80 h 88"/>
                <a:gd name="T54" fmla="*/ 49 w 128"/>
                <a:gd name="T55" fmla="*/ 70 h 88"/>
                <a:gd name="T56" fmla="*/ 44 w 128"/>
                <a:gd name="T57" fmla="*/ 64 h 88"/>
                <a:gd name="T58" fmla="*/ 50 w 128"/>
                <a:gd name="T59" fmla="*/ 59 h 88"/>
                <a:gd name="T60" fmla="*/ 55 w 128"/>
                <a:gd name="T61" fmla="*/ 65 h 88"/>
                <a:gd name="T62" fmla="*/ 49 w 128"/>
                <a:gd name="T63" fmla="*/ 70 h 88"/>
                <a:gd name="T64" fmla="*/ 61 w 128"/>
                <a:gd name="T65" fmla="*/ 60 h 88"/>
                <a:gd name="T66" fmla="*/ 55 w 128"/>
                <a:gd name="T67" fmla="*/ 54 h 88"/>
                <a:gd name="T68" fmla="*/ 61 w 128"/>
                <a:gd name="T69" fmla="*/ 49 h 88"/>
                <a:gd name="T70" fmla="*/ 66 w 128"/>
                <a:gd name="T71" fmla="*/ 55 h 88"/>
                <a:gd name="T72" fmla="*/ 61 w 128"/>
                <a:gd name="T73" fmla="*/ 60 h 88"/>
                <a:gd name="T74" fmla="*/ 72 w 128"/>
                <a:gd name="T75" fmla="*/ 50 h 88"/>
                <a:gd name="T76" fmla="*/ 67 w 128"/>
                <a:gd name="T77" fmla="*/ 44 h 88"/>
                <a:gd name="T78" fmla="*/ 73 w 128"/>
                <a:gd name="T79" fmla="*/ 39 h 88"/>
                <a:gd name="T80" fmla="*/ 78 w 128"/>
                <a:gd name="T81" fmla="*/ 45 h 88"/>
                <a:gd name="T82" fmla="*/ 72 w 128"/>
                <a:gd name="T83" fmla="*/ 50 h 88"/>
                <a:gd name="T84" fmla="*/ 83 w 128"/>
                <a:gd name="T85" fmla="*/ 40 h 88"/>
                <a:gd name="T86" fmla="*/ 78 w 128"/>
                <a:gd name="T87" fmla="*/ 34 h 88"/>
                <a:gd name="T88" fmla="*/ 84 w 128"/>
                <a:gd name="T89" fmla="*/ 29 h 88"/>
                <a:gd name="T90" fmla="*/ 89 w 128"/>
                <a:gd name="T91" fmla="*/ 35 h 88"/>
                <a:gd name="T92" fmla="*/ 83 w 128"/>
                <a:gd name="T93" fmla="*/ 4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" h="88">
                  <a:moveTo>
                    <a:pt x="28" y="88"/>
                  </a:moveTo>
                  <a:cubicBezTo>
                    <a:pt x="94" y="88"/>
                    <a:pt x="94" y="88"/>
                    <a:pt x="94" y="88"/>
                  </a:cubicBezTo>
                  <a:cubicBezTo>
                    <a:pt x="113" y="88"/>
                    <a:pt x="128" y="73"/>
                    <a:pt x="128" y="54"/>
                  </a:cubicBezTo>
                  <a:cubicBezTo>
                    <a:pt x="128" y="36"/>
                    <a:pt x="114" y="21"/>
                    <a:pt x="96" y="20"/>
                  </a:cubicBezTo>
                  <a:cubicBezTo>
                    <a:pt x="90" y="8"/>
                    <a:pt x="78" y="0"/>
                    <a:pt x="64" y="0"/>
                  </a:cubicBezTo>
                  <a:cubicBezTo>
                    <a:pt x="46" y="0"/>
                    <a:pt x="30" y="14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13" y="32"/>
                    <a:pt x="0" y="45"/>
                    <a:pt x="0" y="60"/>
                  </a:cubicBezTo>
                  <a:cubicBezTo>
                    <a:pt x="0" y="75"/>
                    <a:pt x="13" y="88"/>
                    <a:pt x="28" y="88"/>
                  </a:cubicBezTo>
                  <a:close/>
                  <a:moveTo>
                    <a:pt x="28" y="40"/>
                  </a:moveTo>
                  <a:cubicBezTo>
                    <a:pt x="29" y="40"/>
                    <a:pt x="30" y="40"/>
                    <a:pt x="31" y="40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21"/>
                    <a:pt x="49" y="8"/>
                    <a:pt x="64" y="8"/>
                  </a:cubicBezTo>
                  <a:cubicBezTo>
                    <a:pt x="75" y="8"/>
                    <a:pt x="86" y="15"/>
                    <a:pt x="90" y="26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108" y="28"/>
                    <a:pt x="120" y="40"/>
                    <a:pt x="120" y="54"/>
                  </a:cubicBezTo>
                  <a:cubicBezTo>
                    <a:pt x="120" y="68"/>
                    <a:pt x="108" y="80"/>
                    <a:pt x="94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17" y="80"/>
                    <a:pt x="8" y="71"/>
                    <a:pt x="8" y="60"/>
                  </a:cubicBezTo>
                  <a:cubicBezTo>
                    <a:pt x="8" y="49"/>
                    <a:pt x="17" y="40"/>
                    <a:pt x="28" y="40"/>
                  </a:cubicBezTo>
                  <a:close/>
                  <a:moveTo>
                    <a:pt x="38" y="80"/>
                  </a:moveTo>
                  <a:cubicBezTo>
                    <a:pt x="33" y="74"/>
                    <a:pt x="33" y="74"/>
                    <a:pt x="33" y="74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3" y="75"/>
                    <a:pt x="43" y="75"/>
                    <a:pt x="43" y="75"/>
                  </a:cubicBezTo>
                  <a:lnTo>
                    <a:pt x="38" y="80"/>
                  </a:lnTo>
                  <a:close/>
                  <a:moveTo>
                    <a:pt x="49" y="70"/>
                  </a:moveTo>
                  <a:cubicBezTo>
                    <a:pt x="44" y="64"/>
                    <a:pt x="44" y="64"/>
                    <a:pt x="44" y="64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49" y="70"/>
                  </a:lnTo>
                  <a:close/>
                  <a:moveTo>
                    <a:pt x="61" y="60"/>
                  </a:moveTo>
                  <a:cubicBezTo>
                    <a:pt x="55" y="54"/>
                    <a:pt x="55" y="54"/>
                    <a:pt x="55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6" y="55"/>
                    <a:pt x="66" y="55"/>
                    <a:pt x="66" y="55"/>
                  </a:cubicBezTo>
                  <a:lnTo>
                    <a:pt x="61" y="60"/>
                  </a:lnTo>
                  <a:close/>
                  <a:moveTo>
                    <a:pt x="72" y="50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8" y="45"/>
                    <a:pt x="78" y="45"/>
                    <a:pt x="78" y="45"/>
                  </a:cubicBezTo>
                  <a:lnTo>
                    <a:pt x="72" y="50"/>
                  </a:lnTo>
                  <a:close/>
                  <a:moveTo>
                    <a:pt x="83" y="40"/>
                  </a:moveTo>
                  <a:cubicBezTo>
                    <a:pt x="78" y="34"/>
                    <a:pt x="78" y="34"/>
                    <a:pt x="78" y="34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9" y="35"/>
                    <a:pt x="89" y="35"/>
                    <a:pt x="89" y="35"/>
                  </a:cubicBezTo>
                  <a:lnTo>
                    <a:pt x="83" y="4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45C9127-E36F-4DA6-943D-047362D83542}"/>
              </a:ext>
            </a:extLst>
          </p:cNvPr>
          <p:cNvGrpSpPr/>
          <p:nvPr/>
        </p:nvGrpSpPr>
        <p:grpSpPr>
          <a:xfrm>
            <a:off x="6713007" y="5617897"/>
            <a:ext cx="543608" cy="543608"/>
            <a:chOff x="7654297" y="5617897"/>
            <a:chExt cx="543608" cy="543608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C080672-79BB-4CBF-8692-21888C3E275D}"/>
                </a:ext>
              </a:extLst>
            </p:cNvPr>
            <p:cNvSpPr/>
            <p:nvPr/>
          </p:nvSpPr>
          <p:spPr>
            <a:xfrm>
              <a:off x="7654297" y="5617897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 118">
              <a:extLst>
                <a:ext uri="{FF2B5EF4-FFF2-40B4-BE49-F238E27FC236}">
                  <a16:creationId xmlns:a16="http://schemas.microsoft.com/office/drawing/2014/main" id="{72802AE5-2966-4864-97CA-B2A09D3FF6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55001" y="5782976"/>
              <a:ext cx="342200" cy="213451"/>
            </a:xfrm>
            <a:custGeom>
              <a:avLst/>
              <a:gdLst>
                <a:gd name="T0" fmla="*/ 64 w 128"/>
                <a:gd name="T1" fmla="*/ 56 h 80"/>
                <a:gd name="T2" fmla="*/ 16 w 128"/>
                <a:gd name="T3" fmla="*/ 56 h 80"/>
                <a:gd name="T4" fmla="*/ 0 w 128"/>
                <a:gd name="T5" fmla="*/ 40 h 80"/>
                <a:gd name="T6" fmla="*/ 0 w 128"/>
                <a:gd name="T7" fmla="*/ 16 h 80"/>
                <a:gd name="T8" fmla="*/ 16 w 128"/>
                <a:gd name="T9" fmla="*/ 0 h 80"/>
                <a:gd name="T10" fmla="*/ 64 w 128"/>
                <a:gd name="T11" fmla="*/ 0 h 80"/>
                <a:gd name="T12" fmla="*/ 80 w 128"/>
                <a:gd name="T13" fmla="*/ 16 h 80"/>
                <a:gd name="T14" fmla="*/ 72 w 128"/>
                <a:gd name="T15" fmla="*/ 16 h 80"/>
                <a:gd name="T16" fmla="*/ 64 w 128"/>
                <a:gd name="T17" fmla="*/ 8 h 80"/>
                <a:gd name="T18" fmla="*/ 16 w 128"/>
                <a:gd name="T19" fmla="*/ 8 h 80"/>
                <a:gd name="T20" fmla="*/ 8 w 128"/>
                <a:gd name="T21" fmla="*/ 16 h 80"/>
                <a:gd name="T22" fmla="*/ 8 w 128"/>
                <a:gd name="T23" fmla="*/ 40 h 80"/>
                <a:gd name="T24" fmla="*/ 16 w 128"/>
                <a:gd name="T25" fmla="*/ 48 h 80"/>
                <a:gd name="T26" fmla="*/ 64 w 128"/>
                <a:gd name="T27" fmla="*/ 48 h 80"/>
                <a:gd name="T28" fmla="*/ 72 w 128"/>
                <a:gd name="T29" fmla="*/ 40 h 80"/>
                <a:gd name="T30" fmla="*/ 80 w 128"/>
                <a:gd name="T31" fmla="*/ 40 h 80"/>
                <a:gd name="T32" fmla="*/ 64 w 128"/>
                <a:gd name="T33" fmla="*/ 56 h 80"/>
                <a:gd name="T34" fmla="*/ 112 w 128"/>
                <a:gd name="T35" fmla="*/ 24 h 80"/>
                <a:gd name="T36" fmla="*/ 64 w 128"/>
                <a:gd name="T37" fmla="*/ 24 h 80"/>
                <a:gd name="T38" fmla="*/ 48 w 128"/>
                <a:gd name="T39" fmla="*/ 40 h 80"/>
                <a:gd name="T40" fmla="*/ 56 w 128"/>
                <a:gd name="T41" fmla="*/ 40 h 80"/>
                <a:gd name="T42" fmla="*/ 64 w 128"/>
                <a:gd name="T43" fmla="*/ 32 h 80"/>
                <a:gd name="T44" fmla="*/ 112 w 128"/>
                <a:gd name="T45" fmla="*/ 32 h 80"/>
                <a:gd name="T46" fmla="*/ 120 w 128"/>
                <a:gd name="T47" fmla="*/ 40 h 80"/>
                <a:gd name="T48" fmla="*/ 120 w 128"/>
                <a:gd name="T49" fmla="*/ 64 h 80"/>
                <a:gd name="T50" fmla="*/ 112 w 128"/>
                <a:gd name="T51" fmla="*/ 72 h 80"/>
                <a:gd name="T52" fmla="*/ 64 w 128"/>
                <a:gd name="T53" fmla="*/ 72 h 80"/>
                <a:gd name="T54" fmla="*/ 56 w 128"/>
                <a:gd name="T55" fmla="*/ 64 h 80"/>
                <a:gd name="T56" fmla="*/ 48 w 128"/>
                <a:gd name="T57" fmla="*/ 64 h 80"/>
                <a:gd name="T58" fmla="*/ 64 w 128"/>
                <a:gd name="T59" fmla="*/ 80 h 80"/>
                <a:gd name="T60" fmla="*/ 112 w 128"/>
                <a:gd name="T61" fmla="*/ 80 h 80"/>
                <a:gd name="T62" fmla="*/ 128 w 128"/>
                <a:gd name="T63" fmla="*/ 64 h 80"/>
                <a:gd name="T64" fmla="*/ 128 w 128"/>
                <a:gd name="T65" fmla="*/ 40 h 80"/>
                <a:gd name="T66" fmla="*/ 112 w 128"/>
                <a:gd name="T67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8" h="80">
                  <a:moveTo>
                    <a:pt x="64" y="56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7" y="56"/>
                    <a:pt x="0" y="49"/>
                    <a:pt x="0" y="4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2" y="0"/>
                    <a:pt x="80" y="8"/>
                    <a:pt x="80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2"/>
                    <a:pt x="68" y="8"/>
                    <a:pt x="6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8"/>
                    <a:pt x="8" y="12"/>
                    <a:pt x="8" y="16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5"/>
                    <a:pt x="11" y="48"/>
                    <a:pt x="1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8" y="48"/>
                    <a:pt x="72" y="45"/>
                    <a:pt x="72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9"/>
                    <a:pt x="72" y="56"/>
                    <a:pt x="64" y="56"/>
                  </a:cubicBezTo>
                  <a:close/>
                  <a:moveTo>
                    <a:pt x="112" y="24"/>
                  </a:moveTo>
                  <a:cubicBezTo>
                    <a:pt x="64" y="24"/>
                    <a:pt x="64" y="24"/>
                    <a:pt x="64" y="24"/>
                  </a:cubicBezTo>
                  <a:cubicBezTo>
                    <a:pt x="55" y="24"/>
                    <a:pt x="48" y="32"/>
                    <a:pt x="48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36"/>
                    <a:pt x="59" y="32"/>
                    <a:pt x="64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6" y="32"/>
                    <a:pt x="120" y="36"/>
                    <a:pt x="120" y="40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0" y="69"/>
                    <a:pt x="116" y="72"/>
                    <a:pt x="11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9" y="72"/>
                    <a:pt x="56" y="69"/>
                    <a:pt x="56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73"/>
                    <a:pt x="55" y="80"/>
                    <a:pt x="64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20" y="80"/>
                    <a:pt x="128" y="73"/>
                    <a:pt x="128" y="64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8" y="32"/>
                    <a:pt x="120" y="24"/>
                    <a:pt x="112" y="24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42C5DAA-A207-4102-8321-017A9DCCA7AD}"/>
              </a:ext>
            </a:extLst>
          </p:cNvPr>
          <p:cNvGrpSpPr/>
          <p:nvPr/>
        </p:nvGrpSpPr>
        <p:grpSpPr>
          <a:xfrm>
            <a:off x="8376209" y="5617897"/>
            <a:ext cx="543608" cy="543608"/>
            <a:chOff x="9317499" y="5617897"/>
            <a:chExt cx="543608" cy="543608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F4AA867-EA34-4FDA-9A83-DE6DE34D7053}"/>
                </a:ext>
              </a:extLst>
            </p:cNvPr>
            <p:cNvSpPr/>
            <p:nvPr/>
          </p:nvSpPr>
          <p:spPr>
            <a:xfrm>
              <a:off x="9317499" y="5617897"/>
              <a:ext cx="543608" cy="5436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Freeform 144">
              <a:extLst>
                <a:ext uri="{FF2B5EF4-FFF2-40B4-BE49-F238E27FC236}">
                  <a16:creationId xmlns:a16="http://schemas.microsoft.com/office/drawing/2014/main" id="{AF3635F8-7A84-403C-B9C3-62B892F4198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59426" y="5747965"/>
              <a:ext cx="259755" cy="283473"/>
            </a:xfrm>
            <a:custGeom>
              <a:avLst/>
              <a:gdLst>
                <a:gd name="T0" fmla="*/ 48 w 97"/>
                <a:gd name="T1" fmla="*/ 106 h 106"/>
                <a:gd name="T2" fmla="*/ 49 w 97"/>
                <a:gd name="T3" fmla="*/ 105 h 106"/>
                <a:gd name="T4" fmla="*/ 97 w 97"/>
                <a:gd name="T5" fmla="*/ 45 h 106"/>
                <a:gd name="T6" fmla="*/ 97 w 97"/>
                <a:gd name="T7" fmla="*/ 0 h 106"/>
                <a:gd name="T8" fmla="*/ 90 w 97"/>
                <a:gd name="T9" fmla="*/ 5 h 106"/>
                <a:gd name="T10" fmla="*/ 71 w 97"/>
                <a:gd name="T11" fmla="*/ 10 h 106"/>
                <a:gd name="T12" fmla="*/ 50 w 97"/>
                <a:gd name="T13" fmla="*/ 5 h 106"/>
                <a:gd name="T14" fmla="*/ 48 w 97"/>
                <a:gd name="T15" fmla="*/ 3 h 106"/>
                <a:gd name="T16" fmla="*/ 46 w 97"/>
                <a:gd name="T17" fmla="*/ 4 h 106"/>
                <a:gd name="T18" fmla="*/ 25 w 97"/>
                <a:gd name="T19" fmla="*/ 10 h 106"/>
                <a:gd name="T20" fmla="*/ 6 w 97"/>
                <a:gd name="T21" fmla="*/ 5 h 106"/>
                <a:gd name="T22" fmla="*/ 0 w 97"/>
                <a:gd name="T23" fmla="*/ 1 h 106"/>
                <a:gd name="T24" fmla="*/ 0 w 97"/>
                <a:gd name="T25" fmla="*/ 45 h 106"/>
                <a:gd name="T26" fmla="*/ 47 w 97"/>
                <a:gd name="T27" fmla="*/ 105 h 106"/>
                <a:gd name="T28" fmla="*/ 48 w 97"/>
                <a:gd name="T29" fmla="*/ 106 h 106"/>
                <a:gd name="T30" fmla="*/ 8 w 97"/>
                <a:gd name="T31" fmla="*/ 45 h 106"/>
                <a:gd name="T32" fmla="*/ 8 w 97"/>
                <a:gd name="T33" fmla="*/ 14 h 106"/>
                <a:gd name="T34" fmla="*/ 25 w 97"/>
                <a:gd name="T35" fmla="*/ 18 h 106"/>
                <a:gd name="T36" fmla="*/ 48 w 97"/>
                <a:gd name="T37" fmla="*/ 12 h 106"/>
                <a:gd name="T38" fmla="*/ 71 w 97"/>
                <a:gd name="T39" fmla="*/ 18 h 106"/>
                <a:gd name="T40" fmla="*/ 89 w 97"/>
                <a:gd name="T41" fmla="*/ 15 h 106"/>
                <a:gd name="T42" fmla="*/ 89 w 97"/>
                <a:gd name="T43" fmla="*/ 45 h 106"/>
                <a:gd name="T44" fmla="*/ 48 w 97"/>
                <a:gd name="T45" fmla="*/ 97 h 106"/>
                <a:gd name="T46" fmla="*/ 8 w 97"/>
                <a:gd name="T47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106">
                  <a:moveTo>
                    <a:pt x="48" y="106"/>
                  </a:moveTo>
                  <a:cubicBezTo>
                    <a:pt x="49" y="105"/>
                    <a:pt x="49" y="105"/>
                    <a:pt x="49" y="105"/>
                  </a:cubicBezTo>
                  <a:cubicBezTo>
                    <a:pt x="51" y="104"/>
                    <a:pt x="97" y="86"/>
                    <a:pt x="97" y="45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82" y="10"/>
                    <a:pt x="71" y="10"/>
                  </a:cubicBezTo>
                  <a:cubicBezTo>
                    <a:pt x="60" y="10"/>
                    <a:pt x="50" y="5"/>
                    <a:pt x="50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35" y="10"/>
                    <a:pt x="25" y="10"/>
                  </a:cubicBezTo>
                  <a:cubicBezTo>
                    <a:pt x="15" y="10"/>
                    <a:pt x="6" y="5"/>
                    <a:pt x="6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45" y="104"/>
                    <a:pt x="47" y="105"/>
                  </a:cubicBezTo>
                  <a:lnTo>
                    <a:pt x="48" y="106"/>
                  </a:lnTo>
                  <a:close/>
                  <a:moveTo>
                    <a:pt x="8" y="4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2" y="16"/>
                    <a:pt x="18" y="18"/>
                    <a:pt x="25" y="18"/>
                  </a:cubicBezTo>
                  <a:cubicBezTo>
                    <a:pt x="34" y="18"/>
                    <a:pt x="44" y="14"/>
                    <a:pt x="48" y="12"/>
                  </a:cubicBezTo>
                  <a:cubicBezTo>
                    <a:pt x="52" y="14"/>
                    <a:pt x="61" y="18"/>
                    <a:pt x="71" y="18"/>
                  </a:cubicBezTo>
                  <a:cubicBezTo>
                    <a:pt x="78" y="18"/>
                    <a:pt x="84" y="16"/>
                    <a:pt x="89" y="1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77"/>
                    <a:pt x="55" y="94"/>
                    <a:pt x="48" y="97"/>
                  </a:cubicBezTo>
                  <a:cubicBezTo>
                    <a:pt x="41" y="94"/>
                    <a:pt x="8" y="77"/>
                    <a:pt x="8" y="4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7B1F5B-37D0-4F7C-B27B-F99EFF3A48CE}"/>
              </a:ext>
            </a:extLst>
          </p:cNvPr>
          <p:cNvGrpSpPr/>
          <p:nvPr/>
        </p:nvGrpSpPr>
        <p:grpSpPr>
          <a:xfrm>
            <a:off x="3288084" y="942689"/>
            <a:ext cx="429705" cy="453457"/>
            <a:chOff x="6012021" y="3296761"/>
            <a:chExt cx="397193" cy="397193"/>
          </a:xfrm>
          <a:solidFill>
            <a:srgbClr val="0078D7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6CF0D8D-DBD7-4AFE-808B-9270B54180E9}"/>
                </a:ext>
              </a:extLst>
            </p:cNvPr>
            <p:cNvSpPr/>
            <p:nvPr/>
          </p:nvSpPr>
          <p:spPr>
            <a:xfrm>
              <a:off x="6012021" y="3503454"/>
              <a:ext cx="190500" cy="190500"/>
            </a:xfrm>
            <a:custGeom>
              <a:avLst/>
              <a:gdLst>
                <a:gd name="connsiteX0" fmla="*/ 165259 w 190500"/>
                <a:gd name="connsiteY0" fmla="*/ 164306 h 190500"/>
                <a:gd name="connsiteX1" fmla="*/ 34766 w 190500"/>
                <a:gd name="connsiteY1" fmla="*/ 164306 h 190500"/>
                <a:gd name="connsiteX2" fmla="*/ 34766 w 190500"/>
                <a:gd name="connsiteY2" fmla="*/ 34766 h 190500"/>
                <a:gd name="connsiteX3" fmla="*/ 60484 w 190500"/>
                <a:gd name="connsiteY3" fmla="*/ 34766 h 190500"/>
                <a:gd name="connsiteX4" fmla="*/ 55721 w 190500"/>
                <a:gd name="connsiteY4" fmla="*/ 9049 h 190500"/>
                <a:gd name="connsiteX5" fmla="*/ 55721 w 190500"/>
                <a:gd name="connsiteY5" fmla="*/ 7144 h 190500"/>
                <a:gd name="connsiteX6" fmla="*/ 7144 w 190500"/>
                <a:gd name="connsiteY6" fmla="*/ 7144 h 190500"/>
                <a:gd name="connsiteX7" fmla="*/ 7144 w 190500"/>
                <a:gd name="connsiteY7" fmla="*/ 190976 h 190500"/>
                <a:gd name="connsiteX8" fmla="*/ 191929 w 190500"/>
                <a:gd name="connsiteY8" fmla="*/ 190976 h 190500"/>
                <a:gd name="connsiteX9" fmla="*/ 191929 w 190500"/>
                <a:gd name="connsiteY9" fmla="*/ 82391 h 190500"/>
                <a:gd name="connsiteX10" fmla="*/ 165259 w 190500"/>
                <a:gd name="connsiteY10" fmla="*/ 82391 h 190500"/>
                <a:gd name="connsiteX11" fmla="*/ 165259 w 190500"/>
                <a:gd name="connsiteY11" fmla="*/ 16430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165259" y="164306"/>
                  </a:moveTo>
                  <a:lnTo>
                    <a:pt x="34766" y="164306"/>
                  </a:lnTo>
                  <a:lnTo>
                    <a:pt x="34766" y="34766"/>
                  </a:lnTo>
                  <a:lnTo>
                    <a:pt x="60484" y="34766"/>
                  </a:lnTo>
                  <a:cubicBezTo>
                    <a:pt x="57626" y="27146"/>
                    <a:pt x="55721" y="18574"/>
                    <a:pt x="55721" y="9049"/>
                  </a:cubicBezTo>
                  <a:cubicBezTo>
                    <a:pt x="55721" y="9049"/>
                    <a:pt x="55721" y="8096"/>
                    <a:pt x="55721" y="7144"/>
                  </a:cubicBezTo>
                  <a:lnTo>
                    <a:pt x="7144" y="7144"/>
                  </a:lnTo>
                  <a:lnTo>
                    <a:pt x="7144" y="190976"/>
                  </a:lnTo>
                  <a:lnTo>
                    <a:pt x="191929" y="190976"/>
                  </a:lnTo>
                  <a:lnTo>
                    <a:pt x="191929" y="82391"/>
                  </a:lnTo>
                  <a:lnTo>
                    <a:pt x="165259" y="82391"/>
                  </a:lnTo>
                  <a:lnTo>
                    <a:pt x="165259" y="164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43B94E0-1E53-4A04-8481-E72A4FE9FF0F}"/>
                </a:ext>
              </a:extLst>
            </p:cNvPr>
            <p:cNvSpPr/>
            <p:nvPr/>
          </p:nvSpPr>
          <p:spPr>
            <a:xfrm>
              <a:off x="6218714" y="3503454"/>
              <a:ext cx="190500" cy="190500"/>
            </a:xfrm>
            <a:custGeom>
              <a:avLst/>
              <a:gdLst>
                <a:gd name="connsiteX0" fmla="*/ 140494 w 190500"/>
                <a:gd name="connsiteY0" fmla="*/ 34766 h 190500"/>
                <a:gd name="connsiteX1" fmla="*/ 164306 w 190500"/>
                <a:gd name="connsiteY1" fmla="*/ 34766 h 190500"/>
                <a:gd name="connsiteX2" fmla="*/ 164306 w 190500"/>
                <a:gd name="connsiteY2" fmla="*/ 164306 h 190500"/>
                <a:gd name="connsiteX3" fmla="*/ 33814 w 190500"/>
                <a:gd name="connsiteY3" fmla="*/ 164306 h 190500"/>
                <a:gd name="connsiteX4" fmla="*/ 33814 w 190500"/>
                <a:gd name="connsiteY4" fmla="*/ 82391 h 190500"/>
                <a:gd name="connsiteX5" fmla="*/ 7144 w 190500"/>
                <a:gd name="connsiteY5" fmla="*/ 82391 h 190500"/>
                <a:gd name="connsiteX6" fmla="*/ 7144 w 190500"/>
                <a:gd name="connsiteY6" fmla="*/ 190976 h 190500"/>
                <a:gd name="connsiteX7" fmla="*/ 191929 w 190500"/>
                <a:gd name="connsiteY7" fmla="*/ 190976 h 190500"/>
                <a:gd name="connsiteX8" fmla="*/ 191929 w 190500"/>
                <a:gd name="connsiteY8" fmla="*/ 7144 h 190500"/>
                <a:gd name="connsiteX9" fmla="*/ 133826 w 190500"/>
                <a:gd name="connsiteY9" fmla="*/ 7144 h 190500"/>
                <a:gd name="connsiteX10" fmla="*/ 140494 w 190500"/>
                <a:gd name="connsiteY10" fmla="*/ 32861 h 190500"/>
                <a:gd name="connsiteX11" fmla="*/ 140494 w 190500"/>
                <a:gd name="connsiteY11" fmla="*/ 34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140494" y="34766"/>
                  </a:moveTo>
                  <a:lnTo>
                    <a:pt x="164306" y="34766"/>
                  </a:lnTo>
                  <a:lnTo>
                    <a:pt x="164306" y="164306"/>
                  </a:lnTo>
                  <a:lnTo>
                    <a:pt x="33814" y="164306"/>
                  </a:lnTo>
                  <a:lnTo>
                    <a:pt x="33814" y="82391"/>
                  </a:lnTo>
                  <a:lnTo>
                    <a:pt x="7144" y="82391"/>
                  </a:lnTo>
                  <a:lnTo>
                    <a:pt x="7144" y="190976"/>
                  </a:lnTo>
                  <a:lnTo>
                    <a:pt x="191929" y="190976"/>
                  </a:lnTo>
                  <a:lnTo>
                    <a:pt x="191929" y="7144"/>
                  </a:lnTo>
                  <a:lnTo>
                    <a:pt x="133826" y="7144"/>
                  </a:lnTo>
                  <a:cubicBezTo>
                    <a:pt x="138589" y="14764"/>
                    <a:pt x="140494" y="23336"/>
                    <a:pt x="140494" y="32861"/>
                  </a:cubicBezTo>
                  <a:cubicBezTo>
                    <a:pt x="140494" y="33814"/>
                    <a:pt x="140494" y="33814"/>
                    <a:pt x="140494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75B1618-86D4-4D59-9A68-6E922A0EAA27}"/>
                </a:ext>
              </a:extLst>
            </p:cNvPr>
            <p:cNvSpPr/>
            <p:nvPr/>
          </p:nvSpPr>
          <p:spPr>
            <a:xfrm>
              <a:off x="6012974" y="3297714"/>
              <a:ext cx="190500" cy="190500"/>
            </a:xfrm>
            <a:custGeom>
              <a:avLst/>
              <a:gdLst>
                <a:gd name="connsiteX0" fmla="*/ 33814 w 190500"/>
                <a:gd name="connsiteY0" fmla="*/ 163354 h 190500"/>
                <a:gd name="connsiteX1" fmla="*/ 33814 w 190500"/>
                <a:gd name="connsiteY1" fmla="*/ 33814 h 190500"/>
                <a:gd name="connsiteX2" fmla="*/ 164306 w 190500"/>
                <a:gd name="connsiteY2" fmla="*/ 33814 h 190500"/>
                <a:gd name="connsiteX3" fmla="*/ 164306 w 190500"/>
                <a:gd name="connsiteY3" fmla="*/ 109061 h 190500"/>
                <a:gd name="connsiteX4" fmla="*/ 190976 w 190500"/>
                <a:gd name="connsiteY4" fmla="*/ 95726 h 190500"/>
                <a:gd name="connsiteX5" fmla="*/ 190976 w 190500"/>
                <a:gd name="connsiteY5" fmla="*/ 7144 h 190500"/>
                <a:gd name="connsiteX6" fmla="*/ 7144 w 190500"/>
                <a:gd name="connsiteY6" fmla="*/ 7144 h 190500"/>
                <a:gd name="connsiteX7" fmla="*/ 7144 w 190500"/>
                <a:gd name="connsiteY7" fmla="*/ 190976 h 190500"/>
                <a:gd name="connsiteX8" fmla="*/ 60484 w 190500"/>
                <a:gd name="connsiteY8" fmla="*/ 190976 h 190500"/>
                <a:gd name="connsiteX9" fmla="*/ 77629 w 190500"/>
                <a:gd name="connsiteY9" fmla="*/ 164306 h 190500"/>
                <a:gd name="connsiteX10" fmla="*/ 33814 w 190500"/>
                <a:gd name="connsiteY10" fmla="*/ 163354 h 190500"/>
                <a:gd name="connsiteX11" fmla="*/ 33814 w 190500"/>
                <a:gd name="connsiteY11" fmla="*/ 16335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0500">
                  <a:moveTo>
                    <a:pt x="33814" y="163354"/>
                  </a:moveTo>
                  <a:lnTo>
                    <a:pt x="33814" y="33814"/>
                  </a:lnTo>
                  <a:lnTo>
                    <a:pt x="164306" y="33814"/>
                  </a:lnTo>
                  <a:lnTo>
                    <a:pt x="164306" y="109061"/>
                  </a:lnTo>
                  <a:cubicBezTo>
                    <a:pt x="172879" y="103346"/>
                    <a:pt x="181451" y="98584"/>
                    <a:pt x="190976" y="95726"/>
                  </a:cubicBezTo>
                  <a:lnTo>
                    <a:pt x="190976" y="7144"/>
                  </a:lnTo>
                  <a:lnTo>
                    <a:pt x="7144" y="7144"/>
                  </a:lnTo>
                  <a:lnTo>
                    <a:pt x="7144" y="190976"/>
                  </a:lnTo>
                  <a:lnTo>
                    <a:pt x="60484" y="190976"/>
                  </a:lnTo>
                  <a:cubicBezTo>
                    <a:pt x="64294" y="180499"/>
                    <a:pt x="70009" y="171926"/>
                    <a:pt x="77629" y="164306"/>
                  </a:cubicBezTo>
                  <a:lnTo>
                    <a:pt x="33814" y="163354"/>
                  </a:lnTo>
                  <a:lnTo>
                    <a:pt x="33814" y="1633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566F0BB-3E54-4C54-BA59-844A3916BD4D}"/>
                </a:ext>
              </a:extLst>
            </p:cNvPr>
            <p:cNvSpPr/>
            <p:nvPr/>
          </p:nvSpPr>
          <p:spPr>
            <a:xfrm>
              <a:off x="6218714" y="3296761"/>
              <a:ext cx="190500" cy="190500"/>
            </a:xfrm>
            <a:custGeom>
              <a:avLst/>
              <a:gdLst>
                <a:gd name="connsiteX0" fmla="*/ 33814 w 190500"/>
                <a:gd name="connsiteY0" fmla="*/ 94774 h 190500"/>
                <a:gd name="connsiteX1" fmla="*/ 33814 w 190500"/>
                <a:gd name="connsiteY1" fmla="*/ 34766 h 190500"/>
                <a:gd name="connsiteX2" fmla="*/ 164306 w 190500"/>
                <a:gd name="connsiteY2" fmla="*/ 34766 h 190500"/>
                <a:gd name="connsiteX3" fmla="*/ 164306 w 190500"/>
                <a:gd name="connsiteY3" fmla="*/ 164306 h 190500"/>
                <a:gd name="connsiteX4" fmla="*/ 108109 w 190500"/>
                <a:gd name="connsiteY4" fmla="*/ 164306 h 190500"/>
                <a:gd name="connsiteX5" fmla="*/ 111919 w 190500"/>
                <a:gd name="connsiteY5" fmla="*/ 190024 h 190500"/>
                <a:gd name="connsiteX6" fmla="*/ 111919 w 190500"/>
                <a:gd name="connsiteY6" fmla="*/ 190976 h 190500"/>
                <a:gd name="connsiteX7" fmla="*/ 191929 w 190500"/>
                <a:gd name="connsiteY7" fmla="*/ 190976 h 190500"/>
                <a:gd name="connsiteX8" fmla="*/ 191929 w 190500"/>
                <a:gd name="connsiteY8" fmla="*/ 7144 h 190500"/>
                <a:gd name="connsiteX9" fmla="*/ 7144 w 190500"/>
                <a:gd name="connsiteY9" fmla="*/ 7144 h 190500"/>
                <a:gd name="connsiteX10" fmla="*/ 7144 w 190500"/>
                <a:gd name="connsiteY10" fmla="*/ 91916 h 190500"/>
                <a:gd name="connsiteX11" fmla="*/ 13811 w 190500"/>
                <a:gd name="connsiteY11" fmla="*/ 91916 h 190500"/>
                <a:gd name="connsiteX12" fmla="*/ 33814 w 190500"/>
                <a:gd name="connsiteY12" fmla="*/ 9477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00" h="190500">
                  <a:moveTo>
                    <a:pt x="33814" y="94774"/>
                  </a:moveTo>
                  <a:lnTo>
                    <a:pt x="33814" y="34766"/>
                  </a:lnTo>
                  <a:lnTo>
                    <a:pt x="164306" y="34766"/>
                  </a:lnTo>
                  <a:lnTo>
                    <a:pt x="164306" y="164306"/>
                  </a:lnTo>
                  <a:lnTo>
                    <a:pt x="108109" y="164306"/>
                  </a:lnTo>
                  <a:cubicBezTo>
                    <a:pt x="110014" y="172879"/>
                    <a:pt x="111919" y="181451"/>
                    <a:pt x="111919" y="190024"/>
                  </a:cubicBezTo>
                  <a:cubicBezTo>
                    <a:pt x="111919" y="190024"/>
                    <a:pt x="111919" y="190976"/>
                    <a:pt x="111919" y="190976"/>
                  </a:cubicBezTo>
                  <a:lnTo>
                    <a:pt x="191929" y="190976"/>
                  </a:lnTo>
                  <a:lnTo>
                    <a:pt x="191929" y="7144"/>
                  </a:lnTo>
                  <a:lnTo>
                    <a:pt x="7144" y="7144"/>
                  </a:lnTo>
                  <a:lnTo>
                    <a:pt x="7144" y="91916"/>
                  </a:lnTo>
                  <a:cubicBezTo>
                    <a:pt x="9049" y="91916"/>
                    <a:pt x="11906" y="91916"/>
                    <a:pt x="13811" y="91916"/>
                  </a:cubicBezTo>
                  <a:cubicBezTo>
                    <a:pt x="20479" y="91916"/>
                    <a:pt x="27146" y="92869"/>
                    <a:pt x="33814" y="94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C84985C-DC13-4478-82F1-3DBEAA3BFC14}"/>
                </a:ext>
              </a:extLst>
            </p:cNvPr>
            <p:cNvSpPr/>
            <p:nvPr/>
          </p:nvSpPr>
          <p:spPr>
            <a:xfrm>
              <a:off x="6082506" y="3400584"/>
              <a:ext cx="257175" cy="171450"/>
            </a:xfrm>
            <a:custGeom>
              <a:avLst/>
              <a:gdLst>
                <a:gd name="connsiteX0" fmla="*/ 256699 w 257175"/>
                <a:gd name="connsiteY0" fmla="*/ 135731 h 171450"/>
                <a:gd name="connsiteX1" fmla="*/ 228124 w 257175"/>
                <a:gd name="connsiteY1" fmla="*/ 106204 h 171450"/>
                <a:gd name="connsiteX2" fmla="*/ 224314 w 257175"/>
                <a:gd name="connsiteY2" fmla="*/ 106204 h 171450"/>
                <a:gd name="connsiteX3" fmla="*/ 227171 w 257175"/>
                <a:gd name="connsiteY3" fmla="*/ 85249 h 171450"/>
                <a:gd name="connsiteX4" fmla="*/ 150019 w 257175"/>
                <a:gd name="connsiteY4" fmla="*/ 7144 h 171450"/>
                <a:gd name="connsiteX5" fmla="*/ 76676 w 257175"/>
                <a:gd name="connsiteY5" fmla="*/ 60484 h 171450"/>
                <a:gd name="connsiteX6" fmla="*/ 59531 w 257175"/>
                <a:gd name="connsiteY6" fmla="*/ 57626 h 171450"/>
                <a:gd name="connsiteX7" fmla="*/ 7144 w 257175"/>
                <a:gd name="connsiteY7" fmla="*/ 110966 h 171450"/>
                <a:gd name="connsiteX8" fmla="*/ 59531 w 257175"/>
                <a:gd name="connsiteY8" fmla="*/ 164306 h 171450"/>
                <a:gd name="connsiteX9" fmla="*/ 59531 w 257175"/>
                <a:gd name="connsiteY9" fmla="*/ 164306 h 171450"/>
                <a:gd name="connsiteX10" fmla="*/ 59531 w 257175"/>
                <a:gd name="connsiteY10" fmla="*/ 164306 h 171450"/>
                <a:gd name="connsiteX11" fmla="*/ 230981 w 257175"/>
                <a:gd name="connsiteY11" fmla="*/ 164306 h 171450"/>
                <a:gd name="connsiteX12" fmla="*/ 230981 w 257175"/>
                <a:gd name="connsiteY12" fmla="*/ 164306 h 171450"/>
                <a:gd name="connsiteX13" fmla="*/ 256699 w 257175"/>
                <a:gd name="connsiteY13" fmla="*/ 13573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7175" h="171450">
                  <a:moveTo>
                    <a:pt x="256699" y="135731"/>
                  </a:moveTo>
                  <a:cubicBezTo>
                    <a:pt x="256699" y="119539"/>
                    <a:pt x="243364" y="106204"/>
                    <a:pt x="228124" y="106204"/>
                  </a:cubicBezTo>
                  <a:cubicBezTo>
                    <a:pt x="227171" y="106204"/>
                    <a:pt x="226219" y="106204"/>
                    <a:pt x="224314" y="106204"/>
                  </a:cubicBezTo>
                  <a:cubicBezTo>
                    <a:pt x="226219" y="99536"/>
                    <a:pt x="227171" y="92869"/>
                    <a:pt x="227171" y="85249"/>
                  </a:cubicBezTo>
                  <a:cubicBezTo>
                    <a:pt x="227171" y="42386"/>
                    <a:pt x="192881" y="7144"/>
                    <a:pt x="150019" y="7144"/>
                  </a:cubicBezTo>
                  <a:cubicBezTo>
                    <a:pt x="115729" y="7144"/>
                    <a:pt x="87154" y="29051"/>
                    <a:pt x="76676" y="60484"/>
                  </a:cubicBezTo>
                  <a:cubicBezTo>
                    <a:pt x="70961" y="58579"/>
                    <a:pt x="65246" y="57626"/>
                    <a:pt x="59531" y="57626"/>
                  </a:cubicBezTo>
                  <a:cubicBezTo>
                    <a:pt x="30004" y="57626"/>
                    <a:pt x="7144" y="81439"/>
                    <a:pt x="7144" y="110966"/>
                  </a:cubicBezTo>
                  <a:cubicBezTo>
                    <a:pt x="7144" y="140494"/>
                    <a:pt x="30956" y="164306"/>
                    <a:pt x="59531" y="164306"/>
                  </a:cubicBezTo>
                  <a:lnTo>
                    <a:pt x="59531" y="164306"/>
                  </a:lnTo>
                  <a:lnTo>
                    <a:pt x="59531" y="164306"/>
                  </a:lnTo>
                  <a:lnTo>
                    <a:pt x="230981" y="164306"/>
                  </a:lnTo>
                  <a:lnTo>
                    <a:pt x="230981" y="164306"/>
                  </a:lnTo>
                  <a:cubicBezTo>
                    <a:pt x="245269" y="163354"/>
                    <a:pt x="256699" y="150971"/>
                    <a:pt x="256699" y="13573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84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74" grpId="0"/>
      <p:bldP spid="75" grpId="0"/>
      <p:bldP spid="76" grpId="0"/>
      <p:bldP spid="77" grpId="0"/>
      <p:bldP spid="135" grpId="0"/>
      <p:bldP spid="136" grpId="0"/>
      <p:bldP spid="137" grpId="0"/>
      <p:bldP spid="1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2" descr="Story logo">
            <a:extLst>
              <a:ext uri="{FF2B5EF4-FFF2-40B4-BE49-F238E27FC236}">
                <a16:creationId xmlns:a16="http://schemas.microsoft.com/office/drawing/2014/main" id="{8ABFF005-70BC-4CFD-B131-2ADCBFF7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6" y="6219245"/>
            <a:ext cx="1245439" cy="30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BF98268-3489-4F3A-ADE6-465D4E1F881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7924813" y="3541376"/>
            <a:ext cx="1335597" cy="286736"/>
            <a:chOff x="457200" y="1643393"/>
            <a:chExt cx="4492753" cy="96454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2CF756-562B-409B-9B40-0A8E2F8EB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6CA04D2D-8DD9-4733-A8AC-4D284FAEACA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14"/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</p:grpSp>
      <p:pic>
        <p:nvPicPr>
          <p:cNvPr id="35" name="Picture 20" descr="Story logo">
            <a:extLst>
              <a:ext uri="{FF2B5EF4-FFF2-40B4-BE49-F238E27FC236}">
                <a16:creationId xmlns:a16="http://schemas.microsoft.com/office/drawing/2014/main" id="{0A2D5C4E-E36E-41CB-A016-51BD560BD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58" y="3542407"/>
            <a:ext cx="1443097" cy="2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0" descr="Story logo">
            <a:extLst>
              <a:ext uri="{FF2B5EF4-FFF2-40B4-BE49-F238E27FC236}">
                <a16:creationId xmlns:a16="http://schemas.microsoft.com/office/drawing/2014/main" id="{EE39352E-CD22-4584-B9C7-E262B814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178" y="3460531"/>
            <a:ext cx="635996" cy="44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Story logo">
            <a:extLst>
              <a:ext uri="{FF2B5EF4-FFF2-40B4-BE49-F238E27FC236}">
                <a16:creationId xmlns:a16="http://schemas.microsoft.com/office/drawing/2014/main" id="{E4B90B80-805E-4523-99EF-40BED0616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7" t="31742" r="11448" b="33814"/>
          <a:stretch/>
        </p:blipFill>
        <p:spPr bwMode="auto">
          <a:xfrm>
            <a:off x="6252197" y="3568055"/>
            <a:ext cx="1353593" cy="23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Story logo">
            <a:extLst>
              <a:ext uri="{FF2B5EF4-FFF2-40B4-BE49-F238E27FC236}">
                <a16:creationId xmlns:a16="http://schemas.microsoft.com/office/drawing/2014/main" id="{EA0A9E5C-DB70-456A-8749-F6783CC23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3" y="3560507"/>
            <a:ext cx="1259594" cy="2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Story logo">
            <a:extLst>
              <a:ext uri="{FF2B5EF4-FFF2-40B4-BE49-F238E27FC236}">
                <a16:creationId xmlns:a16="http://schemas.microsoft.com/office/drawing/2014/main" id="{AECBE73F-98A5-4209-AD60-8E7DBBE1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086" y="4294952"/>
            <a:ext cx="1432060" cy="32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Story logo">
            <a:extLst>
              <a:ext uri="{FF2B5EF4-FFF2-40B4-BE49-F238E27FC236}">
                <a16:creationId xmlns:a16="http://schemas.microsoft.com/office/drawing/2014/main" id="{0B2C5E56-99D2-4EC6-9D69-0C7A9FB6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060" y="5068114"/>
            <a:ext cx="437538" cy="53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FC795C0-8621-4A41-BE65-EAC33420B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0535" y="5154377"/>
            <a:ext cx="1455781" cy="363407"/>
          </a:xfrm>
          <a:prstGeom prst="rect">
            <a:avLst/>
          </a:prstGeom>
        </p:spPr>
      </p:pic>
      <p:pic>
        <p:nvPicPr>
          <p:cNvPr id="47" name="Picture 2" descr="Story logo">
            <a:extLst>
              <a:ext uri="{FF2B5EF4-FFF2-40B4-BE49-F238E27FC236}">
                <a16:creationId xmlns:a16="http://schemas.microsoft.com/office/drawing/2014/main" id="{75F6B628-8FA1-4F68-85A4-8AEEBBAB9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6" t="23437" r="10715" b="23928"/>
          <a:stretch/>
        </p:blipFill>
        <p:spPr bwMode="auto">
          <a:xfrm>
            <a:off x="1426850" y="5225240"/>
            <a:ext cx="1153557" cy="22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Story logo">
            <a:extLst>
              <a:ext uri="{FF2B5EF4-FFF2-40B4-BE49-F238E27FC236}">
                <a16:creationId xmlns:a16="http://schemas.microsoft.com/office/drawing/2014/main" id="{72A9E191-C39D-434D-ABD5-C3402CBAB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56" y="5209759"/>
            <a:ext cx="937341" cy="25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adriatic sailing logo">
            <a:extLst>
              <a:ext uri="{FF2B5EF4-FFF2-40B4-BE49-F238E27FC236}">
                <a16:creationId xmlns:a16="http://schemas.microsoft.com/office/drawing/2014/main" id="{C65C053A-559D-4986-8B55-1F0906333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8" b="19866"/>
          <a:stretch/>
        </p:blipFill>
        <p:spPr bwMode="auto">
          <a:xfrm>
            <a:off x="4455907" y="1212291"/>
            <a:ext cx="1643595" cy="4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35EBAB6-8CF9-416F-B2ED-F9A9E66160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8687" y="1314801"/>
            <a:ext cx="1231596" cy="2503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2C347BE-45C1-41AA-B5DB-FDBB0B4B63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98392" y="1309777"/>
            <a:ext cx="1689406" cy="260397"/>
          </a:xfrm>
          <a:prstGeom prst="rect">
            <a:avLst/>
          </a:prstGeom>
        </p:spPr>
      </p:pic>
      <p:pic>
        <p:nvPicPr>
          <p:cNvPr id="58" name="Picture 16" descr="Story logo">
            <a:extLst>
              <a:ext uri="{FF2B5EF4-FFF2-40B4-BE49-F238E27FC236}">
                <a16:creationId xmlns:a16="http://schemas.microsoft.com/office/drawing/2014/main" id="{1F3CADC6-CAB1-4191-9D30-EFD2CD4D8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57" y="4321456"/>
            <a:ext cx="1309971" cy="26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Story logo">
            <a:extLst>
              <a:ext uri="{FF2B5EF4-FFF2-40B4-BE49-F238E27FC236}">
                <a16:creationId xmlns:a16="http://schemas.microsoft.com/office/drawing/2014/main" id="{4833156A-D595-4DB1-AB15-B1D3C72BA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t="21298" r="10682" b="20870"/>
          <a:stretch/>
        </p:blipFill>
        <p:spPr bwMode="auto">
          <a:xfrm>
            <a:off x="1711544" y="4282242"/>
            <a:ext cx="973882" cy="34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mage result for northpower logo">
            <a:extLst>
              <a:ext uri="{FF2B5EF4-FFF2-40B4-BE49-F238E27FC236}">
                <a16:creationId xmlns:a16="http://schemas.microsoft.com/office/drawing/2014/main" id="{B2A44101-69DE-4644-A329-142180423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95" y="4274076"/>
            <a:ext cx="1492565" cy="3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0" descr="Story logo">
            <a:extLst>
              <a:ext uri="{FF2B5EF4-FFF2-40B4-BE49-F238E27FC236}">
                <a16:creationId xmlns:a16="http://schemas.microsoft.com/office/drawing/2014/main" id="{A6BAE89F-1C0A-4F07-89B5-CD5307B2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047" y="3564826"/>
            <a:ext cx="747725" cy="23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8" descr="Story logo">
            <a:extLst>
              <a:ext uri="{FF2B5EF4-FFF2-40B4-BE49-F238E27FC236}">
                <a16:creationId xmlns:a16="http://schemas.microsoft.com/office/drawing/2014/main" id="{8B38D760-DCC3-43AF-9C81-9D55B02AA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" t="16254" r="8196" b="13852"/>
          <a:stretch/>
        </p:blipFill>
        <p:spPr bwMode="auto">
          <a:xfrm>
            <a:off x="7424284" y="1946666"/>
            <a:ext cx="885041" cy="47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Story logo">
            <a:extLst>
              <a:ext uri="{FF2B5EF4-FFF2-40B4-BE49-F238E27FC236}">
                <a16:creationId xmlns:a16="http://schemas.microsoft.com/office/drawing/2014/main" id="{6F311916-05B5-44F6-993B-8AB71D78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43" y="1936797"/>
            <a:ext cx="954187" cy="4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Image result for cbc radio canada logo">
            <a:extLst>
              <a:ext uri="{FF2B5EF4-FFF2-40B4-BE49-F238E27FC236}">
                <a16:creationId xmlns:a16="http://schemas.microsoft.com/office/drawing/2014/main" id="{0B63E125-33D6-421A-B428-CC95057DE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0" y="2024931"/>
            <a:ext cx="1741312" cy="31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1A33342-83D7-4A3F-9334-FC612C3A219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79032" y="2064689"/>
            <a:ext cx="1231596" cy="239145"/>
          </a:xfrm>
          <a:prstGeom prst="rect">
            <a:avLst/>
          </a:prstGeom>
        </p:spPr>
      </p:pic>
      <p:pic>
        <p:nvPicPr>
          <p:cNvPr id="74" name="Picture 12" descr="Story logo">
            <a:extLst>
              <a:ext uri="{FF2B5EF4-FFF2-40B4-BE49-F238E27FC236}">
                <a16:creationId xmlns:a16="http://schemas.microsoft.com/office/drawing/2014/main" id="{2464795E-7450-4F56-81CD-DEF5012BF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4" y="2028906"/>
            <a:ext cx="958338" cy="31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Story logo">
            <a:extLst>
              <a:ext uri="{FF2B5EF4-FFF2-40B4-BE49-F238E27FC236}">
                <a16:creationId xmlns:a16="http://schemas.microsoft.com/office/drawing/2014/main" id="{16868982-ABBA-402B-9E34-297BCEB8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820" y="2779304"/>
            <a:ext cx="399179" cy="39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8" descr="Story logo">
            <a:extLst>
              <a:ext uri="{FF2B5EF4-FFF2-40B4-BE49-F238E27FC236}">
                <a16:creationId xmlns:a16="http://schemas.microsoft.com/office/drawing/2014/main" id="{82BA4E9C-BB90-4036-8C57-E7FC3AE92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0" t="22590" r="4187" b="14452"/>
          <a:stretch/>
        </p:blipFill>
        <p:spPr bwMode="auto">
          <a:xfrm>
            <a:off x="8736775" y="2803123"/>
            <a:ext cx="1484953" cy="35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 descr="Story logo">
            <a:extLst>
              <a:ext uri="{FF2B5EF4-FFF2-40B4-BE49-F238E27FC236}">
                <a16:creationId xmlns:a16="http://schemas.microsoft.com/office/drawing/2014/main" id="{DBD663B3-3988-4BF0-AE9C-01B220C56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214" y="2757083"/>
            <a:ext cx="450662" cy="44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Story logo">
            <a:extLst>
              <a:ext uri="{FF2B5EF4-FFF2-40B4-BE49-F238E27FC236}">
                <a16:creationId xmlns:a16="http://schemas.microsoft.com/office/drawing/2014/main" id="{64C09D80-E272-451C-8A7E-518BD4827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52" y="2826617"/>
            <a:ext cx="1392242" cy="30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 descr="Story logo">
            <a:extLst>
              <a:ext uri="{FF2B5EF4-FFF2-40B4-BE49-F238E27FC236}">
                <a16:creationId xmlns:a16="http://schemas.microsoft.com/office/drawing/2014/main" id="{4164102B-5BFD-497E-AD83-1ED69053B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9" y="2841733"/>
            <a:ext cx="1613645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Story logo">
            <a:extLst>
              <a:ext uri="{FF2B5EF4-FFF2-40B4-BE49-F238E27FC236}">
                <a16:creationId xmlns:a16="http://schemas.microsoft.com/office/drawing/2014/main" id="{525B922A-E4EF-47C2-B7B3-EB6D01294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t="28964" r="1932" b="25218"/>
          <a:stretch/>
        </p:blipFill>
        <p:spPr bwMode="auto">
          <a:xfrm>
            <a:off x="7189980" y="2813979"/>
            <a:ext cx="1337309" cy="32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tory logo">
            <a:extLst>
              <a:ext uri="{FF2B5EF4-FFF2-40B4-BE49-F238E27FC236}">
                <a16:creationId xmlns:a16="http://schemas.microsoft.com/office/drawing/2014/main" id="{4024FBEF-23AE-4887-B133-0B618CD2A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432" y="6210069"/>
            <a:ext cx="845957" cy="32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" descr="Story logo">
            <a:extLst>
              <a:ext uri="{FF2B5EF4-FFF2-40B4-BE49-F238E27FC236}">
                <a16:creationId xmlns:a16="http://schemas.microsoft.com/office/drawing/2014/main" id="{23F8A5B3-52AE-429A-898C-5B8D00B68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992" y="6173057"/>
            <a:ext cx="1194278" cy="3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4" descr="Story logo">
            <a:extLst>
              <a:ext uri="{FF2B5EF4-FFF2-40B4-BE49-F238E27FC236}">
                <a16:creationId xmlns:a16="http://schemas.microsoft.com/office/drawing/2014/main" id="{F9E48575-84D9-459A-930C-E8791927A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145" y="6201497"/>
            <a:ext cx="1036093" cy="34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le 2">
            <a:extLst>
              <a:ext uri="{FF2B5EF4-FFF2-40B4-BE49-F238E27FC236}">
                <a16:creationId xmlns:a16="http://schemas.microsoft.com/office/drawing/2014/main" id="{39B4097A-7608-4549-8FEE-FD2D0FF4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142040"/>
            <a:ext cx="11822308" cy="89953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979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550K</a:t>
            </a:r>
            <a:r>
              <a:rPr lang="en-US" sz="3200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active customers</a:t>
            </a:r>
            <a:r>
              <a:rPr lang="en-US" sz="3200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solidFill>
                  <a:srgbClr val="7979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1.7M</a:t>
            </a:r>
            <a:r>
              <a:rPr lang="en-US" sz="3200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 &amp; sites hosted</a:t>
            </a:r>
            <a:r>
              <a:rPr lang="en-US" sz="3200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solidFill>
                  <a:srgbClr val="7979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&gt;20B</a:t>
            </a:r>
            <a:r>
              <a:rPr lang="en-US" sz="3200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rgbClr val="7979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requests per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28BA1-36AE-4EEC-A025-DE84D03CA788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t="37284" r="16312"/>
          <a:stretch/>
        </p:blipFill>
        <p:spPr>
          <a:xfrm>
            <a:off x="298476" y="1257095"/>
            <a:ext cx="732102" cy="365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32B7C-2260-49C6-8371-961F7044AD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267611" y="1211375"/>
            <a:ext cx="1488831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9317E9-258E-4D8A-84C3-F14A1C37C63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924551" y="1165655"/>
            <a:ext cx="1173673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326A41-1566-4E04-9EE0-F39E33A5DE80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266333" y="1211375"/>
            <a:ext cx="1427018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5C16E0-7CE3-4F2B-9FDC-85365D3B83B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861457" y="1330634"/>
            <a:ext cx="1230092" cy="218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D2460E-90AA-43B9-BE31-56AC60430EEB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82041" y="1946136"/>
            <a:ext cx="106680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901777-80F0-4365-9691-EBE2A7ACEB7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547327" y="2001381"/>
            <a:ext cx="1422400" cy="365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0BDC60-A86D-4998-937E-47E8CC0E164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207729" y="1818501"/>
            <a:ext cx="1097280" cy="731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7C0791-AC7E-4C5E-894D-064E7A1759B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041460" y="2841733"/>
            <a:ext cx="1227582" cy="2743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124B606-FCFE-4985-AB3F-9E7ADA97E8C6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1091362" y="2713661"/>
            <a:ext cx="523969" cy="5304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FFC925-91D8-47BC-8A63-1BF107E6F0ED}"/>
              </a:ext>
            </a:extLst>
          </p:cNvPr>
          <p:cNvPicPr>
            <a:picLocks noChangeAspect="1"/>
          </p:cNvPicPr>
          <p:nvPr/>
        </p:nvPicPr>
        <p:blipFill rotWithShape="1">
          <a:blip r:embed="rId44">
            <a:extLst>
              <a:ext uri="{BEBA8EAE-BF5A-486C-A8C5-ECC9F3942E4B}">
                <a14:imgProps xmlns:a14="http://schemas.microsoft.com/office/drawing/2010/main">
                  <a14:imgLayer r:embed="rId4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12023"/>
          <a:stretch/>
        </p:blipFill>
        <p:spPr>
          <a:xfrm>
            <a:off x="11543012" y="1909941"/>
            <a:ext cx="559142" cy="54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38AF3-8B69-474C-8033-F80FF690CBD7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73626" y="3436454"/>
            <a:ext cx="1292471" cy="496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6DC58B-CC29-4058-96B2-248E79765E2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785120" y="3501864"/>
            <a:ext cx="1430915" cy="3657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15EB668-9C75-4848-B193-9C46FBA109AE}"/>
              </a:ext>
            </a:extLst>
          </p:cNvPr>
          <p:cNvPicPr>
            <a:picLocks noChangeAspect="1"/>
          </p:cNvPicPr>
          <p:nvPr/>
        </p:nvPicPr>
        <p:blipFill>
          <a:blip r:embed="rId4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329" y="4272899"/>
            <a:ext cx="1290918" cy="36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37F9D1-9E25-44E0-B8AD-24F330232B5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887723" y="4112879"/>
            <a:ext cx="1590675" cy="685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DC374C-29E4-4FAB-82F5-2B864BE3FCD8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7887825" y="4272899"/>
            <a:ext cx="1179414" cy="3657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BE21C4-2AE8-4CBB-BC25-C61B9104D16D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9269536" y="4272899"/>
            <a:ext cx="1314256" cy="3657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58AB79-B609-4B33-8C52-314AF4FEED53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605251" y="5107480"/>
            <a:ext cx="99322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71E0E4-49DD-49FE-99B9-34CBF95BD7B3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4892132" y="4924600"/>
            <a:ext cx="504750" cy="8229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7A5383-D6DC-4E2C-ABD7-190103B84E5A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7439969" y="5164630"/>
            <a:ext cx="1428750" cy="342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0E8B65-5842-45C2-89F8-4696CE2FE92C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9162372" y="5088430"/>
            <a:ext cx="1238250" cy="495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B5683C-E31B-4BD0-B67F-259F7EB0BC4D}"/>
              </a:ext>
            </a:extLst>
          </p:cNvPr>
          <p:cNvPicPr>
            <a:picLocks noChangeAspect="1"/>
          </p:cNvPicPr>
          <p:nvPr/>
        </p:nvPicPr>
        <p:blipFill rotWithShape="1">
          <a:blip r:embed="rId56"/>
          <a:srcRect t="32557" b="31443"/>
          <a:stretch/>
        </p:blipFill>
        <p:spPr>
          <a:xfrm>
            <a:off x="10694272" y="5107480"/>
            <a:ext cx="1269998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1EC53A-7344-4B47-931F-6F772B81CBE4}"/>
              </a:ext>
            </a:extLst>
          </p:cNvPr>
          <p:cNvPicPr>
            <a:picLocks noChangeAspect="1"/>
          </p:cNvPicPr>
          <p:nvPr/>
        </p:nvPicPr>
        <p:blipFill>
          <a:blip r:embed="rId5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0821" y="6006732"/>
            <a:ext cx="568960" cy="7315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4125A85-772E-4904-974E-DA5E46EC3C31}"/>
              </a:ext>
            </a:extLst>
          </p:cNvPr>
          <p:cNvPicPr>
            <a:picLocks noChangeAspect="1"/>
          </p:cNvPicPr>
          <p:nvPr/>
        </p:nvPicPr>
        <p:blipFill rotWithShape="1">
          <a:blip r:embed="rId58"/>
          <a:srcRect l="64337"/>
          <a:stretch/>
        </p:blipFill>
        <p:spPr>
          <a:xfrm>
            <a:off x="2771537" y="6110555"/>
            <a:ext cx="923949" cy="5238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528A294-13F4-4906-B1D0-C6A35F585B93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4087242" y="6006732"/>
            <a:ext cx="731520" cy="73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84D1208-02A6-4F32-834B-047275971EE9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5210518" y="6006732"/>
            <a:ext cx="731520" cy="731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B26A3E-A31C-4D7A-9BE7-7E8D2FB099D9}"/>
              </a:ext>
            </a:extLst>
          </p:cNvPr>
          <p:cNvPicPr>
            <a:picLocks noChangeAspect="1"/>
          </p:cNvPicPr>
          <p:nvPr/>
        </p:nvPicPr>
        <p:blipFill rotWithShape="1">
          <a:blip r:embed="rId61"/>
          <a:srcRect r="36411"/>
          <a:stretch/>
        </p:blipFill>
        <p:spPr>
          <a:xfrm>
            <a:off x="6333794" y="6189612"/>
            <a:ext cx="1378882" cy="3657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9B1FE5C-1CBB-4A9E-8C41-9A5D2FC47FBA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3478528" y="2750293"/>
            <a:ext cx="190023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r>
              <a:rPr lang="en-US" dirty="0"/>
              <a:t>Rate </a:t>
            </a:r>
            <a:r>
              <a:rPr lang="en-US" sz="3600" dirty="0"/>
              <a:t>My Talk &amp; Download Slides!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6000" b="1" dirty="0"/>
              <a:t>	http://bit.ly/RateShawnsTalk</a:t>
            </a:r>
          </a:p>
          <a:p>
            <a:pPr marL="342900" lvl="1" indent="0" algn="ctr">
              <a:buNone/>
            </a:pPr>
            <a:r>
              <a:rPr lang="en-US" sz="3200" dirty="0"/>
              <a:t>(case sensitive)</a:t>
            </a:r>
            <a:r>
              <a:rPr lang="en-US" sz="6000" dirty="0"/>
              <a:t> 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sweisfel@microsoft.com</a:t>
            </a:r>
          </a:p>
          <a:p>
            <a:pPr lvl="1"/>
            <a:r>
              <a:rPr lang="en-US" dirty="0"/>
              <a:t>Blog: http://www.shawnweisfeld.com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shawnweisfeld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Your Feedback is Important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37" y="3293034"/>
            <a:ext cx="3438525" cy="34808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175166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EED9-95EC-49F2-9676-407AF836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611A-FF26-49F5-98BA-F0247720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4961358"/>
          </a:xfrm>
        </p:spPr>
        <p:txBody>
          <a:bodyPr/>
          <a:lstStyle/>
          <a:p>
            <a:r>
              <a:rPr lang="en-US" sz="3200" dirty="0"/>
              <a:t>Azure Web App Service Hands On Lab</a:t>
            </a:r>
          </a:p>
          <a:p>
            <a:pPr lvl="1"/>
            <a:r>
              <a:rPr lang="en-US" sz="2400" dirty="0">
                <a:hlinkClick r:id="rId2"/>
              </a:rPr>
              <a:t>https://aka.ms/201808TulsaLab</a:t>
            </a:r>
            <a:endParaRPr lang="en-US" sz="2400" dirty="0"/>
          </a:p>
          <a:p>
            <a:pPr lvl="1"/>
            <a:r>
              <a:rPr lang="en-US" sz="2400" dirty="0"/>
              <a:t>HINTs: </a:t>
            </a:r>
          </a:p>
          <a:p>
            <a:pPr lvl="2"/>
            <a:r>
              <a:rPr lang="en-US" sz="2000" dirty="0"/>
              <a:t>Don’t use Edge </a:t>
            </a:r>
            <a:r>
              <a:rPr lang="en-US" sz="2000" dirty="0">
                <a:sym typeface="Wingdings" panose="05000000000000000000" pitchFamily="2" charset="2"/>
              </a:rPr>
              <a:t> 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Use a personal Microsoft Account (not one tied to your work or school)</a:t>
            </a:r>
            <a:endParaRPr lang="en-US" sz="2000" dirty="0"/>
          </a:p>
          <a:p>
            <a:pPr lvl="1"/>
            <a:r>
              <a:rPr lang="en-US" sz="2400" dirty="0"/>
              <a:t>Follow the instructions in the lab manual</a:t>
            </a:r>
          </a:p>
          <a:p>
            <a:r>
              <a:rPr lang="en-US" sz="3200" dirty="0"/>
              <a:t>Extend - Deploy from local Git with Kudu builds</a:t>
            </a:r>
          </a:p>
          <a:p>
            <a:pPr lvl="1"/>
            <a:r>
              <a:rPr lang="en-US" sz="2400" dirty="0">
                <a:hlinkClick r:id="rId3"/>
              </a:rPr>
              <a:t>https://aka.ms/201808TulsaExtend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HINTs:</a:t>
            </a:r>
          </a:p>
          <a:p>
            <a:pPr lvl="2"/>
            <a:r>
              <a:rPr lang="en-US" sz="2000" dirty="0"/>
              <a:t>Use Bash version of the Cloud Shell</a:t>
            </a:r>
          </a:p>
          <a:p>
            <a:pPr lvl="2"/>
            <a:r>
              <a:rPr lang="en-US" sz="2000" dirty="0"/>
              <a:t>Use advanced settings when creating the cloud shell and put it in the existing resource group</a:t>
            </a:r>
          </a:p>
          <a:p>
            <a:pPr lvl="1"/>
            <a:r>
              <a:rPr lang="en-US" sz="2400" dirty="0"/>
              <a:t>Update the site locally with </a:t>
            </a:r>
            <a:r>
              <a:rPr lang="en-US" sz="2400" dirty="0" err="1"/>
              <a:t>pico</a:t>
            </a:r>
            <a:r>
              <a:rPr lang="en-US" sz="2400" dirty="0"/>
              <a:t>, commit and redeploy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1EFEA-C647-44C8-8B24-FB9DFA05A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037" y="68262"/>
            <a:ext cx="2633663" cy="28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3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B4584-9F97-4C72-AA26-E766C03D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1" y="2125678"/>
            <a:ext cx="10896535" cy="1828786"/>
          </a:xfrm>
        </p:spPr>
        <p:txBody>
          <a:bodyPr/>
          <a:lstStyle/>
          <a:p>
            <a:r>
              <a:rPr lang="en-US" dirty="0"/>
              <a:t>Azure Intro &amp; </a:t>
            </a:r>
            <a:br>
              <a:rPr lang="en-US" dirty="0"/>
            </a:br>
            <a:r>
              <a:rPr lang="en-US" dirty="0"/>
              <a:t>Azure App Service Web 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14C8A-9E1E-42B3-B177-E1A184A07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Cloud Solution Architect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7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84" t="9952" r="2677" b="15206"/>
          <a:stretch/>
        </p:blipFill>
        <p:spPr>
          <a:xfrm>
            <a:off x="503237" y="1211262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 bwMode="auto">
          <a:xfrm>
            <a:off x="3017837" y="1211262"/>
            <a:ext cx="8382000" cy="251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Shawn </a:t>
            </a:r>
            <a:r>
              <a:rPr lang="en-US" sz="2000" b="1" dirty="0" err="1">
                <a:solidFill>
                  <a:schemeClr val="tx1"/>
                </a:solidFill>
                <a:ea typeface="Segoe UI Light" charset="0"/>
                <a:cs typeface="Segoe UI Light" charset="0"/>
              </a:rPr>
              <a:t>Weisfeld</a:t>
            </a:r>
            <a:endParaRPr lang="en-US" sz="2000" b="1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Cloud Solution Architect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Microsoft – One Commercial Partner Technical Team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bg1"/>
                </a:solidFill>
                <a:hlinkClick r:id="rId5"/>
              </a:rPr>
              <a:t>sweisfel@microsoft.com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Austin, TX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7096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14EB-A1E1-41DF-952D-6876A4E5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5D36-4BAA-4B29-9C80-B86D120C4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/>
              <a:t>Let me know a bit about you</a:t>
            </a:r>
          </a:p>
          <a:p>
            <a:r>
              <a:rPr lang="en-US" b="1" dirty="0"/>
              <a:t>https://aka.ms/201808Tulsa</a:t>
            </a:r>
          </a:p>
          <a:p>
            <a:r>
              <a:rPr lang="en-US" b="1" dirty="0"/>
              <a:t>or scan this</a:t>
            </a:r>
          </a:p>
        </p:txBody>
      </p:sp>
      <p:sp>
        <p:nvSpPr>
          <p:cNvPr id="4" name="AutoShape 2" descr="2018 SQL Saturday BR">
            <a:extLst>
              <a:ext uri="{FF2B5EF4-FFF2-40B4-BE49-F238E27FC236}">
                <a16:creationId xmlns:a16="http://schemas.microsoft.com/office/drawing/2014/main" id="{84CD25BC-A583-43AE-8066-02B278CB3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7" y="3344862"/>
            <a:ext cx="3505199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indoor, black, object&#10;&#10;Description generated with high confidence">
            <a:extLst>
              <a:ext uri="{FF2B5EF4-FFF2-40B4-BE49-F238E27FC236}">
                <a16:creationId xmlns:a16="http://schemas.microsoft.com/office/drawing/2014/main" id="{C9A51906-E58A-43BC-B7CF-7AC86473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38" y="2595337"/>
            <a:ext cx="4106862" cy="41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751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B228-97B2-45A7-9490-CE3D5345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B5FB-6954-48D8-9E25-EE709E0C1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55844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https://aka.ms/TOLAEvents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6D908-08B1-42AB-B4C8-C5DCB51B8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80"/>
          <a:stretch/>
        </p:blipFill>
        <p:spPr>
          <a:xfrm>
            <a:off x="486506" y="1371601"/>
            <a:ext cx="8170131" cy="441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AA233-3727-4C1A-9D9F-E6C3ECCB8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811" y="2582862"/>
            <a:ext cx="4309002" cy="4276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2604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Watch User Group presentations for </a:t>
            </a:r>
            <a:r>
              <a:rPr lang="en-US" sz="4800" b="1" dirty="0"/>
              <a:t>FREE </a:t>
            </a:r>
            <a:r>
              <a:rPr lang="en-US" sz="4400" b="1" dirty="0"/>
              <a:t>online!</a:t>
            </a:r>
            <a:br>
              <a:rPr lang="en-US" sz="4400" b="1" dirty="0"/>
            </a:br>
            <a:r>
              <a:rPr lang="en-US" sz="4400" dirty="0"/>
              <a:t>We now have over </a:t>
            </a:r>
            <a:r>
              <a:rPr lang="en-US" b="1" dirty="0"/>
              <a:t>800 </a:t>
            </a:r>
            <a:r>
              <a:rPr lang="en-US" sz="4400" dirty="0"/>
              <a:t>presentations online</a:t>
            </a:r>
            <a:br>
              <a:rPr lang="en-US" sz="4400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7037" y="2049462"/>
            <a:ext cx="4516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1993" y="2197527"/>
            <a:ext cx="294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know you cannot make it to every session, </a:t>
            </a:r>
          </a:p>
          <a:p>
            <a:pPr algn="ctr"/>
            <a:r>
              <a:rPr lang="en-US" dirty="0"/>
              <a:t>that is why we post them online for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2174" y="3907551"/>
            <a:ext cx="581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New Content added all the time!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639" y="5216493"/>
            <a:ext cx="2598276" cy="1446550"/>
            <a:chOff x="5900737" y="4977318"/>
            <a:chExt cx="2598276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5900737" y="4977318"/>
              <a:ext cx="2598276" cy="1446550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 new content announcements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@</a:t>
              </a:r>
              <a:r>
                <a:rPr lang="en-US" dirty="0" err="1"/>
                <a:t>UserGroupTV</a:t>
              </a:r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12" y="5319593"/>
              <a:ext cx="1707444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029077" y="2184002"/>
            <a:ext cx="3079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Presentations from the thought leaders on the topics you care about including:</a:t>
            </a:r>
          </a:p>
          <a:p>
            <a:endParaRPr lang="en-US" sz="1200" dirty="0"/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Agile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Azure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C#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Entity Framework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HTML5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MVC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SQL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jQuery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and Much More!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2038" y="613982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5"/>
              </a:rPr>
              <a:t>http://www.UserGroup.tv</a:t>
            </a:r>
            <a:r>
              <a:rPr lang="en-US" sz="2800" dirty="0"/>
              <a:t> </a:t>
            </a:r>
          </a:p>
        </p:txBody>
      </p:sp>
      <p:pic>
        <p:nvPicPr>
          <p:cNvPr id="15" name="Picture 14" descr="http://www.usergroup.tv/wp-content/uploads/2012/05/Ugt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58" y="5750393"/>
            <a:ext cx="3656245" cy="11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99175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5EEB4-7E82-43A6-B7CF-0BEB047B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Intro</a:t>
            </a:r>
          </a:p>
        </p:txBody>
      </p:sp>
    </p:spTree>
    <p:extLst>
      <p:ext uri="{BB962C8B-B14F-4D97-AF65-F5344CB8AC3E}">
        <p14:creationId xmlns:p14="http://schemas.microsoft.com/office/powerpoint/2010/main" val="19124519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0">
            <a:extLst>
              <a:ext uri="{FF2B5EF4-FFF2-40B4-BE49-F238E27FC236}">
                <a16:creationId xmlns:a16="http://schemas.microsoft.com/office/drawing/2014/main" id="{896338E4-5E15-43CE-8AF9-7CEA7FF4CEDC}"/>
              </a:ext>
            </a:extLst>
          </p:cNvPr>
          <p:cNvSpPr txBox="1"/>
          <p:nvPr/>
        </p:nvSpPr>
        <p:spPr>
          <a:xfrm>
            <a:off x="8780503" y="5326530"/>
            <a:ext cx="2139437" cy="382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b="1" spc="30" dirty="0">
                <a:solidFill>
                  <a:srgbClr val="0078D7"/>
                </a:solidFill>
                <a:latin typeface="Segoe UI"/>
                <a:cs typeface="Segoe UI" pitchFamily="34" charset="0"/>
              </a:rPr>
              <a:t>Trusted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8BD8644E-02C1-4F61-928F-E8902B1F0AC2}"/>
              </a:ext>
            </a:extLst>
          </p:cNvPr>
          <p:cNvSpPr txBox="1"/>
          <p:nvPr/>
        </p:nvSpPr>
        <p:spPr>
          <a:xfrm>
            <a:off x="1724044" y="5326530"/>
            <a:ext cx="2139437" cy="382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b="1" spc="30" dirty="0">
                <a:solidFill>
                  <a:srgbClr val="0078D7"/>
                </a:solidFill>
                <a:latin typeface="Segoe UI"/>
                <a:cs typeface="Segoe UI" pitchFamily="34" charset="0"/>
              </a:rPr>
              <a:t>Productive</a:t>
            </a: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F250B0B-16D0-4242-B609-FCD6071403FF}"/>
              </a:ext>
            </a:extLst>
          </p:cNvPr>
          <p:cNvSpPr txBox="1"/>
          <p:nvPr/>
        </p:nvSpPr>
        <p:spPr>
          <a:xfrm>
            <a:off x="6403839" y="5326530"/>
            <a:ext cx="2139437" cy="382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b="1" spc="30" dirty="0">
                <a:solidFill>
                  <a:srgbClr val="0078D7"/>
                </a:solidFill>
                <a:latin typeface="Segoe UI"/>
                <a:cs typeface="Segoe UI" pitchFamily="34" charset="0"/>
              </a:rPr>
              <a:t>Intelligent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2F69F83B-0A06-4322-8678-085D0848E284}"/>
              </a:ext>
            </a:extLst>
          </p:cNvPr>
          <p:cNvSpPr txBox="1"/>
          <p:nvPr/>
        </p:nvSpPr>
        <p:spPr>
          <a:xfrm>
            <a:off x="4095438" y="5326530"/>
            <a:ext cx="2139437" cy="382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40" b="1" spc="30" dirty="0">
                <a:solidFill>
                  <a:srgbClr val="0078D7"/>
                </a:solidFill>
                <a:latin typeface="Segoe UI"/>
                <a:cs typeface="Segoe UI" pitchFamily="34" charset="0"/>
              </a:rPr>
              <a:t>Hybrid</a:t>
            </a:r>
          </a:p>
        </p:txBody>
      </p:sp>
      <p:sp>
        <p:nvSpPr>
          <p:cNvPr id="35" name="speedometer_2">
            <a:extLst>
              <a:ext uri="{FF2B5EF4-FFF2-40B4-BE49-F238E27FC236}">
                <a16:creationId xmlns:a16="http://schemas.microsoft.com/office/drawing/2014/main" id="{46821C48-C0E2-4818-81B4-7D5236DC90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66609" y="3827643"/>
            <a:ext cx="652898" cy="652896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34925">
            <a:solidFill>
              <a:srgbClr val="001F5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AD9DD7-EB86-45CE-9B27-089347C7D079}"/>
              </a:ext>
            </a:extLst>
          </p:cNvPr>
          <p:cNvGrpSpPr/>
          <p:nvPr/>
        </p:nvGrpSpPr>
        <p:grpSpPr>
          <a:xfrm>
            <a:off x="4843693" y="3860585"/>
            <a:ext cx="600997" cy="587012"/>
            <a:chOff x="2088630" y="3287843"/>
            <a:chExt cx="429718" cy="419725"/>
          </a:xfrm>
          <a:noFill/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CFD5EC-43D5-4B04-B8AE-6E1A4076A14C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3492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EBD6F-365E-4445-9391-67AD7B7167B1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3492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39" name="light">
            <a:extLst>
              <a:ext uri="{FF2B5EF4-FFF2-40B4-BE49-F238E27FC236}">
                <a16:creationId xmlns:a16="http://schemas.microsoft.com/office/drawing/2014/main" id="{38BAE752-BE22-4707-B0F9-4C08A40138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52374" y="3822233"/>
            <a:ext cx="447050" cy="663715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34925">
            <a:solidFill>
              <a:srgbClr val="001F5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40" name="Freeform 39"/>
          <p:cNvSpPr>
            <a:spLocks noChangeArrowheads="1"/>
          </p:cNvSpPr>
          <p:nvPr/>
        </p:nvSpPr>
        <p:spPr bwMode="auto">
          <a:xfrm>
            <a:off x="9498506" y="3831933"/>
            <a:ext cx="704491" cy="697092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34925" cap="flat">
            <a:solidFill>
              <a:srgbClr val="001F5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9" name="MS cloud text">
            <a:extLst>
              <a:ext uri="{FF2B5EF4-FFF2-40B4-BE49-F238E27FC236}">
                <a16:creationId xmlns:a16="http://schemas.microsoft.com/office/drawing/2014/main" id="{9E59C516-6363-4A74-B86F-292983DE1AF7}"/>
              </a:ext>
            </a:extLst>
          </p:cNvPr>
          <p:cNvSpPr txBox="1">
            <a:spLocks/>
          </p:cNvSpPr>
          <p:nvPr/>
        </p:nvSpPr>
        <p:spPr>
          <a:xfrm>
            <a:off x="882" y="2096392"/>
            <a:ext cx="12434711" cy="1167286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 dirty="0" smtClean="0">
                <a:ln w="3175">
                  <a:noFill/>
                </a:ln>
                <a:gradFill>
                  <a:gsLst>
                    <a:gs pos="21239">
                      <a:schemeClr val="bg2">
                        <a:lumMod val="50000"/>
                      </a:schemeClr>
                    </a:gs>
                    <a:gs pos="84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pPr defTabSz="914224">
              <a:defRPr/>
            </a:pPr>
            <a:r>
              <a:rPr lang="en-US" sz="5609" kern="0" dirty="0">
                <a:solidFill>
                  <a:srgbClr val="002050"/>
                </a:solidFill>
                <a:latin typeface="Segoe UI Semilight"/>
                <a:cs typeface="Segoe UI Semilight" panose="020B0402040204020203" pitchFamily="34" charset="0"/>
              </a:rPr>
              <a:t>Azure. Cloud for all.</a:t>
            </a:r>
            <a:endParaRPr lang="en-US" sz="5609" kern="0" dirty="0">
              <a:solidFill>
                <a:srgbClr val="002050"/>
              </a:solidFill>
              <a:latin typeface="Segoe UI Light"/>
              <a:cs typeface="Segoe UI Semilight" panose="020B0402040204020203" pitchFamily="34" charset="0"/>
            </a:endParaRPr>
          </a:p>
          <a:p>
            <a:pPr defTabSz="914224">
              <a:defRPr/>
            </a:pPr>
            <a:endParaRPr lang="en-US" sz="5609" kern="0" dirty="0">
              <a:solidFill>
                <a:srgbClr val="002050"/>
              </a:solidFill>
              <a:latin typeface="Segoe UI Light"/>
              <a:cs typeface="Segoe UI Semilight" panose="020B04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2691068" y="4863914"/>
            <a:ext cx="149837" cy="149837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5061943" y="4863915"/>
            <a:ext cx="149837" cy="149837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7395766" y="4863915"/>
            <a:ext cx="149837" cy="149837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9798819" y="4863915"/>
            <a:ext cx="149835" cy="149835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56090D-DF36-436E-BAD8-6044593294A5}"/>
              </a:ext>
            </a:extLst>
          </p:cNvPr>
          <p:cNvCxnSpPr/>
          <p:nvPr/>
        </p:nvCxnSpPr>
        <p:spPr>
          <a:xfrm flipV="1">
            <a:off x="2917884" y="4933772"/>
            <a:ext cx="2082955" cy="5061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56090D-DF36-436E-BAD8-6044593294A5}"/>
              </a:ext>
            </a:extLst>
          </p:cNvPr>
          <p:cNvCxnSpPr/>
          <p:nvPr/>
        </p:nvCxnSpPr>
        <p:spPr>
          <a:xfrm>
            <a:off x="5263888" y="4931818"/>
            <a:ext cx="2059435" cy="7971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56090D-DF36-436E-BAD8-6044593294A5}"/>
              </a:ext>
            </a:extLst>
          </p:cNvPr>
          <p:cNvCxnSpPr/>
          <p:nvPr/>
        </p:nvCxnSpPr>
        <p:spPr>
          <a:xfrm>
            <a:off x="7617141" y="4931768"/>
            <a:ext cx="2112448" cy="706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79167E-6 2.22222E-6 L 4.79167E-6 0.09629 " pathEditMode="relative" rAng="0" ptsTypes="AA">
                                      <p:cBhvr>
                                        <p:cTn id="9" dur="7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994007" y="3999129"/>
            <a:ext cx="10441586" cy="2995396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82DAFC6-595D-41F3-B9CC-8E8DAC9CE0FA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EC29ACE-ED39-4DC1-832C-5A285BD670DB}"/>
              </a:ext>
            </a:extLst>
          </p:cNvPr>
          <p:cNvSpPr/>
          <p:nvPr/>
        </p:nvSpPr>
        <p:spPr>
          <a:xfrm>
            <a:off x="555210" y="5859328"/>
            <a:ext cx="924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8253431-7CCA-4219-9552-3F83C6EF0C7B}"/>
              </a:ext>
            </a:extLst>
          </p:cNvPr>
          <p:cNvSpPr/>
          <p:nvPr/>
        </p:nvSpPr>
        <p:spPr>
          <a:xfrm>
            <a:off x="594446" y="3164637"/>
            <a:ext cx="845579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E3DB39F-D6D7-452A-91C7-CFB3763AD5CB}"/>
              </a:ext>
            </a:extLst>
          </p:cNvPr>
          <p:cNvSpPr/>
          <p:nvPr/>
        </p:nvSpPr>
        <p:spPr>
          <a:xfrm>
            <a:off x="424415" y="4511982"/>
            <a:ext cx="1185640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sp>
        <p:nvSpPr>
          <p:cNvPr id="95" name="light">
            <a:extLst>
              <a:ext uri="{FF2B5EF4-FFF2-40B4-BE49-F238E27FC236}">
                <a16:creationId xmlns:a16="http://schemas.microsoft.com/office/drawing/2014/main" id="{830932B8-BC4C-4481-A2C6-60A5B625AB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1516" y="3872325"/>
            <a:ext cx="291439" cy="432683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id="{8FBBBFF7-5D7B-4946-A8A3-BB8BEDDE8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09" y="5192874"/>
            <a:ext cx="480655" cy="475606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F7B5166-8C23-4293-BFE4-E0BD2A13DD0F}"/>
              </a:ext>
            </a:extLst>
          </p:cNvPr>
          <p:cNvGrpSpPr/>
          <p:nvPr/>
        </p:nvGrpSpPr>
        <p:grpSpPr>
          <a:xfrm>
            <a:off x="772861" y="2572439"/>
            <a:ext cx="460244" cy="449535"/>
            <a:chOff x="2088630" y="3287843"/>
            <a:chExt cx="429718" cy="419725"/>
          </a:xfrm>
          <a:noFill/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840E4CD-B3CC-41AD-A838-A57FE913746E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3D7E4AA-A2E3-4EDC-8544-064D7D0780BC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8FCEC8-52FF-464E-A563-A99A52D27BDA}"/>
              </a:ext>
            </a:extLst>
          </p:cNvPr>
          <p:cNvSpPr/>
          <p:nvPr/>
        </p:nvSpPr>
        <p:spPr>
          <a:xfrm>
            <a:off x="150473" y="1748570"/>
            <a:ext cx="1730067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103" name="speedometer_2">
            <a:extLst>
              <a:ext uri="{FF2B5EF4-FFF2-40B4-BE49-F238E27FC236}">
                <a16:creationId xmlns:a16="http://schemas.microsoft.com/office/drawing/2014/main" id="{BFC0E3B5-0EEA-4AD2-9349-41F88A04DA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751" y="1011218"/>
            <a:ext cx="612023" cy="612021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001F5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A6A2D36D-1B5B-4FBD-9FD5-8462900FB166}"/>
              </a:ext>
            </a:extLst>
          </p:cNvPr>
          <p:cNvSpPr txBox="1">
            <a:spLocks/>
          </p:cNvSpPr>
          <p:nvPr/>
        </p:nvSpPr>
        <p:spPr>
          <a:xfrm>
            <a:off x="2701384" y="530478"/>
            <a:ext cx="869350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32563">
              <a:spcAft>
                <a:spcPts val="600"/>
              </a:spcAft>
              <a:defRPr/>
            </a:pPr>
            <a:r>
              <a:rPr lang="en-US" sz="3672" dirty="0">
                <a:solidFill>
                  <a:srgbClr val="4F504F"/>
                </a:solidFill>
                <a:latin typeface="Segoe UI Light"/>
              </a:rPr>
              <a:t>Unparalleled developer productivity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8B2E40D-B0D1-4BEB-A2FB-79233FE853A4}"/>
              </a:ext>
            </a:extLst>
          </p:cNvPr>
          <p:cNvSpPr/>
          <p:nvPr/>
        </p:nvSpPr>
        <p:spPr>
          <a:xfrm>
            <a:off x="8819892" y="2583940"/>
            <a:ext cx="3006920" cy="88483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/>
          <a:p>
            <a:pPr algn="ctr" defTabSz="932418">
              <a:spcAft>
                <a:spcPts val="600"/>
              </a:spcAft>
              <a:defRPr/>
            </a:pPr>
            <a:r>
              <a:rPr lang="en-US" sz="1836" b="1" dirty="0">
                <a:solidFill>
                  <a:srgbClr val="0078D7"/>
                </a:solidFill>
                <a:latin typeface="Segoe UI"/>
                <a:cs typeface="Segoe UI Semibold" panose="020B0702040204020203" pitchFamily="34" charset="0"/>
              </a:rPr>
              <a:t>Unified management</a:t>
            </a:r>
          </a:p>
          <a:p>
            <a:pPr algn="ctr" defTabSz="932418">
              <a:spcAft>
                <a:spcPts val="600"/>
              </a:spcAft>
              <a:defRPr/>
            </a:pPr>
            <a:r>
              <a:rPr lang="en-US" sz="1632" dirty="0">
                <a:gradFill>
                  <a:gsLst>
                    <a:gs pos="0">
                      <a:srgbClr val="4F504F"/>
                    </a:gs>
                    <a:gs pos="100000">
                      <a:srgbClr val="4F504F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Single cloud  </a:t>
            </a:r>
            <a:r>
              <a:rPr lang="en-US" sz="1632" dirty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|</a:t>
            </a:r>
            <a:r>
              <a:rPr lang="en-US" sz="1632" dirty="0">
                <a:gradFill>
                  <a:gsLst>
                    <a:gs pos="0">
                      <a:srgbClr val="4F504F"/>
                    </a:gs>
                    <a:gs pos="100000">
                      <a:srgbClr val="4F504F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  Policy</a:t>
            </a:r>
          </a:p>
          <a:p>
            <a:pPr algn="ctr" defTabSz="932418">
              <a:spcAft>
                <a:spcPts val="600"/>
              </a:spcAft>
              <a:defRPr/>
            </a:pPr>
            <a:endParaRPr lang="en-US" sz="2040" dirty="0">
              <a:gradFill>
                <a:gsLst>
                  <a:gs pos="0">
                    <a:srgbClr val="4F504F"/>
                  </a:gs>
                  <a:gs pos="100000">
                    <a:srgbClr val="4F504F"/>
                  </a:gs>
                </a:gsLst>
                <a:lin ang="5400000" scaled="0"/>
              </a:gradFill>
              <a:latin typeface="Segoe UI Semilight"/>
              <a:cs typeface="Segoe UI Semibold" panose="020B07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C39AD3-141D-469A-BE7A-9E5982A6B280}"/>
              </a:ext>
            </a:extLst>
          </p:cNvPr>
          <p:cNvSpPr/>
          <p:nvPr/>
        </p:nvSpPr>
        <p:spPr>
          <a:xfrm>
            <a:off x="5377707" y="2583940"/>
            <a:ext cx="3485758" cy="88483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/>
          <a:p>
            <a:pPr algn="ctr" defTabSz="932418">
              <a:spcAft>
                <a:spcPts val="600"/>
              </a:spcAft>
              <a:defRPr/>
            </a:pPr>
            <a:r>
              <a:rPr lang="en-US" sz="1836" b="1" dirty="0">
                <a:solidFill>
                  <a:srgbClr val="0078D7"/>
                </a:solidFill>
                <a:latin typeface="Segoe UI"/>
                <a:cs typeface="Segoe UI Semibold" panose="020B0702040204020203" pitchFamily="34" charset="0"/>
              </a:rPr>
              <a:t>100+ services</a:t>
            </a:r>
          </a:p>
          <a:p>
            <a:pPr algn="ctr" defTabSz="932418">
              <a:spcAft>
                <a:spcPts val="600"/>
              </a:spcAft>
              <a:defRPr/>
            </a:pPr>
            <a:r>
              <a:rPr lang="en-US" sz="1632" dirty="0">
                <a:gradFill>
                  <a:gsLst>
                    <a:gs pos="0">
                      <a:srgbClr val="4F504F"/>
                    </a:gs>
                    <a:gs pos="100000">
                      <a:srgbClr val="4F504F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Azure Functions</a:t>
            </a:r>
            <a:br>
              <a:rPr lang="en-US" sz="1632" dirty="0">
                <a:gradFill>
                  <a:gsLst>
                    <a:gs pos="0">
                      <a:srgbClr val="4F504F"/>
                    </a:gs>
                    <a:gs pos="100000">
                      <a:srgbClr val="4F504F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</a:br>
            <a:r>
              <a:rPr lang="en-US" sz="1632" dirty="0">
                <a:gradFill>
                  <a:gsLst>
                    <a:gs pos="0">
                      <a:srgbClr val="4F504F"/>
                    </a:gs>
                    <a:gs pos="100000">
                      <a:srgbClr val="4F504F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Kubernetes  </a:t>
            </a:r>
            <a:r>
              <a:rPr lang="en-US" sz="1632" dirty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|</a:t>
            </a:r>
            <a:r>
              <a:rPr lang="en-US" sz="1632" dirty="0">
                <a:gradFill>
                  <a:gsLst>
                    <a:gs pos="0">
                      <a:srgbClr val="4F504F"/>
                    </a:gs>
                    <a:gs pos="100000">
                      <a:srgbClr val="4F504F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  Logic Apps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385492" y="1618971"/>
            <a:ext cx="856447" cy="780141"/>
            <a:chOff x="1687513" y="3995738"/>
            <a:chExt cx="3902075" cy="3554412"/>
          </a:xfrm>
          <a:solidFill>
            <a:srgbClr val="001F54"/>
          </a:solidFill>
        </p:grpSpPr>
        <p:sp>
          <p:nvSpPr>
            <p:cNvPr id="87" name="Freeform 1"/>
            <p:cNvSpPr>
              <a:spLocks noChangeArrowheads="1"/>
            </p:cNvSpPr>
            <p:nvPr/>
          </p:nvSpPr>
          <p:spPr bwMode="auto">
            <a:xfrm>
              <a:off x="2960688" y="3995738"/>
              <a:ext cx="1357312" cy="3554412"/>
            </a:xfrm>
            <a:custGeom>
              <a:avLst/>
              <a:gdLst>
                <a:gd name="T0" fmla="*/ 3215 w 3770"/>
                <a:gd name="T1" fmla="*/ 2209 h 9873"/>
                <a:gd name="T2" fmla="*/ 3067 w 3770"/>
                <a:gd name="T3" fmla="*/ 2615 h 9873"/>
                <a:gd name="T4" fmla="*/ 2794 w 3770"/>
                <a:gd name="T5" fmla="*/ 2942 h 9873"/>
                <a:gd name="T6" fmla="*/ 2427 w 3770"/>
                <a:gd name="T7" fmla="*/ 3146 h 9873"/>
                <a:gd name="T8" fmla="*/ 2381 w 3770"/>
                <a:gd name="T9" fmla="*/ 8881 h 9873"/>
                <a:gd name="T10" fmla="*/ 2248 w 3770"/>
                <a:gd name="T11" fmla="*/ 9123 h 9873"/>
                <a:gd name="T12" fmla="*/ 2029 w 3770"/>
                <a:gd name="T13" fmla="*/ 9295 h 9873"/>
                <a:gd name="T14" fmla="*/ 1819 w 3770"/>
                <a:gd name="T15" fmla="*/ 9349 h 9873"/>
                <a:gd name="T16" fmla="*/ 1592 w 3770"/>
                <a:gd name="T17" fmla="*/ 9279 h 9873"/>
                <a:gd name="T18" fmla="*/ 1405 w 3770"/>
                <a:gd name="T19" fmla="*/ 9123 h 9873"/>
                <a:gd name="T20" fmla="*/ 1296 w 3770"/>
                <a:gd name="T21" fmla="*/ 8827 h 9873"/>
                <a:gd name="T22" fmla="*/ 1155 w 3770"/>
                <a:gd name="T23" fmla="*/ 3060 h 9873"/>
                <a:gd name="T24" fmla="*/ 819 w 3770"/>
                <a:gd name="T25" fmla="*/ 2747 h 9873"/>
                <a:gd name="T26" fmla="*/ 601 w 3770"/>
                <a:gd name="T27" fmla="*/ 2357 h 9873"/>
                <a:gd name="T28" fmla="*/ 531 w 3770"/>
                <a:gd name="T29" fmla="*/ 1920 h 9873"/>
                <a:gd name="T30" fmla="*/ 648 w 3770"/>
                <a:gd name="T31" fmla="*/ 1405 h 9873"/>
                <a:gd name="T32" fmla="*/ 913 w 3770"/>
                <a:gd name="T33" fmla="*/ 960 h 9873"/>
                <a:gd name="T34" fmla="*/ 1085 w 3770"/>
                <a:gd name="T35" fmla="*/ 882 h 9873"/>
                <a:gd name="T36" fmla="*/ 1109 w 3770"/>
                <a:gd name="T37" fmla="*/ 1623 h 9873"/>
                <a:gd name="T38" fmla="*/ 1233 w 3770"/>
                <a:gd name="T39" fmla="*/ 1998 h 9873"/>
                <a:gd name="T40" fmla="*/ 1507 w 3770"/>
                <a:gd name="T41" fmla="*/ 2248 h 9873"/>
                <a:gd name="T42" fmla="*/ 1905 w 3770"/>
                <a:gd name="T43" fmla="*/ 2341 h 9873"/>
                <a:gd name="T44" fmla="*/ 2185 w 3770"/>
                <a:gd name="T45" fmla="*/ 2272 h 9873"/>
                <a:gd name="T46" fmla="*/ 2497 w 3770"/>
                <a:gd name="T47" fmla="*/ 2029 h 9873"/>
                <a:gd name="T48" fmla="*/ 2693 w 3770"/>
                <a:gd name="T49" fmla="*/ 1678 h 9873"/>
                <a:gd name="T50" fmla="*/ 2724 w 3770"/>
                <a:gd name="T51" fmla="*/ 859 h 9873"/>
                <a:gd name="T52" fmla="*/ 2997 w 3770"/>
                <a:gd name="T53" fmla="*/ 1116 h 9873"/>
                <a:gd name="T54" fmla="*/ 3169 w 3770"/>
                <a:gd name="T55" fmla="*/ 1452 h 9873"/>
                <a:gd name="T56" fmla="*/ 2162 w 3770"/>
                <a:gd name="T57" fmla="*/ 0 h 9873"/>
                <a:gd name="T58" fmla="*/ 2131 w 3770"/>
                <a:gd name="T59" fmla="*/ 1655 h 9873"/>
                <a:gd name="T60" fmla="*/ 1928 w 3770"/>
                <a:gd name="T61" fmla="*/ 1811 h 9873"/>
                <a:gd name="T62" fmla="*/ 1748 w 3770"/>
                <a:gd name="T63" fmla="*/ 1764 h 9873"/>
                <a:gd name="T64" fmla="*/ 1623 w 3770"/>
                <a:gd name="T65" fmla="*/ 1576 h 9873"/>
                <a:gd name="T66" fmla="*/ 1256 w 3770"/>
                <a:gd name="T67" fmla="*/ 149 h 9873"/>
                <a:gd name="T68" fmla="*/ 773 w 3770"/>
                <a:gd name="T69" fmla="*/ 382 h 9873"/>
                <a:gd name="T70" fmla="*/ 476 w 3770"/>
                <a:gd name="T71" fmla="*/ 648 h 9873"/>
                <a:gd name="T72" fmla="*/ 219 w 3770"/>
                <a:gd name="T73" fmla="*/ 1015 h 9873"/>
                <a:gd name="T74" fmla="*/ 0 w 3770"/>
                <a:gd name="T75" fmla="*/ 1967 h 9873"/>
                <a:gd name="T76" fmla="*/ 55 w 3770"/>
                <a:gd name="T77" fmla="*/ 2396 h 9873"/>
                <a:gd name="T78" fmla="*/ 258 w 3770"/>
                <a:gd name="T79" fmla="*/ 2888 h 9873"/>
                <a:gd name="T80" fmla="*/ 617 w 3770"/>
                <a:gd name="T81" fmla="*/ 3309 h 9873"/>
                <a:gd name="T82" fmla="*/ 773 w 3770"/>
                <a:gd name="T83" fmla="*/ 8780 h 9873"/>
                <a:gd name="T84" fmla="*/ 882 w 3770"/>
                <a:gd name="T85" fmla="*/ 9295 h 9873"/>
                <a:gd name="T86" fmla="*/ 1148 w 3770"/>
                <a:gd name="T87" fmla="*/ 9623 h 9873"/>
                <a:gd name="T88" fmla="*/ 1647 w 3770"/>
                <a:gd name="T89" fmla="*/ 9856 h 9873"/>
                <a:gd name="T90" fmla="*/ 2068 w 3770"/>
                <a:gd name="T91" fmla="*/ 9841 h 9873"/>
                <a:gd name="T92" fmla="*/ 2505 w 3770"/>
                <a:gd name="T93" fmla="*/ 9599 h 9873"/>
                <a:gd name="T94" fmla="*/ 2771 w 3770"/>
                <a:gd name="T95" fmla="*/ 9295 h 9873"/>
                <a:gd name="T96" fmla="*/ 2919 w 3770"/>
                <a:gd name="T97" fmla="*/ 8819 h 9873"/>
                <a:gd name="T98" fmla="*/ 3192 w 3770"/>
                <a:gd name="T99" fmla="*/ 3239 h 9873"/>
                <a:gd name="T100" fmla="*/ 3544 w 3770"/>
                <a:gd name="T101" fmla="*/ 2770 h 9873"/>
                <a:gd name="T102" fmla="*/ 3769 w 3770"/>
                <a:gd name="T103" fmla="*/ 1897 h 9873"/>
                <a:gd name="T104" fmla="*/ 3676 w 3770"/>
                <a:gd name="T105" fmla="*/ 1343 h 9873"/>
                <a:gd name="T106" fmla="*/ 3332 w 3770"/>
                <a:gd name="T107" fmla="*/ 726 h 9873"/>
                <a:gd name="T108" fmla="*/ 2763 w 3770"/>
                <a:gd name="T109" fmla="*/ 266 h 9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70" h="9873">
                  <a:moveTo>
                    <a:pt x="3246" y="1951"/>
                  </a:moveTo>
                  <a:lnTo>
                    <a:pt x="3246" y="1951"/>
                  </a:lnTo>
                  <a:lnTo>
                    <a:pt x="3239" y="2037"/>
                  </a:lnTo>
                  <a:lnTo>
                    <a:pt x="3231" y="2123"/>
                  </a:lnTo>
                  <a:lnTo>
                    <a:pt x="3215" y="2209"/>
                  </a:lnTo>
                  <a:lnTo>
                    <a:pt x="3200" y="2295"/>
                  </a:lnTo>
                  <a:lnTo>
                    <a:pt x="3177" y="2380"/>
                  </a:lnTo>
                  <a:lnTo>
                    <a:pt x="3146" y="2458"/>
                  </a:lnTo>
                  <a:lnTo>
                    <a:pt x="3107" y="2537"/>
                  </a:lnTo>
                  <a:lnTo>
                    <a:pt x="3067" y="2615"/>
                  </a:lnTo>
                  <a:lnTo>
                    <a:pt x="3020" y="2685"/>
                  </a:lnTo>
                  <a:lnTo>
                    <a:pt x="2974" y="2755"/>
                  </a:lnTo>
                  <a:lnTo>
                    <a:pt x="2919" y="2817"/>
                  </a:lnTo>
                  <a:lnTo>
                    <a:pt x="2856" y="2880"/>
                  </a:lnTo>
                  <a:lnTo>
                    <a:pt x="2794" y="2942"/>
                  </a:lnTo>
                  <a:lnTo>
                    <a:pt x="2724" y="2997"/>
                  </a:lnTo>
                  <a:lnTo>
                    <a:pt x="2646" y="3052"/>
                  </a:lnTo>
                  <a:lnTo>
                    <a:pt x="2568" y="3099"/>
                  </a:lnTo>
                  <a:lnTo>
                    <a:pt x="2568" y="3099"/>
                  </a:lnTo>
                  <a:lnTo>
                    <a:pt x="2427" y="3146"/>
                  </a:lnTo>
                  <a:lnTo>
                    <a:pt x="2427" y="3146"/>
                  </a:lnTo>
                  <a:lnTo>
                    <a:pt x="2396" y="8772"/>
                  </a:lnTo>
                  <a:lnTo>
                    <a:pt x="2396" y="8772"/>
                  </a:lnTo>
                  <a:lnTo>
                    <a:pt x="2388" y="8827"/>
                  </a:lnTo>
                  <a:lnTo>
                    <a:pt x="2381" y="8881"/>
                  </a:lnTo>
                  <a:lnTo>
                    <a:pt x="2365" y="8928"/>
                  </a:lnTo>
                  <a:lnTo>
                    <a:pt x="2342" y="8982"/>
                  </a:lnTo>
                  <a:lnTo>
                    <a:pt x="2318" y="9029"/>
                  </a:lnTo>
                  <a:lnTo>
                    <a:pt x="2287" y="9076"/>
                  </a:lnTo>
                  <a:lnTo>
                    <a:pt x="2248" y="9123"/>
                  </a:lnTo>
                  <a:lnTo>
                    <a:pt x="2217" y="9162"/>
                  </a:lnTo>
                  <a:lnTo>
                    <a:pt x="2170" y="9201"/>
                  </a:lnTo>
                  <a:lnTo>
                    <a:pt x="2123" y="9240"/>
                  </a:lnTo>
                  <a:lnTo>
                    <a:pt x="2076" y="9272"/>
                  </a:lnTo>
                  <a:lnTo>
                    <a:pt x="2029" y="9295"/>
                  </a:lnTo>
                  <a:lnTo>
                    <a:pt x="1975" y="9319"/>
                  </a:lnTo>
                  <a:lnTo>
                    <a:pt x="1928" y="9334"/>
                  </a:lnTo>
                  <a:lnTo>
                    <a:pt x="1873" y="9341"/>
                  </a:lnTo>
                  <a:lnTo>
                    <a:pt x="1819" y="9349"/>
                  </a:lnTo>
                  <a:lnTo>
                    <a:pt x="1819" y="9349"/>
                  </a:lnTo>
                  <a:lnTo>
                    <a:pt x="1780" y="9341"/>
                  </a:lnTo>
                  <a:lnTo>
                    <a:pt x="1740" y="9334"/>
                  </a:lnTo>
                  <a:lnTo>
                    <a:pt x="1694" y="9326"/>
                  </a:lnTo>
                  <a:lnTo>
                    <a:pt x="1647" y="9303"/>
                  </a:lnTo>
                  <a:lnTo>
                    <a:pt x="1592" y="9279"/>
                  </a:lnTo>
                  <a:lnTo>
                    <a:pt x="1546" y="9248"/>
                  </a:lnTo>
                  <a:lnTo>
                    <a:pt x="1491" y="9209"/>
                  </a:lnTo>
                  <a:lnTo>
                    <a:pt x="1436" y="9162"/>
                  </a:lnTo>
                  <a:lnTo>
                    <a:pt x="1436" y="9162"/>
                  </a:lnTo>
                  <a:lnTo>
                    <a:pt x="1405" y="9123"/>
                  </a:lnTo>
                  <a:lnTo>
                    <a:pt x="1374" y="9076"/>
                  </a:lnTo>
                  <a:lnTo>
                    <a:pt x="1335" y="8990"/>
                  </a:lnTo>
                  <a:lnTo>
                    <a:pt x="1303" y="8905"/>
                  </a:lnTo>
                  <a:lnTo>
                    <a:pt x="1296" y="8827"/>
                  </a:lnTo>
                  <a:lnTo>
                    <a:pt x="1296" y="8827"/>
                  </a:lnTo>
                  <a:lnTo>
                    <a:pt x="1327" y="3200"/>
                  </a:lnTo>
                  <a:lnTo>
                    <a:pt x="1327" y="3200"/>
                  </a:lnTo>
                  <a:lnTo>
                    <a:pt x="1233" y="3107"/>
                  </a:lnTo>
                  <a:lnTo>
                    <a:pt x="1233" y="3107"/>
                  </a:lnTo>
                  <a:lnTo>
                    <a:pt x="1155" y="3060"/>
                  </a:lnTo>
                  <a:lnTo>
                    <a:pt x="1085" y="3005"/>
                  </a:lnTo>
                  <a:lnTo>
                    <a:pt x="1015" y="2950"/>
                  </a:lnTo>
                  <a:lnTo>
                    <a:pt x="944" y="2888"/>
                  </a:lnTo>
                  <a:lnTo>
                    <a:pt x="882" y="2817"/>
                  </a:lnTo>
                  <a:lnTo>
                    <a:pt x="819" y="2747"/>
                  </a:lnTo>
                  <a:lnTo>
                    <a:pt x="773" y="2677"/>
                  </a:lnTo>
                  <a:lnTo>
                    <a:pt x="719" y="2599"/>
                  </a:lnTo>
                  <a:lnTo>
                    <a:pt x="680" y="2521"/>
                  </a:lnTo>
                  <a:lnTo>
                    <a:pt x="640" y="2443"/>
                  </a:lnTo>
                  <a:lnTo>
                    <a:pt x="601" y="2357"/>
                  </a:lnTo>
                  <a:lnTo>
                    <a:pt x="578" y="2272"/>
                  </a:lnTo>
                  <a:lnTo>
                    <a:pt x="554" y="2186"/>
                  </a:lnTo>
                  <a:lnTo>
                    <a:pt x="539" y="2092"/>
                  </a:lnTo>
                  <a:lnTo>
                    <a:pt x="531" y="2006"/>
                  </a:lnTo>
                  <a:lnTo>
                    <a:pt x="531" y="1920"/>
                  </a:lnTo>
                  <a:lnTo>
                    <a:pt x="531" y="1920"/>
                  </a:lnTo>
                  <a:lnTo>
                    <a:pt x="547" y="1788"/>
                  </a:lnTo>
                  <a:lnTo>
                    <a:pt x="578" y="1662"/>
                  </a:lnTo>
                  <a:lnTo>
                    <a:pt x="609" y="1530"/>
                  </a:lnTo>
                  <a:lnTo>
                    <a:pt x="648" y="1405"/>
                  </a:lnTo>
                  <a:lnTo>
                    <a:pt x="703" y="1280"/>
                  </a:lnTo>
                  <a:lnTo>
                    <a:pt x="757" y="1163"/>
                  </a:lnTo>
                  <a:lnTo>
                    <a:pt x="827" y="1054"/>
                  </a:lnTo>
                  <a:lnTo>
                    <a:pt x="913" y="960"/>
                  </a:lnTo>
                  <a:lnTo>
                    <a:pt x="913" y="960"/>
                  </a:lnTo>
                  <a:lnTo>
                    <a:pt x="937" y="945"/>
                  </a:lnTo>
                  <a:lnTo>
                    <a:pt x="960" y="929"/>
                  </a:lnTo>
                  <a:lnTo>
                    <a:pt x="1007" y="913"/>
                  </a:lnTo>
                  <a:lnTo>
                    <a:pt x="1062" y="890"/>
                  </a:lnTo>
                  <a:lnTo>
                    <a:pt x="1085" y="882"/>
                  </a:lnTo>
                  <a:lnTo>
                    <a:pt x="1109" y="867"/>
                  </a:lnTo>
                  <a:lnTo>
                    <a:pt x="1109" y="867"/>
                  </a:lnTo>
                  <a:lnTo>
                    <a:pt x="1101" y="1530"/>
                  </a:lnTo>
                  <a:lnTo>
                    <a:pt x="1101" y="1530"/>
                  </a:lnTo>
                  <a:lnTo>
                    <a:pt x="1109" y="1623"/>
                  </a:lnTo>
                  <a:lnTo>
                    <a:pt x="1117" y="1702"/>
                  </a:lnTo>
                  <a:lnTo>
                    <a:pt x="1132" y="1788"/>
                  </a:lnTo>
                  <a:lnTo>
                    <a:pt x="1163" y="1858"/>
                  </a:lnTo>
                  <a:lnTo>
                    <a:pt x="1194" y="1928"/>
                  </a:lnTo>
                  <a:lnTo>
                    <a:pt x="1233" y="1998"/>
                  </a:lnTo>
                  <a:lnTo>
                    <a:pt x="1272" y="2060"/>
                  </a:lnTo>
                  <a:lnTo>
                    <a:pt x="1327" y="2115"/>
                  </a:lnTo>
                  <a:lnTo>
                    <a:pt x="1382" y="2162"/>
                  </a:lnTo>
                  <a:lnTo>
                    <a:pt x="1444" y="2209"/>
                  </a:lnTo>
                  <a:lnTo>
                    <a:pt x="1507" y="2248"/>
                  </a:lnTo>
                  <a:lnTo>
                    <a:pt x="1577" y="2279"/>
                  </a:lnTo>
                  <a:lnTo>
                    <a:pt x="1654" y="2303"/>
                  </a:lnTo>
                  <a:lnTo>
                    <a:pt x="1733" y="2326"/>
                  </a:lnTo>
                  <a:lnTo>
                    <a:pt x="1819" y="2334"/>
                  </a:lnTo>
                  <a:lnTo>
                    <a:pt x="1905" y="2341"/>
                  </a:lnTo>
                  <a:lnTo>
                    <a:pt x="1905" y="2341"/>
                  </a:lnTo>
                  <a:lnTo>
                    <a:pt x="1982" y="2334"/>
                  </a:lnTo>
                  <a:lnTo>
                    <a:pt x="2052" y="2319"/>
                  </a:lnTo>
                  <a:lnTo>
                    <a:pt x="2123" y="2303"/>
                  </a:lnTo>
                  <a:lnTo>
                    <a:pt x="2185" y="2272"/>
                  </a:lnTo>
                  <a:lnTo>
                    <a:pt x="2256" y="2232"/>
                  </a:lnTo>
                  <a:lnTo>
                    <a:pt x="2318" y="2193"/>
                  </a:lnTo>
                  <a:lnTo>
                    <a:pt x="2381" y="2146"/>
                  </a:lnTo>
                  <a:lnTo>
                    <a:pt x="2443" y="2092"/>
                  </a:lnTo>
                  <a:lnTo>
                    <a:pt x="2497" y="2029"/>
                  </a:lnTo>
                  <a:lnTo>
                    <a:pt x="2544" y="1967"/>
                  </a:lnTo>
                  <a:lnTo>
                    <a:pt x="2591" y="1905"/>
                  </a:lnTo>
                  <a:lnTo>
                    <a:pt x="2630" y="1835"/>
                  </a:lnTo>
                  <a:lnTo>
                    <a:pt x="2662" y="1756"/>
                  </a:lnTo>
                  <a:lnTo>
                    <a:pt x="2693" y="1678"/>
                  </a:lnTo>
                  <a:lnTo>
                    <a:pt x="2709" y="1600"/>
                  </a:lnTo>
                  <a:lnTo>
                    <a:pt x="2724" y="1522"/>
                  </a:lnTo>
                  <a:lnTo>
                    <a:pt x="2724" y="1522"/>
                  </a:lnTo>
                  <a:lnTo>
                    <a:pt x="2724" y="859"/>
                  </a:lnTo>
                  <a:lnTo>
                    <a:pt x="2724" y="859"/>
                  </a:lnTo>
                  <a:lnTo>
                    <a:pt x="2787" y="898"/>
                  </a:lnTo>
                  <a:lnTo>
                    <a:pt x="2848" y="953"/>
                  </a:lnTo>
                  <a:lnTo>
                    <a:pt x="2895" y="999"/>
                  </a:lnTo>
                  <a:lnTo>
                    <a:pt x="2950" y="1062"/>
                  </a:lnTo>
                  <a:lnTo>
                    <a:pt x="2997" y="1116"/>
                  </a:lnTo>
                  <a:lnTo>
                    <a:pt x="3036" y="1178"/>
                  </a:lnTo>
                  <a:lnTo>
                    <a:pt x="3075" y="1241"/>
                  </a:lnTo>
                  <a:lnTo>
                    <a:pt x="3114" y="1311"/>
                  </a:lnTo>
                  <a:lnTo>
                    <a:pt x="3146" y="1382"/>
                  </a:lnTo>
                  <a:lnTo>
                    <a:pt x="3169" y="1452"/>
                  </a:lnTo>
                  <a:lnTo>
                    <a:pt x="3192" y="1530"/>
                  </a:lnTo>
                  <a:lnTo>
                    <a:pt x="3215" y="1608"/>
                  </a:lnTo>
                  <a:lnTo>
                    <a:pt x="3239" y="1772"/>
                  </a:lnTo>
                  <a:lnTo>
                    <a:pt x="3246" y="1951"/>
                  </a:lnTo>
                  <a:close/>
                  <a:moveTo>
                    <a:pt x="2162" y="0"/>
                  </a:moveTo>
                  <a:lnTo>
                    <a:pt x="2162" y="0"/>
                  </a:lnTo>
                  <a:lnTo>
                    <a:pt x="2154" y="1530"/>
                  </a:lnTo>
                  <a:lnTo>
                    <a:pt x="2154" y="1530"/>
                  </a:lnTo>
                  <a:lnTo>
                    <a:pt x="2146" y="1592"/>
                  </a:lnTo>
                  <a:lnTo>
                    <a:pt x="2131" y="1655"/>
                  </a:lnTo>
                  <a:lnTo>
                    <a:pt x="2107" y="1702"/>
                  </a:lnTo>
                  <a:lnTo>
                    <a:pt x="2076" y="1741"/>
                  </a:lnTo>
                  <a:lnTo>
                    <a:pt x="2037" y="1772"/>
                  </a:lnTo>
                  <a:lnTo>
                    <a:pt x="1990" y="1795"/>
                  </a:lnTo>
                  <a:lnTo>
                    <a:pt x="1928" y="1811"/>
                  </a:lnTo>
                  <a:lnTo>
                    <a:pt x="1866" y="1811"/>
                  </a:lnTo>
                  <a:lnTo>
                    <a:pt x="1866" y="1811"/>
                  </a:lnTo>
                  <a:lnTo>
                    <a:pt x="1827" y="1811"/>
                  </a:lnTo>
                  <a:lnTo>
                    <a:pt x="1787" y="1788"/>
                  </a:lnTo>
                  <a:lnTo>
                    <a:pt x="1748" y="1764"/>
                  </a:lnTo>
                  <a:lnTo>
                    <a:pt x="1709" y="1733"/>
                  </a:lnTo>
                  <a:lnTo>
                    <a:pt x="1678" y="1694"/>
                  </a:lnTo>
                  <a:lnTo>
                    <a:pt x="1647" y="1655"/>
                  </a:lnTo>
                  <a:lnTo>
                    <a:pt x="1631" y="1615"/>
                  </a:lnTo>
                  <a:lnTo>
                    <a:pt x="1623" y="1576"/>
                  </a:lnTo>
                  <a:lnTo>
                    <a:pt x="1623" y="1576"/>
                  </a:lnTo>
                  <a:lnTo>
                    <a:pt x="1639" y="55"/>
                  </a:lnTo>
                  <a:lnTo>
                    <a:pt x="1639" y="55"/>
                  </a:lnTo>
                  <a:lnTo>
                    <a:pt x="1256" y="149"/>
                  </a:lnTo>
                  <a:lnTo>
                    <a:pt x="1256" y="149"/>
                  </a:lnTo>
                  <a:lnTo>
                    <a:pt x="1148" y="188"/>
                  </a:lnTo>
                  <a:lnTo>
                    <a:pt x="1046" y="227"/>
                  </a:lnTo>
                  <a:lnTo>
                    <a:pt x="952" y="281"/>
                  </a:lnTo>
                  <a:lnTo>
                    <a:pt x="858" y="328"/>
                  </a:lnTo>
                  <a:lnTo>
                    <a:pt x="773" y="382"/>
                  </a:lnTo>
                  <a:lnTo>
                    <a:pt x="687" y="445"/>
                  </a:lnTo>
                  <a:lnTo>
                    <a:pt x="609" y="515"/>
                  </a:lnTo>
                  <a:lnTo>
                    <a:pt x="539" y="586"/>
                  </a:lnTo>
                  <a:lnTo>
                    <a:pt x="539" y="586"/>
                  </a:lnTo>
                  <a:lnTo>
                    <a:pt x="476" y="648"/>
                  </a:lnTo>
                  <a:lnTo>
                    <a:pt x="414" y="718"/>
                  </a:lnTo>
                  <a:lnTo>
                    <a:pt x="359" y="788"/>
                  </a:lnTo>
                  <a:lnTo>
                    <a:pt x="313" y="859"/>
                  </a:lnTo>
                  <a:lnTo>
                    <a:pt x="266" y="937"/>
                  </a:lnTo>
                  <a:lnTo>
                    <a:pt x="219" y="1015"/>
                  </a:lnTo>
                  <a:lnTo>
                    <a:pt x="149" y="1186"/>
                  </a:lnTo>
                  <a:lnTo>
                    <a:pt x="86" y="1366"/>
                  </a:lnTo>
                  <a:lnTo>
                    <a:pt x="39" y="1561"/>
                  </a:lnTo>
                  <a:lnTo>
                    <a:pt x="16" y="1756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8" y="2076"/>
                  </a:lnTo>
                  <a:lnTo>
                    <a:pt x="16" y="2186"/>
                  </a:lnTo>
                  <a:lnTo>
                    <a:pt x="31" y="2287"/>
                  </a:lnTo>
                  <a:lnTo>
                    <a:pt x="55" y="2396"/>
                  </a:lnTo>
                  <a:lnTo>
                    <a:pt x="78" y="2497"/>
                  </a:lnTo>
                  <a:lnTo>
                    <a:pt x="117" y="2599"/>
                  </a:lnTo>
                  <a:lnTo>
                    <a:pt x="156" y="2701"/>
                  </a:lnTo>
                  <a:lnTo>
                    <a:pt x="203" y="2794"/>
                  </a:lnTo>
                  <a:lnTo>
                    <a:pt x="258" y="2888"/>
                  </a:lnTo>
                  <a:lnTo>
                    <a:pt x="321" y="2981"/>
                  </a:lnTo>
                  <a:lnTo>
                    <a:pt x="382" y="3068"/>
                  </a:lnTo>
                  <a:lnTo>
                    <a:pt x="460" y="3153"/>
                  </a:lnTo>
                  <a:lnTo>
                    <a:pt x="539" y="3231"/>
                  </a:lnTo>
                  <a:lnTo>
                    <a:pt x="617" y="3309"/>
                  </a:lnTo>
                  <a:lnTo>
                    <a:pt x="711" y="3379"/>
                  </a:lnTo>
                  <a:lnTo>
                    <a:pt x="804" y="3442"/>
                  </a:lnTo>
                  <a:lnTo>
                    <a:pt x="804" y="3442"/>
                  </a:lnTo>
                  <a:lnTo>
                    <a:pt x="773" y="8780"/>
                  </a:lnTo>
                  <a:lnTo>
                    <a:pt x="773" y="8780"/>
                  </a:lnTo>
                  <a:lnTo>
                    <a:pt x="773" y="8889"/>
                  </a:lnTo>
                  <a:lnTo>
                    <a:pt x="788" y="8990"/>
                  </a:lnTo>
                  <a:lnTo>
                    <a:pt x="812" y="9099"/>
                  </a:lnTo>
                  <a:lnTo>
                    <a:pt x="843" y="9201"/>
                  </a:lnTo>
                  <a:lnTo>
                    <a:pt x="882" y="9295"/>
                  </a:lnTo>
                  <a:lnTo>
                    <a:pt x="929" y="9380"/>
                  </a:lnTo>
                  <a:lnTo>
                    <a:pt x="991" y="9466"/>
                  </a:lnTo>
                  <a:lnTo>
                    <a:pt x="1054" y="9544"/>
                  </a:lnTo>
                  <a:lnTo>
                    <a:pt x="1054" y="9544"/>
                  </a:lnTo>
                  <a:lnTo>
                    <a:pt x="1148" y="9623"/>
                  </a:lnTo>
                  <a:lnTo>
                    <a:pt x="1241" y="9693"/>
                  </a:lnTo>
                  <a:lnTo>
                    <a:pt x="1342" y="9747"/>
                  </a:lnTo>
                  <a:lnTo>
                    <a:pt x="1444" y="9794"/>
                  </a:lnTo>
                  <a:lnTo>
                    <a:pt x="1546" y="9833"/>
                  </a:lnTo>
                  <a:lnTo>
                    <a:pt x="1647" y="9856"/>
                  </a:lnTo>
                  <a:lnTo>
                    <a:pt x="1756" y="9864"/>
                  </a:lnTo>
                  <a:lnTo>
                    <a:pt x="1866" y="9872"/>
                  </a:lnTo>
                  <a:lnTo>
                    <a:pt x="1866" y="9872"/>
                  </a:lnTo>
                  <a:lnTo>
                    <a:pt x="1967" y="9864"/>
                  </a:lnTo>
                  <a:lnTo>
                    <a:pt x="2068" y="9841"/>
                  </a:lnTo>
                  <a:lnTo>
                    <a:pt x="2162" y="9817"/>
                  </a:lnTo>
                  <a:lnTo>
                    <a:pt x="2256" y="9770"/>
                  </a:lnTo>
                  <a:lnTo>
                    <a:pt x="2342" y="9724"/>
                  </a:lnTo>
                  <a:lnTo>
                    <a:pt x="2427" y="9670"/>
                  </a:lnTo>
                  <a:lnTo>
                    <a:pt x="2505" y="9599"/>
                  </a:lnTo>
                  <a:lnTo>
                    <a:pt x="2583" y="9537"/>
                  </a:lnTo>
                  <a:lnTo>
                    <a:pt x="2583" y="9537"/>
                  </a:lnTo>
                  <a:lnTo>
                    <a:pt x="2646" y="9458"/>
                  </a:lnTo>
                  <a:lnTo>
                    <a:pt x="2716" y="9380"/>
                  </a:lnTo>
                  <a:lnTo>
                    <a:pt x="2771" y="9295"/>
                  </a:lnTo>
                  <a:lnTo>
                    <a:pt x="2817" y="9209"/>
                  </a:lnTo>
                  <a:lnTo>
                    <a:pt x="2864" y="9115"/>
                  </a:lnTo>
                  <a:lnTo>
                    <a:pt x="2887" y="9021"/>
                  </a:lnTo>
                  <a:lnTo>
                    <a:pt x="2911" y="8920"/>
                  </a:lnTo>
                  <a:lnTo>
                    <a:pt x="2919" y="8819"/>
                  </a:lnTo>
                  <a:lnTo>
                    <a:pt x="2919" y="8819"/>
                  </a:lnTo>
                  <a:lnTo>
                    <a:pt x="2950" y="3473"/>
                  </a:lnTo>
                  <a:lnTo>
                    <a:pt x="2950" y="3473"/>
                  </a:lnTo>
                  <a:lnTo>
                    <a:pt x="3192" y="3239"/>
                  </a:lnTo>
                  <a:lnTo>
                    <a:pt x="3192" y="3239"/>
                  </a:lnTo>
                  <a:lnTo>
                    <a:pt x="3192" y="3239"/>
                  </a:lnTo>
                  <a:lnTo>
                    <a:pt x="3262" y="3161"/>
                  </a:lnTo>
                  <a:lnTo>
                    <a:pt x="3325" y="3091"/>
                  </a:lnTo>
                  <a:lnTo>
                    <a:pt x="3442" y="2935"/>
                  </a:lnTo>
                  <a:lnTo>
                    <a:pt x="3544" y="2770"/>
                  </a:lnTo>
                  <a:lnTo>
                    <a:pt x="3621" y="2599"/>
                  </a:lnTo>
                  <a:lnTo>
                    <a:pt x="3683" y="2427"/>
                  </a:lnTo>
                  <a:lnTo>
                    <a:pt x="3730" y="2256"/>
                  </a:lnTo>
                  <a:lnTo>
                    <a:pt x="3762" y="2076"/>
                  </a:lnTo>
                  <a:lnTo>
                    <a:pt x="3769" y="1897"/>
                  </a:lnTo>
                  <a:lnTo>
                    <a:pt x="3769" y="1897"/>
                  </a:lnTo>
                  <a:lnTo>
                    <a:pt x="3762" y="1756"/>
                  </a:lnTo>
                  <a:lnTo>
                    <a:pt x="3746" y="1615"/>
                  </a:lnTo>
                  <a:lnTo>
                    <a:pt x="3715" y="1476"/>
                  </a:lnTo>
                  <a:lnTo>
                    <a:pt x="3676" y="1343"/>
                  </a:lnTo>
                  <a:lnTo>
                    <a:pt x="3629" y="1210"/>
                  </a:lnTo>
                  <a:lnTo>
                    <a:pt x="3567" y="1078"/>
                  </a:lnTo>
                  <a:lnTo>
                    <a:pt x="3497" y="960"/>
                  </a:lnTo>
                  <a:lnTo>
                    <a:pt x="3418" y="835"/>
                  </a:lnTo>
                  <a:lnTo>
                    <a:pt x="3332" y="726"/>
                  </a:lnTo>
                  <a:lnTo>
                    <a:pt x="3231" y="617"/>
                  </a:lnTo>
                  <a:lnTo>
                    <a:pt x="3130" y="523"/>
                  </a:lnTo>
                  <a:lnTo>
                    <a:pt x="3013" y="429"/>
                  </a:lnTo>
                  <a:lnTo>
                    <a:pt x="2895" y="343"/>
                  </a:lnTo>
                  <a:lnTo>
                    <a:pt x="2763" y="266"/>
                  </a:lnTo>
                  <a:lnTo>
                    <a:pt x="2630" y="196"/>
                  </a:lnTo>
                  <a:lnTo>
                    <a:pt x="2489" y="141"/>
                  </a:lnTo>
                  <a:lnTo>
                    <a:pt x="216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8" name="Freeform 2"/>
            <p:cNvSpPr>
              <a:spLocks noChangeArrowheads="1"/>
            </p:cNvSpPr>
            <p:nvPr/>
          </p:nvSpPr>
          <p:spPr bwMode="auto">
            <a:xfrm>
              <a:off x="1687513" y="5108575"/>
              <a:ext cx="787400" cy="1325563"/>
            </a:xfrm>
            <a:custGeom>
              <a:avLst/>
              <a:gdLst>
                <a:gd name="T0" fmla="*/ 1842 w 2186"/>
                <a:gd name="T1" fmla="*/ 3683 h 3684"/>
                <a:gd name="T2" fmla="*/ 0 w 2186"/>
                <a:gd name="T3" fmla="*/ 1841 h 3684"/>
                <a:gd name="T4" fmla="*/ 1842 w 2186"/>
                <a:gd name="T5" fmla="*/ 0 h 3684"/>
                <a:gd name="T6" fmla="*/ 2185 w 2186"/>
                <a:gd name="T7" fmla="*/ 343 h 3684"/>
                <a:gd name="T8" fmla="*/ 679 w 2186"/>
                <a:gd name="T9" fmla="*/ 1841 h 3684"/>
                <a:gd name="T10" fmla="*/ 2185 w 2186"/>
                <a:gd name="T11" fmla="*/ 3348 h 3684"/>
                <a:gd name="T12" fmla="*/ 1842 w 2186"/>
                <a:gd name="T13" fmla="*/ 3683 h 3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6" h="3684">
                  <a:moveTo>
                    <a:pt x="1842" y="3683"/>
                  </a:moveTo>
                  <a:lnTo>
                    <a:pt x="0" y="1841"/>
                  </a:lnTo>
                  <a:lnTo>
                    <a:pt x="1842" y="0"/>
                  </a:lnTo>
                  <a:lnTo>
                    <a:pt x="2185" y="343"/>
                  </a:lnTo>
                  <a:lnTo>
                    <a:pt x="679" y="1841"/>
                  </a:lnTo>
                  <a:lnTo>
                    <a:pt x="2185" y="3348"/>
                  </a:lnTo>
                  <a:lnTo>
                    <a:pt x="1842" y="36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9" name="Freeform 3"/>
            <p:cNvSpPr>
              <a:spLocks noChangeArrowheads="1"/>
            </p:cNvSpPr>
            <p:nvPr/>
          </p:nvSpPr>
          <p:spPr bwMode="auto">
            <a:xfrm>
              <a:off x="4805363" y="5108575"/>
              <a:ext cx="784225" cy="1325563"/>
            </a:xfrm>
            <a:custGeom>
              <a:avLst/>
              <a:gdLst>
                <a:gd name="T0" fmla="*/ 335 w 2177"/>
                <a:gd name="T1" fmla="*/ 3683 h 3684"/>
                <a:gd name="T2" fmla="*/ 0 w 2177"/>
                <a:gd name="T3" fmla="*/ 3348 h 3684"/>
                <a:gd name="T4" fmla="*/ 1505 w 2177"/>
                <a:gd name="T5" fmla="*/ 1841 h 3684"/>
                <a:gd name="T6" fmla="*/ 0 w 2177"/>
                <a:gd name="T7" fmla="*/ 343 h 3684"/>
                <a:gd name="T8" fmla="*/ 335 w 2177"/>
                <a:gd name="T9" fmla="*/ 0 h 3684"/>
                <a:gd name="T10" fmla="*/ 2176 w 2177"/>
                <a:gd name="T11" fmla="*/ 1841 h 3684"/>
                <a:gd name="T12" fmla="*/ 335 w 2177"/>
                <a:gd name="T13" fmla="*/ 3683 h 3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7" h="3684">
                  <a:moveTo>
                    <a:pt x="335" y="3683"/>
                  </a:moveTo>
                  <a:lnTo>
                    <a:pt x="0" y="3348"/>
                  </a:lnTo>
                  <a:lnTo>
                    <a:pt x="1505" y="1841"/>
                  </a:lnTo>
                  <a:lnTo>
                    <a:pt x="0" y="343"/>
                  </a:lnTo>
                  <a:lnTo>
                    <a:pt x="335" y="0"/>
                  </a:lnTo>
                  <a:lnTo>
                    <a:pt x="2176" y="1841"/>
                  </a:lnTo>
                  <a:lnTo>
                    <a:pt x="335" y="36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</p:grpSp>
      <p:sp>
        <p:nvSpPr>
          <p:cNvPr id="90" name="Freeform 4"/>
          <p:cNvSpPr>
            <a:spLocks noChangeArrowheads="1"/>
          </p:cNvSpPr>
          <p:nvPr/>
        </p:nvSpPr>
        <p:spPr bwMode="auto">
          <a:xfrm>
            <a:off x="9971991" y="1670121"/>
            <a:ext cx="702722" cy="677841"/>
          </a:xfrm>
          <a:custGeom>
            <a:avLst/>
            <a:gdLst>
              <a:gd name="T0" fmla="*/ 1967 w 8219"/>
              <a:gd name="T1" fmla="*/ 5533 h 7930"/>
              <a:gd name="T2" fmla="*/ 2194 w 8219"/>
              <a:gd name="T3" fmla="*/ 6165 h 7930"/>
              <a:gd name="T4" fmla="*/ 1780 w 8219"/>
              <a:gd name="T5" fmla="*/ 6782 h 7930"/>
              <a:gd name="T6" fmla="*/ 1069 w 8219"/>
              <a:gd name="T7" fmla="*/ 6813 h 7930"/>
              <a:gd name="T8" fmla="*/ 570 w 8219"/>
              <a:gd name="T9" fmla="*/ 6243 h 7930"/>
              <a:gd name="T10" fmla="*/ 749 w 8219"/>
              <a:gd name="T11" fmla="*/ 5596 h 7930"/>
              <a:gd name="T12" fmla="*/ 1100 w 8219"/>
              <a:gd name="T13" fmla="*/ 4495 h 7930"/>
              <a:gd name="T14" fmla="*/ 1725 w 8219"/>
              <a:gd name="T15" fmla="*/ 2763 h 7930"/>
              <a:gd name="T16" fmla="*/ 2966 w 8219"/>
              <a:gd name="T17" fmla="*/ 2076 h 7930"/>
              <a:gd name="T18" fmla="*/ 3715 w 8219"/>
              <a:gd name="T19" fmla="*/ 2591 h 7930"/>
              <a:gd name="T20" fmla="*/ 4605 w 8219"/>
              <a:gd name="T21" fmla="*/ 2568 h 7930"/>
              <a:gd name="T22" fmla="*/ 5362 w 8219"/>
              <a:gd name="T23" fmla="*/ 1998 h 7930"/>
              <a:gd name="T24" fmla="*/ 6657 w 8219"/>
              <a:gd name="T25" fmla="*/ 2934 h 7930"/>
              <a:gd name="T26" fmla="*/ 7126 w 8219"/>
              <a:gd name="T27" fmla="*/ 4823 h 7930"/>
              <a:gd name="T28" fmla="*/ 6579 w 8219"/>
              <a:gd name="T29" fmla="*/ 4784 h 7930"/>
              <a:gd name="T30" fmla="*/ 5588 w 8219"/>
              <a:gd name="T31" fmla="*/ 5565 h 7930"/>
              <a:gd name="T32" fmla="*/ 5627 w 8219"/>
              <a:gd name="T33" fmla="*/ 6665 h 7930"/>
              <a:gd name="T34" fmla="*/ 5237 w 8219"/>
              <a:gd name="T35" fmla="*/ 7235 h 7930"/>
              <a:gd name="T36" fmla="*/ 3239 w 8219"/>
              <a:gd name="T37" fmla="*/ 7297 h 7930"/>
              <a:gd name="T38" fmla="*/ 2685 w 8219"/>
              <a:gd name="T39" fmla="*/ 6555 h 7930"/>
              <a:gd name="T40" fmla="*/ 2576 w 8219"/>
              <a:gd name="T41" fmla="*/ 5447 h 7930"/>
              <a:gd name="T42" fmla="*/ 1514 w 8219"/>
              <a:gd name="T43" fmla="*/ 4761 h 7930"/>
              <a:gd name="T44" fmla="*/ 1100 w 8219"/>
              <a:gd name="T45" fmla="*/ 4495 h 7930"/>
              <a:gd name="T46" fmla="*/ 4707 w 8219"/>
              <a:gd name="T47" fmla="*/ 773 h 7930"/>
              <a:gd name="T48" fmla="*/ 4932 w 8219"/>
              <a:gd name="T49" fmla="*/ 1405 h 7930"/>
              <a:gd name="T50" fmla="*/ 4519 w 8219"/>
              <a:gd name="T51" fmla="*/ 2021 h 7930"/>
              <a:gd name="T52" fmla="*/ 3809 w 8219"/>
              <a:gd name="T53" fmla="*/ 2052 h 7930"/>
              <a:gd name="T54" fmla="*/ 3309 w 8219"/>
              <a:gd name="T55" fmla="*/ 1483 h 7930"/>
              <a:gd name="T56" fmla="*/ 3489 w 8219"/>
              <a:gd name="T57" fmla="*/ 835 h 7930"/>
              <a:gd name="T58" fmla="*/ 6852 w 8219"/>
              <a:gd name="T59" fmla="*/ 6876 h 7930"/>
              <a:gd name="T60" fmla="*/ 6228 w 8219"/>
              <a:gd name="T61" fmla="*/ 6594 h 7930"/>
              <a:gd name="T62" fmla="*/ 6048 w 8219"/>
              <a:gd name="T63" fmla="*/ 5931 h 7930"/>
              <a:gd name="T64" fmla="*/ 6548 w 8219"/>
              <a:gd name="T65" fmla="*/ 5353 h 7930"/>
              <a:gd name="T66" fmla="*/ 7258 w 8219"/>
              <a:gd name="T67" fmla="*/ 5393 h 7930"/>
              <a:gd name="T68" fmla="*/ 7671 w 8219"/>
              <a:gd name="T69" fmla="*/ 6010 h 7930"/>
              <a:gd name="T70" fmla="*/ 7446 w 8219"/>
              <a:gd name="T71" fmla="*/ 6649 h 7930"/>
              <a:gd name="T72" fmla="*/ 0 w 8219"/>
              <a:gd name="T73" fmla="*/ 6079 h 7930"/>
              <a:gd name="T74" fmla="*/ 609 w 8219"/>
              <a:gd name="T75" fmla="*/ 7196 h 7930"/>
              <a:gd name="T76" fmla="*/ 1733 w 8219"/>
              <a:gd name="T77" fmla="*/ 7382 h 7930"/>
              <a:gd name="T78" fmla="*/ 2599 w 8219"/>
              <a:gd name="T79" fmla="*/ 7625 h 7930"/>
              <a:gd name="T80" fmla="*/ 3972 w 8219"/>
              <a:gd name="T81" fmla="*/ 7929 h 7930"/>
              <a:gd name="T82" fmla="*/ 5276 w 8219"/>
              <a:gd name="T83" fmla="*/ 7773 h 7930"/>
              <a:gd name="T84" fmla="*/ 6314 w 8219"/>
              <a:gd name="T85" fmla="*/ 7312 h 7930"/>
              <a:gd name="T86" fmla="*/ 7258 w 8219"/>
              <a:gd name="T87" fmla="*/ 7351 h 7930"/>
              <a:gd name="T88" fmla="*/ 8155 w 8219"/>
              <a:gd name="T89" fmla="*/ 6493 h 7930"/>
              <a:gd name="T90" fmla="*/ 8000 w 8219"/>
              <a:gd name="T91" fmla="*/ 5369 h 7930"/>
              <a:gd name="T92" fmla="*/ 7632 w 8219"/>
              <a:gd name="T93" fmla="*/ 3981 h 7930"/>
              <a:gd name="T94" fmla="*/ 7203 w 8219"/>
              <a:gd name="T95" fmla="*/ 2802 h 7930"/>
              <a:gd name="T96" fmla="*/ 6275 w 8219"/>
              <a:gd name="T97" fmla="*/ 1795 h 7930"/>
              <a:gd name="T98" fmla="*/ 5479 w 8219"/>
              <a:gd name="T99" fmla="*/ 1319 h 7930"/>
              <a:gd name="T100" fmla="*/ 4878 w 8219"/>
              <a:gd name="T101" fmla="*/ 227 h 7930"/>
              <a:gd name="T102" fmla="*/ 3707 w 8219"/>
              <a:gd name="T103" fmla="*/ 55 h 7930"/>
              <a:gd name="T104" fmla="*/ 2802 w 8219"/>
              <a:gd name="T105" fmla="*/ 929 h 7930"/>
              <a:gd name="T106" fmla="*/ 2272 w 8219"/>
              <a:gd name="T107" fmla="*/ 1592 h 7930"/>
              <a:gd name="T108" fmla="*/ 1312 w 8219"/>
              <a:gd name="T109" fmla="*/ 2396 h 7930"/>
              <a:gd name="T110" fmla="*/ 671 w 8219"/>
              <a:gd name="T111" fmla="*/ 3606 h 7930"/>
              <a:gd name="T112" fmla="*/ 562 w 8219"/>
              <a:gd name="T113" fmla="*/ 4644 h 7930"/>
              <a:gd name="T114" fmla="*/ 110 w 8219"/>
              <a:gd name="T115" fmla="*/ 5643 h 7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19" h="7930">
                <a:moveTo>
                  <a:pt x="1374" y="5283"/>
                </a:moveTo>
                <a:lnTo>
                  <a:pt x="1374" y="5283"/>
                </a:lnTo>
                <a:lnTo>
                  <a:pt x="1460" y="5291"/>
                </a:lnTo>
                <a:lnTo>
                  <a:pt x="1545" y="5307"/>
                </a:lnTo>
                <a:lnTo>
                  <a:pt x="1623" y="5322"/>
                </a:lnTo>
                <a:lnTo>
                  <a:pt x="1702" y="5353"/>
                </a:lnTo>
                <a:lnTo>
                  <a:pt x="1780" y="5393"/>
                </a:lnTo>
                <a:lnTo>
                  <a:pt x="1842" y="5432"/>
                </a:lnTo>
                <a:lnTo>
                  <a:pt x="1904" y="5479"/>
                </a:lnTo>
                <a:lnTo>
                  <a:pt x="1967" y="5533"/>
                </a:lnTo>
                <a:lnTo>
                  <a:pt x="2014" y="5596"/>
                </a:lnTo>
                <a:lnTo>
                  <a:pt x="2061" y="5658"/>
                </a:lnTo>
                <a:lnTo>
                  <a:pt x="2100" y="5720"/>
                </a:lnTo>
                <a:lnTo>
                  <a:pt x="2131" y="5791"/>
                </a:lnTo>
                <a:lnTo>
                  <a:pt x="2162" y="5861"/>
                </a:lnTo>
                <a:lnTo>
                  <a:pt x="2178" y="5931"/>
                </a:lnTo>
                <a:lnTo>
                  <a:pt x="2194" y="6010"/>
                </a:lnTo>
                <a:lnTo>
                  <a:pt x="2194" y="6079"/>
                </a:lnTo>
                <a:lnTo>
                  <a:pt x="2194" y="6079"/>
                </a:lnTo>
                <a:lnTo>
                  <a:pt x="2194" y="6165"/>
                </a:lnTo>
                <a:lnTo>
                  <a:pt x="2178" y="6243"/>
                </a:lnTo>
                <a:lnTo>
                  <a:pt x="2162" y="6322"/>
                </a:lnTo>
                <a:lnTo>
                  <a:pt x="2131" y="6400"/>
                </a:lnTo>
                <a:lnTo>
                  <a:pt x="2100" y="6470"/>
                </a:lnTo>
                <a:lnTo>
                  <a:pt x="2061" y="6532"/>
                </a:lnTo>
                <a:lnTo>
                  <a:pt x="2014" y="6594"/>
                </a:lnTo>
                <a:lnTo>
                  <a:pt x="1967" y="6649"/>
                </a:lnTo>
                <a:lnTo>
                  <a:pt x="1904" y="6704"/>
                </a:lnTo>
                <a:lnTo>
                  <a:pt x="1842" y="6743"/>
                </a:lnTo>
                <a:lnTo>
                  <a:pt x="1780" y="6782"/>
                </a:lnTo>
                <a:lnTo>
                  <a:pt x="1702" y="6813"/>
                </a:lnTo>
                <a:lnTo>
                  <a:pt x="1623" y="6837"/>
                </a:lnTo>
                <a:lnTo>
                  <a:pt x="1545" y="6860"/>
                </a:lnTo>
                <a:lnTo>
                  <a:pt x="1460" y="6868"/>
                </a:lnTo>
                <a:lnTo>
                  <a:pt x="1374" y="6876"/>
                </a:lnTo>
                <a:lnTo>
                  <a:pt x="1374" y="6876"/>
                </a:lnTo>
                <a:lnTo>
                  <a:pt x="1296" y="6868"/>
                </a:lnTo>
                <a:lnTo>
                  <a:pt x="1218" y="6860"/>
                </a:lnTo>
                <a:lnTo>
                  <a:pt x="1147" y="6837"/>
                </a:lnTo>
                <a:lnTo>
                  <a:pt x="1069" y="6813"/>
                </a:lnTo>
                <a:lnTo>
                  <a:pt x="1000" y="6782"/>
                </a:lnTo>
                <a:lnTo>
                  <a:pt x="929" y="6743"/>
                </a:lnTo>
                <a:lnTo>
                  <a:pt x="867" y="6704"/>
                </a:lnTo>
                <a:lnTo>
                  <a:pt x="804" y="6649"/>
                </a:lnTo>
                <a:lnTo>
                  <a:pt x="749" y="6594"/>
                </a:lnTo>
                <a:lnTo>
                  <a:pt x="702" y="6532"/>
                </a:lnTo>
                <a:lnTo>
                  <a:pt x="656" y="6470"/>
                </a:lnTo>
                <a:lnTo>
                  <a:pt x="625" y="6400"/>
                </a:lnTo>
                <a:lnTo>
                  <a:pt x="594" y="6322"/>
                </a:lnTo>
                <a:lnTo>
                  <a:pt x="570" y="6243"/>
                </a:lnTo>
                <a:lnTo>
                  <a:pt x="555" y="6165"/>
                </a:lnTo>
                <a:lnTo>
                  <a:pt x="555" y="6079"/>
                </a:lnTo>
                <a:lnTo>
                  <a:pt x="555" y="6079"/>
                </a:lnTo>
                <a:lnTo>
                  <a:pt x="555" y="6010"/>
                </a:lnTo>
                <a:lnTo>
                  <a:pt x="570" y="5931"/>
                </a:lnTo>
                <a:lnTo>
                  <a:pt x="594" y="5861"/>
                </a:lnTo>
                <a:lnTo>
                  <a:pt x="625" y="5791"/>
                </a:lnTo>
                <a:lnTo>
                  <a:pt x="656" y="5720"/>
                </a:lnTo>
                <a:lnTo>
                  <a:pt x="702" y="5658"/>
                </a:lnTo>
                <a:lnTo>
                  <a:pt x="749" y="5596"/>
                </a:lnTo>
                <a:lnTo>
                  <a:pt x="804" y="5533"/>
                </a:lnTo>
                <a:lnTo>
                  <a:pt x="867" y="5479"/>
                </a:lnTo>
                <a:lnTo>
                  <a:pt x="929" y="5432"/>
                </a:lnTo>
                <a:lnTo>
                  <a:pt x="1000" y="5393"/>
                </a:lnTo>
                <a:lnTo>
                  <a:pt x="1069" y="5353"/>
                </a:lnTo>
                <a:lnTo>
                  <a:pt x="1147" y="5322"/>
                </a:lnTo>
                <a:lnTo>
                  <a:pt x="1218" y="5307"/>
                </a:lnTo>
                <a:lnTo>
                  <a:pt x="1296" y="5291"/>
                </a:lnTo>
                <a:lnTo>
                  <a:pt x="1374" y="5283"/>
                </a:lnTo>
                <a:close/>
                <a:moveTo>
                  <a:pt x="1100" y="4495"/>
                </a:moveTo>
                <a:lnTo>
                  <a:pt x="1100" y="4495"/>
                </a:lnTo>
                <a:lnTo>
                  <a:pt x="1108" y="4285"/>
                </a:lnTo>
                <a:lnTo>
                  <a:pt x="1132" y="4074"/>
                </a:lnTo>
                <a:lnTo>
                  <a:pt x="1179" y="3871"/>
                </a:lnTo>
                <a:lnTo>
                  <a:pt x="1233" y="3668"/>
                </a:lnTo>
                <a:lnTo>
                  <a:pt x="1304" y="3473"/>
                </a:lnTo>
                <a:lnTo>
                  <a:pt x="1390" y="3285"/>
                </a:lnTo>
                <a:lnTo>
                  <a:pt x="1491" y="3107"/>
                </a:lnTo>
                <a:lnTo>
                  <a:pt x="1600" y="2934"/>
                </a:lnTo>
                <a:lnTo>
                  <a:pt x="1725" y="2763"/>
                </a:lnTo>
                <a:lnTo>
                  <a:pt x="1866" y="2607"/>
                </a:lnTo>
                <a:lnTo>
                  <a:pt x="2014" y="2458"/>
                </a:lnTo>
                <a:lnTo>
                  <a:pt x="2170" y="2326"/>
                </a:lnTo>
                <a:lnTo>
                  <a:pt x="2333" y="2201"/>
                </a:lnTo>
                <a:lnTo>
                  <a:pt x="2505" y="2092"/>
                </a:lnTo>
                <a:lnTo>
                  <a:pt x="2693" y="1998"/>
                </a:lnTo>
                <a:lnTo>
                  <a:pt x="2880" y="1913"/>
                </a:lnTo>
                <a:lnTo>
                  <a:pt x="2880" y="1913"/>
                </a:lnTo>
                <a:lnTo>
                  <a:pt x="2919" y="1998"/>
                </a:lnTo>
                <a:lnTo>
                  <a:pt x="2966" y="2076"/>
                </a:lnTo>
                <a:lnTo>
                  <a:pt x="3021" y="2154"/>
                </a:lnTo>
                <a:lnTo>
                  <a:pt x="3083" y="2225"/>
                </a:lnTo>
                <a:lnTo>
                  <a:pt x="3145" y="2287"/>
                </a:lnTo>
                <a:lnTo>
                  <a:pt x="3215" y="2350"/>
                </a:lnTo>
                <a:lnTo>
                  <a:pt x="3286" y="2403"/>
                </a:lnTo>
                <a:lnTo>
                  <a:pt x="3364" y="2450"/>
                </a:lnTo>
                <a:lnTo>
                  <a:pt x="3450" y="2497"/>
                </a:lnTo>
                <a:lnTo>
                  <a:pt x="3535" y="2536"/>
                </a:lnTo>
                <a:lnTo>
                  <a:pt x="3621" y="2568"/>
                </a:lnTo>
                <a:lnTo>
                  <a:pt x="3715" y="2591"/>
                </a:lnTo>
                <a:lnTo>
                  <a:pt x="3809" y="2615"/>
                </a:lnTo>
                <a:lnTo>
                  <a:pt x="3910" y="2630"/>
                </a:lnTo>
                <a:lnTo>
                  <a:pt x="4011" y="2638"/>
                </a:lnTo>
                <a:lnTo>
                  <a:pt x="4113" y="2638"/>
                </a:lnTo>
                <a:lnTo>
                  <a:pt x="4113" y="2638"/>
                </a:lnTo>
                <a:lnTo>
                  <a:pt x="4215" y="2638"/>
                </a:lnTo>
                <a:lnTo>
                  <a:pt x="4316" y="2630"/>
                </a:lnTo>
                <a:lnTo>
                  <a:pt x="4409" y="2615"/>
                </a:lnTo>
                <a:lnTo>
                  <a:pt x="4511" y="2591"/>
                </a:lnTo>
                <a:lnTo>
                  <a:pt x="4605" y="2568"/>
                </a:lnTo>
                <a:lnTo>
                  <a:pt x="4691" y="2536"/>
                </a:lnTo>
                <a:lnTo>
                  <a:pt x="4776" y="2497"/>
                </a:lnTo>
                <a:lnTo>
                  <a:pt x="4862" y="2450"/>
                </a:lnTo>
                <a:lnTo>
                  <a:pt x="4948" y="2403"/>
                </a:lnTo>
                <a:lnTo>
                  <a:pt x="5026" y="2350"/>
                </a:lnTo>
                <a:lnTo>
                  <a:pt x="5105" y="2287"/>
                </a:lnTo>
                <a:lnTo>
                  <a:pt x="5174" y="2225"/>
                </a:lnTo>
                <a:lnTo>
                  <a:pt x="5237" y="2154"/>
                </a:lnTo>
                <a:lnTo>
                  <a:pt x="5299" y="2076"/>
                </a:lnTo>
                <a:lnTo>
                  <a:pt x="5362" y="1998"/>
                </a:lnTo>
                <a:lnTo>
                  <a:pt x="5416" y="1913"/>
                </a:lnTo>
                <a:lnTo>
                  <a:pt x="5416" y="1913"/>
                </a:lnTo>
                <a:lnTo>
                  <a:pt x="5603" y="1998"/>
                </a:lnTo>
                <a:lnTo>
                  <a:pt x="5783" y="2092"/>
                </a:lnTo>
                <a:lnTo>
                  <a:pt x="5955" y="2201"/>
                </a:lnTo>
                <a:lnTo>
                  <a:pt x="6111" y="2326"/>
                </a:lnTo>
                <a:lnTo>
                  <a:pt x="6267" y="2458"/>
                </a:lnTo>
                <a:lnTo>
                  <a:pt x="6407" y="2607"/>
                </a:lnTo>
                <a:lnTo>
                  <a:pt x="6532" y="2763"/>
                </a:lnTo>
                <a:lnTo>
                  <a:pt x="6657" y="2934"/>
                </a:lnTo>
                <a:lnTo>
                  <a:pt x="6759" y="3107"/>
                </a:lnTo>
                <a:lnTo>
                  <a:pt x="6852" y="3285"/>
                </a:lnTo>
                <a:lnTo>
                  <a:pt x="6938" y="3473"/>
                </a:lnTo>
                <a:lnTo>
                  <a:pt x="7001" y="3668"/>
                </a:lnTo>
                <a:lnTo>
                  <a:pt x="7055" y="3871"/>
                </a:lnTo>
                <a:lnTo>
                  <a:pt x="7094" y="4074"/>
                </a:lnTo>
                <a:lnTo>
                  <a:pt x="7118" y="4285"/>
                </a:lnTo>
                <a:lnTo>
                  <a:pt x="7126" y="4495"/>
                </a:lnTo>
                <a:lnTo>
                  <a:pt x="7126" y="4495"/>
                </a:lnTo>
                <a:lnTo>
                  <a:pt x="7126" y="4823"/>
                </a:lnTo>
                <a:lnTo>
                  <a:pt x="7126" y="4823"/>
                </a:lnTo>
                <a:lnTo>
                  <a:pt x="7102" y="4823"/>
                </a:lnTo>
                <a:lnTo>
                  <a:pt x="7071" y="4816"/>
                </a:lnTo>
                <a:lnTo>
                  <a:pt x="7016" y="4792"/>
                </a:lnTo>
                <a:lnTo>
                  <a:pt x="6946" y="4769"/>
                </a:lnTo>
                <a:lnTo>
                  <a:pt x="6899" y="4761"/>
                </a:lnTo>
                <a:lnTo>
                  <a:pt x="6852" y="4761"/>
                </a:lnTo>
                <a:lnTo>
                  <a:pt x="6852" y="4761"/>
                </a:lnTo>
                <a:lnTo>
                  <a:pt x="6712" y="4761"/>
                </a:lnTo>
                <a:lnTo>
                  <a:pt x="6579" y="4784"/>
                </a:lnTo>
                <a:lnTo>
                  <a:pt x="6446" y="4816"/>
                </a:lnTo>
                <a:lnTo>
                  <a:pt x="6322" y="4862"/>
                </a:lnTo>
                <a:lnTo>
                  <a:pt x="6197" y="4916"/>
                </a:lnTo>
                <a:lnTo>
                  <a:pt x="6087" y="4987"/>
                </a:lnTo>
                <a:lnTo>
                  <a:pt x="5978" y="5057"/>
                </a:lnTo>
                <a:lnTo>
                  <a:pt x="5885" y="5143"/>
                </a:lnTo>
                <a:lnTo>
                  <a:pt x="5799" y="5237"/>
                </a:lnTo>
                <a:lnTo>
                  <a:pt x="5713" y="5338"/>
                </a:lnTo>
                <a:lnTo>
                  <a:pt x="5650" y="5447"/>
                </a:lnTo>
                <a:lnTo>
                  <a:pt x="5588" y="5565"/>
                </a:lnTo>
                <a:lnTo>
                  <a:pt x="5542" y="5689"/>
                </a:lnTo>
                <a:lnTo>
                  <a:pt x="5510" y="5814"/>
                </a:lnTo>
                <a:lnTo>
                  <a:pt x="5487" y="5947"/>
                </a:lnTo>
                <a:lnTo>
                  <a:pt x="5479" y="6079"/>
                </a:lnTo>
                <a:lnTo>
                  <a:pt x="5479" y="6079"/>
                </a:lnTo>
                <a:lnTo>
                  <a:pt x="5487" y="6204"/>
                </a:lnTo>
                <a:lnTo>
                  <a:pt x="5510" y="6329"/>
                </a:lnTo>
                <a:lnTo>
                  <a:pt x="5534" y="6447"/>
                </a:lnTo>
                <a:lnTo>
                  <a:pt x="5572" y="6555"/>
                </a:lnTo>
                <a:lnTo>
                  <a:pt x="5627" y="6665"/>
                </a:lnTo>
                <a:lnTo>
                  <a:pt x="5681" y="6766"/>
                </a:lnTo>
                <a:lnTo>
                  <a:pt x="5752" y="6860"/>
                </a:lnTo>
                <a:lnTo>
                  <a:pt x="5822" y="6938"/>
                </a:lnTo>
                <a:lnTo>
                  <a:pt x="5822" y="6938"/>
                </a:lnTo>
                <a:lnTo>
                  <a:pt x="5736" y="7000"/>
                </a:lnTo>
                <a:lnTo>
                  <a:pt x="5635" y="7055"/>
                </a:lnTo>
                <a:lnTo>
                  <a:pt x="5542" y="7102"/>
                </a:lnTo>
                <a:lnTo>
                  <a:pt x="5440" y="7149"/>
                </a:lnTo>
                <a:lnTo>
                  <a:pt x="5338" y="7196"/>
                </a:lnTo>
                <a:lnTo>
                  <a:pt x="5237" y="7235"/>
                </a:lnTo>
                <a:lnTo>
                  <a:pt x="5019" y="7297"/>
                </a:lnTo>
                <a:lnTo>
                  <a:pt x="4799" y="7343"/>
                </a:lnTo>
                <a:lnTo>
                  <a:pt x="4574" y="7375"/>
                </a:lnTo>
                <a:lnTo>
                  <a:pt x="4339" y="7398"/>
                </a:lnTo>
                <a:lnTo>
                  <a:pt x="4113" y="7406"/>
                </a:lnTo>
                <a:lnTo>
                  <a:pt x="4113" y="7406"/>
                </a:lnTo>
                <a:lnTo>
                  <a:pt x="3887" y="7398"/>
                </a:lnTo>
                <a:lnTo>
                  <a:pt x="3660" y="7375"/>
                </a:lnTo>
                <a:lnTo>
                  <a:pt x="3450" y="7343"/>
                </a:lnTo>
                <a:lnTo>
                  <a:pt x="3239" y="7297"/>
                </a:lnTo>
                <a:lnTo>
                  <a:pt x="3036" y="7235"/>
                </a:lnTo>
                <a:lnTo>
                  <a:pt x="2841" y="7149"/>
                </a:lnTo>
                <a:lnTo>
                  <a:pt x="2654" y="7055"/>
                </a:lnTo>
                <a:lnTo>
                  <a:pt x="2560" y="7000"/>
                </a:lnTo>
                <a:lnTo>
                  <a:pt x="2466" y="6938"/>
                </a:lnTo>
                <a:lnTo>
                  <a:pt x="2466" y="6938"/>
                </a:lnTo>
                <a:lnTo>
                  <a:pt x="2537" y="6860"/>
                </a:lnTo>
                <a:lnTo>
                  <a:pt x="2599" y="6766"/>
                </a:lnTo>
                <a:lnTo>
                  <a:pt x="2646" y="6665"/>
                </a:lnTo>
                <a:lnTo>
                  <a:pt x="2685" y="6555"/>
                </a:lnTo>
                <a:lnTo>
                  <a:pt x="2708" y="6447"/>
                </a:lnTo>
                <a:lnTo>
                  <a:pt x="2731" y="6329"/>
                </a:lnTo>
                <a:lnTo>
                  <a:pt x="2739" y="6204"/>
                </a:lnTo>
                <a:lnTo>
                  <a:pt x="2739" y="6079"/>
                </a:lnTo>
                <a:lnTo>
                  <a:pt x="2739" y="6079"/>
                </a:lnTo>
                <a:lnTo>
                  <a:pt x="2731" y="5947"/>
                </a:lnTo>
                <a:lnTo>
                  <a:pt x="2716" y="5814"/>
                </a:lnTo>
                <a:lnTo>
                  <a:pt x="2678" y="5689"/>
                </a:lnTo>
                <a:lnTo>
                  <a:pt x="2638" y="5565"/>
                </a:lnTo>
                <a:lnTo>
                  <a:pt x="2576" y="5447"/>
                </a:lnTo>
                <a:lnTo>
                  <a:pt x="2505" y="5338"/>
                </a:lnTo>
                <a:lnTo>
                  <a:pt x="2427" y="5237"/>
                </a:lnTo>
                <a:lnTo>
                  <a:pt x="2341" y="5143"/>
                </a:lnTo>
                <a:lnTo>
                  <a:pt x="2240" y="5057"/>
                </a:lnTo>
                <a:lnTo>
                  <a:pt x="2139" y="4987"/>
                </a:lnTo>
                <a:lnTo>
                  <a:pt x="2021" y="4916"/>
                </a:lnTo>
                <a:lnTo>
                  <a:pt x="1904" y="4862"/>
                </a:lnTo>
                <a:lnTo>
                  <a:pt x="1780" y="4816"/>
                </a:lnTo>
                <a:lnTo>
                  <a:pt x="1647" y="4784"/>
                </a:lnTo>
                <a:lnTo>
                  <a:pt x="1514" y="4761"/>
                </a:lnTo>
                <a:lnTo>
                  <a:pt x="1374" y="4761"/>
                </a:lnTo>
                <a:lnTo>
                  <a:pt x="1374" y="4761"/>
                </a:lnTo>
                <a:lnTo>
                  <a:pt x="1351" y="4761"/>
                </a:lnTo>
                <a:lnTo>
                  <a:pt x="1319" y="4769"/>
                </a:lnTo>
                <a:lnTo>
                  <a:pt x="1265" y="4792"/>
                </a:lnTo>
                <a:lnTo>
                  <a:pt x="1186" y="4816"/>
                </a:lnTo>
                <a:lnTo>
                  <a:pt x="1147" y="4823"/>
                </a:lnTo>
                <a:lnTo>
                  <a:pt x="1100" y="4823"/>
                </a:lnTo>
                <a:lnTo>
                  <a:pt x="1100" y="4823"/>
                </a:lnTo>
                <a:lnTo>
                  <a:pt x="1100" y="4495"/>
                </a:lnTo>
                <a:close/>
                <a:moveTo>
                  <a:pt x="4113" y="523"/>
                </a:moveTo>
                <a:lnTo>
                  <a:pt x="4113" y="523"/>
                </a:lnTo>
                <a:lnTo>
                  <a:pt x="4199" y="531"/>
                </a:lnTo>
                <a:lnTo>
                  <a:pt x="4285" y="547"/>
                </a:lnTo>
                <a:lnTo>
                  <a:pt x="4362" y="562"/>
                </a:lnTo>
                <a:lnTo>
                  <a:pt x="4441" y="594"/>
                </a:lnTo>
                <a:lnTo>
                  <a:pt x="4519" y="633"/>
                </a:lnTo>
                <a:lnTo>
                  <a:pt x="4581" y="672"/>
                </a:lnTo>
                <a:lnTo>
                  <a:pt x="4644" y="718"/>
                </a:lnTo>
                <a:lnTo>
                  <a:pt x="4707" y="773"/>
                </a:lnTo>
                <a:lnTo>
                  <a:pt x="4753" y="835"/>
                </a:lnTo>
                <a:lnTo>
                  <a:pt x="4799" y="898"/>
                </a:lnTo>
                <a:lnTo>
                  <a:pt x="4839" y="960"/>
                </a:lnTo>
                <a:lnTo>
                  <a:pt x="4870" y="1031"/>
                </a:lnTo>
                <a:lnTo>
                  <a:pt x="4901" y="1101"/>
                </a:lnTo>
                <a:lnTo>
                  <a:pt x="4917" y="1171"/>
                </a:lnTo>
                <a:lnTo>
                  <a:pt x="4932" y="1249"/>
                </a:lnTo>
                <a:lnTo>
                  <a:pt x="4932" y="1319"/>
                </a:lnTo>
                <a:lnTo>
                  <a:pt x="4932" y="1319"/>
                </a:lnTo>
                <a:lnTo>
                  <a:pt x="4932" y="1405"/>
                </a:lnTo>
                <a:lnTo>
                  <a:pt x="4917" y="1483"/>
                </a:lnTo>
                <a:lnTo>
                  <a:pt x="4901" y="1561"/>
                </a:lnTo>
                <a:lnTo>
                  <a:pt x="4870" y="1639"/>
                </a:lnTo>
                <a:lnTo>
                  <a:pt x="4839" y="1709"/>
                </a:lnTo>
                <a:lnTo>
                  <a:pt x="4799" y="1772"/>
                </a:lnTo>
                <a:lnTo>
                  <a:pt x="4753" y="1834"/>
                </a:lnTo>
                <a:lnTo>
                  <a:pt x="4707" y="1889"/>
                </a:lnTo>
                <a:lnTo>
                  <a:pt x="4644" y="1944"/>
                </a:lnTo>
                <a:lnTo>
                  <a:pt x="4581" y="1982"/>
                </a:lnTo>
                <a:lnTo>
                  <a:pt x="4519" y="2021"/>
                </a:lnTo>
                <a:lnTo>
                  <a:pt x="4441" y="2052"/>
                </a:lnTo>
                <a:lnTo>
                  <a:pt x="4362" y="2076"/>
                </a:lnTo>
                <a:lnTo>
                  <a:pt x="4285" y="2099"/>
                </a:lnTo>
                <a:lnTo>
                  <a:pt x="4199" y="2107"/>
                </a:lnTo>
                <a:lnTo>
                  <a:pt x="4113" y="2115"/>
                </a:lnTo>
                <a:lnTo>
                  <a:pt x="4113" y="2115"/>
                </a:lnTo>
                <a:lnTo>
                  <a:pt x="4035" y="2107"/>
                </a:lnTo>
                <a:lnTo>
                  <a:pt x="3957" y="2099"/>
                </a:lnTo>
                <a:lnTo>
                  <a:pt x="3887" y="2076"/>
                </a:lnTo>
                <a:lnTo>
                  <a:pt x="3809" y="2052"/>
                </a:lnTo>
                <a:lnTo>
                  <a:pt x="3739" y="2021"/>
                </a:lnTo>
                <a:lnTo>
                  <a:pt x="3668" y="1982"/>
                </a:lnTo>
                <a:lnTo>
                  <a:pt x="3606" y="1944"/>
                </a:lnTo>
                <a:lnTo>
                  <a:pt x="3543" y="1889"/>
                </a:lnTo>
                <a:lnTo>
                  <a:pt x="3489" y="1834"/>
                </a:lnTo>
                <a:lnTo>
                  <a:pt x="3442" y="1772"/>
                </a:lnTo>
                <a:lnTo>
                  <a:pt x="3395" y="1709"/>
                </a:lnTo>
                <a:lnTo>
                  <a:pt x="3364" y="1639"/>
                </a:lnTo>
                <a:lnTo>
                  <a:pt x="3333" y="1561"/>
                </a:lnTo>
                <a:lnTo>
                  <a:pt x="3309" y="1483"/>
                </a:lnTo>
                <a:lnTo>
                  <a:pt x="3294" y="1405"/>
                </a:lnTo>
                <a:lnTo>
                  <a:pt x="3294" y="1319"/>
                </a:lnTo>
                <a:lnTo>
                  <a:pt x="3294" y="1319"/>
                </a:lnTo>
                <a:lnTo>
                  <a:pt x="3294" y="1249"/>
                </a:lnTo>
                <a:lnTo>
                  <a:pt x="3309" y="1171"/>
                </a:lnTo>
                <a:lnTo>
                  <a:pt x="3333" y="1101"/>
                </a:lnTo>
                <a:lnTo>
                  <a:pt x="3364" y="1031"/>
                </a:lnTo>
                <a:lnTo>
                  <a:pt x="3395" y="960"/>
                </a:lnTo>
                <a:lnTo>
                  <a:pt x="3442" y="898"/>
                </a:lnTo>
                <a:lnTo>
                  <a:pt x="3489" y="835"/>
                </a:lnTo>
                <a:lnTo>
                  <a:pt x="3543" y="773"/>
                </a:lnTo>
                <a:lnTo>
                  <a:pt x="3606" y="718"/>
                </a:lnTo>
                <a:lnTo>
                  <a:pt x="3668" y="672"/>
                </a:lnTo>
                <a:lnTo>
                  <a:pt x="3739" y="633"/>
                </a:lnTo>
                <a:lnTo>
                  <a:pt x="3809" y="594"/>
                </a:lnTo>
                <a:lnTo>
                  <a:pt x="3887" y="562"/>
                </a:lnTo>
                <a:lnTo>
                  <a:pt x="3957" y="547"/>
                </a:lnTo>
                <a:lnTo>
                  <a:pt x="4035" y="531"/>
                </a:lnTo>
                <a:lnTo>
                  <a:pt x="4113" y="523"/>
                </a:lnTo>
                <a:close/>
                <a:moveTo>
                  <a:pt x="6852" y="6876"/>
                </a:moveTo>
                <a:lnTo>
                  <a:pt x="6852" y="6876"/>
                </a:lnTo>
                <a:lnTo>
                  <a:pt x="6774" y="6868"/>
                </a:lnTo>
                <a:lnTo>
                  <a:pt x="6696" y="6860"/>
                </a:lnTo>
                <a:lnTo>
                  <a:pt x="6626" y="6837"/>
                </a:lnTo>
                <a:lnTo>
                  <a:pt x="6548" y="6813"/>
                </a:lnTo>
                <a:lnTo>
                  <a:pt x="6477" y="6782"/>
                </a:lnTo>
                <a:lnTo>
                  <a:pt x="6407" y="6743"/>
                </a:lnTo>
                <a:lnTo>
                  <a:pt x="6345" y="6704"/>
                </a:lnTo>
                <a:lnTo>
                  <a:pt x="6283" y="6649"/>
                </a:lnTo>
                <a:lnTo>
                  <a:pt x="6228" y="6594"/>
                </a:lnTo>
                <a:lnTo>
                  <a:pt x="6181" y="6532"/>
                </a:lnTo>
                <a:lnTo>
                  <a:pt x="6134" y="6470"/>
                </a:lnTo>
                <a:lnTo>
                  <a:pt x="6103" y="6400"/>
                </a:lnTo>
                <a:lnTo>
                  <a:pt x="6072" y="6322"/>
                </a:lnTo>
                <a:lnTo>
                  <a:pt x="6048" y="6243"/>
                </a:lnTo>
                <a:lnTo>
                  <a:pt x="6033" y="6165"/>
                </a:lnTo>
                <a:lnTo>
                  <a:pt x="6033" y="6079"/>
                </a:lnTo>
                <a:lnTo>
                  <a:pt x="6033" y="6079"/>
                </a:lnTo>
                <a:lnTo>
                  <a:pt x="6033" y="6010"/>
                </a:lnTo>
                <a:lnTo>
                  <a:pt x="6048" y="5931"/>
                </a:lnTo>
                <a:lnTo>
                  <a:pt x="6072" y="5861"/>
                </a:lnTo>
                <a:lnTo>
                  <a:pt x="6103" y="5791"/>
                </a:lnTo>
                <a:lnTo>
                  <a:pt x="6134" y="5720"/>
                </a:lnTo>
                <a:lnTo>
                  <a:pt x="6181" y="5658"/>
                </a:lnTo>
                <a:lnTo>
                  <a:pt x="6228" y="5596"/>
                </a:lnTo>
                <a:lnTo>
                  <a:pt x="6283" y="5533"/>
                </a:lnTo>
                <a:lnTo>
                  <a:pt x="6345" y="5479"/>
                </a:lnTo>
                <a:lnTo>
                  <a:pt x="6407" y="5432"/>
                </a:lnTo>
                <a:lnTo>
                  <a:pt x="6477" y="5393"/>
                </a:lnTo>
                <a:lnTo>
                  <a:pt x="6548" y="5353"/>
                </a:lnTo>
                <a:lnTo>
                  <a:pt x="6626" y="5322"/>
                </a:lnTo>
                <a:lnTo>
                  <a:pt x="6696" y="5307"/>
                </a:lnTo>
                <a:lnTo>
                  <a:pt x="6774" y="5291"/>
                </a:lnTo>
                <a:lnTo>
                  <a:pt x="6852" y="5283"/>
                </a:lnTo>
                <a:lnTo>
                  <a:pt x="6852" y="5283"/>
                </a:lnTo>
                <a:lnTo>
                  <a:pt x="6938" y="5291"/>
                </a:lnTo>
                <a:lnTo>
                  <a:pt x="7024" y="5307"/>
                </a:lnTo>
                <a:lnTo>
                  <a:pt x="7102" y="5322"/>
                </a:lnTo>
                <a:lnTo>
                  <a:pt x="7180" y="5353"/>
                </a:lnTo>
                <a:lnTo>
                  <a:pt x="7258" y="5393"/>
                </a:lnTo>
                <a:lnTo>
                  <a:pt x="7320" y="5432"/>
                </a:lnTo>
                <a:lnTo>
                  <a:pt x="7383" y="5479"/>
                </a:lnTo>
                <a:lnTo>
                  <a:pt x="7446" y="5533"/>
                </a:lnTo>
                <a:lnTo>
                  <a:pt x="7492" y="5596"/>
                </a:lnTo>
                <a:lnTo>
                  <a:pt x="7539" y="5658"/>
                </a:lnTo>
                <a:lnTo>
                  <a:pt x="7579" y="5720"/>
                </a:lnTo>
                <a:lnTo>
                  <a:pt x="7609" y="5791"/>
                </a:lnTo>
                <a:lnTo>
                  <a:pt x="7640" y="5861"/>
                </a:lnTo>
                <a:lnTo>
                  <a:pt x="7656" y="5931"/>
                </a:lnTo>
                <a:lnTo>
                  <a:pt x="7671" y="6010"/>
                </a:lnTo>
                <a:lnTo>
                  <a:pt x="7671" y="6079"/>
                </a:lnTo>
                <a:lnTo>
                  <a:pt x="7671" y="6079"/>
                </a:lnTo>
                <a:lnTo>
                  <a:pt x="7671" y="6165"/>
                </a:lnTo>
                <a:lnTo>
                  <a:pt x="7656" y="6243"/>
                </a:lnTo>
                <a:lnTo>
                  <a:pt x="7640" y="6322"/>
                </a:lnTo>
                <a:lnTo>
                  <a:pt x="7609" y="6400"/>
                </a:lnTo>
                <a:lnTo>
                  <a:pt x="7579" y="6470"/>
                </a:lnTo>
                <a:lnTo>
                  <a:pt x="7539" y="6532"/>
                </a:lnTo>
                <a:lnTo>
                  <a:pt x="7492" y="6594"/>
                </a:lnTo>
                <a:lnTo>
                  <a:pt x="7446" y="6649"/>
                </a:lnTo>
                <a:lnTo>
                  <a:pt x="7383" y="6704"/>
                </a:lnTo>
                <a:lnTo>
                  <a:pt x="7320" y="6743"/>
                </a:lnTo>
                <a:lnTo>
                  <a:pt x="7258" y="6782"/>
                </a:lnTo>
                <a:lnTo>
                  <a:pt x="7180" y="6813"/>
                </a:lnTo>
                <a:lnTo>
                  <a:pt x="7102" y="6837"/>
                </a:lnTo>
                <a:lnTo>
                  <a:pt x="7024" y="6860"/>
                </a:lnTo>
                <a:lnTo>
                  <a:pt x="6938" y="6868"/>
                </a:lnTo>
                <a:lnTo>
                  <a:pt x="6852" y="6876"/>
                </a:lnTo>
                <a:close/>
                <a:moveTo>
                  <a:pt x="0" y="6079"/>
                </a:moveTo>
                <a:lnTo>
                  <a:pt x="0" y="6079"/>
                </a:lnTo>
                <a:lnTo>
                  <a:pt x="8" y="6228"/>
                </a:lnTo>
                <a:lnTo>
                  <a:pt x="32" y="6368"/>
                </a:lnTo>
                <a:lnTo>
                  <a:pt x="63" y="6493"/>
                </a:lnTo>
                <a:lnTo>
                  <a:pt x="110" y="6618"/>
                </a:lnTo>
                <a:lnTo>
                  <a:pt x="172" y="6735"/>
                </a:lnTo>
                <a:lnTo>
                  <a:pt x="235" y="6845"/>
                </a:lnTo>
                <a:lnTo>
                  <a:pt x="320" y="6945"/>
                </a:lnTo>
                <a:lnTo>
                  <a:pt x="406" y="7039"/>
                </a:lnTo>
                <a:lnTo>
                  <a:pt x="500" y="7117"/>
                </a:lnTo>
                <a:lnTo>
                  <a:pt x="609" y="7196"/>
                </a:lnTo>
                <a:lnTo>
                  <a:pt x="718" y="7258"/>
                </a:lnTo>
                <a:lnTo>
                  <a:pt x="843" y="7305"/>
                </a:lnTo>
                <a:lnTo>
                  <a:pt x="968" y="7351"/>
                </a:lnTo>
                <a:lnTo>
                  <a:pt x="1100" y="7375"/>
                </a:lnTo>
                <a:lnTo>
                  <a:pt x="1233" y="7398"/>
                </a:lnTo>
                <a:lnTo>
                  <a:pt x="1374" y="7406"/>
                </a:lnTo>
                <a:lnTo>
                  <a:pt x="1374" y="7406"/>
                </a:lnTo>
                <a:lnTo>
                  <a:pt x="1569" y="7398"/>
                </a:lnTo>
                <a:lnTo>
                  <a:pt x="1655" y="7398"/>
                </a:lnTo>
                <a:lnTo>
                  <a:pt x="1733" y="7382"/>
                </a:lnTo>
                <a:lnTo>
                  <a:pt x="1803" y="7367"/>
                </a:lnTo>
                <a:lnTo>
                  <a:pt x="1873" y="7343"/>
                </a:lnTo>
                <a:lnTo>
                  <a:pt x="1935" y="7312"/>
                </a:lnTo>
                <a:lnTo>
                  <a:pt x="1990" y="7274"/>
                </a:lnTo>
                <a:lnTo>
                  <a:pt x="1990" y="7274"/>
                </a:lnTo>
                <a:lnTo>
                  <a:pt x="2107" y="7351"/>
                </a:lnTo>
                <a:lnTo>
                  <a:pt x="2225" y="7429"/>
                </a:lnTo>
                <a:lnTo>
                  <a:pt x="2349" y="7500"/>
                </a:lnTo>
                <a:lnTo>
                  <a:pt x="2474" y="7570"/>
                </a:lnTo>
                <a:lnTo>
                  <a:pt x="2599" y="7625"/>
                </a:lnTo>
                <a:lnTo>
                  <a:pt x="2731" y="7680"/>
                </a:lnTo>
                <a:lnTo>
                  <a:pt x="2864" y="7734"/>
                </a:lnTo>
                <a:lnTo>
                  <a:pt x="2997" y="7773"/>
                </a:lnTo>
                <a:lnTo>
                  <a:pt x="3137" y="7812"/>
                </a:lnTo>
                <a:lnTo>
                  <a:pt x="3270" y="7843"/>
                </a:lnTo>
                <a:lnTo>
                  <a:pt x="3411" y="7874"/>
                </a:lnTo>
                <a:lnTo>
                  <a:pt x="3551" y="7890"/>
                </a:lnTo>
                <a:lnTo>
                  <a:pt x="3692" y="7913"/>
                </a:lnTo>
                <a:lnTo>
                  <a:pt x="3832" y="7921"/>
                </a:lnTo>
                <a:lnTo>
                  <a:pt x="3972" y="7929"/>
                </a:lnTo>
                <a:lnTo>
                  <a:pt x="4113" y="7929"/>
                </a:lnTo>
                <a:lnTo>
                  <a:pt x="4113" y="7929"/>
                </a:lnTo>
                <a:lnTo>
                  <a:pt x="4269" y="7929"/>
                </a:lnTo>
                <a:lnTo>
                  <a:pt x="4417" y="7921"/>
                </a:lnTo>
                <a:lnTo>
                  <a:pt x="4566" y="7913"/>
                </a:lnTo>
                <a:lnTo>
                  <a:pt x="4714" y="7890"/>
                </a:lnTo>
                <a:lnTo>
                  <a:pt x="4854" y="7874"/>
                </a:lnTo>
                <a:lnTo>
                  <a:pt x="5003" y="7843"/>
                </a:lnTo>
                <a:lnTo>
                  <a:pt x="5143" y="7812"/>
                </a:lnTo>
                <a:lnTo>
                  <a:pt x="5276" y="7773"/>
                </a:lnTo>
                <a:lnTo>
                  <a:pt x="5409" y="7734"/>
                </a:lnTo>
                <a:lnTo>
                  <a:pt x="5542" y="7680"/>
                </a:lnTo>
                <a:lnTo>
                  <a:pt x="5666" y="7625"/>
                </a:lnTo>
                <a:lnTo>
                  <a:pt x="5791" y="7570"/>
                </a:lnTo>
                <a:lnTo>
                  <a:pt x="5908" y="7500"/>
                </a:lnTo>
                <a:lnTo>
                  <a:pt x="6017" y="7429"/>
                </a:lnTo>
                <a:lnTo>
                  <a:pt x="6126" y="7351"/>
                </a:lnTo>
                <a:lnTo>
                  <a:pt x="6236" y="7274"/>
                </a:lnTo>
                <a:lnTo>
                  <a:pt x="6236" y="7274"/>
                </a:lnTo>
                <a:lnTo>
                  <a:pt x="6314" y="7312"/>
                </a:lnTo>
                <a:lnTo>
                  <a:pt x="6392" y="7343"/>
                </a:lnTo>
                <a:lnTo>
                  <a:pt x="6470" y="7367"/>
                </a:lnTo>
                <a:lnTo>
                  <a:pt x="6540" y="7382"/>
                </a:lnTo>
                <a:lnTo>
                  <a:pt x="6618" y="7398"/>
                </a:lnTo>
                <a:lnTo>
                  <a:pt x="6696" y="7398"/>
                </a:lnTo>
                <a:lnTo>
                  <a:pt x="6852" y="7406"/>
                </a:lnTo>
                <a:lnTo>
                  <a:pt x="6852" y="7406"/>
                </a:lnTo>
                <a:lnTo>
                  <a:pt x="6993" y="7398"/>
                </a:lnTo>
                <a:lnTo>
                  <a:pt x="7126" y="7375"/>
                </a:lnTo>
                <a:lnTo>
                  <a:pt x="7258" y="7351"/>
                </a:lnTo>
                <a:lnTo>
                  <a:pt x="7383" y="7305"/>
                </a:lnTo>
                <a:lnTo>
                  <a:pt x="7500" y="7258"/>
                </a:lnTo>
                <a:lnTo>
                  <a:pt x="7617" y="7196"/>
                </a:lnTo>
                <a:lnTo>
                  <a:pt x="7718" y="7117"/>
                </a:lnTo>
                <a:lnTo>
                  <a:pt x="7820" y="7039"/>
                </a:lnTo>
                <a:lnTo>
                  <a:pt x="7906" y="6945"/>
                </a:lnTo>
                <a:lnTo>
                  <a:pt x="7984" y="6845"/>
                </a:lnTo>
                <a:lnTo>
                  <a:pt x="8054" y="6735"/>
                </a:lnTo>
                <a:lnTo>
                  <a:pt x="8116" y="6618"/>
                </a:lnTo>
                <a:lnTo>
                  <a:pt x="8155" y="6493"/>
                </a:lnTo>
                <a:lnTo>
                  <a:pt x="8195" y="6368"/>
                </a:lnTo>
                <a:lnTo>
                  <a:pt x="8210" y="6228"/>
                </a:lnTo>
                <a:lnTo>
                  <a:pt x="8218" y="6079"/>
                </a:lnTo>
                <a:lnTo>
                  <a:pt x="8218" y="6079"/>
                </a:lnTo>
                <a:lnTo>
                  <a:pt x="8218" y="6010"/>
                </a:lnTo>
                <a:lnTo>
                  <a:pt x="8210" y="5931"/>
                </a:lnTo>
                <a:lnTo>
                  <a:pt x="8187" y="5783"/>
                </a:lnTo>
                <a:lnTo>
                  <a:pt x="8140" y="5643"/>
                </a:lnTo>
                <a:lnTo>
                  <a:pt x="8077" y="5502"/>
                </a:lnTo>
                <a:lnTo>
                  <a:pt x="8000" y="5369"/>
                </a:lnTo>
                <a:lnTo>
                  <a:pt x="7906" y="5245"/>
                </a:lnTo>
                <a:lnTo>
                  <a:pt x="7797" y="5128"/>
                </a:lnTo>
                <a:lnTo>
                  <a:pt x="7671" y="5018"/>
                </a:lnTo>
                <a:lnTo>
                  <a:pt x="7671" y="5018"/>
                </a:lnTo>
                <a:lnTo>
                  <a:pt x="7671" y="4495"/>
                </a:lnTo>
                <a:lnTo>
                  <a:pt x="7671" y="4495"/>
                </a:lnTo>
                <a:lnTo>
                  <a:pt x="7671" y="4363"/>
                </a:lnTo>
                <a:lnTo>
                  <a:pt x="7664" y="4238"/>
                </a:lnTo>
                <a:lnTo>
                  <a:pt x="7648" y="4105"/>
                </a:lnTo>
                <a:lnTo>
                  <a:pt x="7632" y="3981"/>
                </a:lnTo>
                <a:lnTo>
                  <a:pt x="7609" y="3856"/>
                </a:lnTo>
                <a:lnTo>
                  <a:pt x="7586" y="3730"/>
                </a:lnTo>
                <a:lnTo>
                  <a:pt x="7547" y="3606"/>
                </a:lnTo>
                <a:lnTo>
                  <a:pt x="7516" y="3489"/>
                </a:lnTo>
                <a:lnTo>
                  <a:pt x="7469" y="3372"/>
                </a:lnTo>
                <a:lnTo>
                  <a:pt x="7430" y="3246"/>
                </a:lnTo>
                <a:lnTo>
                  <a:pt x="7375" y="3138"/>
                </a:lnTo>
                <a:lnTo>
                  <a:pt x="7320" y="3020"/>
                </a:lnTo>
                <a:lnTo>
                  <a:pt x="7266" y="2911"/>
                </a:lnTo>
                <a:lnTo>
                  <a:pt x="7203" y="2802"/>
                </a:lnTo>
                <a:lnTo>
                  <a:pt x="7134" y="2693"/>
                </a:lnTo>
                <a:lnTo>
                  <a:pt x="7063" y="2591"/>
                </a:lnTo>
                <a:lnTo>
                  <a:pt x="6915" y="2396"/>
                </a:lnTo>
                <a:lnTo>
                  <a:pt x="6828" y="2295"/>
                </a:lnTo>
                <a:lnTo>
                  <a:pt x="6743" y="2209"/>
                </a:lnTo>
                <a:lnTo>
                  <a:pt x="6657" y="2115"/>
                </a:lnTo>
                <a:lnTo>
                  <a:pt x="6563" y="2029"/>
                </a:lnTo>
                <a:lnTo>
                  <a:pt x="6470" y="1951"/>
                </a:lnTo>
                <a:lnTo>
                  <a:pt x="6376" y="1874"/>
                </a:lnTo>
                <a:lnTo>
                  <a:pt x="6275" y="1795"/>
                </a:lnTo>
                <a:lnTo>
                  <a:pt x="6166" y="1725"/>
                </a:lnTo>
                <a:lnTo>
                  <a:pt x="6056" y="1655"/>
                </a:lnTo>
                <a:lnTo>
                  <a:pt x="5947" y="1592"/>
                </a:lnTo>
                <a:lnTo>
                  <a:pt x="5838" y="1538"/>
                </a:lnTo>
                <a:lnTo>
                  <a:pt x="5721" y="1483"/>
                </a:lnTo>
                <a:lnTo>
                  <a:pt x="5603" y="1429"/>
                </a:lnTo>
                <a:lnTo>
                  <a:pt x="5479" y="1390"/>
                </a:lnTo>
                <a:lnTo>
                  <a:pt x="5479" y="1390"/>
                </a:lnTo>
                <a:lnTo>
                  <a:pt x="5479" y="1319"/>
                </a:lnTo>
                <a:lnTo>
                  <a:pt x="5479" y="1319"/>
                </a:lnTo>
                <a:lnTo>
                  <a:pt x="5471" y="1186"/>
                </a:lnTo>
                <a:lnTo>
                  <a:pt x="5456" y="1054"/>
                </a:lnTo>
                <a:lnTo>
                  <a:pt x="5416" y="929"/>
                </a:lnTo>
                <a:lnTo>
                  <a:pt x="5377" y="804"/>
                </a:lnTo>
                <a:lnTo>
                  <a:pt x="5315" y="687"/>
                </a:lnTo>
                <a:lnTo>
                  <a:pt x="5244" y="578"/>
                </a:lnTo>
                <a:lnTo>
                  <a:pt x="5166" y="476"/>
                </a:lnTo>
                <a:lnTo>
                  <a:pt x="5081" y="382"/>
                </a:lnTo>
                <a:lnTo>
                  <a:pt x="4979" y="297"/>
                </a:lnTo>
                <a:lnTo>
                  <a:pt x="4878" y="227"/>
                </a:lnTo>
                <a:lnTo>
                  <a:pt x="4760" y="157"/>
                </a:lnTo>
                <a:lnTo>
                  <a:pt x="4644" y="102"/>
                </a:lnTo>
                <a:lnTo>
                  <a:pt x="4519" y="55"/>
                </a:lnTo>
                <a:lnTo>
                  <a:pt x="4386" y="24"/>
                </a:lnTo>
                <a:lnTo>
                  <a:pt x="4254" y="0"/>
                </a:lnTo>
                <a:lnTo>
                  <a:pt x="4113" y="0"/>
                </a:lnTo>
                <a:lnTo>
                  <a:pt x="4113" y="0"/>
                </a:lnTo>
                <a:lnTo>
                  <a:pt x="3972" y="0"/>
                </a:lnTo>
                <a:lnTo>
                  <a:pt x="3840" y="24"/>
                </a:lnTo>
                <a:lnTo>
                  <a:pt x="3707" y="55"/>
                </a:lnTo>
                <a:lnTo>
                  <a:pt x="3582" y="102"/>
                </a:lnTo>
                <a:lnTo>
                  <a:pt x="3458" y="157"/>
                </a:lnTo>
                <a:lnTo>
                  <a:pt x="3348" y="227"/>
                </a:lnTo>
                <a:lnTo>
                  <a:pt x="3239" y="297"/>
                </a:lnTo>
                <a:lnTo>
                  <a:pt x="3145" y="382"/>
                </a:lnTo>
                <a:lnTo>
                  <a:pt x="3060" y="476"/>
                </a:lnTo>
                <a:lnTo>
                  <a:pt x="2974" y="578"/>
                </a:lnTo>
                <a:lnTo>
                  <a:pt x="2911" y="687"/>
                </a:lnTo>
                <a:lnTo>
                  <a:pt x="2849" y="804"/>
                </a:lnTo>
                <a:lnTo>
                  <a:pt x="2802" y="929"/>
                </a:lnTo>
                <a:lnTo>
                  <a:pt x="2770" y="1054"/>
                </a:lnTo>
                <a:lnTo>
                  <a:pt x="2747" y="1186"/>
                </a:lnTo>
                <a:lnTo>
                  <a:pt x="2739" y="1319"/>
                </a:lnTo>
                <a:lnTo>
                  <a:pt x="2739" y="1319"/>
                </a:lnTo>
                <a:lnTo>
                  <a:pt x="2739" y="1390"/>
                </a:lnTo>
                <a:lnTo>
                  <a:pt x="2739" y="1390"/>
                </a:lnTo>
                <a:lnTo>
                  <a:pt x="2623" y="1429"/>
                </a:lnTo>
                <a:lnTo>
                  <a:pt x="2505" y="1483"/>
                </a:lnTo>
                <a:lnTo>
                  <a:pt x="2388" y="1538"/>
                </a:lnTo>
                <a:lnTo>
                  <a:pt x="2272" y="1592"/>
                </a:lnTo>
                <a:lnTo>
                  <a:pt x="2162" y="1655"/>
                </a:lnTo>
                <a:lnTo>
                  <a:pt x="2061" y="1725"/>
                </a:lnTo>
                <a:lnTo>
                  <a:pt x="1951" y="1795"/>
                </a:lnTo>
                <a:lnTo>
                  <a:pt x="1850" y="1874"/>
                </a:lnTo>
                <a:lnTo>
                  <a:pt x="1756" y="1951"/>
                </a:lnTo>
                <a:lnTo>
                  <a:pt x="1655" y="2029"/>
                </a:lnTo>
                <a:lnTo>
                  <a:pt x="1569" y="2115"/>
                </a:lnTo>
                <a:lnTo>
                  <a:pt x="1475" y="2209"/>
                </a:lnTo>
                <a:lnTo>
                  <a:pt x="1390" y="2295"/>
                </a:lnTo>
                <a:lnTo>
                  <a:pt x="1312" y="2396"/>
                </a:lnTo>
                <a:lnTo>
                  <a:pt x="1155" y="2591"/>
                </a:lnTo>
                <a:lnTo>
                  <a:pt x="1085" y="2693"/>
                </a:lnTo>
                <a:lnTo>
                  <a:pt x="1023" y="2802"/>
                </a:lnTo>
                <a:lnTo>
                  <a:pt x="960" y="2911"/>
                </a:lnTo>
                <a:lnTo>
                  <a:pt x="898" y="3020"/>
                </a:lnTo>
                <a:lnTo>
                  <a:pt x="851" y="3138"/>
                </a:lnTo>
                <a:lnTo>
                  <a:pt x="796" y="3246"/>
                </a:lnTo>
                <a:lnTo>
                  <a:pt x="749" y="3372"/>
                </a:lnTo>
                <a:lnTo>
                  <a:pt x="710" y="3489"/>
                </a:lnTo>
                <a:lnTo>
                  <a:pt x="671" y="3606"/>
                </a:lnTo>
                <a:lnTo>
                  <a:pt x="641" y="3730"/>
                </a:lnTo>
                <a:lnTo>
                  <a:pt x="617" y="3856"/>
                </a:lnTo>
                <a:lnTo>
                  <a:pt x="594" y="3981"/>
                </a:lnTo>
                <a:lnTo>
                  <a:pt x="578" y="4105"/>
                </a:lnTo>
                <a:lnTo>
                  <a:pt x="562" y="4238"/>
                </a:lnTo>
                <a:lnTo>
                  <a:pt x="555" y="4363"/>
                </a:lnTo>
                <a:lnTo>
                  <a:pt x="555" y="4495"/>
                </a:lnTo>
                <a:lnTo>
                  <a:pt x="555" y="4495"/>
                </a:lnTo>
                <a:lnTo>
                  <a:pt x="555" y="4565"/>
                </a:lnTo>
                <a:lnTo>
                  <a:pt x="562" y="4644"/>
                </a:lnTo>
                <a:lnTo>
                  <a:pt x="586" y="4784"/>
                </a:lnTo>
                <a:lnTo>
                  <a:pt x="609" y="4909"/>
                </a:lnTo>
                <a:lnTo>
                  <a:pt x="617" y="4971"/>
                </a:lnTo>
                <a:lnTo>
                  <a:pt x="617" y="5018"/>
                </a:lnTo>
                <a:lnTo>
                  <a:pt x="617" y="5018"/>
                </a:lnTo>
                <a:lnTo>
                  <a:pt x="492" y="5128"/>
                </a:lnTo>
                <a:lnTo>
                  <a:pt x="375" y="5245"/>
                </a:lnTo>
                <a:lnTo>
                  <a:pt x="273" y="5369"/>
                </a:lnTo>
                <a:lnTo>
                  <a:pt x="180" y="5502"/>
                </a:lnTo>
                <a:lnTo>
                  <a:pt x="110" y="5643"/>
                </a:lnTo>
                <a:lnTo>
                  <a:pt x="78" y="5712"/>
                </a:lnTo>
                <a:lnTo>
                  <a:pt x="55" y="5783"/>
                </a:lnTo>
                <a:lnTo>
                  <a:pt x="32" y="5861"/>
                </a:lnTo>
                <a:lnTo>
                  <a:pt x="16" y="5931"/>
                </a:lnTo>
                <a:lnTo>
                  <a:pt x="8" y="6010"/>
                </a:lnTo>
                <a:lnTo>
                  <a:pt x="0" y="6079"/>
                </a:lnTo>
                <a:close/>
              </a:path>
            </a:pathLst>
          </a:custGeom>
          <a:solidFill>
            <a:srgbClr val="001F54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722543" y="1707921"/>
            <a:ext cx="795628" cy="602241"/>
            <a:chOff x="2524125" y="20638"/>
            <a:chExt cx="4748213" cy="3594100"/>
          </a:xfrm>
          <a:solidFill>
            <a:srgbClr val="001F54"/>
          </a:solidFill>
        </p:grpSpPr>
        <p:sp>
          <p:nvSpPr>
            <p:cNvPr id="97" name="Freeform 10"/>
            <p:cNvSpPr>
              <a:spLocks noChangeArrowheads="1"/>
            </p:cNvSpPr>
            <p:nvPr/>
          </p:nvSpPr>
          <p:spPr bwMode="auto">
            <a:xfrm>
              <a:off x="4729163" y="1338263"/>
              <a:ext cx="1168400" cy="1179512"/>
            </a:xfrm>
            <a:custGeom>
              <a:avLst/>
              <a:gdLst>
                <a:gd name="T0" fmla="*/ 2895 w 3247"/>
                <a:gd name="T1" fmla="*/ 640 h 3278"/>
                <a:gd name="T2" fmla="*/ 2606 w 3247"/>
                <a:gd name="T3" fmla="*/ 351 h 3278"/>
                <a:gd name="T4" fmla="*/ 2326 w 3247"/>
                <a:gd name="T5" fmla="*/ 484 h 3278"/>
                <a:gd name="T6" fmla="*/ 2138 w 3247"/>
                <a:gd name="T7" fmla="*/ 367 h 3278"/>
                <a:gd name="T8" fmla="*/ 1928 w 3247"/>
                <a:gd name="T9" fmla="*/ 296 h 3278"/>
                <a:gd name="T10" fmla="*/ 1857 w 3247"/>
                <a:gd name="T11" fmla="*/ 0 h 3278"/>
                <a:gd name="T12" fmla="*/ 1397 w 3247"/>
                <a:gd name="T13" fmla="*/ 0 h 3278"/>
                <a:gd name="T14" fmla="*/ 1311 w 3247"/>
                <a:gd name="T15" fmla="*/ 296 h 3278"/>
                <a:gd name="T16" fmla="*/ 1085 w 3247"/>
                <a:gd name="T17" fmla="*/ 367 h 3278"/>
                <a:gd name="T18" fmla="*/ 812 w 3247"/>
                <a:gd name="T19" fmla="*/ 523 h 3278"/>
                <a:gd name="T20" fmla="*/ 641 w 3247"/>
                <a:gd name="T21" fmla="*/ 351 h 3278"/>
                <a:gd name="T22" fmla="*/ 469 w 3247"/>
                <a:gd name="T23" fmla="*/ 819 h 3278"/>
                <a:gd name="T24" fmla="*/ 391 w 3247"/>
                <a:gd name="T25" fmla="*/ 960 h 3278"/>
                <a:gd name="T26" fmla="*/ 235 w 3247"/>
                <a:gd name="T27" fmla="*/ 1405 h 3278"/>
                <a:gd name="T28" fmla="*/ 0 w 3247"/>
                <a:gd name="T29" fmla="*/ 1873 h 3278"/>
                <a:gd name="T30" fmla="*/ 235 w 3247"/>
                <a:gd name="T31" fmla="*/ 1873 h 3278"/>
                <a:gd name="T32" fmla="*/ 391 w 3247"/>
                <a:gd name="T33" fmla="*/ 2325 h 3278"/>
                <a:gd name="T34" fmla="*/ 298 w 3247"/>
                <a:gd name="T35" fmla="*/ 2630 h 3278"/>
                <a:gd name="T36" fmla="*/ 641 w 3247"/>
                <a:gd name="T37" fmla="*/ 2981 h 3278"/>
                <a:gd name="T38" fmla="*/ 945 w 3247"/>
                <a:gd name="T39" fmla="*/ 2887 h 3278"/>
                <a:gd name="T40" fmla="*/ 1397 w 3247"/>
                <a:gd name="T41" fmla="*/ 3044 h 3278"/>
                <a:gd name="T42" fmla="*/ 1397 w 3247"/>
                <a:gd name="T43" fmla="*/ 3277 h 3278"/>
                <a:gd name="T44" fmla="*/ 1857 w 3247"/>
                <a:gd name="T45" fmla="*/ 3044 h 3278"/>
                <a:gd name="T46" fmla="*/ 2138 w 3247"/>
                <a:gd name="T47" fmla="*/ 2942 h 3278"/>
                <a:gd name="T48" fmla="*/ 2326 w 3247"/>
                <a:gd name="T49" fmla="*/ 2848 h 3278"/>
                <a:gd name="T50" fmla="*/ 2606 w 3247"/>
                <a:gd name="T51" fmla="*/ 2981 h 3278"/>
                <a:gd name="T52" fmla="*/ 2895 w 3247"/>
                <a:gd name="T53" fmla="*/ 2630 h 3278"/>
                <a:gd name="T54" fmla="*/ 2809 w 3247"/>
                <a:gd name="T55" fmla="*/ 2325 h 3278"/>
                <a:gd name="T56" fmla="*/ 2911 w 3247"/>
                <a:gd name="T57" fmla="*/ 2115 h 3278"/>
                <a:gd name="T58" fmla="*/ 2957 w 3247"/>
                <a:gd name="T59" fmla="*/ 1873 h 3278"/>
                <a:gd name="T60" fmla="*/ 3246 w 3247"/>
                <a:gd name="T61" fmla="*/ 1873 h 3278"/>
                <a:gd name="T62" fmla="*/ 2957 w 3247"/>
                <a:gd name="T63" fmla="*/ 1405 h 3278"/>
                <a:gd name="T64" fmla="*/ 2911 w 3247"/>
                <a:gd name="T65" fmla="*/ 1186 h 3278"/>
                <a:gd name="T66" fmla="*/ 2724 w 3247"/>
                <a:gd name="T67" fmla="*/ 819 h 3278"/>
                <a:gd name="T68" fmla="*/ 1530 w 3247"/>
                <a:gd name="T69" fmla="*/ 2568 h 3278"/>
                <a:gd name="T70" fmla="*/ 1256 w 3247"/>
                <a:gd name="T71" fmla="*/ 2497 h 3278"/>
                <a:gd name="T72" fmla="*/ 1030 w 3247"/>
                <a:gd name="T73" fmla="*/ 2364 h 3278"/>
                <a:gd name="T74" fmla="*/ 851 w 3247"/>
                <a:gd name="T75" fmla="*/ 2162 h 3278"/>
                <a:gd name="T76" fmla="*/ 742 w 3247"/>
                <a:gd name="T77" fmla="*/ 1919 h 3278"/>
                <a:gd name="T78" fmla="*/ 704 w 3247"/>
                <a:gd name="T79" fmla="*/ 1639 h 3278"/>
                <a:gd name="T80" fmla="*/ 719 w 3247"/>
                <a:gd name="T81" fmla="*/ 1444 h 3278"/>
                <a:gd name="T82" fmla="*/ 812 w 3247"/>
                <a:gd name="T83" fmla="*/ 1186 h 3278"/>
                <a:gd name="T84" fmla="*/ 968 w 3247"/>
                <a:gd name="T85" fmla="*/ 968 h 3278"/>
                <a:gd name="T86" fmla="*/ 1178 w 3247"/>
                <a:gd name="T87" fmla="*/ 811 h 3278"/>
                <a:gd name="T88" fmla="*/ 1436 w 3247"/>
                <a:gd name="T89" fmla="*/ 718 h 3278"/>
                <a:gd name="T90" fmla="*/ 1623 w 3247"/>
                <a:gd name="T91" fmla="*/ 702 h 3278"/>
                <a:gd name="T92" fmla="*/ 1881 w 3247"/>
                <a:gd name="T93" fmla="*/ 741 h 3278"/>
                <a:gd name="T94" fmla="*/ 2122 w 3247"/>
                <a:gd name="T95" fmla="*/ 858 h 3278"/>
                <a:gd name="T96" fmla="*/ 2326 w 3247"/>
                <a:gd name="T97" fmla="*/ 1038 h 3278"/>
                <a:gd name="T98" fmla="*/ 2473 w 3247"/>
                <a:gd name="T99" fmla="*/ 1272 h 3278"/>
                <a:gd name="T100" fmla="*/ 2544 w 3247"/>
                <a:gd name="T101" fmla="*/ 1537 h 3278"/>
                <a:gd name="T102" fmla="*/ 2544 w 3247"/>
                <a:gd name="T103" fmla="*/ 1733 h 3278"/>
                <a:gd name="T104" fmla="*/ 2473 w 3247"/>
                <a:gd name="T105" fmla="*/ 2005 h 3278"/>
                <a:gd name="T106" fmla="*/ 2326 w 3247"/>
                <a:gd name="T107" fmla="*/ 2240 h 3278"/>
                <a:gd name="T108" fmla="*/ 2122 w 3247"/>
                <a:gd name="T109" fmla="*/ 2419 h 3278"/>
                <a:gd name="T110" fmla="*/ 1881 w 3247"/>
                <a:gd name="T111" fmla="*/ 2528 h 3278"/>
                <a:gd name="T112" fmla="*/ 1623 w 3247"/>
                <a:gd name="T113" fmla="*/ 2575 h 3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47" h="3278">
                  <a:moveTo>
                    <a:pt x="2724" y="819"/>
                  </a:moveTo>
                  <a:lnTo>
                    <a:pt x="2724" y="819"/>
                  </a:lnTo>
                  <a:lnTo>
                    <a:pt x="2895" y="640"/>
                  </a:lnTo>
                  <a:lnTo>
                    <a:pt x="2895" y="640"/>
                  </a:lnTo>
                  <a:lnTo>
                    <a:pt x="2606" y="351"/>
                  </a:lnTo>
                  <a:lnTo>
                    <a:pt x="2606" y="351"/>
                  </a:lnTo>
                  <a:lnTo>
                    <a:pt x="2380" y="523"/>
                  </a:lnTo>
                  <a:lnTo>
                    <a:pt x="2380" y="523"/>
                  </a:lnTo>
                  <a:lnTo>
                    <a:pt x="2326" y="484"/>
                  </a:lnTo>
                  <a:lnTo>
                    <a:pt x="2271" y="437"/>
                  </a:lnTo>
                  <a:lnTo>
                    <a:pt x="2208" y="398"/>
                  </a:lnTo>
                  <a:lnTo>
                    <a:pt x="2138" y="367"/>
                  </a:lnTo>
                  <a:lnTo>
                    <a:pt x="2068" y="335"/>
                  </a:lnTo>
                  <a:lnTo>
                    <a:pt x="1997" y="312"/>
                  </a:lnTo>
                  <a:lnTo>
                    <a:pt x="1928" y="296"/>
                  </a:lnTo>
                  <a:lnTo>
                    <a:pt x="1857" y="288"/>
                  </a:lnTo>
                  <a:lnTo>
                    <a:pt x="1857" y="288"/>
                  </a:lnTo>
                  <a:lnTo>
                    <a:pt x="1857" y="0"/>
                  </a:lnTo>
                  <a:lnTo>
                    <a:pt x="1857" y="0"/>
                  </a:lnTo>
                  <a:lnTo>
                    <a:pt x="1397" y="0"/>
                  </a:lnTo>
                  <a:lnTo>
                    <a:pt x="1397" y="0"/>
                  </a:lnTo>
                  <a:lnTo>
                    <a:pt x="1397" y="288"/>
                  </a:lnTo>
                  <a:lnTo>
                    <a:pt x="1397" y="288"/>
                  </a:lnTo>
                  <a:lnTo>
                    <a:pt x="1311" y="296"/>
                  </a:lnTo>
                  <a:lnTo>
                    <a:pt x="1233" y="312"/>
                  </a:lnTo>
                  <a:lnTo>
                    <a:pt x="1155" y="335"/>
                  </a:lnTo>
                  <a:lnTo>
                    <a:pt x="1085" y="367"/>
                  </a:lnTo>
                  <a:lnTo>
                    <a:pt x="1014" y="398"/>
                  </a:lnTo>
                  <a:lnTo>
                    <a:pt x="945" y="437"/>
                  </a:lnTo>
                  <a:lnTo>
                    <a:pt x="812" y="523"/>
                  </a:lnTo>
                  <a:lnTo>
                    <a:pt x="812" y="523"/>
                  </a:lnTo>
                  <a:lnTo>
                    <a:pt x="641" y="351"/>
                  </a:lnTo>
                  <a:lnTo>
                    <a:pt x="641" y="351"/>
                  </a:lnTo>
                  <a:lnTo>
                    <a:pt x="298" y="640"/>
                  </a:lnTo>
                  <a:lnTo>
                    <a:pt x="298" y="640"/>
                  </a:lnTo>
                  <a:lnTo>
                    <a:pt x="469" y="819"/>
                  </a:lnTo>
                  <a:lnTo>
                    <a:pt x="469" y="819"/>
                  </a:lnTo>
                  <a:lnTo>
                    <a:pt x="430" y="890"/>
                  </a:lnTo>
                  <a:lnTo>
                    <a:pt x="391" y="960"/>
                  </a:lnTo>
                  <a:lnTo>
                    <a:pt x="329" y="1108"/>
                  </a:lnTo>
                  <a:lnTo>
                    <a:pt x="235" y="1405"/>
                  </a:lnTo>
                  <a:lnTo>
                    <a:pt x="235" y="1405"/>
                  </a:lnTo>
                  <a:lnTo>
                    <a:pt x="0" y="1405"/>
                  </a:lnTo>
                  <a:lnTo>
                    <a:pt x="0" y="1405"/>
                  </a:lnTo>
                  <a:lnTo>
                    <a:pt x="0" y="1873"/>
                  </a:lnTo>
                  <a:lnTo>
                    <a:pt x="0" y="1873"/>
                  </a:lnTo>
                  <a:lnTo>
                    <a:pt x="235" y="1873"/>
                  </a:lnTo>
                  <a:lnTo>
                    <a:pt x="235" y="1873"/>
                  </a:lnTo>
                  <a:lnTo>
                    <a:pt x="282" y="2037"/>
                  </a:lnTo>
                  <a:lnTo>
                    <a:pt x="329" y="2185"/>
                  </a:lnTo>
                  <a:lnTo>
                    <a:pt x="391" y="2325"/>
                  </a:lnTo>
                  <a:lnTo>
                    <a:pt x="469" y="2458"/>
                  </a:lnTo>
                  <a:lnTo>
                    <a:pt x="469" y="2458"/>
                  </a:lnTo>
                  <a:lnTo>
                    <a:pt x="298" y="2630"/>
                  </a:lnTo>
                  <a:lnTo>
                    <a:pt x="298" y="2630"/>
                  </a:lnTo>
                  <a:lnTo>
                    <a:pt x="641" y="2981"/>
                  </a:lnTo>
                  <a:lnTo>
                    <a:pt x="641" y="2981"/>
                  </a:lnTo>
                  <a:lnTo>
                    <a:pt x="812" y="2809"/>
                  </a:lnTo>
                  <a:lnTo>
                    <a:pt x="812" y="2809"/>
                  </a:lnTo>
                  <a:lnTo>
                    <a:pt x="945" y="2887"/>
                  </a:lnTo>
                  <a:lnTo>
                    <a:pt x="1085" y="2942"/>
                  </a:lnTo>
                  <a:lnTo>
                    <a:pt x="1233" y="2997"/>
                  </a:lnTo>
                  <a:lnTo>
                    <a:pt x="1397" y="3044"/>
                  </a:lnTo>
                  <a:lnTo>
                    <a:pt x="1397" y="3044"/>
                  </a:lnTo>
                  <a:lnTo>
                    <a:pt x="1397" y="3277"/>
                  </a:lnTo>
                  <a:lnTo>
                    <a:pt x="1397" y="3277"/>
                  </a:lnTo>
                  <a:lnTo>
                    <a:pt x="1857" y="3277"/>
                  </a:lnTo>
                  <a:lnTo>
                    <a:pt x="1857" y="3277"/>
                  </a:lnTo>
                  <a:lnTo>
                    <a:pt x="1857" y="3044"/>
                  </a:lnTo>
                  <a:lnTo>
                    <a:pt x="1857" y="3044"/>
                  </a:lnTo>
                  <a:lnTo>
                    <a:pt x="1997" y="2997"/>
                  </a:lnTo>
                  <a:lnTo>
                    <a:pt x="2138" y="2942"/>
                  </a:lnTo>
                  <a:lnTo>
                    <a:pt x="2208" y="2919"/>
                  </a:lnTo>
                  <a:lnTo>
                    <a:pt x="2271" y="2887"/>
                  </a:lnTo>
                  <a:lnTo>
                    <a:pt x="2326" y="2848"/>
                  </a:lnTo>
                  <a:lnTo>
                    <a:pt x="2380" y="2809"/>
                  </a:lnTo>
                  <a:lnTo>
                    <a:pt x="2380" y="2809"/>
                  </a:lnTo>
                  <a:lnTo>
                    <a:pt x="2606" y="2981"/>
                  </a:lnTo>
                  <a:lnTo>
                    <a:pt x="2606" y="2981"/>
                  </a:lnTo>
                  <a:lnTo>
                    <a:pt x="2895" y="2630"/>
                  </a:lnTo>
                  <a:lnTo>
                    <a:pt x="2895" y="2630"/>
                  </a:lnTo>
                  <a:lnTo>
                    <a:pt x="2724" y="2458"/>
                  </a:lnTo>
                  <a:lnTo>
                    <a:pt x="2724" y="2458"/>
                  </a:lnTo>
                  <a:lnTo>
                    <a:pt x="2809" y="2325"/>
                  </a:lnTo>
                  <a:lnTo>
                    <a:pt x="2848" y="2256"/>
                  </a:lnTo>
                  <a:lnTo>
                    <a:pt x="2887" y="2185"/>
                  </a:lnTo>
                  <a:lnTo>
                    <a:pt x="2911" y="2115"/>
                  </a:lnTo>
                  <a:lnTo>
                    <a:pt x="2934" y="2037"/>
                  </a:lnTo>
                  <a:lnTo>
                    <a:pt x="2950" y="1958"/>
                  </a:lnTo>
                  <a:lnTo>
                    <a:pt x="2957" y="1873"/>
                  </a:lnTo>
                  <a:lnTo>
                    <a:pt x="2957" y="1873"/>
                  </a:lnTo>
                  <a:lnTo>
                    <a:pt x="3246" y="1873"/>
                  </a:lnTo>
                  <a:lnTo>
                    <a:pt x="3246" y="1873"/>
                  </a:lnTo>
                  <a:lnTo>
                    <a:pt x="3246" y="1405"/>
                  </a:lnTo>
                  <a:lnTo>
                    <a:pt x="2957" y="1405"/>
                  </a:lnTo>
                  <a:lnTo>
                    <a:pt x="2957" y="1405"/>
                  </a:lnTo>
                  <a:lnTo>
                    <a:pt x="2950" y="1335"/>
                  </a:lnTo>
                  <a:lnTo>
                    <a:pt x="2934" y="1264"/>
                  </a:lnTo>
                  <a:lnTo>
                    <a:pt x="2911" y="1186"/>
                  </a:lnTo>
                  <a:lnTo>
                    <a:pt x="2887" y="1108"/>
                  </a:lnTo>
                  <a:lnTo>
                    <a:pt x="2809" y="960"/>
                  </a:lnTo>
                  <a:lnTo>
                    <a:pt x="2724" y="819"/>
                  </a:lnTo>
                  <a:close/>
                  <a:moveTo>
                    <a:pt x="1623" y="2575"/>
                  </a:moveTo>
                  <a:lnTo>
                    <a:pt x="1623" y="2575"/>
                  </a:lnTo>
                  <a:lnTo>
                    <a:pt x="1530" y="2568"/>
                  </a:lnTo>
                  <a:lnTo>
                    <a:pt x="1436" y="2552"/>
                  </a:lnTo>
                  <a:lnTo>
                    <a:pt x="1342" y="2528"/>
                  </a:lnTo>
                  <a:lnTo>
                    <a:pt x="1256" y="2497"/>
                  </a:lnTo>
                  <a:lnTo>
                    <a:pt x="1178" y="2458"/>
                  </a:lnTo>
                  <a:lnTo>
                    <a:pt x="1101" y="2419"/>
                  </a:lnTo>
                  <a:lnTo>
                    <a:pt x="1030" y="2364"/>
                  </a:lnTo>
                  <a:lnTo>
                    <a:pt x="968" y="2302"/>
                  </a:lnTo>
                  <a:lnTo>
                    <a:pt x="906" y="2240"/>
                  </a:lnTo>
                  <a:lnTo>
                    <a:pt x="851" y="2162"/>
                  </a:lnTo>
                  <a:lnTo>
                    <a:pt x="812" y="2084"/>
                  </a:lnTo>
                  <a:lnTo>
                    <a:pt x="773" y="2005"/>
                  </a:lnTo>
                  <a:lnTo>
                    <a:pt x="742" y="1919"/>
                  </a:lnTo>
                  <a:lnTo>
                    <a:pt x="719" y="1826"/>
                  </a:lnTo>
                  <a:lnTo>
                    <a:pt x="704" y="1733"/>
                  </a:lnTo>
                  <a:lnTo>
                    <a:pt x="704" y="1639"/>
                  </a:lnTo>
                  <a:lnTo>
                    <a:pt x="704" y="1639"/>
                  </a:lnTo>
                  <a:lnTo>
                    <a:pt x="704" y="1537"/>
                  </a:lnTo>
                  <a:lnTo>
                    <a:pt x="719" y="1444"/>
                  </a:lnTo>
                  <a:lnTo>
                    <a:pt x="742" y="1358"/>
                  </a:lnTo>
                  <a:lnTo>
                    <a:pt x="773" y="1272"/>
                  </a:lnTo>
                  <a:lnTo>
                    <a:pt x="812" y="1186"/>
                  </a:lnTo>
                  <a:lnTo>
                    <a:pt x="851" y="1108"/>
                  </a:lnTo>
                  <a:lnTo>
                    <a:pt x="906" y="1038"/>
                  </a:lnTo>
                  <a:lnTo>
                    <a:pt x="968" y="968"/>
                  </a:lnTo>
                  <a:lnTo>
                    <a:pt x="1030" y="913"/>
                  </a:lnTo>
                  <a:lnTo>
                    <a:pt x="1101" y="858"/>
                  </a:lnTo>
                  <a:lnTo>
                    <a:pt x="1178" y="811"/>
                  </a:lnTo>
                  <a:lnTo>
                    <a:pt x="1256" y="772"/>
                  </a:lnTo>
                  <a:lnTo>
                    <a:pt x="1342" y="741"/>
                  </a:lnTo>
                  <a:lnTo>
                    <a:pt x="1436" y="718"/>
                  </a:lnTo>
                  <a:lnTo>
                    <a:pt x="1530" y="702"/>
                  </a:lnTo>
                  <a:lnTo>
                    <a:pt x="1623" y="702"/>
                  </a:lnTo>
                  <a:lnTo>
                    <a:pt x="1623" y="702"/>
                  </a:lnTo>
                  <a:lnTo>
                    <a:pt x="1709" y="702"/>
                  </a:lnTo>
                  <a:lnTo>
                    <a:pt x="1795" y="718"/>
                  </a:lnTo>
                  <a:lnTo>
                    <a:pt x="1881" y="741"/>
                  </a:lnTo>
                  <a:lnTo>
                    <a:pt x="1966" y="772"/>
                  </a:lnTo>
                  <a:lnTo>
                    <a:pt x="2044" y="811"/>
                  </a:lnTo>
                  <a:lnTo>
                    <a:pt x="2122" y="858"/>
                  </a:lnTo>
                  <a:lnTo>
                    <a:pt x="2193" y="913"/>
                  </a:lnTo>
                  <a:lnTo>
                    <a:pt x="2263" y="968"/>
                  </a:lnTo>
                  <a:lnTo>
                    <a:pt x="2326" y="1038"/>
                  </a:lnTo>
                  <a:lnTo>
                    <a:pt x="2380" y="1108"/>
                  </a:lnTo>
                  <a:lnTo>
                    <a:pt x="2426" y="1186"/>
                  </a:lnTo>
                  <a:lnTo>
                    <a:pt x="2473" y="1272"/>
                  </a:lnTo>
                  <a:lnTo>
                    <a:pt x="2505" y="1358"/>
                  </a:lnTo>
                  <a:lnTo>
                    <a:pt x="2528" y="1444"/>
                  </a:lnTo>
                  <a:lnTo>
                    <a:pt x="2544" y="1537"/>
                  </a:lnTo>
                  <a:lnTo>
                    <a:pt x="2552" y="1639"/>
                  </a:lnTo>
                  <a:lnTo>
                    <a:pt x="2552" y="1639"/>
                  </a:lnTo>
                  <a:lnTo>
                    <a:pt x="2544" y="1733"/>
                  </a:lnTo>
                  <a:lnTo>
                    <a:pt x="2528" y="1826"/>
                  </a:lnTo>
                  <a:lnTo>
                    <a:pt x="2505" y="1919"/>
                  </a:lnTo>
                  <a:lnTo>
                    <a:pt x="2473" y="2005"/>
                  </a:lnTo>
                  <a:lnTo>
                    <a:pt x="2426" y="2084"/>
                  </a:lnTo>
                  <a:lnTo>
                    <a:pt x="2380" y="2162"/>
                  </a:lnTo>
                  <a:lnTo>
                    <a:pt x="2326" y="2240"/>
                  </a:lnTo>
                  <a:lnTo>
                    <a:pt x="2263" y="2302"/>
                  </a:lnTo>
                  <a:lnTo>
                    <a:pt x="2193" y="2364"/>
                  </a:lnTo>
                  <a:lnTo>
                    <a:pt x="2122" y="2419"/>
                  </a:lnTo>
                  <a:lnTo>
                    <a:pt x="2044" y="2458"/>
                  </a:lnTo>
                  <a:lnTo>
                    <a:pt x="1966" y="2497"/>
                  </a:lnTo>
                  <a:lnTo>
                    <a:pt x="1881" y="2528"/>
                  </a:lnTo>
                  <a:lnTo>
                    <a:pt x="1795" y="2552"/>
                  </a:lnTo>
                  <a:lnTo>
                    <a:pt x="1709" y="2568"/>
                  </a:lnTo>
                  <a:lnTo>
                    <a:pt x="1623" y="25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898900" y="515938"/>
              <a:ext cx="1146175" cy="1160462"/>
            </a:xfrm>
            <a:custGeom>
              <a:avLst/>
              <a:gdLst>
                <a:gd name="T0" fmla="*/ 2380 w 3185"/>
                <a:gd name="T1" fmla="*/ 2723 h 3224"/>
                <a:gd name="T2" fmla="*/ 2568 w 3185"/>
                <a:gd name="T3" fmla="*/ 2590 h 3224"/>
                <a:gd name="T4" fmla="*/ 2731 w 3185"/>
                <a:gd name="T5" fmla="*/ 2411 h 3224"/>
                <a:gd name="T6" fmla="*/ 3013 w 3185"/>
                <a:gd name="T7" fmla="*/ 2458 h 3224"/>
                <a:gd name="T8" fmla="*/ 3184 w 3185"/>
                <a:gd name="T9" fmla="*/ 1990 h 3224"/>
                <a:gd name="T10" fmla="*/ 2973 w 3185"/>
                <a:gd name="T11" fmla="*/ 1849 h 3224"/>
                <a:gd name="T12" fmla="*/ 2997 w 3185"/>
                <a:gd name="T13" fmla="*/ 1592 h 3224"/>
                <a:gd name="T14" fmla="*/ 2973 w 3185"/>
                <a:gd name="T15" fmla="*/ 1357 h 3224"/>
                <a:gd name="T16" fmla="*/ 3184 w 3185"/>
                <a:gd name="T17" fmla="*/ 1170 h 3224"/>
                <a:gd name="T18" fmla="*/ 2778 w 3185"/>
                <a:gd name="T19" fmla="*/ 819 h 3224"/>
                <a:gd name="T20" fmla="*/ 2676 w 3185"/>
                <a:gd name="T21" fmla="*/ 702 h 3224"/>
                <a:gd name="T22" fmla="*/ 2442 w 3185"/>
                <a:gd name="T23" fmla="*/ 499 h 3224"/>
                <a:gd name="T24" fmla="*/ 2427 w 3185"/>
                <a:gd name="T25" fmla="*/ 179 h 3224"/>
                <a:gd name="T26" fmla="*/ 2021 w 3185"/>
                <a:gd name="T27" fmla="*/ 0 h 3224"/>
                <a:gd name="T28" fmla="*/ 1841 w 3185"/>
                <a:gd name="T29" fmla="*/ 218 h 3224"/>
                <a:gd name="T30" fmla="*/ 1615 w 3185"/>
                <a:gd name="T31" fmla="*/ 194 h 3224"/>
                <a:gd name="T32" fmla="*/ 1358 w 3185"/>
                <a:gd name="T33" fmla="*/ 218 h 3224"/>
                <a:gd name="T34" fmla="*/ 1217 w 3185"/>
                <a:gd name="T35" fmla="*/ 0 h 3224"/>
                <a:gd name="T36" fmla="*/ 749 w 3185"/>
                <a:gd name="T37" fmla="*/ 179 h 3224"/>
                <a:gd name="T38" fmla="*/ 733 w 3185"/>
                <a:gd name="T39" fmla="*/ 499 h 3224"/>
                <a:gd name="T40" fmla="*/ 500 w 3185"/>
                <a:gd name="T41" fmla="*/ 702 h 3224"/>
                <a:gd name="T42" fmla="*/ 406 w 3185"/>
                <a:gd name="T43" fmla="*/ 819 h 3224"/>
                <a:gd name="T44" fmla="*/ 0 w 3185"/>
                <a:gd name="T45" fmla="*/ 1170 h 3224"/>
                <a:gd name="T46" fmla="*/ 226 w 3185"/>
                <a:gd name="T47" fmla="*/ 1287 h 3224"/>
                <a:gd name="T48" fmla="*/ 187 w 3185"/>
                <a:gd name="T49" fmla="*/ 1506 h 3224"/>
                <a:gd name="T50" fmla="*/ 195 w 3185"/>
                <a:gd name="T51" fmla="*/ 1755 h 3224"/>
                <a:gd name="T52" fmla="*/ 226 w 3185"/>
                <a:gd name="T53" fmla="*/ 1935 h 3224"/>
                <a:gd name="T54" fmla="*/ 172 w 3185"/>
                <a:gd name="T55" fmla="*/ 2458 h 3224"/>
                <a:gd name="T56" fmla="*/ 406 w 3185"/>
                <a:gd name="T57" fmla="*/ 2341 h 3224"/>
                <a:gd name="T58" fmla="*/ 554 w 3185"/>
                <a:gd name="T59" fmla="*/ 2536 h 3224"/>
                <a:gd name="T60" fmla="*/ 733 w 3185"/>
                <a:gd name="T61" fmla="*/ 2692 h 3224"/>
                <a:gd name="T62" fmla="*/ 866 w 3185"/>
                <a:gd name="T63" fmla="*/ 2754 h 3224"/>
                <a:gd name="T64" fmla="*/ 1217 w 3185"/>
                <a:gd name="T65" fmla="*/ 3223 h 3224"/>
                <a:gd name="T66" fmla="*/ 1272 w 3185"/>
                <a:gd name="T67" fmla="*/ 2988 h 3224"/>
                <a:gd name="T68" fmla="*/ 2021 w 3185"/>
                <a:gd name="T69" fmla="*/ 3223 h 3224"/>
                <a:gd name="T70" fmla="*/ 2427 w 3185"/>
                <a:gd name="T71" fmla="*/ 3043 h 3224"/>
                <a:gd name="T72" fmla="*/ 1966 w 3185"/>
                <a:gd name="T73" fmla="*/ 2458 h 3224"/>
                <a:gd name="T74" fmla="*/ 1693 w 3185"/>
                <a:gd name="T75" fmla="*/ 2520 h 3224"/>
                <a:gd name="T76" fmla="*/ 1420 w 3185"/>
                <a:gd name="T77" fmla="*/ 2497 h 3224"/>
                <a:gd name="T78" fmla="*/ 1170 w 3185"/>
                <a:gd name="T79" fmla="*/ 2395 h 3224"/>
                <a:gd name="T80" fmla="*/ 952 w 3185"/>
                <a:gd name="T81" fmla="*/ 2239 h 3224"/>
                <a:gd name="T82" fmla="*/ 788 w 3185"/>
                <a:gd name="T83" fmla="*/ 2021 h 3224"/>
                <a:gd name="T84" fmla="*/ 710 w 3185"/>
                <a:gd name="T85" fmla="*/ 1849 h 3224"/>
                <a:gd name="T86" fmla="*/ 663 w 3185"/>
                <a:gd name="T87" fmla="*/ 1576 h 3224"/>
                <a:gd name="T88" fmla="*/ 694 w 3185"/>
                <a:gd name="T89" fmla="*/ 1318 h 3224"/>
                <a:gd name="T90" fmla="*/ 804 w 3185"/>
                <a:gd name="T91" fmla="*/ 1076 h 3224"/>
                <a:gd name="T92" fmla="*/ 976 w 3185"/>
                <a:gd name="T93" fmla="*/ 866 h 3224"/>
                <a:gd name="T94" fmla="*/ 1217 w 3185"/>
                <a:gd name="T95" fmla="*/ 702 h 3224"/>
                <a:gd name="T96" fmla="*/ 1405 w 3185"/>
                <a:gd name="T97" fmla="*/ 655 h 3224"/>
                <a:gd name="T98" fmla="*/ 1693 w 3185"/>
                <a:gd name="T99" fmla="*/ 655 h 3224"/>
                <a:gd name="T100" fmla="*/ 1951 w 3185"/>
                <a:gd name="T101" fmla="*/ 725 h 3224"/>
                <a:gd name="T102" fmla="*/ 2177 w 3185"/>
                <a:gd name="T103" fmla="*/ 866 h 3224"/>
                <a:gd name="T104" fmla="*/ 2349 w 3185"/>
                <a:gd name="T105" fmla="*/ 1069 h 3224"/>
                <a:gd name="T106" fmla="*/ 2427 w 3185"/>
                <a:gd name="T107" fmla="*/ 1233 h 3224"/>
                <a:gd name="T108" fmla="*/ 2513 w 3185"/>
                <a:gd name="T109" fmla="*/ 1506 h 3224"/>
                <a:gd name="T110" fmla="*/ 2505 w 3185"/>
                <a:gd name="T111" fmla="*/ 1778 h 3224"/>
                <a:gd name="T112" fmla="*/ 2419 w 3185"/>
                <a:gd name="T113" fmla="*/ 2037 h 3224"/>
                <a:gd name="T114" fmla="*/ 2263 w 3185"/>
                <a:gd name="T115" fmla="*/ 2262 h 3224"/>
                <a:gd name="T116" fmla="*/ 2052 w 3185"/>
                <a:gd name="T117" fmla="*/ 2427 h 3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85" h="3224">
                  <a:moveTo>
                    <a:pt x="2309" y="2754"/>
                  </a:moveTo>
                  <a:lnTo>
                    <a:pt x="2309" y="2754"/>
                  </a:lnTo>
                  <a:lnTo>
                    <a:pt x="2380" y="2723"/>
                  </a:lnTo>
                  <a:lnTo>
                    <a:pt x="2442" y="2692"/>
                  </a:lnTo>
                  <a:lnTo>
                    <a:pt x="2505" y="2645"/>
                  </a:lnTo>
                  <a:lnTo>
                    <a:pt x="2568" y="2590"/>
                  </a:lnTo>
                  <a:lnTo>
                    <a:pt x="2622" y="2536"/>
                  </a:lnTo>
                  <a:lnTo>
                    <a:pt x="2676" y="2474"/>
                  </a:lnTo>
                  <a:lnTo>
                    <a:pt x="2731" y="2411"/>
                  </a:lnTo>
                  <a:lnTo>
                    <a:pt x="2778" y="2341"/>
                  </a:lnTo>
                  <a:lnTo>
                    <a:pt x="2778" y="2341"/>
                  </a:lnTo>
                  <a:lnTo>
                    <a:pt x="3013" y="2458"/>
                  </a:lnTo>
                  <a:lnTo>
                    <a:pt x="3013" y="2458"/>
                  </a:lnTo>
                  <a:lnTo>
                    <a:pt x="3184" y="1990"/>
                  </a:lnTo>
                  <a:lnTo>
                    <a:pt x="3184" y="1990"/>
                  </a:lnTo>
                  <a:lnTo>
                    <a:pt x="2950" y="1935"/>
                  </a:lnTo>
                  <a:lnTo>
                    <a:pt x="2950" y="1935"/>
                  </a:lnTo>
                  <a:lnTo>
                    <a:pt x="2973" y="1849"/>
                  </a:lnTo>
                  <a:lnTo>
                    <a:pt x="2981" y="1755"/>
                  </a:lnTo>
                  <a:lnTo>
                    <a:pt x="2989" y="1678"/>
                  </a:lnTo>
                  <a:lnTo>
                    <a:pt x="2997" y="1592"/>
                  </a:lnTo>
                  <a:lnTo>
                    <a:pt x="2989" y="1506"/>
                  </a:lnTo>
                  <a:lnTo>
                    <a:pt x="2981" y="1435"/>
                  </a:lnTo>
                  <a:lnTo>
                    <a:pt x="2973" y="1357"/>
                  </a:lnTo>
                  <a:lnTo>
                    <a:pt x="2950" y="1287"/>
                  </a:lnTo>
                  <a:lnTo>
                    <a:pt x="2950" y="1287"/>
                  </a:lnTo>
                  <a:lnTo>
                    <a:pt x="3184" y="1170"/>
                  </a:lnTo>
                  <a:lnTo>
                    <a:pt x="3184" y="1170"/>
                  </a:lnTo>
                  <a:lnTo>
                    <a:pt x="3013" y="764"/>
                  </a:lnTo>
                  <a:lnTo>
                    <a:pt x="2778" y="819"/>
                  </a:lnTo>
                  <a:lnTo>
                    <a:pt x="2778" y="819"/>
                  </a:lnTo>
                  <a:lnTo>
                    <a:pt x="2731" y="757"/>
                  </a:lnTo>
                  <a:lnTo>
                    <a:pt x="2676" y="702"/>
                  </a:lnTo>
                  <a:lnTo>
                    <a:pt x="2622" y="647"/>
                  </a:lnTo>
                  <a:lnTo>
                    <a:pt x="2568" y="592"/>
                  </a:lnTo>
                  <a:lnTo>
                    <a:pt x="2442" y="499"/>
                  </a:lnTo>
                  <a:lnTo>
                    <a:pt x="2309" y="413"/>
                  </a:lnTo>
                  <a:lnTo>
                    <a:pt x="2309" y="413"/>
                  </a:lnTo>
                  <a:lnTo>
                    <a:pt x="2427" y="179"/>
                  </a:lnTo>
                  <a:lnTo>
                    <a:pt x="2427" y="179"/>
                  </a:lnTo>
                  <a:lnTo>
                    <a:pt x="2021" y="0"/>
                  </a:lnTo>
                  <a:lnTo>
                    <a:pt x="2021" y="0"/>
                  </a:lnTo>
                  <a:lnTo>
                    <a:pt x="1912" y="233"/>
                  </a:lnTo>
                  <a:lnTo>
                    <a:pt x="1912" y="233"/>
                  </a:lnTo>
                  <a:lnTo>
                    <a:pt x="1841" y="218"/>
                  </a:lnTo>
                  <a:lnTo>
                    <a:pt x="1772" y="202"/>
                  </a:lnTo>
                  <a:lnTo>
                    <a:pt x="1693" y="194"/>
                  </a:lnTo>
                  <a:lnTo>
                    <a:pt x="1615" y="194"/>
                  </a:lnTo>
                  <a:lnTo>
                    <a:pt x="1529" y="194"/>
                  </a:lnTo>
                  <a:lnTo>
                    <a:pt x="1443" y="202"/>
                  </a:lnTo>
                  <a:lnTo>
                    <a:pt x="1358" y="218"/>
                  </a:lnTo>
                  <a:lnTo>
                    <a:pt x="1272" y="233"/>
                  </a:lnTo>
                  <a:lnTo>
                    <a:pt x="1272" y="233"/>
                  </a:lnTo>
                  <a:lnTo>
                    <a:pt x="1217" y="0"/>
                  </a:lnTo>
                  <a:lnTo>
                    <a:pt x="1217" y="0"/>
                  </a:lnTo>
                  <a:lnTo>
                    <a:pt x="749" y="179"/>
                  </a:lnTo>
                  <a:lnTo>
                    <a:pt x="749" y="179"/>
                  </a:lnTo>
                  <a:lnTo>
                    <a:pt x="866" y="413"/>
                  </a:lnTo>
                  <a:lnTo>
                    <a:pt x="866" y="413"/>
                  </a:lnTo>
                  <a:lnTo>
                    <a:pt x="733" y="499"/>
                  </a:lnTo>
                  <a:lnTo>
                    <a:pt x="616" y="592"/>
                  </a:lnTo>
                  <a:lnTo>
                    <a:pt x="554" y="647"/>
                  </a:lnTo>
                  <a:lnTo>
                    <a:pt x="500" y="702"/>
                  </a:lnTo>
                  <a:lnTo>
                    <a:pt x="453" y="757"/>
                  </a:lnTo>
                  <a:lnTo>
                    <a:pt x="406" y="819"/>
                  </a:lnTo>
                  <a:lnTo>
                    <a:pt x="406" y="819"/>
                  </a:lnTo>
                  <a:lnTo>
                    <a:pt x="172" y="764"/>
                  </a:lnTo>
                  <a:lnTo>
                    <a:pt x="172" y="764"/>
                  </a:lnTo>
                  <a:lnTo>
                    <a:pt x="0" y="1170"/>
                  </a:lnTo>
                  <a:lnTo>
                    <a:pt x="0" y="1170"/>
                  </a:lnTo>
                  <a:lnTo>
                    <a:pt x="226" y="1287"/>
                  </a:lnTo>
                  <a:lnTo>
                    <a:pt x="226" y="1287"/>
                  </a:lnTo>
                  <a:lnTo>
                    <a:pt x="210" y="1357"/>
                  </a:lnTo>
                  <a:lnTo>
                    <a:pt x="195" y="1435"/>
                  </a:lnTo>
                  <a:lnTo>
                    <a:pt x="187" y="1506"/>
                  </a:lnTo>
                  <a:lnTo>
                    <a:pt x="187" y="1592"/>
                  </a:lnTo>
                  <a:lnTo>
                    <a:pt x="187" y="1678"/>
                  </a:lnTo>
                  <a:lnTo>
                    <a:pt x="195" y="1755"/>
                  </a:lnTo>
                  <a:lnTo>
                    <a:pt x="210" y="1849"/>
                  </a:lnTo>
                  <a:lnTo>
                    <a:pt x="226" y="1935"/>
                  </a:lnTo>
                  <a:lnTo>
                    <a:pt x="226" y="1935"/>
                  </a:lnTo>
                  <a:lnTo>
                    <a:pt x="0" y="1990"/>
                  </a:lnTo>
                  <a:lnTo>
                    <a:pt x="0" y="1990"/>
                  </a:lnTo>
                  <a:lnTo>
                    <a:pt x="172" y="2458"/>
                  </a:lnTo>
                  <a:lnTo>
                    <a:pt x="172" y="2458"/>
                  </a:lnTo>
                  <a:lnTo>
                    <a:pt x="406" y="2341"/>
                  </a:lnTo>
                  <a:lnTo>
                    <a:pt x="406" y="2341"/>
                  </a:lnTo>
                  <a:lnTo>
                    <a:pt x="453" y="2411"/>
                  </a:lnTo>
                  <a:lnTo>
                    <a:pt x="500" y="2474"/>
                  </a:lnTo>
                  <a:lnTo>
                    <a:pt x="554" y="2536"/>
                  </a:lnTo>
                  <a:lnTo>
                    <a:pt x="616" y="2590"/>
                  </a:lnTo>
                  <a:lnTo>
                    <a:pt x="671" y="2645"/>
                  </a:lnTo>
                  <a:lnTo>
                    <a:pt x="733" y="2692"/>
                  </a:lnTo>
                  <a:lnTo>
                    <a:pt x="804" y="2723"/>
                  </a:lnTo>
                  <a:lnTo>
                    <a:pt x="866" y="2754"/>
                  </a:lnTo>
                  <a:lnTo>
                    <a:pt x="866" y="2754"/>
                  </a:lnTo>
                  <a:lnTo>
                    <a:pt x="749" y="3043"/>
                  </a:lnTo>
                  <a:lnTo>
                    <a:pt x="749" y="3043"/>
                  </a:lnTo>
                  <a:lnTo>
                    <a:pt x="1217" y="3223"/>
                  </a:lnTo>
                  <a:lnTo>
                    <a:pt x="1217" y="3223"/>
                  </a:lnTo>
                  <a:lnTo>
                    <a:pt x="1272" y="2988"/>
                  </a:lnTo>
                  <a:lnTo>
                    <a:pt x="1272" y="2988"/>
                  </a:lnTo>
                  <a:lnTo>
                    <a:pt x="1912" y="2988"/>
                  </a:lnTo>
                  <a:lnTo>
                    <a:pt x="1912" y="2988"/>
                  </a:lnTo>
                  <a:lnTo>
                    <a:pt x="2021" y="3223"/>
                  </a:lnTo>
                  <a:lnTo>
                    <a:pt x="2021" y="3223"/>
                  </a:lnTo>
                  <a:lnTo>
                    <a:pt x="2427" y="3043"/>
                  </a:lnTo>
                  <a:lnTo>
                    <a:pt x="2427" y="3043"/>
                  </a:lnTo>
                  <a:lnTo>
                    <a:pt x="2309" y="2754"/>
                  </a:lnTo>
                  <a:close/>
                  <a:moveTo>
                    <a:pt x="1966" y="2458"/>
                  </a:moveTo>
                  <a:lnTo>
                    <a:pt x="1966" y="2458"/>
                  </a:lnTo>
                  <a:lnTo>
                    <a:pt x="1880" y="2489"/>
                  </a:lnTo>
                  <a:lnTo>
                    <a:pt x="1787" y="2505"/>
                  </a:lnTo>
                  <a:lnTo>
                    <a:pt x="1693" y="2520"/>
                  </a:lnTo>
                  <a:lnTo>
                    <a:pt x="1607" y="2520"/>
                  </a:lnTo>
                  <a:lnTo>
                    <a:pt x="1514" y="2513"/>
                  </a:lnTo>
                  <a:lnTo>
                    <a:pt x="1420" y="2497"/>
                  </a:lnTo>
                  <a:lnTo>
                    <a:pt x="1335" y="2474"/>
                  </a:lnTo>
                  <a:lnTo>
                    <a:pt x="1249" y="2442"/>
                  </a:lnTo>
                  <a:lnTo>
                    <a:pt x="1170" y="2395"/>
                  </a:lnTo>
                  <a:lnTo>
                    <a:pt x="1092" y="2348"/>
                  </a:lnTo>
                  <a:lnTo>
                    <a:pt x="1014" y="2302"/>
                  </a:lnTo>
                  <a:lnTo>
                    <a:pt x="952" y="2239"/>
                  </a:lnTo>
                  <a:lnTo>
                    <a:pt x="890" y="2169"/>
                  </a:lnTo>
                  <a:lnTo>
                    <a:pt x="835" y="2099"/>
                  </a:lnTo>
                  <a:lnTo>
                    <a:pt x="788" y="2021"/>
                  </a:lnTo>
                  <a:lnTo>
                    <a:pt x="749" y="1935"/>
                  </a:lnTo>
                  <a:lnTo>
                    <a:pt x="749" y="1935"/>
                  </a:lnTo>
                  <a:lnTo>
                    <a:pt x="710" y="1849"/>
                  </a:lnTo>
                  <a:lnTo>
                    <a:pt x="686" y="1755"/>
                  </a:lnTo>
                  <a:lnTo>
                    <a:pt x="671" y="1670"/>
                  </a:lnTo>
                  <a:lnTo>
                    <a:pt x="663" y="1576"/>
                  </a:lnTo>
                  <a:lnTo>
                    <a:pt x="663" y="1490"/>
                  </a:lnTo>
                  <a:lnTo>
                    <a:pt x="671" y="1404"/>
                  </a:lnTo>
                  <a:lnTo>
                    <a:pt x="694" y="1318"/>
                  </a:lnTo>
                  <a:lnTo>
                    <a:pt x="718" y="1233"/>
                  </a:lnTo>
                  <a:lnTo>
                    <a:pt x="757" y="1155"/>
                  </a:lnTo>
                  <a:lnTo>
                    <a:pt x="804" y="1076"/>
                  </a:lnTo>
                  <a:lnTo>
                    <a:pt x="858" y="998"/>
                  </a:lnTo>
                  <a:lnTo>
                    <a:pt x="913" y="928"/>
                  </a:lnTo>
                  <a:lnTo>
                    <a:pt x="976" y="866"/>
                  </a:lnTo>
                  <a:lnTo>
                    <a:pt x="1053" y="804"/>
                  </a:lnTo>
                  <a:lnTo>
                    <a:pt x="1131" y="749"/>
                  </a:lnTo>
                  <a:lnTo>
                    <a:pt x="1217" y="702"/>
                  </a:lnTo>
                  <a:lnTo>
                    <a:pt x="1217" y="702"/>
                  </a:lnTo>
                  <a:lnTo>
                    <a:pt x="1311" y="678"/>
                  </a:lnTo>
                  <a:lnTo>
                    <a:pt x="1405" y="655"/>
                  </a:lnTo>
                  <a:lnTo>
                    <a:pt x="1506" y="647"/>
                  </a:lnTo>
                  <a:lnTo>
                    <a:pt x="1600" y="647"/>
                  </a:lnTo>
                  <a:lnTo>
                    <a:pt x="1693" y="655"/>
                  </a:lnTo>
                  <a:lnTo>
                    <a:pt x="1780" y="671"/>
                  </a:lnTo>
                  <a:lnTo>
                    <a:pt x="1865" y="694"/>
                  </a:lnTo>
                  <a:lnTo>
                    <a:pt x="1951" y="725"/>
                  </a:lnTo>
                  <a:lnTo>
                    <a:pt x="2029" y="764"/>
                  </a:lnTo>
                  <a:lnTo>
                    <a:pt x="2107" y="811"/>
                  </a:lnTo>
                  <a:lnTo>
                    <a:pt x="2177" y="866"/>
                  </a:lnTo>
                  <a:lnTo>
                    <a:pt x="2240" y="928"/>
                  </a:lnTo>
                  <a:lnTo>
                    <a:pt x="2294" y="990"/>
                  </a:lnTo>
                  <a:lnTo>
                    <a:pt x="2349" y="1069"/>
                  </a:lnTo>
                  <a:lnTo>
                    <a:pt x="2396" y="1147"/>
                  </a:lnTo>
                  <a:lnTo>
                    <a:pt x="2427" y="1233"/>
                  </a:lnTo>
                  <a:lnTo>
                    <a:pt x="2427" y="1233"/>
                  </a:lnTo>
                  <a:lnTo>
                    <a:pt x="2466" y="1318"/>
                  </a:lnTo>
                  <a:lnTo>
                    <a:pt x="2497" y="1412"/>
                  </a:lnTo>
                  <a:lnTo>
                    <a:pt x="2513" y="1506"/>
                  </a:lnTo>
                  <a:lnTo>
                    <a:pt x="2521" y="1599"/>
                  </a:lnTo>
                  <a:lnTo>
                    <a:pt x="2521" y="1686"/>
                  </a:lnTo>
                  <a:lnTo>
                    <a:pt x="2505" y="1778"/>
                  </a:lnTo>
                  <a:lnTo>
                    <a:pt x="2489" y="1872"/>
                  </a:lnTo>
                  <a:lnTo>
                    <a:pt x="2458" y="1958"/>
                  </a:lnTo>
                  <a:lnTo>
                    <a:pt x="2419" y="2037"/>
                  </a:lnTo>
                  <a:lnTo>
                    <a:pt x="2380" y="2115"/>
                  </a:lnTo>
                  <a:lnTo>
                    <a:pt x="2325" y="2192"/>
                  </a:lnTo>
                  <a:lnTo>
                    <a:pt x="2263" y="2262"/>
                  </a:lnTo>
                  <a:lnTo>
                    <a:pt x="2201" y="2325"/>
                  </a:lnTo>
                  <a:lnTo>
                    <a:pt x="2131" y="2380"/>
                  </a:lnTo>
                  <a:lnTo>
                    <a:pt x="2052" y="2427"/>
                  </a:lnTo>
                  <a:lnTo>
                    <a:pt x="1966" y="24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2524125" y="20638"/>
              <a:ext cx="4748213" cy="3594100"/>
            </a:xfrm>
            <a:custGeom>
              <a:avLst/>
              <a:gdLst>
                <a:gd name="T0" fmla="*/ 13188 w 13189"/>
                <a:gd name="T1" fmla="*/ 8311 h 9982"/>
                <a:gd name="T2" fmla="*/ 13188 w 13189"/>
                <a:gd name="T3" fmla="*/ 0 h 9982"/>
                <a:gd name="T4" fmla="*/ 0 w 13189"/>
                <a:gd name="T5" fmla="*/ 0 h 9982"/>
                <a:gd name="T6" fmla="*/ 0 w 13189"/>
                <a:gd name="T7" fmla="*/ 8311 h 9982"/>
                <a:gd name="T8" fmla="*/ 6197 w 13189"/>
                <a:gd name="T9" fmla="*/ 8311 h 9982"/>
                <a:gd name="T10" fmla="*/ 6197 w 13189"/>
                <a:gd name="T11" fmla="*/ 9146 h 9982"/>
                <a:gd name="T12" fmla="*/ 4105 w 13189"/>
                <a:gd name="T13" fmla="*/ 9146 h 9982"/>
                <a:gd name="T14" fmla="*/ 4105 w 13189"/>
                <a:gd name="T15" fmla="*/ 9981 h 9982"/>
                <a:gd name="T16" fmla="*/ 9083 w 13189"/>
                <a:gd name="T17" fmla="*/ 9981 h 9982"/>
                <a:gd name="T18" fmla="*/ 9083 w 13189"/>
                <a:gd name="T19" fmla="*/ 9146 h 9982"/>
                <a:gd name="T20" fmla="*/ 7032 w 13189"/>
                <a:gd name="T21" fmla="*/ 9146 h 9982"/>
                <a:gd name="T22" fmla="*/ 7032 w 13189"/>
                <a:gd name="T23" fmla="*/ 8311 h 9982"/>
                <a:gd name="T24" fmla="*/ 13188 w 13189"/>
                <a:gd name="T25" fmla="*/ 8311 h 9982"/>
                <a:gd name="T26" fmla="*/ 828 w 13189"/>
                <a:gd name="T27" fmla="*/ 7476 h 9982"/>
                <a:gd name="T28" fmla="*/ 828 w 13189"/>
                <a:gd name="T29" fmla="*/ 835 h 9982"/>
                <a:gd name="T30" fmla="*/ 12361 w 13189"/>
                <a:gd name="T31" fmla="*/ 835 h 9982"/>
                <a:gd name="T32" fmla="*/ 12361 w 13189"/>
                <a:gd name="T33" fmla="*/ 7476 h 9982"/>
                <a:gd name="T34" fmla="*/ 828 w 13189"/>
                <a:gd name="T35" fmla="*/ 7476 h 9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89" h="9982">
                  <a:moveTo>
                    <a:pt x="13188" y="8311"/>
                  </a:moveTo>
                  <a:lnTo>
                    <a:pt x="13188" y="0"/>
                  </a:lnTo>
                  <a:lnTo>
                    <a:pt x="0" y="0"/>
                  </a:lnTo>
                  <a:lnTo>
                    <a:pt x="0" y="8311"/>
                  </a:lnTo>
                  <a:lnTo>
                    <a:pt x="6197" y="8311"/>
                  </a:lnTo>
                  <a:lnTo>
                    <a:pt x="6197" y="9146"/>
                  </a:lnTo>
                  <a:lnTo>
                    <a:pt x="4105" y="9146"/>
                  </a:lnTo>
                  <a:lnTo>
                    <a:pt x="4105" y="9981"/>
                  </a:lnTo>
                  <a:lnTo>
                    <a:pt x="9083" y="9981"/>
                  </a:lnTo>
                  <a:lnTo>
                    <a:pt x="9083" y="9146"/>
                  </a:lnTo>
                  <a:lnTo>
                    <a:pt x="7032" y="9146"/>
                  </a:lnTo>
                  <a:lnTo>
                    <a:pt x="7032" y="8311"/>
                  </a:lnTo>
                  <a:lnTo>
                    <a:pt x="13188" y="8311"/>
                  </a:lnTo>
                  <a:close/>
                  <a:moveTo>
                    <a:pt x="828" y="7476"/>
                  </a:moveTo>
                  <a:lnTo>
                    <a:pt x="828" y="835"/>
                  </a:lnTo>
                  <a:lnTo>
                    <a:pt x="12361" y="835"/>
                  </a:lnTo>
                  <a:lnTo>
                    <a:pt x="12361" y="7476"/>
                  </a:lnTo>
                  <a:lnTo>
                    <a:pt x="828" y="747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32597">
                <a:defRPr/>
              </a:pPr>
              <a:endParaRPr lang="en-US" sz="1836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0645" y="4014935"/>
            <a:ext cx="5826739" cy="2909759"/>
            <a:chOff x="4274283" y="4244766"/>
            <a:chExt cx="5223534" cy="260853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DA78E-AD61-4B60-9FF6-D2CF7463003A}"/>
                </a:ext>
              </a:extLst>
            </p:cNvPr>
            <p:cNvSpPr/>
            <p:nvPr/>
          </p:nvSpPr>
          <p:spPr>
            <a:xfrm rot="19093367">
              <a:off x="4274283" y="4659960"/>
              <a:ext cx="1380653" cy="36467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2418">
                <a:defRPr/>
              </a:pPr>
              <a:r>
                <a:rPr lang="en-US" sz="1224" dirty="0">
                  <a:solidFill>
                    <a:srgbClr val="001F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PLAN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 rot="20856135">
              <a:off x="4675552" y="4477901"/>
              <a:ext cx="1823343" cy="1971492"/>
              <a:chOff x="4954635" y="6278130"/>
              <a:chExt cx="1619005" cy="1750551"/>
            </a:xfrm>
          </p:grpSpPr>
          <p:sp>
            <p:nvSpPr>
              <p:cNvPr id="6" name="Arc 5"/>
              <p:cNvSpPr/>
              <p:nvPr/>
            </p:nvSpPr>
            <p:spPr>
              <a:xfrm rot="17845509">
                <a:off x="4954635" y="6409676"/>
                <a:ext cx="1619005" cy="1619005"/>
              </a:xfrm>
              <a:prstGeom prst="arc">
                <a:avLst>
                  <a:gd name="adj1" fmla="val 19771581"/>
                  <a:gd name="adj2" fmla="val 1372970"/>
                </a:avLst>
              </a:prstGeom>
              <a:ln w="381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endParaRPr lang="en-US" sz="1224">
                  <a:solidFill>
                    <a:srgbClr val="505050"/>
                  </a:solidFill>
                  <a:latin typeface="Segoe UI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024F41D-4165-473A-8FBA-4C9F92E435CE}"/>
                  </a:ext>
                </a:extLst>
              </p:cNvPr>
              <p:cNvGrpSpPr/>
              <p:nvPr/>
            </p:nvGrpSpPr>
            <p:grpSpPr>
              <a:xfrm flipH="1">
                <a:off x="5690385" y="6278130"/>
                <a:ext cx="140254" cy="188391"/>
                <a:chOff x="7225968" y="3257531"/>
                <a:chExt cx="159659" cy="192169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BB3BE30-A94E-44F3-8560-836BC45716B5}"/>
                    </a:ext>
                  </a:extLst>
                </p:cNvPr>
                <p:cNvCxnSpPr/>
                <p:nvPr/>
              </p:nvCxnSpPr>
              <p:spPr>
                <a:xfrm rot="2700000">
                  <a:off x="7225968" y="3337361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12891F40-1143-4706-A085-F06A13D83B6F}"/>
                    </a:ext>
                  </a:extLst>
                </p:cNvPr>
                <p:cNvCxnSpPr/>
                <p:nvPr/>
              </p:nvCxnSpPr>
              <p:spPr>
                <a:xfrm rot="18900000" flipH="1">
                  <a:off x="7225968" y="3449700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/>
            <p:cNvGrpSpPr/>
            <p:nvPr/>
          </p:nvGrpSpPr>
          <p:grpSpPr>
            <a:xfrm rot="14953799">
              <a:off x="4583504" y="4479815"/>
              <a:ext cx="1823343" cy="1971492"/>
              <a:chOff x="4954635" y="6278130"/>
              <a:chExt cx="1619005" cy="1750551"/>
            </a:xfrm>
          </p:grpSpPr>
          <p:sp>
            <p:nvSpPr>
              <p:cNvPr id="45" name="Arc 44"/>
              <p:cNvSpPr/>
              <p:nvPr/>
            </p:nvSpPr>
            <p:spPr>
              <a:xfrm rot="17845509">
                <a:off x="4954635" y="6409676"/>
                <a:ext cx="1619005" cy="1619005"/>
              </a:xfrm>
              <a:prstGeom prst="arc">
                <a:avLst>
                  <a:gd name="adj1" fmla="val 19771581"/>
                  <a:gd name="adj2" fmla="val 789411"/>
                </a:avLst>
              </a:prstGeom>
              <a:ln w="381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endParaRPr lang="en-US" sz="1224">
                  <a:solidFill>
                    <a:srgbClr val="505050"/>
                  </a:solidFill>
                  <a:latin typeface="Segoe UI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024F41D-4165-473A-8FBA-4C9F92E435CE}"/>
                  </a:ext>
                </a:extLst>
              </p:cNvPr>
              <p:cNvGrpSpPr/>
              <p:nvPr/>
            </p:nvGrpSpPr>
            <p:grpSpPr>
              <a:xfrm flipH="1">
                <a:off x="5690385" y="6278130"/>
                <a:ext cx="140254" cy="188391"/>
                <a:chOff x="7225968" y="3257531"/>
                <a:chExt cx="159659" cy="192169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BB3BE30-A94E-44F3-8560-836BC45716B5}"/>
                    </a:ext>
                  </a:extLst>
                </p:cNvPr>
                <p:cNvCxnSpPr/>
                <p:nvPr/>
              </p:nvCxnSpPr>
              <p:spPr>
                <a:xfrm rot="2700000">
                  <a:off x="7225968" y="3337361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2891F40-1143-4706-A085-F06A13D83B6F}"/>
                    </a:ext>
                  </a:extLst>
                </p:cNvPr>
                <p:cNvCxnSpPr/>
                <p:nvPr/>
              </p:nvCxnSpPr>
              <p:spPr>
                <a:xfrm rot="18900000" flipH="1">
                  <a:off x="7225968" y="3449700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 rot="13271903" flipH="1">
              <a:off x="7332229" y="4677111"/>
              <a:ext cx="1823343" cy="1971492"/>
              <a:chOff x="4954635" y="6278130"/>
              <a:chExt cx="1619005" cy="1750551"/>
            </a:xfrm>
          </p:grpSpPr>
          <p:sp>
            <p:nvSpPr>
              <p:cNvPr id="50" name="Arc 49"/>
              <p:cNvSpPr/>
              <p:nvPr/>
            </p:nvSpPr>
            <p:spPr>
              <a:xfrm rot="17845509">
                <a:off x="4954635" y="6409676"/>
                <a:ext cx="1619005" cy="1619005"/>
              </a:xfrm>
              <a:prstGeom prst="arc">
                <a:avLst>
                  <a:gd name="adj1" fmla="val 19771581"/>
                  <a:gd name="adj2" fmla="val 1288391"/>
                </a:avLst>
              </a:prstGeom>
              <a:ln w="381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endParaRPr lang="en-US" sz="1224">
                  <a:solidFill>
                    <a:srgbClr val="505050"/>
                  </a:solidFill>
                  <a:latin typeface="Segoe UI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024F41D-4165-473A-8FBA-4C9F92E435CE}"/>
                  </a:ext>
                </a:extLst>
              </p:cNvPr>
              <p:cNvGrpSpPr/>
              <p:nvPr/>
            </p:nvGrpSpPr>
            <p:grpSpPr>
              <a:xfrm flipH="1">
                <a:off x="5690385" y="6278130"/>
                <a:ext cx="140254" cy="188391"/>
                <a:chOff x="7225968" y="3257531"/>
                <a:chExt cx="159659" cy="192169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BB3BE30-A94E-44F3-8560-836BC45716B5}"/>
                    </a:ext>
                  </a:extLst>
                </p:cNvPr>
                <p:cNvCxnSpPr/>
                <p:nvPr/>
              </p:nvCxnSpPr>
              <p:spPr>
                <a:xfrm rot="2700000">
                  <a:off x="7225968" y="3337361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2891F40-1143-4706-A085-F06A13D83B6F}"/>
                    </a:ext>
                  </a:extLst>
                </p:cNvPr>
                <p:cNvCxnSpPr/>
                <p:nvPr/>
              </p:nvCxnSpPr>
              <p:spPr>
                <a:xfrm rot="18900000" flipH="1">
                  <a:off x="7225968" y="3449700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53"/>
            <p:cNvGrpSpPr/>
            <p:nvPr/>
          </p:nvGrpSpPr>
          <p:grpSpPr>
            <a:xfrm rot="6606429" flipH="1">
              <a:off x="7486978" y="4618863"/>
              <a:ext cx="1823343" cy="1971492"/>
              <a:chOff x="4954635" y="6278130"/>
              <a:chExt cx="1619005" cy="1750551"/>
            </a:xfrm>
          </p:grpSpPr>
          <p:sp>
            <p:nvSpPr>
              <p:cNvPr id="55" name="Arc 54"/>
              <p:cNvSpPr/>
              <p:nvPr/>
            </p:nvSpPr>
            <p:spPr>
              <a:xfrm rot="17845509">
                <a:off x="4954635" y="6409676"/>
                <a:ext cx="1619005" cy="1619005"/>
              </a:xfrm>
              <a:prstGeom prst="arc">
                <a:avLst>
                  <a:gd name="adj1" fmla="val 19771581"/>
                  <a:gd name="adj2" fmla="val 789411"/>
                </a:avLst>
              </a:prstGeom>
              <a:ln w="381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endParaRPr lang="en-US" sz="1224">
                  <a:solidFill>
                    <a:srgbClr val="505050"/>
                  </a:solidFill>
                  <a:latin typeface="Segoe U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024F41D-4165-473A-8FBA-4C9F92E435CE}"/>
                  </a:ext>
                </a:extLst>
              </p:cNvPr>
              <p:cNvGrpSpPr/>
              <p:nvPr/>
            </p:nvGrpSpPr>
            <p:grpSpPr>
              <a:xfrm flipH="1">
                <a:off x="5690385" y="6278130"/>
                <a:ext cx="140254" cy="188391"/>
                <a:chOff x="7225968" y="3257531"/>
                <a:chExt cx="159659" cy="19216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BB3BE30-A94E-44F3-8560-836BC45716B5}"/>
                    </a:ext>
                  </a:extLst>
                </p:cNvPr>
                <p:cNvCxnSpPr/>
                <p:nvPr/>
              </p:nvCxnSpPr>
              <p:spPr>
                <a:xfrm rot="2700000">
                  <a:off x="7225968" y="3337361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2891F40-1143-4706-A085-F06A13D83B6F}"/>
                    </a:ext>
                  </a:extLst>
                </p:cNvPr>
                <p:cNvCxnSpPr/>
                <p:nvPr/>
              </p:nvCxnSpPr>
              <p:spPr>
                <a:xfrm rot="18900000" flipH="1">
                  <a:off x="7225968" y="3449700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/>
            <p:cNvGrpSpPr/>
            <p:nvPr/>
          </p:nvGrpSpPr>
          <p:grpSpPr>
            <a:xfrm rot="454403" flipH="1">
              <a:off x="7540788" y="4519029"/>
              <a:ext cx="1823343" cy="1971492"/>
              <a:chOff x="4954635" y="6278130"/>
              <a:chExt cx="1619005" cy="1750551"/>
            </a:xfrm>
          </p:grpSpPr>
          <p:sp>
            <p:nvSpPr>
              <p:cNvPr id="67" name="Arc 66"/>
              <p:cNvSpPr/>
              <p:nvPr/>
            </p:nvSpPr>
            <p:spPr>
              <a:xfrm rot="17845509">
                <a:off x="4954635" y="6409676"/>
                <a:ext cx="1619005" cy="1619005"/>
              </a:xfrm>
              <a:prstGeom prst="arc">
                <a:avLst>
                  <a:gd name="adj1" fmla="val 19771581"/>
                  <a:gd name="adj2" fmla="val 789411"/>
                </a:avLst>
              </a:prstGeom>
              <a:ln w="381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endParaRPr lang="en-US" sz="1224">
                  <a:solidFill>
                    <a:srgbClr val="505050"/>
                  </a:solidFill>
                  <a:latin typeface="Segoe UI"/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0024F41D-4165-473A-8FBA-4C9F92E435CE}"/>
                  </a:ext>
                </a:extLst>
              </p:cNvPr>
              <p:cNvGrpSpPr/>
              <p:nvPr/>
            </p:nvGrpSpPr>
            <p:grpSpPr>
              <a:xfrm flipH="1">
                <a:off x="5690385" y="6278130"/>
                <a:ext cx="140254" cy="188391"/>
                <a:chOff x="7225968" y="3257531"/>
                <a:chExt cx="159659" cy="192169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BB3BE30-A94E-44F3-8560-836BC45716B5}"/>
                    </a:ext>
                  </a:extLst>
                </p:cNvPr>
                <p:cNvCxnSpPr/>
                <p:nvPr/>
              </p:nvCxnSpPr>
              <p:spPr>
                <a:xfrm rot="2700000">
                  <a:off x="7225968" y="3337361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2891F40-1143-4706-A085-F06A13D83B6F}"/>
                    </a:ext>
                  </a:extLst>
                </p:cNvPr>
                <p:cNvCxnSpPr/>
                <p:nvPr/>
              </p:nvCxnSpPr>
              <p:spPr>
                <a:xfrm rot="18900000" flipH="1">
                  <a:off x="7225968" y="3449700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 78"/>
            <p:cNvGrpSpPr/>
            <p:nvPr/>
          </p:nvGrpSpPr>
          <p:grpSpPr>
            <a:xfrm rot="9580774">
              <a:off x="4663820" y="4645739"/>
              <a:ext cx="1823343" cy="1971492"/>
              <a:chOff x="4954635" y="6278130"/>
              <a:chExt cx="1619005" cy="1750551"/>
            </a:xfrm>
          </p:grpSpPr>
          <p:sp>
            <p:nvSpPr>
              <p:cNvPr id="80" name="Arc 79"/>
              <p:cNvSpPr/>
              <p:nvPr/>
            </p:nvSpPr>
            <p:spPr>
              <a:xfrm rot="17845509">
                <a:off x="4954635" y="6409676"/>
                <a:ext cx="1619005" cy="1619005"/>
              </a:xfrm>
              <a:prstGeom prst="arc">
                <a:avLst>
                  <a:gd name="adj1" fmla="val 19771581"/>
                  <a:gd name="adj2" fmla="val 789411"/>
                </a:avLst>
              </a:prstGeom>
              <a:ln w="381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32597">
                  <a:defRPr/>
                </a:pPr>
                <a:endParaRPr lang="en-US" sz="1224">
                  <a:solidFill>
                    <a:srgbClr val="505050"/>
                  </a:solidFill>
                  <a:latin typeface="Segoe UI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024F41D-4165-473A-8FBA-4C9F92E435CE}"/>
                  </a:ext>
                </a:extLst>
              </p:cNvPr>
              <p:cNvGrpSpPr/>
              <p:nvPr/>
            </p:nvGrpSpPr>
            <p:grpSpPr>
              <a:xfrm flipH="1">
                <a:off x="5690385" y="6278130"/>
                <a:ext cx="140254" cy="188391"/>
                <a:chOff x="7225968" y="3257531"/>
                <a:chExt cx="159659" cy="192169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BB3BE30-A94E-44F3-8560-836BC45716B5}"/>
                    </a:ext>
                  </a:extLst>
                </p:cNvPr>
                <p:cNvCxnSpPr/>
                <p:nvPr/>
              </p:nvCxnSpPr>
              <p:spPr>
                <a:xfrm rot="2700000">
                  <a:off x="7225968" y="3337361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2891F40-1143-4706-A085-F06A13D83B6F}"/>
                    </a:ext>
                  </a:extLst>
                </p:cNvPr>
                <p:cNvCxnSpPr/>
                <p:nvPr/>
              </p:nvCxnSpPr>
              <p:spPr>
                <a:xfrm rot="18900000" flipH="1">
                  <a:off x="7225968" y="3449700"/>
                  <a:ext cx="159659" cy="0"/>
                </a:xfrm>
                <a:prstGeom prst="line">
                  <a:avLst/>
                </a:prstGeom>
                <a:ln w="38100" cap="sq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79DA78E-AD61-4B60-9FF6-D2CF7463003A}"/>
                </a:ext>
              </a:extLst>
            </p:cNvPr>
            <p:cNvSpPr/>
            <p:nvPr/>
          </p:nvSpPr>
          <p:spPr>
            <a:xfrm rot="3078770">
              <a:off x="4253365" y="5980630"/>
              <a:ext cx="1380653" cy="36467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2418">
                <a:defRPr/>
              </a:pPr>
              <a:r>
                <a:rPr lang="en-US" sz="1224" dirty="0">
                  <a:solidFill>
                    <a:srgbClr val="001F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BUILD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79DA78E-AD61-4B60-9FF6-D2CF7463003A}"/>
                </a:ext>
              </a:extLst>
            </p:cNvPr>
            <p:cNvSpPr/>
            <p:nvPr/>
          </p:nvSpPr>
          <p:spPr>
            <a:xfrm rot="2700000">
              <a:off x="5824855" y="5385639"/>
              <a:ext cx="2198366" cy="31186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2418">
                <a:defRPr/>
              </a:pPr>
              <a:r>
                <a:rPr lang="en-US" sz="1224" dirty="0">
                  <a:solidFill>
                    <a:srgbClr val="001F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CONTINUOUS DEVELOPMENT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79DA78E-AD61-4B60-9FF6-D2CF7463003A}"/>
                </a:ext>
              </a:extLst>
            </p:cNvPr>
            <p:cNvSpPr/>
            <p:nvPr/>
          </p:nvSpPr>
          <p:spPr>
            <a:xfrm rot="19261686">
              <a:off x="5521742" y="5810373"/>
              <a:ext cx="1884468" cy="36467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2418">
                <a:defRPr/>
              </a:pPr>
              <a:r>
                <a:rPr lang="en-US" sz="1224" dirty="0">
                  <a:solidFill>
                    <a:srgbClr val="001F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CONTINUOUS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9DA78E-AD61-4B60-9FF6-D2CF7463003A}"/>
                </a:ext>
              </a:extLst>
            </p:cNvPr>
            <p:cNvSpPr/>
            <p:nvPr/>
          </p:nvSpPr>
          <p:spPr>
            <a:xfrm rot="19143801">
              <a:off x="6529880" y="4993067"/>
              <a:ext cx="1884468" cy="36467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2418">
                <a:defRPr/>
              </a:pPr>
              <a:r>
                <a:rPr lang="en-US" sz="1224" dirty="0">
                  <a:solidFill>
                    <a:srgbClr val="001F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INTEGRATION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79DA78E-AD61-4B60-9FF6-D2CF7463003A}"/>
                </a:ext>
              </a:extLst>
            </p:cNvPr>
            <p:cNvSpPr/>
            <p:nvPr/>
          </p:nvSpPr>
          <p:spPr>
            <a:xfrm rot="19435941">
              <a:off x="8117164" y="6099276"/>
              <a:ext cx="1380653" cy="36467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2418">
                <a:defRPr/>
              </a:pPr>
              <a:r>
                <a:rPr lang="en-US" sz="1224" dirty="0">
                  <a:solidFill>
                    <a:srgbClr val="001F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OPERATE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9DA78E-AD61-4B60-9FF6-D2CF7463003A}"/>
                </a:ext>
              </a:extLst>
            </p:cNvPr>
            <p:cNvSpPr/>
            <p:nvPr/>
          </p:nvSpPr>
          <p:spPr>
            <a:xfrm rot="2950181">
              <a:off x="8276841" y="4752753"/>
              <a:ext cx="1380653" cy="36467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2418">
                <a:defRPr/>
              </a:pPr>
              <a:r>
                <a:rPr lang="en-US" sz="1224">
                  <a:solidFill>
                    <a:srgbClr val="001F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DEPLOY</a:t>
              </a:r>
              <a:endParaRPr lang="en-US" sz="1224" dirty="0">
                <a:solidFill>
                  <a:srgbClr val="001F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9E236F5A-9F0E-42C7-84B6-FBBD8891BED0}"/>
              </a:ext>
            </a:extLst>
          </p:cNvPr>
          <p:cNvSpPr/>
          <p:nvPr/>
        </p:nvSpPr>
        <p:spPr>
          <a:xfrm>
            <a:off x="2070836" y="2583940"/>
            <a:ext cx="3485758" cy="88483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/>
          <a:p>
            <a:pPr algn="ctr" defTabSz="932418">
              <a:spcAft>
                <a:spcPts val="600"/>
              </a:spcAft>
              <a:defRPr/>
            </a:pPr>
            <a:r>
              <a:rPr lang="en-US" sz="1836" b="1" dirty="0">
                <a:solidFill>
                  <a:srgbClr val="0078D7"/>
                </a:solidFill>
                <a:latin typeface="Segoe UI"/>
                <a:cs typeface="Segoe UI Semibold" panose="020B0702040204020203" pitchFamily="34" charset="0"/>
              </a:rPr>
              <a:t>Integrated tooling</a:t>
            </a:r>
          </a:p>
          <a:p>
            <a:pPr algn="ctr" defTabSz="932418">
              <a:spcAft>
                <a:spcPts val="600"/>
              </a:spcAft>
              <a:defRPr/>
            </a:pPr>
            <a:r>
              <a:rPr lang="en-US" sz="1632" dirty="0">
                <a:gradFill>
                  <a:gsLst>
                    <a:gs pos="0">
                      <a:srgbClr val="4F504F"/>
                    </a:gs>
                    <a:gs pos="100000">
                      <a:srgbClr val="4F504F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Visual Studios</a:t>
            </a:r>
            <a:br>
              <a:rPr lang="en-US" sz="1632" dirty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</a:br>
            <a:r>
              <a:rPr lang="en-US" sz="1632" dirty="0">
                <a:gradFill>
                  <a:gsLst>
                    <a:gs pos="0">
                      <a:srgbClr val="4F504F"/>
                    </a:gs>
                    <a:gs pos="100000">
                      <a:srgbClr val="4F504F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Third parties  </a:t>
            </a:r>
            <a:r>
              <a:rPr lang="en-US" sz="1632" dirty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|</a:t>
            </a:r>
            <a:r>
              <a:rPr lang="en-US" sz="1632" dirty="0">
                <a:gradFill>
                  <a:gsLst>
                    <a:gs pos="0">
                      <a:srgbClr val="4F504F"/>
                    </a:gs>
                    <a:gs pos="100000">
                      <a:srgbClr val="4F504F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  DevOps</a:t>
            </a:r>
          </a:p>
        </p:txBody>
      </p:sp>
    </p:spTree>
    <p:extLst>
      <p:ext uri="{BB962C8B-B14F-4D97-AF65-F5344CB8AC3E}">
        <p14:creationId xmlns:p14="http://schemas.microsoft.com/office/powerpoint/2010/main" val="13571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3.33333E-6 0.0458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1.11111E-6 L -4.16667E-7 0.133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3.95833E-6 0.1338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9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1.11111E-6 L 1.875E-6 0.133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0" grpId="0"/>
      <p:bldP spid="60" grpId="1"/>
      <p:bldP spid="62" grpId="0"/>
      <p:bldP spid="62" grpId="1"/>
      <p:bldP spid="63" grpId="0"/>
      <p:bldP spid="63" grpId="1"/>
      <p:bldP spid="90" grpId="0" animBg="1"/>
      <p:bldP spid="68" grpId="0"/>
      <p:bldP spid="6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73be1c72a90bff0e4d48e243e11b521b&quot;,&quot;LanguageCode&quot;:&quot;en-US&quot;,&quot;SlideGuids&quot;:[&quot;d443dbb0-31ee-45e5-b854-9a0120975470&quot;,&quot;2d000675-0d76-4608-8f2f-86f021118843&quot;,&quot;c5292a84-6266-4bea-93bb-5b29976c2624&quot;,&quot;57b73bbe-f17c-459a-9a3d-1b4025a491b5&quot;,&quot;d92b781c-9f91-40bb-9415-bcb30a1713a5&quot;,&quot;2d9ca3a7-3292-42e1-8247-1b91298ebc24&quot;,&quot;6b2c4eee-0d2c-4bb8-9a9e-0150a84b329c&quot;,&quot;179fc70f-92b2-421e-8c8d-ae5349ccc747&quot;,&quot;126327db-ff59-454e-9359-0b79ed0d726d&quot;,&quot;e805c042-3d1b-498b-afc5-e1f9261a8b3f&quot;,&quot;04fbe815-deb4-4057-9236-fccb0d9b98fc&quot;,&quot;783bb042-e7ee-49b8-8971-d7105c1bc713&quot;,&quot;35bca098-255b-446b-b17e-d64309dbcaac&quot;,&quot;e727dfb4-8c47-430b-bce5-4a200c92a7a4&quot;,&quot;587cc8e7-d72c-4f75-a30f-6c2076977523&quot;,&quot;d17e5382-8eaa-402b-b659-36261d902655&quot;,&quot;e904dab4-3700-4369-8929-8f0f33ca8e6e&quot;,&quot;10a17804-a677-459f-9abe-dba084b01732&quot;,&quot;9b8a4e3e-2ba3-4f4a-ad8a-5d02b4f01232&quot;,&quot;91b4b5dd-5a75-4a7f-b0da-c45fcc9d6ae0&quot;,&quot;1aeb1e85-0d0f-41f1-b136-6adb44f2e68b&quot;,&quot;9adcc4b8-d846-4b35-ab9b-af133e77aec3&quot;,&quot;bd276724-c5c1-4f33-9c81-e5ec7ae5ecb1&quot;],&quot;TimeStamp&quot;:&quot;2018-08-10T09:19:06.5266616-05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443dbb0-31ee-45e5-b854-9a0120975470&quot;,&quot;TimeStamp&quot;:&quot;2018-08-10T09:19:06.4986277-05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d000675-0d76-4608-8f2f-86f021118843&quot;,&quot;TimeStamp&quot;:&quot;2018-08-10T09:19:06.5116207-05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5292a84-6266-4bea-93bb-5b29976c2624&quot;,&quot;TimeStamp&quot;:&quot;2018-08-10T09:19:06.5126165-05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7b73bbe-f17c-459a-9a3d-1b4025a491b5&quot;,&quot;TimeStamp&quot;:&quot;2018-08-10T09:19:06.513615-05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92b781c-9f91-40bb-9415-bcb30a1713a5&quot;,&quot;TimeStamp&quot;:&quot;2018-08-10T09:19:06.5146145-05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adcc4b8-d846-4b35-ab9b-af133e77aec3&quot;,&quot;TimeStamp&quot;:&quot;2018-08-10T09:19:06.5246122-05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6724-c5c1-4f33-9c81-e5ec7ae5ecb1&quot;,&quot;TimeStamp&quot;:&quot;2018-08-10T09:19:06.5256561-05:00&quot;}"/>
</p:tagLst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1D522DD5-C1DC-4C2B-B827-42953E3CF17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EED2195D-7D4D-40A6-B00F-6234A162E79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4009E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3CFC6743-B7EC-42D1-BCB7-9BBBD7994DE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Custom</PresentationFormat>
  <Paragraphs>293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MS PGothic</vt:lpstr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LIGHT GRAY TEMPLATE</vt:lpstr>
      <vt:lpstr>DARK GRAY TEMPLATE</vt:lpstr>
      <vt:lpstr>Women Who Code &amp;  Tulsa Cloud Cooperative</vt:lpstr>
      <vt:lpstr>Azure Intro &amp;  Azure App Service Web Apps</vt:lpstr>
      <vt:lpstr>About Me</vt:lpstr>
      <vt:lpstr>About you</vt:lpstr>
      <vt:lpstr>Regional Events</vt:lpstr>
      <vt:lpstr>Watch User Group presentations for FREE online! We now have over 800 presentations online  </vt:lpstr>
      <vt:lpstr>Azure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App Service Web Apps</vt:lpstr>
      <vt:lpstr>PowerPoint Presentation</vt:lpstr>
      <vt:lpstr>550K active customers    1.7M apps &amp; sites hosted    &gt;20B requests per day</vt:lpstr>
      <vt:lpstr>Thank you! Your Feedback is Important</vt:lpstr>
      <vt:lpstr>The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2018-08-10T14:15:27Z</dcterms:created>
  <dcterms:modified xsi:type="dcterms:W3CDTF">2018-08-24T21:51:19Z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2018-08-10T14:17:29.0410106Z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