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75" y="19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1DCF-C6CA-4528-B323-9626741F8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B5C9-EBF4-4946-8982-F6C61B653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A5E4-BECC-4F7E-883D-59702F3C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0EA1-9062-4E41-BCF7-4B0E7D97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E8D-0BE7-4B84-A3BF-CCC9427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D548-C4D6-4A95-ADD4-0FD2FB72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D2452-2451-4153-B643-6A13E98DC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ED49-F38D-4EE8-8DC4-A7011C06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12FB-82CD-4AFA-9B68-B418C4C4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9EE-6EE7-4119-9805-E9C051DA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0722D-671F-48AB-82EA-BD263FFF0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6899F-DC3B-4470-BC79-A3E53FE5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005F-1207-4AE1-AFE8-BBFD3271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9286-1235-491D-955C-BA326774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2050-B9FC-45DF-B059-6C1F5459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1D32-6DCA-41C5-AE85-062F4C7C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46A0-83EF-4028-BA0A-003DDB59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19AA-2592-417E-86AC-90ACCFB4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AA4B-D714-4F0B-BF22-8B638A1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C14E-F8E3-4A19-A89E-40BC8EC1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C5C5-0C28-4797-8ADB-B672928A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C848-4BFE-4F04-89EF-EFF565C8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589A-2993-4DF5-BA1B-79B7983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5357-CEA4-46CB-8D13-3AC9EF9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7920-8311-4BA0-A7F2-DC87A17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55BD-63AB-44DF-A47A-6BC187D8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29BC-E5CD-4C09-906A-361DFCACD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0B29D-947F-431F-B0AE-B7F6D3F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6FE0F-AB23-4A7B-9F15-0FB86D8C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88B5-F7A1-4BEB-A096-2672976C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5541D-8735-4DF4-8D32-3A107BCA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1EAA-E9ED-4AD7-A579-AF3C330E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D8EC-6B51-4619-94BE-D6EBAC6F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B8D2-F1C8-478E-8D6B-C2E57F576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4C484-D52D-4EDC-A930-78C67A94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EAF2F-C665-4D71-83A4-7A5ACAC3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BA8D2-6B01-4158-82D3-30492835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AFCE9-9608-4EA2-909E-6D1D12F3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03FEB-131F-4E10-AEEF-061A98C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C35F-0A62-40A4-98E5-5B68A5B3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33A4D-1E2F-4CC7-8878-B26AE930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2F61-92EE-4B94-9622-74764295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E9363-A29F-4174-B94C-3505A79B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D044A-845A-4B83-8A4F-F91614FC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10987-393F-48B3-B9DC-7ECD87B5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D8FBF-1D0E-4A42-842F-6FF06124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78F2-7F5A-48EE-82B9-BAD4EF03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BD52-AEAC-40BE-9666-58C1D65C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FEBD7-EAB0-450B-BF01-AFCEE629C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CA2F-4E71-488A-AF63-65BCB38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C898-6452-4045-9B8D-D8DB88C4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A56B6-BADE-4E05-83A3-A6BB1CF2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F76-4BEB-4C22-800F-98B59763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A6427-80F1-4EDE-A138-DF7866CEF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60F71-635D-4BD9-8C44-BFD7FD2EA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76D5-E7B7-4F08-9AC2-BF508A1A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2E1B8-99C6-4B16-8A8B-31A36F7F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6713-C6C2-4A49-8076-D6C75DBF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5EE45-C210-4B94-88DA-5B81EE45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FEB8-232D-4DA1-908E-01BD0E9C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628C-E98D-46A2-95BE-6E6BC29F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873-FE45-4CC4-A65A-D115D274EA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276E-7C5E-49DB-941C-5700E4664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DE7F-54EB-42D5-AFF1-CC2E64F4F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54F9D-33A9-46E2-8BCC-D77AFA381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20" y="5073812"/>
            <a:ext cx="6331904" cy="1146013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>
                <a:solidFill>
                  <a:srgbClr val="000000"/>
                </a:solidFill>
              </a:rPr>
              <a:t>Making with the BBC micro:bit</a:t>
            </a: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FABFA-6C5A-4006-9D1F-37CEDAF60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97" y="5074282"/>
            <a:ext cx="5946202" cy="805978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https://aka.ms/ChickTechATX2018MicroBit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6FA1B6B-54C7-4DBB-8B63-0B34C023B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7" b="29375"/>
          <a:stretch/>
        </p:blipFill>
        <p:spPr>
          <a:xfrm>
            <a:off x="366100" y="1132991"/>
            <a:ext cx="2629584" cy="1142764"/>
          </a:xfrm>
          <a:prstGeom prst="rect">
            <a:avLst/>
          </a:prstGeom>
        </p:spPr>
      </p:pic>
      <p:sp>
        <p:nvSpPr>
          <p:cNvPr id="22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D8CC034-0CA0-47AE-8939-BC57C49B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t="31390" r="10365" b="35925"/>
          <a:stretch/>
        </p:blipFill>
        <p:spPr>
          <a:xfrm>
            <a:off x="5006561" y="1059097"/>
            <a:ext cx="2365405" cy="551509"/>
          </a:xfrm>
          <a:prstGeom prst="rect">
            <a:avLst/>
          </a:prstGeom>
        </p:spPr>
      </p:pic>
      <p:pic>
        <p:nvPicPr>
          <p:cNvPr id="9" name="Picture 8" descr="A close up of a remote control&#10;&#10;Description automatically generated">
            <a:extLst>
              <a:ext uri="{FF2B5EF4-FFF2-40B4-BE49-F238E27FC236}">
                <a16:creationId xmlns:a16="http://schemas.microsoft.com/office/drawing/2014/main" id="{B88526FF-1BD0-4CA9-BE16-7B6E18A06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99" y="321492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0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2D390-F3EE-4290-B190-1C18BD2D2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58" y="0"/>
            <a:ext cx="8447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5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Making with the BBC micro:bit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with the BBC micro:bit</dc:title>
  <dc:creator>Shawn Weisfeld</dc:creator>
  <cp:lastModifiedBy>Shawn Weisfeld</cp:lastModifiedBy>
  <cp:revision>1</cp:revision>
  <dcterms:created xsi:type="dcterms:W3CDTF">2018-11-22T16:11:19Z</dcterms:created>
  <dcterms:modified xsi:type="dcterms:W3CDTF">2018-11-22T16:12:49Z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2018-11-22T16:12:19.4155632Z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