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C1C7B-8D20-4226-A370-AE819A2DBF5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513A5-07B3-4394-A24D-CEAA70E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13A5-07B3-4394-A24D-CEAA70E8C1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2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13A5-07B3-4394-A24D-CEAA70E8C1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D917-2B88-415A-9B65-9D304F61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18E6C-52BF-469F-A090-B853CD3D8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6B90F-A233-4688-B8AB-5FA3CD25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BCC3-1DC0-4339-AA98-2BA85D61FA2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FEFD-A927-415B-BD29-CD90FFFE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3DD2-9D53-461D-A2E7-701012E5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CE48-928B-4E89-A17E-3B2DB235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42EB-1DF4-4EF7-A4E0-F04D5809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4D04-DB1E-44E5-883E-FD16E6655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7168D-0E59-4D5A-BA94-FA8DFAFF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BCC3-1DC0-4339-AA98-2BA85D61FA2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D991-DF1D-4B39-8D40-31E365D3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9C45-0762-4B76-9903-A075E168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CE48-928B-4E89-A17E-3B2DB235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E51C4-9829-4781-B19A-DB4840A69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66605-C443-40EC-8F8B-DF85E295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FA9C-D0F6-4E86-A60B-031495D2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BCC3-1DC0-4339-AA98-2BA85D61FA2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2754-DC6B-435D-A43D-B9D8E4F7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C3E0-9B4A-4760-B4A3-AAB9387E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CE48-928B-4E89-A17E-3B2DB235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D258-FB4E-4DC7-9DAC-790628F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E151-0315-45B9-9874-BDA6C507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44CE-C26F-475F-BDE9-344BF752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BCC3-1DC0-4339-AA98-2BA85D61FA2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9269-354C-46B4-8496-A783F75B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2AAD-1BCC-4F3B-B5F0-AFD45C9A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CE48-928B-4E89-A17E-3B2DB235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1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E1BD-CDDA-451C-AA03-23C9B4F1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9BC7-36F2-4B3D-9E12-3BB9A8AC1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07165-F7B8-4BFE-8028-BE15977F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BCC3-1DC0-4339-AA98-2BA85D61FA2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F7DD1-4C82-4998-81A4-EDEDBBF3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2578-B66F-469E-9191-ECD70D26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CE48-928B-4E89-A17E-3B2DB235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2594-B41B-4376-BA6E-5E6E3392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B48D-8B1E-4AE3-93D9-8BC9D6D0E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ED704-354A-4E8A-92D5-C3184EF44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2E17-3DC5-402E-AD5C-65024822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BCC3-1DC0-4339-AA98-2BA85D61FA2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C813-11A2-4F43-82CE-245D5D5F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C9126-81F4-4F64-96C9-6CF3630E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CE48-928B-4E89-A17E-3B2DB235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1B2F-3EC6-4B6D-9196-04E5A126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2F88D-3965-4C7B-8BEB-6367B815A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E08A5-FA89-4430-98B3-03654B16F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708EF-D792-450F-85EE-AC5C191DD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274BD-F774-4821-9A16-01B22D795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AC686-566F-47CA-B04B-4C00080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BCC3-1DC0-4339-AA98-2BA85D61FA2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17220-6297-4211-A69B-8639CD68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1678A-FE01-4E59-B94D-38AD70F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CE48-928B-4E89-A17E-3B2DB235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6BEB-3346-40A1-A477-1BA87A91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5B6C8-EF7E-4BBC-B87C-A8FD3787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BCC3-1DC0-4339-AA98-2BA85D61FA2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B954C-25E7-4CA5-82B1-6F726B5C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14FE7-DCE9-477A-9C21-F11DFDBC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CE48-928B-4E89-A17E-3B2DB235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2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072F0-8950-4233-AC19-D83ABA55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BCC3-1DC0-4339-AA98-2BA85D61FA2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0D4FD-60A1-4812-83B8-83E40701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F5DF5-488E-4ECB-AEDA-C097B8F5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CE48-928B-4E89-A17E-3B2DB235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EEC7-4862-4821-85F3-895A4813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D2F3-6205-4749-B9FC-98B3328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2BE3-5E0D-4AE6-9CAE-B8D178A4E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852B-CF5C-4B7C-88C0-8950C2D6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BCC3-1DC0-4339-AA98-2BA85D61FA2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FB4A-3F64-452A-B368-B3A9E9EA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B04CB-61CC-4953-B6C8-1C1ED041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CE48-928B-4E89-A17E-3B2DB235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0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DC9A-8476-42D9-8AFC-872245CA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C9D66-6B8B-4897-8FBB-ED900438D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26D81-AA6A-4BE8-A415-70969E61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BCF3-277B-4268-B9D1-A229FD75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BCC3-1DC0-4339-AA98-2BA85D61FA2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3DF44-750F-4179-A6D0-95854C6F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6150B-64AF-4BCF-9C92-D40DDD81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CE48-928B-4E89-A17E-3B2DB235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7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C7223-A4AA-4348-B4B2-7FA71599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3F95A-EBC9-4D44-B7BC-E148242C4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DBD5-98BA-4DB0-930B-0280D1F27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BCC3-1DC0-4339-AA98-2BA85D61FA2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5FAF-FA23-4BEF-9555-CDFAE5DF2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214E-A54B-4904-862D-49D96A298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6CE48-928B-4E89-A17E-3B2DB235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67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AF1BEF-5810-4FAD-AB13-5FC1A8A2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110" y="649731"/>
            <a:ext cx="3207156" cy="2618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1F87B-DA3E-4E3F-BE28-8F1FAEE11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49" y="4009513"/>
            <a:ext cx="4040717" cy="178801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85E995-2CB3-428D-9E38-1B25DA334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92" y="2245810"/>
            <a:ext cx="7219950" cy="1355750"/>
          </a:xfrm>
        </p:spPr>
        <p:txBody>
          <a:bodyPr>
            <a:normAutofit/>
          </a:bodyPr>
          <a:lstStyle/>
          <a:p>
            <a:pPr algn="l"/>
            <a:r>
              <a:rPr lang="en-US" sz="4600" b="1" dirty="0"/>
              <a:t>Making with the BBC </a:t>
            </a:r>
            <a:r>
              <a:rPr lang="en-US" sz="4600" b="1" dirty="0" err="1"/>
              <a:t>micro:bit</a:t>
            </a:r>
            <a:endParaRPr lang="en-US" sz="4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DB4887-9204-484F-B360-9A1B4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292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https://aka.ms/ChickTechATX2017MicroBit</a:t>
            </a:r>
          </a:p>
        </p:txBody>
      </p:sp>
    </p:spTree>
    <p:extLst>
      <p:ext uri="{BB962C8B-B14F-4D97-AF65-F5344CB8AC3E}">
        <p14:creationId xmlns:p14="http://schemas.microsoft.com/office/powerpoint/2010/main" val="106874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C86FF6-F741-46DA-AD15-38410E1B6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81" y="0"/>
            <a:ext cx="958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Making with the BBC micro:bit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with the BBC micro:bit</dc:title>
  <dc:creator>Shawn Weisfeld</dc:creator>
  <cp:lastModifiedBy>Shawn Weisfeld</cp:lastModifiedBy>
  <cp:revision>2</cp:revision>
  <dcterms:created xsi:type="dcterms:W3CDTF">2017-11-30T19:44:35Z</dcterms:created>
  <dcterms:modified xsi:type="dcterms:W3CDTF">2017-11-30T19:59:06Z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2017-11-30T19:58:31.9429185Z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