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75F70-9899-403C-87F9-C6728B87A151}" v="140" dt="2019-07-15T16:37:27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Weisfeld" userId="aa867fe6-6944-4004-ad3f-f6eaeadf4f95" providerId="ADAL" clId="{59575F70-9899-403C-87F9-C6728B87A151}"/>
    <pc:docChg chg="undo custSel addSld delSld modSld">
      <pc:chgData name="Shawn Weisfeld" userId="aa867fe6-6944-4004-ad3f-f6eaeadf4f95" providerId="ADAL" clId="{59575F70-9899-403C-87F9-C6728B87A151}" dt="2019-07-15T16:37:27.710" v="2499"/>
      <pc:docMkLst>
        <pc:docMk/>
      </pc:docMkLst>
      <pc:sldChg chg="modSp">
        <pc:chgData name="Shawn Weisfeld" userId="aa867fe6-6944-4004-ad3f-f6eaeadf4f95" providerId="ADAL" clId="{59575F70-9899-403C-87F9-C6728B87A151}" dt="2019-07-15T15:30:32.839" v="35" actId="20577"/>
        <pc:sldMkLst>
          <pc:docMk/>
          <pc:sldMk cId="2681199976" sldId="260"/>
        </pc:sldMkLst>
        <pc:spChg chg="mod">
          <ac:chgData name="Shawn Weisfeld" userId="aa867fe6-6944-4004-ad3f-f6eaeadf4f95" providerId="ADAL" clId="{59575F70-9899-403C-87F9-C6728B87A151}" dt="2019-07-15T15:30:32.839" v="35" actId="20577"/>
          <ac:spMkLst>
            <pc:docMk/>
            <pc:sldMk cId="2681199976" sldId="260"/>
            <ac:spMk id="3" creationId="{52157798-72AD-4BB9-943E-5080C580A2CF}"/>
          </ac:spMkLst>
        </pc:spChg>
      </pc:sldChg>
      <pc:sldChg chg="modSp">
        <pc:chgData name="Shawn Weisfeld" userId="aa867fe6-6944-4004-ad3f-f6eaeadf4f95" providerId="ADAL" clId="{59575F70-9899-403C-87F9-C6728B87A151}" dt="2019-07-15T16:34:41.328" v="2462" actId="20577"/>
        <pc:sldMkLst>
          <pc:docMk/>
          <pc:sldMk cId="4149254869" sldId="261"/>
        </pc:sldMkLst>
        <pc:spChg chg="mod">
          <ac:chgData name="Shawn Weisfeld" userId="aa867fe6-6944-4004-ad3f-f6eaeadf4f95" providerId="ADAL" clId="{59575F70-9899-403C-87F9-C6728B87A151}" dt="2019-07-15T16:34:41.328" v="2462" actId="20577"/>
          <ac:spMkLst>
            <pc:docMk/>
            <pc:sldMk cId="4149254869" sldId="261"/>
            <ac:spMk id="2" creationId="{AEAA3196-8331-4D8D-AAF2-392EC62781E7}"/>
          </ac:spMkLst>
        </pc:spChg>
      </pc:sldChg>
      <pc:sldChg chg="modSp">
        <pc:chgData name="Shawn Weisfeld" userId="aa867fe6-6944-4004-ad3f-f6eaeadf4f95" providerId="ADAL" clId="{59575F70-9899-403C-87F9-C6728B87A151}" dt="2019-07-15T15:39:18.911" v="171" actId="20577"/>
        <pc:sldMkLst>
          <pc:docMk/>
          <pc:sldMk cId="3693845687" sldId="262"/>
        </pc:sldMkLst>
        <pc:spChg chg="mod">
          <ac:chgData name="Shawn Weisfeld" userId="aa867fe6-6944-4004-ad3f-f6eaeadf4f95" providerId="ADAL" clId="{59575F70-9899-403C-87F9-C6728B87A151}" dt="2019-07-15T15:39:18.911" v="171" actId="20577"/>
          <ac:spMkLst>
            <pc:docMk/>
            <pc:sldMk cId="3693845687" sldId="262"/>
            <ac:spMk id="3" creationId="{E46DF384-DD9F-4531-9BAF-24E28AA83706}"/>
          </ac:spMkLst>
        </pc:spChg>
      </pc:sldChg>
      <pc:sldChg chg="modSp">
        <pc:chgData name="Shawn Weisfeld" userId="aa867fe6-6944-4004-ad3f-f6eaeadf4f95" providerId="ADAL" clId="{59575F70-9899-403C-87F9-C6728B87A151}" dt="2019-07-15T16:00:59.908" v="633" actId="33524"/>
        <pc:sldMkLst>
          <pc:docMk/>
          <pc:sldMk cId="2812426463" sldId="264"/>
        </pc:sldMkLst>
        <pc:spChg chg="mod">
          <ac:chgData name="Shawn Weisfeld" userId="aa867fe6-6944-4004-ad3f-f6eaeadf4f95" providerId="ADAL" clId="{59575F70-9899-403C-87F9-C6728B87A151}" dt="2019-07-15T16:00:59.908" v="633" actId="33524"/>
          <ac:spMkLst>
            <pc:docMk/>
            <pc:sldMk cId="2812426463" sldId="264"/>
            <ac:spMk id="3" creationId="{E46DF384-DD9F-4531-9BAF-24E28AA83706}"/>
          </ac:spMkLst>
        </pc:spChg>
      </pc:sldChg>
      <pc:sldChg chg="modSp">
        <pc:chgData name="Shawn Weisfeld" userId="aa867fe6-6944-4004-ad3f-f6eaeadf4f95" providerId="ADAL" clId="{59575F70-9899-403C-87F9-C6728B87A151}" dt="2019-07-15T15:41:03.703" v="202" actId="20577"/>
        <pc:sldMkLst>
          <pc:docMk/>
          <pc:sldMk cId="190172932" sldId="265"/>
        </pc:sldMkLst>
        <pc:spChg chg="mod">
          <ac:chgData name="Shawn Weisfeld" userId="aa867fe6-6944-4004-ad3f-f6eaeadf4f95" providerId="ADAL" clId="{59575F70-9899-403C-87F9-C6728B87A151}" dt="2019-07-15T15:41:03.703" v="202" actId="20577"/>
          <ac:spMkLst>
            <pc:docMk/>
            <pc:sldMk cId="190172932" sldId="265"/>
            <ac:spMk id="3" creationId="{89249FB9-EE45-44F6-8555-9F4D77A4A804}"/>
          </ac:spMkLst>
        </pc:spChg>
      </pc:sldChg>
      <pc:sldChg chg="addSp delSp modSp add">
        <pc:chgData name="Shawn Weisfeld" userId="aa867fe6-6944-4004-ad3f-f6eaeadf4f95" providerId="ADAL" clId="{59575F70-9899-403C-87F9-C6728B87A151}" dt="2019-07-15T16:37:21.314" v="2498" actId="5793"/>
        <pc:sldMkLst>
          <pc:docMk/>
          <pc:sldMk cId="3221613389" sldId="266"/>
        </pc:sldMkLst>
        <pc:spChg chg="mod">
          <ac:chgData name="Shawn Weisfeld" userId="aa867fe6-6944-4004-ad3f-f6eaeadf4f95" providerId="ADAL" clId="{59575F70-9899-403C-87F9-C6728B87A151}" dt="2019-07-15T16:37:21.314" v="2498" actId="5793"/>
          <ac:spMkLst>
            <pc:docMk/>
            <pc:sldMk cId="3221613389" sldId="266"/>
            <ac:spMk id="2" creationId="{77C57328-183D-43F0-8FA7-46BAF469443B}"/>
          </ac:spMkLst>
        </pc:spChg>
        <pc:spChg chg="del mod">
          <ac:chgData name="Shawn Weisfeld" userId="aa867fe6-6944-4004-ad3f-f6eaeadf4f95" providerId="ADAL" clId="{59575F70-9899-403C-87F9-C6728B87A151}" dt="2019-07-15T16:13:01.570" v="762" actId="478"/>
          <ac:spMkLst>
            <pc:docMk/>
            <pc:sldMk cId="3221613389" sldId="266"/>
            <ac:spMk id="3" creationId="{9252569B-3710-453D-B7E3-5D02B61B0207}"/>
          </ac:spMkLst>
        </pc:spChg>
        <pc:spChg chg="add mod">
          <ac:chgData name="Shawn Weisfeld" userId="aa867fe6-6944-4004-ad3f-f6eaeadf4f95" providerId="ADAL" clId="{59575F70-9899-403C-87F9-C6728B87A151}" dt="2019-07-15T16:08:51.784" v="691" actId="1076"/>
          <ac:spMkLst>
            <pc:docMk/>
            <pc:sldMk cId="3221613389" sldId="266"/>
            <ac:spMk id="10" creationId="{0F5C7C3D-B1ED-4FBF-857C-82C0BC719EAE}"/>
          </ac:spMkLst>
        </pc:spChg>
        <pc:spChg chg="add mod ord">
          <ac:chgData name="Shawn Weisfeld" userId="aa867fe6-6944-4004-ad3f-f6eaeadf4f95" providerId="ADAL" clId="{59575F70-9899-403C-87F9-C6728B87A151}" dt="2019-07-15T16:14:47.061" v="843" actId="166"/>
          <ac:spMkLst>
            <pc:docMk/>
            <pc:sldMk cId="3221613389" sldId="266"/>
            <ac:spMk id="11" creationId="{157790B4-D4FC-44D4-8A79-8A69626097B0}"/>
          </ac:spMkLst>
        </pc:spChg>
        <pc:spChg chg="add mod">
          <ac:chgData name="Shawn Weisfeld" userId="aa867fe6-6944-4004-ad3f-f6eaeadf4f95" providerId="ADAL" clId="{59575F70-9899-403C-87F9-C6728B87A151}" dt="2019-07-15T16:16:55.295" v="868" actId="1076"/>
          <ac:spMkLst>
            <pc:docMk/>
            <pc:sldMk cId="3221613389" sldId="266"/>
            <ac:spMk id="12" creationId="{57A42B19-3DC5-437D-AC8F-71F33CBAA4D9}"/>
          </ac:spMkLst>
        </pc:spChg>
        <pc:spChg chg="add mod">
          <ac:chgData name="Shawn Weisfeld" userId="aa867fe6-6944-4004-ad3f-f6eaeadf4f95" providerId="ADAL" clId="{59575F70-9899-403C-87F9-C6728B87A151}" dt="2019-07-15T16:13:58.864" v="819" actId="1076"/>
          <ac:spMkLst>
            <pc:docMk/>
            <pc:sldMk cId="3221613389" sldId="266"/>
            <ac:spMk id="13" creationId="{171DB9F7-F027-491E-A3DA-E1922FCD3543}"/>
          </ac:spMkLst>
        </pc:spChg>
        <pc:spChg chg="add mod">
          <ac:chgData name="Shawn Weisfeld" userId="aa867fe6-6944-4004-ad3f-f6eaeadf4f95" providerId="ADAL" clId="{59575F70-9899-403C-87F9-C6728B87A151}" dt="2019-07-15T16:11:41.021" v="732" actId="2085"/>
          <ac:spMkLst>
            <pc:docMk/>
            <pc:sldMk cId="3221613389" sldId="266"/>
            <ac:spMk id="14" creationId="{753CA3BD-F0BC-4CCC-B9AA-099B8A8C08F8}"/>
          </ac:spMkLst>
        </pc:spChg>
        <pc:spChg chg="add mod">
          <ac:chgData name="Shawn Weisfeld" userId="aa867fe6-6944-4004-ad3f-f6eaeadf4f95" providerId="ADAL" clId="{59575F70-9899-403C-87F9-C6728B87A151}" dt="2019-07-15T16:11:41.021" v="732" actId="2085"/>
          <ac:spMkLst>
            <pc:docMk/>
            <pc:sldMk cId="3221613389" sldId="266"/>
            <ac:spMk id="15" creationId="{FC89A0D2-D608-4A54-B22A-F80176F87AD9}"/>
          </ac:spMkLst>
        </pc:spChg>
        <pc:spChg chg="add mod">
          <ac:chgData name="Shawn Weisfeld" userId="aa867fe6-6944-4004-ad3f-f6eaeadf4f95" providerId="ADAL" clId="{59575F70-9899-403C-87F9-C6728B87A151}" dt="2019-07-15T16:36:56.086" v="2480" actId="14100"/>
          <ac:spMkLst>
            <pc:docMk/>
            <pc:sldMk cId="3221613389" sldId="266"/>
            <ac:spMk id="16" creationId="{B8BEE553-83A9-487A-9A90-D59C0F6C8496}"/>
          </ac:spMkLst>
        </pc:spChg>
        <pc:spChg chg="add mod ord">
          <ac:chgData name="Shawn Weisfeld" userId="aa867fe6-6944-4004-ad3f-f6eaeadf4f95" providerId="ADAL" clId="{59575F70-9899-403C-87F9-C6728B87A151}" dt="2019-07-15T16:14:04.225" v="824" actId="20577"/>
          <ac:spMkLst>
            <pc:docMk/>
            <pc:sldMk cId="3221613389" sldId="266"/>
            <ac:spMk id="17" creationId="{A02A59F9-0095-4DB5-9506-0BAADAE22CD9}"/>
          </ac:spMkLst>
        </pc:spChg>
        <pc:spChg chg="add mod">
          <ac:chgData name="Shawn Weisfeld" userId="aa867fe6-6944-4004-ad3f-f6eaeadf4f95" providerId="ADAL" clId="{59575F70-9899-403C-87F9-C6728B87A151}" dt="2019-07-15T16:14:10.992" v="836" actId="20577"/>
          <ac:spMkLst>
            <pc:docMk/>
            <pc:sldMk cId="3221613389" sldId="266"/>
            <ac:spMk id="18" creationId="{43643CF5-3687-4DF1-9446-0DA617CFE359}"/>
          </ac:spMkLst>
        </pc:spChg>
        <pc:spChg chg="add mod">
          <ac:chgData name="Shawn Weisfeld" userId="aa867fe6-6944-4004-ad3f-f6eaeadf4f95" providerId="ADAL" clId="{59575F70-9899-403C-87F9-C6728B87A151}" dt="2019-07-15T16:18:48.783" v="884" actId="1076"/>
          <ac:spMkLst>
            <pc:docMk/>
            <pc:sldMk cId="3221613389" sldId="266"/>
            <ac:spMk id="19" creationId="{49C521F3-73E3-4852-A00C-3416AF0C0CB4}"/>
          </ac:spMkLst>
        </pc:spChg>
        <pc:spChg chg="add mod ord">
          <ac:chgData name="Shawn Weisfeld" userId="aa867fe6-6944-4004-ad3f-f6eaeadf4f95" providerId="ADAL" clId="{59575F70-9899-403C-87F9-C6728B87A151}" dt="2019-07-15T16:14:41.632" v="842" actId="171"/>
          <ac:spMkLst>
            <pc:docMk/>
            <pc:sldMk cId="3221613389" sldId="266"/>
            <ac:spMk id="21" creationId="{2F69F732-4EB8-43B6-8D99-652CD9CF01DF}"/>
          </ac:spMkLst>
        </pc:spChg>
        <pc:spChg chg="add mod">
          <ac:chgData name="Shawn Weisfeld" userId="aa867fe6-6944-4004-ad3f-f6eaeadf4f95" providerId="ADAL" clId="{59575F70-9899-403C-87F9-C6728B87A151}" dt="2019-07-15T16:37:02.926" v="2485" actId="14100"/>
          <ac:spMkLst>
            <pc:docMk/>
            <pc:sldMk cId="3221613389" sldId="266"/>
            <ac:spMk id="23" creationId="{8BA18FFC-10AA-42A3-84E7-624C892DF3BC}"/>
          </ac:spMkLst>
        </pc:spChg>
        <pc:spChg chg="add mod">
          <ac:chgData name="Shawn Weisfeld" userId="aa867fe6-6944-4004-ad3f-f6eaeadf4f95" providerId="ADAL" clId="{59575F70-9899-403C-87F9-C6728B87A151}" dt="2019-07-15T16:16:46.895" v="867" actId="1076"/>
          <ac:spMkLst>
            <pc:docMk/>
            <pc:sldMk cId="3221613389" sldId="266"/>
            <ac:spMk id="24" creationId="{572C5CFC-C478-4246-B5B3-633CBE38C446}"/>
          </ac:spMkLst>
        </pc:spChg>
        <pc:spChg chg="add mod">
          <ac:chgData name="Shawn Weisfeld" userId="aa867fe6-6944-4004-ad3f-f6eaeadf4f95" providerId="ADAL" clId="{59575F70-9899-403C-87F9-C6728B87A151}" dt="2019-07-15T16:18:42.815" v="883" actId="1076"/>
          <ac:spMkLst>
            <pc:docMk/>
            <pc:sldMk cId="3221613389" sldId="266"/>
            <ac:spMk id="26" creationId="{CA510B02-6E57-499F-953C-C49BDACAF2FB}"/>
          </ac:spMkLst>
        </pc:spChg>
        <pc:spChg chg="add mod">
          <ac:chgData name="Shawn Weisfeld" userId="aa867fe6-6944-4004-ad3f-f6eaeadf4f95" providerId="ADAL" clId="{59575F70-9899-403C-87F9-C6728B87A151}" dt="2019-07-15T16:18:39.712" v="882" actId="1076"/>
          <ac:spMkLst>
            <pc:docMk/>
            <pc:sldMk cId="3221613389" sldId="266"/>
            <ac:spMk id="27" creationId="{BE56805E-C453-4CE9-A83D-EC9522FF2EDF}"/>
          </ac:spMkLst>
        </pc:spChg>
        <pc:spChg chg="add mod">
          <ac:chgData name="Shawn Weisfeld" userId="aa867fe6-6944-4004-ad3f-f6eaeadf4f95" providerId="ADAL" clId="{59575F70-9899-403C-87F9-C6728B87A151}" dt="2019-07-15T16:18:59.591" v="888" actId="1076"/>
          <ac:spMkLst>
            <pc:docMk/>
            <pc:sldMk cId="3221613389" sldId="266"/>
            <ac:spMk id="28" creationId="{B6B12068-AF6D-419A-844C-E24855A7C13C}"/>
          </ac:spMkLst>
        </pc:spChg>
        <pc:spChg chg="add mod">
          <ac:chgData name="Shawn Weisfeld" userId="aa867fe6-6944-4004-ad3f-f6eaeadf4f95" providerId="ADAL" clId="{59575F70-9899-403C-87F9-C6728B87A151}" dt="2019-07-15T16:19:38.133" v="902"/>
          <ac:spMkLst>
            <pc:docMk/>
            <pc:sldMk cId="3221613389" sldId="266"/>
            <ac:spMk id="29" creationId="{3EBFF2BD-0045-40B1-9810-50C6DE63693F}"/>
          </ac:spMkLst>
        </pc:spChg>
        <pc:spChg chg="add mod">
          <ac:chgData name="Shawn Weisfeld" userId="aa867fe6-6944-4004-ad3f-f6eaeadf4f95" providerId="ADAL" clId="{59575F70-9899-403C-87F9-C6728B87A151}" dt="2019-07-15T16:19:46.499" v="906" actId="20577"/>
          <ac:spMkLst>
            <pc:docMk/>
            <pc:sldMk cId="3221613389" sldId="266"/>
            <ac:spMk id="30" creationId="{26EF7AD4-B8F2-4844-A37E-6CDE239CEFA9}"/>
          </ac:spMkLst>
        </pc:spChg>
        <pc:picChg chg="add mod">
          <ac:chgData name="Shawn Weisfeld" userId="aa867fe6-6944-4004-ad3f-f6eaeadf4f95" providerId="ADAL" clId="{59575F70-9899-403C-87F9-C6728B87A151}" dt="2019-07-15T16:10:39.073" v="718" actId="1076"/>
          <ac:picMkLst>
            <pc:docMk/>
            <pc:sldMk cId="3221613389" sldId="266"/>
            <ac:picMk id="5" creationId="{94FC94D9-2573-4424-9A1D-CD8E6BE83C55}"/>
          </ac:picMkLst>
        </pc:picChg>
        <pc:picChg chg="add mod">
          <ac:chgData name="Shawn Weisfeld" userId="aa867fe6-6944-4004-ad3f-f6eaeadf4f95" providerId="ADAL" clId="{59575F70-9899-403C-87F9-C6728B87A151}" dt="2019-07-15T16:05:20.230" v="673" actId="1076"/>
          <ac:picMkLst>
            <pc:docMk/>
            <pc:sldMk cId="3221613389" sldId="266"/>
            <ac:picMk id="7" creationId="{2B358BD4-1150-425A-B5AD-8E368C6AD4EE}"/>
          </ac:picMkLst>
        </pc:picChg>
        <pc:picChg chg="add mod">
          <ac:chgData name="Shawn Weisfeld" userId="aa867fe6-6944-4004-ad3f-f6eaeadf4f95" providerId="ADAL" clId="{59575F70-9899-403C-87F9-C6728B87A151}" dt="2019-07-15T16:08:39.290" v="688" actId="1076"/>
          <ac:picMkLst>
            <pc:docMk/>
            <pc:sldMk cId="3221613389" sldId="266"/>
            <ac:picMk id="9" creationId="{D8756767-B803-42A8-BF62-92A4362CF7D9}"/>
          </ac:picMkLst>
        </pc:picChg>
        <pc:picChg chg="add del mod">
          <ac:chgData name="Shawn Weisfeld" userId="aa867fe6-6944-4004-ad3f-f6eaeadf4f95" providerId="ADAL" clId="{59575F70-9899-403C-87F9-C6728B87A151}" dt="2019-07-15T16:32:42.462" v="2407"/>
          <ac:picMkLst>
            <pc:docMk/>
            <pc:sldMk cId="3221613389" sldId="266"/>
            <ac:picMk id="20" creationId="{4C64EDB2-55F1-4E5E-ADBC-E821C3046C98}"/>
          </ac:picMkLst>
        </pc:picChg>
        <pc:picChg chg="add mod">
          <ac:chgData name="Shawn Weisfeld" userId="aa867fe6-6944-4004-ad3f-f6eaeadf4f95" providerId="ADAL" clId="{59575F70-9899-403C-87F9-C6728B87A151}" dt="2019-07-15T16:06:39.827" v="679" actId="1076"/>
          <ac:picMkLst>
            <pc:docMk/>
            <pc:sldMk cId="3221613389" sldId="266"/>
            <ac:picMk id="1026" creationId="{307B4C9E-AB87-4603-9730-287D060F1856}"/>
          </ac:picMkLst>
        </pc:picChg>
        <pc:picChg chg="add mod">
          <ac:chgData name="Shawn Weisfeld" userId="aa867fe6-6944-4004-ad3f-f6eaeadf4f95" providerId="ADAL" clId="{59575F70-9899-403C-87F9-C6728B87A151}" dt="2019-07-15T16:17:24.215" v="869" actId="1076"/>
          <ac:picMkLst>
            <pc:docMk/>
            <pc:sldMk cId="3221613389" sldId="266"/>
            <ac:picMk id="1028" creationId="{FCEAB9B8-7F80-41F1-ABA5-1068B7C07FE3}"/>
          </ac:picMkLst>
        </pc:picChg>
        <pc:picChg chg="add mod">
          <ac:chgData name="Shawn Weisfeld" userId="aa867fe6-6944-4004-ad3f-f6eaeadf4f95" providerId="ADAL" clId="{59575F70-9899-403C-87F9-C6728B87A151}" dt="2019-07-15T16:15:52.934" v="853" actId="1076"/>
          <ac:picMkLst>
            <pc:docMk/>
            <pc:sldMk cId="3221613389" sldId="266"/>
            <ac:picMk id="1030" creationId="{28A24687-0952-4865-80F2-8CED79E33FBA}"/>
          </ac:picMkLst>
        </pc:picChg>
      </pc:sldChg>
      <pc:sldChg chg="addSp delSp modSp add del setBg modAnim">
        <pc:chgData name="Shawn Weisfeld" userId="aa867fe6-6944-4004-ad3f-f6eaeadf4f95" providerId="ADAL" clId="{59575F70-9899-403C-87F9-C6728B87A151}" dt="2019-07-15T15:59:33.212" v="522" actId="2696"/>
        <pc:sldMkLst>
          <pc:docMk/>
          <pc:sldMk cId="3582753496" sldId="266"/>
        </pc:sldMkLst>
        <pc:spChg chg="add mod topLvl">
          <ac:chgData name="Shawn Weisfeld" userId="aa867fe6-6944-4004-ad3f-f6eaeadf4f95" providerId="ADAL" clId="{59575F70-9899-403C-87F9-C6728B87A151}" dt="2019-07-15T15:57:47.937" v="516"/>
          <ac:spMkLst>
            <pc:docMk/>
            <pc:sldMk cId="3582753496" sldId="266"/>
            <ac:spMk id="5" creationId="{9B6D725E-C5AA-49FE-B7F3-CC4CF207F852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6" creationId="{FDFAC69A-7C0D-4E37-8392-B8B67977C506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7" creationId="{9A301333-9061-4ED7-990A-C92046B6A885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8" creationId="{02FC3127-9E07-4698-AAED-93DC787219EE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9" creationId="{2502207E-BE81-4053-8E51-1AF9A233B9BB}"/>
          </ac:spMkLst>
        </pc:spChg>
        <pc:spChg chg="add mod">
          <ac:chgData name="Shawn Weisfeld" userId="aa867fe6-6944-4004-ad3f-f6eaeadf4f95" providerId="ADAL" clId="{59575F70-9899-403C-87F9-C6728B87A151}" dt="2019-07-15T15:57:47.719" v="488"/>
          <ac:spMkLst>
            <pc:docMk/>
            <pc:sldMk cId="3582753496" sldId="266"/>
            <ac:spMk id="10" creationId="{47D84DEF-07F6-4589-9595-C22F1E4A87DA}"/>
          </ac:spMkLst>
        </pc:spChg>
        <pc:spChg chg="add del mod">
          <ac:chgData name="Shawn Weisfeld" userId="aa867fe6-6944-4004-ad3f-f6eaeadf4f95" providerId="ADAL" clId="{59575F70-9899-403C-87F9-C6728B87A151}" dt="2019-07-15T15:57:47.943" v="521"/>
          <ac:spMkLst>
            <pc:docMk/>
            <pc:sldMk cId="3582753496" sldId="266"/>
            <ac:spMk id="11" creationId="{68AC8BFD-D2AB-4AB1-BD52-9D2BBF1A1A57}"/>
          </ac:spMkLst>
        </pc:spChg>
        <pc:spChg chg="add mod">
          <ac:chgData name="Shawn Weisfeld" userId="aa867fe6-6944-4004-ad3f-f6eaeadf4f95" providerId="ADAL" clId="{59575F70-9899-403C-87F9-C6728B87A151}" dt="2019-07-15T15:57:47.939" v="519"/>
          <ac:spMkLst>
            <pc:docMk/>
            <pc:sldMk cId="3582753496" sldId="266"/>
            <ac:spMk id="12" creationId="{D32E3271-C161-4885-AC37-6579BB44DFFA}"/>
          </ac:spMkLst>
        </pc:spChg>
        <pc:grpChg chg="add del mod">
          <ac:chgData name="Shawn Weisfeld" userId="aa867fe6-6944-4004-ad3f-f6eaeadf4f95" providerId="ADAL" clId="{59575F70-9899-403C-87F9-C6728B87A151}" dt="2019-07-15T15:57:47.937" v="516"/>
          <ac:grpSpMkLst>
            <pc:docMk/>
            <pc:sldMk cId="3582753496" sldId="266"/>
            <ac:grpSpMk id="15" creationId="{CA2F5973-4458-420F-9A2D-0A3AACB64635}"/>
          </ac:grpSpMkLst>
        </pc:grpChg>
        <pc:picChg chg="add mod">
          <ac:chgData name="Shawn Weisfeld" userId="aa867fe6-6944-4004-ad3f-f6eaeadf4f95" providerId="ADAL" clId="{59575F70-9899-403C-87F9-C6728B87A151}" dt="2019-07-15T15:57:47.457" v="469"/>
          <ac:picMkLst>
            <pc:docMk/>
            <pc:sldMk cId="3582753496" sldId="266"/>
            <ac:picMk id="2" creationId="{F36F6080-3F2B-4736-9D78-A9DA74B2EECB}"/>
          </ac:picMkLst>
        </pc:picChg>
        <pc:picChg chg="add mod topLvl">
          <ac:chgData name="Shawn Weisfeld" userId="aa867fe6-6944-4004-ad3f-f6eaeadf4f95" providerId="ADAL" clId="{59575F70-9899-403C-87F9-C6728B87A151}" dt="2019-07-15T15:57:47.937" v="516"/>
          <ac:picMkLst>
            <pc:docMk/>
            <pc:sldMk cId="3582753496" sldId="266"/>
            <ac:picMk id="4" creationId="{8C45CCBB-6EA3-42E2-AD1A-46E0637E67E5}"/>
          </ac:picMkLst>
        </pc:picChg>
        <pc:picChg chg="add mod">
          <ac:chgData name="Shawn Weisfeld" userId="aa867fe6-6944-4004-ad3f-f6eaeadf4f95" providerId="ADAL" clId="{59575F70-9899-403C-87F9-C6728B87A151}" dt="2019-07-15T15:57:47.939" v="519"/>
          <ac:picMkLst>
            <pc:docMk/>
            <pc:sldMk cId="3582753496" sldId="266"/>
            <ac:picMk id="14" creationId="{C187F44C-BACB-4901-A438-1CC86C74D48B}"/>
          </ac:picMkLst>
        </pc:picChg>
      </pc:sldChg>
      <pc:sldChg chg="modSp add">
        <pc:chgData name="Shawn Weisfeld" userId="aa867fe6-6944-4004-ad3f-f6eaeadf4f95" providerId="ADAL" clId="{59575F70-9899-403C-87F9-C6728B87A151}" dt="2019-07-15T16:37:27.710" v="2499"/>
        <pc:sldMkLst>
          <pc:docMk/>
          <pc:sldMk cId="3664879186" sldId="267"/>
        </pc:sldMkLst>
        <pc:spChg chg="mod">
          <ac:chgData name="Shawn Weisfeld" userId="aa867fe6-6944-4004-ad3f-f6eaeadf4f95" providerId="ADAL" clId="{59575F70-9899-403C-87F9-C6728B87A151}" dt="2019-07-15T16:37:27.710" v="2499"/>
          <ac:spMkLst>
            <pc:docMk/>
            <pc:sldMk cId="3664879186" sldId="267"/>
            <ac:spMk id="2" creationId="{CC67DE7C-D636-4FDC-B641-E0859CFA3641}"/>
          </ac:spMkLst>
        </pc:spChg>
        <pc:spChg chg="mod">
          <ac:chgData name="Shawn Weisfeld" userId="aa867fe6-6944-4004-ad3f-f6eaeadf4f95" providerId="ADAL" clId="{59575F70-9899-403C-87F9-C6728B87A151}" dt="2019-07-15T16:27:40.875" v="2404" actId="20578"/>
          <ac:spMkLst>
            <pc:docMk/>
            <pc:sldMk cId="3664879186" sldId="267"/>
            <ac:spMk id="3" creationId="{DF67529B-2912-44F3-AA94-BE33D225B421}"/>
          </ac:spMkLst>
        </pc:spChg>
      </pc:sldChg>
      <pc:sldChg chg="addSp delSp modSp add">
        <pc:chgData name="Shawn Weisfeld" userId="aa867fe6-6944-4004-ad3f-f6eaeadf4f95" providerId="ADAL" clId="{59575F70-9899-403C-87F9-C6728B87A151}" dt="2019-07-15T16:35:36.654" v="2471" actId="478"/>
        <pc:sldMkLst>
          <pc:docMk/>
          <pc:sldMk cId="2414939562" sldId="268"/>
        </pc:sldMkLst>
        <pc:spChg chg="mod">
          <ac:chgData name="Shawn Weisfeld" userId="aa867fe6-6944-4004-ad3f-f6eaeadf4f95" providerId="ADAL" clId="{59575F70-9899-403C-87F9-C6728B87A151}" dt="2019-07-15T16:32:59.434" v="2424" actId="20577"/>
          <ac:spMkLst>
            <pc:docMk/>
            <pc:sldMk cId="2414939562" sldId="268"/>
            <ac:spMk id="2" creationId="{E6161CFD-9CC7-43FC-95F0-9E64B44A4ADB}"/>
          </ac:spMkLst>
        </pc:spChg>
        <pc:spChg chg="del">
          <ac:chgData name="Shawn Weisfeld" userId="aa867fe6-6944-4004-ad3f-f6eaeadf4f95" providerId="ADAL" clId="{59575F70-9899-403C-87F9-C6728B87A151}" dt="2019-07-15T16:35:36.654" v="2471" actId="478"/>
          <ac:spMkLst>
            <pc:docMk/>
            <pc:sldMk cId="2414939562" sldId="268"/>
            <ac:spMk id="3" creationId="{41C587E9-07F7-4698-9081-69AF4266B38A}"/>
          </ac:spMkLst>
        </pc:spChg>
        <pc:picChg chg="add mod">
          <ac:chgData name="Shawn Weisfeld" userId="aa867fe6-6944-4004-ad3f-f6eaeadf4f95" providerId="ADAL" clId="{59575F70-9899-403C-87F9-C6728B87A151}" dt="2019-07-15T16:35:34.486" v="2470" actId="14100"/>
          <ac:picMkLst>
            <pc:docMk/>
            <pc:sldMk cId="2414939562" sldId="268"/>
            <ac:picMk id="4" creationId="{A9409101-B182-4BA7-8042-B2A695FC3266}"/>
          </ac:picMkLst>
        </pc:picChg>
      </pc:sldChg>
      <pc:sldChg chg="addSp delSp modSp add">
        <pc:chgData name="Shawn Weisfeld" userId="aa867fe6-6944-4004-ad3f-f6eaeadf4f95" providerId="ADAL" clId="{59575F70-9899-403C-87F9-C6728B87A151}" dt="2019-07-15T16:35:27.863" v="2468" actId="478"/>
        <pc:sldMkLst>
          <pc:docMk/>
          <pc:sldMk cId="1494766046" sldId="269"/>
        </pc:sldMkLst>
        <pc:spChg chg="mod">
          <ac:chgData name="Shawn Weisfeld" userId="aa867fe6-6944-4004-ad3f-f6eaeadf4f95" providerId="ADAL" clId="{59575F70-9899-403C-87F9-C6728B87A151}" dt="2019-07-15T16:33:23.546" v="2443" actId="313"/>
          <ac:spMkLst>
            <pc:docMk/>
            <pc:sldMk cId="1494766046" sldId="269"/>
            <ac:spMk id="2" creationId="{FB0C0321-B7C1-4CC1-8A91-3E1030B5E184}"/>
          </ac:spMkLst>
        </pc:spChg>
        <pc:spChg chg="del">
          <ac:chgData name="Shawn Weisfeld" userId="aa867fe6-6944-4004-ad3f-f6eaeadf4f95" providerId="ADAL" clId="{59575F70-9899-403C-87F9-C6728B87A151}" dt="2019-07-15T16:35:27.863" v="2468" actId="478"/>
          <ac:spMkLst>
            <pc:docMk/>
            <pc:sldMk cId="1494766046" sldId="269"/>
            <ac:spMk id="3" creationId="{2252D951-3812-4D0D-9088-D1DF16FD4C73}"/>
          </ac:spMkLst>
        </pc:spChg>
        <pc:picChg chg="add mod">
          <ac:chgData name="Shawn Weisfeld" userId="aa867fe6-6944-4004-ad3f-f6eaeadf4f95" providerId="ADAL" clId="{59575F70-9899-403C-87F9-C6728B87A151}" dt="2019-07-15T16:35:22.550" v="2467" actId="14100"/>
          <ac:picMkLst>
            <pc:docMk/>
            <pc:sldMk cId="1494766046" sldId="269"/>
            <ac:picMk id="2050" creationId="{67373273-EBA6-4EB3-B17A-1578FF31C7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55B1-3FD8-413A-B3AE-9262ED0D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B199-57B6-49D6-9569-55000816A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3DE7-78A5-43B4-9CB7-7124B5FE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B092-16F2-4346-ACBE-2A17FE02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0045-75B8-4295-9C18-1050EAEC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60BE-0854-4244-9AB1-33F69F9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DA61-BDC7-463E-9152-DCBE46E9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26BE-FC19-42F5-8DA1-79732EE6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F0C5-A345-438B-92DD-76CE0F6B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F9A2-CAC1-40D7-BE12-EB2A846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0B205-1F5B-460C-8E5E-6509D729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80C3B-C1CB-4FF5-BE3D-B46421D18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D403-97C0-4ED2-A939-67799644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782-7B0A-4829-AD67-959C8976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60BA-DAFC-4E59-BD6E-573BEDB3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F4AB-4F9E-44F6-A579-E6D6096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F447-8D6F-4B7E-B4FE-0613C6DA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7B73-432C-4903-92B6-1781A395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7910-A7F9-4BE2-B9B9-A1FA433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3569-C128-4935-8057-FDCF6D0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BFFE-883B-4949-9A55-5AFF7E45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7129-E2A4-4CA9-85EA-E0BA37F4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40A2-2684-4C18-AF1B-19F3F88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7141-B4FD-41DB-A0A0-C6F5E91D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C168-4484-4E82-946C-06A165AE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4FBF-00E7-4BBB-9A1D-2240E56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5859-207C-4847-BFBB-8887D772B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2687-126D-478D-A38F-37FB3B67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706F-2458-4A2C-B7DD-FCD9F966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CFA7-DE00-4A93-95BC-66486B7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6C42-9258-4710-9CD4-0B69F921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EFAF-225D-47B1-8D0E-9EF775D5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B624F-F0F7-4947-9B07-2ABFE3A2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B886B-D97C-4CF6-BFCD-738385D4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651BC-FB11-40D1-89C4-0E99E230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1B1D6-A10B-4616-9868-972A4297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72A17-AE63-432A-B731-FF24273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D5082-8607-4C00-86C5-0C6BDD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CBC7B-3239-42FF-8A24-8AE16E51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FD9-CCC1-401A-9D04-D32302CF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228EA-7CAB-4BAD-B0DF-AFF1D9CA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B4A04-3D73-4667-9F70-D2DF253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9D5F6-34B5-407B-9927-3C25AE28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EFE3A-F101-469A-855C-9C17AE4D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C9213-1F25-4BFE-BB41-AE6C9100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1D87-2C55-4A8F-A519-5C62319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E32-4DB6-4CB0-B252-2F0A7D7E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7580-805C-4FBB-B88E-9D7B1F41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1E69F-96BE-4216-8435-24BBB5B5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756D-CFE7-4F08-B769-F201FF5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550F4-95E8-4834-BFDB-43FA88C6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95FF-7131-4322-AFE6-D0D6B5D0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F039-17F4-4DE5-A196-BB003374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6F7C7-C38F-4BEF-94FB-CAAB916D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CB6F-3960-48FF-8996-9D9CA609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5A38-BC4F-48EB-BEA8-573BBE26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E768-646D-40F7-8B31-01135245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7192-0F4F-4E11-9CEA-1E8E0924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67A9-C661-4D70-A932-9C0AFE2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9296-423E-4B45-944E-A25A502C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33F9-C589-43F1-82D9-8F688B82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C320-5BFA-431B-97C7-37ED9B34C75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E0F7-0173-4E57-9A77-126DF9753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F80E-2879-4453-9C1F-836A2AA6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C4B0-105B-4C61-9E80-FF9209E2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21879/comic-characters:-laptop-by-nicubunu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freestockphotos.biz/stockphoto/17117" TargetMode="External"/><Relationship Id="rId9" Type="http://schemas.openxmlformats.org/officeDocument/2006/relationships/hyperlink" Target="http://www.hcpl.net/category/tags/adult-program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make-your-powerpoint-presentations-accessible-to-people-with-disabilities-6f7772b2-2f33-4bd2-8ca7-dae3b2b3ef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add-closed-captions-or-subtitles-in-powerpoint-df091537-fb22-4507-898f-2358ddc0df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office.com/en-us/article/Present-with-real-time-automatic-captions-or-subtitles-in-PowerPoint-68d20e49-aec3-456a-939d-34a79e8ddd5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presentationtransl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wnweisfeld/RealTimeClosedCaptioning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DF5C-9166-450F-BE11-90EC40AA8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for Live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15937-7C2F-4705-A30A-3E6715932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shawn.weisfeld@microsoft.com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63741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CEAB9B8-7F80-41F1-ABA5-1068B7C0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89" y="4834504"/>
            <a:ext cx="2441083" cy="16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A02A59F9-0095-4DB5-9506-0BAADAE22CD9}"/>
              </a:ext>
            </a:extLst>
          </p:cNvPr>
          <p:cNvSpPr/>
          <p:nvPr/>
        </p:nvSpPr>
        <p:spPr>
          <a:xfrm rot="3565852">
            <a:off x="8243627" y="3585836"/>
            <a:ext cx="560694" cy="220185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 Audio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7328-183D-43F0-8FA7-46BAF469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setup…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94FC94D9-2573-4424-9A1D-CD8E6BE83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15712" y="3063277"/>
            <a:ext cx="1029938" cy="1069716"/>
          </a:xfrm>
          <a:prstGeom prst="rect">
            <a:avLst/>
          </a:prstGeom>
        </p:spPr>
      </p:pic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2B358BD4-1150-425A-B5AD-8E368C6AD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0693" y="2189407"/>
            <a:ext cx="1918953" cy="1918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7B4C9E-AB87-4603-9730-287D060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625" y="4472142"/>
            <a:ext cx="1727021" cy="17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56767-B803-42A8-BF62-92A4362CF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529070" y="3148883"/>
            <a:ext cx="2908625" cy="2005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C7C3D-B1ED-4FBF-857C-82C0BC719EAE}"/>
              </a:ext>
            </a:extLst>
          </p:cNvPr>
          <p:cNvSpPr txBox="1"/>
          <p:nvPr/>
        </p:nvSpPr>
        <p:spPr>
          <a:xfrm flipH="1">
            <a:off x="514386" y="5147178"/>
            <a:ext cx="3679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://www.hcpl.net/category/tags/adult-program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3CA3BD-F0BC-4CCC-B9AA-099B8A8C08F8}"/>
              </a:ext>
            </a:extLst>
          </p:cNvPr>
          <p:cNvSpPr/>
          <p:nvPr/>
        </p:nvSpPr>
        <p:spPr>
          <a:xfrm rot="3565852">
            <a:off x="8091227" y="3433436"/>
            <a:ext cx="560694" cy="22018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C89A0D2-D608-4A54-B22A-F80176F87AD9}"/>
              </a:ext>
            </a:extLst>
          </p:cNvPr>
          <p:cNvSpPr/>
          <p:nvPr/>
        </p:nvSpPr>
        <p:spPr>
          <a:xfrm rot="748767">
            <a:off x="6549977" y="4259106"/>
            <a:ext cx="464481" cy="9928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8BEE553-83A9-487A-9A90-D59C0F6C8496}"/>
              </a:ext>
            </a:extLst>
          </p:cNvPr>
          <p:cNvSpPr/>
          <p:nvPr/>
        </p:nvSpPr>
        <p:spPr>
          <a:xfrm rot="11667744">
            <a:off x="6092228" y="4008441"/>
            <a:ext cx="464481" cy="118753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All Audio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3643CF5-3687-4DF1-9446-0DA617CFE359}"/>
              </a:ext>
            </a:extLst>
          </p:cNvPr>
          <p:cNvSpPr/>
          <p:nvPr/>
        </p:nvSpPr>
        <p:spPr>
          <a:xfrm rot="5400000">
            <a:off x="8310137" y="4956791"/>
            <a:ext cx="560694" cy="136669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Mic Audio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F69F732-4EB8-43B6-8D99-652CD9CF01DF}"/>
              </a:ext>
            </a:extLst>
          </p:cNvPr>
          <p:cNvSpPr/>
          <p:nvPr/>
        </p:nvSpPr>
        <p:spPr>
          <a:xfrm rot="7138200">
            <a:off x="4113482" y="4165026"/>
            <a:ext cx="560694" cy="220185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 Audio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42B19-3DC5-437D-AC8F-71F33CBAA4D9}"/>
              </a:ext>
            </a:extLst>
          </p:cNvPr>
          <p:cNvSpPr txBox="1"/>
          <p:nvPr/>
        </p:nvSpPr>
        <p:spPr>
          <a:xfrm>
            <a:off x="6383313" y="2411739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 </a:t>
            </a:r>
          </a:p>
          <a:p>
            <a:r>
              <a:rPr lang="en-US" dirty="0"/>
              <a:t>Green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DB9F7-F027-491E-A3DA-E1922FCD3543}"/>
              </a:ext>
            </a:extLst>
          </p:cNvPr>
          <p:cNvSpPr txBox="1"/>
          <p:nvPr/>
        </p:nvSpPr>
        <p:spPr>
          <a:xfrm>
            <a:off x="9414164" y="1843088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57790B4-D4FC-44D4-8A79-8A69626097B0}"/>
              </a:ext>
            </a:extLst>
          </p:cNvPr>
          <p:cNvSpPr/>
          <p:nvPr/>
        </p:nvSpPr>
        <p:spPr>
          <a:xfrm rot="7167010">
            <a:off x="4295001" y="3979851"/>
            <a:ext cx="444892" cy="21781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HDMI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8A24687-0952-4865-80F2-8CED79E3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95" y="1879991"/>
            <a:ext cx="1643299" cy="9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8BA18FFC-10AA-42A3-84E7-624C892DF3BC}"/>
              </a:ext>
            </a:extLst>
          </p:cNvPr>
          <p:cNvSpPr/>
          <p:nvPr/>
        </p:nvSpPr>
        <p:spPr>
          <a:xfrm rot="6269233">
            <a:off x="5291346" y="1978317"/>
            <a:ext cx="464481" cy="106241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All Audio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72C5CFC-C478-4246-B5B3-633CBE38C446}"/>
              </a:ext>
            </a:extLst>
          </p:cNvPr>
          <p:cNvSpPr/>
          <p:nvPr/>
        </p:nvSpPr>
        <p:spPr>
          <a:xfrm rot="17053124">
            <a:off x="5529675" y="2518542"/>
            <a:ext cx="464481" cy="9928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C521F3-73E3-4852-A00C-3416AF0C0CB4}"/>
              </a:ext>
            </a:extLst>
          </p:cNvPr>
          <p:cNvSpPr/>
          <p:nvPr/>
        </p:nvSpPr>
        <p:spPr>
          <a:xfrm>
            <a:off x="10324079" y="3650804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510B02-6E57-499F-953C-C49BDACAF2FB}"/>
              </a:ext>
            </a:extLst>
          </p:cNvPr>
          <p:cNvSpPr/>
          <p:nvPr/>
        </p:nvSpPr>
        <p:spPr>
          <a:xfrm>
            <a:off x="10417044" y="5726151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56805E-C453-4CE9-A83D-EC9522FF2EDF}"/>
              </a:ext>
            </a:extLst>
          </p:cNvPr>
          <p:cNvSpPr/>
          <p:nvPr/>
        </p:nvSpPr>
        <p:spPr>
          <a:xfrm>
            <a:off x="7202058" y="5755175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B12068-AF6D-419A-844C-E24855A7C13C}"/>
              </a:ext>
            </a:extLst>
          </p:cNvPr>
          <p:cNvSpPr/>
          <p:nvPr/>
        </p:nvSpPr>
        <p:spPr>
          <a:xfrm>
            <a:off x="7168938" y="3727865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BFF2BD-0045-40B1-9810-50C6DE63693F}"/>
              </a:ext>
            </a:extLst>
          </p:cNvPr>
          <p:cNvSpPr/>
          <p:nvPr/>
        </p:nvSpPr>
        <p:spPr>
          <a:xfrm>
            <a:off x="4634029" y="2517546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EF7AD4-B8F2-4844-A37E-6CDE239CEFA9}"/>
              </a:ext>
            </a:extLst>
          </p:cNvPr>
          <p:cNvSpPr/>
          <p:nvPr/>
        </p:nvSpPr>
        <p:spPr>
          <a:xfrm>
            <a:off x="2937759" y="4819009"/>
            <a:ext cx="384540" cy="3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161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DE7C-D636-4FDC-B641-E0859CFA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529B-2912-44F3-AA94-BE33D22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presenter presents as they would do normally. Just connecting their computer to the HDMI connection.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presenter also wears a lavalier microphone.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presenter's computer and audio are captured into the </a:t>
            </a:r>
            <a:r>
              <a:rPr lang="en-US" dirty="0" err="1"/>
              <a:t>Epiphan</a:t>
            </a:r>
            <a:r>
              <a:rPr lang="en-US" dirty="0"/>
              <a:t> Pearl. Allowing me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Record the content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Stream the content online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Stream the content out to the projector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Combine the content with the output from the Transcription Green Screen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transcription green screen computer takes the audio from the Pearl, sends it to Azure to get transcribed, overlays the text transcription on a green screen to input back into the pearl.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speech to text cognitive service in Azure takes the local audio and using AI converts it to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projector takes the combined output from the pearl (the presenter's output and the transcription) and shares it with the local audience.</a:t>
            </a:r>
          </a:p>
        </p:txBody>
      </p:sp>
    </p:spTree>
    <p:extLst>
      <p:ext uri="{BB962C8B-B14F-4D97-AF65-F5344CB8AC3E}">
        <p14:creationId xmlns:p14="http://schemas.microsoft.com/office/powerpoint/2010/main" val="366487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1CFD-9CC7-43FC-95F0-9E64B44A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09101-B182-4BA7-8042-B2A695FC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47" y="1345842"/>
            <a:ext cx="7823916" cy="5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321-B7C1-4CC1-8A91-3E1030B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Screen</a:t>
            </a:r>
          </a:p>
        </p:txBody>
      </p:sp>
      <p:pic>
        <p:nvPicPr>
          <p:cNvPr id="2050" name="Picture 1" descr="A screen shot of a computer desk&#10;&#10;Description automatically generated">
            <a:extLst>
              <a:ext uri="{FF2B5EF4-FFF2-40B4-BE49-F238E27FC236}">
                <a16:creationId xmlns:a16="http://schemas.microsoft.com/office/drawing/2014/main" id="{67373273-EBA6-4EB3-B17A-1578FF31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7" y="1494602"/>
            <a:ext cx="9665595" cy="514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76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196-8331-4D8D-AAF2-392EC627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5360-CD9A-49E2-AAE8-04225CFA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PowerPoint presentations accessible to people with disabilities</a:t>
            </a:r>
          </a:p>
          <a:p>
            <a:pPr lvl="1"/>
            <a:r>
              <a:rPr lang="en-US" dirty="0">
                <a:hlinkClick r:id="rId2"/>
              </a:rPr>
              <a:t>https://support.office.com/en-us/article/make-your-powerpoint-presentations-accessible-to-people-with-disabilities-6f7772b2-2f33-4bd2-8ca7-dae3b2b3ef25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96E3-7EF0-49B5-B7B2-2EE08C3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C2FC-D2BB-4246-91A0-FDED2115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my thoughts</a:t>
            </a:r>
          </a:p>
          <a:p>
            <a:r>
              <a:rPr lang="en-US" dirty="0"/>
              <a:t>I am not an expert in accessibility</a:t>
            </a:r>
          </a:p>
          <a:p>
            <a:r>
              <a:rPr lang="en-US" dirty="0"/>
              <a:t>I am just a tech nerd trying to do what I can to make things better</a:t>
            </a:r>
          </a:p>
        </p:txBody>
      </p:sp>
    </p:spTree>
    <p:extLst>
      <p:ext uri="{BB962C8B-B14F-4D97-AF65-F5344CB8AC3E}">
        <p14:creationId xmlns:p14="http://schemas.microsoft.com/office/powerpoint/2010/main" val="29422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082-08FB-4A58-AFD1-E4CA6910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32B6-A187-47CB-B43A-33F76784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increase accessibility for live presentations for those</a:t>
            </a:r>
          </a:p>
          <a:p>
            <a:pPr lvl="1"/>
            <a:r>
              <a:rPr lang="en-US" dirty="0"/>
              <a:t>with hearing difficulties</a:t>
            </a:r>
          </a:p>
          <a:p>
            <a:pPr lvl="1"/>
            <a:r>
              <a:rPr lang="en-US" dirty="0"/>
              <a:t>where English is not there first language</a:t>
            </a:r>
          </a:p>
          <a:p>
            <a:r>
              <a:rPr lang="en-US" dirty="0"/>
              <a:t>How do I increase engagement for folks who learn better by reading vs hearing?</a:t>
            </a:r>
          </a:p>
        </p:txBody>
      </p:sp>
    </p:spTree>
    <p:extLst>
      <p:ext uri="{BB962C8B-B14F-4D97-AF65-F5344CB8AC3E}">
        <p14:creationId xmlns:p14="http://schemas.microsoft.com/office/powerpoint/2010/main" val="6757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C33-8B22-40B3-94CE-0464B83C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Higher Sign language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7C63-1141-46CC-9F2D-0A7E0D44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fidelity transcription</a:t>
            </a:r>
          </a:p>
          <a:p>
            <a:r>
              <a:rPr lang="en-US" dirty="0"/>
              <a:t>Can be Expensive</a:t>
            </a:r>
          </a:p>
          <a:p>
            <a:r>
              <a:rPr lang="en-US" dirty="0"/>
              <a:t>Only helps folks that know sign language</a:t>
            </a:r>
          </a:p>
        </p:txBody>
      </p:sp>
    </p:spTree>
    <p:extLst>
      <p:ext uri="{BB962C8B-B14F-4D97-AF65-F5344CB8AC3E}">
        <p14:creationId xmlns:p14="http://schemas.microsoft.com/office/powerpoint/2010/main" val="39348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EF4-9F32-4187-B7C3-9E046C4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Option: Add closed captions or subtitles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7798-72AD-4BB9-943E-5080C580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Pre-create a </a:t>
            </a:r>
            <a:r>
              <a:rPr lang="en-US" dirty="0" err="1"/>
              <a:t>WebVTT</a:t>
            </a:r>
            <a:r>
              <a:rPr lang="en-US" dirty="0"/>
              <a:t> or TTML file that will play along with your presentation. </a:t>
            </a:r>
          </a:p>
          <a:p>
            <a:r>
              <a:rPr lang="en-US" dirty="0"/>
              <a:t>Not ideal for live presentations where the presenter goes off script.</a:t>
            </a:r>
          </a:p>
          <a:p>
            <a:r>
              <a:rPr lang="en-US" dirty="0"/>
              <a:t>Supported in Office 2010+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https://support.office.com/en-us/article/add-closed-captions-or-subtitles-in-powerpoint-df091537-fb22-4507-898f-2358ddc0df18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9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D17-AB15-4255-B0FC-F5853394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Subtitles feature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9FB9-EE45-44F6-8555-9F4D77A4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PowerPoint for Office 365 can transcribe your words as you present and display them on-screen as captions in the same language you are speaking, or as subtitles translated to another language. </a:t>
            </a:r>
          </a:p>
          <a:p>
            <a:r>
              <a:rPr lang="en-US" dirty="0"/>
              <a:t>In PowerPoint, when presenting, 1 in and 1 out language.</a:t>
            </a:r>
          </a:p>
          <a:p>
            <a:pPr lvl="1"/>
            <a:r>
              <a:rPr lang="en-US" dirty="0">
                <a:hlinkClick r:id="rId2"/>
              </a:rPr>
              <a:t>https://support.office.com/en-us/article/Present-with-real-time-automatic-captions-or-subtitles-in-PowerPoint-68d20e49-aec3-456a-939d-34a79e8ddd5f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DA30-41A0-41BF-AF81-10B787CA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84783"/>
            <a:ext cx="12192000" cy="15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76D-C6DC-4DC9-863E-1268DE3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Microsoft Garage Presentation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F384-DD9F-4531-9BAF-24E28AA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Live subtitling: Speak in any of the 10 supported speech languages – Arabic, Chinese (Mandarin), English, French, German, Italian, Japanese, Portuguese, Russian and Spanish – and subtitle into any one of the 60+ text translation languages.</a:t>
            </a:r>
          </a:p>
          <a:p>
            <a:r>
              <a:rPr lang="en-US" dirty="0"/>
              <a:t>Customized speech recognition: Presenters have the option to customize the speech recognition engine using the vocabulary within the slides and slide notes to adapt to jargon, technical terms, product or place names, etc.</a:t>
            </a:r>
          </a:p>
          <a:p>
            <a:r>
              <a:rPr lang="en-US" dirty="0"/>
              <a:t>Translate PowerPoint Text: Translate the text of PowerPoint while preserving the original formatting, including translation between left-to-right and right-to-left languages.</a:t>
            </a:r>
          </a:p>
          <a:p>
            <a:r>
              <a:rPr lang="en-US" dirty="0"/>
              <a:t>Audience Participation: Share a QR- or five letter conversation code and your audience can follow along with your presentation, on their own device, in their chosen language.</a:t>
            </a:r>
          </a:p>
          <a:p>
            <a:r>
              <a:rPr lang="en-US" dirty="0"/>
              <a:t>Open the mic to multi-lingual Q&amp;A: Unmute the audience to allow questions in any of the supported languages (10 for spoken questions, 60+ for written ones).</a:t>
            </a:r>
          </a:p>
          <a:p>
            <a:r>
              <a:rPr lang="en-US" dirty="0"/>
              <a:t>Inclusivity through Accessibility: Help audience members who are deaf or hard of hearing follow the presentation, and participate in the discussion.</a:t>
            </a:r>
          </a:p>
          <a:p>
            <a:r>
              <a:rPr lang="en-US" dirty="0">
                <a:hlinkClick r:id="rId2"/>
              </a:rPr>
              <a:t>https://aka.ms/presentationtranslator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84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76D-C6DC-4DC9-863E-1268DE3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Microsoft Garage Presentation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F384-DD9F-4531-9BAF-24E28AA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PowerPoint, but works outside of it.</a:t>
            </a:r>
          </a:p>
          <a:p>
            <a:r>
              <a:rPr lang="en-US" dirty="0"/>
              <a:t>Transcription can be customized. </a:t>
            </a:r>
          </a:p>
          <a:p>
            <a:r>
              <a:rPr lang="en-US" dirty="0"/>
              <a:t>1 in and many out languages on the user's device.</a:t>
            </a:r>
          </a:p>
          <a:p>
            <a:r>
              <a:rPr lang="en-US" dirty="0"/>
              <a:t>Unknown future, since they added a similar feature to PowerPoint.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02B-EA35-4D85-B122-D897C14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Custom solution built on Microsoft Cognitive Services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FBAC-8F20-47C3-95AE-0B9642D6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more tech</a:t>
            </a:r>
          </a:p>
          <a:p>
            <a:r>
              <a:rPr lang="en-US" dirty="0"/>
              <a:t>Can be configure to not require any action/software by presenter or run on presenter's computer</a:t>
            </a:r>
          </a:p>
          <a:p>
            <a:r>
              <a:rPr lang="en-US" dirty="0"/>
              <a:t>Can be configured to translate to other languages (not implemented)</a:t>
            </a:r>
          </a:p>
          <a:p>
            <a:r>
              <a:rPr lang="en-US" dirty="0"/>
              <a:t>Costs $1 per hour</a:t>
            </a:r>
          </a:p>
          <a:p>
            <a:r>
              <a:rPr lang="en-US" dirty="0"/>
              <a:t>Sample Application:</a:t>
            </a:r>
          </a:p>
          <a:p>
            <a:pPr lvl="1"/>
            <a:r>
              <a:rPr lang="en-US" dirty="0">
                <a:hlinkClick r:id="rId2"/>
              </a:rPr>
              <a:t>https://github.com/shawnweisfeld/RealTimeClosedCaptioning2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Accessibility for Live Presentations</vt:lpstr>
      <vt:lpstr>Disclaimer</vt:lpstr>
      <vt:lpstr>Problem Statement</vt:lpstr>
      <vt:lpstr>Option: Higher Sign language interpreter</vt:lpstr>
      <vt:lpstr>Option: Add closed captions or subtitles in PowerPoint</vt:lpstr>
      <vt:lpstr>Option: Subtitles feature in PowerPoint</vt:lpstr>
      <vt:lpstr>Option: Microsoft Garage Presentation Translator</vt:lpstr>
      <vt:lpstr>Option: Microsoft Garage Presentation Translator</vt:lpstr>
      <vt:lpstr>Option: Custom solution built on Microsoft Cognitive Services </vt:lpstr>
      <vt:lpstr>The setup…</vt:lpstr>
      <vt:lpstr>The setup…</vt:lpstr>
      <vt:lpstr>Green Screen</vt:lpstr>
      <vt:lpstr>Composite Screen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for Live Presentations</dc:title>
  <dc:creator>Shawn Weisfeld</dc:creator>
  <cp:lastModifiedBy>Shawn Weisfeld</cp:lastModifiedBy>
  <cp:revision>3</cp:revision>
  <dcterms:created xsi:type="dcterms:W3CDTF">2019-07-15T15:05:42Z</dcterms:created>
  <dcterms:modified xsi:type="dcterms:W3CDTF">2019-07-15T16:37:36Z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2019-07-15T15:28:29.2780839Z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784d6476-1eb7-4233-97c8-4ddabe02a082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