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0" autoAdjust="0"/>
    <p:restoredTop sz="94660"/>
  </p:normalViewPr>
  <p:slideViewPr>
    <p:cSldViewPr snapToGrid="0">
      <p:cViewPr varScale="1">
        <p:scale>
          <a:sx n="65" d="100"/>
          <a:sy n="65" d="100"/>
        </p:scale>
        <p:origin x="42"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0:31:52.467"/>
    </inkml:context>
    <inkml:brush xml:id="br0">
      <inkml:brushProperty name="width" value="0.025" units="cm"/>
      <inkml:brushProperty name="height" value="0.025" units="cm"/>
    </inkml:brush>
  </inkml:definitions>
  <inkml:traceGroup>
    <inkml:annotationXML>
      <emma:emma xmlns:emma="http://www.w3.org/2003/04/emma" version="1.0">
        <emma:interpretation id="{9AD2F4D0-8DE4-43BB-B4AF-54315D70C045}" emma:medium="tactile" emma:mode="ink">
          <msink:context xmlns:msink="http://schemas.microsoft.com/ink/2010/main" type="inkDrawing" rotatedBoundingBox="2749,7556 4840,5956 4902,6037 2812,7637" semanticType="callout" shapeName="Other"/>
        </emma:interpretation>
      </emma:emma>
    </inkml:annotationXML>
    <inkml:trace contextRef="#ctx0" brushRef="#br0">5026 6902 1280,'0'0'512,"13"0"-256,-13 0-320,0 0 192,0 28-32,0-15 224,-13 1 128,13 0 480,-14 0 192,14 0-160,-14-1-96,0 1-352,14 0-96,-14 0-224,1 13-64,-15-13-64,14 0 32,0 0 0,0 0-32,-13-1 32,13 1 224,-27 0 96,13 14 0,0-15 64,1 15-64,-1 0 64,-13-15-192,13 15-32,1-14-128,-15 13-96,1 1 0,-14 0 32,13 13-32,-27 1-32,14-1 96,0 0 64,-1 15 64,-13-15 32,14 14-128,-14 0-96,0-13 64,14 13 0,-28-14-32,14 15-64,0-15 32,14 14 32,0 1-32,-14-1 64,27-14-64,-13 1 64,14-1-64,-15-13 64,29 13-64,-15-13 64,15-1-64,-15 1-32,15-14 32,-1-1-32,1 1 0,-1 0 0,14 0 0,0-14 0,0 0 64,14 14 32,0-14-192,0 0 0,0-14-1536,14 14-1056,0 0-1536,0-28 1248</inkml:trace>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07:02.524"/>
    </inkml:context>
    <inkml:brush xml:id="br0">
      <inkml:brushProperty name="width" value="0.025" units="cm"/>
      <inkml:brushProperty name="height" value="0.025" units="cm"/>
    </inkml:brush>
  </inkml:definitions>
  <inkml:traceGroup>
    <inkml:annotationXML>
      <emma:emma xmlns:emma="http://www.w3.org/2003/04/emma" version="1.0">
        <emma:interpretation id="{A3020A9E-88D2-453F-9D6E-3678B598B06A}" emma:medium="tactile" emma:mode="ink">
          <msink:context xmlns:msink="http://schemas.microsoft.com/ink/2010/main" type="inkDrawing" rotatedBoundingBox="2485,13568 2601,16356 2554,16358 2439,13570" semanticType="callout" shapeName="Other"/>
        </emma:interpretation>
      </emma:emma>
    </inkml:annotationXML>
    <inkml:trace contextRef="#ctx0" brushRef="#br0">2679 12700 2816,'0'14'1056,"0"-14"-576,0 14-576,0-14 256,0 14-128,0-1 64,-14-13 128,14 14 192,0-14 128,-14 14 128,14-14 0,0 0 64,0 0-352,0 0-64,0 0-192,0 0-32,0 13 32,0-13-64,0 14 32,0 0 64,0 0-64,0 0 0,0 14 32,0-1 0,14 14 0,-14 1 0,0-14 64,14 26 32,-14 2 32,0-1 64,14 0-32,-1 15 0,-13 12-96,0 1-32,0 0-32,0-1 64,0 29-96,0-14 0,0 13 96,0-13 32,0 14-32,0-29 32,0 14-64,0 2 0,14-2-32,-14 0 64,14 1-32,-14-14 0,14-14-32,-14 14 0,14-1 0,-14 2 0,0-29-64,13 0-64,-13 0 96,0-14 0,0 1-32,0-14-64,0 0-192,0-15-128,0 1-1024,14-1-384,-14 1-1888</inkml:trace>
  </inkml:traceGroup>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07:10.263"/>
    </inkml:context>
    <inkml:brush xml:id="br0">
      <inkml:brushProperty name="width" value="0.025" units="cm"/>
      <inkml:brushProperty name="height" value="0.025" units="cm"/>
    </inkml:brush>
  </inkml:definitions>
  <inkml:traceGroup>
    <inkml:annotationXML>
      <emma:emma xmlns:emma="http://www.w3.org/2003/04/emma" version="1.0">
        <emma:interpretation id="{123F05C2-B023-4676-8B27-04F984375DE3}" emma:medium="tactile" emma:mode="ink">
          <msink:context xmlns:msink="http://schemas.microsoft.com/ink/2010/main" type="inkDrawing" rotatedBoundingBox="5851,13650 5930,16137 5857,16139 5778,13653" semanticType="callout" shapeName="Other"/>
        </emma:interpretation>
      </emma:emma>
    </inkml:annotationXML>
    <inkml:trace contextRef="#ctx0" brushRef="#br0">6047 12784 1664,'0'0'608,"-14"0"-320,14 0 160,0 0 384,-14 0-32,14 0 0,0 0-224,-13 0-96,13 14-224,0-14 0,-14 14 128,14-14 64,0 13-224,-14 1 64,14 0 128,0 0 64,0 14 0,0-1-96,14 1-64,-14-1 0,0 15 128,14 13-64,-14 0 32,0 0 192,13 14 64,-13 14-128,0 14 0,0-14-32,14 14 64,-14-1-320,0 1-128,0 14-96,14-1-32,-14-13 64,0 14 32,13-15 160,-13 15 95,0-1-63,0 1 64,0-14-128,0-1 32,0-27-224,14 14-32,-14-28 0,0 1 64,0-15-32,0 0 64,0-13-224,0-14-32,0 0-736,0 0-255,0-14-705,0 0-2656,-14-28-384,14 0 2208</inkml:trace>
  </inkml:traceGroup>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15:39.287"/>
    </inkml:context>
    <inkml:brush xml:id="br0">
      <inkml:brushProperty name="width" value="0.025" units="cm"/>
      <inkml:brushProperty name="height" value="0.025" units="cm"/>
    </inkml:brush>
  </inkml:definitions>
  <inkml:traceGroup>
    <inkml:annotationXML>
      <emma:emma xmlns:emma="http://www.w3.org/2003/04/emma" version="1.0">
        <emma:interpretation id="{23053981-DBA4-47C7-BBD6-BA2826112BAC}" emma:medium="tactile" emma:mode="ink">
          <msink:context xmlns:msink="http://schemas.microsoft.com/ink/2010/main" type="inkDrawing" rotatedBoundingBox="1119,6188 3763,5968 3871,7265 1227,7485" hotPoints="3899,6720 2459,7348 1001,6767 2440,6139" semanticType="enclosure" shapeName="Ellipse">
            <msink:destinationLink direction="with" ref="{10818007-14EA-4AB2-A075-EE30B60100D0}"/>
          </msink:context>
        </emma:interpretation>
      </emma:emma>
    </inkml:annotationXML>
    <inkml:trace contextRef="#ctx0" brushRef="#br0">3741 7372 7488,'-14'-27'1056,"0"13"-512,0 0-128,1-14-64,-15 15-64,-14-1 0,29-14-96,-15 14-32,0 1-32,1-1 64,-1 14-96,1-14 0,-15 14-32,15-14 32,-15 14 64,1-14 64,-1 1-32,-13-1 32,0 0-64,0 0 64,0 0 160,-1-13 128,1 13-64,0 14 0,0-14-352,-1 14-32,-13-14-64,1 28 64,-1-14-96,0 14-64,14 0 64,-1 13 0,-13-13-64,14 0 64,0 0-32,-14 13 0,0-13 64,0 0 0,0 0-96,14 13 0,-1 1-32,1 0 96,0-1 0,0 1 32,0 13-96,13-13 0,1 14 64,-14-1 0,27 1-64,0-1 0,1 0-32,13 1 0,14-1 0,0 1 96,0-1-64,14 1 32,-1-1 0,15-13 0,0 13 64,-1-13 64,1 13-32,13 1-32,1-1 32,-1-13 32,14 0-32,28 13-32,-14-13 32,14-15-32,-14 1 64,14 0 32,0 0-32,0 0 32,13-14 0,-13 0 32,0 14-64,0-14 32,-1 0-64,15 0-32,-1 0 32,1 0-32,0 0-96,-15 0 64,1-14 32,-14 0 0,14 0 64,0 0 96,0 0-64,-1-27 0,1 13-32,-14 15 32,-13-15-64,-1 0-32,-14 1 96,1-1 64,-15-27 0,-13 13 64,0-27-64,0 14 64,-28-28 0,0 14 32,0 0-128,-13-14-96,-15 13-96,1 1-32,-14 0-384,13 0-160,-27 28-448,0 0-192,14 27-1056,-14 0-1792,-14 28 864</inkml:trace>
  </inkml:traceGroup>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15:38.398"/>
    </inkml:context>
    <inkml:brush xml:id="br0">
      <inkml:brushProperty name="width" value="0.025" units="cm"/>
      <inkml:brushProperty name="height" value="0.025" units="cm"/>
    </inkml:brush>
  </inkml:definitions>
  <inkml:traceGroup>
    <inkml:annotationXML>
      <emma:emma xmlns:emma="http://www.w3.org/2003/04/emma" version="1.0">
        <emma:interpretation id="{10818007-14EA-4AB2-A075-EE30B60100D0}" emma:medium="tactile" emma:mode="ink">
          <msink:context xmlns:msink="http://schemas.microsoft.com/ink/2010/main" type="inkDrawing" rotatedBoundingBox="3573,6059 20243,6562 20221,7302 3550,6799" semanticType="connector" shapeName="Other">
            <msink:sourceLink direction="with" ref="{23053981-DBA4-47C7-BBD6-BA2826112BAC}"/>
            <msink:sourceLink direction="with" ref="{445F3405-3E2C-409C-9876-CE9F50C03C7C}"/>
          </msink:context>
        </emma:interpretation>
      </emma:emma>
    </inkml:annotationXML>
    <inkml:trace contextRef="#ctx0" brushRef="#br0">3811 7468 5504,'-27'-13'2112,"27"13"-1152,13 0-1760,-13 0 32,0-14 160,-13 14 256,13-14 0,0 14 96,0-14 128,-14 14 128,14-14 320,-14 14 160</inkml:trace>
    <inkml:trace contextRef="#ctx0" brushRef="#br0" timeOffset="4140">4074 7386 3968,'13'-14'1568,"1"14"-832,14 0-864,0-14 256,-1 14-128,1 0 64,0 0-32,-1 0 64,1 14 352,0-14 192,13 0 96,-13 0 96,13 0-448,-13 0 288,13 0 64,0 0 64,15 0 0,-1 14-256,28-14 0,-14 13-32,13-13-32,15 14-32,14 0-32,13-14-160,0 14-96,-14-14 64,42 14 0,14-1-97,-14-13-31,27 14-32,1-14 32,13 14 0,14-14 32,0 0 0,28 14 0,-1-14 0,15 0 0,-14-14 0,13 14 0,14 0 128,-13 0 96,41 0 0,-28 0 96,42 0-288,-1 14-96,1-14-64,0 27 64,13-13 32,1 0 32,55 0-160,-15 0 32,-12-1 0,12-13 64,1 0 96,-27 14 128,13-14 0,-28 0 0,15 0-96,-15 14 32,14-14-192,-13 14-32,-1 13 0,1-13 64,-14 0-32,-1 0-32,1-14 32,-42 0 32,28 0 32,-28-14 32,15 14 64,-29-14 32,-13 14-96,-1 14-96,-13 0 0,0 13 32,-28 1-96,1 0 0,-29-1-128,-13 1 32,-14 0-224,-27-1-32,-15-13-480,-13 0-192,-28-14-640,-13 0-191,-15 14-1345,-54-42-2112</inkml:trace>
    <inkml:trace contextRef="#ctx0" brushRef="#br0" timeOffset="4888">19770 7496 9728,'0'0'3680,"-14"0"-1984,14-14-2176,0 14 416,0 0-160,0 0 128,0 14-288,0-14-128,14 14 256,-14 0 32,13 13 96,-13 1 224,14-1 96,0 1 256,27 13 160,1 1 0,-1-1 0,14 1 160,1-1 63,-1 1-287,0 13-160,0-28-32,1 29 0,-15-15-32,0-13 32,-27 13 0,14-13 32,-14-1-64,-1-13 32,-13 14-128,-13-15 32,-29-13-448,-27-13-160,-27-15-1472,-70 0-639,-55 1-2689</inkml:trace>
  </inkml:traceGroup>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15:41.115"/>
    </inkml:context>
    <inkml:brush xml:id="br0">
      <inkml:brushProperty name="width" value="0.025" units="cm"/>
      <inkml:brushProperty name="height" value="0.025" units="cm"/>
    </inkml:brush>
  </inkml:definitions>
  <inkml:traceGroup>
    <inkml:annotationXML>
      <emma:emma xmlns:emma="http://www.w3.org/2003/04/emma" version="1.0">
        <emma:interpretation id="{445F3405-3E2C-409C-9876-CE9F50C03C7C}" emma:medium="tactile" emma:mode="ink">
          <msink:context xmlns:msink="http://schemas.microsoft.com/ink/2010/main" type="inkDrawing" rotatedBoundingBox="19798,7238 23207,6710 23542,8877 20133,9405" hotPoints="23488,8121 21596,9080 19771,8001 21662,7042" semanticType="enclosure" shapeName="Ellipse">
            <msink:destinationLink direction="with" ref="{10818007-14EA-4AB2-A075-EE30B60100D0}"/>
          </msink:context>
        </emma:interpretation>
      </emma:emma>
    </inkml:annotationXML>
    <inkml:trace contextRef="#ctx0" brushRef="#br0">22820 8118 8960,'0'14'3328,"0"13"-1792,0-41-2368,0 28 352,0-28 96,-14 14 192,14 0-64,-14-13 32,14 13 96,-14-14 0,1 0 0,13 0 352,-14 14 160,0-14 448,0 14 192,-13-14 32,-1 0 0,0 14-225,1 0-127,-1-14-192,-13 1-64,-1 13-192,-13-14 0,0 14-96,0-14 64,-1 14-192,-13-13-32,0-1-64,0 0 0,0 14 0,-13 0 0,13 0 64,-14 0 64,0 0-32,0 0-32,0 14 32,0-14-32,1 14 0,-1-14 0,14 13 0,-14 1 0,14 13-96,-14 15 0,14 0 64,0-1 0,0 0 32,0 15 0,0-2-96,14 16 0,13-15 128,-13 14 32,14 0 64,-1 0 0,1 0 0,-1 14 64,1-1 32,13 2 32,0-2-128,15 1-32,-1-14-32,14 0 32,0 0-64,0 1 64,14-2 64,13 2 64,15-16 32,-14 2 0,13-15-224,14 0 0,14 15 32,0-15 96,14 0 0,0 1 0,27-28-32,1 14 0,-1-1-64,15-13 32,-15-1 64,14 1 64,14-14-96,0 0-96,-13 0 64,13 0 0,-14 0-32,14 0-64,-14 0 32,0-14 32,1 1-32,-1-1-32,0-13 32,-14-1 32,-13 14-32,0-28 64,-14 15-64,-1-28-32,-13 13 96,0-13 64,-13 0 0,-1-14 0,-28 0-256,15-14 0,-15-14 96,-13 15 64,-14-1 0,-14-14-64,-13-13-64,-28 13-32,13 0-160,-13 1 0,-14 13-32,0 0 32,0 28 64,-14 14 64,0 13-160,-13 28-32,-1 0-640,-13 0-224,-1 14-1440,-41 0-575,0-14-1409</inkml:trace>
  </inkml:traceGroup>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03:45.007"/>
    </inkml:context>
    <inkml:brush xml:id="br0">
      <inkml:brushProperty name="width" value="0.025" units="cm"/>
      <inkml:brushProperty name="height" value="0.025" units="cm"/>
    </inkml:brush>
  </inkml:definitions>
  <inkml:traceGroup>
    <inkml:annotationXML>
      <emma:emma xmlns:emma="http://www.w3.org/2003/04/emma" version="1.0">
        <emma:interpretation id="{1FEE86FC-AEC8-4997-B06F-D75E548554CA}" emma:medium="tactile" emma:mode="ink">
          <msink:context xmlns:msink="http://schemas.microsoft.com/ink/2010/main" type="inkDrawing" rotatedBoundingBox="12749,6361 14830,6650 14676,7762 12595,7474" hotPoints="14848,7466 13614,7709 12655,6895 13889,6652" semanticType="enclosure" shapeName="Ellipse">
            <msink:destinationLink direction="with" ref="{EA811E4D-77B7-470B-949E-E8518BF2ACC1}"/>
          </msink:context>
        </emma:interpretation>
      </emma:emma>
    </inkml:annotationXML>
    <inkml:trace contextRef="#ctx0" brushRef="#br0">14232 7483 6400,'0'14'2464,"-14"-14"-1344,14 0-1600,0 0 320,0 0 0,0 0 64,0 0 96,0 13 64,-14-13-32,14 0-32,0 0 96,-13 0 0,-1 0 32,1 0 288,-15-13-32,0 13 32,14-14 32,-14 14 128,15-14-32,-1 14-32,-13-14-64,13 14 32,-14 0-256,0 0-64,1-14-96,-1 14 32,1 0-64,13-14 64,-28 14-128,14 0-64,1 0 64,0 0 64,-1 0 0,-28 14 64,16-14-64,-2 14 64,14-14 0,-13 14 32,13-14-64,-13 14 32,13 13 0,-13-13 96,13 14-96,-13-1-64,13-13 64,0 14 0,-13-1-32,14 1-64,-1 13 32,0-13-32,-13 13 0,0 1 64,13-15-32,-14 15-32,15-15 32,0 1-32,13 13 0,-14 1 0,14-15 64,14 15 32,0-14-128,0 13 32,0-13 64,0-1 32,14 1-128,0-1 32,14-13 64,-1 14 32,14-14 96,1-1 31,-1 1-191,0 0 0,1 0 32,0 0 32,12-14-32,-12 13 32,13 1-64,14 0-32,0 0 32,0 0-32,-13 13 0,12-13 64,2 0-32,-16-14 64,2 14-64,-1-1-32,14-13 96,-13 14 0,12 0-32,-12 0 32,12-14-64,-12 14-32,-1-14 32,-14 13 32,15-13-32,-15 14 64,0-14-128,1-14-64,0 14 128,-1-13 96,0 13 32,1-14 0,-15 0-96,14-14-64,-13 1-64,0-15 32,0 1 32,-1 0 64,-13-1-192,-1 15 32,1-15 32,-14 15 32,14-15 96,-14 1 32,0 13-32,0 1 32,0-1-128,-14 0 0,14 14 32,-14-13 64,1 13-32,-1-14 64,-13 15-64,-1-15-32,-28 0 32,15-13 32,0 13 32,-15 1 32,15-1 64,0 1 96,-15-1 0,15 0 0,-14 1 32,13-1 32,-12 14-160,-16-13-128,15 27-128,-14-14-32,0 14-224,0 0-128,-14-14-1152,14 0-575,-27-13-2817</inkml:trace>
  </inkml:traceGroup>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06:19.413"/>
    </inkml:context>
    <inkml:brush xml:id="br0">
      <inkml:brushProperty name="width" value="0.025" units="cm"/>
      <inkml:brushProperty name="height" value="0.025" units="cm"/>
    </inkml:brush>
  </inkml:definitions>
  <inkml:traceGroup>
    <inkml:annotationXML>
      <emma:emma xmlns:emma="http://www.w3.org/2003/04/emma" version="1.0">
        <emma:interpretation id="{966C547A-4D46-4B2F-B894-25D5C04B455A}" emma:medium="tactile" emma:mode="ink">
          <msink:context xmlns:msink="http://schemas.microsoft.com/ink/2010/main" type="inkDrawing" rotatedBoundingBox="9178,9845 12046,9891 12024,11245 9156,11200" hotPoints="12109,10679 10549,11262 9051,10536 10610,9953" semanticType="enclosure" shapeName="Ellipse">
            <msink:destinationLink direction="with" ref="{EA811E4D-77B7-470B-949E-E8518BF2ACC1}"/>
          </msink:context>
        </emma:interpretation>
      </emma:emma>
    </inkml:annotationXML>
    <inkml:trace contextRef="#ctx0" brushRef="#br0">11058 10962 1664,'0'0'704,"0"0"-384,0 0-384,0 0 192,-14-14 320,14 14 256,0 0 352,0-14 128,0 14-64,-14 0-32,14 0-256,0 0-128,-13 0-384,-1 0 64,0 0 128,0 0-128,0 0-64,-13 0-160,13 0-64,0 0-96,-13-14-32,-1 14 32,0 0 64,1-13 96,-15 13 128,1-14-64,-14 14-64,13 0 64,1 0 0,-14 0-32,13 0-32,-13 0-32,14 0 0,-15 0-64,15 0 32,-14 0 0,-14 0 32,27 0 0,-13 0 0,14 14-64,-1-1 32,1-13-128,-1 14 0,15 0 32,-15 0 64,15 14-32,-15-15-32,15 15-64,-1 0 32,-13-1 32,13 1 64,1-1 32,-1 1 32,0 0 0,1-1 0,-1 1-64,1 13-64,-1 1-64,14-1 32,0-13 96,1 13 32,-1 0-32,0-12-64,14 26 96,-14-14 0,14 1-32,0-1-64,0-13 32,14 13-32,14-13 64,-1 13 32,1-13 160,-1-1 95,1 1-127,13-14-64,1 13-64,-1-13-96,1 14 32,13-14 32,0-1-32,0 15 64,14-14-128,14 0 0,-14-1 96,0-13 32,14 14 32,-14 0 0,14 0 0,13-14 0,-13 14-64,0-14 32,0 13 64,-14-13 64,14 0-192,0 0-64,-14 0 0,13 0 64,-13 0-64,0 0 0,1 0 96,-1-13 32,-14 13-128,14-14 32,-14-14 64,14 14 32,-14-13 32,0 13 0,14-27 0,-27 13 0,-1 0-160,1-13 32,-15 13 64,15-13 96,-15 13-64,15-13-64,-28-1 0,13 1 32,1 13-32,-14-13 64,-1 13-64,15 1-32,-14-28 32,0 26-32,-14-12 0,14 13 64,-14 1 32,0-15 96,0 15-32,0-1 64,-14 1-64,14-1 0,-28 14 32,0-13 96,1-1-128,-15-13-96,-13 13 96,0 0 32,-28 15 0,14-15-32,-14 0-32,-13 15 0,-15-15 0,1 0 64,-1 14-160,-13-13-32,14-1 0,-1 1 0,-13-1-224,14 28 0,-1 0-832,1 14-256,13 27-3551,-27-13-2593,13 13 2944</inkml:trace>
  </inkml:traceGroup>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06:23.692"/>
    </inkml:context>
    <inkml:brush xml:id="br0">
      <inkml:brushProperty name="width" value="0.025" units="cm"/>
      <inkml:brushProperty name="height" value="0.025" units="cm"/>
    </inkml:brush>
  </inkml:definitions>
  <inkml:traceGroup>
    <inkml:annotationXML>
      <emma:emma xmlns:emma="http://www.w3.org/2003/04/emma" version="1.0">
        <emma:interpretation id="{D75CAD40-5ACF-4562-9142-5304FDED4F0C}" emma:medium="tactile" emma:mode="ink">
          <msink:context xmlns:msink="http://schemas.microsoft.com/ink/2010/main" type="inkDrawing" rotatedBoundingBox="5492,14479 5494,14990 5438,14991 5436,14480" shapeName="Other"/>
        </emma:interpretation>
      </emma:emma>
    </inkml:annotationXML>
    <inkml:trace contextRef="#ctx0" brushRef="#br0">5674 15420 2176,'0'0'864,"0"0"-448,0 0-64,0 0 320,0 0 128,0 0 64,0 0-32,0 0-32,0 0-256,0 0-64,0 0-288,0 14 0,-14 0 128,14 0-128,0-1 64,-14 15-96,14 0 64,0-1-64,-14 1 64,14 13-64,0-13 64,0 0-128,0 13 0,0-13-32,14 13-64,-14-13 32,0 0 32,0-1-96,0-13 0,0 14 32,0-15 0,0-13-96,14 0 64,-14 0-192,0 0 0,14-13-544,-14-15-224,0 14-736,0-13-1344,14-1 672</inkml:trace>
  </inkml:traceGroup>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06:29.847"/>
    </inkml:context>
    <inkml:brush xml:id="br0">
      <inkml:brushProperty name="width" value="0.025" units="cm"/>
      <inkml:brushProperty name="height" value="0.025" units="cm"/>
    </inkml:brush>
  </inkml:definitions>
  <inkml:traceGroup>
    <inkml:annotationXML>
      <emma:emma xmlns:emma="http://www.w3.org/2003/04/emma" version="1.0">
        <emma:interpretation id="{E7F74FD3-22DB-4D8F-B988-3073366DE099}" emma:medium="tactile" emma:mode="ink">
          <msink:context xmlns:msink="http://schemas.microsoft.com/ink/2010/main" type="inkDrawing" rotatedBoundingBox="5452,14369 7274,14370 7273,15143 5451,15142" hotPoints="7257,14530 7226,15089 5479,14993 5509,14434" semanticType="enclosure" shapeName="Rectangle"/>
        </emma:interpretation>
      </emma:emma>
    </inkml:annotationXML>
    <inkml:trace contextRef="#ctx0" brushRef="#br0">5674 15558 3328,'0'14'1312,"0"-14"-704,14-14-448,-14 0 352,0 14-224,0 0-32,0-14-64,0 0-32,0 0-96,0 0-64,0 0 32,0 1-128,0-1 64,-14 1 32,14-1 64,0 14 320,0-14 128,0 14 256,0 0 64,0-14-160,0 14-64,0 0-352,0-14-96,0 14-96,0 0-64,14 0 32,-14 14-32,0-14 0,14 0 0,-14 14-96,14-14 64,0 0 160,-1 0 160,-13 14-32,27-14 32,-13 0 32,28 0 32,0-14-96,-1 14 0,0 0-96,15-14 64,-15 14-64,0-14 0,1 14-32,-1-14 0,0 0-64,1 14 32,0-14-64,12 14 64,-12-13 0,13 13 32,0-14 0,-13 14 64,13 14-96,-14-14-64,1 0-96,-1 13-32,0 1 64,-13-14 0,14 14 32,-14 0 0,-1-14 0,0 14 64,29 0 32,-28-14 32,12 0-64,-12 14 32,14-14-64,-14 0-32,-1 14 32,0-14-32,-13 13 64,14-13 96,-14 0-64,0 0-64,13 14 0,-13-14 32,0 0-32,-14 0-32,13 0 96,-13 0 0,14 0-32,-14 0-64,0 0 32,0 0 32,0 0-96,14 0-64,-14 0 64,0 0 0,0 0 32,14 0 0,-14 0 0,0 0 0,14 0-96,-14 0 64,0 0 32,14 0 0,-14 0 0,14 0 0,-14 0 0,0 0 64,13 0-96,-13 0 0,14 0 32,-14 0 64,0 0-32,14 0-32,-14 0 32,0 0-32,0 0 0,0 0 0,13 0 0,-13 0 0,0 0 0,0 0 0,0 0 0,0 0 64,0 0-32,0 0-32,0 0-64,0 13 32,0-13 96,0 14 32,0-14-32,0 14 32,0 0-64,0-14 63,0 28 1,0-14-128,0 0 32,0 13 0,-13-14 64,13 15 32,0 0 32,-14 0-64,14-1 32,-14 14 0,14-13 96,0 14-96,-13-15-64,13-13-96,0 0 32,0-1-192,0 1-96,0-14-863,13-14-385,-13 14-1984,0-13-1536,0-1 1952</inkml:trace>
    <inkml:trace contextRef="#ctx0" brushRef="#br0" timeOffset="1187">5729 15890 2560,'0'0'960,"-14"0"-512,14 0-192,0 0 416,-14 0-256,14 0-64,-13 0-192,-1 0-128,14-14 64,-14 14 0,14-14 160,0 14 160,-14 0 128,14-14 64,0 14-128,0 0 32,0-14-288,0 14-128,0 0 0,0 0-128,0 14 0,0-14 32,0 0 64,0 14-96,14-14 0,-14 14 160,14 0 64,-14-1 128,14-13 128,-1 14-128,1-1 0,14-13-64,-14 14 64,-1-14-96,15 14-64,13-14-64,-13 0 0,14 0-64,-1 0-32,0 0 32,-13-14 32,13 14 32,1-14 96,-1 14 32,-13 0 32,13 0-64,-13 0-32,13 0-32,-13 0 0,27 0-64,-14 14 32,15-14-64,-15 14 64,14-14 0,-13 14 96,-1-14 32,14 0 32,-13 0 0,-1 0 64,1 0-32,-15 0 64,15 0-256,13 0-64,0 0-32,-14 0 64,15 14-32,-1-14-32,-14 14 32,1-14-32,-15 14 0,15 0 64,-15-1-320,1 1-128,-14 0-1376,13-14-512,-27 13-1536</inkml:trace>
  </inkml:traceGroup>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1:07:51.850"/>
    </inkml:context>
    <inkml:brush xml:id="br0">
      <inkml:brushProperty name="width" value="0.025" units="cm"/>
      <inkml:brushProperty name="height" value="0.025" units="cm"/>
    </inkml:brush>
  </inkml:definitions>
  <inkml:traceGroup>
    <inkml:annotationXML>
      <emma:emma xmlns:emma="http://www.w3.org/2003/04/emma" version="1.0">
        <emma:interpretation id="{EA811E4D-77B7-470B-949E-E8518BF2ACC1}" emma:medium="tactile" emma:mode="ink">
          <msink:context xmlns:msink="http://schemas.microsoft.com/ink/2010/main" type="inkDrawing" rotatedBoundingBox="11250,9905 12965,7270 13344,7517 11630,10152" semanticType="connector" shapeName="Other">
            <msink:sourceLink direction="with" ref="{966C547A-4D46-4B2F-B894-25D5C04B455A}"/>
            <msink:sourceLink direction="with" ref="{1FEE86FC-AEC8-4997-B06F-D75E548554CA}"/>
          </msink:context>
        </emma:interpretation>
      </emma:emma>
    </inkml:annotationXML>
    <inkml:trace contextRef="#ctx0" brushRef="#br0">13252 8421 2560,'0'-14'960,"0"14"-512,0 0-608,0 0 128,0-14 0,0 14 64,0 0-64,14-14 0,-14 14 320,0-13 160,14 13 160,-14 0 32,14-14-224,-14 14 0,14-14-192,-14 14 32,14 0-96,-14 0 0,0 0-96,0 0 96,14-14 128,-14 14 128,0 0 64,0 0-64,0 0 64,0 0-64,0 0 0,0 14-160,-14-14 0,14 14-96,0 0 64,-14-1-64,0 1 64,0 0-128,0 14-64,0-1 64,14 1 64,-27 0 0,14-1 64,-1 1-64,-14-1 64,0 15 0,0-1 32,1 1-128,-14 13-32,-1-14-32,1 1 32,0 13 64,13 0 128,-14 0-64,1 1-64,0 13-64,-1 0 0,-13 0-64,14 0 64,-15 13-64,1-13 64,0 14 0,-1 0 32,2 0 128,12-14 96,-13 14-192,14 0-32,-1-1-64,14-13-64,-13 0 160,14-13 31,-15 13-63,14-14-32,0 0-32,1 0-64,0 1 32,13-15 32,0 0-32,0 1-32,-28-1 32,15 1-32,13-1-96,-13-13 64,-1-1 32,14-13 64,0 14-96,0-15 0,14 1-128,-13-14-32,13 14-479,0-14-129,0 0-704,0 0-320</inkml:trace>
    <inkml:trace contextRef="#ctx0" brushRef="#br0" timeOffset="367">11707 10574 1280,'14'0'512,"-14"-14"-256,0 14-320,0 0-32,13 0-160</inkml:trace>
    <inkml:trace contextRef="#ctx0" brushRef="#br0" timeOffset="519">11818 10532 5248,'0'0'2016,"-14"0"-1088,14-13-736,0 13 544,0-14-160,-14 14-32</inkml:trace>
    <inkml:trace contextRef="#ctx0" brushRef="#br0" timeOffset="832">11776 10477 10752,'-13'0'256,"-1"-14"-96,14 14-256,-14-13 0,14 13 32,0 0 96,-14-14-64,14 14 0,0 0-32,0-14 0,0 14 64,0 0 64,0 0-32,0 0 64,0 0 64,0 0 64,0 0 96,0 14 32,0-14-32,0 14-32,0 13-160,0 1-96,-14-1 192,14 1 160,0 0-64,-13 13 64,13 1-96,-14-1 0,0 14-96,14-13-32,0-1-96,-14 0 32,14-13-64,0 0 64,14-15-128,-14 1 0,0 0 320,41-28 160,-13 0-192,27-13-64,-13-28-129,13 13 33,0 1-639,0-1-257,0 1-1440,-13-14-608,-1 13-736</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0:31:53.487"/>
    </inkml:context>
    <inkml:brush xml:id="br0">
      <inkml:brushProperty name="width" value="0.025" units="cm"/>
      <inkml:brushProperty name="height" value="0.025" units="cm"/>
    </inkml:brush>
  </inkml:definitions>
  <inkml:traceGroup>
    <inkml:annotationXML>
      <emma:emma xmlns:emma="http://www.w3.org/2003/04/emma" version="1.0">
        <emma:interpretation id="{33372814-58B7-4272-AEE5-8D8BD0947BBE}" emma:medium="tactile" emma:mode="ink">
          <msink:context xmlns:msink="http://schemas.microsoft.com/ink/2010/main" type="inkDrawing" rotatedBoundingBox="2929,7639 4772,6933 4802,7012 2959,7717" semanticType="callout" shapeName="Other"/>
        </emma:interpretation>
      </emma:emma>
    </inkml:annotationXML>
    <inkml:trace contextRef="#ctx0" brushRef="#br0">4998 7952 3968,'-13'0'1568,"13"0"-832,-14 0-576,14 0 416,-14 0-32,14 0-32,-14 0-256,0 0-96,1 0-96,13 0-128,-28 0 32,14 0 32,-13 0 0,-1 0 0,0 14 64,1 0 160,-1-14 192,1 13-160,13-13-64,-14 14-96,1 0 0,-15 0 128,14 0 192,-13 13-96,0-13 0,-1 14-192,-13-1-96,0 1 64,0-14 0,-1 13 96,1-13 32,0 14 256,-1-14 128,1 13 0,-14-13 0,14-14-320,0 28-160,-14-28-96,13 27 32,1-13-96,0 14-64,13-1 64,1 1 0,0-14-64,-15 13 0,29 1 128,-15-14 32,1 13-96,13-13 32,1 0-416,-15 0-224,29-1-864,-15-13-320,14 14-1376</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0:31:56.535"/>
    </inkml:context>
    <inkml:brush xml:id="br0">
      <inkml:brushProperty name="width" value="0.025" units="cm"/>
      <inkml:brushProperty name="height" value="0.025" units="cm"/>
    </inkml:brush>
  </inkml:definitions>
  <inkml:traceGroup>
    <inkml:annotationXML>
      <emma:emma xmlns:emma="http://www.w3.org/2003/04/emma" version="1.0">
        <emma:interpretation id="{F6E44A5F-E070-4967-B63E-D9812C7B23F4}" emma:medium="tactile" emma:mode="ink">
          <msink:context xmlns:msink="http://schemas.microsoft.com/ink/2010/main" type="inkDrawing" rotatedBoundingBox="7053,4443 9522,2733 9555,2780 7085,4491" semanticType="callout" shapeName="Other"/>
        </emma:interpretation>
      </emma:emma>
    </inkml:annotationXML>
    <inkml:trace contextRef="#ctx0" brushRef="#br0">7248 5384 2560,'14'0'960,"0"0"-512,-1 0-320,1 0 320,-14 0 160,27 0 96,-13-13 0,14-1 32,0 0 64,-1-14 128,14-13-64,15 0-64,13-1-416,0 1-96,13-14-64,2-1-96,-2 1-32,29-14 96,-14-14 32,13 14-32,-14 0 32,1 0 0,14 0 32,-1-14-128,14 1-32,-27 13 32,0-14 64,-15 14-96,1 0 0,0 13 32,-14 15 64,0 0-160,-13-1-96,-2 1 32,2 13 64,-15 1 0,0 13-32,-13-14-64,0 14 32,-14 1 96,13-1 32,-13 14-32,0 0-64,-1-14 32,-13 14 32,0 0-32,14-14 64,-14 14-480,0 0-160,-14-14-1056,14 14-416,-27 0-1280</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0:49:07.301"/>
    </inkml:context>
    <inkml:brush xml:id="br0">
      <inkml:brushProperty name="width" value="0.025" units="cm"/>
      <inkml:brushProperty name="height" value="0.025" units="cm"/>
    </inkml:brush>
  </inkml:definitions>
  <inkml:traceGroup>
    <inkml:annotationXML>
      <emma:emma xmlns:emma="http://www.w3.org/2003/04/emma" version="1.0">
        <emma:interpretation id="{64FD40E8-7F7F-4852-8C78-FCC767D6F45E}" emma:medium="tactile" emma:mode="ink">
          <msink:context xmlns:msink="http://schemas.microsoft.com/ink/2010/main" type="inkDrawing" rotatedBoundingBox="23262,3983 23839,5838 23768,5860 23192,4005" semanticType="callout" shapeName="Other">
            <msink:sourceLink direction="with" ref="{55173551-06A1-402D-B0BB-9DCA7F9F126D}"/>
          </msink:context>
        </emma:interpretation>
      </emma:emma>
    </inkml:annotationXML>
    <inkml:trace contextRef="#ctx0" brushRef="#br0">23399 4985 6112,'0'-14'384,"0"0"-192,0 0 96,0 28 32,13-14-160,-13 14 128,0 0 96,14-14 0,0 27 320,0-13-128,0 14-160,14 13-64,-1 0-32,-13 15 128,-1 13 32,15 14 0,-14-1 32,14 29 96,0 13 0,13 14 32,-14 1-96,15-1 64,-1-14-256,-13 0-128,13-13-224,-13-15-64,13-27-192,-13 0 0,-15-14-736,1-27-224,-14 13-2112</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0:49:07.016"/>
    </inkml:context>
    <inkml:brush xml:id="br0">
      <inkml:brushProperty name="width" value="0.025" units="cm"/>
      <inkml:brushProperty name="height" value="0.025" units="cm"/>
    </inkml:brush>
  </inkml:definitions>
  <inkml:traceGroup>
    <inkml:annotationXML>
      <emma:emma xmlns:emma="http://www.w3.org/2003/04/emma" version="1.0">
        <emma:interpretation id="{55173551-06A1-402D-B0BB-9DCA7F9F126D}" emma:medium="tactile" emma:mode="ink">
          <msink:context xmlns:msink="http://schemas.microsoft.com/ink/2010/main" type="inkDrawing" rotatedBoundingBox="23219,4058 23219,4086 23204,4086 23204,4058" shapeName="Other">
            <msink:destinationLink direction="with" ref="{64FD40E8-7F7F-4852-8C78-FCC767D6F45E}"/>
          </msink:context>
        </emma:interpretation>
      </emma:emma>
    </inkml:annotationXML>
    <inkml:trace contextRef="#ctx0" brushRef="#br0">23399 5025 3072,'0'0'1216,"0"0"-640,0 0-608,0 0 224,0 0-128,0 0 32,0 0 64,0-28 64</inkml:trace>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0:49:26.638"/>
    </inkml:context>
    <inkml:brush xml:id="br0">
      <inkml:brushProperty name="width" value="0.025" units="cm"/>
      <inkml:brushProperty name="height" value="0.025" units="cm"/>
    </inkml:brush>
  </inkml:definitions>
  <inkml:traceGroup>
    <inkml:annotationXML>
      <emma:emma xmlns:emma="http://www.w3.org/2003/04/emma" version="1.0">
        <emma:interpretation id="{A68CBF55-9F3E-43FF-A9CB-458F275B1973}" emma:medium="tactile" emma:mode="ink">
          <msink:context xmlns:msink="http://schemas.microsoft.com/ink/2010/main" type="inkDrawing" rotatedBoundingBox="31026,8623 32717,12291 32645,12324 30954,8656" semanticType="callout" shapeName="Other">
            <msink:sourceLink direction="with" ref="{7E88A245-BC64-4822-A28C-A99343F2613C}"/>
          </msink:context>
        </emma:interpretation>
      </emma:emma>
    </inkml:annotationXML>
    <inkml:trace contextRef="#ctx0" brushRef="#br0">31212 9567 7584,'0'14'224,"0"-14"-64,14 0-96,-14 0 32,0 0-128,0 14 0,0-28 224,0 14 128,0 0-32,0 0 0,0 0-96,-14 0 32,14 0-64,0 0 0,0 14-32,0-14 64,0 14-96,0-14 0,0 0-32,0 0-64,0 0 96,0 0 0,0 13 96,0-13 96,0 28 224,14 0-224,-14-15-64,14 15-64,0 0 32,0 13 32,-1 0 32,15 15-64,-1-15 32,-13 14-64,14-13 64,13 27-64,-13-14 64,-1 0-128,1 0-64,0 14 0,13 0 32,-14 14 32,15-14 32,0 0-64,-15 28 32,14-14 0,-13 13 32,14 1 0,-15 0 0,28-1-64,-13 1-64,-1 0 96,0 13 0,1-13 32,0-1 0,12 15 0,-12-15 0,14 1-64,-16 13-64,2-13 32,14 13 32,-2-13-32,-12-14 64,13 14 0,-14-1 31,1-13-63,13 0-64,-14-28 32,1 28-32,-14-28 0,-1 0 0,1-13 0,-15-15-447,1 1-97,0-14-352,-14 0-160,0-1-288,0 1-32</inkml:trace>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0:49:25.968"/>
    </inkml:context>
    <inkml:brush xml:id="br0">
      <inkml:brushProperty name="width" value="0.025" units="cm"/>
      <inkml:brushProperty name="height" value="0.025" units="cm"/>
    </inkml:brush>
  </inkml:definitions>
  <inkml:traceGroup>
    <inkml:annotationXML>
      <emma:emma xmlns:emma="http://www.w3.org/2003/04/emma" version="1.0">
        <emma:interpretation id="{7E88A245-BC64-4822-A28C-A99343F2613C}" emma:medium="tactile" emma:mode="ink">
          <msink:context xmlns:msink="http://schemas.microsoft.com/ink/2010/main" type="inkDrawing" rotatedBoundingBox="31023,8624 31037,8650 31032,8653 31017,8627" shapeName="Other">
            <msink:destinationLink direction="with" ref="{A68CBF55-9F3E-43FF-A9CB-458F275B1973}"/>
          </msink:context>
        </emma:interpretation>
      </emma:emma>
    </inkml:annotationXML>
    <inkml:trace contextRef="#ctx0" brushRef="#br0">31226 9594 2816,'0'0'1056,"0"0"-576,0-14-576,0 14 256,0 0-128,0 0-32,0 0 224,0 0 160,0 0-64,0 0 64,-14-13-32,14 13 32,0 0 0,0 0 0</inkml:trace>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0:53:04.035"/>
    </inkml:context>
    <inkml:brush xml:id="br0">
      <inkml:brushProperty name="width" value="0.025" units="cm"/>
      <inkml:brushProperty name="height" value="0.025" units="cm"/>
      <inkml:brushProperty name="color" value="#FFFFFF"/>
    </inkml:brush>
  </inkml:definitions>
  <inkml:traceGroup>
    <inkml:annotationXML>
      <emma:emma xmlns:emma="http://www.w3.org/2003/04/emma" version="1.0">
        <emma:interpretation id="{A45FE9E6-6F99-46F7-BCE9-119A765ED4BA}" emma:medium="tactile" emma:mode="ink">
          <msink:context xmlns:msink="http://schemas.microsoft.com/ink/2010/main" type="inkDrawing" rotatedBoundingBox="17439,9923 23364,10352 23253,11879 17328,11450" hotPoints="24126,11032 20614,11647 17107,11012 20618,10396" semanticType="enclosure" shapeName="Ellipse"/>
        </emma:interpretation>
      </emma:emma>
    </inkml:annotationXML>
    <inkml:trace contextRef="#ctx0" brushRef="#br0">19091 11169 2688,'0'-14'1056,"14"0"-576,-28 14-224,14-13 352,0 13-96,0 0 96,0 0-128,0 0 32,0 0 0,0 0-32,0 0-224,0 0-384,-14 0-64,14 0 416,0 0 224,-13 0 288,-1 0-96,0 0-64,14 0-128,-14 0-32,0 0-160,1 13-96,-1-13 0,14 0-32,-14 0-64,0 0 32,0 14-128,-13-14 224,13 14 96,-14-14-128,1 14-32,-1-14-224,0 14-64,1-14-32,13 13 128,-14-13 160,1 14 192,-1-14-96,1 14-32,-1 0-64,0 0 0,15-1-128,-29 1 0,15 0 32,-1 0 64,0 0-32,-13-1 64,13 1-128,-13 14 0,13-28 96,-13 27 32,-1 1-32,15-14-64,-1 13 32,1-13 32,-1 0 32,0 14 32,1-15-64,13 1-64,-14-14 32,1 14 32,-1 0-96,1 0-64,13 0 64,-14-14 0,14 27 32,-13-27 0,-1 14 0,14 0 0,1-14 0,-1 14 0,-14-1 0,14 1 0,1-14 0,-1 14 0,0 0-96,0 0 64,0-1 32,-13-13 0,13 14 0,-14 14 64,28-14-32,-14-1-32,1 1 32,-1 14-32,14-28-96,0 27 64,14 1 32,-14-14 0,13 13 64,1 1 32,0 0 32,0-1-160,14 1 32,-15-14 64,15 13 32,-14 1-32,13-28 32,-13 41-64,14-41 64,-14 28-128,13-14 0,-13-14 160,27 14 160,-13-1-96,0 1-96,13 0-64,0-14 64,15 0 0,-15 14-32,0-14 32,15 14 0,-1-14 96,0 13-96,0-13 0,1 14-32,-1-14-64,28 14 32,-28-14-32,14 14 63,0-14 33,0 14 32,0-1 64,0-13 32,0 14 32,0 0 128,0-14 96,0 14-480,0 0-128,0-1 160,0 1 128,0-14-64,0 14-64,-14 0 0,14 0-32,0-14 0,0 0 64,0 13-96,-13-13-64,-1 14 64,0 0 0,0-28 96,1 14 32,-1 0-32,0 14 32,0-14-128,14 0-64,0 0 64,-14 0 64,14 0-64,-13 0 0,13-14 32,-14 14 64,14 0-32,-14-14 64,14 14-128,14 0-64,-14 0 64,-14 0 64,14 0 0,0 0-32,-14-13-64,28 26 32,-27-13-32,13 0 0,0 0 64,0 0 64,0 0-256,0 0-32,-14 0 64,14 0 64,-14 0 256,14 0 224,0 0-256,-14 0-160,1 0-128,-1-13-64,0 13 256,-14 0 192,15 0-320,-15 0-64,14-14 192,0 14 192,1-14-256,-15 14-96,14-14 192,-13 0 96,-1 14-64,1-13-64,-15-1 0,15 0 32,-15 14-32,1-14-32,13 14-64,-27-14 32,14 1-128,-1 13-32,1-14 224,-14 0 128,13 14-160,-13 0 32,0-14-256,0 0-96,-1 1 192,1-15 32,0 0 352,-14 15 224,14-15-576,0 14-224,-14 0 128,14 0 160,-1 1 32,-13-1 0,14 0-64,0 0 32,14 0 32,-15 1 64,1-15-192,0 0 32,-14 15 32,14-1 32,-14-14 32,0 14 64,14 1 32,-14-15-32,0 14 32,-14 0 0,0-13 32,-14 13-64,28 0-64,-13-13 160,-1 13 32,-14 0-64,14 0-32,1 0-256,-1-13-64,0-1 64,0 1 64,0 13 64,-13 0 96,-1 0-32,0 0-32,1 1 32,-1-1-32,1 0 192,-15 0 192,15 0-128,-15 0-64,1 1-192,-1 13 0,1-14 0,0 0 64,-1 14-32,1-14 64,-14 14-64,13-14-32,1-13 32,-1 13 32,-13 0-32,0 14-32,0-14 96,13 1 64,-13 13-64,0-14 0,13 0 32,-13 14 0,14-14-64,-14 0-64,13 14 32,-13 0 32,13-13-32,-13 13-32,-14-14 32,14 14-32,14-14-96,-15 14 64,1-14 96,14 14 32,-14-14 32,13 14 64,1 0-32,-15-13 0,15 26-96,0-26 32,-15 13-64,1 0 64,14 0-64,-1 0-32,1 0-64,0-14 32,-1 14 32,15-14 64,-15 14 32,15-14 32,-15 14-64,15 0 32,-15 0-64,14 0 64,-13 0-64,0-14 64,13 14-128,0-13-64,-13 13 64,13 0 64,-13 0 0,13-14 64,-13 0-64,13 14 64,-13 0-128,13-14-64,1 14 192,-15 0 160,15-14-288,-1 1-32,-13 13 32,13-14 64,-13 0 64,27 0 32,-41 0-224,13 14 0,15-13 32,-15 13 96,15 0 64,-1-14 32,0 0-64,1 14 32,-1 0-64,1 0 64,-1-14-64,0 14-32,15 0 32,-15 0 32,14 0-32,-27 0-32,-1 0 32,15 0-128,-15 0 64,1 0 32,-1 0 0,1 0 0,0 0 64,13 0-32,-13 0 64,13 0 0,-13 0 32,-1 0 128,1 0 96,13 0-352,-13 14-64,-1-14 32,1 14 0,-28-14 96,14 14 96,-1-1-224,1 15 0,0-28 0,0 0 32,-14 14-416,0-14-160,-14 14-896,0-14-384,0 0-2623</inkml:trace>
  </inkml:traceGroup>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22T00:53:11.506"/>
    </inkml:context>
    <inkml:brush xml:id="br0">
      <inkml:brushProperty name="width" value="0.025" units="cm"/>
      <inkml:brushProperty name="height" value="0.025" units="cm"/>
      <inkml:brushProperty name="color" value="#FFFFFF"/>
    </inkml:brush>
  </inkml:definitions>
  <inkml:traceGroup>
    <inkml:annotationXML>
      <emma:emma xmlns:emma="http://www.w3.org/2003/04/emma" version="1.0">
        <emma:interpretation id="{3FC3A919-71E2-4B41-949E-5A3A340F62B4}" emma:medium="tactile" emma:mode="ink">
          <msink:context xmlns:msink="http://schemas.microsoft.com/ink/2010/main" type="inkDrawing" rotatedBoundingBox="17268,12354 20168,12333 20169,12412 17269,12432" shapeName="Other"/>
        </emma:interpretation>
      </emma:emma>
    </inkml:annotationXML>
    <inkml:trace contextRef="#ctx0" brushRef="#br0">17505 13309 2944,'-14'-14'1120,"14"14"-576,0 0-160,0 0 512,-14 0-96,14 0 0,0 0 0,-14 0 32,14 0-448,0 0 128,0 0 128,0 0 0,0 0 0,0 0-128,0 0 0,0 0-224,0 0-32,0 0-64,0 0-32,0 0 32,0 0 96,0 0 0,0 14 64,14-14-64,0 0 0,-14 0-96,14 0 32,13 0-64,15 0 0,-15 0-32,1 13 63,13-13-31,-13 0 64,13 0-64,1 0 0,-15 0-96,15 0 32,-15 0-64,15 0 64,-1 15 128,-13-15 128,-1 0-128,15 0-64,-1 0 0,1 0 32,13 0-32,-28 0 0,29 0-96,-29 0-64,15 0 32,-1 0 32,-13 0-32,13 14 64,1-14-64,-15 0-32,1 0-64,-1 13 32,15-13 96,-1 0 32,1 0-32,-1 0-64,0 0 160,1 0 32,-1-13 64,-13 13 0,13 0-64,1 0 32,-15-14-128,15 14-64,-15 0-96,15 0 32,-15 0 96,1 0 32,13 0-32,1 0 32,-1 0 0,1 0 32,-1 0-64,14 0 32,-13 0-64,13 0-32,-14 0 96,1-15 64,-1 15-64,1 0-64,-1-13 0,14 13 32,-13 0-96,13 0 0,-14 0 96,1 0 32,-1 0-128,0 0-32,1 0 96,-15 0 32,1 0-96,14-14 32,-15 14 0,1 0 0,-14-14-448,13 14-96,-13 0-768,0 0-352,13 0-1759,-12 0-737,-15 14 128</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3851-E43F-4F6D-9959-9E4C8EBC5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4E21A3-8CF5-4813-8ABA-D02AAE3C4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63D0B9-3905-4536-9571-97391B9481C8}"/>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5" name="Footer Placeholder 4">
            <a:extLst>
              <a:ext uri="{FF2B5EF4-FFF2-40B4-BE49-F238E27FC236}">
                <a16:creationId xmlns:a16="http://schemas.microsoft.com/office/drawing/2014/main" id="{680E34D8-3D1A-45E9-928A-32FD508AB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86501-4E1C-4D3B-A64A-A49FACFC2AF2}"/>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420359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FF64-8AE0-4C06-8213-17FA52F0B0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6095BF-672E-4F18-B8D6-E10CEB5F45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CC63A-63B9-4F22-B579-03832CA5EE6E}"/>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5" name="Footer Placeholder 4">
            <a:extLst>
              <a:ext uri="{FF2B5EF4-FFF2-40B4-BE49-F238E27FC236}">
                <a16:creationId xmlns:a16="http://schemas.microsoft.com/office/drawing/2014/main" id="{B4197A7C-2694-44FC-AB6F-619B5D54C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05645-6615-4C39-B44D-CA3D3A7940C3}"/>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158333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2F9C4-E22A-4710-8911-B33AF00D28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9612CF-275E-4F1C-995E-5BAD595E26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EB9E9-64A8-42E9-BBCF-FFABB48B9474}"/>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5" name="Footer Placeholder 4">
            <a:extLst>
              <a:ext uri="{FF2B5EF4-FFF2-40B4-BE49-F238E27FC236}">
                <a16:creationId xmlns:a16="http://schemas.microsoft.com/office/drawing/2014/main" id="{7DEFB008-1CE9-4F48-9E35-0EB236866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F42B3-02E0-45E5-8563-8B6A992A40C7}"/>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213612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DF14-AF03-447D-A9DE-85FB88345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50631F-B887-40C1-A034-66DFA510D7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0A6B6-55FE-47ED-80A3-81EFED3FF15F}"/>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5" name="Footer Placeholder 4">
            <a:extLst>
              <a:ext uri="{FF2B5EF4-FFF2-40B4-BE49-F238E27FC236}">
                <a16:creationId xmlns:a16="http://schemas.microsoft.com/office/drawing/2014/main" id="{B4DB28CD-34B8-4B98-92A2-EC2214132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A17E6-76C6-48A1-B7D2-F48A3214A959}"/>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119011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3560-429A-4677-826E-9E77A9674C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8217AD-1B4A-4A2B-B915-43C3EC2E47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93E37A-B921-463F-9E31-FC3FA15811AA}"/>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5" name="Footer Placeholder 4">
            <a:extLst>
              <a:ext uri="{FF2B5EF4-FFF2-40B4-BE49-F238E27FC236}">
                <a16:creationId xmlns:a16="http://schemas.microsoft.com/office/drawing/2014/main" id="{EF94F3C3-768C-4CA5-ABEE-C92D5C010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980E2-8242-40EA-8D2D-8D1F7DE44DC2}"/>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17392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A9A5-5D53-4B22-8893-BE290A46DE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EBC189-8133-4692-89B0-D22FF38CCF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E12D6-DE5B-437A-A9F2-7C6B8F5445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8BB11-9B89-4636-B049-455627E5AB2F}"/>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6" name="Footer Placeholder 5">
            <a:extLst>
              <a:ext uri="{FF2B5EF4-FFF2-40B4-BE49-F238E27FC236}">
                <a16:creationId xmlns:a16="http://schemas.microsoft.com/office/drawing/2014/main" id="{32CD312B-A508-410F-A72B-972E404D4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53FB0-0382-4E96-AAA3-C723A44DB24A}"/>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263551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0044-760F-4B05-B13A-2CF068EC95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9148F6-00A7-44CB-BE3F-135521995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DDBF6A-319A-4CA2-87D9-DF8F817779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23AA0A-B183-4C2B-9F7B-C66FD3C019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DFC246-3BD9-44DA-809E-933B53359A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F7E8FF-481C-4275-AFBF-814805B93F04}"/>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8" name="Footer Placeholder 7">
            <a:extLst>
              <a:ext uri="{FF2B5EF4-FFF2-40B4-BE49-F238E27FC236}">
                <a16:creationId xmlns:a16="http://schemas.microsoft.com/office/drawing/2014/main" id="{A6F7A16B-14E2-405C-A0BA-61E60DABE8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3CBEB0-3824-45C5-9015-B7247C4AA58A}"/>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32873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37F9-39E3-4D8E-8635-1831ACC1C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97DEE5-989E-42F1-9B3A-8B1CCAD25937}"/>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4" name="Footer Placeholder 3">
            <a:extLst>
              <a:ext uri="{FF2B5EF4-FFF2-40B4-BE49-F238E27FC236}">
                <a16:creationId xmlns:a16="http://schemas.microsoft.com/office/drawing/2014/main" id="{EEA93C53-9A5C-49DD-BCD6-122F498D9A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D6024-7065-423F-8C01-8CD9F64BE1EA}"/>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235504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BF77E-1D1C-4E5C-BA00-FB1368978F22}"/>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3" name="Footer Placeholder 2">
            <a:extLst>
              <a:ext uri="{FF2B5EF4-FFF2-40B4-BE49-F238E27FC236}">
                <a16:creationId xmlns:a16="http://schemas.microsoft.com/office/drawing/2014/main" id="{20071446-4F75-43A0-96A7-D22E1D48C9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7172E-A42C-4C35-A794-7A9481F64473}"/>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286245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93FA-31B0-4CF6-988F-3373FFEB2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621CE8-3F0E-47E1-9F52-70C262A46B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204AE2-BB5E-42AD-AF1B-12A57851D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36FCB6-3CF5-4F66-9046-49F692DCCAD9}"/>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6" name="Footer Placeholder 5">
            <a:extLst>
              <a:ext uri="{FF2B5EF4-FFF2-40B4-BE49-F238E27FC236}">
                <a16:creationId xmlns:a16="http://schemas.microsoft.com/office/drawing/2014/main" id="{2E8AA957-E4B6-4E1D-BD43-58E22D080D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F49F2-FEE4-4B55-B7F2-CE4C01573698}"/>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2631784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00E0-E817-44B0-A681-BA58322E1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F37842-4D23-4097-95CE-5DCBD5465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7FF5E6-03BE-479A-AFF0-0A37A2E2D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D1B5E6-8BE5-437F-AA23-6D6CBA331886}"/>
              </a:ext>
            </a:extLst>
          </p:cNvPr>
          <p:cNvSpPr>
            <a:spLocks noGrp="1"/>
          </p:cNvSpPr>
          <p:nvPr>
            <p:ph type="dt" sz="half" idx="10"/>
          </p:nvPr>
        </p:nvSpPr>
        <p:spPr/>
        <p:txBody>
          <a:bodyPr/>
          <a:lstStyle/>
          <a:p>
            <a:fld id="{72B1F086-5C38-427A-8040-2A7A0F6B0CCD}" type="datetimeFigureOut">
              <a:rPr lang="en-US" smtClean="0"/>
              <a:t>12/21/2017</a:t>
            </a:fld>
            <a:endParaRPr lang="en-US"/>
          </a:p>
        </p:txBody>
      </p:sp>
      <p:sp>
        <p:nvSpPr>
          <p:cNvPr id="6" name="Footer Placeholder 5">
            <a:extLst>
              <a:ext uri="{FF2B5EF4-FFF2-40B4-BE49-F238E27FC236}">
                <a16:creationId xmlns:a16="http://schemas.microsoft.com/office/drawing/2014/main" id="{F52235B8-7B51-4E90-94D6-76EDD0CFC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F00B6-8653-40AA-9D39-95C1D4CDA840}"/>
              </a:ext>
            </a:extLst>
          </p:cNvPr>
          <p:cNvSpPr>
            <a:spLocks noGrp="1"/>
          </p:cNvSpPr>
          <p:nvPr>
            <p:ph type="sldNum" sz="quarter" idx="12"/>
          </p:nvPr>
        </p:nvSpPr>
        <p:spPr/>
        <p:txBody>
          <a:bodyPr/>
          <a:lstStyle/>
          <a:p>
            <a:fld id="{3295B053-2FAA-4967-84DE-4E9D8AEE5DBD}" type="slidenum">
              <a:rPr lang="en-US" smtClean="0"/>
              <a:t>‹#›</a:t>
            </a:fld>
            <a:endParaRPr lang="en-US"/>
          </a:p>
        </p:txBody>
      </p:sp>
    </p:spTree>
    <p:extLst>
      <p:ext uri="{BB962C8B-B14F-4D97-AF65-F5344CB8AC3E}">
        <p14:creationId xmlns:p14="http://schemas.microsoft.com/office/powerpoint/2010/main" val="93312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D2D19-9B04-49B6-820A-ECF455C92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D4D7BC-F36D-459B-B43F-294A4171A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48BA7-DC92-4FCC-8FDE-A096EAB9A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1F086-5C38-427A-8040-2A7A0F6B0CCD}" type="datetimeFigureOut">
              <a:rPr lang="en-US" smtClean="0"/>
              <a:t>12/21/2017</a:t>
            </a:fld>
            <a:endParaRPr lang="en-US"/>
          </a:p>
        </p:txBody>
      </p:sp>
      <p:sp>
        <p:nvSpPr>
          <p:cNvPr id="5" name="Footer Placeholder 4">
            <a:extLst>
              <a:ext uri="{FF2B5EF4-FFF2-40B4-BE49-F238E27FC236}">
                <a16:creationId xmlns:a16="http://schemas.microsoft.com/office/drawing/2014/main" id="{2F375098-4404-456A-9B1D-44C6EF1D9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5716E-1B21-4FA5-9B2A-3B40DAC91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5B053-2FAA-4967-84DE-4E9D8AEE5DBD}" type="slidenum">
              <a:rPr lang="en-US" smtClean="0"/>
              <a:t>‹#›</a:t>
            </a:fld>
            <a:endParaRPr lang="en-US"/>
          </a:p>
        </p:txBody>
      </p:sp>
    </p:spTree>
    <p:extLst>
      <p:ext uri="{BB962C8B-B14F-4D97-AF65-F5344CB8AC3E}">
        <p14:creationId xmlns:p14="http://schemas.microsoft.com/office/powerpoint/2010/main" val="37067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22.png"/><Relationship Id="rId3" Type="http://schemas.openxmlformats.org/officeDocument/2006/relationships/customXml" Target="../ink/ink10.xml"/><Relationship Id="rId7" Type="http://schemas.openxmlformats.org/officeDocument/2006/relationships/image" Target="../media/image19.png"/><Relationship Id="rId12" Type="http://schemas.openxmlformats.org/officeDocument/2006/relationships/customXml" Target="../ink/ink1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customXml" Target="../ink/ink11.xml"/><Relationship Id="rId10" Type="http://schemas.openxmlformats.org/officeDocument/2006/relationships/customXml" Target="../ink/ink13.xml"/><Relationship Id="rId4" Type="http://schemas.openxmlformats.org/officeDocument/2006/relationships/image" Target="../media/image17.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9.png"/><Relationship Id="rId3" Type="http://schemas.openxmlformats.org/officeDocument/2006/relationships/customXml" Target="../ink/ink15.xml"/><Relationship Id="rId7" Type="http://schemas.openxmlformats.org/officeDocument/2006/relationships/image" Target="../media/image26.png"/><Relationship Id="rId12" Type="http://schemas.openxmlformats.org/officeDocument/2006/relationships/customXml" Target="../ink/ink19.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8.png"/><Relationship Id="rId5" Type="http://schemas.openxmlformats.org/officeDocument/2006/relationships/image" Target="../media/image25.png"/><Relationship Id="rId10" Type="http://schemas.openxmlformats.org/officeDocument/2006/relationships/customXml" Target="../ink/ink18.xml"/><Relationship Id="rId4" Type="http://schemas.openxmlformats.org/officeDocument/2006/relationships/image" Target="../media/image24.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s>
</file>

<file path=ppt/slides/_rels/slide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90C0-BD90-42D5-92E4-3C081A1E7F36}"/>
              </a:ext>
            </a:extLst>
          </p:cNvPr>
          <p:cNvSpPr>
            <a:spLocks noGrp="1"/>
          </p:cNvSpPr>
          <p:nvPr>
            <p:ph type="ctrTitle"/>
          </p:nvPr>
        </p:nvSpPr>
        <p:spPr>
          <a:xfrm>
            <a:off x="1524000" y="1557441"/>
            <a:ext cx="9144000" cy="2387600"/>
          </a:xfrm>
        </p:spPr>
        <p:txBody>
          <a:bodyPr>
            <a:normAutofit fontScale="90000"/>
          </a:bodyPr>
          <a:lstStyle/>
          <a:p>
            <a:r>
              <a:rPr lang="en-US" dirty="0"/>
              <a:t>Recommendation based on Topic Models &amp; </a:t>
            </a:r>
            <a:br>
              <a:rPr lang="en-US" dirty="0"/>
            </a:br>
            <a:r>
              <a:rPr lang="en-US" dirty="0"/>
              <a:t>Word Embedding Models </a:t>
            </a:r>
            <a:br>
              <a:rPr lang="en-US" dirty="0"/>
            </a:br>
            <a:r>
              <a:rPr lang="en-US" dirty="0"/>
              <a:t>on Wikipedia data</a:t>
            </a:r>
          </a:p>
        </p:txBody>
      </p:sp>
      <p:sp>
        <p:nvSpPr>
          <p:cNvPr id="3" name="Subtitle 2">
            <a:extLst>
              <a:ext uri="{FF2B5EF4-FFF2-40B4-BE49-F238E27FC236}">
                <a16:creationId xmlns:a16="http://schemas.microsoft.com/office/drawing/2014/main" id="{901D4946-1046-45A5-A31A-D53C56F6AB2E}"/>
              </a:ext>
            </a:extLst>
          </p:cNvPr>
          <p:cNvSpPr>
            <a:spLocks noGrp="1"/>
          </p:cNvSpPr>
          <p:nvPr>
            <p:ph type="subTitle" idx="1"/>
          </p:nvPr>
        </p:nvSpPr>
        <p:spPr>
          <a:xfrm>
            <a:off x="1524000" y="4206722"/>
            <a:ext cx="9144000" cy="1655762"/>
          </a:xfrm>
        </p:spPr>
        <p:txBody>
          <a:bodyPr/>
          <a:lstStyle/>
          <a:p>
            <a:r>
              <a:rPr lang="en-US" dirty="0"/>
              <a:t>Xiaolong Yang</a:t>
            </a:r>
          </a:p>
          <a:p>
            <a:r>
              <a:rPr lang="en-US" dirty="0"/>
              <a:t>Xyang105@Illinois.edu</a:t>
            </a:r>
          </a:p>
        </p:txBody>
      </p:sp>
    </p:spTree>
    <p:extLst>
      <p:ext uri="{BB962C8B-B14F-4D97-AF65-F5344CB8AC3E}">
        <p14:creationId xmlns:p14="http://schemas.microsoft.com/office/powerpoint/2010/main" val="366143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69DE5-2290-41BB-8F3D-200DF9107472}"/>
              </a:ext>
            </a:extLst>
          </p:cNvPr>
          <p:cNvSpPr>
            <a:spLocks noGrp="1"/>
          </p:cNvSpPr>
          <p:nvPr>
            <p:ph idx="1"/>
          </p:nvPr>
        </p:nvSpPr>
        <p:spPr>
          <a:xfrm>
            <a:off x="882926" y="275121"/>
            <a:ext cx="10515600" cy="510070"/>
          </a:xfrm>
        </p:spPr>
        <p:txBody>
          <a:bodyPr/>
          <a:lstStyle/>
          <a:p>
            <a:r>
              <a:rPr lang="en-US" dirty="0"/>
              <a:t>You could click on the topic tags to see the word distribution</a:t>
            </a:r>
          </a:p>
        </p:txBody>
      </p:sp>
      <p:pic>
        <p:nvPicPr>
          <p:cNvPr id="4" name="Picture 3">
            <a:extLst>
              <a:ext uri="{FF2B5EF4-FFF2-40B4-BE49-F238E27FC236}">
                <a16:creationId xmlns:a16="http://schemas.microsoft.com/office/drawing/2014/main" id="{A357FDCD-AC53-4CD4-838E-8A958D9C7024}"/>
              </a:ext>
            </a:extLst>
          </p:cNvPr>
          <p:cNvPicPr>
            <a:picLocks noChangeAspect="1"/>
          </p:cNvPicPr>
          <p:nvPr/>
        </p:nvPicPr>
        <p:blipFill>
          <a:blip r:embed="rId2"/>
          <a:stretch>
            <a:fillRect/>
          </a:stretch>
        </p:blipFill>
        <p:spPr>
          <a:xfrm>
            <a:off x="1967954" y="2629286"/>
            <a:ext cx="7749208" cy="2799122"/>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4A7EF495-5AD5-42AB-BC1A-90DD56E832D7}"/>
                  </a:ext>
                </a:extLst>
              </p14:cNvPr>
              <p14:cNvContentPartPr/>
              <p14:nvPr/>
            </p14:nvContentPartPr>
            <p14:xfrm>
              <a:off x="2206337" y="4885083"/>
              <a:ext cx="49860" cy="1004040"/>
            </p14:xfrm>
          </p:contentPart>
        </mc:Choice>
        <mc:Fallback>
          <p:pic>
            <p:nvPicPr>
              <p:cNvPr id="6" name="Ink 5">
                <a:extLst>
                  <a:ext uri="{FF2B5EF4-FFF2-40B4-BE49-F238E27FC236}">
                    <a16:creationId xmlns:a16="http://schemas.microsoft.com/office/drawing/2014/main" id="{4A7EF495-5AD5-42AB-BC1A-90DD56E832D7}"/>
                  </a:ext>
                </a:extLst>
              </p:cNvPr>
              <p:cNvPicPr/>
              <p:nvPr/>
            </p:nvPicPr>
            <p:blipFill>
              <a:blip r:embed="rId4"/>
              <a:stretch>
                <a:fillRect/>
              </a:stretch>
            </p:blipFill>
            <p:spPr>
              <a:xfrm>
                <a:off x="2202033" y="4880763"/>
                <a:ext cx="58469" cy="1012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50542399-ACB6-4211-94AF-677AFDFC42C8}"/>
                  </a:ext>
                </a:extLst>
              </p14:cNvPr>
              <p14:cNvContentPartPr/>
              <p14:nvPr/>
            </p14:nvContentPartPr>
            <p14:xfrm>
              <a:off x="3404057" y="4914783"/>
              <a:ext cx="34920" cy="894780"/>
            </p14:xfrm>
          </p:contentPart>
        </mc:Choice>
        <mc:Fallback>
          <p:pic>
            <p:nvPicPr>
              <p:cNvPr id="13" name="Ink 12">
                <a:extLst>
                  <a:ext uri="{FF2B5EF4-FFF2-40B4-BE49-F238E27FC236}">
                    <a16:creationId xmlns:a16="http://schemas.microsoft.com/office/drawing/2014/main" id="{50542399-ACB6-4211-94AF-677AFDFC42C8}"/>
                  </a:ext>
                </a:extLst>
              </p:cNvPr>
              <p:cNvPicPr/>
              <p:nvPr/>
            </p:nvPicPr>
            <p:blipFill>
              <a:blip r:embed="rId6"/>
              <a:stretch>
                <a:fillRect/>
              </a:stretch>
            </p:blipFill>
            <p:spPr>
              <a:xfrm>
                <a:off x="3399737" y="4910467"/>
                <a:ext cx="43560" cy="903411"/>
              </a:xfrm>
              <a:prstGeom prst="rect">
                <a:avLst/>
              </a:prstGeom>
            </p:spPr>
          </p:pic>
        </mc:Fallback>
      </mc:AlternateContent>
      <p:sp>
        <p:nvSpPr>
          <p:cNvPr id="14" name="TextBox 13">
            <a:extLst>
              <a:ext uri="{FF2B5EF4-FFF2-40B4-BE49-F238E27FC236}">
                <a16:creationId xmlns:a16="http://schemas.microsoft.com/office/drawing/2014/main" id="{16CF571A-7AE2-4EC6-9198-BF6A27099C3D}"/>
              </a:ext>
            </a:extLst>
          </p:cNvPr>
          <p:cNvSpPr txBox="1"/>
          <p:nvPr/>
        </p:nvSpPr>
        <p:spPr>
          <a:xfrm>
            <a:off x="1878449" y="5889123"/>
            <a:ext cx="1177787" cy="369332"/>
          </a:xfrm>
          <a:prstGeom prst="rect">
            <a:avLst/>
          </a:prstGeom>
          <a:noFill/>
        </p:spPr>
        <p:txBody>
          <a:bodyPr wrap="square" rtlCol="0">
            <a:spAutoFit/>
          </a:bodyPr>
          <a:lstStyle/>
          <a:p>
            <a:r>
              <a:rPr lang="en-US" dirty="0"/>
              <a:t>word</a:t>
            </a:r>
          </a:p>
        </p:txBody>
      </p:sp>
      <p:sp>
        <p:nvSpPr>
          <p:cNvPr id="15" name="TextBox 14">
            <a:extLst>
              <a:ext uri="{FF2B5EF4-FFF2-40B4-BE49-F238E27FC236}">
                <a16:creationId xmlns:a16="http://schemas.microsoft.com/office/drawing/2014/main" id="{6D3657CC-5EAF-4CDC-9AC4-5A1C793CFF11}"/>
              </a:ext>
            </a:extLst>
          </p:cNvPr>
          <p:cNvSpPr txBox="1"/>
          <p:nvPr/>
        </p:nvSpPr>
        <p:spPr>
          <a:xfrm>
            <a:off x="3105985" y="5889123"/>
            <a:ext cx="1103243" cy="369332"/>
          </a:xfrm>
          <a:prstGeom prst="rect">
            <a:avLst/>
          </a:prstGeom>
          <a:noFill/>
        </p:spPr>
        <p:txBody>
          <a:bodyPr wrap="square" rtlCol="0">
            <a:spAutoFit/>
          </a:bodyPr>
          <a:lstStyle/>
          <a:p>
            <a:r>
              <a:rPr lang="en-US" dirty="0"/>
              <a:t>weight</a:t>
            </a:r>
          </a:p>
        </p:txBody>
      </p:sp>
      <p:pic>
        <p:nvPicPr>
          <p:cNvPr id="16" name="Picture 15">
            <a:extLst>
              <a:ext uri="{FF2B5EF4-FFF2-40B4-BE49-F238E27FC236}">
                <a16:creationId xmlns:a16="http://schemas.microsoft.com/office/drawing/2014/main" id="{D8909E77-3503-42AE-A7E8-9C19D413A528}"/>
              </a:ext>
            </a:extLst>
          </p:cNvPr>
          <p:cNvPicPr>
            <a:picLocks noChangeAspect="1"/>
          </p:cNvPicPr>
          <p:nvPr/>
        </p:nvPicPr>
        <p:blipFill>
          <a:blip r:embed="rId7"/>
          <a:stretch>
            <a:fillRect/>
          </a:stretch>
        </p:blipFill>
        <p:spPr>
          <a:xfrm>
            <a:off x="1967954" y="1029513"/>
            <a:ext cx="5757656" cy="1520213"/>
          </a:xfrm>
          <a:prstGeom prst="rect">
            <a:avLst/>
          </a:prstGeom>
        </p:spPr>
      </p:pic>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9BDF582F-8C3A-44CA-B79A-2AAF1FC301A6}"/>
                  </a:ext>
                </a:extLst>
              </p14:cNvPr>
              <p14:cNvContentPartPr/>
              <p14:nvPr/>
            </p14:nvContentPartPr>
            <p14:xfrm>
              <a:off x="1878449" y="2233184"/>
              <a:ext cx="959220" cy="457380"/>
            </p14:xfrm>
          </p:contentPart>
        </mc:Choice>
        <mc:Fallback>
          <p:pic>
            <p:nvPicPr>
              <p:cNvPr id="20" name="Ink 19">
                <a:extLst>
                  <a:ext uri="{FF2B5EF4-FFF2-40B4-BE49-F238E27FC236}">
                    <a16:creationId xmlns:a16="http://schemas.microsoft.com/office/drawing/2014/main" id="{9BDF582F-8C3A-44CA-B79A-2AAF1FC301A6}"/>
                  </a:ext>
                </a:extLst>
              </p:cNvPr>
              <p:cNvPicPr/>
              <p:nvPr/>
            </p:nvPicPr>
            <p:blipFill>
              <a:blip r:embed="rId9"/>
              <a:stretch>
                <a:fillRect/>
              </a:stretch>
            </p:blipFill>
            <p:spPr>
              <a:xfrm>
                <a:off x="1874130" y="2228872"/>
                <a:ext cx="967858" cy="46600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F3056F2F-A577-430F-91BF-1F3658756015}"/>
                  </a:ext>
                </a:extLst>
              </p14:cNvPr>
              <p14:cNvContentPartPr/>
              <p14:nvPr/>
            </p14:nvContentPartPr>
            <p14:xfrm>
              <a:off x="2603957" y="2310770"/>
              <a:ext cx="5998500" cy="318060"/>
            </p14:xfrm>
          </p:contentPart>
        </mc:Choice>
        <mc:Fallback>
          <p:pic>
            <p:nvPicPr>
              <p:cNvPr id="21" name="Ink 20">
                <a:extLst>
                  <a:ext uri="{FF2B5EF4-FFF2-40B4-BE49-F238E27FC236}">
                    <a16:creationId xmlns:a16="http://schemas.microsoft.com/office/drawing/2014/main" id="{F3056F2F-A577-430F-91BF-1F3658756015}"/>
                  </a:ext>
                </a:extLst>
              </p:cNvPr>
              <p:cNvPicPr/>
              <p:nvPr/>
            </p:nvPicPr>
            <p:blipFill>
              <a:blip r:embed="rId11"/>
              <a:stretch>
                <a:fillRect/>
              </a:stretch>
            </p:blipFill>
            <p:spPr>
              <a:xfrm>
                <a:off x="2599637" y="2306452"/>
                <a:ext cx="6007140" cy="326695"/>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Ink 22">
                <a:extLst>
                  <a:ext uri="{FF2B5EF4-FFF2-40B4-BE49-F238E27FC236}">
                    <a16:creationId xmlns:a16="http://schemas.microsoft.com/office/drawing/2014/main" id="{7F540914-453B-42D4-BB31-1C023FDC25DF}"/>
                  </a:ext>
                </a:extLst>
              </p14:cNvPr>
              <p14:cNvContentPartPr/>
              <p14:nvPr/>
            </p14:nvContentPartPr>
            <p14:xfrm>
              <a:off x="8517677" y="2524430"/>
              <a:ext cx="1242540" cy="745560"/>
            </p14:xfrm>
          </p:contentPart>
        </mc:Choice>
        <mc:Fallback>
          <p:pic>
            <p:nvPicPr>
              <p:cNvPr id="23" name="Ink 22">
                <a:extLst>
                  <a:ext uri="{FF2B5EF4-FFF2-40B4-BE49-F238E27FC236}">
                    <a16:creationId xmlns:a16="http://schemas.microsoft.com/office/drawing/2014/main" id="{7F540914-453B-42D4-BB31-1C023FDC25DF}"/>
                  </a:ext>
                </a:extLst>
              </p:cNvPr>
              <p:cNvPicPr/>
              <p:nvPr/>
            </p:nvPicPr>
            <p:blipFill>
              <a:blip r:embed="rId13"/>
              <a:stretch>
                <a:fillRect/>
              </a:stretch>
            </p:blipFill>
            <p:spPr>
              <a:xfrm>
                <a:off x="8513358" y="2520110"/>
                <a:ext cx="1251179" cy="754200"/>
              </a:xfrm>
              <a:prstGeom prst="rect">
                <a:avLst/>
              </a:prstGeom>
            </p:spPr>
          </p:pic>
        </mc:Fallback>
      </mc:AlternateContent>
    </p:spTree>
    <p:extLst>
      <p:ext uri="{BB962C8B-B14F-4D97-AF65-F5344CB8AC3E}">
        <p14:creationId xmlns:p14="http://schemas.microsoft.com/office/powerpoint/2010/main" val="322429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DF876-D39E-4B25-B7CD-DFF3B7B27838}"/>
              </a:ext>
            </a:extLst>
          </p:cNvPr>
          <p:cNvSpPr>
            <a:spLocks noGrp="1"/>
          </p:cNvSpPr>
          <p:nvPr>
            <p:ph idx="1"/>
          </p:nvPr>
        </p:nvSpPr>
        <p:spPr>
          <a:xfrm>
            <a:off x="6669985" y="3907872"/>
            <a:ext cx="4287906" cy="2363719"/>
          </a:xfrm>
        </p:spPr>
        <p:txBody>
          <a:bodyPr>
            <a:normAutofit fontScale="92500" lnSpcReduction="10000"/>
          </a:bodyPr>
          <a:lstStyle/>
          <a:p>
            <a:r>
              <a:rPr lang="en-US" dirty="0"/>
              <a:t>The system require full name to search, if you search Clinton other than “Bill Clinton”, it won’t show the bios and topic, but it would still do the word embedding recommend</a:t>
            </a:r>
          </a:p>
          <a:p>
            <a:endParaRPr lang="en-US" dirty="0"/>
          </a:p>
        </p:txBody>
      </p:sp>
      <p:pic>
        <p:nvPicPr>
          <p:cNvPr id="4" name="Picture 3">
            <a:extLst>
              <a:ext uri="{FF2B5EF4-FFF2-40B4-BE49-F238E27FC236}">
                <a16:creationId xmlns:a16="http://schemas.microsoft.com/office/drawing/2014/main" id="{F501840C-39BB-42B1-BC37-D4D1E6B8AB3E}"/>
              </a:ext>
            </a:extLst>
          </p:cNvPr>
          <p:cNvPicPr>
            <a:picLocks noChangeAspect="1"/>
          </p:cNvPicPr>
          <p:nvPr/>
        </p:nvPicPr>
        <p:blipFill>
          <a:blip r:embed="rId2"/>
          <a:stretch>
            <a:fillRect/>
          </a:stretch>
        </p:blipFill>
        <p:spPr>
          <a:xfrm>
            <a:off x="963267" y="1147970"/>
            <a:ext cx="9410700" cy="2543175"/>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02F2004F-9AAD-4D17-88E9-97B40A20AD43}"/>
                  </a:ext>
                </a:extLst>
              </p14:cNvPr>
              <p14:cNvContentPartPr/>
              <p14:nvPr/>
            </p14:nvContentPartPr>
            <p14:xfrm>
              <a:off x="4552106" y="2335610"/>
              <a:ext cx="755640" cy="437580"/>
            </p14:xfrm>
          </p:contentPart>
        </mc:Choice>
        <mc:Fallback>
          <p:pic>
            <p:nvPicPr>
              <p:cNvPr id="10" name="Ink 9">
                <a:extLst>
                  <a:ext uri="{FF2B5EF4-FFF2-40B4-BE49-F238E27FC236}">
                    <a16:creationId xmlns:a16="http://schemas.microsoft.com/office/drawing/2014/main" id="{02F2004F-9AAD-4D17-88E9-97B40A20AD43}"/>
                  </a:ext>
                </a:extLst>
              </p:cNvPr>
              <p:cNvPicPr/>
              <p:nvPr/>
            </p:nvPicPr>
            <p:blipFill>
              <a:blip r:embed="rId4"/>
              <a:stretch>
                <a:fillRect/>
              </a:stretch>
            </p:blipFill>
            <p:spPr>
              <a:xfrm>
                <a:off x="4547786" y="2331292"/>
                <a:ext cx="764280" cy="446216"/>
              </a:xfrm>
              <a:prstGeom prst="rect">
                <a:avLst/>
              </a:prstGeom>
            </p:spPr>
          </p:pic>
        </mc:Fallback>
      </mc:AlternateContent>
      <p:pic>
        <p:nvPicPr>
          <p:cNvPr id="11" name="Picture 10">
            <a:extLst>
              <a:ext uri="{FF2B5EF4-FFF2-40B4-BE49-F238E27FC236}">
                <a16:creationId xmlns:a16="http://schemas.microsoft.com/office/drawing/2014/main" id="{F063C83E-C66C-4F4C-8085-52AD9FFB90C2}"/>
              </a:ext>
            </a:extLst>
          </p:cNvPr>
          <p:cNvPicPr>
            <a:picLocks noChangeAspect="1"/>
          </p:cNvPicPr>
          <p:nvPr/>
        </p:nvPicPr>
        <p:blipFill>
          <a:blip r:embed="rId5"/>
          <a:stretch>
            <a:fillRect/>
          </a:stretch>
        </p:blipFill>
        <p:spPr>
          <a:xfrm>
            <a:off x="1033669" y="3567586"/>
            <a:ext cx="5277678" cy="2955736"/>
          </a:xfrm>
          <a:prstGeom prst="rect">
            <a:avLst/>
          </a:prstGeom>
        </p:spPr>
      </p:pic>
      <p:sp>
        <p:nvSpPr>
          <p:cNvPr id="13" name="Content Placeholder 2">
            <a:extLst>
              <a:ext uri="{FF2B5EF4-FFF2-40B4-BE49-F238E27FC236}">
                <a16:creationId xmlns:a16="http://schemas.microsoft.com/office/drawing/2014/main" id="{7CF487EF-05FC-49FD-9D83-1B550D8779D1}"/>
              </a:ext>
            </a:extLst>
          </p:cNvPr>
          <p:cNvSpPr txBox="1">
            <a:spLocks/>
          </p:cNvSpPr>
          <p:nvPr/>
        </p:nvSpPr>
        <p:spPr>
          <a:xfrm>
            <a:off x="1005509" y="750543"/>
            <a:ext cx="10515600" cy="549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You could also click on the recommend words to see the related</a:t>
            </a:r>
          </a:p>
          <a:p>
            <a:endParaRPr lang="en-US" dirty="0"/>
          </a:p>
        </p:txBody>
      </p:sp>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C5092BAF-A20C-4761-9D99-1EF827996EBB}"/>
                  </a:ext>
                </a:extLst>
              </p14:cNvPr>
              <p14:cNvContentPartPr/>
              <p14:nvPr/>
            </p14:nvContentPartPr>
            <p14:xfrm>
              <a:off x="3299666" y="3553130"/>
              <a:ext cx="1033920" cy="487260"/>
            </p14:xfrm>
          </p:contentPart>
        </mc:Choice>
        <mc:Fallback>
          <p:pic>
            <p:nvPicPr>
              <p:cNvPr id="15" name="Ink 14">
                <a:extLst>
                  <a:ext uri="{FF2B5EF4-FFF2-40B4-BE49-F238E27FC236}">
                    <a16:creationId xmlns:a16="http://schemas.microsoft.com/office/drawing/2014/main" id="{C5092BAF-A20C-4761-9D99-1EF827996EBB}"/>
                  </a:ext>
                </a:extLst>
              </p:cNvPr>
              <p:cNvPicPr/>
              <p:nvPr/>
            </p:nvPicPr>
            <p:blipFill>
              <a:blip r:embed="rId7"/>
              <a:stretch>
                <a:fillRect/>
              </a:stretch>
            </p:blipFill>
            <p:spPr>
              <a:xfrm>
                <a:off x="3295348" y="3548812"/>
                <a:ext cx="1042557" cy="495897"/>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E3E6B9ED-968F-4C73-9AC7-84D7C8611662}"/>
                  </a:ext>
                </a:extLst>
              </p14:cNvPr>
              <p14:cNvContentPartPr/>
              <p14:nvPr/>
            </p14:nvContentPartPr>
            <p14:xfrm>
              <a:off x="1957946" y="5212910"/>
              <a:ext cx="19980" cy="184140"/>
            </p14:xfrm>
          </p:contentPart>
        </mc:Choice>
        <mc:Fallback>
          <p:pic>
            <p:nvPicPr>
              <p:cNvPr id="17" name="Ink 16">
                <a:extLst>
                  <a:ext uri="{FF2B5EF4-FFF2-40B4-BE49-F238E27FC236}">
                    <a16:creationId xmlns:a16="http://schemas.microsoft.com/office/drawing/2014/main" id="{E3E6B9ED-968F-4C73-9AC7-84D7C8611662}"/>
                  </a:ext>
                </a:extLst>
              </p:cNvPr>
              <p:cNvPicPr/>
              <p:nvPr/>
            </p:nvPicPr>
            <p:blipFill>
              <a:blip r:embed="rId9"/>
              <a:stretch>
                <a:fillRect/>
              </a:stretch>
            </p:blipFill>
            <p:spPr>
              <a:xfrm>
                <a:off x="1953740" y="5208594"/>
                <a:ext cx="28393" cy="19277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A969673C-2543-414C-96CD-E56A0761BA4B}"/>
                  </a:ext>
                </a:extLst>
              </p14:cNvPr>
              <p14:cNvContentPartPr/>
              <p14:nvPr/>
            </p14:nvContentPartPr>
            <p14:xfrm>
              <a:off x="1962806" y="5173310"/>
              <a:ext cx="656280" cy="278460"/>
            </p14:xfrm>
          </p:contentPart>
        </mc:Choice>
        <mc:Fallback>
          <p:pic>
            <p:nvPicPr>
              <p:cNvPr id="21" name="Ink 20">
                <a:extLst>
                  <a:ext uri="{FF2B5EF4-FFF2-40B4-BE49-F238E27FC236}">
                    <a16:creationId xmlns:a16="http://schemas.microsoft.com/office/drawing/2014/main" id="{A969673C-2543-414C-96CD-E56A0761BA4B}"/>
                  </a:ext>
                </a:extLst>
              </p:cNvPr>
              <p:cNvPicPr/>
              <p:nvPr/>
            </p:nvPicPr>
            <p:blipFill>
              <a:blip r:embed="rId11"/>
              <a:stretch>
                <a:fillRect/>
              </a:stretch>
            </p:blipFill>
            <p:spPr>
              <a:xfrm>
                <a:off x="1958486" y="5168993"/>
                <a:ext cx="664920" cy="28709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9367C1FC-D164-454E-ADB0-B20A67175EE1}"/>
                  </a:ext>
                </a:extLst>
              </p14:cNvPr>
              <p14:cNvContentPartPr/>
              <p14:nvPr/>
            </p14:nvContentPartPr>
            <p14:xfrm>
              <a:off x="4124606" y="2658710"/>
              <a:ext cx="606420" cy="959220"/>
            </p14:xfrm>
          </p:contentPart>
        </mc:Choice>
        <mc:Fallback>
          <p:pic>
            <p:nvPicPr>
              <p:cNvPr id="27" name="Ink 26">
                <a:extLst>
                  <a:ext uri="{FF2B5EF4-FFF2-40B4-BE49-F238E27FC236}">
                    <a16:creationId xmlns:a16="http://schemas.microsoft.com/office/drawing/2014/main" id="{9367C1FC-D164-454E-ADB0-B20A67175EE1}"/>
                  </a:ext>
                </a:extLst>
              </p:cNvPr>
              <p:cNvPicPr/>
              <p:nvPr/>
            </p:nvPicPr>
            <p:blipFill>
              <a:blip r:embed="rId13"/>
              <a:stretch>
                <a:fillRect/>
              </a:stretch>
            </p:blipFill>
            <p:spPr>
              <a:xfrm>
                <a:off x="4120287" y="2654391"/>
                <a:ext cx="615057" cy="967858"/>
              </a:xfrm>
              <a:prstGeom prst="rect">
                <a:avLst/>
              </a:prstGeom>
            </p:spPr>
          </p:pic>
        </mc:Fallback>
      </mc:AlternateContent>
    </p:spTree>
    <p:extLst>
      <p:ext uri="{BB962C8B-B14F-4D97-AF65-F5344CB8AC3E}">
        <p14:creationId xmlns:p14="http://schemas.microsoft.com/office/powerpoint/2010/main" val="79477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0AD6-2DED-4270-A27F-C41551738154}"/>
              </a:ext>
            </a:extLst>
          </p:cNvPr>
          <p:cNvSpPr>
            <a:spLocks noGrp="1"/>
          </p:cNvSpPr>
          <p:nvPr>
            <p:ph type="title"/>
          </p:nvPr>
        </p:nvSpPr>
        <p:spPr/>
        <p:txBody>
          <a:bodyPr/>
          <a:lstStyle/>
          <a:p>
            <a:r>
              <a:rPr lang="en-US" dirty="0"/>
              <a:t>Thanks </a:t>
            </a:r>
          </a:p>
        </p:txBody>
      </p:sp>
      <p:sp>
        <p:nvSpPr>
          <p:cNvPr id="3" name="Content Placeholder 2">
            <a:extLst>
              <a:ext uri="{FF2B5EF4-FFF2-40B4-BE49-F238E27FC236}">
                <a16:creationId xmlns:a16="http://schemas.microsoft.com/office/drawing/2014/main" id="{1E5FF856-A2BD-43C9-BDF1-561C0E7AEE35}"/>
              </a:ext>
            </a:extLst>
          </p:cNvPr>
          <p:cNvSpPr>
            <a:spLocks noGrp="1"/>
          </p:cNvSpPr>
          <p:nvPr>
            <p:ph idx="1"/>
          </p:nvPr>
        </p:nvSpPr>
        <p:spPr/>
        <p:txBody>
          <a:bodyPr/>
          <a:lstStyle/>
          <a:p>
            <a:r>
              <a:rPr lang="en-US" dirty="0"/>
              <a:t>The four demos was built for 4 topics: </a:t>
            </a:r>
          </a:p>
          <a:p>
            <a:pPr lvl="1"/>
            <a:r>
              <a:rPr lang="en-US" dirty="0"/>
              <a:t>Politician, Scientist, Athlete and Artist</a:t>
            </a:r>
          </a:p>
          <a:p>
            <a:r>
              <a:rPr lang="en-US" dirty="0"/>
              <a:t>You can now play with the system!</a:t>
            </a:r>
          </a:p>
          <a:p>
            <a:endParaRPr lang="en-US" dirty="0"/>
          </a:p>
        </p:txBody>
      </p:sp>
    </p:spTree>
    <p:extLst>
      <p:ext uri="{BB962C8B-B14F-4D97-AF65-F5344CB8AC3E}">
        <p14:creationId xmlns:p14="http://schemas.microsoft.com/office/powerpoint/2010/main" val="405742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DCB9-B068-4944-B8FE-279ACCC6F5BF}"/>
              </a:ext>
            </a:extLst>
          </p:cNvPr>
          <p:cNvSpPr>
            <a:spLocks noGrp="1"/>
          </p:cNvSpPr>
          <p:nvPr>
            <p:ph type="title"/>
          </p:nvPr>
        </p:nvSpPr>
        <p:spPr/>
        <p:txBody>
          <a:bodyPr/>
          <a:lstStyle/>
          <a:p>
            <a:r>
              <a:rPr lang="en-US" dirty="0"/>
              <a:t>File list</a:t>
            </a:r>
          </a:p>
        </p:txBody>
      </p:sp>
      <p:pic>
        <p:nvPicPr>
          <p:cNvPr id="10" name="Content Placeholder 9">
            <a:extLst>
              <a:ext uri="{FF2B5EF4-FFF2-40B4-BE49-F238E27FC236}">
                <a16:creationId xmlns:a16="http://schemas.microsoft.com/office/drawing/2014/main" id="{285B67A7-1280-4450-A6E8-8AF24A420D04}"/>
              </a:ext>
            </a:extLst>
          </p:cNvPr>
          <p:cNvPicPr>
            <a:picLocks noGrp="1" noChangeAspect="1"/>
          </p:cNvPicPr>
          <p:nvPr>
            <p:ph idx="1"/>
          </p:nvPr>
        </p:nvPicPr>
        <p:blipFill>
          <a:blip r:embed="rId2"/>
          <a:stretch>
            <a:fillRect/>
          </a:stretch>
        </p:blipFill>
        <p:spPr>
          <a:xfrm>
            <a:off x="1419967" y="1690688"/>
            <a:ext cx="9352066" cy="3860825"/>
          </a:xfrm>
          <a:prstGeom prst="rect">
            <a:avLst/>
          </a:prstGeom>
        </p:spPr>
      </p:pic>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42982924-95D6-480C-9B21-63AC9779C06A}"/>
                  </a:ext>
                </a:extLst>
              </p14:cNvPr>
              <p14:cNvContentPartPr/>
              <p14:nvPr/>
            </p14:nvContentPartPr>
            <p14:xfrm>
              <a:off x="1003766" y="2146790"/>
              <a:ext cx="740700" cy="591480"/>
            </p14:xfrm>
          </p:contentPart>
        </mc:Choice>
        <mc:Fallback>
          <p:pic>
            <p:nvPicPr>
              <p:cNvPr id="20" name="Ink 19">
                <a:extLst>
                  <a:ext uri="{FF2B5EF4-FFF2-40B4-BE49-F238E27FC236}">
                    <a16:creationId xmlns:a16="http://schemas.microsoft.com/office/drawing/2014/main" id="{42982924-95D6-480C-9B21-63AC9779C06A}"/>
                  </a:ext>
                </a:extLst>
              </p:cNvPr>
              <p:cNvPicPr/>
              <p:nvPr/>
            </p:nvPicPr>
            <p:blipFill>
              <a:blip r:embed="rId4"/>
              <a:stretch>
                <a:fillRect/>
              </a:stretch>
            </p:blipFill>
            <p:spPr>
              <a:xfrm>
                <a:off x="999447" y="2142473"/>
                <a:ext cx="749338" cy="60011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2" name="Ink 21">
                <a:extLst>
                  <a:ext uri="{FF2B5EF4-FFF2-40B4-BE49-F238E27FC236}">
                    <a16:creationId xmlns:a16="http://schemas.microsoft.com/office/drawing/2014/main" id="{D0231F7F-1899-4C7C-A801-32E8C1280E22}"/>
                  </a:ext>
                </a:extLst>
              </p14:cNvPr>
              <p14:cNvContentPartPr/>
              <p14:nvPr/>
            </p14:nvContentPartPr>
            <p14:xfrm>
              <a:off x="1063346" y="2524430"/>
              <a:ext cx="666180" cy="248580"/>
            </p14:xfrm>
          </p:contentPart>
        </mc:Choice>
        <mc:Fallback>
          <p:pic>
            <p:nvPicPr>
              <p:cNvPr id="22" name="Ink 21">
                <a:extLst>
                  <a:ext uri="{FF2B5EF4-FFF2-40B4-BE49-F238E27FC236}">
                    <a16:creationId xmlns:a16="http://schemas.microsoft.com/office/drawing/2014/main" id="{D0231F7F-1899-4C7C-A801-32E8C1280E22}"/>
                  </a:ext>
                </a:extLst>
              </p:cNvPr>
              <p:cNvPicPr/>
              <p:nvPr/>
            </p:nvPicPr>
            <p:blipFill>
              <a:blip r:embed="rId6"/>
              <a:stretch>
                <a:fillRect/>
              </a:stretch>
            </p:blipFill>
            <p:spPr>
              <a:xfrm>
                <a:off x="1059027" y="2520113"/>
                <a:ext cx="674818" cy="25721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4" name="Ink 23">
                <a:extLst>
                  <a:ext uri="{FF2B5EF4-FFF2-40B4-BE49-F238E27FC236}">
                    <a16:creationId xmlns:a16="http://schemas.microsoft.com/office/drawing/2014/main" id="{ABE9DABE-6F72-411C-8C3C-56AE60D3D854}"/>
                  </a:ext>
                </a:extLst>
              </p14:cNvPr>
              <p14:cNvContentPartPr/>
              <p14:nvPr/>
            </p14:nvContentPartPr>
            <p14:xfrm>
              <a:off x="2539346" y="993890"/>
              <a:ext cx="899640" cy="606420"/>
            </p14:xfrm>
          </p:contentPart>
        </mc:Choice>
        <mc:Fallback>
          <p:pic>
            <p:nvPicPr>
              <p:cNvPr id="24" name="Ink 23">
                <a:extLst>
                  <a:ext uri="{FF2B5EF4-FFF2-40B4-BE49-F238E27FC236}">
                    <a16:creationId xmlns:a16="http://schemas.microsoft.com/office/drawing/2014/main" id="{ABE9DABE-6F72-411C-8C3C-56AE60D3D854}"/>
                  </a:ext>
                </a:extLst>
              </p:cNvPr>
              <p:cNvPicPr/>
              <p:nvPr/>
            </p:nvPicPr>
            <p:blipFill>
              <a:blip r:embed="rId8"/>
              <a:stretch>
                <a:fillRect/>
              </a:stretch>
            </p:blipFill>
            <p:spPr>
              <a:xfrm>
                <a:off x="2535026" y="989571"/>
                <a:ext cx="908280" cy="615057"/>
              </a:xfrm>
              <a:prstGeom prst="rect">
                <a:avLst/>
              </a:prstGeom>
            </p:spPr>
          </p:pic>
        </mc:Fallback>
      </mc:AlternateContent>
      <p:sp>
        <p:nvSpPr>
          <p:cNvPr id="25" name="TextBox 24">
            <a:extLst>
              <a:ext uri="{FF2B5EF4-FFF2-40B4-BE49-F238E27FC236}">
                <a16:creationId xmlns:a16="http://schemas.microsoft.com/office/drawing/2014/main" id="{13285FE5-0288-484D-AFC4-E1AD89891D1B}"/>
              </a:ext>
            </a:extLst>
          </p:cNvPr>
          <p:cNvSpPr txBox="1"/>
          <p:nvPr/>
        </p:nvSpPr>
        <p:spPr>
          <a:xfrm>
            <a:off x="119269" y="2524430"/>
            <a:ext cx="1446144" cy="2862322"/>
          </a:xfrm>
          <a:prstGeom prst="rect">
            <a:avLst/>
          </a:prstGeom>
          <a:noFill/>
        </p:spPr>
        <p:txBody>
          <a:bodyPr wrap="square" rtlCol="0">
            <a:spAutoFit/>
          </a:bodyPr>
          <a:lstStyle/>
          <a:p>
            <a:r>
              <a:rPr lang="en-US" dirty="0"/>
              <a:t>Model </a:t>
            </a:r>
          </a:p>
          <a:p>
            <a:r>
              <a:rPr lang="en-US" dirty="0"/>
              <a:t>Training</a:t>
            </a:r>
          </a:p>
          <a:p>
            <a:r>
              <a:rPr lang="en-US" dirty="0"/>
              <a:t>Result,</a:t>
            </a:r>
          </a:p>
          <a:p>
            <a:r>
              <a:rPr lang="en-US" dirty="0"/>
              <a:t>We won’t use but there are some dependence,</a:t>
            </a:r>
          </a:p>
          <a:p>
            <a:r>
              <a:rPr lang="en-US" dirty="0"/>
              <a:t>So leave it alone and not delete</a:t>
            </a:r>
          </a:p>
        </p:txBody>
      </p:sp>
      <p:sp>
        <p:nvSpPr>
          <p:cNvPr id="26" name="TextBox 25">
            <a:extLst>
              <a:ext uri="{FF2B5EF4-FFF2-40B4-BE49-F238E27FC236}">
                <a16:creationId xmlns:a16="http://schemas.microsoft.com/office/drawing/2014/main" id="{5B386C73-0AD0-4EB5-8856-890AC7302C5E}"/>
              </a:ext>
            </a:extLst>
          </p:cNvPr>
          <p:cNvSpPr txBox="1"/>
          <p:nvPr/>
        </p:nvSpPr>
        <p:spPr>
          <a:xfrm>
            <a:off x="3389243" y="482048"/>
            <a:ext cx="2375453" cy="646331"/>
          </a:xfrm>
          <a:prstGeom prst="rect">
            <a:avLst/>
          </a:prstGeom>
          <a:noFill/>
        </p:spPr>
        <p:txBody>
          <a:bodyPr wrap="square" rtlCol="0">
            <a:spAutoFit/>
          </a:bodyPr>
          <a:lstStyle/>
          <a:p>
            <a:r>
              <a:rPr lang="en-US" dirty="0"/>
              <a:t>Recommendation App, </a:t>
            </a:r>
          </a:p>
          <a:p>
            <a:r>
              <a:rPr lang="en-US" dirty="0"/>
              <a:t>what we want to use</a:t>
            </a:r>
          </a:p>
        </p:txBody>
      </p:sp>
    </p:spTree>
    <p:extLst>
      <p:ext uri="{BB962C8B-B14F-4D97-AF65-F5344CB8AC3E}">
        <p14:creationId xmlns:p14="http://schemas.microsoft.com/office/powerpoint/2010/main" val="134291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18A5-A176-425F-8A87-FED3572F7594}"/>
              </a:ext>
            </a:extLst>
          </p:cNvPr>
          <p:cNvSpPr>
            <a:spLocks noGrp="1"/>
          </p:cNvSpPr>
          <p:nvPr>
            <p:ph type="title"/>
          </p:nvPr>
        </p:nvSpPr>
        <p:spPr/>
        <p:txBody>
          <a:bodyPr/>
          <a:lstStyle/>
          <a:p>
            <a:r>
              <a:rPr lang="en-US" dirty="0"/>
              <a:t>Software Dependencies </a:t>
            </a:r>
          </a:p>
        </p:txBody>
      </p:sp>
      <p:sp>
        <p:nvSpPr>
          <p:cNvPr id="3" name="Content Placeholder 2">
            <a:extLst>
              <a:ext uri="{FF2B5EF4-FFF2-40B4-BE49-F238E27FC236}">
                <a16:creationId xmlns:a16="http://schemas.microsoft.com/office/drawing/2014/main" id="{5D738458-9047-48CA-863A-C400982771B5}"/>
              </a:ext>
            </a:extLst>
          </p:cNvPr>
          <p:cNvSpPr>
            <a:spLocks noGrp="1"/>
          </p:cNvSpPr>
          <p:nvPr>
            <p:ph idx="1"/>
          </p:nvPr>
        </p:nvSpPr>
        <p:spPr/>
        <p:txBody>
          <a:bodyPr>
            <a:normAutofit/>
          </a:bodyPr>
          <a:lstStyle/>
          <a:p>
            <a:r>
              <a:rPr lang="en-US" dirty="0"/>
              <a:t>The app using Python 3.5</a:t>
            </a:r>
          </a:p>
          <a:p>
            <a:r>
              <a:rPr lang="en-US" dirty="0"/>
              <a:t>The app using following packages:</a:t>
            </a:r>
          </a:p>
          <a:p>
            <a:pPr lvl="1"/>
            <a:r>
              <a:rPr lang="en-US" dirty="0"/>
              <a:t>Flask</a:t>
            </a:r>
          </a:p>
          <a:p>
            <a:pPr lvl="1"/>
            <a:r>
              <a:rPr lang="en-US" dirty="0" err="1"/>
              <a:t>Metapy</a:t>
            </a:r>
            <a:endParaRPr lang="en-US" dirty="0"/>
          </a:p>
          <a:p>
            <a:pPr lvl="1"/>
            <a:r>
              <a:rPr lang="en-US" dirty="0" err="1"/>
              <a:t>Numpy</a:t>
            </a:r>
            <a:endParaRPr lang="en-US" dirty="0"/>
          </a:p>
          <a:p>
            <a:pPr lvl="1"/>
            <a:r>
              <a:rPr lang="en-US" dirty="0"/>
              <a:t>Pandas</a:t>
            </a:r>
          </a:p>
          <a:p>
            <a:pPr lvl="1"/>
            <a:endParaRPr lang="en-US" dirty="0"/>
          </a:p>
          <a:p>
            <a:pPr marL="0" indent="0">
              <a:buNone/>
            </a:pPr>
            <a:r>
              <a:rPr lang="en-US" dirty="0"/>
              <a:t>You could use “pip install {packages name}“in command prompt,</a:t>
            </a:r>
          </a:p>
          <a:p>
            <a:pPr marL="0" indent="0">
              <a:buNone/>
            </a:pPr>
            <a:r>
              <a:rPr lang="en-US" dirty="0"/>
              <a:t>If not, use Anaconda environment to set the environment (Next page)</a:t>
            </a:r>
          </a:p>
        </p:txBody>
      </p:sp>
    </p:spTree>
    <p:extLst>
      <p:ext uri="{BB962C8B-B14F-4D97-AF65-F5344CB8AC3E}">
        <p14:creationId xmlns:p14="http://schemas.microsoft.com/office/powerpoint/2010/main" val="148368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D2C1-FBA4-4200-8B4B-1EC85C2357DD}"/>
              </a:ext>
            </a:extLst>
          </p:cNvPr>
          <p:cNvSpPr>
            <a:spLocks noGrp="1"/>
          </p:cNvSpPr>
          <p:nvPr>
            <p:ph type="title"/>
          </p:nvPr>
        </p:nvSpPr>
        <p:spPr/>
        <p:txBody>
          <a:bodyPr/>
          <a:lstStyle/>
          <a:p>
            <a:r>
              <a:rPr lang="en-US" dirty="0"/>
              <a:t>Set environment in Anaconda</a:t>
            </a:r>
          </a:p>
        </p:txBody>
      </p:sp>
      <p:sp>
        <p:nvSpPr>
          <p:cNvPr id="6" name="Content Placeholder 5">
            <a:extLst>
              <a:ext uri="{FF2B5EF4-FFF2-40B4-BE49-F238E27FC236}">
                <a16:creationId xmlns:a16="http://schemas.microsoft.com/office/drawing/2014/main" id="{877E3BB0-1539-4A73-B3AF-22C679773A2E}"/>
              </a:ext>
            </a:extLst>
          </p:cNvPr>
          <p:cNvSpPr>
            <a:spLocks noGrp="1"/>
          </p:cNvSpPr>
          <p:nvPr>
            <p:ph idx="1"/>
          </p:nvPr>
        </p:nvSpPr>
        <p:spPr/>
        <p:txBody>
          <a:bodyPr/>
          <a:lstStyle/>
          <a:p>
            <a:r>
              <a:rPr lang="en-US" dirty="0"/>
              <a:t>1. Download and install Anaconda at:</a:t>
            </a:r>
          </a:p>
          <a:p>
            <a:r>
              <a:rPr lang="en-US" dirty="0">
                <a:hlinkClick r:id="rId2"/>
              </a:rPr>
              <a:t>https://www.anaconda.com/download/</a:t>
            </a:r>
            <a:endParaRPr lang="en-US" dirty="0"/>
          </a:p>
          <a:p>
            <a:r>
              <a:rPr lang="en-US" dirty="0"/>
              <a:t>2. Open “Anaconda Navigator” and import environment:</a:t>
            </a:r>
          </a:p>
          <a:p>
            <a:r>
              <a:rPr lang="en-US" dirty="0"/>
              <a:t>(Next page)</a:t>
            </a:r>
          </a:p>
          <a:p>
            <a:r>
              <a:rPr lang="en-US" dirty="0"/>
              <a:t>3. Open “Anaconda Prompt” , go through the folder path, activate the environment “xyang105_app”</a:t>
            </a:r>
          </a:p>
          <a:p>
            <a:r>
              <a:rPr lang="en-US" dirty="0"/>
              <a:t>(Next Second page)</a:t>
            </a:r>
          </a:p>
          <a:p>
            <a:endParaRPr lang="en-US" dirty="0"/>
          </a:p>
        </p:txBody>
      </p:sp>
    </p:spTree>
    <p:extLst>
      <p:ext uri="{BB962C8B-B14F-4D97-AF65-F5344CB8AC3E}">
        <p14:creationId xmlns:p14="http://schemas.microsoft.com/office/powerpoint/2010/main" val="363085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9070B2-B665-4603-96A7-7D8A4695B70B}"/>
              </a:ext>
            </a:extLst>
          </p:cNvPr>
          <p:cNvPicPr>
            <a:picLocks noChangeAspect="1"/>
          </p:cNvPicPr>
          <p:nvPr/>
        </p:nvPicPr>
        <p:blipFill>
          <a:blip r:embed="rId2"/>
          <a:stretch>
            <a:fillRect/>
          </a:stretch>
        </p:blipFill>
        <p:spPr>
          <a:xfrm>
            <a:off x="1027245" y="0"/>
            <a:ext cx="9229937" cy="6876219"/>
          </a:xfrm>
          <a:prstGeom prst="rect">
            <a:avLst/>
          </a:prstGeom>
        </p:spPr>
      </p:pic>
    </p:spTree>
    <p:extLst>
      <p:ext uri="{BB962C8B-B14F-4D97-AF65-F5344CB8AC3E}">
        <p14:creationId xmlns:p14="http://schemas.microsoft.com/office/powerpoint/2010/main" val="78696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DE819F-5A4B-4650-8FAA-3B67E208F3C5}"/>
              </a:ext>
            </a:extLst>
          </p:cNvPr>
          <p:cNvPicPr>
            <a:picLocks noChangeAspect="1"/>
          </p:cNvPicPr>
          <p:nvPr/>
        </p:nvPicPr>
        <p:blipFill>
          <a:blip r:embed="rId2"/>
          <a:stretch>
            <a:fillRect/>
          </a:stretch>
        </p:blipFill>
        <p:spPr>
          <a:xfrm>
            <a:off x="485358" y="2246243"/>
            <a:ext cx="10750829" cy="1637058"/>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DEA60724-1D2F-4C0A-8F6A-4F04A79909A2}"/>
                  </a:ext>
                </a:extLst>
              </p14:cNvPr>
              <p14:cNvContentPartPr/>
              <p14:nvPr/>
            </p14:nvContentPartPr>
            <p14:xfrm>
              <a:off x="8353706" y="1441010"/>
              <a:ext cx="213840" cy="666180"/>
            </p14:xfrm>
          </p:contentPart>
        </mc:Choice>
        <mc:Fallback>
          <p:pic>
            <p:nvPicPr>
              <p:cNvPr id="12" name="Ink 11">
                <a:extLst>
                  <a:ext uri="{FF2B5EF4-FFF2-40B4-BE49-F238E27FC236}">
                    <a16:creationId xmlns:a16="http://schemas.microsoft.com/office/drawing/2014/main" id="{DEA60724-1D2F-4C0A-8F6A-4F04A79909A2}"/>
                  </a:ext>
                </a:extLst>
              </p:cNvPr>
              <p:cNvPicPr/>
              <p:nvPr/>
            </p:nvPicPr>
            <p:blipFill>
              <a:blip r:embed="rId4"/>
              <a:stretch>
                <a:fillRect/>
              </a:stretch>
            </p:blipFill>
            <p:spPr>
              <a:xfrm>
                <a:off x="8349386" y="1436691"/>
                <a:ext cx="222480" cy="67481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CA923DBA-3930-4689-9609-25E70280A256}"/>
                  </a:ext>
                </a:extLst>
              </p14:cNvPr>
              <p14:cNvContentPartPr/>
              <p14:nvPr/>
            </p14:nvContentPartPr>
            <p14:xfrm>
              <a:off x="8353706" y="1460990"/>
              <a:ext cx="180" cy="5220"/>
            </p14:xfrm>
          </p:contentPart>
        </mc:Choice>
        <mc:Fallback>
          <p:pic>
            <p:nvPicPr>
              <p:cNvPr id="13" name="Ink 12">
                <a:extLst>
                  <a:ext uri="{FF2B5EF4-FFF2-40B4-BE49-F238E27FC236}">
                    <a16:creationId xmlns:a16="http://schemas.microsoft.com/office/drawing/2014/main" id="{CA923DBA-3930-4689-9609-25E70280A256}"/>
                  </a:ext>
                </a:extLst>
              </p:cNvPr>
              <p:cNvPicPr/>
              <p:nvPr/>
            </p:nvPicPr>
            <p:blipFill>
              <a:blip r:embed="rId6"/>
              <a:stretch>
                <a:fillRect/>
              </a:stretch>
            </p:blipFill>
            <p:spPr>
              <a:xfrm>
                <a:off x="8351546" y="1458830"/>
                <a:ext cx="4500" cy="95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FCB428D7-1394-4CB1-B5B1-62D72ECF1209}"/>
                  </a:ext>
                </a:extLst>
              </p14:cNvPr>
              <p14:cNvContentPartPr/>
              <p14:nvPr/>
            </p14:nvContentPartPr>
            <p14:xfrm>
              <a:off x="11166566" y="3105830"/>
              <a:ext cx="606420" cy="1322100"/>
            </p14:xfrm>
          </p:contentPart>
        </mc:Choice>
        <mc:Fallback>
          <p:pic>
            <p:nvPicPr>
              <p:cNvPr id="21" name="Ink 20">
                <a:extLst>
                  <a:ext uri="{FF2B5EF4-FFF2-40B4-BE49-F238E27FC236}">
                    <a16:creationId xmlns:a16="http://schemas.microsoft.com/office/drawing/2014/main" id="{FCB428D7-1394-4CB1-B5B1-62D72ECF1209}"/>
                  </a:ext>
                </a:extLst>
              </p:cNvPr>
              <p:cNvPicPr/>
              <p:nvPr/>
            </p:nvPicPr>
            <p:blipFill>
              <a:blip r:embed="rId8"/>
              <a:stretch>
                <a:fillRect/>
              </a:stretch>
            </p:blipFill>
            <p:spPr>
              <a:xfrm>
                <a:off x="11162247" y="3101511"/>
                <a:ext cx="615057" cy="1330739"/>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7CA87F47-59E7-413D-9CE4-05DD3FACB3CC}"/>
                  </a:ext>
                </a:extLst>
              </p14:cNvPr>
              <p14:cNvContentPartPr/>
              <p14:nvPr/>
            </p14:nvContentPartPr>
            <p14:xfrm>
              <a:off x="11166566" y="3105830"/>
              <a:ext cx="5220" cy="10080"/>
            </p14:xfrm>
          </p:contentPart>
        </mc:Choice>
        <mc:Fallback>
          <p:pic>
            <p:nvPicPr>
              <p:cNvPr id="22" name="Ink 21">
                <a:extLst>
                  <a:ext uri="{FF2B5EF4-FFF2-40B4-BE49-F238E27FC236}">
                    <a16:creationId xmlns:a16="http://schemas.microsoft.com/office/drawing/2014/main" id="{7CA87F47-59E7-413D-9CE4-05DD3FACB3CC}"/>
                  </a:ext>
                </a:extLst>
              </p:cNvPr>
              <p:cNvPicPr/>
              <p:nvPr/>
            </p:nvPicPr>
            <p:blipFill>
              <a:blip r:embed="rId10"/>
              <a:stretch>
                <a:fillRect/>
              </a:stretch>
            </p:blipFill>
            <p:spPr>
              <a:xfrm>
                <a:off x="11162390" y="3101510"/>
                <a:ext cx="13572" cy="18720"/>
              </a:xfrm>
              <a:prstGeom prst="rect">
                <a:avLst/>
              </a:prstGeom>
            </p:spPr>
          </p:pic>
        </mc:Fallback>
      </mc:AlternateContent>
      <p:sp>
        <p:nvSpPr>
          <p:cNvPr id="23" name="TextBox 22">
            <a:extLst>
              <a:ext uri="{FF2B5EF4-FFF2-40B4-BE49-F238E27FC236}">
                <a16:creationId xmlns:a16="http://schemas.microsoft.com/office/drawing/2014/main" id="{D79E8057-2314-462A-8E89-D9732B0CA93C}"/>
              </a:ext>
            </a:extLst>
          </p:cNvPr>
          <p:cNvSpPr txBox="1"/>
          <p:nvPr/>
        </p:nvSpPr>
        <p:spPr>
          <a:xfrm>
            <a:off x="7354956" y="785191"/>
            <a:ext cx="2584173" cy="369332"/>
          </a:xfrm>
          <a:prstGeom prst="rect">
            <a:avLst/>
          </a:prstGeom>
          <a:noFill/>
        </p:spPr>
        <p:txBody>
          <a:bodyPr wrap="square" rtlCol="0">
            <a:spAutoFit/>
          </a:bodyPr>
          <a:lstStyle/>
          <a:p>
            <a:r>
              <a:rPr lang="en-US" dirty="0"/>
              <a:t>Go to the app path</a:t>
            </a:r>
          </a:p>
        </p:txBody>
      </p:sp>
      <p:sp>
        <p:nvSpPr>
          <p:cNvPr id="24" name="TextBox 23">
            <a:extLst>
              <a:ext uri="{FF2B5EF4-FFF2-40B4-BE49-F238E27FC236}">
                <a16:creationId xmlns:a16="http://schemas.microsoft.com/office/drawing/2014/main" id="{D2B254F7-E109-4833-9BD5-76E9B31E4B27}"/>
              </a:ext>
            </a:extLst>
          </p:cNvPr>
          <p:cNvSpPr txBox="1"/>
          <p:nvPr/>
        </p:nvSpPr>
        <p:spPr>
          <a:xfrm>
            <a:off x="10043491" y="4427930"/>
            <a:ext cx="1928192" cy="923330"/>
          </a:xfrm>
          <a:prstGeom prst="rect">
            <a:avLst/>
          </a:prstGeom>
          <a:noFill/>
        </p:spPr>
        <p:txBody>
          <a:bodyPr wrap="square" rtlCol="0">
            <a:spAutoFit/>
          </a:bodyPr>
          <a:lstStyle/>
          <a:p>
            <a:r>
              <a:rPr lang="en-US" dirty="0"/>
              <a:t>Activate environment “xyang105_app”</a:t>
            </a:r>
          </a:p>
        </p:txBody>
      </p:sp>
    </p:spTree>
    <p:extLst>
      <p:ext uri="{BB962C8B-B14F-4D97-AF65-F5344CB8AC3E}">
        <p14:creationId xmlns:p14="http://schemas.microsoft.com/office/powerpoint/2010/main" val="312265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3B56-2295-48DC-8237-EB17689E4A8E}"/>
              </a:ext>
            </a:extLst>
          </p:cNvPr>
          <p:cNvSpPr>
            <a:spLocks noGrp="1"/>
          </p:cNvSpPr>
          <p:nvPr>
            <p:ph type="title"/>
          </p:nvPr>
        </p:nvSpPr>
        <p:spPr/>
        <p:txBody>
          <a:bodyPr/>
          <a:lstStyle/>
          <a:p>
            <a:r>
              <a:rPr lang="en-US" dirty="0"/>
              <a:t>Set variables for flask and run flask</a:t>
            </a:r>
          </a:p>
        </p:txBody>
      </p:sp>
      <p:sp>
        <p:nvSpPr>
          <p:cNvPr id="3" name="Content Placeholder 2">
            <a:extLst>
              <a:ext uri="{FF2B5EF4-FFF2-40B4-BE49-F238E27FC236}">
                <a16:creationId xmlns:a16="http://schemas.microsoft.com/office/drawing/2014/main" id="{1D09F14B-F1E1-44CA-9063-AEFB3904C84A}"/>
              </a:ext>
            </a:extLst>
          </p:cNvPr>
          <p:cNvSpPr>
            <a:spLocks noGrp="1"/>
          </p:cNvSpPr>
          <p:nvPr>
            <p:ph idx="1"/>
          </p:nvPr>
        </p:nvSpPr>
        <p:spPr/>
        <p:txBody>
          <a:bodyPr/>
          <a:lstStyle/>
          <a:p>
            <a:r>
              <a:rPr lang="en-US" dirty="0"/>
              <a:t>"set FLASK_APP=app.py" in windows</a:t>
            </a:r>
          </a:p>
          <a:p>
            <a:r>
              <a:rPr lang="en-US" dirty="0"/>
              <a:t>"export FLASK_APP=app.py" in Linux/Max OS</a:t>
            </a:r>
          </a:p>
        </p:txBody>
      </p:sp>
      <p:pic>
        <p:nvPicPr>
          <p:cNvPr id="5" name="Picture 4">
            <a:extLst>
              <a:ext uri="{FF2B5EF4-FFF2-40B4-BE49-F238E27FC236}">
                <a16:creationId xmlns:a16="http://schemas.microsoft.com/office/drawing/2014/main" id="{C50D0D8D-9B94-4EFD-8D96-845AD6352386}"/>
              </a:ext>
            </a:extLst>
          </p:cNvPr>
          <p:cNvPicPr>
            <a:picLocks noChangeAspect="1"/>
          </p:cNvPicPr>
          <p:nvPr/>
        </p:nvPicPr>
        <p:blipFill>
          <a:blip r:embed="rId2"/>
          <a:stretch>
            <a:fillRect/>
          </a:stretch>
        </p:blipFill>
        <p:spPr>
          <a:xfrm>
            <a:off x="1168883" y="3050278"/>
            <a:ext cx="8353425" cy="2009775"/>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6BE5B796-6E60-4D70-B1FB-1C76635D6374}"/>
                  </a:ext>
                </a:extLst>
              </p14:cNvPr>
              <p14:cNvContentPartPr/>
              <p14:nvPr/>
            </p14:nvContentPartPr>
            <p14:xfrm>
              <a:off x="6251666" y="3627650"/>
              <a:ext cx="2142000" cy="561780"/>
            </p14:xfrm>
          </p:contentPart>
        </mc:Choice>
        <mc:Fallback>
          <p:pic>
            <p:nvPicPr>
              <p:cNvPr id="7" name="Ink 6">
                <a:extLst>
                  <a:ext uri="{FF2B5EF4-FFF2-40B4-BE49-F238E27FC236}">
                    <a16:creationId xmlns:a16="http://schemas.microsoft.com/office/drawing/2014/main" id="{6BE5B796-6E60-4D70-B1FB-1C76635D6374}"/>
                  </a:ext>
                </a:extLst>
              </p:cNvPr>
              <p:cNvPicPr/>
              <p:nvPr/>
            </p:nvPicPr>
            <p:blipFill>
              <a:blip r:embed="rId4"/>
              <a:stretch>
                <a:fillRect/>
              </a:stretch>
            </p:blipFill>
            <p:spPr>
              <a:xfrm>
                <a:off x="6247347" y="3623331"/>
                <a:ext cx="2150639" cy="570417"/>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1AA6F3C0-355D-4D44-B90E-95E0BE7E6F8E}"/>
                  </a:ext>
                </a:extLst>
              </p14:cNvPr>
              <p14:cNvContentPartPr/>
              <p14:nvPr/>
            </p14:nvContentPartPr>
            <p14:xfrm>
              <a:off x="6216926" y="4442690"/>
              <a:ext cx="1043820" cy="30060"/>
            </p14:xfrm>
          </p:contentPart>
        </mc:Choice>
        <mc:Fallback>
          <p:pic>
            <p:nvPicPr>
              <p:cNvPr id="11" name="Ink 10">
                <a:extLst>
                  <a:ext uri="{FF2B5EF4-FFF2-40B4-BE49-F238E27FC236}">
                    <a16:creationId xmlns:a16="http://schemas.microsoft.com/office/drawing/2014/main" id="{1AA6F3C0-355D-4D44-B90E-95E0BE7E6F8E}"/>
                  </a:ext>
                </a:extLst>
              </p:cNvPr>
              <p:cNvPicPr/>
              <p:nvPr/>
            </p:nvPicPr>
            <p:blipFill>
              <a:blip r:embed="rId6"/>
              <a:stretch>
                <a:fillRect/>
              </a:stretch>
            </p:blipFill>
            <p:spPr>
              <a:xfrm>
                <a:off x="6212608" y="4438396"/>
                <a:ext cx="1052456" cy="38649"/>
              </a:xfrm>
              <a:prstGeom prst="rect">
                <a:avLst/>
              </a:prstGeom>
            </p:spPr>
          </p:pic>
        </mc:Fallback>
      </mc:AlternateContent>
    </p:spTree>
    <p:extLst>
      <p:ext uri="{BB962C8B-B14F-4D97-AF65-F5344CB8AC3E}">
        <p14:creationId xmlns:p14="http://schemas.microsoft.com/office/powerpoint/2010/main" val="107780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E806-22F3-4666-8397-CC16CAD09E18}"/>
              </a:ext>
            </a:extLst>
          </p:cNvPr>
          <p:cNvSpPr>
            <a:spLocks noGrp="1"/>
          </p:cNvSpPr>
          <p:nvPr>
            <p:ph type="title"/>
          </p:nvPr>
        </p:nvSpPr>
        <p:spPr/>
        <p:txBody>
          <a:bodyPr/>
          <a:lstStyle/>
          <a:p>
            <a:r>
              <a:rPr lang="en-US" dirty="0"/>
              <a:t>Go to the web app at </a:t>
            </a:r>
            <a:r>
              <a:rPr lang="en-US" dirty="0">
                <a:hlinkClick r:id="rId2"/>
              </a:rPr>
              <a:t>http://127.0.0.1:5000/</a:t>
            </a:r>
            <a:endParaRPr lang="en-US" dirty="0"/>
          </a:p>
        </p:txBody>
      </p:sp>
      <p:pic>
        <p:nvPicPr>
          <p:cNvPr id="4" name="Content Placeholder 3">
            <a:extLst>
              <a:ext uri="{FF2B5EF4-FFF2-40B4-BE49-F238E27FC236}">
                <a16:creationId xmlns:a16="http://schemas.microsoft.com/office/drawing/2014/main" id="{F7D16083-A208-413F-843B-BDA9C86F081B}"/>
              </a:ext>
            </a:extLst>
          </p:cNvPr>
          <p:cNvPicPr>
            <a:picLocks noGrp="1" noChangeAspect="1"/>
          </p:cNvPicPr>
          <p:nvPr>
            <p:ph idx="1"/>
          </p:nvPr>
        </p:nvPicPr>
        <p:blipFill>
          <a:blip r:embed="rId3"/>
          <a:stretch>
            <a:fillRect/>
          </a:stretch>
        </p:blipFill>
        <p:spPr>
          <a:xfrm>
            <a:off x="3600450" y="1890885"/>
            <a:ext cx="4991100" cy="3048000"/>
          </a:xfrm>
          <a:prstGeom prst="rect">
            <a:avLst/>
          </a:prstGeom>
        </p:spPr>
      </p:pic>
      <p:sp>
        <p:nvSpPr>
          <p:cNvPr id="5" name="Rectangle 4">
            <a:extLst>
              <a:ext uri="{FF2B5EF4-FFF2-40B4-BE49-F238E27FC236}">
                <a16:creationId xmlns:a16="http://schemas.microsoft.com/office/drawing/2014/main" id="{0B66F27D-542E-414E-A5AC-548933AFDFA9}"/>
              </a:ext>
            </a:extLst>
          </p:cNvPr>
          <p:cNvSpPr/>
          <p:nvPr/>
        </p:nvSpPr>
        <p:spPr>
          <a:xfrm>
            <a:off x="3965384" y="5207312"/>
            <a:ext cx="5183586" cy="369332"/>
          </a:xfrm>
          <a:prstGeom prst="rect">
            <a:avLst/>
          </a:prstGeom>
        </p:spPr>
        <p:txBody>
          <a:bodyPr wrap="square">
            <a:spAutoFit/>
          </a:bodyPr>
          <a:lstStyle/>
          <a:p>
            <a:r>
              <a:rPr lang="en-US" dirty="0"/>
              <a:t>Click on any of the demos or type your own</a:t>
            </a:r>
          </a:p>
        </p:txBody>
      </p:sp>
    </p:spTree>
    <p:extLst>
      <p:ext uri="{BB962C8B-B14F-4D97-AF65-F5344CB8AC3E}">
        <p14:creationId xmlns:p14="http://schemas.microsoft.com/office/powerpoint/2010/main" val="31754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A62A6-EE66-4C52-8348-A77586CB03FD}"/>
              </a:ext>
            </a:extLst>
          </p:cNvPr>
          <p:cNvSpPr>
            <a:spLocks noGrp="1"/>
          </p:cNvSpPr>
          <p:nvPr>
            <p:ph idx="1"/>
          </p:nvPr>
        </p:nvSpPr>
        <p:spPr>
          <a:xfrm>
            <a:off x="783535" y="580888"/>
            <a:ext cx="10515600" cy="848000"/>
          </a:xfrm>
        </p:spPr>
        <p:txBody>
          <a:bodyPr>
            <a:normAutofit lnSpcReduction="10000"/>
          </a:bodyPr>
          <a:lstStyle/>
          <a:p>
            <a:r>
              <a:rPr lang="en-US" dirty="0"/>
              <a:t>If you search a person in the system, it would return the person’s topic, bios and recommend words:</a:t>
            </a:r>
          </a:p>
          <a:p>
            <a:endParaRPr lang="en-US" dirty="0"/>
          </a:p>
        </p:txBody>
      </p:sp>
      <p:pic>
        <p:nvPicPr>
          <p:cNvPr id="4" name="Picture 3">
            <a:extLst>
              <a:ext uri="{FF2B5EF4-FFF2-40B4-BE49-F238E27FC236}">
                <a16:creationId xmlns:a16="http://schemas.microsoft.com/office/drawing/2014/main" id="{4408470A-D456-4CBF-BDCC-F85408291E62}"/>
              </a:ext>
            </a:extLst>
          </p:cNvPr>
          <p:cNvPicPr>
            <a:picLocks noChangeAspect="1"/>
          </p:cNvPicPr>
          <p:nvPr/>
        </p:nvPicPr>
        <p:blipFill>
          <a:blip r:embed="rId2"/>
          <a:stretch>
            <a:fillRect/>
          </a:stretch>
        </p:blipFill>
        <p:spPr>
          <a:xfrm>
            <a:off x="588893" y="1633001"/>
            <a:ext cx="11252752" cy="4882099"/>
          </a:xfrm>
          <a:prstGeom prst="rect">
            <a:avLst/>
          </a:prstGeom>
        </p:spPr>
      </p:pic>
    </p:spTree>
    <p:extLst>
      <p:ext uri="{BB962C8B-B14F-4D97-AF65-F5344CB8AC3E}">
        <p14:creationId xmlns:p14="http://schemas.microsoft.com/office/powerpoint/2010/main" val="4247263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325</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Recommendation based on Topic Models &amp;  Word Embedding Models  on Wikipedia data</vt:lpstr>
      <vt:lpstr>File list</vt:lpstr>
      <vt:lpstr>Software Dependencies </vt:lpstr>
      <vt:lpstr>Set environment in Anaconda</vt:lpstr>
      <vt:lpstr>PowerPoint Presentation</vt:lpstr>
      <vt:lpstr>PowerPoint Presentation</vt:lpstr>
      <vt:lpstr>Set variables for flask and run flask</vt:lpstr>
      <vt:lpstr>Go to the web app at http://127.0.0.1:5000/</vt:lpstr>
      <vt:lpstr>PowerPoint Presentation</vt:lpstr>
      <vt:lpstr>PowerPoint Presentation</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based on Topic Models &amp;  Neural Language Models  on Wikipedia data</dc:title>
  <dc:creator>Xiaolong Yang</dc:creator>
  <cp:lastModifiedBy>Xiaolong Yang</cp:lastModifiedBy>
  <cp:revision>12</cp:revision>
  <dcterms:created xsi:type="dcterms:W3CDTF">2017-12-22T00:22:32Z</dcterms:created>
  <dcterms:modified xsi:type="dcterms:W3CDTF">2017-12-22T01:38:23Z</dcterms:modified>
</cp:coreProperties>
</file>