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Vertical Fish Farming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077072"/>
            <a:ext cx="7854696" cy="17526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Xu</a:t>
            </a:r>
            <a:r>
              <a:rPr lang="en-US" dirty="0" smtClean="0"/>
              <a:t> 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Hardware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Food tank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10" y="3162075"/>
            <a:ext cx="2895600" cy="2365248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3" y="1916832"/>
            <a:ext cx="4942857" cy="4314286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73270"/>
            <a:ext cx="914286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Module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4863720" cy="4389437"/>
          </a:xfrm>
        </p:spPr>
      </p:pic>
    </p:spTree>
    <p:extLst>
      <p:ext uri="{BB962C8B-B14F-4D97-AF65-F5344CB8AC3E}">
        <p14:creationId xmlns:p14="http://schemas.microsoft.com/office/powerpoint/2010/main" val="18016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of Host Module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35163"/>
            <a:ext cx="5688632" cy="4662189"/>
          </a:xfrm>
        </p:spPr>
      </p:pic>
    </p:spTree>
    <p:extLst>
      <p:ext uri="{BB962C8B-B14F-4D97-AF65-F5344CB8AC3E}">
        <p14:creationId xmlns:p14="http://schemas.microsoft.com/office/powerpoint/2010/main" val="12928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3" y="1935163"/>
            <a:ext cx="7998974" cy="4389437"/>
          </a:xfrm>
        </p:spPr>
      </p:pic>
    </p:spTree>
    <p:extLst>
      <p:ext uri="{BB962C8B-B14F-4D97-AF65-F5344CB8AC3E}">
        <p14:creationId xmlns:p14="http://schemas.microsoft.com/office/powerpoint/2010/main" val="36766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manual feeding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3" y="1935163"/>
            <a:ext cx="7998974" cy="4389437"/>
          </a:xfrm>
        </p:spPr>
      </p:pic>
    </p:spTree>
    <p:extLst>
      <p:ext uri="{BB962C8B-B14F-4D97-AF65-F5344CB8AC3E}">
        <p14:creationId xmlns:p14="http://schemas.microsoft.com/office/powerpoint/2010/main" val="16165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18363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Save manpower</a:t>
            </a:r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Enhance efficiency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the system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35163"/>
            <a:ext cx="5976664" cy="4734197"/>
          </a:xfrm>
        </p:spPr>
      </p:pic>
    </p:spTree>
    <p:extLst>
      <p:ext uri="{BB962C8B-B14F-4D97-AF65-F5344CB8AC3E}">
        <p14:creationId xmlns:p14="http://schemas.microsoft.com/office/powerpoint/2010/main" val="4349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control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3" y="1935163"/>
            <a:ext cx="7998974" cy="4389437"/>
          </a:xfrm>
        </p:spPr>
      </p:pic>
    </p:spTree>
    <p:extLst>
      <p:ext uri="{BB962C8B-B14F-4D97-AF65-F5344CB8AC3E}">
        <p14:creationId xmlns:p14="http://schemas.microsoft.com/office/powerpoint/2010/main" val="766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Feeding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7" y="1988840"/>
            <a:ext cx="7814415" cy="4536504"/>
          </a:xfrm>
        </p:spPr>
      </p:pic>
    </p:spTree>
    <p:extLst>
      <p:ext uri="{BB962C8B-B14F-4D97-AF65-F5344CB8AC3E}">
        <p14:creationId xmlns:p14="http://schemas.microsoft.com/office/powerpoint/2010/main" val="33886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&amp; Export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717"/>
            <a:ext cx="8229600" cy="4384328"/>
          </a:xfrm>
        </p:spPr>
      </p:pic>
    </p:spTree>
    <p:extLst>
      <p:ext uri="{BB962C8B-B14F-4D97-AF65-F5344CB8AC3E}">
        <p14:creationId xmlns:p14="http://schemas.microsoft.com/office/powerpoint/2010/main" val="25160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Control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9791"/>
            <a:ext cx="8229600" cy="2920180"/>
          </a:xfrm>
        </p:spPr>
      </p:pic>
    </p:spTree>
    <p:extLst>
      <p:ext uri="{BB962C8B-B14F-4D97-AF65-F5344CB8AC3E}">
        <p14:creationId xmlns:p14="http://schemas.microsoft.com/office/powerpoint/2010/main" val="33911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Tank Status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04864"/>
            <a:ext cx="4608512" cy="4032448"/>
          </a:xfrm>
        </p:spPr>
      </p:pic>
    </p:spTree>
    <p:extLst>
      <p:ext uri="{BB962C8B-B14F-4D97-AF65-F5344CB8AC3E}">
        <p14:creationId xmlns:p14="http://schemas.microsoft.com/office/powerpoint/2010/main" val="15533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68317"/>
            <a:ext cx="3476191" cy="135238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88840"/>
            <a:ext cx="2923810" cy="25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7148" y="4894348"/>
            <a:ext cx="19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Tank Status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894348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 Feeding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48</Words>
  <Application>Microsoft Office PowerPoint</Application>
  <PresentationFormat>全屏显示(4:3)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Vertical Fish Farming</vt:lpstr>
      <vt:lpstr>Project Objective</vt:lpstr>
      <vt:lpstr>Flow Chart of the system</vt:lpstr>
      <vt:lpstr>PC control</vt:lpstr>
      <vt:lpstr>Auto Feeding</vt:lpstr>
      <vt:lpstr>Import &amp; Export</vt:lpstr>
      <vt:lpstr>Manual Control</vt:lpstr>
      <vt:lpstr>Food Tank Status</vt:lpstr>
      <vt:lpstr>Mysql Database</vt:lpstr>
      <vt:lpstr>Hardware Food tank</vt:lpstr>
      <vt:lpstr>Host Module</vt:lpstr>
      <vt:lpstr>PCB of Host Module</vt:lpstr>
      <vt:lpstr>Mode Switch</vt:lpstr>
      <vt:lpstr>Switch to manual feeding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Fish Farming</dc:title>
  <dc:creator>x</dc:creator>
  <cp:lastModifiedBy>x</cp:lastModifiedBy>
  <cp:revision>5</cp:revision>
  <dcterms:created xsi:type="dcterms:W3CDTF">2014-07-30T05:15:29Z</dcterms:created>
  <dcterms:modified xsi:type="dcterms:W3CDTF">2014-07-30T06:01:03Z</dcterms:modified>
</cp:coreProperties>
</file>