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9bca2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9bca2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9bca2f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9bca2f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9bca2f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9bca2f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9bca2f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9bca2f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9bca2f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9bca2f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to Paid Conversion 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company is in the media streaming business. Users have the option of starting a free trial subscription and % of those users become paid subscribers.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</a:t>
            </a:r>
            <a:r>
              <a:rPr lang="en"/>
              <a:t> find a model to predict whether a user will convert or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Hypothesis Generation and Data Exploration: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Identification of variables that can impact conversion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Analysis based on the scoping in previous step to identify final data 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Preparation &amp; Data Cleansing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Processing of features for model intake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ML feature selection for feature set</a:t>
            </a:r>
            <a:r>
              <a:rPr lang="en" sz="1200"/>
              <a:t> validation and discovery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Outlier treatment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Testing of different ML models (XGBoost and RandomForest)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Fit best model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Hypothesis and Data Exploration: </a:t>
            </a:r>
            <a:br>
              <a:rPr lang="en"/>
            </a:b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feature hypothesis generation, identified 40 possible features that showed strong relationships to conversions.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SQL and Tableau were were the primary tools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Through EDA and data exploration, looking at user activity/traits during each day of the trial period, ended up with 18 viable features for the model.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pandas-profiling to identify which features needed to be transformed, which needed imputation of values, and which needed outlier treatment.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features that didn’t have enough sample, features with strong relationships with other features, and features that only applied to a subset of the users.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Data Cleansing</a:t>
            </a:r>
            <a:br>
              <a:rPr lang="en"/>
            </a:b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Used count and sum of null functions to identify gaps in my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nontype objects into either float or strings so that I could use simple imputer for where there were null values.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either mean or most common value as applicable.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get dummies function in order to run my categorical through the model.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the distribution once more using pandas profiling.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power transform on several features in order get the right distributions and to remove outliers.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RandomForest to identify the relative importance of each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RandomForest, XGBoost, and DecisionTree classifiers to find the best 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was the winner with a fit of 63.4%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 array of values it seemed to be able to predict correctly.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463" y="2975325"/>
            <a:ext cx="4647074" cy="2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