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1571612"/>
            <a:ext cx="3071834" cy="3770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3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endParaRPr lang="zh-CN" altLang="en-US" sz="23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testing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05304" y="2996952"/>
            <a:ext cx="1187600" cy="1179415"/>
            <a:chOff x="3505304" y="2996952"/>
            <a:chExt cx="1187600" cy="1179415"/>
          </a:xfrm>
        </p:grpSpPr>
        <p:sp>
          <p:nvSpPr>
            <p:cNvPr id="4" name="Oval 3"/>
            <p:cNvSpPr/>
            <p:nvPr/>
          </p:nvSpPr>
          <p:spPr>
            <a:xfrm>
              <a:off x="3563888" y="2996952"/>
              <a:ext cx="251366" cy="2513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43855" y="3873616"/>
              <a:ext cx="302751" cy="30275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05304" y="3739413"/>
              <a:ext cx="346615" cy="3466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283968" y="3026688"/>
              <a:ext cx="408936" cy="4089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4"/>
              <a:endCxn id="5" idx="0"/>
            </p:cNvCxnSpPr>
            <p:nvPr/>
          </p:nvCxnSpPr>
          <p:spPr>
            <a:xfrm>
              <a:off x="4488436" y="3435624"/>
              <a:ext cx="6795" cy="4379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  <a:endCxn id="6" idx="6"/>
            </p:cNvCxnSpPr>
            <p:nvPr/>
          </p:nvCxnSpPr>
          <p:spPr>
            <a:xfrm flipH="1" flipV="1">
              <a:off x="3851919" y="3912721"/>
              <a:ext cx="491936" cy="1122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5" idx="1"/>
            </p:cNvCxnSpPr>
            <p:nvPr/>
          </p:nvCxnSpPr>
          <p:spPr>
            <a:xfrm>
              <a:off x="3778442" y="3211506"/>
              <a:ext cx="609750" cy="7064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6"/>
              <a:endCxn id="7" idx="2"/>
            </p:cNvCxnSpPr>
            <p:nvPr/>
          </p:nvCxnSpPr>
          <p:spPr>
            <a:xfrm>
              <a:off x="3815254" y="3122635"/>
              <a:ext cx="468714" cy="1085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and A 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237775" y="1774686"/>
            <a:ext cx="4541508" cy="3154710"/>
            <a:chOff x="2237775" y="1774686"/>
            <a:chExt cx="4541508" cy="3154710"/>
          </a:xfrm>
        </p:grpSpPr>
        <p:sp>
          <p:nvSpPr>
            <p:cNvPr id="4" name="矩形 3"/>
            <p:cNvSpPr/>
            <p:nvPr/>
          </p:nvSpPr>
          <p:spPr>
            <a:xfrm rot="2854301">
              <a:off x="3296079" y="1211427"/>
              <a:ext cx="1653656" cy="37702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39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?</a:t>
              </a:r>
              <a:endParaRPr lang="zh-CN" altLang="en-US" sz="23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0689896">
              <a:off x="4009893" y="1774686"/>
              <a:ext cx="2769390" cy="3154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99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C0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!</a:t>
              </a:r>
              <a:endParaRPr lang="zh-CN" altLang="en-US" sz="19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428093" y="1428736"/>
            <a:ext cx="5644237" cy="3286940"/>
            <a:chOff x="1428093" y="1428736"/>
            <a:chExt cx="5644237" cy="3286940"/>
          </a:xfrm>
        </p:grpSpPr>
        <p:grpSp>
          <p:nvGrpSpPr>
            <p:cNvPr id="36" name="组合 35"/>
            <p:cNvGrpSpPr/>
            <p:nvPr/>
          </p:nvGrpSpPr>
          <p:grpSpPr>
            <a:xfrm>
              <a:off x="2355850" y="1428736"/>
              <a:ext cx="4716480" cy="3286940"/>
              <a:chOff x="1426973" y="1928802"/>
              <a:chExt cx="3360135" cy="2572389"/>
            </a:xfrm>
          </p:grpSpPr>
          <p:cxnSp>
            <p:nvCxnSpPr>
              <p:cNvPr id="37" name="直接连接符 36"/>
              <p:cNvCxnSpPr/>
              <p:nvPr/>
            </p:nvCxnSpPr>
            <p:spPr>
              <a:xfrm rot="16200000" flipH="1">
                <a:off x="1333757" y="4407421"/>
                <a:ext cx="186986" cy="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5400000">
                <a:off x="3643306" y="3214686"/>
                <a:ext cx="228601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428728" y="1928802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1428728" y="4357694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428093" y="2040618"/>
                <a:ext cx="3358221" cy="142876"/>
              </a:xfrm>
              <a:prstGeom prst="line">
                <a:avLst/>
              </a:prstGeom>
              <a:ln w="317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1428093" y="1928801"/>
              <a:ext cx="3359015" cy="2571769"/>
              <a:chOff x="1428093" y="1928802"/>
              <a:chExt cx="3359015" cy="2571769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5400000">
                <a:off x="143321" y="3214369"/>
                <a:ext cx="2570974" cy="14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3643306" y="3214686"/>
                <a:ext cx="228601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428728" y="1928802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1428728" y="4357694"/>
                <a:ext cx="3357586" cy="142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428728" y="2000241"/>
                <a:ext cx="3357586" cy="142876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连接符 57"/>
            <p:cNvCxnSpPr/>
            <p:nvPr/>
          </p:nvCxnSpPr>
          <p:spPr>
            <a:xfrm rot="16200000" flipH="1">
              <a:off x="2243126" y="1812618"/>
              <a:ext cx="238926" cy="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饼形 59"/>
            <p:cNvSpPr/>
            <p:nvPr/>
          </p:nvSpPr>
          <p:spPr>
            <a:xfrm>
              <a:off x="2857488" y="2786058"/>
              <a:ext cx="1357322" cy="1000132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饼形 60"/>
            <p:cNvSpPr/>
            <p:nvPr/>
          </p:nvSpPr>
          <p:spPr>
            <a:xfrm>
              <a:off x="2928926" y="2714620"/>
              <a:ext cx="1357322" cy="1000132"/>
            </a:xfrm>
            <a:prstGeom prst="pie">
              <a:avLst>
                <a:gd name="adj1" fmla="val 16125687"/>
                <a:gd name="adj2" fmla="val 2153730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2786058"/>
            <a:ext cx="1768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min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1273318">
            <a:off x="3753459" y="2612638"/>
            <a:ext cx="1008112" cy="1008112"/>
          </a:xfrm>
          <a:prstGeom prst="star5">
            <a:avLst>
              <a:gd name="adj" fmla="val 25217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4240714">
            <a:off x="4311894" y="2735056"/>
            <a:ext cx="1116464" cy="676890"/>
          </a:xfrm>
          <a:prstGeom prst="rightArrow">
            <a:avLst>
              <a:gd name="adj1" fmla="val 44200"/>
              <a:gd name="adj2" fmla="val 103033"/>
            </a:avLst>
          </a:prstGeom>
          <a:solidFill>
            <a:schemeClr val="bg1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4545" y="2527945"/>
            <a:ext cx="373954" cy="0"/>
          </a:xfrm>
          <a:prstGeom prst="line">
            <a:avLst/>
          </a:prstGeom>
          <a:ln w="1270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4499" y="2542233"/>
            <a:ext cx="373954" cy="0"/>
          </a:xfrm>
          <a:prstGeom prst="line">
            <a:avLst/>
          </a:prstGeom>
          <a:ln w="1270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8900000">
            <a:off x="4085188" y="2796726"/>
            <a:ext cx="373954" cy="0"/>
          </a:xfrm>
          <a:prstGeom prst="line">
            <a:avLst/>
          </a:prstGeom>
          <a:ln w="1270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8900000">
            <a:off x="4589244" y="2288675"/>
            <a:ext cx="373954" cy="0"/>
          </a:xfrm>
          <a:prstGeom prst="line">
            <a:avLst/>
          </a:prstGeom>
          <a:ln w="1270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4347238" y="2175817"/>
            <a:ext cx="373954" cy="0"/>
          </a:xfrm>
          <a:prstGeom prst="line">
            <a:avLst/>
          </a:prstGeom>
          <a:ln w="1270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3500000">
            <a:off x="4085188" y="2288675"/>
            <a:ext cx="373954" cy="0"/>
          </a:xfrm>
          <a:prstGeom prst="line">
            <a:avLst/>
          </a:prstGeom>
          <a:ln w="1270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5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Exclamation point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43808" y="2486506"/>
            <a:ext cx="1152128" cy="1446550"/>
            <a:chOff x="2843808" y="2486506"/>
            <a:chExt cx="1152128" cy="1446550"/>
          </a:xfrm>
        </p:grpSpPr>
        <p:sp>
          <p:nvSpPr>
            <p:cNvPr id="5" name="Flowchart: Sequential Access Storage 4"/>
            <p:cNvSpPr/>
            <p:nvPr/>
          </p:nvSpPr>
          <p:spPr>
            <a:xfrm>
              <a:off x="2843808" y="2636912"/>
              <a:ext cx="1152128" cy="1152128"/>
            </a:xfrm>
            <a:prstGeom prst="flowChartMagneticTap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59832" y="2486506"/>
              <a:ext cx="698721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!</a:t>
              </a:r>
              <a:endPara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7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2204864"/>
            <a:ext cx="2736304" cy="37444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564" y="2348880"/>
            <a:ext cx="223224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47564" y="3284984"/>
            <a:ext cx="2232248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Answer1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35782" y="4221088"/>
            <a:ext cx="2232248" cy="5676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Answer2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2924944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71600" y="3861048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71600" y="4797152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374933" y="4842470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8156" y="2204864"/>
            <a:ext cx="2736304" cy="37444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0184" y="2348880"/>
            <a:ext cx="223224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Discussion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80184" y="3068960"/>
            <a:ext cx="2232248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Reply1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568402" y="3797424"/>
            <a:ext cx="2232248" cy="5676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Reply2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7553" y="4842470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8184" y="2210594"/>
            <a:ext cx="2736304" cy="37444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80212" y="2354610"/>
            <a:ext cx="2232248" cy="16504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Blog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6804248" y="4077072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804248" y="4437112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804248" y="4802882"/>
            <a:ext cx="189643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207581" y="4848200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63888" y="4517504"/>
            <a:ext cx="2232248" cy="5676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Reply3</a:t>
            </a:r>
          </a:p>
        </p:txBody>
      </p:sp>
    </p:spTree>
    <p:extLst>
      <p:ext uri="{BB962C8B-B14F-4D97-AF65-F5344CB8AC3E}">
        <p14:creationId xmlns:p14="http://schemas.microsoft.com/office/powerpoint/2010/main" val="229871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405793" y="2904753"/>
            <a:ext cx="581583" cy="472430"/>
          </a:xfrm>
          <a:prstGeom prst="wedgeRoundRectCallou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主题</vt:lpstr>
      <vt:lpstr>logo</vt:lpstr>
      <vt:lpstr>Q and A </vt:lpstr>
      <vt:lpstr>Software</vt:lpstr>
      <vt:lpstr>tour</vt:lpstr>
      <vt:lpstr>star</vt:lpstr>
      <vt:lpstr>click</vt:lpstr>
      <vt:lpstr>Exclamation point</vt:lpstr>
      <vt:lpstr>Post types</vt:lpstr>
      <vt:lpstr>notification</vt:lpstr>
      <vt:lpstr>Enrichment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Zhang, Yanxiao</cp:lastModifiedBy>
  <cp:revision>20</cp:revision>
  <dcterms:created xsi:type="dcterms:W3CDTF">2014-11-19T04:01:21Z</dcterms:created>
  <dcterms:modified xsi:type="dcterms:W3CDTF">2015-04-03T18:51:30Z</dcterms:modified>
</cp:coreProperties>
</file>