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1571612"/>
            <a:ext cx="3071834" cy="3770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zh-CN" altLang="en-US" sz="23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 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237775" y="1774686"/>
            <a:ext cx="4541508" cy="3154710"/>
            <a:chOff x="2237775" y="1774686"/>
            <a:chExt cx="4541508" cy="3154710"/>
          </a:xfrm>
        </p:grpSpPr>
        <p:sp>
          <p:nvSpPr>
            <p:cNvPr id="4" name="矩形 3"/>
            <p:cNvSpPr/>
            <p:nvPr/>
          </p:nvSpPr>
          <p:spPr>
            <a:xfrm rot="2854301">
              <a:off x="3296079" y="1211427"/>
              <a:ext cx="1653656" cy="37702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39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?</a:t>
              </a:r>
              <a:endParaRPr lang="zh-CN" altLang="en-US" sz="23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0689896">
              <a:off x="4009893" y="1774686"/>
              <a:ext cx="2769390" cy="3154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99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C0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!</a:t>
              </a:r>
              <a:endParaRPr lang="zh-CN" alt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428093" y="1428736"/>
            <a:ext cx="5644237" cy="3286940"/>
            <a:chOff x="1428093" y="1428736"/>
            <a:chExt cx="5644237" cy="3286940"/>
          </a:xfrm>
        </p:grpSpPr>
        <p:grpSp>
          <p:nvGrpSpPr>
            <p:cNvPr id="36" name="组合 35"/>
            <p:cNvGrpSpPr/>
            <p:nvPr/>
          </p:nvGrpSpPr>
          <p:grpSpPr>
            <a:xfrm>
              <a:off x="2355850" y="1428736"/>
              <a:ext cx="4716480" cy="3286940"/>
              <a:chOff x="1426973" y="1928802"/>
              <a:chExt cx="3360135" cy="2572389"/>
            </a:xfrm>
          </p:grpSpPr>
          <p:cxnSp>
            <p:nvCxnSpPr>
              <p:cNvPr id="37" name="直接连接符 36"/>
              <p:cNvCxnSpPr/>
              <p:nvPr/>
            </p:nvCxnSpPr>
            <p:spPr>
              <a:xfrm rot="16200000" flipH="1">
                <a:off x="1333757" y="4407421"/>
                <a:ext cx="186986" cy="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5400000">
                <a:off x="3643306" y="3214686"/>
                <a:ext cx="228601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428728" y="1928802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428728" y="4357694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428093" y="2040618"/>
                <a:ext cx="3358221" cy="142876"/>
              </a:xfrm>
              <a:prstGeom prst="line">
                <a:avLst/>
              </a:prstGeom>
              <a:ln w="317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428093" y="1928801"/>
              <a:ext cx="3359015" cy="2571769"/>
              <a:chOff x="1428093" y="1928802"/>
              <a:chExt cx="3359015" cy="2571769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5400000">
                <a:off x="143321" y="3214369"/>
                <a:ext cx="2570974" cy="14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3643306" y="3214686"/>
                <a:ext cx="228601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428728" y="1928802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1428728" y="4357694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428728" y="2000241"/>
                <a:ext cx="3357586" cy="14287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/>
            <p:cNvCxnSpPr/>
            <p:nvPr/>
          </p:nvCxnSpPr>
          <p:spPr>
            <a:xfrm rot="16200000" flipH="1">
              <a:off x="2243126" y="1812618"/>
              <a:ext cx="238926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饼形 59"/>
            <p:cNvSpPr/>
            <p:nvPr/>
          </p:nvSpPr>
          <p:spPr>
            <a:xfrm>
              <a:off x="2857488" y="2786058"/>
              <a:ext cx="1357322" cy="1000132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饼形 60"/>
            <p:cNvSpPr/>
            <p:nvPr/>
          </p:nvSpPr>
          <p:spPr>
            <a:xfrm>
              <a:off x="2928926" y="2714620"/>
              <a:ext cx="1357322" cy="1000132"/>
            </a:xfrm>
            <a:prstGeom prst="pie">
              <a:avLst>
                <a:gd name="adj1" fmla="val 16125687"/>
                <a:gd name="adj2" fmla="val 2153730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2786058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min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1273318">
            <a:off x="3753459" y="2612638"/>
            <a:ext cx="1008112" cy="1008112"/>
          </a:xfrm>
          <a:prstGeom prst="star5">
            <a:avLst>
              <a:gd name="adj" fmla="val 25217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Exclamation point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43808" y="2486506"/>
            <a:ext cx="1152128" cy="1446550"/>
            <a:chOff x="2843808" y="2486506"/>
            <a:chExt cx="1152128" cy="1446550"/>
          </a:xfrm>
        </p:grpSpPr>
        <p:sp>
          <p:nvSpPr>
            <p:cNvPr id="5" name="Flowchart: Sequential Access Storage 4"/>
            <p:cNvSpPr/>
            <p:nvPr/>
          </p:nvSpPr>
          <p:spPr>
            <a:xfrm>
              <a:off x="2843808" y="2636912"/>
              <a:ext cx="1152128" cy="1152128"/>
            </a:xfrm>
            <a:prstGeom prst="flowChartMagneticTap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59832" y="2486506"/>
              <a:ext cx="698721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!</a:t>
              </a:r>
              <a:endPara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7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主题</vt:lpstr>
      <vt:lpstr>logo</vt:lpstr>
      <vt:lpstr>Q and A </vt:lpstr>
      <vt:lpstr>Software</vt:lpstr>
      <vt:lpstr>tour</vt:lpstr>
      <vt:lpstr>star</vt:lpstr>
      <vt:lpstr>Exclamation 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Zhang, Yanxiao</cp:lastModifiedBy>
  <cp:revision>8</cp:revision>
  <dcterms:created xsi:type="dcterms:W3CDTF">2014-11-19T04:01:21Z</dcterms:created>
  <dcterms:modified xsi:type="dcterms:W3CDTF">2014-12-07T04:40:46Z</dcterms:modified>
</cp:coreProperties>
</file>