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3000">
              <a:srgbClr val="C29F1C"/>
            </a:gs>
            <a:gs pos="3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cap="none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448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gradFill>
          <a:gsLst>
            <a:gs pos="3000">
              <a:srgbClr val="C29F1C"/>
            </a:gs>
            <a:gs pos="3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7E00-CCB3-489E-9B04-1A819F7A54E7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541-23DC-4B11-90D2-BBF495737A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42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gradFill>
          <a:gsLst>
            <a:gs pos="3000">
              <a:srgbClr val="C29F1C"/>
            </a:gs>
            <a:gs pos="3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15C7E00-CCB3-489E-9B04-1A819F7A54E7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3106541-23DC-4B11-90D2-BBF495737A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46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3000">
              <a:srgbClr val="C29F1C"/>
            </a:gs>
            <a:gs pos="3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490" y="2011679"/>
            <a:ext cx="11914909" cy="476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73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cap="none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5C7E00-CCB3-489E-9B04-1A819F7A54E7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106541-23DC-4B11-90D2-BBF495737A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548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3000">
              <a:srgbClr val="C29F1C"/>
            </a:gs>
            <a:gs pos="3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7E00-CCB3-489E-9B04-1A819F7A54E7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541-23DC-4B11-90D2-BBF495737A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56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gradFill>
          <a:gsLst>
            <a:gs pos="3000">
              <a:srgbClr val="C29F1C"/>
            </a:gs>
            <a:gs pos="3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7E00-CCB3-489E-9B04-1A819F7A54E7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541-23DC-4B11-90D2-BBF495737A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52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3000">
              <a:srgbClr val="C29F1C"/>
            </a:gs>
            <a:gs pos="3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7E00-CCB3-489E-9B04-1A819F7A54E7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541-23DC-4B11-90D2-BBF495737A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449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gradFill>
          <a:gsLst>
            <a:gs pos="3000">
              <a:srgbClr val="C29F1C"/>
            </a:gs>
            <a:gs pos="3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7E00-CCB3-489E-9B04-1A819F7A54E7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541-23DC-4B11-90D2-BBF495737A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00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gradFill>
          <a:gsLst>
            <a:gs pos="3000">
              <a:srgbClr val="C29F1C"/>
            </a:gs>
            <a:gs pos="3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7E00-CCB3-489E-9B04-1A819F7A54E7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541-23DC-4B11-90D2-BBF495737A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62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gradFill>
          <a:gsLst>
            <a:gs pos="3000">
              <a:srgbClr val="C29F1C"/>
            </a:gs>
            <a:gs pos="3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7E00-CCB3-489E-9B04-1A819F7A54E7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6541-23DC-4B11-90D2-BBF495737A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52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rgbClr val="C29F1C"/>
            </a:gs>
            <a:gs pos="3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15C7E00-CCB3-489E-9B04-1A819F7A54E7}" type="datetimeFigureOut">
              <a:rPr lang="en-CA" smtClean="0"/>
              <a:t>2018-05-22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3106541-23DC-4B11-90D2-BBF495737A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609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none" baseline="0">
          <a:solidFill>
            <a:schemeClr val="bg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rgbClr val="C29F1C"/>
            </a:gs>
            <a:gs pos="3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CF1304-D731-4C69-B9FA-6B873D7E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BENEHOME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AA139-76BC-4936-9714-1E596218EC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Team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CA" dirty="0"/>
              <a:t>: </a:t>
            </a:r>
          </a:p>
          <a:p>
            <a:r>
              <a:rPr lang="en-CA" dirty="0"/>
              <a:t>Shawn Zheng, Jack Xu, Harley Guan, Xin Heng, Samuel Jiang</a:t>
            </a:r>
          </a:p>
          <a:p>
            <a:pPr algn="l"/>
            <a:endParaRPr lang="en-CA" dirty="0"/>
          </a:p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5877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EB40-F7F6-4B05-A5DF-95B6B653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85382-DE41-4200-A24A-00B45C6A8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839" y="2079148"/>
            <a:ext cx="3786910" cy="1913776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Jack Xu</a:t>
            </a:r>
          </a:p>
          <a:p>
            <a:pPr lvl="1"/>
            <a:r>
              <a:rPr lang="en-CA" dirty="0"/>
              <a:t>FAQ page</a:t>
            </a:r>
          </a:p>
          <a:p>
            <a:pPr lvl="1"/>
            <a:r>
              <a:rPr lang="en-CA" dirty="0"/>
              <a:t>Application guide page</a:t>
            </a:r>
          </a:p>
          <a:p>
            <a:pPr lvl="1"/>
            <a:r>
              <a:rPr lang="en-CA" dirty="0"/>
              <a:t>Design splash screen and home page</a:t>
            </a:r>
          </a:p>
          <a:p>
            <a:pPr lvl="1"/>
            <a:r>
              <a:rPr lang="en-CA" dirty="0"/>
              <a:t>Research information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37DF0F-E59B-4CF5-99C2-835286DCD200}"/>
              </a:ext>
            </a:extLst>
          </p:cNvPr>
          <p:cNvSpPr txBox="1">
            <a:spLocks/>
          </p:cNvSpPr>
          <p:nvPr/>
        </p:nvSpPr>
        <p:spPr>
          <a:xfrm>
            <a:off x="4622799" y="1895617"/>
            <a:ext cx="3786910" cy="191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Samuel Jiang</a:t>
            </a:r>
          </a:p>
          <a:p>
            <a:pPr lvl="1"/>
            <a:r>
              <a:rPr lang="en-CA" dirty="0"/>
              <a:t>House list page</a:t>
            </a:r>
          </a:p>
          <a:p>
            <a:pPr lvl="1"/>
            <a:r>
              <a:rPr lang="en-CA" dirty="0"/>
              <a:t>House detail page</a:t>
            </a:r>
          </a:p>
          <a:p>
            <a:pPr lvl="1"/>
            <a:r>
              <a:rPr lang="en-CA" dirty="0"/>
              <a:t>Splash screen</a:t>
            </a:r>
          </a:p>
          <a:p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9F5540-6DFD-4407-923C-0553973EDFFC}"/>
              </a:ext>
            </a:extLst>
          </p:cNvPr>
          <p:cNvSpPr txBox="1">
            <a:spLocks/>
          </p:cNvSpPr>
          <p:nvPr/>
        </p:nvSpPr>
        <p:spPr>
          <a:xfrm>
            <a:off x="8109528" y="2079148"/>
            <a:ext cx="3786910" cy="191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Shawn Zheng</a:t>
            </a:r>
          </a:p>
          <a:p>
            <a:pPr lvl="1"/>
            <a:r>
              <a:rPr lang="en-CA" dirty="0"/>
              <a:t>Implement Firebase</a:t>
            </a:r>
          </a:p>
          <a:p>
            <a:pPr lvl="1"/>
            <a:r>
              <a:rPr lang="en-CA" dirty="0"/>
              <a:t>Take picture of each house</a:t>
            </a:r>
          </a:p>
          <a:p>
            <a:pPr lvl="1"/>
            <a:r>
              <a:rPr lang="en-CA" dirty="0"/>
              <a:t>Design UI</a:t>
            </a:r>
          </a:p>
          <a:p>
            <a:pPr lvl="1"/>
            <a:r>
              <a:rPr lang="en-CA" dirty="0"/>
              <a:t>User testing</a:t>
            </a:r>
          </a:p>
          <a:p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765397-7B77-4C5D-9C67-A239FBA56E26}"/>
              </a:ext>
            </a:extLst>
          </p:cNvPr>
          <p:cNvSpPr txBox="1">
            <a:spLocks/>
          </p:cNvSpPr>
          <p:nvPr/>
        </p:nvSpPr>
        <p:spPr>
          <a:xfrm>
            <a:off x="1565562" y="4759355"/>
            <a:ext cx="3786910" cy="191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Harley Guan</a:t>
            </a:r>
          </a:p>
          <a:p>
            <a:pPr lvl="1"/>
            <a:r>
              <a:rPr lang="en-CA" dirty="0"/>
              <a:t>Eligibility page</a:t>
            </a:r>
          </a:p>
          <a:p>
            <a:pPr lvl="1"/>
            <a:r>
              <a:rPr lang="en-CA" dirty="0"/>
              <a:t>Filer function</a:t>
            </a:r>
          </a:p>
          <a:p>
            <a:pPr lvl="1"/>
            <a:r>
              <a:rPr lang="en-CA" dirty="0"/>
              <a:t>Home page </a:t>
            </a:r>
          </a:p>
          <a:p>
            <a:pPr lvl="1"/>
            <a:r>
              <a:rPr lang="en-CA" dirty="0"/>
              <a:t>About page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1524F6-6BB7-45EE-A75C-499B4873CBB8}"/>
              </a:ext>
            </a:extLst>
          </p:cNvPr>
          <p:cNvSpPr txBox="1">
            <a:spLocks/>
          </p:cNvSpPr>
          <p:nvPr/>
        </p:nvSpPr>
        <p:spPr>
          <a:xfrm>
            <a:off x="7908639" y="4759355"/>
            <a:ext cx="3786910" cy="191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Xin Heng</a:t>
            </a:r>
          </a:p>
          <a:p>
            <a:pPr lvl="1"/>
            <a:r>
              <a:rPr lang="en-CA" dirty="0"/>
              <a:t>App structure</a:t>
            </a:r>
          </a:p>
          <a:p>
            <a:pPr lvl="1"/>
            <a:r>
              <a:rPr lang="en-CA" dirty="0"/>
              <a:t>Navigation bar</a:t>
            </a:r>
          </a:p>
          <a:p>
            <a:pPr lvl="1"/>
            <a:r>
              <a:rPr lang="en-CA" dirty="0"/>
              <a:t>Map boundary</a:t>
            </a:r>
          </a:p>
          <a:p>
            <a:pPr lvl="1"/>
            <a:r>
              <a:rPr lang="en-CA" dirty="0"/>
              <a:t>Project Integration</a:t>
            </a:r>
          </a:p>
          <a:p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9AFDA9-4C02-4A2D-BD9F-3257D377A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910" y="3673444"/>
            <a:ext cx="2938319" cy="2783241"/>
          </a:xfrm>
          <a:prstGeom prst="rect">
            <a:avLst/>
          </a:prstGeom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3CA580D3-DB8F-4E2E-BDD5-7CA8B6380D71}"/>
              </a:ext>
            </a:extLst>
          </p:cNvPr>
          <p:cNvSpPr/>
          <p:nvPr/>
        </p:nvSpPr>
        <p:spPr>
          <a:xfrm>
            <a:off x="5477164" y="3343564"/>
            <a:ext cx="618836" cy="329880"/>
          </a:xfrm>
          <a:prstGeom prst="upArrow">
            <a:avLst>
              <a:gd name="adj1" fmla="val 4104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B865E5B8-516B-41F4-B137-8014BABFF280}"/>
              </a:ext>
            </a:extLst>
          </p:cNvPr>
          <p:cNvSpPr/>
          <p:nvPr/>
        </p:nvSpPr>
        <p:spPr>
          <a:xfrm rot="3034518">
            <a:off x="7050810" y="3768235"/>
            <a:ext cx="618836" cy="329880"/>
          </a:xfrm>
          <a:prstGeom prst="upArrow">
            <a:avLst>
              <a:gd name="adj1" fmla="val 4104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636EE608-EFF1-4612-BE34-AA6364CC9616}"/>
              </a:ext>
            </a:extLst>
          </p:cNvPr>
          <p:cNvSpPr/>
          <p:nvPr/>
        </p:nvSpPr>
        <p:spPr>
          <a:xfrm rot="5400000">
            <a:off x="7050811" y="5127413"/>
            <a:ext cx="618836" cy="329880"/>
          </a:xfrm>
          <a:prstGeom prst="upArrow">
            <a:avLst>
              <a:gd name="adj1" fmla="val 4104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A4F1E6AE-3826-4F3E-A208-2B3379E1E726}"/>
              </a:ext>
            </a:extLst>
          </p:cNvPr>
          <p:cNvSpPr/>
          <p:nvPr/>
        </p:nvSpPr>
        <p:spPr>
          <a:xfrm rot="16200000">
            <a:off x="4007271" y="5127413"/>
            <a:ext cx="618836" cy="329880"/>
          </a:xfrm>
          <a:prstGeom prst="upArrow">
            <a:avLst>
              <a:gd name="adj1" fmla="val 4104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09CA1203-F91A-4BEB-8F4C-256421853379}"/>
              </a:ext>
            </a:extLst>
          </p:cNvPr>
          <p:cNvSpPr/>
          <p:nvPr/>
        </p:nvSpPr>
        <p:spPr>
          <a:xfrm rot="18823452">
            <a:off x="3977412" y="3774381"/>
            <a:ext cx="618836" cy="329880"/>
          </a:xfrm>
          <a:prstGeom prst="upArrow">
            <a:avLst>
              <a:gd name="adj1" fmla="val 4104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34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7430-7B1E-4565-9239-AC11A2AF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3B78D-010D-4246-8409-DA42FF3C9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Limited data in the backend database</a:t>
            </a:r>
          </a:p>
          <a:p>
            <a:r>
              <a:rPr lang="en-CA" dirty="0"/>
              <a:t>Limited house photos</a:t>
            </a:r>
          </a:p>
          <a:p>
            <a:r>
              <a:rPr lang="en-CA" dirty="0"/>
              <a:t>Not familiar with Firebase</a:t>
            </a:r>
          </a:p>
          <a:p>
            <a:r>
              <a:rPr lang="en-CA" dirty="0"/>
              <a:t>Started late</a:t>
            </a:r>
          </a:p>
          <a:p>
            <a:r>
              <a:rPr lang="en-CA" dirty="0"/>
              <a:t>Handle multithreading</a:t>
            </a:r>
          </a:p>
          <a:p>
            <a:r>
              <a:rPr lang="en-CA" dirty="0"/>
              <a:t>Data Collection</a:t>
            </a:r>
          </a:p>
          <a:p>
            <a:r>
              <a:rPr lang="en-CA" dirty="0"/>
              <a:t>Adapt to Multiple Android Phones &amp; Models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156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1012-318C-4B09-A24E-9B6D8E8C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Estimates &amp; Actuals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2983-36B6-4FF5-AFF8-B155FA317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35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E380-47BE-4E69-8EAA-5C0B2AAD3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Thanks for Listening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7172302-FE4B-4010-B530-0B5579E71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Question &amp; Answer</a:t>
            </a:r>
          </a:p>
        </p:txBody>
      </p:sp>
    </p:spTree>
    <p:extLst>
      <p:ext uri="{BB962C8B-B14F-4D97-AF65-F5344CB8AC3E}">
        <p14:creationId xmlns:p14="http://schemas.microsoft.com/office/powerpoint/2010/main" val="37735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rgbClr val="C29F1C"/>
            </a:gs>
            <a:gs pos="3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275E-10B4-4FE5-874D-64CB0F43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Client &amp;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CB7A-3BA1-4254-A328-6DD379B09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City of New Westminster </a:t>
            </a:r>
          </a:p>
          <a:p>
            <a:pPr lvl="1"/>
            <a:r>
              <a:rPr lang="en-CA" dirty="0"/>
              <a:t>Patricia Jecks 	-- Intelligent City Project Coordinator </a:t>
            </a:r>
          </a:p>
          <a:p>
            <a:pPr lvl="1"/>
            <a:r>
              <a:rPr lang="en-CA" dirty="0"/>
              <a:t>Carolyn Armanini 	-- Planning Analyst</a:t>
            </a:r>
          </a:p>
          <a:p>
            <a:pPr lvl="1"/>
            <a:r>
              <a:rPr lang="en-CA" dirty="0"/>
              <a:t>Jonathan Coté 	-- Mayor of New Westminster</a:t>
            </a:r>
          </a:p>
          <a:p>
            <a:r>
              <a:rPr lang="en-CA" dirty="0"/>
              <a:t>Problem</a:t>
            </a:r>
          </a:p>
          <a:p>
            <a:pPr lvl="1"/>
            <a:r>
              <a:rPr lang="en-CA" dirty="0"/>
              <a:t>Where to get subsidized house information</a:t>
            </a:r>
          </a:p>
          <a:p>
            <a:pPr lvl="1"/>
            <a:r>
              <a:rPr lang="en-CA" dirty="0"/>
              <a:t>How to apply for a subsidized house</a:t>
            </a:r>
          </a:p>
          <a:p>
            <a:pPr lvl="1"/>
            <a:r>
              <a:rPr lang="en-CA" dirty="0"/>
              <a:t>People don't know their eligibility</a:t>
            </a:r>
          </a:p>
          <a:p>
            <a:pPr lvl="1"/>
            <a:r>
              <a:rPr lang="en-CA" dirty="0"/>
              <a:t>It is hard to search them by current websites and apps </a:t>
            </a:r>
          </a:p>
          <a:p>
            <a:pPr marL="2286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778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C941-4C58-4536-89D1-26AF184A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C923E-DEA3-4CBA-AB9F-B839B8F63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Android app that can: </a:t>
            </a:r>
          </a:p>
          <a:p>
            <a:pPr lvl="1"/>
            <a:r>
              <a:rPr lang="en-CA" dirty="0"/>
              <a:t>help people to find subsided housing.</a:t>
            </a:r>
          </a:p>
          <a:p>
            <a:pPr lvl="1"/>
            <a:r>
              <a:rPr lang="en-CA" dirty="0"/>
              <a:t>To make the application process easier.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29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8ED6-2BAB-426B-AEB9-1483AF0A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Do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2E373-6D0B-43DC-8AD9-BB4C090DD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 is a continued project from Android Course COMP 3717</a:t>
            </a:r>
          </a:p>
        </p:txBody>
      </p:sp>
      <p:pic>
        <p:nvPicPr>
          <p:cNvPr id="4" name="Shape 143">
            <a:extLst>
              <a:ext uri="{FF2B5EF4-FFF2-40B4-BE49-F238E27FC236}">
                <a16:creationId xmlns:a16="http://schemas.microsoft.com/office/drawing/2014/main" id="{4435F2DA-0BF6-46D4-828D-C9F3A434E5D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8958" y="2489015"/>
            <a:ext cx="2153332" cy="397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45">
            <a:extLst>
              <a:ext uri="{FF2B5EF4-FFF2-40B4-BE49-F238E27FC236}">
                <a16:creationId xmlns:a16="http://schemas.microsoft.com/office/drawing/2014/main" id="{5D006AFB-2D52-47C6-88EE-821682DEF99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757" y="2489014"/>
            <a:ext cx="2153331" cy="39739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8A72364E-AEF8-4109-B418-86D1B5C1F8E2}"/>
              </a:ext>
            </a:extLst>
          </p:cNvPr>
          <p:cNvSpPr/>
          <p:nvPr/>
        </p:nvSpPr>
        <p:spPr>
          <a:xfrm>
            <a:off x="5735780" y="3675148"/>
            <a:ext cx="794327" cy="7204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49A3A5-55B9-44AA-BC22-C89C32B44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723" y="2489014"/>
            <a:ext cx="2304893" cy="4084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AD734B-6B2B-419E-A4E7-6812DA46B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8149" y="2466192"/>
            <a:ext cx="2304893" cy="410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7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96FCF-4238-4495-9CC9-FDE761D2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26695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1919BC-66AE-4212-AFDA-97BEF7DC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4B306-8B07-46F7-897E-D805A8A8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90" y="2011679"/>
            <a:ext cx="11914909" cy="4767811"/>
          </a:xfrm>
        </p:spPr>
        <p:txBody>
          <a:bodyPr/>
          <a:lstStyle/>
          <a:p>
            <a:r>
              <a:rPr lang="en-CA" dirty="0"/>
              <a:t>BC Housing</a:t>
            </a:r>
          </a:p>
          <a:p>
            <a:r>
              <a:rPr lang="en-CA" dirty="0"/>
              <a:t>New Westminster Open Datasets</a:t>
            </a:r>
          </a:p>
          <a:p>
            <a:r>
              <a:rPr lang="en-CA" dirty="0"/>
              <a:t>Stack Overflow</a:t>
            </a:r>
          </a:p>
          <a:p>
            <a:r>
              <a:rPr lang="en-CA" dirty="0"/>
              <a:t>Firebase Documentation</a:t>
            </a:r>
          </a:p>
          <a:p>
            <a:r>
              <a:rPr lang="en-CA" dirty="0"/>
              <a:t>Android Developer Documentation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56A8E1-537F-4EBE-892B-B28523601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95" y="2793983"/>
            <a:ext cx="3226522" cy="8494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E572B5-F3ED-4422-856C-69C2FC731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04" y="1989439"/>
            <a:ext cx="3144405" cy="7220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589DAC-D757-47A3-BBFD-8076851EE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561" y="2233446"/>
            <a:ext cx="2797586" cy="76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3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F3DB-2D88-4612-9BA2-A64D4F63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6A69-76C7-4366-806F-4FECFE1B0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UI design and interaction improvements</a:t>
            </a:r>
          </a:p>
          <a:p>
            <a:r>
              <a:rPr lang="en-CA" dirty="0"/>
              <a:t>Implement real time Database</a:t>
            </a:r>
          </a:p>
          <a:p>
            <a:r>
              <a:rPr lang="en-CA" dirty="0"/>
              <a:t>“Apply” Function</a:t>
            </a:r>
          </a:p>
          <a:p>
            <a:r>
              <a:rPr lang="en-CA" dirty="0"/>
              <a:t>Add more detail information for each house</a:t>
            </a:r>
          </a:p>
          <a:p>
            <a:r>
              <a:rPr lang="en-CA" dirty="0"/>
              <a:t>Change App structure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421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3F98-34D5-479C-BA39-35F94A51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DA660-FBC5-4FF3-AFE0-D38D33EE7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Android Studio </a:t>
            </a:r>
          </a:p>
          <a:p>
            <a:r>
              <a:rPr lang="en-CA" dirty="0"/>
              <a:t>Firebase</a:t>
            </a:r>
          </a:p>
          <a:p>
            <a:r>
              <a:rPr lang="en-CA" dirty="0"/>
              <a:t>HTML</a:t>
            </a:r>
          </a:p>
          <a:p>
            <a:r>
              <a:rPr lang="en-CA" dirty="0"/>
              <a:t>GitHub</a:t>
            </a:r>
          </a:p>
          <a:p>
            <a:r>
              <a:rPr lang="en-CA" dirty="0"/>
              <a:t>Java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90BA1-8F63-47D6-AEB2-EC239B5D1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461" y="3029179"/>
            <a:ext cx="2429164" cy="1366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F3A1A9-67BD-4DB9-ADA1-67645B813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479" y="2904488"/>
            <a:ext cx="2909455" cy="1491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21C340-FC88-489B-AFE2-9351C23DA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572" y="1968791"/>
            <a:ext cx="1618960" cy="1618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205D2A-4EA0-4228-A7D7-8A5E501593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8" y="5327535"/>
            <a:ext cx="2937164" cy="976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AE0B78-041F-4519-8162-82EC8FD78B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765" y="4044928"/>
            <a:ext cx="1232298" cy="225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6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1D8F-4D0E-47A2-968C-3893AFFF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FFC49-15A9-49CA-9B49-CFAF26FFA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Stage 1 - scope of the project, requirement of the project, learn firebase</a:t>
            </a:r>
          </a:p>
          <a:p>
            <a:endParaRPr lang="en-CA" dirty="0"/>
          </a:p>
          <a:p>
            <a:r>
              <a:rPr lang="en-CA" dirty="0"/>
              <a:t>Stage 2 - coding </a:t>
            </a:r>
          </a:p>
          <a:p>
            <a:endParaRPr lang="en-CA" dirty="0"/>
          </a:p>
          <a:p>
            <a:r>
              <a:rPr lang="en-CA" dirty="0"/>
              <a:t>Stage 3 - integration, and UI design</a:t>
            </a:r>
          </a:p>
          <a:p>
            <a:endParaRPr lang="en-CA" dirty="0"/>
          </a:p>
          <a:p>
            <a:r>
              <a:rPr lang="en-CA" dirty="0"/>
              <a:t>Stage 4 - testing, debugging and prepare presentation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6975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2C2C2C"/>
      </a:lt1>
      <a:dk2>
        <a:srgbClr val="FFFFFF"/>
      </a:dk2>
      <a:lt2>
        <a:srgbClr val="2C2C2C"/>
      </a:lt2>
      <a:accent1>
        <a:srgbClr val="FFC000"/>
      </a:accent1>
      <a:accent2>
        <a:srgbClr val="2C2C2C"/>
      </a:accent2>
      <a:accent3>
        <a:srgbClr val="0CC978"/>
      </a:accent3>
      <a:accent4>
        <a:srgbClr val="2C2C2C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91</TotalTime>
  <Words>241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宋体</vt:lpstr>
      <vt:lpstr>Arial</vt:lpstr>
      <vt:lpstr>Corbel</vt:lpstr>
      <vt:lpstr>Wingdings</vt:lpstr>
      <vt:lpstr>Banded</vt:lpstr>
      <vt:lpstr>BENEHOME</vt:lpstr>
      <vt:lpstr>Client &amp; Problem</vt:lpstr>
      <vt:lpstr>Solution</vt:lpstr>
      <vt:lpstr>Where Do We Start</vt:lpstr>
      <vt:lpstr>Demonstration</vt:lpstr>
      <vt:lpstr>Resources</vt:lpstr>
      <vt:lpstr>Updates</vt:lpstr>
      <vt:lpstr>Technologies</vt:lpstr>
      <vt:lpstr>Schedule</vt:lpstr>
      <vt:lpstr>Task Distribution</vt:lpstr>
      <vt:lpstr>Challenges</vt:lpstr>
      <vt:lpstr>Estimates &amp; Actuals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Heng</dc:creator>
  <cp:lastModifiedBy>Xin Heng</cp:lastModifiedBy>
  <cp:revision>11</cp:revision>
  <dcterms:created xsi:type="dcterms:W3CDTF">2018-05-22T05:37:18Z</dcterms:created>
  <dcterms:modified xsi:type="dcterms:W3CDTF">2018-05-22T07:19:10Z</dcterms:modified>
</cp:coreProperties>
</file>