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dfe0f842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dfe0f842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dfe0f842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dfe0f842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dfe0f842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dfe0f842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dfe0f842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dfe0f842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e1caad0e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e1caad0e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dfe0f842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dfe0f842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dfe0f842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dfe0f842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dfe0f842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dfe0f842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dfe0f8426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dfe0f8426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dfe0f84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dfe0f84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dfe0f842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dfe0f842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dfe0f842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dfe0f842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dfe0f842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dfe0f842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e1caad0e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e1caad0e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dfe0f842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dfe0f842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e1caad0e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e1caad0e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61878a1fcc48d4a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61878a1fcc48d4a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787303" y="1180225"/>
            <a:ext cx="5717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/>
              <a:t>CSE4204 : Computer Graphics Lab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Mohammad Imrul Jubair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- 3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Scaling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var vertexShaderSource =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`attribute vec3 a_coords;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attribute vec3 a_colors;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varying vec3 v_color;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void main()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</a:t>
            </a:r>
            <a:r>
              <a:rPr lang="en"/>
              <a:t>    </a:t>
            </a:r>
            <a:r>
              <a:rPr lang="en"/>
              <a:t>   gl_Position = vec4( </a:t>
            </a:r>
            <a:r>
              <a:rPr lang="en">
                <a:highlight>
                  <a:srgbClr val="D9EAD3"/>
                </a:highlight>
              </a:rPr>
              <a:t>a_coords * 0.5</a:t>
            </a:r>
            <a:r>
              <a:rPr lang="en"/>
              <a:t>, 1.0 ); </a:t>
            </a:r>
            <a:r>
              <a:rPr b="1" lang="en">
                <a:highlight>
                  <a:srgbClr val="F4CCCC"/>
                </a:highlight>
              </a:rPr>
              <a:t>// V = U * s</a:t>
            </a:r>
            <a:endParaRPr b="1">
              <a:highlight>
                <a:srgbClr val="F4CC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v_color = a_colors;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}`;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Scaling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var vertexShaderSource =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`attribute vec3 a_coords;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attribute vec3 a_colors;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varying vec3 v_color;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void main()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gl_Position = vec4( a_coords * </a:t>
            </a:r>
            <a:r>
              <a:rPr b="1" lang="en">
                <a:highlight>
                  <a:srgbClr val="F4CCCC"/>
                </a:highlight>
              </a:rPr>
              <a:t>________</a:t>
            </a:r>
            <a:r>
              <a:rPr lang="en"/>
              <a:t>, 1.0 );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v_color = a_colors;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}`;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Scaling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var vertexShaderSource =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`attribute vec3 a_coords;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attribute vec3 a_colors;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 </a:t>
            </a:r>
            <a:r>
              <a:rPr lang="en">
                <a:highlight>
                  <a:srgbClr val="D9EAD3"/>
                </a:highlight>
              </a:rPr>
              <a:t>uniform float </a:t>
            </a:r>
            <a:r>
              <a:rPr lang="en">
                <a:highlight>
                  <a:srgbClr val="D9EAD3"/>
                </a:highlight>
              </a:rPr>
              <a:t>u_scale</a:t>
            </a:r>
            <a:r>
              <a:rPr lang="en"/>
              <a:t>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varying vec3 v_color;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void main()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gl_Position = vec4( a_coords * </a:t>
            </a:r>
            <a:r>
              <a:rPr lang="en">
                <a:highlight>
                  <a:srgbClr val="D9EAD3"/>
                </a:highlight>
              </a:rPr>
              <a:t>u_scale</a:t>
            </a:r>
            <a:r>
              <a:rPr lang="en"/>
              <a:t>,</a:t>
            </a:r>
            <a:r>
              <a:rPr lang="en"/>
              <a:t> 1.0 );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v_color = a_colors;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}`;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Scaling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D9EAD3"/>
                </a:highlight>
              </a:rPr>
              <a:t>u_scale_location</a:t>
            </a:r>
            <a:r>
              <a:rPr lang="en"/>
              <a:t> = gl.getUniformLocation(prog, "u_scale");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</a:t>
            </a:r>
            <a:r>
              <a:rPr lang="en">
                <a:highlight>
                  <a:srgbClr val="F4CCCC"/>
                </a:highlight>
              </a:rPr>
              <a:t>scale</a:t>
            </a:r>
            <a:r>
              <a:rPr lang="en"/>
              <a:t> = 0.5;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l.uniform1f (</a:t>
            </a:r>
            <a:r>
              <a:rPr lang="en">
                <a:highlight>
                  <a:srgbClr val="D9EAD3"/>
                </a:highlight>
              </a:rPr>
              <a:t>u_scale_location</a:t>
            </a:r>
            <a:r>
              <a:rPr lang="en"/>
              <a:t>,  </a:t>
            </a:r>
            <a:r>
              <a:rPr lang="en">
                <a:highlight>
                  <a:srgbClr val="F4CCCC"/>
                </a:highlight>
              </a:rPr>
              <a:t>scale</a:t>
            </a:r>
            <a:r>
              <a:rPr lang="en"/>
              <a:t>);</a:t>
            </a:r>
            <a:endParaRPr/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7050" y="2841275"/>
            <a:ext cx="1774000" cy="177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4450" y="2841275"/>
            <a:ext cx="1774001" cy="177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DEPTH_TEST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gl.clearColor (0.0,0.0,0.0,1);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>
                <a:highlight>
                  <a:srgbClr val="D9EAD3"/>
                </a:highlight>
              </a:rPr>
              <a:t>g</a:t>
            </a:r>
            <a:r>
              <a:rPr lang="en">
                <a:highlight>
                  <a:srgbClr val="D9EAD3"/>
                </a:highlight>
              </a:rPr>
              <a:t>l.enable (gl.DEPTH_TEST); </a:t>
            </a:r>
            <a:endParaRPr>
              <a:highlight>
                <a:srgbClr val="D9EAD3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lang="en">
                <a:highlight>
                  <a:srgbClr val="FCE5CD"/>
                </a:highlight>
              </a:rPr>
              <a:t>gl.enable(gl.CULL_FACE);</a:t>
            </a:r>
            <a:endParaRPr>
              <a:highlight>
                <a:srgbClr val="FCE5CD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/>
              <a:t>g</a:t>
            </a:r>
            <a:r>
              <a:rPr lang="en"/>
              <a:t>l.clear (gl.COLOR_BUFFER_BIT | </a:t>
            </a:r>
            <a:r>
              <a:rPr lang="en">
                <a:highlight>
                  <a:srgbClr val="D9EAD3"/>
                </a:highlight>
              </a:rPr>
              <a:t>gl.DEPTH_BUFFER_BIT</a:t>
            </a:r>
            <a:r>
              <a:rPr lang="en"/>
              <a:t>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E599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gl.drawElements(gl.TRIANGLES, 3*12, gl.UNSIGNED_BYTE, 0);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in GLSL</a:t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1152475"/>
            <a:ext cx="8520600" cy="3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/>
              <a:t>var vertexShaderSource =</a:t>
            </a:r>
            <a:endParaRPr i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</a:t>
            </a:r>
            <a:r>
              <a:rPr lang="en"/>
              <a:t>`</a:t>
            </a:r>
            <a:r>
              <a:rPr lang="en"/>
              <a:t>.....................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 </a:t>
            </a:r>
            <a:r>
              <a:rPr lang="en"/>
              <a:t>…………….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void main() {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……………………………….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float rad = </a:t>
            </a:r>
            <a:r>
              <a:rPr lang="en">
                <a:highlight>
                  <a:srgbClr val="D9EAD3"/>
                </a:highlight>
              </a:rPr>
              <a:t>radians </a:t>
            </a:r>
            <a:r>
              <a:rPr lang="en"/>
              <a:t>( angle_in_degree 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float rx = a_coords.x * </a:t>
            </a:r>
            <a:r>
              <a:rPr lang="en">
                <a:highlight>
                  <a:srgbClr val="F4CCCC"/>
                </a:highlight>
              </a:rPr>
              <a:t>cos </a:t>
            </a:r>
            <a:r>
              <a:rPr lang="en"/>
              <a:t>( rad ) +</a:t>
            </a:r>
            <a:r>
              <a:rPr lang="en"/>
              <a:t> ………..</a:t>
            </a:r>
            <a:r>
              <a:rPr lang="en"/>
              <a:t>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</a:t>
            </a:r>
            <a:r>
              <a:rPr lang="en"/>
              <a:t>gl_Position = vec4 ( rx, …………….</a:t>
            </a:r>
            <a:r>
              <a:rPr lang="en"/>
              <a:t>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}`;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Rotation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rgbClr val="D9EAD3"/>
                </a:highlight>
              </a:rPr>
              <a:t>Vx = Ux * cos(theta) + Uz * sin(theta)</a:t>
            </a:r>
            <a:endParaRPr sz="2000">
              <a:highlight>
                <a:srgbClr val="D9EAD3"/>
              </a:highlight>
            </a:endParaRPr>
          </a:p>
          <a:p>
            <a:pPr indent="0" lvl="0" marL="1828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highlight>
                  <a:srgbClr val="FFF2CC"/>
                </a:highlight>
              </a:rPr>
              <a:t>Vy = Uy</a:t>
            </a:r>
            <a:endParaRPr sz="2000">
              <a:highlight>
                <a:srgbClr val="FFF2CC"/>
              </a:highlight>
            </a:endParaRPr>
          </a:p>
          <a:p>
            <a:pPr indent="0" lvl="0" marL="18288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highlight>
                  <a:srgbClr val="C9DAF8"/>
                </a:highlight>
              </a:rPr>
              <a:t>Vz = </a:t>
            </a:r>
            <a:r>
              <a:rPr lang="en" sz="2000">
                <a:highlight>
                  <a:srgbClr val="C9DAF8"/>
                </a:highlight>
              </a:rPr>
              <a:t>- </a:t>
            </a:r>
            <a:r>
              <a:rPr lang="en" sz="2000">
                <a:highlight>
                  <a:srgbClr val="C9DAF8"/>
                </a:highlight>
              </a:rPr>
              <a:t>Ux * sin(theta) + Uz * cos(theta);</a:t>
            </a:r>
            <a:endParaRPr sz="2000">
              <a:highlight>
                <a:srgbClr val="C9DAF8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Rotation</a:t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1076275"/>
            <a:ext cx="8520600" cy="37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/>
              <a:t>var vertexShaderSource =</a:t>
            </a:r>
            <a:endParaRPr i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`</a:t>
            </a:r>
            <a:r>
              <a:rPr lang="en"/>
              <a:t>attribute vec3 a_coords;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attribute vec3 a_colors;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uniform float u_rotate;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varying vec3 v_color;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void main()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		f</a:t>
            </a:r>
            <a:r>
              <a:rPr lang="en"/>
              <a:t>loat rad = radians(u_rotate);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float rx = a_coords.x*cos(rad) + a_coords.z*sin(rad);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float ry = a_coords.y;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float rz = -a_coords.x*sin(rad) + a_coords.z*cos(rad);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gl_Position = vec4(rx, ry, rz, 1.0);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	v_color = a_colors; }`;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1" name="Google Shape;161;p29"/>
          <p:cNvGrpSpPr/>
          <p:nvPr/>
        </p:nvGrpSpPr>
        <p:grpSpPr>
          <a:xfrm>
            <a:off x="6339300" y="934500"/>
            <a:ext cx="1935174" cy="1747950"/>
            <a:chOff x="6339300" y="934500"/>
            <a:chExt cx="1935174" cy="1747950"/>
          </a:xfrm>
        </p:grpSpPr>
        <p:pic>
          <p:nvPicPr>
            <p:cNvPr id="162" name="Google Shape;162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39300" y="934500"/>
              <a:ext cx="1759675" cy="1747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3" name="Google Shape;163;p29"/>
            <p:cNvSpPr/>
            <p:nvPr/>
          </p:nvSpPr>
          <p:spPr>
            <a:xfrm>
              <a:off x="6915150" y="1037475"/>
              <a:ext cx="909900" cy="913800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9"/>
            <p:cNvSpPr/>
            <p:nvPr/>
          </p:nvSpPr>
          <p:spPr>
            <a:xfrm>
              <a:off x="6470650" y="1483900"/>
              <a:ext cx="909900" cy="8934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9"/>
            <p:cNvSpPr/>
            <p:nvPr/>
          </p:nvSpPr>
          <p:spPr>
            <a:xfrm rot="8095964">
              <a:off x="6973152" y="1393210"/>
              <a:ext cx="1264944" cy="628335"/>
            </a:xfrm>
            <a:prstGeom prst="parallelogram">
              <a:avLst>
                <a:gd fmla="val 100954" name="adj"/>
              </a:avLst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66" name="Google Shape;16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4000" y="934503"/>
            <a:ext cx="1754851" cy="1747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770500" y="1152475"/>
            <a:ext cx="706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Working with 3D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Transformation: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Scaling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Built-in GLSL functions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 Buffer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050" y="1019275"/>
            <a:ext cx="5923200" cy="37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Index Buffer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7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</a:t>
            </a:r>
            <a:r>
              <a:rPr lang="en" sz="1600"/>
              <a:t> </a:t>
            </a:r>
            <a:r>
              <a:rPr lang="en" sz="1600"/>
              <a:t>var coords = new Float32Array( [</a:t>
            </a:r>
            <a:r>
              <a:rPr lang="en" sz="1600">
                <a:highlight>
                  <a:srgbClr val="F4CCCC"/>
                </a:highlight>
              </a:rPr>
              <a:t>-1.0,	-1.0,	1.0,	</a:t>
            </a:r>
            <a:r>
              <a:rPr lang="en" sz="1600"/>
              <a:t>//v0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                                 			</a:t>
            </a:r>
            <a:r>
              <a:rPr lang="en" sz="1600">
                <a:highlight>
                  <a:srgbClr val="C9DAF8"/>
                </a:highlight>
              </a:rPr>
              <a:t> 1.0,	-1.0,	1.0,	</a:t>
            </a:r>
            <a:r>
              <a:rPr lang="en" sz="1600"/>
              <a:t>//v1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                                 			</a:t>
            </a:r>
            <a:r>
              <a:rPr lang="en" sz="1600">
                <a:highlight>
                  <a:srgbClr val="D9EAD3"/>
                </a:highlight>
              </a:rPr>
              <a:t> 1.0,	1.0,	1.0,	</a:t>
            </a:r>
            <a:r>
              <a:rPr lang="en" sz="1600"/>
              <a:t>//v2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                                			</a:t>
            </a:r>
            <a:r>
              <a:rPr lang="en" sz="1600">
                <a:highlight>
                  <a:srgbClr val="FFE599"/>
                </a:highlight>
              </a:rPr>
              <a:t>-</a:t>
            </a:r>
            <a:r>
              <a:rPr lang="en" sz="1600">
                <a:highlight>
                  <a:srgbClr val="FFE599"/>
                </a:highlight>
              </a:rPr>
              <a:t>1.0,	1.0,	1.0 	</a:t>
            </a:r>
            <a:r>
              <a:rPr lang="en" sz="1600"/>
              <a:t>//v3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			   		] );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var colors = new Float32Array( [ 0.0,	1.0,	0.0, //color at v0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			    		 	0.0,	1.0,	0.0, //color at v1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			    	 	 	0.0,	1.0,	0.0, //color at v2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			    		 	0.0,	1.0,	0.0  //color at v3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			   		] );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								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var indices = new Uint8Array( [ </a:t>
            </a:r>
            <a:r>
              <a:rPr lang="en" sz="1600">
                <a:highlight>
                  <a:srgbClr val="D9EAD3"/>
                </a:highlight>
              </a:rPr>
              <a:t>0,1, 2</a:t>
            </a:r>
            <a:r>
              <a:rPr lang="en" sz="1600"/>
              <a:t>, </a:t>
            </a:r>
            <a:r>
              <a:rPr lang="en" sz="1600">
                <a:highlight>
                  <a:srgbClr val="F4CCCC"/>
                </a:highlight>
              </a:rPr>
              <a:t>0, 2, 3</a:t>
            </a:r>
            <a:r>
              <a:rPr lang="en" sz="1600"/>
              <a:t> ] );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 Buffer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2CC"/>
                </a:highlight>
              </a:rPr>
              <a:t>bufferInd = gl.createBuffer();</a:t>
            </a:r>
            <a:endParaRPr>
              <a:highlight>
                <a:srgbClr val="FFF2CC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2CC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gl.bindBuffer(gl.</a:t>
            </a:r>
            <a:r>
              <a:rPr lang="en">
                <a:highlight>
                  <a:srgbClr val="CFE2F3"/>
                </a:highlight>
              </a:rPr>
              <a:t>ELEMENT_ARRAY_BUFFER</a:t>
            </a:r>
            <a:r>
              <a:rPr lang="en"/>
              <a:t>, </a:t>
            </a:r>
            <a:r>
              <a:rPr lang="en">
                <a:highlight>
                  <a:srgbClr val="FFF2CC"/>
                </a:highlight>
              </a:rPr>
              <a:t>bufferInd</a:t>
            </a:r>
            <a:r>
              <a:rPr lang="en"/>
              <a:t>);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gl.bufferData(gl.</a:t>
            </a:r>
            <a:r>
              <a:rPr lang="en">
                <a:highlight>
                  <a:srgbClr val="C9DAF8"/>
                </a:highlight>
              </a:rPr>
              <a:t>ELEMENT_ARRAY_BUFFER</a:t>
            </a:r>
            <a:r>
              <a:rPr lang="en"/>
              <a:t>, indices, gl.STATIC_DRAW);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gl.drawArrays(.....);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gl.drawElements( gl.TRIANGLES,  3*2,  gl.UNSIGNED_BYTE, 0 );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 Buffer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2CC"/>
                </a:highlight>
              </a:rPr>
              <a:t>bufferInd = gl.createBuffer();</a:t>
            </a:r>
            <a:endParaRPr>
              <a:highlight>
                <a:srgbClr val="FFF2CC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2CC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gl.bindBuffer(gl.</a:t>
            </a:r>
            <a:r>
              <a:rPr lang="en">
                <a:highlight>
                  <a:srgbClr val="CFE2F3"/>
                </a:highlight>
              </a:rPr>
              <a:t>ELEMENT_ARRAY_BUFFER</a:t>
            </a:r>
            <a:r>
              <a:rPr lang="en"/>
              <a:t>, </a:t>
            </a:r>
            <a:r>
              <a:rPr lang="en">
                <a:highlight>
                  <a:srgbClr val="FFF2CC"/>
                </a:highlight>
              </a:rPr>
              <a:t>bufferInd</a:t>
            </a:r>
            <a:r>
              <a:rPr lang="en"/>
              <a:t>);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gl.bufferData(gl.</a:t>
            </a:r>
            <a:r>
              <a:rPr lang="en">
                <a:highlight>
                  <a:srgbClr val="C9DAF8"/>
                </a:highlight>
              </a:rPr>
              <a:t>ELEMENT_ARRAY_BUFFER</a:t>
            </a:r>
            <a:r>
              <a:rPr lang="en"/>
              <a:t>, indices, gl.STATIC_DRAW);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gl.drawArrays(.....);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gl.drawElements( gl.TRIANGLES,  3*2,  gl.UNSIGNED_BYTE, 0 );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 rotWithShape="1">
          <a:blip r:embed="rId3">
            <a:alphaModFix/>
          </a:blip>
          <a:srcRect b="0" l="0" r="0" t="13329"/>
          <a:stretch/>
        </p:blipFill>
        <p:spPr>
          <a:xfrm>
            <a:off x="5778550" y="916300"/>
            <a:ext cx="2790700" cy="272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Index Buffer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96575" y="2571750"/>
            <a:ext cx="4251900" cy="18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</a:t>
            </a:r>
            <a:r>
              <a:rPr lang="en" sz="1600"/>
              <a:t>l.drawElements( gl.TRIANGLES,</a:t>
            </a:r>
            <a:endParaRPr sz="1600"/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</a:t>
            </a:r>
            <a:r>
              <a:rPr lang="en" sz="1600">
                <a:highlight>
                  <a:srgbClr val="D9EAD3"/>
                </a:highlight>
              </a:rPr>
              <a:t>_________,</a:t>
            </a:r>
            <a:endParaRPr sz="1600">
              <a:highlight>
                <a:srgbClr val="D9EAD3"/>
              </a:highlight>
            </a:endParaRPr>
          </a:p>
          <a:p>
            <a:pPr indent="457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gl.UNSIGNED_BYT,</a:t>
            </a:r>
            <a:endParaRPr sz="1600"/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    0 );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8875" y="1017725"/>
            <a:ext cx="3563700" cy="3539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Index Buffer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200" y="1227924"/>
            <a:ext cx="3563700" cy="356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8875" y="1017725"/>
            <a:ext cx="3563700" cy="3539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Transformation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Rotation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 rotWithShape="1">
          <a:blip r:embed="rId3">
            <a:alphaModFix/>
          </a:blip>
          <a:srcRect b="0" l="0" r="0" t="13329"/>
          <a:stretch/>
        </p:blipFill>
        <p:spPr>
          <a:xfrm>
            <a:off x="4236900" y="1017725"/>
            <a:ext cx="932451" cy="91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1"/>
          <p:cNvPicPr preferRelativeResize="0"/>
          <p:nvPr/>
        </p:nvPicPr>
        <p:blipFill rotWithShape="1">
          <a:blip r:embed="rId3">
            <a:alphaModFix/>
          </a:blip>
          <a:srcRect b="0" l="0" r="0" t="13329"/>
          <a:stretch/>
        </p:blipFill>
        <p:spPr>
          <a:xfrm>
            <a:off x="3668163" y="2963075"/>
            <a:ext cx="1552975" cy="1519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 rotWithShape="1">
          <a:blip r:embed="rId3">
            <a:alphaModFix/>
          </a:blip>
          <a:srcRect b="0" l="0" r="0" t="13329"/>
          <a:stretch/>
        </p:blipFill>
        <p:spPr>
          <a:xfrm rot="-2700000">
            <a:off x="6936975" y="3159175"/>
            <a:ext cx="932451" cy="91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 rotWithShape="1">
          <a:blip r:embed="rId3">
            <a:alphaModFix/>
          </a:blip>
          <a:srcRect b="0" l="0" r="0" t="13329"/>
          <a:stretch/>
        </p:blipFill>
        <p:spPr>
          <a:xfrm>
            <a:off x="5818600" y="1017725"/>
            <a:ext cx="932451" cy="9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