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CB50-4750-4B92-97F1-BDA894BBEA7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0530-69A4-408F-A347-8C364577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usrat15-9045@diu.edu.b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2" b="15982"/>
          <a:stretch>
            <a:fillRect/>
          </a:stretch>
        </p:blipFill>
        <p:spPr>
          <a:xfrm>
            <a:off x="8345488" y="193675"/>
            <a:ext cx="3692525" cy="3349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7789058" cy="6210836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Nusrat Binte Masud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10/A sobhanbag Tallabagh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Dhaka – 1205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01782048393</a:t>
            </a:r>
          </a:p>
          <a:p>
            <a:r>
              <a:rPr lang="en-US" dirty="0" smtClean="0">
                <a:solidFill>
                  <a:srgbClr val="002060"/>
                </a:solidFill>
                <a:hlinkClick r:id="rId3"/>
              </a:rPr>
              <a:t>Nusrat15-9045@diu.edu.bd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SKILLS</a:t>
            </a:r>
          </a:p>
          <a:p>
            <a:r>
              <a:rPr lang="en-US" sz="3300" dirty="0" smtClean="0">
                <a:solidFill>
                  <a:srgbClr val="002060"/>
                </a:solidFill>
              </a:rPr>
              <a:t>-</a:t>
            </a:r>
            <a:r>
              <a:rPr lang="en-US" dirty="0" smtClean="0">
                <a:solidFill>
                  <a:srgbClr val="002060"/>
                </a:solidFill>
              </a:rPr>
              <a:t>Programming language – C,C++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-</a:t>
            </a:r>
            <a:r>
              <a:rPr lang="en-US" dirty="0" smtClean="0">
                <a:solidFill>
                  <a:srgbClr val="002060"/>
                </a:solidFill>
              </a:rPr>
              <a:t>Problem solving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-</a:t>
            </a:r>
            <a:r>
              <a:rPr lang="en-US" dirty="0" smtClean="0">
                <a:solidFill>
                  <a:srgbClr val="002060"/>
                </a:solidFill>
              </a:rPr>
              <a:t>MS Word,Excel,Powerpoint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-</a:t>
            </a:r>
            <a:r>
              <a:rPr lang="en-US" dirty="0" smtClean="0">
                <a:solidFill>
                  <a:srgbClr val="002060"/>
                </a:solidFill>
              </a:rPr>
              <a:t>Mathematic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Educaion</a:t>
            </a:r>
          </a:p>
          <a:p>
            <a:r>
              <a:rPr lang="en-US" sz="3100" dirty="0" smtClean="0">
                <a:solidFill>
                  <a:srgbClr val="002060"/>
                </a:solidFill>
              </a:rPr>
              <a:t>-</a:t>
            </a:r>
            <a:r>
              <a:rPr lang="en-US" sz="1800" dirty="0" smtClean="0">
                <a:solidFill>
                  <a:srgbClr val="002060"/>
                </a:solidFill>
              </a:rPr>
              <a:t>Daffodil International university,Dhaka- B.S.C in computer science and Engineering.</a:t>
            </a: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Sep 1, 2017-Sep 1, 2021</a:t>
            </a:r>
          </a:p>
          <a:p>
            <a:r>
              <a:rPr lang="en-US" sz="3100" dirty="0" smtClean="0">
                <a:solidFill>
                  <a:srgbClr val="002060"/>
                </a:solidFill>
              </a:rPr>
              <a:t>-</a:t>
            </a:r>
            <a:r>
              <a:rPr lang="en-US" sz="2100" dirty="0" smtClean="0">
                <a:solidFill>
                  <a:srgbClr val="002060"/>
                </a:solidFill>
              </a:rPr>
              <a:t>Bogra </a:t>
            </a:r>
            <a:r>
              <a:rPr lang="en-US" sz="2100" dirty="0">
                <a:solidFill>
                  <a:srgbClr val="002060"/>
                </a:solidFill>
              </a:rPr>
              <a:t>C</a:t>
            </a:r>
            <a:r>
              <a:rPr lang="en-US" sz="2100" dirty="0" smtClean="0">
                <a:solidFill>
                  <a:srgbClr val="002060"/>
                </a:solidFill>
              </a:rPr>
              <a:t>antonment Public  School &amp; College – SSC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January 1,2002-January 30,2014 </a:t>
            </a:r>
            <a:r>
              <a:rPr lang="en-US" sz="1700" dirty="0" smtClean="0">
                <a:solidFill>
                  <a:srgbClr val="002060"/>
                </a:solidFill>
              </a:rPr>
              <a:t>(</a:t>
            </a:r>
            <a:r>
              <a:rPr lang="en-US" sz="1900" dirty="0" smtClean="0">
                <a:solidFill>
                  <a:srgbClr val="002060"/>
                </a:solidFill>
              </a:rPr>
              <a:t>My SSC GPA- 5.00 out of 5.00)</a:t>
            </a:r>
          </a:p>
          <a:p>
            <a:r>
              <a:rPr lang="en-US" sz="3100" dirty="0" smtClean="0">
                <a:solidFill>
                  <a:srgbClr val="002060"/>
                </a:solidFill>
              </a:rPr>
              <a:t>-</a:t>
            </a:r>
            <a:r>
              <a:rPr lang="en-US" sz="2200" dirty="0" smtClean="0">
                <a:solidFill>
                  <a:srgbClr val="002060"/>
                </a:solidFill>
              </a:rPr>
              <a:t>Govt.Azizul Haque college,Bogra- HSC</a:t>
            </a:r>
          </a:p>
          <a:p>
            <a:r>
              <a:rPr lang="en-US" sz="1700" dirty="0" smtClean="0">
                <a:solidFill>
                  <a:srgbClr val="002060"/>
                </a:solidFill>
              </a:rPr>
              <a:t>July 1,2014-April 1,2016 (</a:t>
            </a:r>
            <a:r>
              <a:rPr lang="en-US" sz="1900" dirty="0" smtClean="0">
                <a:solidFill>
                  <a:srgbClr val="002060"/>
                </a:solidFill>
              </a:rPr>
              <a:t>My </a:t>
            </a:r>
            <a:r>
              <a:rPr lang="en-US" sz="1900" dirty="0">
                <a:solidFill>
                  <a:srgbClr val="002060"/>
                </a:solidFill>
              </a:rPr>
              <a:t>H</a:t>
            </a:r>
            <a:r>
              <a:rPr lang="en-US" sz="1900" dirty="0" smtClean="0">
                <a:solidFill>
                  <a:srgbClr val="002060"/>
                </a:solidFill>
              </a:rPr>
              <a:t>SC GPA- 4.08 out of 5.00)</a:t>
            </a:r>
          </a:p>
          <a:p>
            <a:r>
              <a:rPr lang="en-US" sz="2600" dirty="0" smtClean="0">
                <a:solidFill>
                  <a:srgbClr val="7030A0"/>
                </a:solidFill>
              </a:rPr>
              <a:t>Hobby</a:t>
            </a:r>
          </a:p>
          <a:p>
            <a:r>
              <a:rPr lang="en-US" sz="1700" dirty="0" smtClean="0">
                <a:solidFill>
                  <a:srgbClr val="002060"/>
                </a:solidFill>
              </a:rPr>
              <a:t>I love dancing and exercise.And my passion is problem solving.</a:t>
            </a:r>
          </a:p>
          <a:p>
            <a:endParaRPr lang="en-US" sz="1700" dirty="0" smtClean="0">
              <a:solidFill>
                <a:srgbClr val="002060"/>
              </a:solidFill>
            </a:endParaRPr>
          </a:p>
          <a:p>
            <a:endParaRPr lang="en-US" sz="1800" dirty="0">
              <a:solidFill>
                <a:srgbClr val="002060"/>
              </a:solidFill>
            </a:endParaRPr>
          </a:p>
          <a:p>
            <a:endParaRPr lang="en-US" sz="1800" dirty="0" smtClean="0">
              <a:solidFill>
                <a:srgbClr val="002060"/>
              </a:solidFill>
            </a:endParaRPr>
          </a:p>
          <a:p>
            <a:endParaRPr lang="en-US" sz="1800" dirty="0" smtClean="0">
              <a:solidFill>
                <a:srgbClr val="002060"/>
              </a:solidFill>
            </a:endParaRPr>
          </a:p>
          <a:p>
            <a:endParaRPr lang="en-US" sz="1800" dirty="0" smtClean="0">
              <a:solidFill>
                <a:srgbClr val="002060"/>
              </a:solidFill>
            </a:endParaRPr>
          </a:p>
          <a:p>
            <a:endParaRPr lang="en-US" sz="1800" dirty="0">
              <a:solidFill>
                <a:srgbClr val="002060"/>
              </a:solidFill>
            </a:endParaRPr>
          </a:p>
          <a:p>
            <a:endParaRPr lang="en-US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DCL</dc:creator>
  <cp:lastModifiedBy>DCL</cp:lastModifiedBy>
  <cp:revision>5</cp:revision>
  <dcterms:created xsi:type="dcterms:W3CDTF">2018-10-26T11:50:18Z</dcterms:created>
  <dcterms:modified xsi:type="dcterms:W3CDTF">2018-10-26T12:33:21Z</dcterms:modified>
</cp:coreProperties>
</file>