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35C7-EC0D-4385-ADD7-0CC411AC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D1E3-6AF8-4B5E-AE92-05021640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3318"/>
            <a:ext cx="9586840" cy="35364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Merge the data tables using the linked columns.</a:t>
            </a:r>
          </a:p>
          <a:p>
            <a:r>
              <a:rPr lang="en-US" sz="2000" dirty="0"/>
              <a:t>Clean the dataset : check for null or missing values, check for duplicates, etc.</a:t>
            </a:r>
          </a:p>
          <a:p>
            <a:r>
              <a:rPr lang="en-US" sz="2000" dirty="0"/>
              <a:t>Split the dataset into training and testing sets.</a:t>
            </a:r>
          </a:p>
          <a:p>
            <a:r>
              <a:rPr lang="en-US" sz="2000" dirty="0"/>
              <a:t>Build a model algorithm.</a:t>
            </a:r>
          </a:p>
          <a:p>
            <a:r>
              <a:rPr lang="en-US" sz="2000" dirty="0"/>
              <a:t>Train the model with the training set.</a:t>
            </a:r>
          </a:p>
          <a:p>
            <a:r>
              <a:rPr lang="en-US" sz="2000" dirty="0"/>
              <a:t>Test the model with the testing set.</a:t>
            </a:r>
          </a:p>
          <a:p>
            <a:r>
              <a:rPr lang="en-US" sz="2000" dirty="0"/>
              <a:t>Calculate the evaluation metrics.</a:t>
            </a:r>
          </a:p>
          <a:p>
            <a:r>
              <a:rPr lang="en-US" sz="2000" dirty="0"/>
              <a:t>Use the best model configuration to use as a predictor for new data.</a:t>
            </a:r>
          </a:p>
        </p:txBody>
      </p:sp>
    </p:spTree>
    <p:extLst>
      <p:ext uri="{BB962C8B-B14F-4D97-AF65-F5344CB8AC3E}">
        <p14:creationId xmlns:p14="http://schemas.microsoft.com/office/powerpoint/2010/main" val="297003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{A5F81E3A-8D2E-473F-BCCA-3B65F6FC3038}tf02900722</Template>
  <TotalTime>26</TotalTime>
  <Words>77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Swapnil</dc:creator>
  <cp:lastModifiedBy>Swapnil</cp:lastModifiedBy>
  <cp:revision>1</cp:revision>
  <dcterms:created xsi:type="dcterms:W3CDTF">2024-06-19T07:28:27Z</dcterms:created>
  <dcterms:modified xsi:type="dcterms:W3CDTF">2024-06-19T07:54:36Z</dcterms:modified>
</cp:coreProperties>
</file>