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4F20-C0EC-4C52-A44F-269B76AE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6BD33-2EAB-4C95-BDD7-F8D9D9481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55" y="2404153"/>
            <a:ext cx="11157735" cy="409938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The Mean Absolute Error shows that the Random Forest model we used yielded consistent result.</a:t>
            </a:r>
          </a:p>
          <a:p>
            <a:pPr algn="just"/>
            <a:r>
              <a:rPr lang="en-US" sz="2000" dirty="0"/>
              <a:t>The problem that arose was that it was high. Ideally it is required to be as low as possible.</a:t>
            </a:r>
          </a:p>
          <a:p>
            <a:pPr algn="just"/>
            <a:r>
              <a:rPr lang="en-US" sz="2000" dirty="0"/>
              <a:t>The Feature Importance visualization showed the following results:</a:t>
            </a:r>
          </a:p>
          <a:p>
            <a:pPr lvl="1" algn="just"/>
            <a:r>
              <a:rPr lang="en-US" sz="1800" dirty="0"/>
              <a:t>The categories do not have much effect </a:t>
            </a:r>
          </a:p>
          <a:p>
            <a:pPr lvl="1" algn="just"/>
            <a:r>
              <a:rPr lang="en-US" sz="1800" dirty="0"/>
              <a:t>The </a:t>
            </a:r>
            <a:r>
              <a:rPr lang="en-US" sz="1800" dirty="0" err="1"/>
              <a:t>unit_price</a:t>
            </a:r>
            <a:r>
              <a:rPr lang="en-US" sz="1800" dirty="0"/>
              <a:t> and temperature were the most important in predicting stock </a:t>
            </a:r>
          </a:p>
          <a:p>
            <a:pPr lvl="1" algn="just"/>
            <a:r>
              <a:rPr lang="en-US" sz="1800" dirty="0"/>
              <a:t>The hour of the day was also important</a:t>
            </a:r>
          </a:p>
          <a:p>
            <a:pPr marL="285750" lvl="1" algn="just"/>
            <a:r>
              <a:rPr lang="en-US" sz="1800" dirty="0"/>
              <a:t>To improve the results:</a:t>
            </a:r>
          </a:p>
          <a:p>
            <a:pPr marL="685800" lvl="2" algn="just"/>
            <a:r>
              <a:rPr lang="en-US" sz="1600" dirty="0"/>
              <a:t>More findings need to be done</a:t>
            </a:r>
          </a:p>
          <a:p>
            <a:pPr marL="685800" lvl="2" algn="just"/>
            <a:r>
              <a:rPr lang="en-US" sz="1600" dirty="0"/>
              <a:t>More dataset should be added</a:t>
            </a:r>
          </a:p>
          <a:p>
            <a:pPr marL="685800" lvl="2" algn="just"/>
            <a:r>
              <a:rPr lang="en-US" sz="1600" dirty="0"/>
              <a:t>Further engineering is required</a:t>
            </a:r>
          </a:p>
          <a:p>
            <a:pPr marL="685800" lvl="2" algn="just"/>
            <a:r>
              <a:rPr lang="en-US" sz="1600" dirty="0"/>
              <a:t>Implement on other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262838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{A5F81E3A-8D2E-473F-BCCA-3B65F6FC3038}tf02900722</Template>
  <TotalTime>14</TotalTime>
  <Words>102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Model Summarization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Summarization</dc:title>
  <dc:creator>Swapnil</dc:creator>
  <cp:lastModifiedBy>Swapnil</cp:lastModifiedBy>
  <cp:revision>1</cp:revision>
  <dcterms:created xsi:type="dcterms:W3CDTF">2024-06-21T18:41:11Z</dcterms:created>
  <dcterms:modified xsi:type="dcterms:W3CDTF">2024-06-21T18:55:13Z</dcterms:modified>
</cp:coreProperties>
</file>