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660" r:id="rId2"/>
  </p:sldMasterIdLst>
  <p:sldIdLst>
    <p:sldId id="256" r:id="rId3"/>
    <p:sldId id="257" r:id="rId4"/>
    <p:sldId id="258" r:id="rId5"/>
    <p:sldId id="259" r:id="rId6"/>
    <p:sldId id="260" r:id="rId7"/>
    <p:sldId id="261" r:id="rId8"/>
    <p:sldId id="262" r:id="rId9"/>
    <p:sldId id="271" r:id="rId10"/>
    <p:sldId id="272" r:id="rId11"/>
    <p:sldId id="273" r:id="rId12"/>
    <p:sldId id="267" r:id="rId13"/>
    <p:sldId id="268" r:id="rId14"/>
    <p:sldId id="264" r:id="rId15"/>
    <p:sldId id="265" r:id="rId16"/>
    <p:sldId id="269"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603A3-CEF1-F0C9-E264-AA4AD0F704E7}" v="190" dt="2023-09-29T05:34:59.387"/>
    <p1510:client id="{681B96D0-510B-CF35-5E00-9F4F1F39D749}" v="533" dt="2023-09-29T06:20:49.859"/>
    <p1510:client id="{693D3E9F-4912-4194-A94B-0078E18705F5}" v="86" dt="2023-09-28T11:49:51.126"/>
    <p1510:client id="{E1AE5E53-DDE7-63EE-9F59-56DB973B1946}" v="1336" dt="2023-09-29T04:44:59.513"/>
    <p1510:client id="{F63CCC84-CB93-18DA-3CAF-C83AEC3BE0BA}" v="15" dt="2023-09-29T05:58:30.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LOHIA" userId="S::l.harsh@iitg.ac.in::21bd47f6-0ef6-4521-81da-5a6119d6adb5" providerId="AD" clId="Web-{693D3E9F-4912-4194-A94B-0078E18705F5}"/>
    <pc:docChg chg="addSld modSld addMainMaster delMainMaster">
      <pc:chgData name="HARSH LOHIA" userId="S::l.harsh@iitg.ac.in::21bd47f6-0ef6-4521-81da-5a6119d6adb5" providerId="AD" clId="Web-{693D3E9F-4912-4194-A94B-0078E18705F5}" dt="2023-09-28T11:49:51.126" v="94" actId="20577"/>
      <pc:docMkLst>
        <pc:docMk/>
      </pc:docMkLst>
      <pc:sldChg chg="addSp delSp modSp mod setBg modClrScheme addAnim delAnim chgLayout">
        <pc:chgData name="HARSH LOHIA" userId="S::l.harsh@iitg.ac.in::21bd47f6-0ef6-4521-81da-5a6119d6adb5" providerId="AD" clId="Web-{693D3E9F-4912-4194-A94B-0078E18705F5}" dt="2023-09-28T11:15:14.432" v="29" actId="14100"/>
        <pc:sldMkLst>
          <pc:docMk/>
          <pc:sldMk cId="109857222" sldId="256"/>
        </pc:sldMkLst>
        <pc:spChg chg="mod">
          <ac:chgData name="HARSH LOHIA" userId="S::l.harsh@iitg.ac.in::21bd47f6-0ef6-4521-81da-5a6119d6adb5" providerId="AD" clId="Web-{693D3E9F-4912-4194-A94B-0078E18705F5}" dt="2023-09-28T11:14:39.947" v="12"/>
          <ac:spMkLst>
            <pc:docMk/>
            <pc:sldMk cId="109857222" sldId="256"/>
            <ac:spMk id="2" creationId="{00000000-0000-0000-0000-000000000000}"/>
          </ac:spMkLst>
        </pc:spChg>
        <pc:spChg chg="mod">
          <ac:chgData name="HARSH LOHIA" userId="S::l.harsh@iitg.ac.in::21bd47f6-0ef6-4521-81da-5a6119d6adb5" providerId="AD" clId="Web-{693D3E9F-4912-4194-A94B-0078E18705F5}" dt="2023-09-28T11:15:14.432" v="29" actId="14100"/>
          <ac:spMkLst>
            <pc:docMk/>
            <pc:sldMk cId="109857222" sldId="256"/>
            <ac:spMk id="3" creationId="{00000000-0000-0000-0000-000000000000}"/>
          </ac:spMkLst>
        </pc:spChg>
        <pc:spChg chg="add del">
          <ac:chgData name="HARSH LOHIA" userId="S::l.harsh@iitg.ac.in::21bd47f6-0ef6-4521-81da-5a6119d6adb5" providerId="AD" clId="Web-{693D3E9F-4912-4194-A94B-0078E18705F5}" dt="2023-09-28T11:14:22.946" v="3"/>
          <ac:spMkLst>
            <pc:docMk/>
            <pc:sldMk cId="109857222" sldId="256"/>
            <ac:spMk id="9" creationId="{85CB65D0-496F-4797-A015-C85839E35D1A}"/>
          </ac:spMkLst>
        </pc:spChg>
        <pc:spChg chg="add del">
          <ac:chgData name="HARSH LOHIA" userId="S::l.harsh@iitg.ac.in::21bd47f6-0ef6-4521-81da-5a6119d6adb5" providerId="AD" clId="Web-{693D3E9F-4912-4194-A94B-0078E18705F5}" dt="2023-09-28T11:14:22.946" v="3"/>
          <ac:spMkLst>
            <pc:docMk/>
            <pc:sldMk cId="109857222" sldId="256"/>
            <ac:spMk id="11" creationId="{95D2C779-8883-4E5F-A170-0F464918C1B7}"/>
          </ac:spMkLst>
        </pc:spChg>
        <pc:spChg chg="add del">
          <ac:chgData name="HARSH LOHIA" userId="S::l.harsh@iitg.ac.in::21bd47f6-0ef6-4521-81da-5a6119d6adb5" providerId="AD" clId="Web-{693D3E9F-4912-4194-A94B-0078E18705F5}" dt="2023-09-28T11:14:32.540" v="7"/>
          <ac:spMkLst>
            <pc:docMk/>
            <pc:sldMk cId="109857222" sldId="256"/>
            <ac:spMk id="15" creationId="{64B04182-BBFB-AB05-0885-6E210C0029BD}"/>
          </ac:spMkLst>
        </pc:spChg>
        <pc:spChg chg="add del">
          <ac:chgData name="HARSH LOHIA" userId="S::l.harsh@iitg.ac.in::21bd47f6-0ef6-4521-81da-5a6119d6adb5" providerId="AD" clId="Web-{693D3E9F-4912-4194-A94B-0078E18705F5}" dt="2023-09-28T11:14:39.884" v="11"/>
          <ac:spMkLst>
            <pc:docMk/>
            <pc:sldMk cId="109857222" sldId="256"/>
            <ac:spMk id="22" creationId="{9C51935E-4A08-4AE4-8E13-F40CD3C4F1C4}"/>
          </ac:spMkLst>
        </pc:spChg>
        <pc:spChg chg="add del">
          <ac:chgData name="HARSH LOHIA" userId="S::l.harsh@iitg.ac.in::21bd47f6-0ef6-4521-81da-5a6119d6adb5" providerId="AD" clId="Web-{693D3E9F-4912-4194-A94B-0078E18705F5}" dt="2023-09-28T11:14:39.884" v="11"/>
          <ac:spMkLst>
            <pc:docMk/>
            <pc:sldMk cId="109857222" sldId="256"/>
            <ac:spMk id="23" creationId="{8CED433A-4441-4EF2-A360-2D5C19C7F3CD}"/>
          </ac:spMkLst>
        </pc:spChg>
        <pc:spChg chg="add">
          <ac:chgData name="HARSH LOHIA" userId="S::l.harsh@iitg.ac.in::21bd47f6-0ef6-4521-81da-5a6119d6adb5" providerId="AD" clId="Web-{693D3E9F-4912-4194-A94B-0078E18705F5}" dt="2023-09-28T11:14:39.947" v="12"/>
          <ac:spMkLst>
            <pc:docMk/>
            <pc:sldMk cId="109857222" sldId="256"/>
            <ac:spMk id="34" creationId="{64B04182-BBFB-AB05-0885-6E210C0029BD}"/>
          </ac:spMkLst>
        </pc:spChg>
        <pc:grpChg chg="add del">
          <ac:chgData name="HARSH LOHIA" userId="S::l.harsh@iitg.ac.in::21bd47f6-0ef6-4521-81da-5a6119d6adb5" providerId="AD" clId="Web-{693D3E9F-4912-4194-A94B-0078E18705F5}" dt="2023-09-28T11:14:39.884" v="11"/>
          <ac:grpSpMkLst>
            <pc:docMk/>
            <pc:sldMk cId="109857222" sldId="256"/>
            <ac:grpSpMk id="24" creationId="{6E2935B3-43F9-4F49-AEEE-A09015DDFF57}"/>
          </ac:grpSpMkLst>
        </pc:grpChg>
        <pc:grpChg chg="add del">
          <ac:chgData name="HARSH LOHIA" userId="S::l.harsh@iitg.ac.in::21bd47f6-0ef6-4521-81da-5a6119d6adb5" providerId="AD" clId="Web-{693D3E9F-4912-4194-A94B-0078E18705F5}" dt="2023-09-28T11:14:39.884" v="11"/>
          <ac:grpSpMkLst>
            <pc:docMk/>
            <pc:sldMk cId="109857222" sldId="256"/>
            <ac:grpSpMk id="25" creationId="{614A0AA1-C9DD-452F-AF3C-8231C0CD8325}"/>
          </ac:grpSpMkLst>
        </pc:grpChg>
        <pc:picChg chg="add del">
          <ac:chgData name="HARSH LOHIA" userId="S::l.harsh@iitg.ac.in::21bd47f6-0ef6-4521-81da-5a6119d6adb5" providerId="AD" clId="Web-{693D3E9F-4912-4194-A94B-0078E18705F5}" dt="2023-09-28T11:14:22.946" v="3"/>
          <ac:picMkLst>
            <pc:docMk/>
            <pc:sldMk cId="109857222" sldId="256"/>
            <ac:picMk id="4" creationId="{CC262F96-FFB2-A74E-CC1C-6962237C0F9D}"/>
          </ac:picMkLst>
        </pc:picChg>
        <pc:picChg chg="add del">
          <ac:chgData name="HARSH LOHIA" userId="S::l.harsh@iitg.ac.in::21bd47f6-0ef6-4521-81da-5a6119d6adb5" providerId="AD" clId="Web-{693D3E9F-4912-4194-A94B-0078E18705F5}" dt="2023-09-28T11:14:32.540" v="7"/>
          <ac:picMkLst>
            <pc:docMk/>
            <pc:sldMk cId="109857222" sldId="256"/>
            <ac:picMk id="16" creationId="{5AFE7A86-2D5A-CA26-0E33-9933A6BE6DE1}"/>
          </ac:picMkLst>
        </pc:picChg>
        <pc:picChg chg="add del">
          <ac:chgData name="HARSH LOHIA" userId="S::l.harsh@iitg.ac.in::21bd47f6-0ef6-4521-81da-5a6119d6adb5" providerId="AD" clId="Web-{693D3E9F-4912-4194-A94B-0078E18705F5}" dt="2023-09-28T11:14:39.884" v="11"/>
          <ac:picMkLst>
            <pc:docMk/>
            <pc:sldMk cId="109857222" sldId="256"/>
            <ac:picMk id="32" creationId="{B1EFE4ED-5F41-0D1D-4199-E2D815134993}"/>
          </ac:picMkLst>
        </pc:picChg>
        <pc:picChg chg="add">
          <ac:chgData name="HARSH LOHIA" userId="S::l.harsh@iitg.ac.in::21bd47f6-0ef6-4521-81da-5a6119d6adb5" providerId="AD" clId="Web-{693D3E9F-4912-4194-A94B-0078E18705F5}" dt="2023-09-28T11:14:39.947" v="12"/>
          <ac:picMkLst>
            <pc:docMk/>
            <pc:sldMk cId="109857222" sldId="256"/>
            <ac:picMk id="35" creationId="{5AFE7A86-2D5A-CA26-0E33-9933A6BE6DE1}"/>
          </ac:picMkLst>
        </pc:picChg>
        <pc:cxnChg chg="add del">
          <ac:chgData name="HARSH LOHIA" userId="S::l.harsh@iitg.ac.in::21bd47f6-0ef6-4521-81da-5a6119d6adb5" providerId="AD" clId="Web-{693D3E9F-4912-4194-A94B-0078E18705F5}" dt="2023-09-28T11:14:22.946" v="3"/>
          <ac:cxnSpMkLst>
            <pc:docMk/>
            <pc:sldMk cId="109857222" sldId="256"/>
            <ac:cxnSpMk id="13" creationId="{BD96A694-258D-4418-A83C-B9BA72FD44B8}"/>
          </ac:cxnSpMkLst>
        </pc:cxnChg>
      </pc:sldChg>
      <pc:sldChg chg="addSp delSp modSp new mod setBg">
        <pc:chgData name="HARSH LOHIA" userId="S::l.harsh@iitg.ac.in::21bd47f6-0ef6-4521-81da-5a6119d6adb5" providerId="AD" clId="Web-{693D3E9F-4912-4194-A94B-0078E18705F5}" dt="2023-09-28T11:23:06.322" v="79" actId="1076"/>
        <pc:sldMkLst>
          <pc:docMk/>
          <pc:sldMk cId="3330999539" sldId="257"/>
        </pc:sldMkLst>
        <pc:spChg chg="mod">
          <ac:chgData name="HARSH LOHIA" userId="S::l.harsh@iitg.ac.in::21bd47f6-0ef6-4521-81da-5a6119d6adb5" providerId="AD" clId="Web-{693D3E9F-4912-4194-A94B-0078E18705F5}" dt="2023-09-28T11:23:06.322" v="79" actId="1076"/>
          <ac:spMkLst>
            <pc:docMk/>
            <pc:sldMk cId="3330999539" sldId="257"/>
            <ac:spMk id="2" creationId="{B72668AF-A232-E84E-C948-E98771F25483}"/>
          </ac:spMkLst>
        </pc:spChg>
        <pc:spChg chg="mod ord">
          <ac:chgData name="HARSH LOHIA" userId="S::l.harsh@iitg.ac.in::21bd47f6-0ef6-4521-81da-5a6119d6adb5" providerId="AD" clId="Web-{693D3E9F-4912-4194-A94B-0078E18705F5}" dt="2023-09-28T11:22:58.056" v="78" actId="1076"/>
          <ac:spMkLst>
            <pc:docMk/>
            <pc:sldMk cId="3330999539" sldId="257"/>
            <ac:spMk id="3" creationId="{D3475EE4-F15C-501C-B86F-131374DBF5A4}"/>
          </ac:spMkLst>
        </pc:spChg>
        <pc:spChg chg="mod">
          <ac:chgData name="HARSH LOHIA" userId="S::l.harsh@iitg.ac.in::21bd47f6-0ef6-4521-81da-5a6119d6adb5" providerId="AD" clId="Web-{693D3E9F-4912-4194-A94B-0078E18705F5}" dt="2023-09-28T11:18:25.001" v="55"/>
          <ac:spMkLst>
            <pc:docMk/>
            <pc:sldMk cId="3330999539" sldId="257"/>
            <ac:spMk id="4" creationId="{50B606A2-A5C1-BAD8-5143-C85E2DAB5A0D}"/>
          </ac:spMkLst>
        </pc:spChg>
        <pc:spChg chg="mod">
          <ac:chgData name="HARSH LOHIA" userId="S::l.harsh@iitg.ac.in::21bd47f6-0ef6-4521-81da-5a6119d6adb5" providerId="AD" clId="Web-{693D3E9F-4912-4194-A94B-0078E18705F5}" dt="2023-09-28T11:18:25.001" v="55"/>
          <ac:spMkLst>
            <pc:docMk/>
            <pc:sldMk cId="3330999539" sldId="257"/>
            <ac:spMk id="5" creationId="{5EB01A0A-CC13-4776-580F-C52F3595F291}"/>
          </ac:spMkLst>
        </pc:spChg>
        <pc:spChg chg="mod">
          <ac:chgData name="HARSH LOHIA" userId="S::l.harsh@iitg.ac.in::21bd47f6-0ef6-4521-81da-5a6119d6adb5" providerId="AD" clId="Web-{693D3E9F-4912-4194-A94B-0078E18705F5}" dt="2023-09-28T11:18:25.001" v="55"/>
          <ac:spMkLst>
            <pc:docMk/>
            <pc:sldMk cId="3330999539" sldId="257"/>
            <ac:spMk id="6" creationId="{E2870AFA-E90E-F2DF-5118-437113270CFF}"/>
          </ac:spMkLst>
        </pc:spChg>
        <pc:spChg chg="add del">
          <ac:chgData name="HARSH LOHIA" userId="S::l.harsh@iitg.ac.in::21bd47f6-0ef6-4521-81da-5a6119d6adb5" providerId="AD" clId="Web-{693D3E9F-4912-4194-A94B-0078E18705F5}" dt="2023-09-28T11:18:25.001" v="55"/>
          <ac:spMkLst>
            <pc:docMk/>
            <pc:sldMk cId="3330999539" sldId="257"/>
            <ac:spMk id="11" creationId="{4DA98259-D420-72D4-1855-AEFBF0D89D5E}"/>
          </ac:spMkLst>
        </pc:spChg>
        <pc:spChg chg="add del">
          <ac:chgData name="HARSH LOHIA" userId="S::l.harsh@iitg.ac.in::21bd47f6-0ef6-4521-81da-5a6119d6adb5" providerId="AD" clId="Web-{693D3E9F-4912-4194-A94B-0078E18705F5}" dt="2023-09-28T11:18:25.001" v="55"/>
          <ac:spMkLst>
            <pc:docMk/>
            <pc:sldMk cId="3330999539" sldId="257"/>
            <ac:spMk id="13" creationId="{C99E1366-DC8F-6B1F-64A3-6273A4C27276}"/>
          </ac:spMkLst>
        </pc:spChg>
        <pc:spChg chg="add del">
          <ac:chgData name="HARSH LOHIA" userId="S::l.harsh@iitg.ac.in::21bd47f6-0ef6-4521-81da-5a6119d6adb5" providerId="AD" clId="Web-{693D3E9F-4912-4194-A94B-0078E18705F5}" dt="2023-09-28T11:18:25.001" v="55"/>
          <ac:spMkLst>
            <pc:docMk/>
            <pc:sldMk cId="3330999539" sldId="257"/>
            <ac:spMk id="15" creationId="{EF045B17-63A8-2370-CA7A-F47ED6F70BBD}"/>
          </ac:spMkLst>
        </pc:spChg>
        <pc:spChg chg="add">
          <ac:chgData name="HARSH LOHIA" userId="S::l.harsh@iitg.ac.in::21bd47f6-0ef6-4521-81da-5a6119d6adb5" providerId="AD" clId="Web-{693D3E9F-4912-4194-A94B-0078E18705F5}" dt="2023-09-28T11:18:25.001" v="55"/>
          <ac:spMkLst>
            <pc:docMk/>
            <pc:sldMk cId="3330999539" sldId="257"/>
            <ac:spMk id="20" creationId="{39921ADB-B43D-32C5-18EE-18AF3C436D98}"/>
          </ac:spMkLst>
        </pc:spChg>
        <pc:spChg chg="add">
          <ac:chgData name="HARSH LOHIA" userId="S::l.harsh@iitg.ac.in::21bd47f6-0ef6-4521-81da-5a6119d6adb5" providerId="AD" clId="Web-{693D3E9F-4912-4194-A94B-0078E18705F5}" dt="2023-09-28T11:18:25.001" v="55"/>
          <ac:spMkLst>
            <pc:docMk/>
            <pc:sldMk cId="3330999539" sldId="257"/>
            <ac:spMk id="22" creationId="{B58AFC1D-8D9D-F3F4-C409-17B27BA86E19}"/>
          </ac:spMkLst>
        </pc:spChg>
        <pc:spChg chg="add">
          <ac:chgData name="HARSH LOHIA" userId="S::l.harsh@iitg.ac.in::21bd47f6-0ef6-4521-81da-5a6119d6adb5" providerId="AD" clId="Web-{693D3E9F-4912-4194-A94B-0078E18705F5}" dt="2023-09-28T11:18:25.001" v="55"/>
          <ac:spMkLst>
            <pc:docMk/>
            <pc:sldMk cId="3330999539" sldId="257"/>
            <ac:spMk id="24" creationId="{CE56D5D3-3105-1C66-5BAB-FA7B033D57CF}"/>
          </ac:spMkLst>
        </pc:spChg>
      </pc:sldChg>
      <pc:sldChg chg="modSp new">
        <pc:chgData name="HARSH LOHIA" userId="S::l.harsh@iitg.ac.in::21bd47f6-0ef6-4521-81da-5a6119d6adb5" providerId="AD" clId="Web-{693D3E9F-4912-4194-A94B-0078E18705F5}" dt="2023-09-28T11:49:51.126" v="94" actId="20577"/>
        <pc:sldMkLst>
          <pc:docMk/>
          <pc:sldMk cId="1527358408" sldId="258"/>
        </pc:sldMkLst>
        <pc:spChg chg="mod">
          <ac:chgData name="HARSH LOHIA" userId="S::l.harsh@iitg.ac.in::21bd47f6-0ef6-4521-81da-5a6119d6adb5" providerId="AD" clId="Web-{693D3E9F-4912-4194-A94B-0078E18705F5}" dt="2023-09-28T11:49:51.126" v="94" actId="20577"/>
          <ac:spMkLst>
            <pc:docMk/>
            <pc:sldMk cId="1527358408" sldId="258"/>
            <ac:spMk id="2" creationId="{E6D277C1-71F7-D4FD-4FA9-1B7F994BC57B}"/>
          </ac:spMkLst>
        </pc:spChg>
      </pc:sldChg>
      <pc:sldMasterChg chg="add del addSldLayout delSldLayout">
        <pc:chgData name="HARSH LOHIA" userId="S::l.harsh@iitg.ac.in::21bd47f6-0ef6-4521-81da-5a6119d6adb5" providerId="AD" clId="Web-{693D3E9F-4912-4194-A94B-0078E18705F5}" dt="2023-09-28T11:14:39.947" v="12"/>
        <pc:sldMasterMkLst>
          <pc:docMk/>
          <pc:sldMasterMk cId="2460954070" sldId="2147483660"/>
        </pc:sldMasterMkLst>
        <pc:sldLayoutChg chg="add del">
          <pc:chgData name="HARSH LOHIA" userId="S::l.harsh@iitg.ac.in::21bd47f6-0ef6-4521-81da-5a6119d6adb5" providerId="AD" clId="Web-{693D3E9F-4912-4194-A94B-0078E18705F5}" dt="2023-09-28T11:14:39.947" v="12"/>
          <pc:sldLayoutMkLst>
            <pc:docMk/>
            <pc:sldMasterMk cId="2460954070" sldId="2147483660"/>
            <pc:sldLayoutMk cId="2385387890" sldId="2147483661"/>
          </pc:sldLayoutMkLst>
        </pc:sldLayoutChg>
        <pc:sldLayoutChg chg="add del">
          <pc:chgData name="HARSH LOHIA" userId="S::l.harsh@iitg.ac.in::21bd47f6-0ef6-4521-81da-5a6119d6adb5" providerId="AD" clId="Web-{693D3E9F-4912-4194-A94B-0078E18705F5}" dt="2023-09-28T11:14:39.947" v="12"/>
          <pc:sldLayoutMkLst>
            <pc:docMk/>
            <pc:sldMasterMk cId="2460954070" sldId="2147483660"/>
            <pc:sldLayoutMk cId="949138452" sldId="2147483662"/>
          </pc:sldLayoutMkLst>
        </pc:sldLayoutChg>
        <pc:sldLayoutChg chg="add del">
          <pc:chgData name="HARSH LOHIA" userId="S::l.harsh@iitg.ac.in::21bd47f6-0ef6-4521-81da-5a6119d6adb5" providerId="AD" clId="Web-{693D3E9F-4912-4194-A94B-0078E18705F5}" dt="2023-09-28T11:14:39.947" v="12"/>
          <pc:sldLayoutMkLst>
            <pc:docMk/>
            <pc:sldMasterMk cId="2460954070" sldId="2147483660"/>
            <pc:sldLayoutMk cId="2591524520" sldId="2147483663"/>
          </pc:sldLayoutMkLst>
        </pc:sldLayoutChg>
        <pc:sldLayoutChg chg="add del">
          <pc:chgData name="HARSH LOHIA" userId="S::l.harsh@iitg.ac.in::21bd47f6-0ef6-4521-81da-5a6119d6adb5" providerId="AD" clId="Web-{693D3E9F-4912-4194-A94B-0078E18705F5}" dt="2023-09-28T11:14:39.947" v="12"/>
          <pc:sldLayoutMkLst>
            <pc:docMk/>
            <pc:sldMasterMk cId="2460954070" sldId="2147483660"/>
            <pc:sldLayoutMk cId="1203092039" sldId="2147483664"/>
          </pc:sldLayoutMkLst>
        </pc:sldLayoutChg>
        <pc:sldLayoutChg chg="add del">
          <pc:chgData name="HARSH LOHIA" userId="S::l.harsh@iitg.ac.in::21bd47f6-0ef6-4521-81da-5a6119d6adb5" providerId="AD" clId="Web-{693D3E9F-4912-4194-A94B-0078E18705F5}" dt="2023-09-28T11:14:39.947" v="12"/>
          <pc:sldLayoutMkLst>
            <pc:docMk/>
            <pc:sldMasterMk cId="2460954070" sldId="2147483660"/>
            <pc:sldLayoutMk cId="3733172339" sldId="2147483665"/>
          </pc:sldLayoutMkLst>
        </pc:sldLayoutChg>
        <pc:sldLayoutChg chg="add del">
          <pc:chgData name="HARSH LOHIA" userId="S::l.harsh@iitg.ac.in::21bd47f6-0ef6-4521-81da-5a6119d6adb5" providerId="AD" clId="Web-{693D3E9F-4912-4194-A94B-0078E18705F5}" dt="2023-09-28T11:14:39.947" v="12"/>
          <pc:sldLayoutMkLst>
            <pc:docMk/>
            <pc:sldMasterMk cId="2460954070" sldId="2147483660"/>
            <pc:sldLayoutMk cId="3210312558" sldId="2147483666"/>
          </pc:sldLayoutMkLst>
        </pc:sldLayoutChg>
        <pc:sldLayoutChg chg="add del">
          <pc:chgData name="HARSH LOHIA" userId="S::l.harsh@iitg.ac.in::21bd47f6-0ef6-4521-81da-5a6119d6adb5" providerId="AD" clId="Web-{693D3E9F-4912-4194-A94B-0078E18705F5}" dt="2023-09-28T11:14:39.947" v="12"/>
          <pc:sldLayoutMkLst>
            <pc:docMk/>
            <pc:sldMasterMk cId="2460954070" sldId="2147483660"/>
            <pc:sldLayoutMk cId="3146388984" sldId="2147483667"/>
          </pc:sldLayoutMkLst>
        </pc:sldLayoutChg>
        <pc:sldLayoutChg chg="add del">
          <pc:chgData name="HARSH LOHIA" userId="S::l.harsh@iitg.ac.in::21bd47f6-0ef6-4521-81da-5a6119d6adb5" providerId="AD" clId="Web-{693D3E9F-4912-4194-A94B-0078E18705F5}" dt="2023-09-28T11:14:39.947" v="12"/>
          <pc:sldLayoutMkLst>
            <pc:docMk/>
            <pc:sldMasterMk cId="2460954070" sldId="2147483660"/>
            <pc:sldLayoutMk cId="3171841454" sldId="2147483668"/>
          </pc:sldLayoutMkLst>
        </pc:sldLayoutChg>
        <pc:sldLayoutChg chg="add del">
          <pc:chgData name="HARSH LOHIA" userId="S::l.harsh@iitg.ac.in::21bd47f6-0ef6-4521-81da-5a6119d6adb5" providerId="AD" clId="Web-{693D3E9F-4912-4194-A94B-0078E18705F5}" dt="2023-09-28T11:14:39.947" v="12"/>
          <pc:sldLayoutMkLst>
            <pc:docMk/>
            <pc:sldMasterMk cId="2460954070" sldId="2147483660"/>
            <pc:sldLayoutMk cId="1718958274" sldId="2147483669"/>
          </pc:sldLayoutMkLst>
        </pc:sldLayoutChg>
        <pc:sldLayoutChg chg="add del">
          <pc:chgData name="HARSH LOHIA" userId="S::l.harsh@iitg.ac.in::21bd47f6-0ef6-4521-81da-5a6119d6adb5" providerId="AD" clId="Web-{693D3E9F-4912-4194-A94B-0078E18705F5}" dt="2023-09-28T11:14:39.947" v="12"/>
          <pc:sldLayoutMkLst>
            <pc:docMk/>
            <pc:sldMasterMk cId="2460954070" sldId="2147483660"/>
            <pc:sldLayoutMk cId="2202905451" sldId="2147483670"/>
          </pc:sldLayoutMkLst>
        </pc:sldLayoutChg>
        <pc:sldLayoutChg chg="add del">
          <pc:chgData name="HARSH LOHIA" userId="S::l.harsh@iitg.ac.in::21bd47f6-0ef6-4521-81da-5a6119d6adb5" providerId="AD" clId="Web-{693D3E9F-4912-4194-A94B-0078E18705F5}" dt="2023-09-28T11:14:39.947" v="12"/>
          <pc:sldLayoutMkLst>
            <pc:docMk/>
            <pc:sldMasterMk cId="2460954070" sldId="2147483660"/>
            <pc:sldLayoutMk cId="3479445657" sldId="2147483671"/>
          </pc:sldLayoutMkLst>
        </pc:sldLayoutChg>
      </pc:sldMasterChg>
      <pc:sldMasterChg chg="add del addSldLayout delSldLayout">
        <pc:chgData name="HARSH LOHIA" userId="S::l.harsh@iitg.ac.in::21bd47f6-0ef6-4521-81da-5a6119d6adb5" providerId="AD" clId="Web-{693D3E9F-4912-4194-A94B-0078E18705F5}" dt="2023-09-28T11:14:39.884" v="11"/>
        <pc:sldMasterMkLst>
          <pc:docMk/>
          <pc:sldMasterMk cId="1984542251" sldId="2147483685"/>
        </pc:sldMasterMkLst>
        <pc:sldLayoutChg chg="add del">
          <pc:chgData name="HARSH LOHIA" userId="S::l.harsh@iitg.ac.in::21bd47f6-0ef6-4521-81da-5a6119d6adb5" providerId="AD" clId="Web-{693D3E9F-4912-4194-A94B-0078E18705F5}" dt="2023-09-28T11:14:39.884" v="11"/>
          <pc:sldLayoutMkLst>
            <pc:docMk/>
            <pc:sldMasterMk cId="1984542251" sldId="2147483685"/>
            <pc:sldLayoutMk cId="1060489984" sldId="2147483674"/>
          </pc:sldLayoutMkLst>
        </pc:sldLayoutChg>
        <pc:sldLayoutChg chg="add del">
          <pc:chgData name="HARSH LOHIA" userId="S::l.harsh@iitg.ac.in::21bd47f6-0ef6-4521-81da-5a6119d6adb5" providerId="AD" clId="Web-{693D3E9F-4912-4194-A94B-0078E18705F5}" dt="2023-09-28T11:14:39.884" v="11"/>
          <pc:sldLayoutMkLst>
            <pc:docMk/>
            <pc:sldMasterMk cId="1984542251" sldId="2147483685"/>
            <pc:sldLayoutMk cId="1575050610" sldId="2147483675"/>
          </pc:sldLayoutMkLst>
        </pc:sldLayoutChg>
        <pc:sldLayoutChg chg="add del">
          <pc:chgData name="HARSH LOHIA" userId="S::l.harsh@iitg.ac.in::21bd47f6-0ef6-4521-81da-5a6119d6adb5" providerId="AD" clId="Web-{693D3E9F-4912-4194-A94B-0078E18705F5}" dt="2023-09-28T11:14:39.884" v="11"/>
          <pc:sldLayoutMkLst>
            <pc:docMk/>
            <pc:sldMasterMk cId="1984542251" sldId="2147483685"/>
            <pc:sldLayoutMk cId="2103018954" sldId="2147483676"/>
          </pc:sldLayoutMkLst>
        </pc:sldLayoutChg>
        <pc:sldLayoutChg chg="add del">
          <pc:chgData name="HARSH LOHIA" userId="S::l.harsh@iitg.ac.in::21bd47f6-0ef6-4521-81da-5a6119d6adb5" providerId="AD" clId="Web-{693D3E9F-4912-4194-A94B-0078E18705F5}" dt="2023-09-28T11:14:39.884" v="11"/>
          <pc:sldLayoutMkLst>
            <pc:docMk/>
            <pc:sldMasterMk cId="1984542251" sldId="2147483685"/>
            <pc:sldLayoutMk cId="2918706282" sldId="2147483677"/>
          </pc:sldLayoutMkLst>
        </pc:sldLayoutChg>
        <pc:sldLayoutChg chg="add del">
          <pc:chgData name="HARSH LOHIA" userId="S::l.harsh@iitg.ac.in::21bd47f6-0ef6-4521-81da-5a6119d6adb5" providerId="AD" clId="Web-{693D3E9F-4912-4194-A94B-0078E18705F5}" dt="2023-09-28T11:14:39.884" v="11"/>
          <pc:sldLayoutMkLst>
            <pc:docMk/>
            <pc:sldMasterMk cId="1984542251" sldId="2147483685"/>
            <pc:sldLayoutMk cId="2464853350" sldId="2147483678"/>
          </pc:sldLayoutMkLst>
        </pc:sldLayoutChg>
        <pc:sldLayoutChg chg="add del">
          <pc:chgData name="HARSH LOHIA" userId="S::l.harsh@iitg.ac.in::21bd47f6-0ef6-4521-81da-5a6119d6adb5" providerId="AD" clId="Web-{693D3E9F-4912-4194-A94B-0078E18705F5}" dt="2023-09-28T11:14:39.884" v="11"/>
          <pc:sldLayoutMkLst>
            <pc:docMk/>
            <pc:sldMasterMk cId="1984542251" sldId="2147483685"/>
            <pc:sldLayoutMk cId="38163653" sldId="2147483679"/>
          </pc:sldLayoutMkLst>
        </pc:sldLayoutChg>
        <pc:sldLayoutChg chg="add del">
          <pc:chgData name="HARSH LOHIA" userId="S::l.harsh@iitg.ac.in::21bd47f6-0ef6-4521-81da-5a6119d6adb5" providerId="AD" clId="Web-{693D3E9F-4912-4194-A94B-0078E18705F5}" dt="2023-09-28T11:14:39.884" v="11"/>
          <pc:sldLayoutMkLst>
            <pc:docMk/>
            <pc:sldMasterMk cId="1984542251" sldId="2147483685"/>
            <pc:sldLayoutMk cId="3180140331" sldId="2147483680"/>
          </pc:sldLayoutMkLst>
        </pc:sldLayoutChg>
        <pc:sldLayoutChg chg="add del">
          <pc:chgData name="HARSH LOHIA" userId="S::l.harsh@iitg.ac.in::21bd47f6-0ef6-4521-81da-5a6119d6adb5" providerId="AD" clId="Web-{693D3E9F-4912-4194-A94B-0078E18705F5}" dt="2023-09-28T11:14:39.884" v="11"/>
          <pc:sldLayoutMkLst>
            <pc:docMk/>
            <pc:sldMasterMk cId="1984542251" sldId="2147483685"/>
            <pc:sldLayoutMk cId="1706861470" sldId="2147483681"/>
          </pc:sldLayoutMkLst>
        </pc:sldLayoutChg>
        <pc:sldLayoutChg chg="add del">
          <pc:chgData name="HARSH LOHIA" userId="S::l.harsh@iitg.ac.in::21bd47f6-0ef6-4521-81da-5a6119d6adb5" providerId="AD" clId="Web-{693D3E9F-4912-4194-A94B-0078E18705F5}" dt="2023-09-28T11:14:39.884" v="11"/>
          <pc:sldLayoutMkLst>
            <pc:docMk/>
            <pc:sldMasterMk cId="1984542251" sldId="2147483685"/>
            <pc:sldLayoutMk cId="1655655344" sldId="2147483682"/>
          </pc:sldLayoutMkLst>
        </pc:sldLayoutChg>
        <pc:sldLayoutChg chg="add del">
          <pc:chgData name="HARSH LOHIA" userId="S::l.harsh@iitg.ac.in::21bd47f6-0ef6-4521-81da-5a6119d6adb5" providerId="AD" clId="Web-{693D3E9F-4912-4194-A94B-0078E18705F5}" dt="2023-09-28T11:14:39.884" v="11"/>
          <pc:sldLayoutMkLst>
            <pc:docMk/>
            <pc:sldMasterMk cId="1984542251" sldId="2147483685"/>
            <pc:sldLayoutMk cId="479671484" sldId="2147483683"/>
          </pc:sldLayoutMkLst>
        </pc:sldLayoutChg>
        <pc:sldLayoutChg chg="add del">
          <pc:chgData name="HARSH LOHIA" userId="S::l.harsh@iitg.ac.in::21bd47f6-0ef6-4521-81da-5a6119d6adb5" providerId="AD" clId="Web-{693D3E9F-4912-4194-A94B-0078E18705F5}" dt="2023-09-28T11:14:39.884" v="11"/>
          <pc:sldLayoutMkLst>
            <pc:docMk/>
            <pc:sldMasterMk cId="1984542251" sldId="2147483685"/>
            <pc:sldLayoutMk cId="2164710218" sldId="2147483684"/>
          </pc:sldLayoutMkLst>
        </pc:sldLayoutChg>
      </pc:sldMasterChg>
      <pc:sldMasterChg chg="add del addSldLayout delSldLayout">
        <pc:chgData name="HARSH LOHIA" userId="S::l.harsh@iitg.ac.in::21bd47f6-0ef6-4521-81da-5a6119d6adb5" providerId="AD" clId="Web-{693D3E9F-4912-4194-A94B-0078E18705F5}" dt="2023-09-28T11:14:39.947" v="12"/>
        <pc:sldMasterMkLst>
          <pc:docMk/>
          <pc:sldMasterMk cId="3330319899" sldId="2147483698"/>
        </pc:sldMasterMkLst>
        <pc:sldLayoutChg chg="add del">
          <pc:chgData name="HARSH LOHIA" userId="S::l.harsh@iitg.ac.in::21bd47f6-0ef6-4521-81da-5a6119d6adb5" providerId="AD" clId="Web-{693D3E9F-4912-4194-A94B-0078E18705F5}" dt="2023-09-28T11:14:39.947" v="12"/>
          <pc:sldLayoutMkLst>
            <pc:docMk/>
            <pc:sldMasterMk cId="3330319899" sldId="2147483698"/>
            <pc:sldLayoutMk cId="3246326289" sldId="2147483687"/>
          </pc:sldLayoutMkLst>
        </pc:sldLayoutChg>
        <pc:sldLayoutChg chg="add del">
          <pc:chgData name="HARSH LOHIA" userId="S::l.harsh@iitg.ac.in::21bd47f6-0ef6-4521-81da-5a6119d6adb5" providerId="AD" clId="Web-{693D3E9F-4912-4194-A94B-0078E18705F5}" dt="2023-09-28T11:14:39.947" v="12"/>
          <pc:sldLayoutMkLst>
            <pc:docMk/>
            <pc:sldMasterMk cId="3330319899" sldId="2147483698"/>
            <pc:sldLayoutMk cId="775768340" sldId="2147483688"/>
          </pc:sldLayoutMkLst>
        </pc:sldLayoutChg>
        <pc:sldLayoutChg chg="add del">
          <pc:chgData name="HARSH LOHIA" userId="S::l.harsh@iitg.ac.in::21bd47f6-0ef6-4521-81da-5a6119d6adb5" providerId="AD" clId="Web-{693D3E9F-4912-4194-A94B-0078E18705F5}" dt="2023-09-28T11:14:39.947" v="12"/>
          <pc:sldLayoutMkLst>
            <pc:docMk/>
            <pc:sldMasterMk cId="3330319899" sldId="2147483698"/>
            <pc:sldLayoutMk cId="201448013" sldId="2147483689"/>
          </pc:sldLayoutMkLst>
        </pc:sldLayoutChg>
        <pc:sldLayoutChg chg="add del">
          <pc:chgData name="HARSH LOHIA" userId="S::l.harsh@iitg.ac.in::21bd47f6-0ef6-4521-81da-5a6119d6adb5" providerId="AD" clId="Web-{693D3E9F-4912-4194-A94B-0078E18705F5}" dt="2023-09-28T11:14:39.947" v="12"/>
          <pc:sldLayoutMkLst>
            <pc:docMk/>
            <pc:sldMasterMk cId="3330319899" sldId="2147483698"/>
            <pc:sldLayoutMk cId="3171619835" sldId="2147483690"/>
          </pc:sldLayoutMkLst>
        </pc:sldLayoutChg>
        <pc:sldLayoutChg chg="add del">
          <pc:chgData name="HARSH LOHIA" userId="S::l.harsh@iitg.ac.in::21bd47f6-0ef6-4521-81da-5a6119d6adb5" providerId="AD" clId="Web-{693D3E9F-4912-4194-A94B-0078E18705F5}" dt="2023-09-28T11:14:39.947" v="12"/>
          <pc:sldLayoutMkLst>
            <pc:docMk/>
            <pc:sldMasterMk cId="3330319899" sldId="2147483698"/>
            <pc:sldLayoutMk cId="1987848226" sldId="2147483691"/>
          </pc:sldLayoutMkLst>
        </pc:sldLayoutChg>
        <pc:sldLayoutChg chg="add del">
          <pc:chgData name="HARSH LOHIA" userId="S::l.harsh@iitg.ac.in::21bd47f6-0ef6-4521-81da-5a6119d6adb5" providerId="AD" clId="Web-{693D3E9F-4912-4194-A94B-0078E18705F5}" dt="2023-09-28T11:14:39.947" v="12"/>
          <pc:sldLayoutMkLst>
            <pc:docMk/>
            <pc:sldMasterMk cId="3330319899" sldId="2147483698"/>
            <pc:sldLayoutMk cId="3154903620" sldId="2147483692"/>
          </pc:sldLayoutMkLst>
        </pc:sldLayoutChg>
        <pc:sldLayoutChg chg="add del">
          <pc:chgData name="HARSH LOHIA" userId="S::l.harsh@iitg.ac.in::21bd47f6-0ef6-4521-81da-5a6119d6adb5" providerId="AD" clId="Web-{693D3E9F-4912-4194-A94B-0078E18705F5}" dt="2023-09-28T11:14:39.947" v="12"/>
          <pc:sldLayoutMkLst>
            <pc:docMk/>
            <pc:sldMasterMk cId="3330319899" sldId="2147483698"/>
            <pc:sldLayoutMk cId="378807489" sldId="2147483693"/>
          </pc:sldLayoutMkLst>
        </pc:sldLayoutChg>
        <pc:sldLayoutChg chg="add del">
          <pc:chgData name="HARSH LOHIA" userId="S::l.harsh@iitg.ac.in::21bd47f6-0ef6-4521-81da-5a6119d6adb5" providerId="AD" clId="Web-{693D3E9F-4912-4194-A94B-0078E18705F5}" dt="2023-09-28T11:14:39.947" v="12"/>
          <pc:sldLayoutMkLst>
            <pc:docMk/>
            <pc:sldMasterMk cId="3330319899" sldId="2147483698"/>
            <pc:sldLayoutMk cId="1403036632" sldId="2147483694"/>
          </pc:sldLayoutMkLst>
        </pc:sldLayoutChg>
        <pc:sldLayoutChg chg="add del">
          <pc:chgData name="HARSH LOHIA" userId="S::l.harsh@iitg.ac.in::21bd47f6-0ef6-4521-81da-5a6119d6adb5" providerId="AD" clId="Web-{693D3E9F-4912-4194-A94B-0078E18705F5}" dt="2023-09-28T11:14:39.947" v="12"/>
          <pc:sldLayoutMkLst>
            <pc:docMk/>
            <pc:sldMasterMk cId="3330319899" sldId="2147483698"/>
            <pc:sldLayoutMk cId="1926042064" sldId="2147483695"/>
          </pc:sldLayoutMkLst>
        </pc:sldLayoutChg>
        <pc:sldLayoutChg chg="add del">
          <pc:chgData name="HARSH LOHIA" userId="S::l.harsh@iitg.ac.in::21bd47f6-0ef6-4521-81da-5a6119d6adb5" providerId="AD" clId="Web-{693D3E9F-4912-4194-A94B-0078E18705F5}" dt="2023-09-28T11:14:39.947" v="12"/>
          <pc:sldLayoutMkLst>
            <pc:docMk/>
            <pc:sldMasterMk cId="3330319899" sldId="2147483698"/>
            <pc:sldLayoutMk cId="511111570" sldId="2147483696"/>
          </pc:sldLayoutMkLst>
        </pc:sldLayoutChg>
        <pc:sldLayoutChg chg="add del">
          <pc:chgData name="HARSH LOHIA" userId="S::l.harsh@iitg.ac.in::21bd47f6-0ef6-4521-81da-5a6119d6adb5" providerId="AD" clId="Web-{693D3E9F-4912-4194-A94B-0078E18705F5}" dt="2023-09-28T11:14:39.947" v="12"/>
          <pc:sldLayoutMkLst>
            <pc:docMk/>
            <pc:sldMasterMk cId="3330319899" sldId="2147483698"/>
            <pc:sldLayoutMk cId="1834357631" sldId="2147483697"/>
          </pc:sldLayoutMkLst>
        </pc:sldLayoutChg>
      </pc:sldMasterChg>
      <pc:sldMasterChg chg="add del addSldLayout delSldLayout">
        <pc:chgData name="HARSH LOHIA" userId="S::l.harsh@iitg.ac.in::21bd47f6-0ef6-4521-81da-5a6119d6adb5" providerId="AD" clId="Web-{693D3E9F-4912-4194-A94B-0078E18705F5}" dt="2023-09-28T11:14:22.946" v="3"/>
        <pc:sldMasterMkLst>
          <pc:docMk/>
          <pc:sldMasterMk cId="3343038966" sldId="2147483711"/>
        </pc:sldMasterMkLst>
        <pc:sldLayoutChg chg="add del">
          <pc:chgData name="HARSH LOHIA" userId="S::l.harsh@iitg.ac.in::21bd47f6-0ef6-4521-81da-5a6119d6adb5" providerId="AD" clId="Web-{693D3E9F-4912-4194-A94B-0078E18705F5}" dt="2023-09-28T11:14:22.946" v="3"/>
          <pc:sldLayoutMkLst>
            <pc:docMk/>
            <pc:sldMasterMk cId="3343038966" sldId="2147483711"/>
            <pc:sldLayoutMk cId="2863977654" sldId="2147483700"/>
          </pc:sldLayoutMkLst>
        </pc:sldLayoutChg>
        <pc:sldLayoutChg chg="add del">
          <pc:chgData name="HARSH LOHIA" userId="S::l.harsh@iitg.ac.in::21bd47f6-0ef6-4521-81da-5a6119d6adb5" providerId="AD" clId="Web-{693D3E9F-4912-4194-A94B-0078E18705F5}" dt="2023-09-28T11:14:22.946" v="3"/>
          <pc:sldLayoutMkLst>
            <pc:docMk/>
            <pc:sldMasterMk cId="3343038966" sldId="2147483711"/>
            <pc:sldLayoutMk cId="2432230836" sldId="2147483701"/>
          </pc:sldLayoutMkLst>
        </pc:sldLayoutChg>
        <pc:sldLayoutChg chg="add del">
          <pc:chgData name="HARSH LOHIA" userId="S::l.harsh@iitg.ac.in::21bd47f6-0ef6-4521-81da-5a6119d6adb5" providerId="AD" clId="Web-{693D3E9F-4912-4194-A94B-0078E18705F5}" dt="2023-09-28T11:14:22.946" v="3"/>
          <pc:sldLayoutMkLst>
            <pc:docMk/>
            <pc:sldMasterMk cId="3343038966" sldId="2147483711"/>
            <pc:sldLayoutMk cId="4294597333" sldId="2147483702"/>
          </pc:sldLayoutMkLst>
        </pc:sldLayoutChg>
        <pc:sldLayoutChg chg="add del">
          <pc:chgData name="HARSH LOHIA" userId="S::l.harsh@iitg.ac.in::21bd47f6-0ef6-4521-81da-5a6119d6adb5" providerId="AD" clId="Web-{693D3E9F-4912-4194-A94B-0078E18705F5}" dt="2023-09-28T11:14:22.946" v="3"/>
          <pc:sldLayoutMkLst>
            <pc:docMk/>
            <pc:sldMasterMk cId="3343038966" sldId="2147483711"/>
            <pc:sldLayoutMk cId="3702407441" sldId="2147483703"/>
          </pc:sldLayoutMkLst>
        </pc:sldLayoutChg>
        <pc:sldLayoutChg chg="add del">
          <pc:chgData name="HARSH LOHIA" userId="S::l.harsh@iitg.ac.in::21bd47f6-0ef6-4521-81da-5a6119d6adb5" providerId="AD" clId="Web-{693D3E9F-4912-4194-A94B-0078E18705F5}" dt="2023-09-28T11:14:22.946" v="3"/>
          <pc:sldLayoutMkLst>
            <pc:docMk/>
            <pc:sldMasterMk cId="3343038966" sldId="2147483711"/>
            <pc:sldLayoutMk cId="1273024303" sldId="2147483704"/>
          </pc:sldLayoutMkLst>
        </pc:sldLayoutChg>
        <pc:sldLayoutChg chg="add del">
          <pc:chgData name="HARSH LOHIA" userId="S::l.harsh@iitg.ac.in::21bd47f6-0ef6-4521-81da-5a6119d6adb5" providerId="AD" clId="Web-{693D3E9F-4912-4194-A94B-0078E18705F5}" dt="2023-09-28T11:14:22.946" v="3"/>
          <pc:sldLayoutMkLst>
            <pc:docMk/>
            <pc:sldMasterMk cId="3343038966" sldId="2147483711"/>
            <pc:sldLayoutMk cId="2432090710" sldId="2147483705"/>
          </pc:sldLayoutMkLst>
        </pc:sldLayoutChg>
        <pc:sldLayoutChg chg="add del">
          <pc:chgData name="HARSH LOHIA" userId="S::l.harsh@iitg.ac.in::21bd47f6-0ef6-4521-81da-5a6119d6adb5" providerId="AD" clId="Web-{693D3E9F-4912-4194-A94B-0078E18705F5}" dt="2023-09-28T11:14:22.946" v="3"/>
          <pc:sldLayoutMkLst>
            <pc:docMk/>
            <pc:sldMasterMk cId="3343038966" sldId="2147483711"/>
            <pc:sldLayoutMk cId="1550483597" sldId="2147483706"/>
          </pc:sldLayoutMkLst>
        </pc:sldLayoutChg>
        <pc:sldLayoutChg chg="add del">
          <pc:chgData name="HARSH LOHIA" userId="S::l.harsh@iitg.ac.in::21bd47f6-0ef6-4521-81da-5a6119d6adb5" providerId="AD" clId="Web-{693D3E9F-4912-4194-A94B-0078E18705F5}" dt="2023-09-28T11:14:22.946" v="3"/>
          <pc:sldLayoutMkLst>
            <pc:docMk/>
            <pc:sldMasterMk cId="3343038966" sldId="2147483711"/>
            <pc:sldLayoutMk cId="311967501" sldId="2147483707"/>
          </pc:sldLayoutMkLst>
        </pc:sldLayoutChg>
        <pc:sldLayoutChg chg="add del">
          <pc:chgData name="HARSH LOHIA" userId="S::l.harsh@iitg.ac.in::21bd47f6-0ef6-4521-81da-5a6119d6adb5" providerId="AD" clId="Web-{693D3E9F-4912-4194-A94B-0078E18705F5}" dt="2023-09-28T11:14:22.946" v="3"/>
          <pc:sldLayoutMkLst>
            <pc:docMk/>
            <pc:sldMasterMk cId="3343038966" sldId="2147483711"/>
            <pc:sldLayoutMk cId="2545832322" sldId="2147483708"/>
          </pc:sldLayoutMkLst>
        </pc:sldLayoutChg>
        <pc:sldLayoutChg chg="add del">
          <pc:chgData name="HARSH LOHIA" userId="S::l.harsh@iitg.ac.in::21bd47f6-0ef6-4521-81da-5a6119d6adb5" providerId="AD" clId="Web-{693D3E9F-4912-4194-A94B-0078E18705F5}" dt="2023-09-28T11:14:22.946" v="3"/>
          <pc:sldLayoutMkLst>
            <pc:docMk/>
            <pc:sldMasterMk cId="3343038966" sldId="2147483711"/>
            <pc:sldLayoutMk cId="3957791910" sldId="2147483709"/>
          </pc:sldLayoutMkLst>
        </pc:sldLayoutChg>
        <pc:sldLayoutChg chg="add del">
          <pc:chgData name="HARSH LOHIA" userId="S::l.harsh@iitg.ac.in::21bd47f6-0ef6-4521-81da-5a6119d6adb5" providerId="AD" clId="Web-{693D3E9F-4912-4194-A94B-0078E18705F5}" dt="2023-09-28T11:14:22.946" v="3"/>
          <pc:sldLayoutMkLst>
            <pc:docMk/>
            <pc:sldMasterMk cId="3343038966" sldId="2147483711"/>
            <pc:sldLayoutMk cId="1530111115" sldId="2147483710"/>
          </pc:sldLayoutMkLst>
        </pc:sldLayoutChg>
      </pc:sldMasterChg>
    </pc:docChg>
  </pc:docChgLst>
  <pc:docChgLst>
    <pc:chgData name="Guest User" userId="S::urn:spo:anon#558627f86f0ce26c61e1c11ee09e2793c6380fb87ac29b5abc73d2ce2ca60669::" providerId="AD" clId="Web-{681B96D0-510B-CF35-5E00-9F4F1F39D749}"/>
    <pc:docChg chg="addSld delSld modSld sldOrd">
      <pc:chgData name="Guest User" userId="S::urn:spo:anon#558627f86f0ce26c61e1c11ee09e2793c6380fb87ac29b5abc73d2ce2ca60669::" providerId="AD" clId="Web-{681B96D0-510B-CF35-5E00-9F4F1F39D749}" dt="2023-09-29T06:20:49.859" v="523" actId="20577"/>
      <pc:docMkLst>
        <pc:docMk/>
      </pc:docMkLst>
      <pc:sldChg chg="addSp delSp new del">
        <pc:chgData name="Guest User" userId="S::urn:spo:anon#558627f86f0ce26c61e1c11ee09e2793c6380fb87ac29b5abc73d2ce2ca60669::" providerId="AD" clId="Web-{681B96D0-510B-CF35-5E00-9F4F1F39D749}" dt="2023-09-29T06:11:29.075" v="423"/>
        <pc:sldMkLst>
          <pc:docMk/>
          <pc:sldMk cId="1481942614" sldId="270"/>
        </pc:sldMkLst>
        <pc:spChg chg="del">
          <ac:chgData name="Guest User" userId="S::urn:spo:anon#558627f86f0ce26c61e1c11ee09e2793c6380fb87ac29b5abc73d2ce2ca60669::" providerId="AD" clId="Web-{681B96D0-510B-CF35-5E00-9F4F1F39D749}" dt="2023-09-29T05:39:37.687" v="1"/>
          <ac:spMkLst>
            <pc:docMk/>
            <pc:sldMk cId="1481942614" sldId="270"/>
            <ac:spMk id="2" creationId="{38F6526B-8A1B-88A6-71D6-7A54DB6C8D64}"/>
          </ac:spMkLst>
        </pc:spChg>
        <pc:spChg chg="del">
          <ac:chgData name="Guest User" userId="S::urn:spo:anon#558627f86f0ce26c61e1c11ee09e2793c6380fb87ac29b5abc73d2ce2ca60669::" providerId="AD" clId="Web-{681B96D0-510B-CF35-5E00-9F4F1F39D749}" dt="2023-09-29T05:39:39.109" v="2"/>
          <ac:spMkLst>
            <pc:docMk/>
            <pc:sldMk cId="1481942614" sldId="270"/>
            <ac:spMk id="3" creationId="{6350DA8C-2341-18D5-A24A-A58787B85B1C}"/>
          </ac:spMkLst>
        </pc:spChg>
        <pc:spChg chg="add">
          <ac:chgData name="Guest User" userId="S::urn:spo:anon#558627f86f0ce26c61e1c11ee09e2793c6380fb87ac29b5abc73d2ce2ca60669::" providerId="AD" clId="Web-{681B96D0-510B-CF35-5E00-9F4F1F39D749}" dt="2023-09-29T05:39:51.766" v="3"/>
          <ac:spMkLst>
            <pc:docMk/>
            <pc:sldMk cId="1481942614" sldId="270"/>
            <ac:spMk id="4" creationId="{10D3178B-DA60-2A34-A420-B602555928E4}"/>
          </ac:spMkLst>
        </pc:spChg>
      </pc:sldChg>
      <pc:sldChg chg="modSp add ord replId">
        <pc:chgData name="Guest User" userId="S::urn:spo:anon#558627f86f0ce26c61e1c11ee09e2793c6380fb87ac29b5abc73d2ce2ca60669::" providerId="AD" clId="Web-{681B96D0-510B-CF35-5E00-9F4F1F39D749}" dt="2023-09-29T06:20:49.859" v="523" actId="20577"/>
        <pc:sldMkLst>
          <pc:docMk/>
          <pc:sldMk cId="1521428833" sldId="271"/>
        </pc:sldMkLst>
        <pc:spChg chg="mod">
          <ac:chgData name="Guest User" userId="S::urn:spo:anon#558627f86f0ce26c61e1c11ee09e2793c6380fb87ac29b5abc73d2ce2ca60669::" providerId="AD" clId="Web-{681B96D0-510B-CF35-5E00-9F4F1F39D749}" dt="2023-09-29T05:41:04.705" v="62" actId="20577"/>
          <ac:spMkLst>
            <pc:docMk/>
            <pc:sldMk cId="1521428833" sldId="271"/>
            <ac:spMk id="2" creationId="{0AE39242-E494-CD41-D70A-259666A83996}"/>
          </ac:spMkLst>
        </pc:spChg>
        <pc:spChg chg="mod">
          <ac:chgData name="Guest User" userId="S::urn:spo:anon#558627f86f0ce26c61e1c11ee09e2793c6380fb87ac29b5abc73d2ce2ca60669::" providerId="AD" clId="Web-{681B96D0-510B-CF35-5E00-9F4F1F39D749}" dt="2023-09-29T06:18:44.652" v="517" actId="20577"/>
          <ac:spMkLst>
            <pc:docMk/>
            <pc:sldMk cId="1521428833" sldId="271"/>
            <ac:spMk id="3" creationId="{DA0244AC-982D-9943-9F2E-5224F05BBE00}"/>
          </ac:spMkLst>
        </pc:spChg>
        <pc:spChg chg="mod">
          <ac:chgData name="Guest User" userId="S::urn:spo:anon#558627f86f0ce26c61e1c11ee09e2793c6380fb87ac29b5abc73d2ce2ca60669::" providerId="AD" clId="Web-{681B96D0-510B-CF35-5E00-9F4F1F39D749}" dt="2023-09-29T06:20:49.859" v="523" actId="20577"/>
          <ac:spMkLst>
            <pc:docMk/>
            <pc:sldMk cId="1521428833" sldId="271"/>
            <ac:spMk id="7" creationId="{C3F9340D-759C-EA04-875B-C644BE63625F}"/>
          </ac:spMkLst>
        </pc:spChg>
      </pc:sldChg>
      <pc:sldChg chg="delSp modSp add ord replId">
        <pc:chgData name="Guest User" userId="S::urn:spo:anon#558627f86f0ce26c61e1c11ee09e2793c6380fb87ac29b5abc73d2ce2ca60669::" providerId="AD" clId="Web-{681B96D0-510B-CF35-5E00-9F4F1F39D749}" dt="2023-09-29T06:20:09.779" v="519"/>
        <pc:sldMkLst>
          <pc:docMk/>
          <pc:sldMk cId="2275745300" sldId="272"/>
        </pc:sldMkLst>
        <pc:spChg chg="mod">
          <ac:chgData name="Guest User" userId="S::urn:spo:anon#558627f86f0ce26c61e1c11ee09e2793c6380fb87ac29b5abc73d2ce2ca60669::" providerId="AD" clId="Web-{681B96D0-510B-CF35-5E00-9F4F1F39D749}" dt="2023-09-29T05:46:37.653" v="106" actId="20577"/>
          <ac:spMkLst>
            <pc:docMk/>
            <pc:sldMk cId="2275745300" sldId="272"/>
            <ac:spMk id="2" creationId="{0AE39242-E494-CD41-D70A-259666A83996}"/>
          </ac:spMkLst>
        </pc:spChg>
        <pc:spChg chg="mod">
          <ac:chgData name="Guest User" userId="S::urn:spo:anon#558627f86f0ce26c61e1c11ee09e2793c6380fb87ac29b5abc73d2ce2ca60669::" providerId="AD" clId="Web-{681B96D0-510B-CF35-5E00-9F4F1F39D749}" dt="2023-09-29T06:08:13.929" v="345" actId="14100"/>
          <ac:spMkLst>
            <pc:docMk/>
            <pc:sldMk cId="2275745300" sldId="272"/>
            <ac:spMk id="3" creationId="{DA0244AC-982D-9943-9F2E-5224F05BBE00}"/>
          </ac:spMkLst>
        </pc:spChg>
        <pc:spChg chg="del mod">
          <ac:chgData name="Guest User" userId="S::urn:spo:anon#558627f86f0ce26c61e1c11ee09e2793c6380fb87ac29b5abc73d2ce2ca60669::" providerId="AD" clId="Web-{681B96D0-510B-CF35-5E00-9F4F1F39D749}" dt="2023-09-29T05:46:42.966" v="108"/>
          <ac:spMkLst>
            <pc:docMk/>
            <pc:sldMk cId="2275745300" sldId="272"/>
            <ac:spMk id="7" creationId="{C3F9340D-759C-EA04-875B-C644BE63625F}"/>
          </ac:spMkLst>
        </pc:spChg>
      </pc:sldChg>
      <pc:sldChg chg="addSp delSp modSp add ord replId">
        <pc:chgData name="Guest User" userId="S::urn:spo:anon#558627f86f0ce26c61e1c11ee09e2793c6380fb87ac29b5abc73d2ce2ca60669::" providerId="AD" clId="Web-{681B96D0-510B-CF35-5E00-9F4F1F39D749}" dt="2023-09-29T06:20:30.983" v="520"/>
        <pc:sldMkLst>
          <pc:docMk/>
          <pc:sldMk cId="996597157" sldId="273"/>
        </pc:sldMkLst>
        <pc:spChg chg="mod">
          <ac:chgData name="Guest User" userId="S::urn:spo:anon#558627f86f0ce26c61e1c11ee09e2793c6380fb87ac29b5abc73d2ce2ca60669::" providerId="AD" clId="Web-{681B96D0-510B-CF35-5E00-9F4F1F39D749}" dt="2023-09-29T06:07:00.067" v="334" actId="1076"/>
          <ac:spMkLst>
            <pc:docMk/>
            <pc:sldMk cId="996597157" sldId="273"/>
            <ac:spMk id="2" creationId="{E57AF937-2A82-B69C-23A8-340B41128AE4}"/>
          </ac:spMkLst>
        </pc:spChg>
        <pc:spChg chg="mod">
          <ac:chgData name="Guest User" userId="S::urn:spo:anon#558627f86f0ce26c61e1c11ee09e2793c6380fb87ac29b5abc73d2ce2ca60669::" providerId="AD" clId="Web-{681B96D0-510B-CF35-5E00-9F4F1F39D749}" dt="2023-09-29T06:10:58.731" v="420" actId="20577"/>
          <ac:spMkLst>
            <pc:docMk/>
            <pc:sldMk cId="996597157" sldId="273"/>
            <ac:spMk id="3" creationId="{C98487D3-7DA5-49A0-1A4E-615921CBC249}"/>
          </ac:spMkLst>
        </pc:spChg>
        <pc:picChg chg="del">
          <ac:chgData name="Guest User" userId="S::urn:spo:anon#558627f86f0ce26c61e1c11ee09e2793c6380fb87ac29b5abc73d2ce2ca60669::" providerId="AD" clId="Web-{681B96D0-510B-CF35-5E00-9F4F1F39D749}" dt="2023-09-29T05:58:46.364" v="220"/>
          <ac:picMkLst>
            <pc:docMk/>
            <pc:sldMk cId="996597157" sldId="273"/>
            <ac:picMk id="7" creationId="{A75F3E0A-16CB-B255-7709-65D015859291}"/>
          </ac:picMkLst>
        </pc:picChg>
        <pc:picChg chg="add mod">
          <ac:chgData name="Guest User" userId="S::urn:spo:anon#558627f86f0ce26c61e1c11ee09e2793c6380fb87ac29b5abc73d2ce2ca60669::" providerId="AD" clId="Web-{681B96D0-510B-CF35-5E00-9F4F1F39D749}" dt="2023-09-29T06:11:14.153" v="422" actId="1076"/>
          <ac:picMkLst>
            <pc:docMk/>
            <pc:sldMk cId="996597157" sldId="273"/>
            <ac:picMk id="8" creationId="{4F478510-988D-AE62-790E-29FB27E0AF56}"/>
          </ac:picMkLst>
        </pc:picChg>
      </pc:sldChg>
    </pc:docChg>
  </pc:docChgLst>
  <pc:docChgLst>
    <pc:chgData name="HARSH LOHIA" userId="S::l.harsh@iitg.ac.in::21bd47f6-0ef6-4521-81da-5a6119d6adb5" providerId="AD" clId="Web-{F63CCC84-CB93-18DA-3CAF-C83AEC3BE0BA}"/>
    <pc:docChg chg="modSld">
      <pc:chgData name="HARSH LOHIA" userId="S::l.harsh@iitg.ac.in::21bd47f6-0ef6-4521-81da-5a6119d6adb5" providerId="AD" clId="Web-{F63CCC84-CB93-18DA-3CAF-C83AEC3BE0BA}" dt="2023-09-29T05:58:30.882" v="14" actId="20577"/>
      <pc:docMkLst>
        <pc:docMk/>
      </pc:docMkLst>
      <pc:sldChg chg="modSp">
        <pc:chgData name="HARSH LOHIA" userId="S::l.harsh@iitg.ac.in::21bd47f6-0ef6-4521-81da-5a6119d6adb5" providerId="AD" clId="Web-{F63CCC84-CB93-18DA-3CAF-C83AEC3BE0BA}" dt="2023-09-29T05:56:21.158" v="8" actId="14100"/>
        <pc:sldMkLst>
          <pc:docMk/>
          <pc:sldMk cId="109857222" sldId="256"/>
        </pc:sldMkLst>
        <pc:spChg chg="mod">
          <ac:chgData name="HARSH LOHIA" userId="S::l.harsh@iitg.ac.in::21bd47f6-0ef6-4521-81da-5a6119d6adb5" providerId="AD" clId="Web-{F63CCC84-CB93-18DA-3CAF-C83AEC3BE0BA}" dt="2023-09-29T05:56:21.158" v="8" actId="14100"/>
          <ac:spMkLst>
            <pc:docMk/>
            <pc:sldMk cId="109857222" sldId="256"/>
            <ac:spMk id="3" creationId="{00000000-0000-0000-0000-000000000000}"/>
          </ac:spMkLst>
        </pc:spChg>
      </pc:sldChg>
      <pc:sldChg chg="modSp">
        <pc:chgData name="HARSH LOHIA" userId="S::l.harsh@iitg.ac.in::21bd47f6-0ef6-4521-81da-5a6119d6adb5" providerId="AD" clId="Web-{F63CCC84-CB93-18DA-3CAF-C83AEC3BE0BA}" dt="2023-09-29T05:58:30.882" v="14" actId="20577"/>
        <pc:sldMkLst>
          <pc:docMk/>
          <pc:sldMk cId="1527358408" sldId="258"/>
        </pc:sldMkLst>
        <pc:spChg chg="mod">
          <ac:chgData name="HARSH LOHIA" userId="S::l.harsh@iitg.ac.in::21bd47f6-0ef6-4521-81da-5a6119d6adb5" providerId="AD" clId="Web-{F63CCC84-CB93-18DA-3CAF-C83AEC3BE0BA}" dt="2023-09-29T05:58:30.882" v="14" actId="20577"/>
          <ac:spMkLst>
            <pc:docMk/>
            <pc:sldMk cId="1527358408" sldId="258"/>
            <ac:spMk id="3" creationId="{3E99EB54-39C8-FA90-F91F-0453C9975BBA}"/>
          </ac:spMkLst>
        </pc:spChg>
      </pc:sldChg>
    </pc:docChg>
  </pc:docChgLst>
  <pc:docChgLst>
    <pc:chgData name="HARSH LOHIA" userId="S::l.harsh@iitg.ac.in::21bd47f6-0ef6-4521-81da-5a6119d6adb5" providerId="AD" clId="Web-{E1AE5E53-DDE7-63EE-9F59-56DB973B1946}"/>
    <pc:docChg chg="addSld delSld modSld sldOrd addMainMaster">
      <pc:chgData name="HARSH LOHIA" userId="S::l.harsh@iitg.ac.in::21bd47f6-0ef6-4521-81da-5a6119d6adb5" providerId="AD" clId="Web-{E1AE5E53-DDE7-63EE-9F59-56DB973B1946}" dt="2023-09-29T04:44:59.513" v="1145" actId="20577"/>
      <pc:docMkLst>
        <pc:docMk/>
      </pc:docMkLst>
      <pc:sldChg chg="modSp">
        <pc:chgData name="HARSH LOHIA" userId="S::l.harsh@iitg.ac.in::21bd47f6-0ef6-4521-81da-5a6119d6adb5" providerId="AD" clId="Web-{E1AE5E53-DDE7-63EE-9F59-56DB973B1946}" dt="2023-09-29T03:05:55.538" v="562" actId="20577"/>
        <pc:sldMkLst>
          <pc:docMk/>
          <pc:sldMk cId="3330999539" sldId="257"/>
        </pc:sldMkLst>
        <pc:spChg chg="mod">
          <ac:chgData name="HARSH LOHIA" userId="S::l.harsh@iitg.ac.in::21bd47f6-0ef6-4521-81da-5a6119d6adb5" providerId="AD" clId="Web-{E1AE5E53-DDE7-63EE-9F59-56DB973B1946}" dt="2023-09-29T03:05:55.538" v="562" actId="20577"/>
          <ac:spMkLst>
            <pc:docMk/>
            <pc:sldMk cId="3330999539" sldId="257"/>
            <ac:spMk id="3" creationId="{D3475EE4-F15C-501C-B86F-131374DBF5A4}"/>
          </ac:spMkLst>
        </pc:spChg>
      </pc:sldChg>
      <pc:sldChg chg="modSp">
        <pc:chgData name="HARSH LOHIA" userId="S::l.harsh@iitg.ac.in::21bd47f6-0ef6-4521-81da-5a6119d6adb5" providerId="AD" clId="Web-{E1AE5E53-DDE7-63EE-9F59-56DB973B1946}" dt="2023-09-29T03:07:37.933" v="573" actId="20577"/>
        <pc:sldMkLst>
          <pc:docMk/>
          <pc:sldMk cId="1527358408" sldId="258"/>
        </pc:sldMkLst>
        <pc:spChg chg="mod">
          <ac:chgData name="HARSH LOHIA" userId="S::l.harsh@iitg.ac.in::21bd47f6-0ef6-4521-81da-5a6119d6adb5" providerId="AD" clId="Web-{E1AE5E53-DDE7-63EE-9F59-56DB973B1946}" dt="2023-09-29T03:07:37.933" v="573" actId="20577"/>
          <ac:spMkLst>
            <pc:docMk/>
            <pc:sldMk cId="1527358408" sldId="258"/>
            <ac:spMk id="3" creationId="{3E99EB54-39C8-FA90-F91F-0453C9975BBA}"/>
          </ac:spMkLst>
        </pc:spChg>
      </pc:sldChg>
      <pc:sldChg chg="addSp delSp modSp new mod setBg">
        <pc:chgData name="HARSH LOHIA" userId="S::l.harsh@iitg.ac.in::21bd47f6-0ef6-4521-81da-5a6119d6adb5" providerId="AD" clId="Web-{E1AE5E53-DDE7-63EE-9F59-56DB973B1946}" dt="2023-09-29T01:50:06.753" v="362"/>
        <pc:sldMkLst>
          <pc:docMk/>
          <pc:sldMk cId="1873801061" sldId="259"/>
        </pc:sldMkLst>
        <pc:spChg chg="mod">
          <ac:chgData name="HARSH LOHIA" userId="S::l.harsh@iitg.ac.in::21bd47f6-0ef6-4521-81da-5a6119d6adb5" providerId="AD" clId="Web-{E1AE5E53-DDE7-63EE-9F59-56DB973B1946}" dt="2023-09-29T01:50:06.753" v="362"/>
          <ac:spMkLst>
            <pc:docMk/>
            <pc:sldMk cId="1873801061" sldId="259"/>
            <ac:spMk id="2" creationId="{D1E2586D-E78F-8010-1653-E4421C0FE4FC}"/>
          </ac:spMkLst>
        </pc:spChg>
        <pc:spChg chg="del">
          <ac:chgData name="HARSH LOHIA" userId="S::l.harsh@iitg.ac.in::21bd47f6-0ef6-4521-81da-5a6119d6adb5" providerId="AD" clId="Web-{E1AE5E53-DDE7-63EE-9F59-56DB973B1946}" dt="2023-09-29T01:50:06.753" v="362"/>
          <ac:spMkLst>
            <pc:docMk/>
            <pc:sldMk cId="1873801061" sldId="259"/>
            <ac:spMk id="3" creationId="{CEB54CA9-5D4D-CF16-D717-F79A35F64A8A}"/>
          </ac:spMkLst>
        </pc:spChg>
        <pc:spChg chg="mod">
          <ac:chgData name="HARSH LOHIA" userId="S::l.harsh@iitg.ac.in::21bd47f6-0ef6-4521-81da-5a6119d6adb5" providerId="AD" clId="Web-{E1AE5E53-DDE7-63EE-9F59-56DB973B1946}" dt="2023-09-29T01:50:06.753" v="362"/>
          <ac:spMkLst>
            <pc:docMk/>
            <pc:sldMk cId="1873801061" sldId="259"/>
            <ac:spMk id="4" creationId="{C7CA1016-B193-1C1D-7AAF-B5C83EA0B6DA}"/>
          </ac:spMkLst>
        </pc:spChg>
        <pc:spChg chg="mod">
          <ac:chgData name="HARSH LOHIA" userId="S::l.harsh@iitg.ac.in::21bd47f6-0ef6-4521-81da-5a6119d6adb5" providerId="AD" clId="Web-{E1AE5E53-DDE7-63EE-9F59-56DB973B1946}" dt="2023-09-29T01:50:06.753" v="362"/>
          <ac:spMkLst>
            <pc:docMk/>
            <pc:sldMk cId="1873801061" sldId="259"/>
            <ac:spMk id="5" creationId="{5C4A5546-DB06-F701-7978-43B2C340B2F8}"/>
          </ac:spMkLst>
        </pc:spChg>
        <pc:spChg chg="mod">
          <ac:chgData name="HARSH LOHIA" userId="S::l.harsh@iitg.ac.in::21bd47f6-0ef6-4521-81da-5a6119d6adb5" providerId="AD" clId="Web-{E1AE5E53-DDE7-63EE-9F59-56DB973B1946}" dt="2023-09-29T01:50:06.753" v="362"/>
          <ac:spMkLst>
            <pc:docMk/>
            <pc:sldMk cId="1873801061" sldId="259"/>
            <ac:spMk id="6" creationId="{CB402F01-4041-5A19-74BE-8F7D3947FA25}"/>
          </ac:spMkLst>
        </pc:spChg>
        <pc:spChg chg="add">
          <ac:chgData name="HARSH LOHIA" userId="S::l.harsh@iitg.ac.in::21bd47f6-0ef6-4521-81da-5a6119d6adb5" providerId="AD" clId="Web-{E1AE5E53-DDE7-63EE-9F59-56DB973B1946}" dt="2023-09-29T01:50:06.753" v="362"/>
          <ac:spMkLst>
            <pc:docMk/>
            <pc:sldMk cId="1873801061" sldId="259"/>
            <ac:spMk id="13" creationId="{ADD82748-5D4B-9073-B11E-A1F0685F42AA}"/>
          </ac:spMkLst>
        </pc:spChg>
        <pc:spChg chg="add">
          <ac:chgData name="HARSH LOHIA" userId="S::l.harsh@iitg.ac.in::21bd47f6-0ef6-4521-81da-5a6119d6adb5" providerId="AD" clId="Web-{E1AE5E53-DDE7-63EE-9F59-56DB973B1946}" dt="2023-09-29T01:50:06.753" v="362"/>
          <ac:spMkLst>
            <pc:docMk/>
            <pc:sldMk cId="1873801061" sldId="259"/>
            <ac:spMk id="15" creationId="{5391C612-6E4D-D622-90F0-66C72F95E98D}"/>
          </ac:spMkLst>
        </pc:spChg>
        <pc:picChg chg="add">
          <ac:chgData name="HARSH LOHIA" userId="S::l.harsh@iitg.ac.in::21bd47f6-0ef6-4521-81da-5a6119d6adb5" providerId="AD" clId="Web-{E1AE5E53-DDE7-63EE-9F59-56DB973B1946}" dt="2023-09-29T01:50:06.753" v="362"/>
          <ac:picMkLst>
            <pc:docMk/>
            <pc:sldMk cId="1873801061" sldId="259"/>
            <ac:picMk id="10" creationId="{9C856492-09F9-FD89-74D4-3D1285BA4528}"/>
          </ac:picMkLst>
        </pc:picChg>
      </pc:sldChg>
      <pc:sldChg chg="addSp modSp new">
        <pc:chgData name="HARSH LOHIA" userId="S::l.harsh@iitg.ac.in::21bd47f6-0ef6-4521-81da-5a6119d6adb5" providerId="AD" clId="Web-{E1AE5E53-DDE7-63EE-9F59-56DB973B1946}" dt="2023-09-29T04:15:02.628" v="900" actId="1076"/>
        <pc:sldMkLst>
          <pc:docMk/>
          <pc:sldMk cId="2808004174" sldId="260"/>
        </pc:sldMkLst>
        <pc:spChg chg="mod">
          <ac:chgData name="HARSH LOHIA" userId="S::l.harsh@iitg.ac.in::21bd47f6-0ef6-4521-81da-5a6119d6adb5" providerId="AD" clId="Web-{E1AE5E53-DDE7-63EE-9F59-56DB973B1946}" dt="2023-09-29T01:56:45.197" v="384" actId="1076"/>
          <ac:spMkLst>
            <pc:docMk/>
            <pc:sldMk cId="2808004174" sldId="260"/>
            <ac:spMk id="2" creationId="{D0E5B8AD-5F85-AF54-DE46-333137E4D664}"/>
          </ac:spMkLst>
        </pc:spChg>
        <pc:spChg chg="mod">
          <ac:chgData name="HARSH LOHIA" userId="S::l.harsh@iitg.ac.in::21bd47f6-0ef6-4521-81da-5a6119d6adb5" providerId="AD" clId="Web-{E1AE5E53-DDE7-63EE-9F59-56DB973B1946}" dt="2023-09-29T02:01:18.553" v="416" actId="1076"/>
          <ac:spMkLst>
            <pc:docMk/>
            <pc:sldMk cId="2808004174" sldId="260"/>
            <ac:spMk id="3" creationId="{5C4DD871-8FF3-9261-1033-09824345B758}"/>
          </ac:spMkLst>
        </pc:spChg>
        <pc:spChg chg="add mod">
          <ac:chgData name="HARSH LOHIA" userId="S::l.harsh@iitg.ac.in::21bd47f6-0ef6-4521-81da-5a6119d6adb5" providerId="AD" clId="Web-{E1AE5E53-DDE7-63EE-9F59-56DB973B1946}" dt="2023-09-29T02:00:51.051" v="415" actId="20577"/>
          <ac:spMkLst>
            <pc:docMk/>
            <pc:sldMk cId="2808004174" sldId="260"/>
            <ac:spMk id="7" creationId="{A4ED4C89-E173-1230-F5BF-058EE08EFF05}"/>
          </ac:spMkLst>
        </pc:spChg>
        <pc:spChg chg="add mod">
          <ac:chgData name="HARSH LOHIA" userId="S::l.harsh@iitg.ac.in::21bd47f6-0ef6-4521-81da-5a6119d6adb5" providerId="AD" clId="Web-{E1AE5E53-DDE7-63EE-9F59-56DB973B1946}" dt="2023-09-29T04:15:02.628" v="900" actId="1076"/>
          <ac:spMkLst>
            <pc:docMk/>
            <pc:sldMk cId="2808004174" sldId="260"/>
            <ac:spMk id="8" creationId="{2E41DD77-B8B5-EEBF-544E-A31D41AF15A5}"/>
          </ac:spMkLst>
        </pc:spChg>
      </pc:sldChg>
      <pc:sldChg chg="addSp modSp add del mod setBg">
        <pc:chgData name="HARSH LOHIA" userId="S::l.harsh@iitg.ac.in::21bd47f6-0ef6-4521-81da-5a6119d6adb5" providerId="AD" clId="Web-{E1AE5E53-DDE7-63EE-9F59-56DB973B1946}" dt="2023-09-29T02:03:37.777" v="429"/>
        <pc:sldMkLst>
          <pc:docMk/>
          <pc:sldMk cId="704625048" sldId="261"/>
        </pc:sldMkLst>
        <pc:spChg chg="mod">
          <ac:chgData name="HARSH LOHIA" userId="S::l.harsh@iitg.ac.in::21bd47f6-0ef6-4521-81da-5a6119d6adb5" providerId="AD" clId="Web-{E1AE5E53-DDE7-63EE-9F59-56DB973B1946}" dt="2023-09-29T01:52:58.901" v="365"/>
          <ac:spMkLst>
            <pc:docMk/>
            <pc:sldMk cId="704625048" sldId="261"/>
            <ac:spMk id="2" creationId="{780401DB-BE19-89A0-4997-1A11ADB13849}"/>
          </ac:spMkLst>
        </pc:spChg>
        <pc:spChg chg="mod">
          <ac:chgData name="HARSH LOHIA" userId="S::l.harsh@iitg.ac.in::21bd47f6-0ef6-4521-81da-5a6119d6adb5" providerId="AD" clId="Web-{E1AE5E53-DDE7-63EE-9F59-56DB973B1946}" dt="2023-09-29T01:52:58.901" v="365"/>
          <ac:spMkLst>
            <pc:docMk/>
            <pc:sldMk cId="704625048" sldId="261"/>
            <ac:spMk id="3" creationId="{D3C8DE67-FF1E-2141-A357-EF9C4FED2C0F}"/>
          </ac:spMkLst>
        </pc:spChg>
        <pc:spChg chg="add">
          <ac:chgData name="HARSH LOHIA" userId="S::l.harsh@iitg.ac.in::21bd47f6-0ef6-4521-81da-5a6119d6adb5" providerId="AD" clId="Web-{E1AE5E53-DDE7-63EE-9F59-56DB973B1946}" dt="2023-09-29T01:52:58.901" v="365"/>
          <ac:spMkLst>
            <pc:docMk/>
            <pc:sldMk cId="704625048" sldId="261"/>
            <ac:spMk id="10" creationId="{245A9F99-D9B1-4094-A2E2-B90AC1DB7B9C}"/>
          </ac:spMkLst>
        </pc:spChg>
        <pc:spChg chg="add">
          <ac:chgData name="HARSH LOHIA" userId="S::l.harsh@iitg.ac.in::21bd47f6-0ef6-4521-81da-5a6119d6adb5" providerId="AD" clId="Web-{E1AE5E53-DDE7-63EE-9F59-56DB973B1946}" dt="2023-09-29T01:52:58.901" v="365"/>
          <ac:spMkLst>
            <pc:docMk/>
            <pc:sldMk cId="704625048" sldId="261"/>
            <ac:spMk id="12" creationId="{B7FAF607-473A-4A43-A23D-BBFF5C4117BB}"/>
          </ac:spMkLst>
        </pc:spChg>
        <pc:grpChg chg="add">
          <ac:chgData name="HARSH LOHIA" userId="S::l.harsh@iitg.ac.in::21bd47f6-0ef6-4521-81da-5a6119d6adb5" providerId="AD" clId="Web-{E1AE5E53-DDE7-63EE-9F59-56DB973B1946}" dt="2023-09-29T01:52:58.901" v="365"/>
          <ac:grpSpMkLst>
            <pc:docMk/>
            <pc:sldMk cId="704625048" sldId="261"/>
            <ac:grpSpMk id="14" creationId="{C5F6476F-D303-44D3-B30F-1BA348F0F64A}"/>
          </ac:grpSpMkLst>
        </pc:grpChg>
        <pc:picChg chg="add">
          <ac:chgData name="HARSH LOHIA" userId="S::l.harsh@iitg.ac.in::21bd47f6-0ef6-4521-81da-5a6119d6adb5" providerId="AD" clId="Web-{E1AE5E53-DDE7-63EE-9F59-56DB973B1946}" dt="2023-09-29T01:52:58.901" v="365"/>
          <ac:picMkLst>
            <pc:docMk/>
            <pc:sldMk cId="704625048" sldId="261"/>
            <ac:picMk id="7" creationId="{5B562303-E6B4-5226-DBC6-9AEFC0DD9D20}"/>
          </ac:picMkLst>
        </pc:picChg>
      </pc:sldChg>
      <pc:sldChg chg="addSp delSp modSp new mod setBg">
        <pc:chgData name="HARSH LOHIA" userId="S::l.harsh@iitg.ac.in::21bd47f6-0ef6-4521-81da-5a6119d6adb5" providerId="AD" clId="Web-{E1AE5E53-DDE7-63EE-9F59-56DB973B1946}" dt="2023-09-29T04:23:12.925" v="943" actId="1076"/>
        <pc:sldMkLst>
          <pc:docMk/>
          <pc:sldMk cId="4016328329" sldId="261"/>
        </pc:sldMkLst>
        <pc:spChg chg="mod">
          <ac:chgData name="HARSH LOHIA" userId="S::l.harsh@iitg.ac.in::21bd47f6-0ef6-4521-81da-5a6119d6adb5" providerId="AD" clId="Web-{E1AE5E53-DDE7-63EE-9F59-56DB973B1946}" dt="2023-09-29T04:22:33.298" v="936"/>
          <ac:spMkLst>
            <pc:docMk/>
            <pc:sldMk cId="4016328329" sldId="261"/>
            <ac:spMk id="2" creationId="{E57AF937-2A82-B69C-23A8-340B41128AE4}"/>
          </ac:spMkLst>
        </pc:spChg>
        <pc:spChg chg="mod ord">
          <ac:chgData name="HARSH LOHIA" userId="S::l.harsh@iitg.ac.in::21bd47f6-0ef6-4521-81da-5a6119d6adb5" providerId="AD" clId="Web-{E1AE5E53-DDE7-63EE-9F59-56DB973B1946}" dt="2023-09-29T04:22:33.298" v="936"/>
          <ac:spMkLst>
            <pc:docMk/>
            <pc:sldMk cId="4016328329" sldId="261"/>
            <ac:spMk id="3" creationId="{C98487D3-7DA5-49A0-1A4E-615921CBC249}"/>
          </ac:spMkLst>
        </pc:spChg>
        <pc:spChg chg="mod">
          <ac:chgData name="HARSH LOHIA" userId="S::l.harsh@iitg.ac.in::21bd47f6-0ef6-4521-81da-5a6119d6adb5" providerId="AD" clId="Web-{E1AE5E53-DDE7-63EE-9F59-56DB973B1946}" dt="2023-09-29T04:22:33.298" v="936"/>
          <ac:spMkLst>
            <pc:docMk/>
            <pc:sldMk cId="4016328329" sldId="261"/>
            <ac:spMk id="4" creationId="{A6B27DC4-F9C0-4BD9-60AE-120048B451DB}"/>
          </ac:spMkLst>
        </pc:spChg>
        <pc:spChg chg="mod">
          <ac:chgData name="HARSH LOHIA" userId="S::l.harsh@iitg.ac.in::21bd47f6-0ef6-4521-81da-5a6119d6adb5" providerId="AD" clId="Web-{E1AE5E53-DDE7-63EE-9F59-56DB973B1946}" dt="2023-09-29T04:22:33.298" v="936"/>
          <ac:spMkLst>
            <pc:docMk/>
            <pc:sldMk cId="4016328329" sldId="261"/>
            <ac:spMk id="5" creationId="{2FF7475F-CCCB-1452-A87E-6F79206CA459}"/>
          </ac:spMkLst>
        </pc:spChg>
        <pc:spChg chg="mod">
          <ac:chgData name="HARSH LOHIA" userId="S::l.harsh@iitg.ac.in::21bd47f6-0ef6-4521-81da-5a6119d6adb5" providerId="AD" clId="Web-{E1AE5E53-DDE7-63EE-9F59-56DB973B1946}" dt="2023-09-29T04:22:33.298" v="936"/>
          <ac:spMkLst>
            <pc:docMk/>
            <pc:sldMk cId="4016328329" sldId="261"/>
            <ac:spMk id="6" creationId="{FCB3EF11-AC54-7CB2-16A9-6934564CD994}"/>
          </ac:spMkLst>
        </pc:spChg>
        <pc:spChg chg="add del">
          <ac:chgData name="HARSH LOHIA" userId="S::l.harsh@iitg.ac.in::21bd47f6-0ef6-4521-81da-5a6119d6adb5" providerId="AD" clId="Web-{E1AE5E53-DDE7-63EE-9F59-56DB973B1946}" dt="2023-09-29T04:21:36.250" v="929"/>
          <ac:spMkLst>
            <pc:docMk/>
            <pc:sldMk cId="4016328329" sldId="261"/>
            <ac:spMk id="12" creationId="{9775292A-879D-5AD9-4F3B-E603DC0660A3}"/>
          </ac:spMkLst>
        </pc:spChg>
        <pc:spChg chg="add del">
          <ac:chgData name="HARSH LOHIA" userId="S::l.harsh@iitg.ac.in::21bd47f6-0ef6-4521-81da-5a6119d6adb5" providerId="AD" clId="Web-{E1AE5E53-DDE7-63EE-9F59-56DB973B1946}" dt="2023-09-29T04:21:56.844" v="934"/>
          <ac:spMkLst>
            <pc:docMk/>
            <pc:sldMk cId="4016328329" sldId="261"/>
            <ac:spMk id="14" creationId="{DFB7E5ED-F72A-DBA0-549D-BABA6DACABFA}"/>
          </ac:spMkLst>
        </pc:spChg>
        <pc:spChg chg="add del">
          <ac:chgData name="HARSH LOHIA" userId="S::l.harsh@iitg.ac.in::21bd47f6-0ef6-4521-81da-5a6119d6adb5" providerId="AD" clId="Web-{E1AE5E53-DDE7-63EE-9F59-56DB973B1946}" dt="2023-09-29T04:21:56.844" v="934"/>
          <ac:spMkLst>
            <pc:docMk/>
            <pc:sldMk cId="4016328329" sldId="261"/>
            <ac:spMk id="15" creationId="{88CA9E9D-6A76-A56D-C4DE-0910EA872523}"/>
          </ac:spMkLst>
        </pc:spChg>
        <pc:spChg chg="add del">
          <ac:chgData name="HARSH LOHIA" userId="S::l.harsh@iitg.ac.in::21bd47f6-0ef6-4521-81da-5a6119d6adb5" providerId="AD" clId="Web-{E1AE5E53-DDE7-63EE-9F59-56DB973B1946}" dt="2023-09-29T04:22:33.298" v="936"/>
          <ac:spMkLst>
            <pc:docMk/>
            <pc:sldMk cId="4016328329" sldId="261"/>
            <ac:spMk id="20" creationId="{88CA9E9D-6A76-A56D-C4DE-0910EA872523}"/>
          </ac:spMkLst>
        </pc:spChg>
        <pc:spChg chg="add del">
          <ac:chgData name="HARSH LOHIA" userId="S::l.harsh@iitg.ac.in::21bd47f6-0ef6-4521-81da-5a6119d6adb5" providerId="AD" clId="Web-{E1AE5E53-DDE7-63EE-9F59-56DB973B1946}" dt="2023-09-29T04:22:33.298" v="936"/>
          <ac:spMkLst>
            <pc:docMk/>
            <pc:sldMk cId="4016328329" sldId="261"/>
            <ac:spMk id="22" creationId="{DFB7E5ED-F72A-DBA0-549D-BABA6DACABFA}"/>
          </ac:spMkLst>
        </pc:spChg>
        <pc:spChg chg="add">
          <ac:chgData name="HARSH LOHIA" userId="S::l.harsh@iitg.ac.in::21bd47f6-0ef6-4521-81da-5a6119d6adb5" providerId="AD" clId="Web-{E1AE5E53-DDE7-63EE-9F59-56DB973B1946}" dt="2023-09-29T04:22:33.298" v="936"/>
          <ac:spMkLst>
            <pc:docMk/>
            <pc:sldMk cId="4016328329" sldId="261"/>
            <ac:spMk id="27" creationId="{FA042AA3-5BE5-3AE5-5A03-B899D5ADD98C}"/>
          </ac:spMkLst>
        </pc:spChg>
        <pc:spChg chg="add">
          <ac:chgData name="HARSH LOHIA" userId="S::l.harsh@iitg.ac.in::21bd47f6-0ef6-4521-81da-5a6119d6adb5" providerId="AD" clId="Web-{E1AE5E53-DDE7-63EE-9F59-56DB973B1946}" dt="2023-09-29T04:22:33.298" v="936"/>
          <ac:spMkLst>
            <pc:docMk/>
            <pc:sldMk cId="4016328329" sldId="261"/>
            <ac:spMk id="29" creationId="{8F025063-E4F8-5B1B-E865-AD8F346B6E9F}"/>
          </ac:spMkLst>
        </pc:spChg>
        <pc:picChg chg="add mod ord">
          <ac:chgData name="HARSH LOHIA" userId="S::l.harsh@iitg.ac.in::21bd47f6-0ef6-4521-81da-5a6119d6adb5" providerId="AD" clId="Web-{E1AE5E53-DDE7-63EE-9F59-56DB973B1946}" dt="2023-09-29T04:23:12.925" v="943" actId="1076"/>
          <ac:picMkLst>
            <pc:docMk/>
            <pc:sldMk cId="4016328329" sldId="261"/>
            <ac:picMk id="7" creationId="{A75F3E0A-16CB-B255-7709-65D015859291}"/>
          </ac:picMkLst>
        </pc:picChg>
      </pc:sldChg>
      <pc:sldChg chg="addSp delSp modSp new mod setBg addAnim">
        <pc:chgData name="HARSH LOHIA" userId="S::l.harsh@iitg.ac.in::21bd47f6-0ef6-4521-81da-5a6119d6adb5" providerId="AD" clId="Web-{E1AE5E53-DDE7-63EE-9F59-56DB973B1946}" dt="2023-09-29T02:10:53.569" v="485"/>
        <pc:sldMkLst>
          <pc:docMk/>
          <pc:sldMk cId="1881204407" sldId="262"/>
        </pc:sldMkLst>
        <pc:spChg chg="mod">
          <ac:chgData name="HARSH LOHIA" userId="S::l.harsh@iitg.ac.in::21bd47f6-0ef6-4521-81da-5a6119d6adb5" providerId="AD" clId="Web-{E1AE5E53-DDE7-63EE-9F59-56DB973B1946}" dt="2023-09-29T02:10:53.569" v="484"/>
          <ac:spMkLst>
            <pc:docMk/>
            <pc:sldMk cId="1881204407" sldId="262"/>
            <ac:spMk id="2" creationId="{09376921-0616-30D7-2600-BA6F60D935FE}"/>
          </ac:spMkLst>
        </pc:spChg>
        <pc:spChg chg="del">
          <ac:chgData name="HARSH LOHIA" userId="S::l.harsh@iitg.ac.in::21bd47f6-0ef6-4521-81da-5a6119d6adb5" providerId="AD" clId="Web-{E1AE5E53-DDE7-63EE-9F59-56DB973B1946}" dt="2023-09-29T02:10:38.725" v="482"/>
          <ac:spMkLst>
            <pc:docMk/>
            <pc:sldMk cId="1881204407" sldId="262"/>
            <ac:spMk id="3" creationId="{DC0CDDCB-DD2E-3E74-7FDE-FB75D3207CA6}"/>
          </ac:spMkLst>
        </pc:spChg>
        <pc:spChg chg="mod">
          <ac:chgData name="HARSH LOHIA" userId="S::l.harsh@iitg.ac.in::21bd47f6-0ef6-4521-81da-5a6119d6adb5" providerId="AD" clId="Web-{E1AE5E53-DDE7-63EE-9F59-56DB973B1946}" dt="2023-09-29T02:10:38.725" v="482"/>
          <ac:spMkLst>
            <pc:docMk/>
            <pc:sldMk cId="1881204407" sldId="262"/>
            <ac:spMk id="4" creationId="{43177011-2B57-A546-926F-5B280D4D972E}"/>
          </ac:spMkLst>
        </pc:spChg>
        <pc:spChg chg="mod">
          <ac:chgData name="HARSH LOHIA" userId="S::l.harsh@iitg.ac.in::21bd47f6-0ef6-4521-81da-5a6119d6adb5" providerId="AD" clId="Web-{E1AE5E53-DDE7-63EE-9F59-56DB973B1946}" dt="2023-09-29T02:10:38.725" v="482"/>
          <ac:spMkLst>
            <pc:docMk/>
            <pc:sldMk cId="1881204407" sldId="262"/>
            <ac:spMk id="5" creationId="{36E4127C-FAE5-279D-0D7B-B9323FA6997B}"/>
          </ac:spMkLst>
        </pc:spChg>
        <pc:spChg chg="mod">
          <ac:chgData name="HARSH LOHIA" userId="S::l.harsh@iitg.ac.in::21bd47f6-0ef6-4521-81da-5a6119d6adb5" providerId="AD" clId="Web-{E1AE5E53-DDE7-63EE-9F59-56DB973B1946}" dt="2023-09-29T02:10:38.725" v="482"/>
          <ac:spMkLst>
            <pc:docMk/>
            <pc:sldMk cId="1881204407" sldId="262"/>
            <ac:spMk id="6" creationId="{5EA2475E-EB5C-2E43-BE08-B4364ECB324E}"/>
          </ac:spMkLst>
        </pc:spChg>
        <pc:spChg chg="add del">
          <ac:chgData name="HARSH LOHIA" userId="S::l.harsh@iitg.ac.in::21bd47f6-0ef6-4521-81da-5a6119d6adb5" providerId="AD" clId="Web-{E1AE5E53-DDE7-63EE-9F59-56DB973B1946}" dt="2023-09-29T02:10:53.569" v="484"/>
          <ac:spMkLst>
            <pc:docMk/>
            <pc:sldMk cId="1881204407" sldId="262"/>
            <ac:spMk id="12" creationId="{9905FB9D-6ED8-2118-A8CC-0A3F6576555C}"/>
          </ac:spMkLst>
        </pc:spChg>
        <pc:spChg chg="add del">
          <ac:chgData name="HARSH LOHIA" userId="S::l.harsh@iitg.ac.in::21bd47f6-0ef6-4521-81da-5a6119d6adb5" providerId="AD" clId="Web-{E1AE5E53-DDE7-63EE-9F59-56DB973B1946}" dt="2023-09-29T02:10:53.569" v="484"/>
          <ac:spMkLst>
            <pc:docMk/>
            <pc:sldMk cId="1881204407" sldId="262"/>
            <ac:spMk id="14" creationId="{78186003-468A-23AA-0BF4-10ABE1EC612B}"/>
          </ac:spMkLst>
        </pc:spChg>
        <pc:spChg chg="add">
          <ac:chgData name="HARSH LOHIA" userId="S::l.harsh@iitg.ac.in::21bd47f6-0ef6-4521-81da-5a6119d6adb5" providerId="AD" clId="Web-{E1AE5E53-DDE7-63EE-9F59-56DB973B1946}" dt="2023-09-29T02:10:53.569" v="484"/>
          <ac:spMkLst>
            <pc:docMk/>
            <pc:sldMk cId="1881204407" sldId="262"/>
            <ac:spMk id="19" creationId="{F08B39A7-5BF4-341C-12CB-5518793A2ABC}"/>
          </ac:spMkLst>
        </pc:spChg>
        <pc:picChg chg="add mod">
          <ac:chgData name="HARSH LOHIA" userId="S::l.harsh@iitg.ac.in::21bd47f6-0ef6-4521-81da-5a6119d6adb5" providerId="AD" clId="Web-{E1AE5E53-DDE7-63EE-9F59-56DB973B1946}" dt="2023-09-29T02:10:53.569" v="484"/>
          <ac:picMkLst>
            <pc:docMk/>
            <pc:sldMk cId="1881204407" sldId="262"/>
            <ac:picMk id="8" creationId="{C57A6E46-768E-4C96-7F8E-8BF546F41447}"/>
          </ac:picMkLst>
        </pc:picChg>
      </pc:sldChg>
      <pc:sldChg chg="modSp new del">
        <pc:chgData name="HARSH LOHIA" userId="S::l.harsh@iitg.ac.in::21bd47f6-0ef6-4521-81da-5a6119d6adb5" providerId="AD" clId="Web-{E1AE5E53-DDE7-63EE-9F59-56DB973B1946}" dt="2023-09-29T02:14:17.346" v="494"/>
        <pc:sldMkLst>
          <pc:docMk/>
          <pc:sldMk cId="1794298094" sldId="263"/>
        </pc:sldMkLst>
        <pc:spChg chg="mod">
          <ac:chgData name="HARSH LOHIA" userId="S::l.harsh@iitg.ac.in::21bd47f6-0ef6-4521-81da-5a6119d6adb5" providerId="AD" clId="Web-{E1AE5E53-DDE7-63EE-9F59-56DB973B1946}" dt="2023-09-29T02:13:54.673" v="492" actId="14100"/>
          <ac:spMkLst>
            <pc:docMk/>
            <pc:sldMk cId="1794298094" sldId="263"/>
            <ac:spMk id="2" creationId="{E9A31086-2B11-F3AF-53D7-D4167D981A91}"/>
          </ac:spMkLst>
        </pc:spChg>
        <pc:spChg chg="mod">
          <ac:chgData name="HARSH LOHIA" userId="S::l.harsh@iitg.ac.in::21bd47f6-0ef6-4521-81da-5a6119d6adb5" providerId="AD" clId="Web-{E1AE5E53-DDE7-63EE-9F59-56DB973B1946}" dt="2023-09-29T02:14:02.345" v="493" actId="14100"/>
          <ac:spMkLst>
            <pc:docMk/>
            <pc:sldMk cId="1794298094" sldId="263"/>
            <ac:spMk id="3" creationId="{A5C30468-4834-0CBF-7833-F03682483F00}"/>
          </ac:spMkLst>
        </pc:spChg>
      </pc:sldChg>
      <pc:sldChg chg="addSp delSp modSp add mod setBg setClrOvrMap">
        <pc:chgData name="HARSH LOHIA" userId="S::l.harsh@iitg.ac.in::21bd47f6-0ef6-4521-81da-5a6119d6adb5" providerId="AD" clId="Web-{E1AE5E53-DDE7-63EE-9F59-56DB973B1946}" dt="2023-09-29T04:08:26.615" v="837" actId="20577"/>
        <pc:sldMkLst>
          <pc:docMk/>
          <pc:sldMk cId="3143293681" sldId="264"/>
        </pc:sldMkLst>
        <pc:spChg chg="mod">
          <ac:chgData name="HARSH LOHIA" userId="S::l.harsh@iitg.ac.in::21bd47f6-0ef6-4521-81da-5a6119d6adb5" providerId="AD" clId="Web-{E1AE5E53-DDE7-63EE-9F59-56DB973B1946}" dt="2023-09-29T04:05:01.796" v="798" actId="1076"/>
          <ac:spMkLst>
            <pc:docMk/>
            <pc:sldMk cId="3143293681" sldId="264"/>
            <ac:spMk id="2" creationId="{00000000-0000-0000-0000-000000000000}"/>
          </ac:spMkLst>
        </pc:spChg>
        <pc:spChg chg="mod">
          <ac:chgData name="HARSH LOHIA" userId="S::l.harsh@iitg.ac.in::21bd47f6-0ef6-4521-81da-5a6119d6adb5" providerId="AD" clId="Web-{E1AE5E53-DDE7-63EE-9F59-56DB973B1946}" dt="2023-09-29T02:15:24.161" v="500" actId="1076"/>
          <ac:spMkLst>
            <pc:docMk/>
            <pc:sldMk cId="3143293681" sldId="264"/>
            <ac:spMk id="3" creationId="{00000000-0000-0000-0000-000000000000}"/>
          </ac:spMkLst>
        </pc:spChg>
        <pc:spChg chg="add">
          <ac:chgData name="HARSH LOHIA" userId="S::l.harsh@iitg.ac.in::21bd47f6-0ef6-4521-81da-5a6119d6adb5" providerId="AD" clId="Web-{E1AE5E53-DDE7-63EE-9F59-56DB973B1946}" dt="2023-09-29T04:04:46.796" v="795"/>
          <ac:spMkLst>
            <pc:docMk/>
            <pc:sldMk cId="3143293681" sldId="264"/>
            <ac:spMk id="4" creationId="{B05DDB54-6D91-0624-8549-BF6E0AF1B66D}"/>
          </ac:spMkLst>
        </pc:spChg>
        <pc:spChg chg="add mod">
          <ac:chgData name="HARSH LOHIA" userId="S::l.harsh@iitg.ac.in::21bd47f6-0ef6-4521-81da-5a6119d6adb5" providerId="AD" clId="Web-{E1AE5E53-DDE7-63EE-9F59-56DB973B1946}" dt="2023-09-29T04:08:26.615" v="837" actId="20577"/>
          <ac:spMkLst>
            <pc:docMk/>
            <pc:sldMk cId="3143293681" sldId="264"/>
            <ac:spMk id="5" creationId="{C6709197-E0CA-0ED0-0A0F-49FEEE01DD56}"/>
          </ac:spMkLst>
        </pc:spChg>
        <pc:spChg chg="add del">
          <ac:chgData name="HARSH LOHIA" userId="S::l.harsh@iitg.ac.in::21bd47f6-0ef6-4521-81da-5a6119d6adb5" providerId="AD" clId="Web-{E1AE5E53-DDE7-63EE-9F59-56DB973B1946}" dt="2023-09-29T02:14:27.424" v="495"/>
          <ac:spMkLst>
            <pc:docMk/>
            <pc:sldMk cId="3143293681" sldId="264"/>
            <ac:spMk id="8" creationId="{E8A8EAB8-D2FF-444D-B34B-7D32F106AD0E}"/>
          </ac:spMkLst>
        </pc:spChg>
        <pc:spChg chg="add del">
          <ac:chgData name="HARSH LOHIA" userId="S::l.harsh@iitg.ac.in::21bd47f6-0ef6-4521-81da-5a6119d6adb5" providerId="AD" clId="Web-{E1AE5E53-DDE7-63EE-9F59-56DB973B1946}" dt="2023-09-29T02:15:15.614" v="499"/>
          <ac:spMkLst>
            <pc:docMk/>
            <pc:sldMk cId="3143293681" sldId="264"/>
            <ac:spMk id="18" creationId="{7C432AFE-B3D2-4BFF-BF8F-96C27AFF1AC7}"/>
          </ac:spMkLst>
        </pc:spChg>
        <pc:spChg chg="add del">
          <ac:chgData name="HARSH LOHIA" userId="S::l.harsh@iitg.ac.in::21bd47f6-0ef6-4521-81da-5a6119d6adb5" providerId="AD" clId="Web-{E1AE5E53-DDE7-63EE-9F59-56DB973B1946}" dt="2023-09-29T02:15:15.614" v="499"/>
          <ac:spMkLst>
            <pc:docMk/>
            <pc:sldMk cId="3143293681" sldId="264"/>
            <ac:spMk id="20" creationId="{AF2F604E-43BE-4DC3-B983-E071523364F8}"/>
          </ac:spMkLst>
        </pc:spChg>
        <pc:spChg chg="add del">
          <ac:chgData name="HARSH LOHIA" userId="S::l.harsh@iitg.ac.in::21bd47f6-0ef6-4521-81da-5a6119d6adb5" providerId="AD" clId="Web-{E1AE5E53-DDE7-63EE-9F59-56DB973B1946}" dt="2023-09-29T02:15:15.614" v="499"/>
          <ac:spMkLst>
            <pc:docMk/>
            <pc:sldMk cId="3143293681" sldId="264"/>
            <ac:spMk id="22" creationId="{08C9B587-E65E-4B52-B37C-ABEBB6E87928}"/>
          </ac:spMkLst>
        </pc:spChg>
        <pc:spChg chg="add">
          <ac:chgData name="HARSH LOHIA" userId="S::l.harsh@iitg.ac.in::21bd47f6-0ef6-4521-81da-5a6119d6adb5" providerId="AD" clId="Web-{E1AE5E53-DDE7-63EE-9F59-56DB973B1946}" dt="2023-09-29T02:15:15.614" v="499"/>
          <ac:spMkLst>
            <pc:docMk/>
            <pc:sldMk cId="3143293681" sldId="264"/>
            <ac:spMk id="27" creationId="{9228552E-C8B1-4A80-8448-0787CE0FC704}"/>
          </ac:spMkLst>
        </pc:spChg>
        <pc:picChg chg="add mod">
          <ac:chgData name="HARSH LOHIA" userId="S::l.harsh@iitg.ac.in::21bd47f6-0ef6-4521-81da-5a6119d6adb5" providerId="AD" clId="Web-{E1AE5E53-DDE7-63EE-9F59-56DB973B1946}" dt="2023-09-29T02:15:15.614" v="499"/>
          <ac:picMkLst>
            <pc:docMk/>
            <pc:sldMk cId="3143293681" sldId="264"/>
            <ac:picMk id="14" creationId="{DD2C225F-1676-7477-2159-85CBBF7381FD}"/>
          </ac:picMkLst>
        </pc:picChg>
        <pc:cxnChg chg="add del">
          <ac:chgData name="HARSH LOHIA" userId="S::l.harsh@iitg.ac.in::21bd47f6-0ef6-4521-81da-5a6119d6adb5" providerId="AD" clId="Web-{E1AE5E53-DDE7-63EE-9F59-56DB973B1946}" dt="2023-09-29T02:14:27.424" v="495"/>
          <ac:cxnSpMkLst>
            <pc:docMk/>
            <pc:sldMk cId="3143293681" sldId="264"/>
            <ac:cxnSpMk id="10" creationId="{067633D1-6EE6-4118-B9F0-B363477BEE7A}"/>
          </ac:cxnSpMkLst>
        </pc:cxnChg>
        <pc:cxnChg chg="add del">
          <ac:chgData name="HARSH LOHIA" userId="S::l.harsh@iitg.ac.in::21bd47f6-0ef6-4521-81da-5a6119d6adb5" providerId="AD" clId="Web-{E1AE5E53-DDE7-63EE-9F59-56DB973B1946}" dt="2023-09-29T02:14:27.424" v="495"/>
          <ac:cxnSpMkLst>
            <pc:docMk/>
            <pc:sldMk cId="3143293681" sldId="264"/>
            <ac:cxnSpMk id="12" creationId="{4AD7FFC6-42A9-49CB-B5E9-B3F6B038331B}"/>
          </ac:cxnSpMkLst>
        </pc:cxnChg>
      </pc:sldChg>
      <pc:sldChg chg="add del">
        <pc:chgData name="HARSH LOHIA" userId="S::l.harsh@iitg.ac.in::21bd47f6-0ef6-4521-81da-5a6119d6adb5" providerId="AD" clId="Web-{E1AE5E53-DDE7-63EE-9F59-56DB973B1946}" dt="2023-09-29T02:16:12.163" v="502"/>
        <pc:sldMkLst>
          <pc:docMk/>
          <pc:sldMk cId="3531156289" sldId="265"/>
        </pc:sldMkLst>
      </pc:sldChg>
      <pc:sldChg chg="modSp add">
        <pc:chgData name="HARSH LOHIA" userId="S::l.harsh@iitg.ac.in::21bd47f6-0ef6-4521-81da-5a6119d6adb5" providerId="AD" clId="Web-{E1AE5E53-DDE7-63EE-9F59-56DB973B1946}" dt="2023-09-29T02:17:55.871" v="510" actId="1076"/>
        <pc:sldMkLst>
          <pc:docMk/>
          <pc:sldMk cId="4161366267" sldId="265"/>
        </pc:sldMkLst>
        <pc:spChg chg="mod">
          <ac:chgData name="HARSH LOHIA" userId="S::l.harsh@iitg.ac.in::21bd47f6-0ef6-4521-81da-5a6119d6adb5" providerId="AD" clId="Web-{E1AE5E53-DDE7-63EE-9F59-56DB973B1946}" dt="2023-09-29T02:17:48.620" v="508" actId="20577"/>
          <ac:spMkLst>
            <pc:docMk/>
            <pc:sldMk cId="4161366267" sldId="265"/>
            <ac:spMk id="3" creationId="{AA475176-1E1A-AF02-FADB-B6AD5F4441BE}"/>
          </ac:spMkLst>
        </pc:spChg>
        <pc:picChg chg="mod">
          <ac:chgData name="HARSH LOHIA" userId="S::l.harsh@iitg.ac.in::21bd47f6-0ef6-4521-81da-5a6119d6adb5" providerId="AD" clId="Web-{E1AE5E53-DDE7-63EE-9F59-56DB973B1946}" dt="2023-09-29T02:17:55.871" v="510" actId="1076"/>
          <ac:picMkLst>
            <pc:docMk/>
            <pc:sldMk cId="4161366267" sldId="265"/>
            <ac:picMk id="4" creationId="{AD35BC21-EA72-7881-2DA5-6D60F977C95D}"/>
          </ac:picMkLst>
        </pc:picChg>
      </pc:sldChg>
      <pc:sldChg chg="addSp delSp modSp new mod setBg setClrOvrMap">
        <pc:chgData name="HARSH LOHIA" userId="S::l.harsh@iitg.ac.in::21bd47f6-0ef6-4521-81da-5a6119d6adb5" providerId="AD" clId="Web-{E1AE5E53-DDE7-63EE-9F59-56DB973B1946}" dt="2023-09-29T04:10:58.261" v="844"/>
        <pc:sldMkLst>
          <pc:docMk/>
          <pc:sldMk cId="202460005" sldId="266"/>
        </pc:sldMkLst>
        <pc:spChg chg="mod">
          <ac:chgData name="HARSH LOHIA" userId="S::l.harsh@iitg.ac.in::21bd47f6-0ef6-4521-81da-5a6119d6adb5" providerId="AD" clId="Web-{E1AE5E53-DDE7-63EE-9F59-56DB973B1946}" dt="2023-09-29T04:10:58.261" v="844"/>
          <ac:spMkLst>
            <pc:docMk/>
            <pc:sldMk cId="202460005" sldId="266"/>
            <ac:spMk id="2" creationId="{2EAC7C97-09BA-A923-8F77-673373C83663}"/>
          </ac:spMkLst>
        </pc:spChg>
        <pc:spChg chg="del">
          <ac:chgData name="HARSH LOHIA" userId="S::l.harsh@iitg.ac.in::21bd47f6-0ef6-4521-81da-5a6119d6adb5" providerId="AD" clId="Web-{E1AE5E53-DDE7-63EE-9F59-56DB973B1946}" dt="2023-09-29T04:10:58.261" v="844"/>
          <ac:spMkLst>
            <pc:docMk/>
            <pc:sldMk cId="202460005" sldId="266"/>
            <ac:spMk id="3" creationId="{88A674CF-C6F0-B8C3-68E0-420CAE713439}"/>
          </ac:spMkLst>
        </pc:spChg>
        <pc:spChg chg="add">
          <ac:chgData name="HARSH LOHIA" userId="S::l.harsh@iitg.ac.in::21bd47f6-0ef6-4521-81da-5a6119d6adb5" providerId="AD" clId="Web-{E1AE5E53-DDE7-63EE-9F59-56DB973B1946}" dt="2023-09-29T04:10:58.261" v="844"/>
          <ac:spMkLst>
            <pc:docMk/>
            <pc:sldMk cId="202460005" sldId="266"/>
            <ac:spMk id="9" creationId="{71B2258F-86CA-4D4D-8270-BC05FCDEBFB3}"/>
          </ac:spMkLst>
        </pc:spChg>
        <pc:picChg chg="add">
          <ac:chgData name="HARSH LOHIA" userId="S::l.harsh@iitg.ac.in::21bd47f6-0ef6-4521-81da-5a6119d6adb5" providerId="AD" clId="Web-{E1AE5E53-DDE7-63EE-9F59-56DB973B1946}" dt="2023-09-29T04:10:58.261" v="844"/>
          <ac:picMkLst>
            <pc:docMk/>
            <pc:sldMk cId="202460005" sldId="266"/>
            <ac:picMk id="5" creationId="{068990D8-3408-1503-9FC0-0CBFB272DD2B}"/>
          </ac:picMkLst>
        </pc:picChg>
      </pc:sldChg>
      <pc:sldChg chg="modSp new ord">
        <pc:chgData name="HARSH LOHIA" userId="S::l.harsh@iitg.ac.in::21bd47f6-0ef6-4521-81da-5a6119d6adb5" providerId="AD" clId="Web-{E1AE5E53-DDE7-63EE-9F59-56DB973B1946}" dt="2023-09-29T04:01:35.540" v="652" actId="20577"/>
        <pc:sldMkLst>
          <pc:docMk/>
          <pc:sldMk cId="2072797695" sldId="267"/>
        </pc:sldMkLst>
        <pc:spChg chg="mod">
          <ac:chgData name="HARSH LOHIA" userId="S::l.harsh@iitg.ac.in::21bd47f6-0ef6-4521-81da-5a6119d6adb5" providerId="AD" clId="Web-{E1AE5E53-DDE7-63EE-9F59-56DB973B1946}" dt="2023-09-29T02:50:47.769" v="520" actId="1076"/>
          <ac:spMkLst>
            <pc:docMk/>
            <pc:sldMk cId="2072797695" sldId="267"/>
            <ac:spMk id="2" creationId="{0AE39242-E494-CD41-D70A-259666A83996}"/>
          </ac:spMkLst>
        </pc:spChg>
        <pc:spChg chg="mod">
          <ac:chgData name="HARSH LOHIA" userId="S::l.harsh@iitg.ac.in::21bd47f6-0ef6-4521-81da-5a6119d6adb5" providerId="AD" clId="Web-{E1AE5E53-DDE7-63EE-9F59-56DB973B1946}" dt="2023-09-29T04:01:35.540" v="652" actId="20577"/>
          <ac:spMkLst>
            <pc:docMk/>
            <pc:sldMk cId="2072797695" sldId="267"/>
            <ac:spMk id="3" creationId="{DA0244AC-982D-9943-9F2E-5224F05BBE00}"/>
          </ac:spMkLst>
        </pc:spChg>
      </pc:sldChg>
      <pc:sldChg chg="addSp delSp modSp new ord">
        <pc:chgData name="HARSH LOHIA" userId="S::l.harsh@iitg.ac.in::21bd47f6-0ef6-4521-81da-5a6119d6adb5" providerId="AD" clId="Web-{E1AE5E53-DDE7-63EE-9F59-56DB973B1946}" dt="2023-09-29T04:04:27.155" v="794" actId="20577"/>
        <pc:sldMkLst>
          <pc:docMk/>
          <pc:sldMk cId="2813692426" sldId="268"/>
        </pc:sldMkLst>
        <pc:spChg chg="del">
          <ac:chgData name="HARSH LOHIA" userId="S::l.harsh@iitg.ac.in::21bd47f6-0ef6-4521-81da-5a6119d6adb5" providerId="AD" clId="Web-{E1AE5E53-DDE7-63EE-9F59-56DB973B1946}" dt="2023-09-29T03:17:12.987" v="575"/>
          <ac:spMkLst>
            <pc:docMk/>
            <pc:sldMk cId="2813692426" sldId="268"/>
            <ac:spMk id="2" creationId="{908C90A1-F514-DC1D-ABE6-BEE9403D39CF}"/>
          </ac:spMkLst>
        </pc:spChg>
        <pc:spChg chg="del mod">
          <ac:chgData name="HARSH LOHIA" userId="S::l.harsh@iitg.ac.in::21bd47f6-0ef6-4521-81da-5a6119d6adb5" providerId="AD" clId="Web-{E1AE5E53-DDE7-63EE-9F59-56DB973B1946}" dt="2023-09-29T03:19:11.195" v="578"/>
          <ac:spMkLst>
            <pc:docMk/>
            <pc:sldMk cId="2813692426" sldId="268"/>
            <ac:spMk id="3" creationId="{07B3DD4B-322A-10BC-5250-BA74CFD3DBF4}"/>
          </ac:spMkLst>
        </pc:spChg>
        <pc:spChg chg="add mod">
          <ac:chgData name="HARSH LOHIA" userId="S::l.harsh@iitg.ac.in::21bd47f6-0ef6-4521-81da-5a6119d6adb5" providerId="AD" clId="Web-{E1AE5E53-DDE7-63EE-9F59-56DB973B1946}" dt="2023-09-29T04:04:27.155" v="794" actId="20577"/>
          <ac:spMkLst>
            <pc:docMk/>
            <pc:sldMk cId="2813692426" sldId="268"/>
            <ac:spMk id="9" creationId="{F40F1356-8C66-0A48-C24C-0AE39B0CC316}"/>
          </ac:spMkLst>
        </pc:spChg>
        <pc:picChg chg="add mod ord">
          <ac:chgData name="HARSH LOHIA" userId="S::l.harsh@iitg.ac.in::21bd47f6-0ef6-4521-81da-5a6119d6adb5" providerId="AD" clId="Web-{E1AE5E53-DDE7-63EE-9F59-56DB973B1946}" dt="2023-09-29T03:21:03.496" v="589" actId="14100"/>
          <ac:picMkLst>
            <pc:docMk/>
            <pc:sldMk cId="2813692426" sldId="268"/>
            <ac:picMk id="7" creationId="{016C3C37-58DD-1438-BACB-9E2561C9F7D3}"/>
          </ac:picMkLst>
        </pc:picChg>
        <pc:picChg chg="add mod">
          <ac:chgData name="HARSH LOHIA" userId="S::l.harsh@iitg.ac.in::21bd47f6-0ef6-4521-81da-5a6119d6adb5" providerId="AD" clId="Web-{E1AE5E53-DDE7-63EE-9F59-56DB973B1946}" dt="2023-09-29T03:20:55.808" v="588" actId="14100"/>
          <ac:picMkLst>
            <pc:docMk/>
            <pc:sldMk cId="2813692426" sldId="268"/>
            <ac:picMk id="8" creationId="{86029B16-53EF-CA6F-FC38-32D5F8497230}"/>
          </ac:picMkLst>
        </pc:picChg>
      </pc:sldChg>
      <pc:sldChg chg="modSp new">
        <pc:chgData name="HARSH LOHIA" userId="S::l.harsh@iitg.ac.in::21bd47f6-0ef6-4521-81da-5a6119d6adb5" providerId="AD" clId="Web-{E1AE5E53-DDE7-63EE-9F59-56DB973B1946}" dt="2023-09-29T04:44:59.513" v="1145" actId="20577"/>
        <pc:sldMkLst>
          <pc:docMk/>
          <pc:sldMk cId="4143018942" sldId="269"/>
        </pc:sldMkLst>
        <pc:spChg chg="mod">
          <ac:chgData name="HARSH LOHIA" userId="S::l.harsh@iitg.ac.in::21bd47f6-0ef6-4521-81da-5a6119d6adb5" providerId="AD" clId="Web-{E1AE5E53-DDE7-63EE-9F59-56DB973B1946}" dt="2023-09-29T04:41:56.226" v="970" actId="20577"/>
          <ac:spMkLst>
            <pc:docMk/>
            <pc:sldMk cId="4143018942" sldId="269"/>
            <ac:spMk id="2" creationId="{681474F7-4B79-D19E-86C3-E4AA41932110}"/>
          </ac:spMkLst>
        </pc:spChg>
        <pc:spChg chg="mod">
          <ac:chgData name="HARSH LOHIA" userId="S::l.harsh@iitg.ac.in::21bd47f6-0ef6-4521-81da-5a6119d6adb5" providerId="AD" clId="Web-{E1AE5E53-DDE7-63EE-9F59-56DB973B1946}" dt="2023-09-29T04:44:59.513" v="1145" actId="20577"/>
          <ac:spMkLst>
            <pc:docMk/>
            <pc:sldMk cId="4143018942" sldId="269"/>
            <ac:spMk id="3" creationId="{7E41C9C4-C239-183C-E51B-A5805232CE6F}"/>
          </ac:spMkLst>
        </pc:spChg>
      </pc:sldChg>
      <pc:sldMasterChg chg="add addSldLayout">
        <pc:chgData name="HARSH LOHIA" userId="S::l.harsh@iitg.ac.in::21bd47f6-0ef6-4521-81da-5a6119d6adb5" providerId="AD" clId="Web-{E1AE5E53-DDE7-63EE-9F59-56DB973B1946}" dt="2023-09-29T01:52:28.353" v="364"/>
        <pc:sldMasterMkLst>
          <pc:docMk/>
          <pc:sldMasterMk cId="321377163" sldId="2147483648"/>
        </pc:sldMasterMkLst>
        <pc:sldLayoutChg chg="add">
          <pc:chgData name="HARSH LOHIA" userId="S::l.harsh@iitg.ac.in::21bd47f6-0ef6-4521-81da-5a6119d6adb5" providerId="AD" clId="Web-{E1AE5E53-DDE7-63EE-9F59-56DB973B1946}" dt="2023-09-29T01:52:28.353" v="364"/>
          <pc:sldLayoutMkLst>
            <pc:docMk/>
            <pc:sldMasterMk cId="321377163" sldId="2147483648"/>
            <pc:sldLayoutMk cId="460048627" sldId="2147483649"/>
          </pc:sldLayoutMkLst>
        </pc:sldLayoutChg>
        <pc:sldLayoutChg chg="add">
          <pc:chgData name="HARSH LOHIA" userId="S::l.harsh@iitg.ac.in::21bd47f6-0ef6-4521-81da-5a6119d6adb5" providerId="AD" clId="Web-{E1AE5E53-DDE7-63EE-9F59-56DB973B1946}" dt="2023-09-29T01:52:28.353" v="364"/>
          <pc:sldLayoutMkLst>
            <pc:docMk/>
            <pc:sldMasterMk cId="321377163" sldId="2147483648"/>
            <pc:sldLayoutMk cId="1356157234" sldId="2147483650"/>
          </pc:sldLayoutMkLst>
        </pc:sldLayoutChg>
        <pc:sldLayoutChg chg="add">
          <pc:chgData name="HARSH LOHIA" userId="S::l.harsh@iitg.ac.in::21bd47f6-0ef6-4521-81da-5a6119d6adb5" providerId="AD" clId="Web-{E1AE5E53-DDE7-63EE-9F59-56DB973B1946}" dt="2023-09-29T01:52:28.353" v="364"/>
          <pc:sldLayoutMkLst>
            <pc:docMk/>
            <pc:sldMasterMk cId="321377163" sldId="2147483648"/>
            <pc:sldLayoutMk cId="2871730882" sldId="2147483651"/>
          </pc:sldLayoutMkLst>
        </pc:sldLayoutChg>
        <pc:sldLayoutChg chg="add">
          <pc:chgData name="HARSH LOHIA" userId="S::l.harsh@iitg.ac.in::21bd47f6-0ef6-4521-81da-5a6119d6adb5" providerId="AD" clId="Web-{E1AE5E53-DDE7-63EE-9F59-56DB973B1946}" dt="2023-09-29T01:52:28.353" v="364"/>
          <pc:sldLayoutMkLst>
            <pc:docMk/>
            <pc:sldMasterMk cId="321377163" sldId="2147483648"/>
            <pc:sldLayoutMk cId="97566891" sldId="2147483652"/>
          </pc:sldLayoutMkLst>
        </pc:sldLayoutChg>
        <pc:sldLayoutChg chg="add">
          <pc:chgData name="HARSH LOHIA" userId="S::l.harsh@iitg.ac.in::21bd47f6-0ef6-4521-81da-5a6119d6adb5" providerId="AD" clId="Web-{E1AE5E53-DDE7-63EE-9F59-56DB973B1946}" dt="2023-09-29T01:52:28.353" v="364"/>
          <pc:sldLayoutMkLst>
            <pc:docMk/>
            <pc:sldMasterMk cId="321377163" sldId="2147483648"/>
            <pc:sldLayoutMk cId="492745870" sldId="2147483653"/>
          </pc:sldLayoutMkLst>
        </pc:sldLayoutChg>
        <pc:sldLayoutChg chg="add">
          <pc:chgData name="HARSH LOHIA" userId="S::l.harsh@iitg.ac.in::21bd47f6-0ef6-4521-81da-5a6119d6adb5" providerId="AD" clId="Web-{E1AE5E53-DDE7-63EE-9F59-56DB973B1946}" dt="2023-09-29T01:52:28.353" v="364"/>
          <pc:sldLayoutMkLst>
            <pc:docMk/>
            <pc:sldMasterMk cId="321377163" sldId="2147483648"/>
            <pc:sldLayoutMk cId="468055142" sldId="2147483654"/>
          </pc:sldLayoutMkLst>
        </pc:sldLayoutChg>
        <pc:sldLayoutChg chg="add">
          <pc:chgData name="HARSH LOHIA" userId="S::l.harsh@iitg.ac.in::21bd47f6-0ef6-4521-81da-5a6119d6adb5" providerId="AD" clId="Web-{E1AE5E53-DDE7-63EE-9F59-56DB973B1946}" dt="2023-09-29T01:52:28.353" v="364"/>
          <pc:sldLayoutMkLst>
            <pc:docMk/>
            <pc:sldMasterMk cId="321377163" sldId="2147483648"/>
            <pc:sldLayoutMk cId="3948432531" sldId="2147483655"/>
          </pc:sldLayoutMkLst>
        </pc:sldLayoutChg>
        <pc:sldLayoutChg chg="add">
          <pc:chgData name="HARSH LOHIA" userId="S::l.harsh@iitg.ac.in::21bd47f6-0ef6-4521-81da-5a6119d6adb5" providerId="AD" clId="Web-{E1AE5E53-DDE7-63EE-9F59-56DB973B1946}" dt="2023-09-29T01:52:28.353" v="364"/>
          <pc:sldLayoutMkLst>
            <pc:docMk/>
            <pc:sldMasterMk cId="321377163" sldId="2147483648"/>
            <pc:sldLayoutMk cId="825546797" sldId="2147483656"/>
          </pc:sldLayoutMkLst>
        </pc:sldLayoutChg>
        <pc:sldLayoutChg chg="add">
          <pc:chgData name="HARSH LOHIA" userId="S::l.harsh@iitg.ac.in::21bd47f6-0ef6-4521-81da-5a6119d6adb5" providerId="AD" clId="Web-{E1AE5E53-DDE7-63EE-9F59-56DB973B1946}" dt="2023-09-29T01:52:28.353" v="364"/>
          <pc:sldLayoutMkLst>
            <pc:docMk/>
            <pc:sldMasterMk cId="321377163" sldId="2147483648"/>
            <pc:sldLayoutMk cId="898634330" sldId="2147483657"/>
          </pc:sldLayoutMkLst>
        </pc:sldLayoutChg>
        <pc:sldLayoutChg chg="add">
          <pc:chgData name="HARSH LOHIA" userId="S::l.harsh@iitg.ac.in::21bd47f6-0ef6-4521-81da-5a6119d6adb5" providerId="AD" clId="Web-{E1AE5E53-DDE7-63EE-9F59-56DB973B1946}" dt="2023-09-29T01:52:28.353" v="364"/>
          <pc:sldLayoutMkLst>
            <pc:docMk/>
            <pc:sldMasterMk cId="321377163" sldId="2147483648"/>
            <pc:sldLayoutMk cId="4038945806" sldId="2147483658"/>
          </pc:sldLayoutMkLst>
        </pc:sldLayoutChg>
        <pc:sldLayoutChg chg="add">
          <pc:chgData name="HARSH LOHIA" userId="S::l.harsh@iitg.ac.in::21bd47f6-0ef6-4521-81da-5a6119d6adb5" providerId="AD" clId="Web-{E1AE5E53-DDE7-63EE-9F59-56DB973B1946}" dt="2023-09-29T01:52:28.353" v="364"/>
          <pc:sldLayoutMkLst>
            <pc:docMk/>
            <pc:sldMasterMk cId="321377163" sldId="2147483648"/>
            <pc:sldLayoutMk cId="1073257722" sldId="2147483659"/>
          </pc:sldLayoutMkLst>
        </pc:sldLayoutChg>
      </pc:sldMasterChg>
      <pc:sldMasterChg chg="add addSldLayout">
        <pc:chgData name="HARSH LOHIA" userId="S::l.harsh@iitg.ac.in::21bd47f6-0ef6-4521-81da-5a6119d6adb5" providerId="AD" clId="Web-{E1AE5E53-DDE7-63EE-9F59-56DB973B1946}" dt="2023-09-29T02:12:02.699" v="487"/>
        <pc:sldMasterMkLst>
          <pc:docMk/>
          <pc:sldMasterMk cId="2460954070" sldId="2147483660"/>
        </pc:sldMasterMkLst>
        <pc:sldLayoutChg chg="add">
          <pc:chgData name="HARSH LOHIA" userId="S::l.harsh@iitg.ac.in::21bd47f6-0ef6-4521-81da-5a6119d6adb5" providerId="AD" clId="Web-{E1AE5E53-DDE7-63EE-9F59-56DB973B1946}" dt="2023-09-29T02:12:02.699" v="487"/>
          <pc:sldLayoutMkLst>
            <pc:docMk/>
            <pc:sldMasterMk cId="2460954070" sldId="2147483660"/>
            <pc:sldLayoutMk cId="2385387890" sldId="2147483661"/>
          </pc:sldLayoutMkLst>
        </pc:sldLayoutChg>
        <pc:sldLayoutChg chg="add">
          <pc:chgData name="HARSH LOHIA" userId="S::l.harsh@iitg.ac.in::21bd47f6-0ef6-4521-81da-5a6119d6adb5" providerId="AD" clId="Web-{E1AE5E53-DDE7-63EE-9F59-56DB973B1946}" dt="2023-09-29T02:12:02.699" v="487"/>
          <pc:sldLayoutMkLst>
            <pc:docMk/>
            <pc:sldMasterMk cId="2460954070" sldId="2147483660"/>
            <pc:sldLayoutMk cId="949138452" sldId="2147483662"/>
          </pc:sldLayoutMkLst>
        </pc:sldLayoutChg>
        <pc:sldLayoutChg chg="add">
          <pc:chgData name="HARSH LOHIA" userId="S::l.harsh@iitg.ac.in::21bd47f6-0ef6-4521-81da-5a6119d6adb5" providerId="AD" clId="Web-{E1AE5E53-DDE7-63EE-9F59-56DB973B1946}" dt="2023-09-29T02:12:02.699" v="487"/>
          <pc:sldLayoutMkLst>
            <pc:docMk/>
            <pc:sldMasterMk cId="2460954070" sldId="2147483660"/>
            <pc:sldLayoutMk cId="2591524520" sldId="2147483663"/>
          </pc:sldLayoutMkLst>
        </pc:sldLayoutChg>
        <pc:sldLayoutChg chg="add">
          <pc:chgData name="HARSH LOHIA" userId="S::l.harsh@iitg.ac.in::21bd47f6-0ef6-4521-81da-5a6119d6adb5" providerId="AD" clId="Web-{E1AE5E53-DDE7-63EE-9F59-56DB973B1946}" dt="2023-09-29T02:12:02.699" v="487"/>
          <pc:sldLayoutMkLst>
            <pc:docMk/>
            <pc:sldMasterMk cId="2460954070" sldId="2147483660"/>
            <pc:sldLayoutMk cId="1203092039" sldId="2147483664"/>
          </pc:sldLayoutMkLst>
        </pc:sldLayoutChg>
        <pc:sldLayoutChg chg="add">
          <pc:chgData name="HARSH LOHIA" userId="S::l.harsh@iitg.ac.in::21bd47f6-0ef6-4521-81da-5a6119d6adb5" providerId="AD" clId="Web-{E1AE5E53-DDE7-63EE-9F59-56DB973B1946}" dt="2023-09-29T02:12:02.699" v="487"/>
          <pc:sldLayoutMkLst>
            <pc:docMk/>
            <pc:sldMasterMk cId="2460954070" sldId="2147483660"/>
            <pc:sldLayoutMk cId="3733172339" sldId="2147483665"/>
          </pc:sldLayoutMkLst>
        </pc:sldLayoutChg>
        <pc:sldLayoutChg chg="add">
          <pc:chgData name="HARSH LOHIA" userId="S::l.harsh@iitg.ac.in::21bd47f6-0ef6-4521-81da-5a6119d6adb5" providerId="AD" clId="Web-{E1AE5E53-DDE7-63EE-9F59-56DB973B1946}" dt="2023-09-29T02:12:02.699" v="487"/>
          <pc:sldLayoutMkLst>
            <pc:docMk/>
            <pc:sldMasterMk cId="2460954070" sldId="2147483660"/>
            <pc:sldLayoutMk cId="3210312558" sldId="2147483666"/>
          </pc:sldLayoutMkLst>
        </pc:sldLayoutChg>
        <pc:sldLayoutChg chg="add">
          <pc:chgData name="HARSH LOHIA" userId="S::l.harsh@iitg.ac.in::21bd47f6-0ef6-4521-81da-5a6119d6adb5" providerId="AD" clId="Web-{E1AE5E53-DDE7-63EE-9F59-56DB973B1946}" dt="2023-09-29T02:12:02.699" v="487"/>
          <pc:sldLayoutMkLst>
            <pc:docMk/>
            <pc:sldMasterMk cId="2460954070" sldId="2147483660"/>
            <pc:sldLayoutMk cId="3146388984" sldId="2147483667"/>
          </pc:sldLayoutMkLst>
        </pc:sldLayoutChg>
        <pc:sldLayoutChg chg="add">
          <pc:chgData name="HARSH LOHIA" userId="S::l.harsh@iitg.ac.in::21bd47f6-0ef6-4521-81da-5a6119d6adb5" providerId="AD" clId="Web-{E1AE5E53-DDE7-63EE-9F59-56DB973B1946}" dt="2023-09-29T02:12:02.699" v="487"/>
          <pc:sldLayoutMkLst>
            <pc:docMk/>
            <pc:sldMasterMk cId="2460954070" sldId="2147483660"/>
            <pc:sldLayoutMk cId="3171841454" sldId="2147483668"/>
          </pc:sldLayoutMkLst>
        </pc:sldLayoutChg>
        <pc:sldLayoutChg chg="add">
          <pc:chgData name="HARSH LOHIA" userId="S::l.harsh@iitg.ac.in::21bd47f6-0ef6-4521-81da-5a6119d6adb5" providerId="AD" clId="Web-{E1AE5E53-DDE7-63EE-9F59-56DB973B1946}" dt="2023-09-29T02:12:02.699" v="487"/>
          <pc:sldLayoutMkLst>
            <pc:docMk/>
            <pc:sldMasterMk cId="2460954070" sldId="2147483660"/>
            <pc:sldLayoutMk cId="1718958274" sldId="2147483669"/>
          </pc:sldLayoutMkLst>
        </pc:sldLayoutChg>
        <pc:sldLayoutChg chg="add">
          <pc:chgData name="HARSH LOHIA" userId="S::l.harsh@iitg.ac.in::21bd47f6-0ef6-4521-81da-5a6119d6adb5" providerId="AD" clId="Web-{E1AE5E53-DDE7-63EE-9F59-56DB973B1946}" dt="2023-09-29T02:12:02.699" v="487"/>
          <pc:sldLayoutMkLst>
            <pc:docMk/>
            <pc:sldMasterMk cId="2460954070" sldId="2147483660"/>
            <pc:sldLayoutMk cId="2202905451" sldId="2147483670"/>
          </pc:sldLayoutMkLst>
        </pc:sldLayoutChg>
        <pc:sldLayoutChg chg="add">
          <pc:chgData name="HARSH LOHIA" userId="S::l.harsh@iitg.ac.in::21bd47f6-0ef6-4521-81da-5a6119d6adb5" providerId="AD" clId="Web-{E1AE5E53-DDE7-63EE-9F59-56DB973B1946}" dt="2023-09-29T02:12:02.699" v="487"/>
          <pc:sldLayoutMkLst>
            <pc:docMk/>
            <pc:sldMasterMk cId="2460954070" sldId="2147483660"/>
            <pc:sldLayoutMk cId="3479445657" sldId="2147483671"/>
          </pc:sldLayoutMkLst>
        </pc:sldLayoutChg>
      </pc:sldMasterChg>
    </pc:docChg>
  </pc:docChgLst>
  <pc:docChgLst>
    <pc:chgData name="HARSH LOHIA" userId="S::l.harsh@iitg.ac.in::21bd47f6-0ef6-4521-81da-5a6119d6adb5" providerId="AD" clId="Web-{5CE603A3-CEF1-F0C9-E264-AA4AD0F704E7}"/>
    <pc:docChg chg="modSld">
      <pc:chgData name="HARSH LOHIA" userId="S::l.harsh@iitg.ac.in::21bd47f6-0ef6-4521-81da-5a6119d6adb5" providerId="AD" clId="Web-{5CE603A3-CEF1-F0C9-E264-AA4AD0F704E7}" dt="2023-09-29T05:34:57.543" v="182" actId="20577"/>
      <pc:docMkLst>
        <pc:docMk/>
      </pc:docMkLst>
      <pc:sldChg chg="modSp">
        <pc:chgData name="HARSH LOHIA" userId="S::l.harsh@iitg.ac.in::21bd47f6-0ef6-4521-81da-5a6119d6adb5" providerId="AD" clId="Web-{5CE603A3-CEF1-F0C9-E264-AA4AD0F704E7}" dt="2023-09-29T05:34:57.543" v="182" actId="20577"/>
        <pc:sldMkLst>
          <pc:docMk/>
          <pc:sldMk cId="3143293681" sldId="264"/>
        </pc:sldMkLst>
        <pc:spChg chg="mod">
          <ac:chgData name="HARSH LOHIA" userId="S::l.harsh@iitg.ac.in::21bd47f6-0ef6-4521-81da-5a6119d6adb5" providerId="AD" clId="Web-{5CE603A3-CEF1-F0C9-E264-AA4AD0F704E7}" dt="2023-09-29T05:34:57.543" v="182" actId="20577"/>
          <ac:spMkLst>
            <pc:docMk/>
            <pc:sldMk cId="3143293681" sldId="264"/>
            <ac:spMk id="5" creationId="{C6709197-E0CA-0ED0-0A0F-49FEEE01DD56}"/>
          </ac:spMkLst>
        </pc:spChg>
      </pc:sldChg>
      <pc:sldChg chg="addSp modSp">
        <pc:chgData name="HARSH LOHIA" userId="S::l.harsh@iitg.ac.in::21bd47f6-0ef6-4521-81da-5a6119d6adb5" providerId="AD" clId="Web-{5CE603A3-CEF1-F0C9-E264-AA4AD0F704E7}" dt="2023-09-29T05:34:06.150" v="179" actId="20577"/>
        <pc:sldMkLst>
          <pc:docMk/>
          <pc:sldMk cId="2072797695" sldId="267"/>
        </pc:sldMkLst>
        <pc:spChg chg="mod">
          <ac:chgData name="HARSH LOHIA" userId="S::l.harsh@iitg.ac.in::21bd47f6-0ef6-4521-81da-5a6119d6adb5" providerId="AD" clId="Web-{5CE603A3-CEF1-F0C9-E264-AA4AD0F704E7}" dt="2023-09-29T05:28:20.093" v="163" actId="20577"/>
          <ac:spMkLst>
            <pc:docMk/>
            <pc:sldMk cId="2072797695" sldId="267"/>
            <ac:spMk id="2" creationId="{0AE39242-E494-CD41-D70A-259666A83996}"/>
          </ac:spMkLst>
        </pc:spChg>
        <pc:spChg chg="add mod">
          <ac:chgData name="HARSH LOHIA" userId="S::l.harsh@iitg.ac.in::21bd47f6-0ef6-4521-81da-5a6119d6adb5" providerId="AD" clId="Web-{5CE603A3-CEF1-F0C9-E264-AA4AD0F704E7}" dt="2023-09-29T05:34:06.150" v="179" actId="20577"/>
          <ac:spMkLst>
            <pc:docMk/>
            <pc:sldMk cId="2072797695" sldId="267"/>
            <ac:spMk id="7" creationId="{C3F9340D-759C-EA04-875B-C644BE63625F}"/>
          </ac:spMkLst>
        </pc:spChg>
      </pc:sldChg>
      <pc:sldChg chg="modSp">
        <pc:chgData name="HARSH LOHIA" userId="S::l.harsh@iitg.ac.in::21bd47f6-0ef6-4521-81da-5a6119d6adb5" providerId="AD" clId="Web-{5CE603A3-CEF1-F0C9-E264-AA4AD0F704E7}" dt="2023-09-29T05:23:44.272" v="158" actId="14100"/>
        <pc:sldMkLst>
          <pc:docMk/>
          <pc:sldMk cId="2813692426" sldId="268"/>
        </pc:sldMkLst>
        <pc:spChg chg="mod">
          <ac:chgData name="HARSH LOHIA" userId="S::l.harsh@iitg.ac.in::21bd47f6-0ef6-4521-81da-5a6119d6adb5" providerId="AD" clId="Web-{5CE603A3-CEF1-F0C9-E264-AA4AD0F704E7}" dt="2023-09-29T05:23:44.272" v="158" actId="14100"/>
          <ac:spMkLst>
            <pc:docMk/>
            <pc:sldMk cId="2813692426" sldId="268"/>
            <ac:spMk id="9" creationId="{F40F1356-8C66-0A48-C24C-0AE39B0CC316}"/>
          </ac:spMkLst>
        </pc:spChg>
      </pc:sldChg>
      <pc:sldChg chg="addSp modSp mod setBg">
        <pc:chgData name="HARSH LOHIA" userId="S::l.harsh@iitg.ac.in::21bd47f6-0ef6-4521-81da-5a6119d6adb5" providerId="AD" clId="Web-{5CE603A3-CEF1-F0C9-E264-AA4AD0F704E7}" dt="2023-09-29T04:50:29.241" v="156" actId="20577"/>
        <pc:sldMkLst>
          <pc:docMk/>
          <pc:sldMk cId="4143018942" sldId="269"/>
        </pc:sldMkLst>
        <pc:spChg chg="mod">
          <ac:chgData name="HARSH LOHIA" userId="S::l.harsh@iitg.ac.in::21bd47f6-0ef6-4521-81da-5a6119d6adb5" providerId="AD" clId="Web-{5CE603A3-CEF1-F0C9-E264-AA4AD0F704E7}" dt="2023-09-29T04:49:55.521" v="154"/>
          <ac:spMkLst>
            <pc:docMk/>
            <pc:sldMk cId="4143018942" sldId="269"/>
            <ac:spMk id="2" creationId="{681474F7-4B79-D19E-86C3-E4AA41932110}"/>
          </ac:spMkLst>
        </pc:spChg>
        <pc:spChg chg="mod">
          <ac:chgData name="HARSH LOHIA" userId="S::l.harsh@iitg.ac.in::21bd47f6-0ef6-4521-81da-5a6119d6adb5" providerId="AD" clId="Web-{5CE603A3-CEF1-F0C9-E264-AA4AD0F704E7}" dt="2023-09-29T04:50:29.241" v="156" actId="20577"/>
          <ac:spMkLst>
            <pc:docMk/>
            <pc:sldMk cId="4143018942" sldId="269"/>
            <ac:spMk id="3" creationId="{7E41C9C4-C239-183C-E51B-A5805232CE6F}"/>
          </ac:spMkLst>
        </pc:spChg>
        <pc:spChg chg="add">
          <ac:chgData name="HARSH LOHIA" userId="S::l.harsh@iitg.ac.in::21bd47f6-0ef6-4521-81da-5a6119d6adb5" providerId="AD" clId="Web-{5CE603A3-CEF1-F0C9-E264-AA4AD0F704E7}" dt="2023-09-29T04:49:55.521" v="154"/>
          <ac:spMkLst>
            <pc:docMk/>
            <pc:sldMk cId="4143018942" sldId="269"/>
            <ac:spMk id="8" creationId="{5A0118C5-4F8D-4CF4-BADD-53FEACC6C42A}"/>
          </ac:spMkLst>
        </pc:spChg>
        <pc:spChg chg="add">
          <ac:chgData name="HARSH LOHIA" userId="S::l.harsh@iitg.ac.in::21bd47f6-0ef6-4521-81da-5a6119d6adb5" providerId="AD" clId="Web-{5CE603A3-CEF1-F0C9-E264-AA4AD0F704E7}" dt="2023-09-29T04:49:55.521" v="154"/>
          <ac:spMkLst>
            <pc:docMk/>
            <pc:sldMk cId="4143018942" sldId="269"/>
            <ac:spMk id="10" creationId="{4E0A5C5C-2A95-428E-9F6A-0D29EBD57C9F}"/>
          </ac:spMkLst>
        </pc:spChg>
        <pc:spChg chg="add">
          <ac:chgData name="HARSH LOHIA" userId="S::l.harsh@iitg.ac.in::21bd47f6-0ef6-4521-81da-5a6119d6adb5" providerId="AD" clId="Web-{5CE603A3-CEF1-F0C9-E264-AA4AD0F704E7}" dt="2023-09-29T04:49:55.521" v="154"/>
          <ac:spMkLst>
            <pc:docMk/>
            <pc:sldMk cId="4143018942" sldId="269"/>
            <ac:spMk id="12" creationId="{1056F38F-7C4E-461D-8709-7D0024AE1F79}"/>
          </ac:spMkLst>
        </pc:spChg>
        <pc:spChg chg="add">
          <ac:chgData name="HARSH LOHIA" userId="S::l.harsh@iitg.ac.in::21bd47f6-0ef6-4521-81da-5a6119d6adb5" providerId="AD" clId="Web-{5CE603A3-CEF1-F0C9-E264-AA4AD0F704E7}" dt="2023-09-29T04:49:55.521" v="154"/>
          <ac:spMkLst>
            <pc:docMk/>
            <pc:sldMk cId="4143018942" sldId="269"/>
            <ac:spMk id="14" creationId="{C7278469-3C3C-49CE-AEEE-E176A4900B78}"/>
          </ac:spMkLst>
        </pc:spChg>
        <pc:spChg chg="add">
          <ac:chgData name="HARSH LOHIA" userId="S::l.harsh@iitg.ac.in::21bd47f6-0ef6-4521-81da-5a6119d6adb5" providerId="AD" clId="Web-{5CE603A3-CEF1-F0C9-E264-AA4AD0F704E7}" dt="2023-09-29T04:49:55.521" v="154"/>
          <ac:spMkLst>
            <pc:docMk/>
            <pc:sldMk cId="4143018942" sldId="269"/>
            <ac:spMk id="20" creationId="{4C6598AB-1C17-4D54-951C-A082D94ACB7A}"/>
          </ac:spMkLst>
        </pc:spChg>
        <pc:spChg chg="add">
          <ac:chgData name="HARSH LOHIA" userId="S::l.harsh@iitg.ac.in::21bd47f6-0ef6-4521-81da-5a6119d6adb5" providerId="AD" clId="Web-{5CE603A3-CEF1-F0C9-E264-AA4AD0F704E7}" dt="2023-09-29T04:49:55.521" v="154"/>
          <ac:spMkLst>
            <pc:docMk/>
            <pc:sldMk cId="4143018942" sldId="269"/>
            <ac:spMk id="22" creationId="{C83B66D7-137D-4AC1-B172-53D60F08BEB5}"/>
          </ac:spMkLst>
        </pc:spChg>
        <pc:spChg chg="add">
          <ac:chgData name="HARSH LOHIA" userId="S::l.harsh@iitg.ac.in::21bd47f6-0ef6-4521-81da-5a6119d6adb5" providerId="AD" clId="Web-{5CE603A3-CEF1-F0C9-E264-AA4AD0F704E7}" dt="2023-09-29T04:49:55.521" v="154"/>
          <ac:spMkLst>
            <pc:docMk/>
            <pc:sldMk cId="4143018942" sldId="269"/>
            <ac:spMk id="24" creationId="{F6B92503-6984-4D15-8B98-8718709B785D}"/>
          </ac:spMkLst>
        </pc:spChg>
        <pc:spChg chg="add">
          <ac:chgData name="HARSH LOHIA" userId="S::l.harsh@iitg.ac.in::21bd47f6-0ef6-4521-81da-5a6119d6adb5" providerId="AD" clId="Web-{5CE603A3-CEF1-F0C9-E264-AA4AD0F704E7}" dt="2023-09-29T04:49:55.521" v="154"/>
          <ac:spMkLst>
            <pc:docMk/>
            <pc:sldMk cId="4143018942" sldId="269"/>
            <ac:spMk id="26" creationId="{08DDF938-524E-4C18-A47D-C00627832366}"/>
          </ac:spMkLst>
        </pc:spChg>
        <pc:grpChg chg="add">
          <ac:chgData name="HARSH LOHIA" userId="S::l.harsh@iitg.ac.in::21bd47f6-0ef6-4521-81da-5a6119d6adb5" providerId="AD" clId="Web-{5CE603A3-CEF1-F0C9-E264-AA4AD0F704E7}" dt="2023-09-29T04:49:55.521" v="154"/>
          <ac:grpSpMkLst>
            <pc:docMk/>
            <pc:sldMk cId="4143018942" sldId="269"/>
            <ac:grpSpMk id="16" creationId="{93DC754C-7E09-422D-A8BB-AF632E90DFA2}"/>
          </ac:grpSpMkLst>
        </pc:grpChg>
        <pc:grpChg chg="add">
          <ac:chgData name="HARSH LOHIA" userId="S::l.harsh@iitg.ac.in::21bd47f6-0ef6-4521-81da-5a6119d6adb5" providerId="AD" clId="Web-{5CE603A3-CEF1-F0C9-E264-AA4AD0F704E7}" dt="2023-09-29T04:49:55.521" v="154"/>
          <ac:grpSpMkLst>
            <pc:docMk/>
            <pc:sldMk cId="4143018942" sldId="269"/>
            <ac:grpSpMk id="28" creationId="{3773FAF5-C452-4455-9411-D6AF5EBD4CA9}"/>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9/28/2023</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880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9/28/2023</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7161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9/28/2023</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54903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9/28/2023</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03036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9/28/2023</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2604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9/28/2023</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51111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9/28/2023</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83435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9/28/2023</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8784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9/28/2023</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24632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9/28/2023</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7576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9/28/2023</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0144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9/28/2023</a:t>
            </a:fld>
            <a:endParaRPr lang="en-US"/>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a:p>
        </p:txBody>
      </p:sp>
    </p:spTree>
    <p:extLst>
      <p:ext uri="{BB962C8B-B14F-4D97-AF65-F5344CB8AC3E}">
        <p14:creationId xmlns:p14="http://schemas.microsoft.com/office/powerpoint/2010/main" val="3330319899"/>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4B04182-BBFB-AB05-0885-6E210C002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8389" y="745440"/>
            <a:ext cx="4797011" cy="3559859"/>
          </a:xfrm>
        </p:spPr>
        <p:txBody>
          <a:bodyPr anchor="t">
            <a:normAutofit/>
          </a:bodyPr>
          <a:lstStyle/>
          <a:p>
            <a:r>
              <a:rPr lang="en-US" sz="4800" b="1" u="sng">
                <a:latin typeface="Calibri"/>
                <a:ea typeface="Calibri"/>
                <a:cs typeface="Calibri"/>
              </a:rPr>
              <a:t>Zero-shot egocentric action recognition</a:t>
            </a:r>
            <a:r>
              <a:rPr lang="en-US" sz="4800">
                <a:latin typeface="Calibri"/>
                <a:ea typeface="Calibri"/>
                <a:cs typeface="Calibri"/>
              </a:rPr>
              <a:t> </a:t>
            </a:r>
            <a:endParaRPr lang="en-US" sz="4800"/>
          </a:p>
        </p:txBody>
      </p:sp>
      <p:sp>
        <p:nvSpPr>
          <p:cNvPr id="3" name="Subtitle 2"/>
          <p:cNvSpPr>
            <a:spLocks noGrp="1"/>
          </p:cNvSpPr>
          <p:nvPr>
            <p:ph type="subTitle" idx="1"/>
          </p:nvPr>
        </p:nvSpPr>
        <p:spPr>
          <a:xfrm>
            <a:off x="308388" y="5517651"/>
            <a:ext cx="1723439" cy="654549"/>
          </a:xfrm>
        </p:spPr>
        <p:txBody>
          <a:bodyPr anchor="b">
            <a:normAutofit fontScale="70000" lnSpcReduction="20000"/>
          </a:bodyPr>
          <a:lstStyle/>
          <a:p>
            <a:r>
              <a:rPr lang="en-US"/>
              <a:t>PHASE 1</a:t>
            </a:r>
          </a:p>
          <a:p>
            <a:r>
              <a:rPr lang="en-US"/>
              <a:t>TEAM SIGMA</a:t>
            </a:r>
          </a:p>
        </p:txBody>
      </p:sp>
      <p:pic>
        <p:nvPicPr>
          <p:cNvPr id="35" name="Picture 34">
            <a:extLst>
              <a:ext uri="{FF2B5EF4-FFF2-40B4-BE49-F238E27FC236}">
                <a16:creationId xmlns:a16="http://schemas.microsoft.com/office/drawing/2014/main" id="{5AFE7A86-2D5A-CA26-0E33-9933A6BE6DE1}"/>
              </a:ext>
            </a:extLst>
          </p:cNvPr>
          <p:cNvPicPr>
            <a:picLocks noChangeAspect="1"/>
          </p:cNvPicPr>
          <p:nvPr/>
        </p:nvPicPr>
        <p:blipFill rotWithShape="1">
          <a:blip r:embed="rId2"/>
          <a:srcRect l="20088" r="20668" b="-10"/>
          <a:stretch/>
        </p:blipFill>
        <p:spPr>
          <a:xfrm>
            <a:off x="6101169" y="10"/>
            <a:ext cx="6090831" cy="6857990"/>
          </a:xfrm>
          <a:custGeom>
            <a:avLst/>
            <a:gdLst/>
            <a:ahLst/>
            <a:cxnLst/>
            <a:rect l="l" t="t" r="r" b="b"/>
            <a:pathLst>
              <a:path w="6090831" h="6858000">
                <a:moveTo>
                  <a:pt x="677913" y="0"/>
                </a:moveTo>
                <a:lnTo>
                  <a:pt x="6090831" y="0"/>
                </a:lnTo>
                <a:lnTo>
                  <a:pt x="6090831" y="6858000"/>
                </a:lnTo>
                <a:lnTo>
                  <a:pt x="677913" y="6858000"/>
                </a:lnTo>
                <a:cubicBezTo>
                  <a:pt x="303512" y="6858000"/>
                  <a:pt x="0" y="6554488"/>
                  <a:pt x="0" y="6180087"/>
                </a:cubicBezTo>
                <a:lnTo>
                  <a:pt x="0" y="677913"/>
                </a:lnTo>
                <a:cubicBezTo>
                  <a:pt x="0" y="303512"/>
                  <a:pt x="303512" y="0"/>
                  <a:pt x="677913" y="0"/>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A042AA3-5BE5-3AE5-5A03-B899D5ADD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7AF937-2A82-B69C-23A8-340B41128AE4}"/>
              </a:ext>
            </a:extLst>
          </p:cNvPr>
          <p:cNvSpPr>
            <a:spLocks noGrp="1"/>
          </p:cNvSpPr>
          <p:nvPr>
            <p:ph type="title"/>
          </p:nvPr>
        </p:nvSpPr>
        <p:spPr>
          <a:xfrm>
            <a:off x="426444" y="306649"/>
            <a:ext cx="4419122" cy="653077"/>
          </a:xfrm>
        </p:spPr>
        <p:txBody>
          <a:bodyPr anchor="b">
            <a:normAutofit fontScale="90000"/>
          </a:bodyPr>
          <a:lstStyle/>
          <a:p>
            <a:r>
              <a:rPr lang="en-US" b="0">
                <a:solidFill>
                  <a:srgbClr val="000000"/>
                </a:solidFill>
              </a:rPr>
              <a:t>Architecture</a:t>
            </a:r>
            <a:endParaRPr lang="en-US">
              <a:solidFill>
                <a:srgbClr val="000000"/>
              </a:solidFill>
            </a:endParaRPr>
          </a:p>
        </p:txBody>
      </p:sp>
      <p:sp>
        <p:nvSpPr>
          <p:cNvPr id="4" name="Date Placeholder 3">
            <a:extLst>
              <a:ext uri="{FF2B5EF4-FFF2-40B4-BE49-F238E27FC236}">
                <a16:creationId xmlns:a16="http://schemas.microsoft.com/office/drawing/2014/main" id="{A6B27DC4-F9C0-4BD9-60AE-120048B451DB}"/>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rgbClr val="000000"/>
                </a:solidFill>
              </a:rPr>
              <a:pPr>
                <a:spcAft>
                  <a:spcPts val="600"/>
                </a:spcAft>
              </a:pPr>
              <a:t>9/28/2023</a:t>
            </a:fld>
            <a:endParaRPr lang="en-US">
              <a:solidFill>
                <a:srgbClr val="000000"/>
              </a:solidFill>
            </a:endParaRPr>
          </a:p>
        </p:txBody>
      </p:sp>
      <p:sp useBgFill="1">
        <p:nvSpPr>
          <p:cNvPr id="29" name="Freeform: Shape 28">
            <a:extLst>
              <a:ext uri="{FF2B5EF4-FFF2-40B4-BE49-F238E27FC236}">
                <a16:creationId xmlns:a16="http://schemas.microsoft.com/office/drawing/2014/main" id="{8F025063-E4F8-5B1B-E865-AD8F346B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3224" y="0"/>
            <a:ext cx="7122654" cy="6858000"/>
          </a:xfrm>
          <a:custGeom>
            <a:avLst/>
            <a:gdLst>
              <a:gd name="connsiteX0" fmla="*/ 677913 w 7122654"/>
              <a:gd name="connsiteY0" fmla="*/ 0 h 6858000"/>
              <a:gd name="connsiteX1" fmla="*/ 1701556 w 7122654"/>
              <a:gd name="connsiteY1" fmla="*/ 0 h 6858000"/>
              <a:gd name="connsiteX2" fmla="*/ 6099011 w 7122654"/>
              <a:gd name="connsiteY2" fmla="*/ 0 h 6858000"/>
              <a:gd name="connsiteX3" fmla="*/ 7122654 w 7122654"/>
              <a:gd name="connsiteY3" fmla="*/ 0 h 6858000"/>
              <a:gd name="connsiteX4" fmla="*/ 7122654 w 7122654"/>
              <a:gd name="connsiteY4" fmla="*/ 6858000 h 6858000"/>
              <a:gd name="connsiteX5" fmla="*/ 6099011 w 7122654"/>
              <a:gd name="connsiteY5" fmla="*/ 6858000 h 6858000"/>
              <a:gd name="connsiteX6" fmla="*/ 1701556 w 7122654"/>
              <a:gd name="connsiteY6" fmla="*/ 6858000 h 6858000"/>
              <a:gd name="connsiteX7" fmla="*/ 677913 w 7122654"/>
              <a:gd name="connsiteY7" fmla="*/ 6858000 h 6858000"/>
              <a:gd name="connsiteX8" fmla="*/ 0 w 7122654"/>
              <a:gd name="connsiteY8" fmla="*/ 6180087 h 6858000"/>
              <a:gd name="connsiteX9" fmla="*/ 0 w 7122654"/>
              <a:gd name="connsiteY9" fmla="*/ 677913 h 6858000"/>
              <a:gd name="connsiteX10" fmla="*/ 677913 w 7122654"/>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22654" h="6858000">
                <a:moveTo>
                  <a:pt x="677913" y="0"/>
                </a:moveTo>
                <a:lnTo>
                  <a:pt x="1701556" y="0"/>
                </a:lnTo>
                <a:lnTo>
                  <a:pt x="6099011" y="0"/>
                </a:lnTo>
                <a:lnTo>
                  <a:pt x="7122654" y="0"/>
                </a:lnTo>
                <a:lnTo>
                  <a:pt x="7122654" y="6858000"/>
                </a:lnTo>
                <a:lnTo>
                  <a:pt x="6099011" y="6858000"/>
                </a:lnTo>
                <a:lnTo>
                  <a:pt x="1701556"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8487D3-7DA5-49A0-1A4E-615921CBC249}"/>
              </a:ext>
            </a:extLst>
          </p:cNvPr>
          <p:cNvSpPr>
            <a:spLocks noGrp="1"/>
          </p:cNvSpPr>
          <p:nvPr>
            <p:ph idx="1"/>
          </p:nvPr>
        </p:nvSpPr>
        <p:spPr>
          <a:xfrm>
            <a:off x="6015134" y="623554"/>
            <a:ext cx="5306009" cy="5553409"/>
          </a:xfrm>
        </p:spPr>
        <p:txBody>
          <a:bodyPr vert="horz" lIns="91440" tIns="45720" rIns="91440" bIns="45720" rtlCol="0" anchor="t">
            <a:normAutofit/>
          </a:bodyPr>
          <a:lstStyle/>
          <a:p>
            <a:pPr>
              <a:lnSpc>
                <a:spcPct val="110000"/>
              </a:lnSpc>
            </a:pPr>
            <a:r>
              <a:rPr lang="en-US" sz="1700" dirty="0">
                <a:ea typeface="+mn-lt"/>
                <a:cs typeface="+mn-lt"/>
              </a:rPr>
              <a:t>Two separate neural networks, processed video inputs composed of ordered frames, with each frame represented as Fi </a:t>
            </a:r>
            <a:r>
              <a:rPr lang="en-US" sz="1700" dirty="0">
                <a:latin typeface="Cambria Math"/>
                <a:ea typeface="Cambria Math"/>
              </a:rPr>
              <a:t>∈</a:t>
            </a:r>
            <a:r>
              <a:rPr lang="en-US" sz="1700" dirty="0">
                <a:ea typeface="+mn-lt"/>
                <a:cs typeface="+mn-lt"/>
              </a:rPr>
              <a:t> R224x224x3.</a:t>
            </a:r>
          </a:p>
          <a:p>
            <a:pPr>
              <a:lnSpc>
                <a:spcPct val="110000"/>
              </a:lnSpc>
            </a:pPr>
            <a:r>
              <a:rPr lang="en-US" sz="1700" dirty="0"/>
              <a:t>The neural networks comprised of ResNet50 as CNN and </a:t>
            </a:r>
            <a:r>
              <a:rPr lang="en-US" sz="1700" dirty="0" err="1"/>
              <a:t>ConvLSTM</a:t>
            </a:r>
            <a:r>
              <a:rPr lang="en-US" sz="1700" dirty="0"/>
              <a:t> as RNN on top, </a:t>
            </a:r>
            <a:r>
              <a:rPr lang="en-US" sz="1700" dirty="0">
                <a:ea typeface="+mn-lt"/>
                <a:cs typeface="+mn-lt"/>
              </a:rPr>
              <a:t>and a single Fully-Connected (FC) layer as the classifier.</a:t>
            </a:r>
            <a:endParaRPr lang="en-US" sz="1700" dirty="0"/>
          </a:p>
          <a:p>
            <a:pPr>
              <a:lnSpc>
                <a:spcPct val="110000"/>
              </a:lnSpc>
            </a:pPr>
            <a:r>
              <a:rPr lang="en-US" sz="1700" dirty="0">
                <a:ea typeface="+mn-lt"/>
                <a:cs typeface="+mn-lt"/>
              </a:rPr>
              <a:t>The networks output two probability distributions (verbs and objects) which are then combined with an action prior sampled from text corpora to infer the most probable action.</a:t>
            </a:r>
            <a:endParaRPr lang="en-US" sz="1700" dirty="0"/>
          </a:p>
          <a:p>
            <a:pPr>
              <a:lnSpc>
                <a:spcPct val="110000"/>
              </a:lnSpc>
            </a:pPr>
            <a:endParaRPr lang="en-US" sz="1700" dirty="0"/>
          </a:p>
          <a:p>
            <a:pPr marL="0" indent="0">
              <a:lnSpc>
                <a:spcPct val="110000"/>
              </a:lnSpc>
              <a:buNone/>
            </a:pPr>
            <a:r>
              <a:rPr lang="en-US" sz="2000" dirty="0"/>
              <a:t>Limitations: </a:t>
            </a:r>
          </a:p>
          <a:p>
            <a:pPr>
              <a:lnSpc>
                <a:spcPct val="110000"/>
              </a:lnSpc>
            </a:pPr>
            <a:r>
              <a:rPr lang="en-US" sz="1700" dirty="0"/>
              <a:t>The choice of knowledge source is critical in improving the performance of the model.</a:t>
            </a:r>
          </a:p>
        </p:txBody>
      </p:sp>
      <p:sp>
        <p:nvSpPr>
          <p:cNvPr id="5" name="Footer Placeholder 4">
            <a:extLst>
              <a:ext uri="{FF2B5EF4-FFF2-40B4-BE49-F238E27FC236}">
                <a16:creationId xmlns:a16="http://schemas.microsoft.com/office/drawing/2014/main" id="{2FF7475F-CCCB-1452-A87E-6F79206CA459}"/>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FCB3EF11-AC54-7CB2-16A9-6934564CD994}"/>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pPr>
                <a:spcAft>
                  <a:spcPts val="600"/>
                </a:spcAft>
              </a:pPr>
              <a:t>10</a:t>
            </a:fld>
            <a:endParaRPr lang="en-US"/>
          </a:p>
        </p:txBody>
      </p:sp>
      <p:pic>
        <p:nvPicPr>
          <p:cNvPr id="8" name="Picture 7" descr="A diagram of a network connection&#10;&#10;Description automatically generated">
            <a:extLst>
              <a:ext uri="{FF2B5EF4-FFF2-40B4-BE49-F238E27FC236}">
                <a16:creationId xmlns:a16="http://schemas.microsoft.com/office/drawing/2014/main" id="{4F478510-988D-AE62-790E-29FB27E0AF56}"/>
              </a:ext>
            </a:extLst>
          </p:cNvPr>
          <p:cNvPicPr>
            <a:picLocks noChangeAspect="1"/>
          </p:cNvPicPr>
          <p:nvPr/>
        </p:nvPicPr>
        <p:blipFill>
          <a:blip r:embed="rId2"/>
          <a:stretch>
            <a:fillRect/>
          </a:stretch>
        </p:blipFill>
        <p:spPr>
          <a:xfrm>
            <a:off x="-8586" y="1632852"/>
            <a:ext cx="5104325" cy="2658578"/>
          </a:xfrm>
          <a:prstGeom prst="rect">
            <a:avLst/>
          </a:prstGeom>
        </p:spPr>
      </p:pic>
    </p:spTree>
    <p:extLst>
      <p:ext uri="{BB962C8B-B14F-4D97-AF65-F5344CB8AC3E}">
        <p14:creationId xmlns:p14="http://schemas.microsoft.com/office/powerpoint/2010/main" val="99659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9242-E494-CD41-D70A-259666A83996}"/>
              </a:ext>
            </a:extLst>
          </p:cNvPr>
          <p:cNvSpPr>
            <a:spLocks noGrp="1"/>
          </p:cNvSpPr>
          <p:nvPr>
            <p:ph type="title"/>
          </p:nvPr>
        </p:nvSpPr>
        <p:spPr>
          <a:xfrm>
            <a:off x="331478" y="770293"/>
            <a:ext cx="11746291" cy="1438780"/>
          </a:xfrm>
        </p:spPr>
        <p:txBody>
          <a:bodyPr>
            <a:normAutofit/>
          </a:bodyPr>
          <a:lstStyle/>
          <a:p>
            <a:r>
              <a:rPr lang="en-US" dirty="0">
                <a:ea typeface="+mj-lt"/>
                <a:cs typeface="+mj-lt"/>
              </a:rPr>
              <a:t>Open-world egocentric action recognition with zero supervision</a:t>
            </a:r>
            <a:endParaRPr lang="en-US" dirty="0"/>
          </a:p>
          <a:p>
            <a:endParaRPr lang="en-US" dirty="0"/>
          </a:p>
        </p:txBody>
      </p:sp>
      <p:sp>
        <p:nvSpPr>
          <p:cNvPr id="3" name="Content Placeholder 2">
            <a:extLst>
              <a:ext uri="{FF2B5EF4-FFF2-40B4-BE49-F238E27FC236}">
                <a16:creationId xmlns:a16="http://schemas.microsoft.com/office/drawing/2014/main" id="{DA0244AC-982D-9943-9F2E-5224F05BBE00}"/>
              </a:ext>
            </a:extLst>
          </p:cNvPr>
          <p:cNvSpPr>
            <a:spLocks noGrp="1"/>
          </p:cNvSpPr>
          <p:nvPr>
            <p:ph idx="1"/>
          </p:nvPr>
        </p:nvSpPr>
        <p:spPr>
          <a:xfrm>
            <a:off x="404740" y="2064326"/>
            <a:ext cx="11503838" cy="4793817"/>
          </a:xfrm>
        </p:spPr>
        <p:txBody>
          <a:bodyPr vert="horz" lIns="91440" tIns="45720" rIns="91440" bIns="45720" rtlCol="0" anchor="t">
            <a:normAutofit/>
          </a:bodyPr>
          <a:lstStyle/>
          <a:p>
            <a:r>
              <a:rPr lang="en-US" dirty="0">
                <a:ea typeface="+mn-lt"/>
                <a:cs typeface="+mn-lt"/>
              </a:rPr>
              <a:t>This paper,  presents one of the first works on open-world action recognition in egocentric video.</a:t>
            </a:r>
            <a:endParaRPr lang="en-US" dirty="0"/>
          </a:p>
          <a:p>
            <a:r>
              <a:rPr lang="en-US" dirty="0">
                <a:ea typeface="+mn-lt"/>
                <a:cs typeface="+mn-lt"/>
              </a:rPr>
              <a:t>This paper formulates a novel approach that integrates commonsense knowledge and symbolic reasoning with the representation learning capabilities of deep neural networks to overcome the dependence on annotated training data.</a:t>
            </a:r>
            <a:endParaRPr lang="en-US" dirty="0"/>
          </a:p>
          <a:p>
            <a:r>
              <a:rPr lang="en-US" dirty="0">
                <a:ea typeface="+mn-lt"/>
                <a:cs typeface="+mn-lt"/>
              </a:rPr>
              <a:t>This approach generalizes well across domains without any supervision, including access to target domain data. This is a key difference between this approach and other models (including ZSL approaches), which have access to the target domain data for other known classes and are only expected to learn correspondences for a small number of “unseen” classes.</a:t>
            </a:r>
            <a:endParaRPr lang="en-US" dirty="0"/>
          </a:p>
          <a:p>
            <a:r>
              <a:rPr lang="en-US" dirty="0">
                <a:ea typeface="+mn-lt"/>
                <a:cs typeface="+mn-lt"/>
              </a:rPr>
              <a:t>This approach uses a general-purpose knowledge base that is not specifically tailored for the specific domain and has no learned correspondence in the target domain.</a:t>
            </a:r>
            <a:endParaRPr lang="en-US" dirty="0"/>
          </a:p>
          <a:p>
            <a:r>
              <a:rPr lang="en-US" dirty="0">
                <a:ea typeface="+mn-lt"/>
                <a:cs typeface="+mn-lt"/>
              </a:rPr>
              <a:t>This model employs the concept Net as the source of graph-based commonsense Knowledge.</a:t>
            </a:r>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822104DE-A994-D645-6C39-439560730092}"/>
              </a:ext>
            </a:extLst>
          </p:cNvPr>
          <p:cNvSpPr>
            <a:spLocks noGrp="1"/>
          </p:cNvSpPr>
          <p:nvPr>
            <p:ph type="dt" sz="half" idx="10"/>
          </p:nvPr>
        </p:nvSpPr>
        <p:spPr/>
        <p:txBody>
          <a:bodyPr/>
          <a:lstStyle/>
          <a:p>
            <a:fld id="{0F996519-E62D-4F8C-AE1E-36928EC7D15C}" type="datetime1">
              <a:rPr lang="en-US" smtClean="0"/>
              <a:t>9/28/2023</a:t>
            </a:fld>
            <a:endParaRPr lang="en-US"/>
          </a:p>
        </p:txBody>
      </p:sp>
      <p:sp>
        <p:nvSpPr>
          <p:cNvPr id="5" name="Footer Placeholder 4">
            <a:extLst>
              <a:ext uri="{FF2B5EF4-FFF2-40B4-BE49-F238E27FC236}">
                <a16:creationId xmlns:a16="http://schemas.microsoft.com/office/drawing/2014/main" id="{C544B734-3909-64ED-D41F-4CC17934E84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8CBAE47-282E-1AE9-C63A-1986936EE000}"/>
              </a:ext>
            </a:extLst>
          </p:cNvPr>
          <p:cNvSpPr>
            <a:spLocks noGrp="1"/>
          </p:cNvSpPr>
          <p:nvPr>
            <p:ph type="sldNum" sz="quarter" idx="12"/>
          </p:nvPr>
        </p:nvSpPr>
        <p:spPr/>
        <p:txBody>
          <a:bodyPr/>
          <a:lstStyle/>
          <a:p>
            <a:fld id="{6E91CC32-6A6B-4E2E-BBA1-6864F305DA26}" type="slidenum">
              <a:rPr lang="en-US" smtClean="0"/>
              <a:t>11</a:t>
            </a:fld>
            <a:endParaRPr lang="en-US"/>
          </a:p>
        </p:txBody>
      </p:sp>
      <p:sp>
        <p:nvSpPr>
          <p:cNvPr id="7" name="TextBox 6">
            <a:extLst>
              <a:ext uri="{FF2B5EF4-FFF2-40B4-BE49-F238E27FC236}">
                <a16:creationId xmlns:a16="http://schemas.microsoft.com/office/drawing/2014/main" id="{C3F9340D-759C-EA04-875B-C644BE63625F}"/>
              </a:ext>
            </a:extLst>
          </p:cNvPr>
          <p:cNvSpPr txBox="1"/>
          <p:nvPr/>
        </p:nvSpPr>
        <p:spPr>
          <a:xfrm rot="-10800000" flipV="1">
            <a:off x="508361" y="1461348"/>
            <a:ext cx="1076264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a:latin typeface="Calibri"/>
                <a:ea typeface="Calibri"/>
                <a:cs typeface="Calibri"/>
              </a:rPr>
              <a:t>Sathyanarayanan N. Aakur</a:t>
            </a:r>
            <a:r>
              <a:rPr lang="en-US" sz="1400" i="1" dirty="0">
                <a:latin typeface="Cambria Math"/>
                <a:ea typeface="Cambria Math"/>
              </a:rPr>
              <a:t>∗</a:t>
            </a:r>
            <a:r>
              <a:rPr lang="en-US" sz="1400" i="1" dirty="0">
                <a:latin typeface="Calibri"/>
                <a:ea typeface="Calibri"/>
                <a:cs typeface="Calibri"/>
              </a:rPr>
              <a:t>, Sanjoy Kundu, Nikhil Gunti Department of Computer Science, Oklahoma State University, Stillwater, OK 74078, USA</a:t>
            </a:r>
            <a:endParaRPr lang="en-US" sz="1400" i="1" dirty="0"/>
          </a:p>
        </p:txBody>
      </p:sp>
    </p:spTree>
    <p:extLst>
      <p:ext uri="{BB962C8B-B14F-4D97-AF65-F5344CB8AC3E}">
        <p14:creationId xmlns:p14="http://schemas.microsoft.com/office/powerpoint/2010/main" val="207279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erson holding a knife with peanut butter on a plate&#10;&#10;Description automatically generated">
            <a:extLst>
              <a:ext uri="{FF2B5EF4-FFF2-40B4-BE49-F238E27FC236}">
                <a16:creationId xmlns:a16="http://schemas.microsoft.com/office/drawing/2014/main" id="{016C3C37-58DD-1438-BACB-9E2561C9F7D3}"/>
              </a:ext>
            </a:extLst>
          </p:cNvPr>
          <p:cNvPicPr>
            <a:picLocks noGrp="1" noChangeAspect="1"/>
          </p:cNvPicPr>
          <p:nvPr>
            <p:ph idx="1"/>
          </p:nvPr>
        </p:nvPicPr>
        <p:blipFill>
          <a:blip r:embed="rId2"/>
          <a:stretch>
            <a:fillRect/>
          </a:stretch>
        </p:blipFill>
        <p:spPr>
          <a:xfrm>
            <a:off x="7379324" y="183499"/>
            <a:ext cx="4297217" cy="3290742"/>
          </a:xfrm>
        </p:spPr>
      </p:pic>
      <p:sp>
        <p:nvSpPr>
          <p:cNvPr id="4" name="Date Placeholder 3">
            <a:extLst>
              <a:ext uri="{FF2B5EF4-FFF2-40B4-BE49-F238E27FC236}">
                <a16:creationId xmlns:a16="http://schemas.microsoft.com/office/drawing/2014/main" id="{7B5025F2-06AA-40CE-EFF3-90A2E10512CF}"/>
              </a:ext>
            </a:extLst>
          </p:cNvPr>
          <p:cNvSpPr>
            <a:spLocks noGrp="1"/>
          </p:cNvSpPr>
          <p:nvPr>
            <p:ph type="dt" sz="half" idx="10"/>
          </p:nvPr>
        </p:nvSpPr>
        <p:spPr/>
        <p:txBody>
          <a:bodyPr/>
          <a:lstStyle/>
          <a:p>
            <a:fld id="{0F996519-E62D-4F8C-AE1E-36928EC7D15C}" type="datetime1">
              <a:rPr lang="en-US" smtClean="0"/>
              <a:t>9/28/2023</a:t>
            </a:fld>
            <a:endParaRPr lang="en-US"/>
          </a:p>
        </p:txBody>
      </p:sp>
      <p:sp>
        <p:nvSpPr>
          <p:cNvPr id="5" name="Footer Placeholder 4">
            <a:extLst>
              <a:ext uri="{FF2B5EF4-FFF2-40B4-BE49-F238E27FC236}">
                <a16:creationId xmlns:a16="http://schemas.microsoft.com/office/drawing/2014/main" id="{0E839DF9-06B6-C222-EA6F-80A256CE041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B5ED2B1-08F4-9306-A6ED-B4155AAE5DA6}"/>
              </a:ext>
            </a:extLst>
          </p:cNvPr>
          <p:cNvSpPr>
            <a:spLocks noGrp="1"/>
          </p:cNvSpPr>
          <p:nvPr>
            <p:ph type="sldNum" sz="quarter" idx="12"/>
          </p:nvPr>
        </p:nvSpPr>
        <p:spPr/>
        <p:txBody>
          <a:bodyPr/>
          <a:lstStyle/>
          <a:p>
            <a:fld id="{6E91CC32-6A6B-4E2E-BBA1-6864F305DA26}" type="slidenum">
              <a:rPr lang="en-US" smtClean="0"/>
              <a:t>12</a:t>
            </a:fld>
            <a:endParaRPr lang="en-US"/>
          </a:p>
        </p:txBody>
      </p:sp>
      <p:pic>
        <p:nvPicPr>
          <p:cNvPr id="8" name="Picture 7" descr="A diagram of food and a person&#10;&#10;Description automatically generated">
            <a:extLst>
              <a:ext uri="{FF2B5EF4-FFF2-40B4-BE49-F238E27FC236}">
                <a16:creationId xmlns:a16="http://schemas.microsoft.com/office/drawing/2014/main" id="{86029B16-53EF-CA6F-FC38-32D5F8497230}"/>
              </a:ext>
            </a:extLst>
          </p:cNvPr>
          <p:cNvPicPr>
            <a:picLocks noChangeAspect="1"/>
          </p:cNvPicPr>
          <p:nvPr/>
        </p:nvPicPr>
        <p:blipFill>
          <a:blip r:embed="rId3"/>
          <a:stretch>
            <a:fillRect/>
          </a:stretch>
        </p:blipFill>
        <p:spPr>
          <a:xfrm>
            <a:off x="7437583" y="3783953"/>
            <a:ext cx="4290290" cy="2661367"/>
          </a:xfrm>
          <a:prstGeom prst="rect">
            <a:avLst/>
          </a:prstGeom>
        </p:spPr>
      </p:pic>
      <p:sp>
        <p:nvSpPr>
          <p:cNvPr id="9" name="TextBox 8">
            <a:extLst>
              <a:ext uri="{FF2B5EF4-FFF2-40B4-BE49-F238E27FC236}">
                <a16:creationId xmlns:a16="http://schemas.microsoft.com/office/drawing/2014/main" id="{F40F1356-8C66-0A48-C24C-0AE39B0CC316}"/>
              </a:ext>
            </a:extLst>
          </p:cNvPr>
          <p:cNvSpPr txBox="1"/>
          <p:nvPr/>
        </p:nvSpPr>
        <p:spPr>
          <a:xfrm>
            <a:off x="721590" y="643178"/>
            <a:ext cx="5964910"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The model was able to arrive at the correct interpretation even when the target noun and verb were not the top-1 prediction.</a:t>
            </a:r>
          </a:p>
          <a:p>
            <a:endParaRPr lang="en-US" dirty="0">
              <a:ea typeface="+mn-lt"/>
              <a:cs typeface="+mn-lt"/>
            </a:endParaRPr>
          </a:p>
          <a:p>
            <a:r>
              <a:rPr lang="en-US" dirty="0">
                <a:ea typeface="+mn-lt"/>
                <a:cs typeface="+mn-lt"/>
              </a:rPr>
              <a:t>The label peanut butter was not in the top-5 labels for the noun initially. Still, the inference process considered it as a possible object based on the presence of the verb spread and helped arrive at the </a:t>
            </a:r>
            <a:endParaRPr lang="en-US" dirty="0" err="1"/>
          </a:p>
          <a:p>
            <a:r>
              <a:rPr lang="en-US" dirty="0">
                <a:ea typeface="+mn-lt"/>
                <a:cs typeface="+mn-lt"/>
              </a:rPr>
              <a:t>the final interpretation, which captures the semantics of the scene beyond semantic correspondences between nouns.</a:t>
            </a:r>
            <a:endParaRPr lang="en-US" dirty="0"/>
          </a:p>
          <a:p>
            <a:endParaRPr lang="en-US" dirty="0"/>
          </a:p>
          <a:p>
            <a:endParaRPr lang="en-US" dirty="0"/>
          </a:p>
          <a:p>
            <a:r>
              <a:rPr lang="en-US" dirty="0"/>
              <a:t>The limitation of this model is its </a:t>
            </a:r>
            <a:r>
              <a:rPr lang="en-US" dirty="0" err="1"/>
              <a:t>dependancy</a:t>
            </a:r>
            <a:r>
              <a:rPr lang="en-US" dirty="0"/>
              <a:t> on an external knowledge based which is not available locally and has to be </a:t>
            </a:r>
            <a:r>
              <a:rPr lang="en-US" dirty="0" err="1"/>
              <a:t>accesed</a:t>
            </a:r>
            <a:r>
              <a:rPr lang="en-US" dirty="0"/>
              <a:t> through web increasing response time and lack of full control on model.</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13692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Financial graphs on a dark display">
            <a:extLst>
              <a:ext uri="{FF2B5EF4-FFF2-40B4-BE49-F238E27FC236}">
                <a16:creationId xmlns:a16="http://schemas.microsoft.com/office/drawing/2014/main" id="{DD2C225F-1676-7477-2159-85CBBF7381FD}"/>
              </a:ext>
            </a:extLst>
          </p:cNvPr>
          <p:cNvPicPr>
            <a:picLocks noChangeAspect="1"/>
          </p:cNvPicPr>
          <p:nvPr/>
        </p:nvPicPr>
        <p:blipFill rotWithShape="1">
          <a:blip r:embed="rId2">
            <a:alphaModFix amt="35000"/>
          </a:blip>
          <a:srcRect t="10000"/>
          <a:stretch/>
        </p:blipFill>
        <p:spPr>
          <a:xfrm>
            <a:off x="20" y="10"/>
            <a:ext cx="12191979" cy="6857990"/>
          </a:xfrm>
          <a:prstGeom prst="rect">
            <a:avLst/>
          </a:prstGeom>
        </p:spPr>
      </p:pic>
      <p:sp>
        <p:nvSpPr>
          <p:cNvPr id="2" name="Title 1"/>
          <p:cNvSpPr>
            <a:spLocks noGrp="1"/>
          </p:cNvSpPr>
          <p:nvPr>
            <p:ph type="title"/>
          </p:nvPr>
        </p:nvSpPr>
        <p:spPr>
          <a:xfrm>
            <a:off x="881743" y="256268"/>
            <a:ext cx="10515600" cy="1031649"/>
          </a:xfrm>
        </p:spPr>
        <p:txBody>
          <a:bodyPr>
            <a:normAutofit fontScale="90000"/>
          </a:bodyPr>
          <a:lstStyle/>
          <a:p>
            <a:r>
              <a:rPr lang="en-US" sz="3700">
                <a:solidFill>
                  <a:srgbClr val="FFFFFF"/>
                </a:solidFill>
                <a:ea typeface="+mj-lt"/>
                <a:cs typeface="+mj-lt"/>
              </a:rPr>
              <a:t>Incorporating Visual Grounding in GCN for Zero-Shot Learning of Human Object Interaction Actions</a:t>
            </a:r>
            <a:endParaRPr lang="en-US" sz="3700">
              <a:solidFill>
                <a:srgbClr val="FFFFFF"/>
              </a:solidFill>
              <a:ea typeface="Calibri Light"/>
              <a:cs typeface="Calibri Light"/>
            </a:endParaRPr>
          </a:p>
        </p:txBody>
      </p:sp>
      <p:sp>
        <p:nvSpPr>
          <p:cNvPr id="3" name="Subtitle 2"/>
          <p:cNvSpPr>
            <a:spLocks noGrp="1"/>
          </p:cNvSpPr>
          <p:nvPr>
            <p:ph idx="1"/>
          </p:nvPr>
        </p:nvSpPr>
        <p:spPr>
          <a:xfrm>
            <a:off x="838200" y="2183534"/>
            <a:ext cx="10515600" cy="4351338"/>
          </a:xfrm>
        </p:spPr>
        <p:txBody>
          <a:bodyPr vert="horz" lIns="91440" tIns="45720" rIns="91440" bIns="45720" rtlCol="0">
            <a:normAutofit/>
          </a:bodyPr>
          <a:lstStyle/>
          <a:p>
            <a:r>
              <a:rPr lang="en-US">
                <a:solidFill>
                  <a:srgbClr val="FFFFFF"/>
                </a:solidFill>
                <a:ea typeface="+mn-lt"/>
                <a:cs typeface="+mn-lt"/>
              </a:rPr>
              <a:t>Introduction to the problem of zero-shot learning in human object interaction actions.</a:t>
            </a:r>
            <a:endParaRPr lang="en-US">
              <a:solidFill>
                <a:srgbClr val="FFFFFF"/>
              </a:solidFill>
              <a:ea typeface="Calibri" panose="020F0502020204030204"/>
              <a:cs typeface="Calibri" panose="020F0502020204030204"/>
            </a:endParaRPr>
          </a:p>
          <a:p>
            <a:r>
              <a:rPr lang="en-US">
                <a:solidFill>
                  <a:srgbClr val="FFFFFF"/>
                </a:solidFill>
                <a:ea typeface="+mn-lt"/>
                <a:cs typeface="+mn-lt"/>
              </a:rPr>
              <a:t>Proposed method to visually ground the language graph using the visual adjacency matrix.</a:t>
            </a:r>
            <a:endParaRPr lang="en-US">
              <a:solidFill>
                <a:srgbClr val="FFFFFF"/>
              </a:solidFill>
              <a:ea typeface="Calibri"/>
              <a:cs typeface="Calibri"/>
            </a:endParaRPr>
          </a:p>
          <a:p>
            <a:r>
              <a:rPr lang="en-US">
                <a:solidFill>
                  <a:srgbClr val="FFFFFF"/>
                </a:solidFill>
                <a:ea typeface="+mn-lt"/>
                <a:cs typeface="+mn-lt"/>
              </a:rPr>
              <a:t>Addresses the limitation of using only the language graph in zero-shot learning, ignoring the semantics of the visual graph.</a:t>
            </a:r>
            <a:endParaRPr lang="en-US">
              <a:solidFill>
                <a:srgbClr val="FFFFFF"/>
              </a:solidFill>
              <a:ea typeface="Calibri"/>
              <a:cs typeface="Calibri"/>
            </a:endParaRPr>
          </a:p>
          <a:p>
            <a:r>
              <a:rPr lang="en-US">
                <a:solidFill>
                  <a:srgbClr val="FFFFFF"/>
                </a:solidFill>
                <a:ea typeface="+mn-lt"/>
                <a:cs typeface="+mn-lt"/>
              </a:rPr>
              <a:t>Tested on the EPIC-Kitchens-55 dataset and the Charades dataset. </a:t>
            </a:r>
            <a:endParaRPr lang="en-US">
              <a:solidFill>
                <a:srgbClr val="FFFFFF"/>
              </a:solidFill>
              <a:ea typeface="Calibri"/>
              <a:cs typeface="Calibri"/>
            </a:endParaRPr>
          </a:p>
          <a:p>
            <a:r>
              <a:rPr lang="en-US">
                <a:solidFill>
                  <a:srgbClr val="FFFFFF"/>
                </a:solidFill>
                <a:ea typeface="+mn-lt"/>
                <a:cs typeface="+mn-lt"/>
              </a:rPr>
              <a:t>The method outperforms the state-of-the-art methods on both datasets. </a:t>
            </a:r>
          </a:p>
          <a:p>
            <a:pPr marL="0" indent="0">
              <a:buNone/>
            </a:pPr>
            <a:endParaRPr lang="en-US">
              <a:solidFill>
                <a:srgbClr val="FFFFFF"/>
              </a:solidFill>
              <a:ea typeface="Calibri"/>
              <a:cs typeface="Calibri"/>
            </a:endParaRPr>
          </a:p>
        </p:txBody>
      </p:sp>
      <p:sp>
        <p:nvSpPr>
          <p:cNvPr id="4" name="TextBox 3">
            <a:extLst>
              <a:ext uri="{FF2B5EF4-FFF2-40B4-BE49-F238E27FC236}">
                <a16:creationId xmlns:a16="http://schemas.microsoft.com/office/drawing/2014/main" id="{B05DDB54-6D91-0624-8549-BF6E0AF1B66D}"/>
              </a:ext>
            </a:extLst>
          </p:cNvPr>
          <p:cNvSpPr txBox="1"/>
          <p:nvPr/>
        </p:nvSpPr>
        <p:spPr>
          <a:xfrm>
            <a:off x="992187" y="1615848"/>
            <a:ext cx="99218" cy="85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C6709197-E0CA-0ED0-0A0F-49FEEE01DD56}"/>
              </a:ext>
            </a:extLst>
          </p:cNvPr>
          <p:cNvSpPr txBox="1"/>
          <p:nvPr/>
        </p:nvSpPr>
        <p:spPr>
          <a:xfrm>
            <a:off x="919616" y="1279411"/>
            <a:ext cx="101551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dirty="0">
                <a:ea typeface="+mn-lt"/>
                <a:cs typeface="+mn-lt"/>
              </a:rPr>
              <a:t> Chinmaya Devaraj, Cornelia </a:t>
            </a:r>
            <a:r>
              <a:rPr lang="en-US" sz="1600" i="1" dirty="0" err="1">
                <a:ea typeface="+mn-lt"/>
                <a:cs typeface="+mn-lt"/>
              </a:rPr>
              <a:t>Fermuller</a:t>
            </a:r>
            <a:r>
              <a:rPr lang="en-US" sz="1600" i="1" dirty="0">
                <a:ea typeface="+mn-lt"/>
                <a:cs typeface="+mn-lt"/>
              </a:rPr>
              <a:t>, and Yiannis </a:t>
            </a:r>
            <a:r>
              <a:rPr lang="en-US" sz="1600" i="1" dirty="0" err="1">
                <a:ea typeface="+mn-lt"/>
                <a:cs typeface="+mn-lt"/>
              </a:rPr>
              <a:t>Aloimonos</a:t>
            </a:r>
            <a:r>
              <a:rPr lang="en-US" sz="1600" i="1" dirty="0">
                <a:ea typeface="+mn-lt"/>
                <a:cs typeface="+mn-lt"/>
              </a:rPr>
              <a:t>,  University of Maryland</a:t>
            </a:r>
            <a:endParaRPr lang="en-US" sz="1600" i="1">
              <a:ea typeface="Calibri"/>
              <a:cs typeface="Calibri"/>
            </a:endParaRPr>
          </a:p>
          <a:p>
            <a:pPr algn="l"/>
            <a:endParaRPr lang="en-US" sz="1600" dirty="0">
              <a:ea typeface="Calibri"/>
              <a:cs typeface="Calibri"/>
            </a:endParaRPr>
          </a:p>
        </p:txBody>
      </p:sp>
    </p:spTree>
    <p:extLst>
      <p:ext uri="{BB962C8B-B14F-4D97-AF65-F5344CB8AC3E}">
        <p14:creationId xmlns:p14="http://schemas.microsoft.com/office/powerpoint/2010/main" val="314329368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75176-1E1A-AF02-FADB-B6AD5F4441BE}"/>
              </a:ext>
            </a:extLst>
          </p:cNvPr>
          <p:cNvSpPr>
            <a:spLocks noGrp="1"/>
          </p:cNvSpPr>
          <p:nvPr>
            <p:ph idx="1"/>
          </p:nvPr>
        </p:nvSpPr>
        <p:spPr>
          <a:xfrm>
            <a:off x="141186" y="67935"/>
            <a:ext cx="11921802" cy="6727681"/>
          </a:xfrm>
          <a:solidFill>
            <a:schemeClr val="tx1"/>
          </a:solidFill>
        </p:spPr>
        <p:txBody>
          <a:bodyPr vert="horz" lIns="91440" tIns="45720" rIns="91440" bIns="45720" rtlCol="0" anchor="t">
            <a:normAutofit lnSpcReduction="10000"/>
          </a:bodyPr>
          <a:lstStyle/>
          <a:p>
            <a:pPr marL="0" indent="0">
              <a:buNone/>
            </a:pPr>
            <a:r>
              <a:rPr lang="en-US">
                <a:solidFill>
                  <a:schemeClr val="bg2"/>
                </a:solidFill>
                <a:ea typeface="+mn-lt"/>
                <a:cs typeface="+mn-lt"/>
              </a:rPr>
              <a:t>#Architecture:</a:t>
            </a:r>
          </a:p>
          <a:p>
            <a:pPr marL="0" indent="0">
              <a:buNone/>
            </a:pPr>
            <a:r>
              <a:rPr lang="en-US">
                <a:solidFill>
                  <a:schemeClr val="bg2"/>
                </a:solidFill>
                <a:ea typeface="+mn-lt"/>
                <a:cs typeface="+mn-lt"/>
              </a:rPr>
              <a:t>-</a:t>
            </a:r>
            <a:r>
              <a:rPr lang="en-US" sz="2000">
                <a:solidFill>
                  <a:schemeClr val="bg2"/>
                </a:solidFill>
                <a:ea typeface="+mn-lt"/>
                <a:cs typeface="+mn-lt"/>
              </a:rPr>
              <a:t> The network consists of: </a:t>
            </a:r>
          </a:p>
          <a:p>
            <a:pPr marL="0" indent="0">
              <a:buNone/>
            </a:pPr>
            <a:r>
              <a:rPr lang="en-US" sz="2000">
                <a:solidFill>
                  <a:schemeClr val="bg2"/>
                </a:solidFill>
                <a:ea typeface="+mn-lt"/>
                <a:cs typeface="+mn-lt"/>
              </a:rPr>
              <a:t>1. An input language graph on the left, representing all the actions in form of language vector embeddings.</a:t>
            </a:r>
          </a:p>
          <a:p>
            <a:pPr marL="0" indent="0">
              <a:buNone/>
            </a:pPr>
            <a:r>
              <a:rPr lang="en-US" sz="2000">
                <a:solidFill>
                  <a:schemeClr val="bg2"/>
                </a:solidFill>
                <a:ea typeface="+mn-lt"/>
                <a:cs typeface="+mn-lt"/>
              </a:rPr>
              <a:t>2. A vision graph, on the right, whose nodes are the embeddings of actions from the visual domain.</a:t>
            </a:r>
          </a:p>
          <a:p>
            <a:pPr marL="0" indent="0">
              <a:buNone/>
            </a:pPr>
            <a:r>
              <a:rPr lang="en-US" sz="2000">
                <a:solidFill>
                  <a:schemeClr val="bg2"/>
                </a:solidFill>
                <a:ea typeface="+mn-lt"/>
                <a:cs typeface="+mn-lt"/>
              </a:rPr>
              <a:t>-The language graph nodes are initialized with the </a:t>
            </a:r>
            <a:r>
              <a:rPr lang="en-US" sz="2000" err="1">
                <a:solidFill>
                  <a:schemeClr val="bg2"/>
                </a:solidFill>
                <a:ea typeface="+mn-lt"/>
                <a:cs typeface="+mn-lt"/>
              </a:rPr>
              <a:t>GloVe</a:t>
            </a:r>
            <a:r>
              <a:rPr lang="en-US" sz="2000">
                <a:solidFill>
                  <a:schemeClr val="bg2"/>
                </a:solidFill>
                <a:ea typeface="+mn-lt"/>
                <a:cs typeface="+mn-lt"/>
              </a:rPr>
              <a:t>  word embeddings.</a:t>
            </a:r>
          </a:p>
          <a:p>
            <a:pPr marL="0" indent="0">
              <a:buNone/>
            </a:pPr>
            <a:r>
              <a:rPr lang="en-US" sz="2000">
                <a:solidFill>
                  <a:schemeClr val="bg2"/>
                </a:solidFill>
                <a:ea typeface="+mn-lt"/>
                <a:cs typeface="+mn-lt"/>
              </a:rPr>
              <a:t> -The weights on the edges originally are the cosine similarity distances between the </a:t>
            </a:r>
            <a:r>
              <a:rPr lang="en-US" sz="2000" err="1">
                <a:solidFill>
                  <a:schemeClr val="bg2"/>
                </a:solidFill>
                <a:ea typeface="+mn-lt"/>
                <a:cs typeface="+mn-lt"/>
              </a:rPr>
              <a:t>GloVe</a:t>
            </a:r>
            <a:r>
              <a:rPr lang="en-US" sz="2000">
                <a:solidFill>
                  <a:schemeClr val="bg2"/>
                </a:solidFill>
                <a:ea typeface="+mn-lt"/>
                <a:cs typeface="+mn-lt"/>
              </a:rPr>
              <a:t> vectors.</a:t>
            </a:r>
          </a:p>
          <a:p>
            <a:pPr marL="0" indent="0">
              <a:buNone/>
            </a:pPr>
            <a:endParaRPr lang="en-US" sz="2000">
              <a:solidFill>
                <a:schemeClr val="bg2"/>
              </a:solidFill>
              <a:ea typeface="Calibri" panose="020F0502020204030204"/>
              <a:cs typeface="Calibri" panose="020F0502020204030204"/>
            </a:endParaRPr>
          </a:p>
          <a:p>
            <a:pPr marL="0" indent="0">
              <a:buNone/>
            </a:pPr>
            <a:endParaRPr lang="en-US">
              <a:solidFill>
                <a:schemeClr val="bg2"/>
              </a:solidFill>
              <a:ea typeface="Calibri" panose="020F0502020204030204"/>
              <a:cs typeface="Calibri" panose="020F0502020204030204"/>
            </a:endParaRPr>
          </a:p>
          <a:p>
            <a:pPr marL="0" indent="0">
              <a:buNone/>
            </a:pPr>
            <a:endParaRPr lang="en-US">
              <a:solidFill>
                <a:schemeClr val="bg2"/>
              </a:solidFill>
              <a:ea typeface="Calibri" panose="020F0502020204030204"/>
              <a:cs typeface="Calibri" panose="020F0502020204030204"/>
            </a:endParaRPr>
          </a:p>
          <a:p>
            <a:pPr marL="0" indent="0">
              <a:buNone/>
            </a:pPr>
            <a:endParaRPr lang="en-US">
              <a:solidFill>
                <a:schemeClr val="bg2"/>
              </a:solidFill>
              <a:ea typeface="Calibri" panose="020F0502020204030204"/>
              <a:cs typeface="Calibri" panose="020F0502020204030204"/>
            </a:endParaRPr>
          </a:p>
          <a:p>
            <a:pPr marL="0" indent="0">
              <a:buNone/>
            </a:pPr>
            <a:endParaRPr lang="en-US">
              <a:solidFill>
                <a:schemeClr val="bg2"/>
              </a:solidFill>
              <a:ea typeface="Calibri" panose="020F0502020204030204"/>
              <a:cs typeface="Calibri" panose="020F0502020204030204"/>
            </a:endParaRPr>
          </a:p>
          <a:p>
            <a:pPr marL="0" indent="0">
              <a:buNone/>
            </a:pPr>
            <a:r>
              <a:rPr lang="en-US">
                <a:solidFill>
                  <a:schemeClr val="bg2"/>
                </a:solidFill>
                <a:ea typeface="Calibri" panose="020F0502020204030204"/>
                <a:cs typeface="Calibri" panose="020F0502020204030204"/>
              </a:rPr>
              <a:t>#Limitations:</a:t>
            </a:r>
          </a:p>
          <a:p>
            <a:pPr marL="0" indent="0">
              <a:buNone/>
            </a:pPr>
            <a:r>
              <a:rPr lang="en-US">
                <a:solidFill>
                  <a:schemeClr val="bg2"/>
                </a:solidFill>
                <a:ea typeface="Calibri" panose="020F0502020204030204"/>
                <a:cs typeface="Calibri" panose="020F0502020204030204"/>
              </a:rPr>
              <a:t>-</a:t>
            </a:r>
            <a:r>
              <a:rPr lang="en-US" sz="2000">
                <a:solidFill>
                  <a:schemeClr val="bg2"/>
                </a:solidFill>
                <a:ea typeface="+mn-lt"/>
                <a:cs typeface="+mn-lt"/>
              </a:rPr>
              <a:t>Reliance on the availability of a knowledge graph.</a:t>
            </a:r>
            <a:endParaRPr lang="en-US" sz="2000">
              <a:solidFill>
                <a:schemeClr val="bg2"/>
              </a:solidFill>
              <a:ea typeface="Calibri" panose="020F0502020204030204"/>
              <a:cs typeface="Calibri" panose="020F0502020204030204"/>
            </a:endParaRPr>
          </a:p>
          <a:p>
            <a:pPr>
              <a:buNone/>
            </a:pPr>
            <a:r>
              <a:rPr lang="en-US" sz="2000">
                <a:solidFill>
                  <a:schemeClr val="bg2"/>
                </a:solidFill>
                <a:ea typeface="+mn-lt"/>
                <a:cs typeface="+mn-lt"/>
              </a:rPr>
              <a:t>-Lack of generality.</a:t>
            </a:r>
            <a:endParaRPr lang="en-US" sz="2000">
              <a:solidFill>
                <a:schemeClr val="bg2"/>
              </a:solidFill>
              <a:ea typeface="Calibri"/>
              <a:cs typeface="Calibri"/>
            </a:endParaRPr>
          </a:p>
          <a:p>
            <a:pPr marL="0" indent="0">
              <a:buNone/>
            </a:pPr>
            <a:r>
              <a:rPr lang="en-US" sz="2000">
                <a:solidFill>
                  <a:schemeClr val="bg2"/>
                </a:solidFill>
                <a:ea typeface="+mn-lt"/>
                <a:cs typeface="+mn-lt"/>
              </a:rPr>
              <a:t>-Training the transformer function F is hard and depends on accuracy of adjacency matrices.</a:t>
            </a:r>
            <a:endParaRPr lang="en-US" sz="2000">
              <a:solidFill>
                <a:schemeClr val="bg2"/>
              </a:solidFill>
              <a:ea typeface="Calibri"/>
              <a:cs typeface="Calibri"/>
            </a:endParaRPr>
          </a:p>
        </p:txBody>
      </p:sp>
      <p:pic>
        <p:nvPicPr>
          <p:cNvPr id="4" name="Picture 3">
            <a:extLst>
              <a:ext uri="{FF2B5EF4-FFF2-40B4-BE49-F238E27FC236}">
                <a16:creationId xmlns:a16="http://schemas.microsoft.com/office/drawing/2014/main" id="{AD35BC21-EA72-7881-2DA5-6D60F977C95D}"/>
              </a:ext>
            </a:extLst>
          </p:cNvPr>
          <p:cNvPicPr>
            <a:picLocks noChangeAspect="1"/>
          </p:cNvPicPr>
          <p:nvPr/>
        </p:nvPicPr>
        <p:blipFill>
          <a:blip r:embed="rId2"/>
          <a:stretch>
            <a:fillRect/>
          </a:stretch>
        </p:blipFill>
        <p:spPr>
          <a:xfrm>
            <a:off x="4132725" y="2495407"/>
            <a:ext cx="6448832" cy="2607351"/>
          </a:xfrm>
          <a:prstGeom prst="rect">
            <a:avLst/>
          </a:prstGeom>
        </p:spPr>
      </p:pic>
    </p:spTree>
    <p:extLst>
      <p:ext uri="{BB962C8B-B14F-4D97-AF65-F5344CB8AC3E}">
        <p14:creationId xmlns:p14="http://schemas.microsoft.com/office/powerpoint/2010/main" val="416136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474F7-4B79-D19E-86C3-E4AA41932110}"/>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ea typeface="Calibri Light"/>
                <a:cs typeface="Calibri Light"/>
              </a:rPr>
              <a:t>Proposal to improve ZSL based on literature reviews.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7E41C9C4-C239-183C-E51B-A5805232CE6F}"/>
              </a:ext>
            </a:extLst>
          </p:cNvPr>
          <p:cNvSpPr>
            <a:spLocks noGrp="1"/>
          </p:cNvSpPr>
          <p:nvPr>
            <p:ph idx="1"/>
          </p:nvPr>
        </p:nvSpPr>
        <p:spPr>
          <a:xfrm>
            <a:off x="6234868" y="1130846"/>
            <a:ext cx="5217173" cy="4351338"/>
          </a:xfrm>
        </p:spPr>
        <p:txBody>
          <a:bodyPr vert="horz" lIns="91440" tIns="45720" rIns="91440" bIns="45720" rtlCol="0" anchor="t">
            <a:normAutofit/>
          </a:bodyPr>
          <a:lstStyle/>
          <a:p>
            <a:r>
              <a:rPr lang="en-US" sz="2000" dirty="0">
                <a:solidFill>
                  <a:schemeClr val="bg1"/>
                </a:solidFill>
                <a:ea typeface="Calibri"/>
                <a:cs typeface="Calibri"/>
              </a:rPr>
              <a:t>The intuition is to make ZSL more knowledge driven by improving and expanding the knowledge base.</a:t>
            </a:r>
          </a:p>
          <a:p>
            <a:r>
              <a:rPr lang="en-US" sz="2000" dirty="0">
                <a:solidFill>
                  <a:schemeClr val="bg1"/>
                </a:solidFill>
                <a:ea typeface="Calibri"/>
                <a:cs typeface="Calibri"/>
              </a:rPr>
              <a:t>We could use a common sense knowledge  graph for knowledge base giving the model a sense of reasoning. But the hurdle is to create a good enough locally available knowledge graph, and adding more layers  to process the result from the graph.</a:t>
            </a:r>
          </a:p>
          <a:p>
            <a:r>
              <a:rPr lang="en-US" sz="2000" dirty="0">
                <a:solidFill>
                  <a:schemeClr val="bg1"/>
                </a:solidFill>
                <a:ea typeface="Calibri"/>
                <a:cs typeface="Calibri"/>
              </a:rPr>
              <a:t>We could use more than one  external knowledge base to increase the knowledge of our model but the problem will be processing these external knowledge.</a:t>
            </a:r>
          </a:p>
          <a:p>
            <a:endParaRPr lang="en-US" sz="2000">
              <a:solidFill>
                <a:schemeClr val="bg1"/>
              </a:solidFill>
              <a:ea typeface="Calibri"/>
              <a:cs typeface="Calibri"/>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143018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award ribbon">
            <a:extLst>
              <a:ext uri="{FF2B5EF4-FFF2-40B4-BE49-F238E27FC236}">
                <a16:creationId xmlns:a16="http://schemas.microsoft.com/office/drawing/2014/main" id="{068990D8-3408-1503-9FC0-0CBFB272DD2B}"/>
              </a:ext>
            </a:extLst>
          </p:cNvPr>
          <p:cNvPicPr>
            <a:picLocks noChangeAspect="1"/>
          </p:cNvPicPr>
          <p:nvPr/>
        </p:nvPicPr>
        <p:blipFill rotWithShape="1">
          <a:blip r:embed="rId2">
            <a:alphaModFix amt="50000"/>
          </a:blip>
          <a:srcRect t="15605" r="-2" b="-2"/>
          <a:stretch/>
        </p:blipFill>
        <p:spPr>
          <a:xfrm>
            <a:off x="20" y="1"/>
            <a:ext cx="12191980" cy="6857999"/>
          </a:xfrm>
          <a:prstGeom prst="rect">
            <a:avLst/>
          </a:prstGeom>
        </p:spPr>
      </p:pic>
      <p:sp>
        <p:nvSpPr>
          <p:cNvPr id="2" name="Title 1">
            <a:extLst>
              <a:ext uri="{FF2B5EF4-FFF2-40B4-BE49-F238E27FC236}">
                <a16:creationId xmlns:a16="http://schemas.microsoft.com/office/drawing/2014/main" id="{2EAC7C97-09BA-A923-8F77-673373C83663}"/>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THANK YOU</a:t>
            </a:r>
          </a:p>
        </p:txBody>
      </p:sp>
    </p:spTree>
    <p:extLst>
      <p:ext uri="{BB962C8B-B14F-4D97-AF65-F5344CB8AC3E}">
        <p14:creationId xmlns:p14="http://schemas.microsoft.com/office/powerpoint/2010/main" val="2024600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921ADB-B43D-32C5-18EE-18AF3C436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58AFC1D-8D9D-F3F4-C409-17B27BA86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668AF-A232-E84E-C948-E98771F25483}"/>
              </a:ext>
            </a:extLst>
          </p:cNvPr>
          <p:cNvSpPr>
            <a:spLocks noGrp="1"/>
          </p:cNvSpPr>
          <p:nvPr>
            <p:ph type="title"/>
          </p:nvPr>
        </p:nvSpPr>
        <p:spPr>
          <a:xfrm>
            <a:off x="420966" y="2154567"/>
            <a:ext cx="3229942" cy="1276441"/>
          </a:xfrm>
        </p:spPr>
        <p:txBody>
          <a:bodyPr vert="horz" lIns="91440" tIns="45720" rIns="91440" bIns="45720" rtlCol="0" anchor="b">
            <a:normAutofit/>
          </a:bodyPr>
          <a:lstStyle/>
          <a:p>
            <a:r>
              <a:rPr lang="en-US" sz="3700"/>
              <a:t>PROBLEM STATEMENT</a:t>
            </a:r>
          </a:p>
        </p:txBody>
      </p:sp>
      <p:sp>
        <p:nvSpPr>
          <p:cNvPr id="4" name="Date Placeholder 3">
            <a:extLst>
              <a:ext uri="{FF2B5EF4-FFF2-40B4-BE49-F238E27FC236}">
                <a16:creationId xmlns:a16="http://schemas.microsoft.com/office/drawing/2014/main" id="{50B606A2-A5C1-BAD8-5143-C85E2DAB5A0D}"/>
              </a:ext>
            </a:extLst>
          </p:cNvPr>
          <p:cNvSpPr>
            <a:spLocks noGrp="1"/>
          </p:cNvSpPr>
          <p:nvPr>
            <p:ph type="dt" sz="half" idx="10"/>
          </p:nvPr>
        </p:nvSpPr>
        <p:spPr>
          <a:xfrm>
            <a:off x="340137" y="63202"/>
            <a:ext cx="2743200" cy="318221"/>
          </a:xfrm>
        </p:spPr>
        <p:txBody>
          <a:bodyPr vert="horz" lIns="91440" tIns="45720" rIns="91440" bIns="45720" rtlCol="0">
            <a:normAutofit/>
          </a:bodyPr>
          <a:lstStyle/>
          <a:p>
            <a:pPr>
              <a:spcAft>
                <a:spcPts val="600"/>
              </a:spcAft>
            </a:pPr>
            <a:fld id="{0F996519-E62D-4F8C-AE1E-36928EC7D15C}" type="datetime1">
              <a:rPr lang="en-US" smtClean="0"/>
              <a:pPr>
                <a:spcAft>
                  <a:spcPts val="600"/>
                </a:spcAft>
              </a:pPr>
              <a:t>9/28/2023</a:t>
            </a:fld>
            <a:endParaRPr lang="en-US"/>
          </a:p>
        </p:txBody>
      </p:sp>
      <p:sp>
        <p:nvSpPr>
          <p:cNvPr id="24" name="Freeform: Shape 23">
            <a:extLst>
              <a:ext uri="{FF2B5EF4-FFF2-40B4-BE49-F238E27FC236}">
                <a16:creationId xmlns:a16="http://schemas.microsoft.com/office/drawing/2014/main" id="{CE56D5D3-3105-1C66-5BAB-FA7B033D5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699" y="0"/>
            <a:ext cx="8115301" cy="6858000"/>
          </a:xfrm>
          <a:custGeom>
            <a:avLst/>
            <a:gdLst>
              <a:gd name="connsiteX0" fmla="*/ 677913 w 8115301"/>
              <a:gd name="connsiteY0" fmla="*/ 0 h 6858000"/>
              <a:gd name="connsiteX1" fmla="*/ 8115301 w 8115301"/>
              <a:gd name="connsiteY1" fmla="*/ 0 h 6858000"/>
              <a:gd name="connsiteX2" fmla="*/ 8115301 w 8115301"/>
              <a:gd name="connsiteY2" fmla="*/ 6858000 h 6858000"/>
              <a:gd name="connsiteX3" fmla="*/ 677913 w 8115301"/>
              <a:gd name="connsiteY3" fmla="*/ 6858000 h 6858000"/>
              <a:gd name="connsiteX4" fmla="*/ 0 w 8115301"/>
              <a:gd name="connsiteY4" fmla="*/ 6180087 h 6858000"/>
              <a:gd name="connsiteX5" fmla="*/ 0 w 8115301"/>
              <a:gd name="connsiteY5" fmla="*/ 677913 h 6858000"/>
              <a:gd name="connsiteX6" fmla="*/ 677913 w 811530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5301" h="6858000">
                <a:moveTo>
                  <a:pt x="677913" y="0"/>
                </a:moveTo>
                <a:lnTo>
                  <a:pt x="8115301" y="0"/>
                </a:lnTo>
                <a:lnTo>
                  <a:pt x="8115301" y="6858000"/>
                </a:lnTo>
                <a:lnTo>
                  <a:pt x="677913" y="6858000"/>
                </a:lnTo>
                <a:cubicBezTo>
                  <a:pt x="303512" y="6858000"/>
                  <a:pt x="0" y="6554488"/>
                  <a:pt x="0" y="6180087"/>
                </a:cubicBezTo>
                <a:lnTo>
                  <a:pt x="0" y="677913"/>
                </a:lnTo>
                <a:cubicBezTo>
                  <a:pt x="0" y="303512"/>
                  <a:pt x="303512" y="0"/>
                  <a:pt x="67791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3475EE4-F15C-501C-B86F-131374DBF5A4}"/>
              </a:ext>
            </a:extLst>
          </p:cNvPr>
          <p:cNvSpPr>
            <a:spLocks noGrp="1"/>
          </p:cNvSpPr>
          <p:nvPr>
            <p:ph idx="1"/>
          </p:nvPr>
        </p:nvSpPr>
        <p:spPr>
          <a:xfrm>
            <a:off x="4958894" y="1916545"/>
            <a:ext cx="6353342" cy="2332183"/>
          </a:xfrm>
        </p:spPr>
        <p:txBody>
          <a:bodyPr vert="horz" lIns="91440" tIns="45720" rIns="91440" bIns="45720" rtlCol="0" anchor="t">
            <a:normAutofit/>
          </a:bodyPr>
          <a:lstStyle/>
          <a:p>
            <a:pPr marL="0" indent="0">
              <a:buNone/>
            </a:pPr>
            <a:r>
              <a:rPr lang="en-US" sz="2800" dirty="0">
                <a:solidFill>
                  <a:schemeClr val="bg1"/>
                </a:solidFill>
                <a:latin typeface="Calibri"/>
                <a:ea typeface="Calibri"/>
                <a:cs typeface="Calibri"/>
              </a:rPr>
              <a:t>Given a video clip, the goal is to predict a single action label for the video in a </a:t>
            </a:r>
            <a:r>
              <a:rPr lang="en-US" sz="2800" i="1" dirty="0">
                <a:solidFill>
                  <a:schemeClr val="bg1"/>
                </a:solidFill>
                <a:latin typeface="Calibri"/>
                <a:ea typeface="Calibri"/>
                <a:cs typeface="Calibri"/>
              </a:rPr>
              <a:t>zero-shot way</a:t>
            </a:r>
            <a:r>
              <a:rPr lang="en-US" sz="2800" dirty="0">
                <a:solidFill>
                  <a:schemeClr val="bg1"/>
                </a:solidFill>
                <a:latin typeface="Calibri"/>
                <a:ea typeface="Calibri"/>
                <a:cs typeface="Calibri"/>
              </a:rPr>
              <a:t>.  The challenge is to do this for egocentric videos.</a:t>
            </a:r>
          </a:p>
          <a:p>
            <a:pPr marL="0" indent="0">
              <a:buNone/>
            </a:pPr>
            <a:endParaRPr lang="en-US" sz="2800">
              <a:solidFill>
                <a:schemeClr val="bg1"/>
              </a:solidFill>
              <a:latin typeface="Calibri"/>
              <a:ea typeface="Calibri"/>
              <a:cs typeface="Calibri"/>
            </a:endParaRPr>
          </a:p>
          <a:p>
            <a:pPr marL="0" indent="0">
              <a:buNone/>
            </a:pPr>
            <a:endParaRPr lang="en-US" sz="2800">
              <a:solidFill>
                <a:schemeClr val="bg1"/>
              </a:solidFill>
              <a:latin typeface="Calibri"/>
              <a:ea typeface="Calibri"/>
              <a:cs typeface="Calibri"/>
            </a:endParaRPr>
          </a:p>
        </p:txBody>
      </p:sp>
      <p:sp>
        <p:nvSpPr>
          <p:cNvPr id="5" name="Footer Placeholder 4">
            <a:extLst>
              <a:ext uri="{FF2B5EF4-FFF2-40B4-BE49-F238E27FC236}">
                <a16:creationId xmlns:a16="http://schemas.microsoft.com/office/drawing/2014/main" id="{5EB01A0A-CC13-4776-580F-C52F3595F291}"/>
              </a:ext>
            </a:extLst>
          </p:cNvPr>
          <p:cNvSpPr>
            <a:spLocks noGrp="1"/>
          </p:cNvSpPr>
          <p:nvPr>
            <p:ph type="ftr" sz="quarter" idx="11"/>
          </p:nvPr>
        </p:nvSpPr>
        <p:spPr>
          <a:xfrm>
            <a:off x="7344016" y="6424761"/>
            <a:ext cx="4059936" cy="365125"/>
          </a:xfrm>
        </p:spPr>
        <p:txBody>
          <a:bodyPr vert="horz" lIns="91440" tIns="45720" rIns="91440" bIns="45720" rtlCol="0">
            <a:normAutofit/>
          </a:bodyPr>
          <a:lstStyle/>
          <a:p>
            <a:pPr>
              <a:spcAft>
                <a:spcPts val="600"/>
              </a:spcAft>
            </a:pPr>
            <a:r>
              <a:rPr lang="en-US" b="0" kern="1200" cap="all" spc="0" baseline="0">
                <a:solidFill>
                  <a:schemeClr val="bg1"/>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E2870AFA-E90E-F2DF-5118-437113270CFF}"/>
              </a:ext>
            </a:extLst>
          </p:cNvPr>
          <p:cNvSpPr>
            <a:spLocks noGrp="1"/>
          </p:cNvSpPr>
          <p:nvPr>
            <p:ph type="sldNum" sz="quarter" idx="12"/>
          </p:nvPr>
        </p:nvSpPr>
        <p:spPr>
          <a:xfrm>
            <a:off x="11403951" y="6425816"/>
            <a:ext cx="429768" cy="365125"/>
          </a:xfrm>
        </p:spPr>
        <p:txBody>
          <a:bodyPr vert="horz" lIns="91440" tIns="45720" rIns="91440" bIns="45720" rtlCol="0">
            <a:normAutofit/>
          </a:bodyPr>
          <a:lstStyle/>
          <a:p>
            <a:pPr>
              <a:spcAft>
                <a:spcPts val="600"/>
              </a:spcAft>
            </a:pPr>
            <a:fld id="{6E91CC32-6A6B-4E2E-BBA1-6864F305DA26}" type="slidenum">
              <a:rPr lang="en-US">
                <a:solidFill>
                  <a:schemeClr val="bg1"/>
                </a:solidFill>
              </a:rPr>
              <a:pPr>
                <a:spcAft>
                  <a:spcPts val="600"/>
                </a:spcAft>
              </a:pPr>
              <a:t>2</a:t>
            </a:fld>
            <a:endParaRPr lang="en-US">
              <a:solidFill>
                <a:schemeClr val="bg1"/>
              </a:solidFill>
            </a:endParaRPr>
          </a:p>
        </p:txBody>
      </p:sp>
    </p:spTree>
    <p:extLst>
      <p:ext uri="{BB962C8B-B14F-4D97-AF65-F5344CB8AC3E}">
        <p14:creationId xmlns:p14="http://schemas.microsoft.com/office/powerpoint/2010/main" val="333099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77C1-71F7-D4FD-4FA9-1B7F994BC57B}"/>
              </a:ext>
            </a:extLst>
          </p:cNvPr>
          <p:cNvSpPr>
            <a:spLocks noGrp="1"/>
          </p:cNvSpPr>
          <p:nvPr>
            <p:ph type="title"/>
          </p:nvPr>
        </p:nvSpPr>
        <p:spPr/>
        <p:txBody>
          <a:bodyPr/>
          <a:lstStyle/>
          <a:p>
            <a:r>
              <a:rPr lang="en-US"/>
              <a:t>Zero Shot Learning</a:t>
            </a:r>
          </a:p>
        </p:txBody>
      </p:sp>
      <p:sp>
        <p:nvSpPr>
          <p:cNvPr id="3" name="Content Placeholder 2">
            <a:extLst>
              <a:ext uri="{FF2B5EF4-FFF2-40B4-BE49-F238E27FC236}">
                <a16:creationId xmlns:a16="http://schemas.microsoft.com/office/drawing/2014/main" id="{3E99EB54-39C8-FA90-F91F-0453C9975BBA}"/>
              </a:ext>
            </a:extLst>
          </p:cNvPr>
          <p:cNvSpPr>
            <a:spLocks noGrp="1"/>
          </p:cNvSpPr>
          <p:nvPr>
            <p:ph idx="1"/>
          </p:nvPr>
        </p:nvSpPr>
        <p:spPr/>
        <p:txBody>
          <a:bodyPr vert="horz" lIns="91440" tIns="45720" rIns="91440" bIns="45720" rtlCol="0" anchor="t">
            <a:normAutofit/>
          </a:bodyPr>
          <a:lstStyle/>
          <a:p>
            <a:r>
              <a:rPr lang="en-US" dirty="0"/>
              <a:t>Zero –Shot machine learning is used to</a:t>
            </a:r>
            <a:r>
              <a:rPr lang="en-US"/>
              <a:t> </a:t>
            </a:r>
            <a:r>
              <a:rPr lang="en-US" dirty="0"/>
              <a:t> construct recognition models for unseen target classes that have not labelled for training. It is done in two stages.</a:t>
            </a:r>
          </a:p>
          <a:p>
            <a:r>
              <a:rPr lang="en-US" dirty="0"/>
              <a:t>Training: Where the knowledge attribute is captured.</a:t>
            </a:r>
          </a:p>
          <a:p>
            <a:r>
              <a:rPr lang="en-US" dirty="0"/>
              <a:t>Inference: The knowledge is then used to categories instances  among new set of classes.</a:t>
            </a:r>
          </a:p>
          <a:p>
            <a:r>
              <a:rPr lang="en-US" dirty="0"/>
              <a:t>ZSL recognition relies on the existence of a labelled training set of seen classes and the knowledge about how each unseen class is semantically related to the seen class.</a:t>
            </a:r>
          </a:p>
        </p:txBody>
      </p:sp>
      <p:sp>
        <p:nvSpPr>
          <p:cNvPr id="4" name="Date Placeholder 3">
            <a:extLst>
              <a:ext uri="{FF2B5EF4-FFF2-40B4-BE49-F238E27FC236}">
                <a16:creationId xmlns:a16="http://schemas.microsoft.com/office/drawing/2014/main" id="{A9D27C76-E2CA-81E6-8429-809FD5399087}"/>
              </a:ext>
            </a:extLst>
          </p:cNvPr>
          <p:cNvSpPr>
            <a:spLocks noGrp="1"/>
          </p:cNvSpPr>
          <p:nvPr>
            <p:ph type="dt" sz="half" idx="10"/>
          </p:nvPr>
        </p:nvSpPr>
        <p:spPr/>
        <p:txBody>
          <a:bodyPr/>
          <a:lstStyle/>
          <a:p>
            <a:fld id="{0F996519-E62D-4F8C-AE1E-36928EC7D15C}" type="datetime1">
              <a:rPr lang="en-US" smtClean="0"/>
              <a:t>9/28/2023</a:t>
            </a:fld>
            <a:endParaRPr lang="en-US"/>
          </a:p>
        </p:txBody>
      </p:sp>
      <p:sp>
        <p:nvSpPr>
          <p:cNvPr id="5" name="Footer Placeholder 4">
            <a:extLst>
              <a:ext uri="{FF2B5EF4-FFF2-40B4-BE49-F238E27FC236}">
                <a16:creationId xmlns:a16="http://schemas.microsoft.com/office/drawing/2014/main" id="{1568932C-8B08-BD95-5970-FAE2C67221B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CB64C03-9E77-F4B6-5D98-81CA79F9C619}"/>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152735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DD82748-5D4B-9073-B11E-A1F0685F42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2586D-E78F-8010-1653-E4421C0FE4FC}"/>
              </a:ext>
            </a:extLst>
          </p:cNvPr>
          <p:cNvSpPr>
            <a:spLocks noGrp="1"/>
          </p:cNvSpPr>
          <p:nvPr>
            <p:ph type="title"/>
          </p:nvPr>
        </p:nvSpPr>
        <p:spPr>
          <a:xfrm>
            <a:off x="308389" y="745440"/>
            <a:ext cx="4736397" cy="3559859"/>
          </a:xfrm>
        </p:spPr>
        <p:txBody>
          <a:bodyPr vert="horz" lIns="91440" tIns="45720" rIns="91440" bIns="45720" rtlCol="0" anchor="t">
            <a:normAutofit/>
          </a:bodyPr>
          <a:lstStyle/>
          <a:p>
            <a:r>
              <a:rPr lang="en-US" sz="4800"/>
              <a:t>HUMAN GAZE A CHALLENGE IN EGO CENTRIC VIDEOS</a:t>
            </a:r>
          </a:p>
        </p:txBody>
      </p:sp>
      <p:sp>
        <p:nvSpPr>
          <p:cNvPr id="4" name="Date Placeholder 3">
            <a:extLst>
              <a:ext uri="{FF2B5EF4-FFF2-40B4-BE49-F238E27FC236}">
                <a16:creationId xmlns:a16="http://schemas.microsoft.com/office/drawing/2014/main" id="{C7CA1016-B193-1C1D-7AAF-B5C83EA0B6DA}"/>
              </a:ext>
            </a:extLst>
          </p:cNvPr>
          <p:cNvSpPr>
            <a:spLocks noGrp="1"/>
          </p:cNvSpPr>
          <p:nvPr>
            <p:ph type="dt" sz="half" idx="10"/>
          </p:nvPr>
        </p:nvSpPr>
        <p:spPr>
          <a:xfrm>
            <a:off x="340137" y="63202"/>
            <a:ext cx="2743200" cy="318221"/>
          </a:xfrm>
        </p:spPr>
        <p:txBody>
          <a:bodyPr vert="horz" lIns="91440" tIns="45720" rIns="91440" bIns="45720" rtlCol="0" anchor="ctr">
            <a:normAutofit/>
          </a:bodyPr>
          <a:lstStyle/>
          <a:p>
            <a:pPr>
              <a:spcAft>
                <a:spcPts val="600"/>
              </a:spcAft>
            </a:pPr>
            <a:fld id="{0F996519-E62D-4F8C-AE1E-36928EC7D15C}" type="datetime1">
              <a:rPr lang="en-US" smtClean="0"/>
              <a:pPr>
                <a:spcAft>
                  <a:spcPts val="600"/>
                </a:spcAft>
              </a:pPr>
              <a:t>9/28/2023</a:t>
            </a:fld>
            <a:endParaRPr lang="en-US"/>
          </a:p>
        </p:txBody>
      </p:sp>
      <p:sp>
        <p:nvSpPr>
          <p:cNvPr id="15" name="Freeform: Shape 14">
            <a:extLst>
              <a:ext uri="{FF2B5EF4-FFF2-40B4-BE49-F238E27FC236}">
                <a16:creationId xmlns:a16="http://schemas.microsoft.com/office/drawing/2014/main" id="{5391C612-6E4D-D622-90F0-66C72F95E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170" y="0"/>
            <a:ext cx="6099011" cy="6858000"/>
          </a:xfrm>
          <a:custGeom>
            <a:avLst/>
            <a:gdLst>
              <a:gd name="connsiteX0" fmla="*/ 677913 w 6099011"/>
              <a:gd name="connsiteY0" fmla="*/ 0 h 6858000"/>
              <a:gd name="connsiteX1" fmla="*/ 6099011 w 6099011"/>
              <a:gd name="connsiteY1" fmla="*/ 0 h 6858000"/>
              <a:gd name="connsiteX2" fmla="*/ 6099011 w 6099011"/>
              <a:gd name="connsiteY2" fmla="*/ 6858000 h 6858000"/>
              <a:gd name="connsiteX3" fmla="*/ 677913 w 6099011"/>
              <a:gd name="connsiteY3" fmla="*/ 6858000 h 6858000"/>
              <a:gd name="connsiteX4" fmla="*/ 0 w 6099011"/>
              <a:gd name="connsiteY4" fmla="*/ 6180087 h 6858000"/>
              <a:gd name="connsiteX5" fmla="*/ 0 w 6099011"/>
              <a:gd name="connsiteY5" fmla="*/ 677913 h 6858000"/>
              <a:gd name="connsiteX6" fmla="*/ 677913 w 609901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9011" h="6858000">
                <a:moveTo>
                  <a:pt x="677913" y="0"/>
                </a:moveTo>
                <a:lnTo>
                  <a:pt x="6099011" y="0"/>
                </a:lnTo>
                <a:lnTo>
                  <a:pt x="6099011" y="6858000"/>
                </a:lnTo>
                <a:lnTo>
                  <a:pt x="677913" y="6858000"/>
                </a:lnTo>
                <a:cubicBezTo>
                  <a:pt x="303512" y="6858000"/>
                  <a:pt x="0" y="6554488"/>
                  <a:pt x="0" y="6180087"/>
                </a:cubicBezTo>
                <a:lnTo>
                  <a:pt x="0" y="677913"/>
                </a:lnTo>
                <a:cubicBezTo>
                  <a:pt x="0" y="303512"/>
                  <a:pt x="303512" y="0"/>
                  <a:pt x="677913"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Eyes">
            <a:extLst>
              <a:ext uri="{FF2B5EF4-FFF2-40B4-BE49-F238E27FC236}">
                <a16:creationId xmlns:a16="http://schemas.microsoft.com/office/drawing/2014/main" id="{9C856492-09F9-FD89-74D4-3D1285BA45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0755" y="1181847"/>
            <a:ext cx="4494306" cy="4494306"/>
          </a:xfrm>
          <a:prstGeom prst="rect">
            <a:avLst/>
          </a:prstGeom>
        </p:spPr>
      </p:pic>
      <p:sp>
        <p:nvSpPr>
          <p:cNvPr id="5" name="Footer Placeholder 4">
            <a:extLst>
              <a:ext uri="{FF2B5EF4-FFF2-40B4-BE49-F238E27FC236}">
                <a16:creationId xmlns:a16="http://schemas.microsoft.com/office/drawing/2014/main" id="{5C4A5546-DB06-F701-7978-43B2C340B2F8}"/>
              </a:ext>
            </a:extLst>
          </p:cNvPr>
          <p:cNvSpPr>
            <a:spLocks noGrp="1"/>
          </p:cNvSpPr>
          <p:nvPr>
            <p:ph type="ftr" sz="quarter" idx="11"/>
          </p:nvPr>
        </p:nvSpPr>
        <p:spPr>
          <a:xfrm>
            <a:off x="7344016" y="6424761"/>
            <a:ext cx="4059936" cy="365125"/>
          </a:xfrm>
        </p:spPr>
        <p:txBody>
          <a:bodyPr vert="horz" lIns="91440" tIns="45720" rIns="91440" bIns="45720" rtlCol="0" anchor="ctr">
            <a:normAutofit/>
          </a:bodyPr>
          <a:lstStyle/>
          <a:p>
            <a:pPr>
              <a:spcAft>
                <a:spcPts val="600"/>
              </a:spcAft>
            </a:pPr>
            <a:r>
              <a:rPr lang="en-US" b="0" kern="1200" cap="all" spc="0" baseline="0">
                <a:solidFill>
                  <a:schemeClr val="bg1"/>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CB402F01-4041-5A19-74BE-8F7D3947FA25}"/>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a:solidFill>
                  <a:schemeClr val="bg1"/>
                </a:solidFill>
              </a:rPr>
              <a:pPr>
                <a:spcAft>
                  <a:spcPts val="600"/>
                </a:spcAft>
              </a:pPr>
              <a:t>4</a:t>
            </a:fld>
            <a:endParaRPr lang="en-US">
              <a:solidFill>
                <a:schemeClr val="bg1"/>
              </a:solidFill>
            </a:endParaRPr>
          </a:p>
        </p:txBody>
      </p:sp>
    </p:spTree>
    <p:extLst>
      <p:ext uri="{BB962C8B-B14F-4D97-AF65-F5344CB8AC3E}">
        <p14:creationId xmlns:p14="http://schemas.microsoft.com/office/powerpoint/2010/main" val="187380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B8AD-5F85-AF54-DE46-333137E4D664}"/>
              </a:ext>
            </a:extLst>
          </p:cNvPr>
          <p:cNvSpPr>
            <a:spLocks noGrp="1"/>
          </p:cNvSpPr>
          <p:nvPr>
            <p:ph type="title"/>
          </p:nvPr>
        </p:nvSpPr>
        <p:spPr>
          <a:xfrm>
            <a:off x="470022" y="423929"/>
            <a:ext cx="3733747" cy="942326"/>
          </a:xfrm>
        </p:spPr>
        <p:txBody>
          <a:bodyPr>
            <a:normAutofit fontScale="90000"/>
          </a:bodyPr>
          <a:lstStyle/>
          <a:p>
            <a:br>
              <a:rPr lang="en-US" sz="900" b="0">
                <a:solidFill>
                  <a:srgbClr val="000000"/>
                </a:solidFill>
                <a:latin typeface="Calibri Light"/>
                <a:ea typeface="Calibri Light"/>
                <a:cs typeface="Calibri Light"/>
              </a:rPr>
            </a:br>
            <a:br>
              <a:rPr lang="en-US" sz="900" b="0">
                <a:latin typeface="Calibri Light"/>
                <a:ea typeface="Calibri Light"/>
                <a:cs typeface="Calibri Light"/>
              </a:rPr>
            </a:br>
            <a:r>
              <a:rPr lang="en-US" sz="4000">
                <a:latin typeface="Neue Haas Grotesk Text Pro"/>
                <a:ea typeface="Calibri Light"/>
                <a:cs typeface="Calibri Light"/>
              </a:rPr>
              <a:t>Gaze Attention</a:t>
            </a:r>
            <a:br>
              <a:rPr lang="en-US" sz="900" b="0">
                <a:latin typeface="Calibri Light"/>
                <a:ea typeface="Calibri Light"/>
                <a:cs typeface="Calibri Light"/>
              </a:rPr>
            </a:br>
            <a:br>
              <a:rPr lang="en-US" sz="900" b="0">
                <a:latin typeface="Calibri Light"/>
                <a:ea typeface="Calibri Light"/>
                <a:cs typeface="Calibri Light"/>
              </a:rPr>
            </a:br>
            <a:endParaRPr lang="en-US" sz="900" b="0">
              <a:solidFill>
                <a:srgbClr val="44546A"/>
              </a:solidFill>
              <a:latin typeface="Calibri Light"/>
              <a:ea typeface="Calibri Light"/>
              <a:cs typeface="Calibri Light"/>
            </a:endParaRPr>
          </a:p>
        </p:txBody>
      </p:sp>
      <p:sp>
        <p:nvSpPr>
          <p:cNvPr id="3" name="Content Placeholder 2">
            <a:extLst>
              <a:ext uri="{FF2B5EF4-FFF2-40B4-BE49-F238E27FC236}">
                <a16:creationId xmlns:a16="http://schemas.microsoft.com/office/drawing/2014/main" id="{5C4DD871-8FF3-9261-1033-09824345B758}"/>
              </a:ext>
            </a:extLst>
          </p:cNvPr>
          <p:cNvSpPr>
            <a:spLocks noGrp="1"/>
          </p:cNvSpPr>
          <p:nvPr>
            <p:ph idx="1"/>
          </p:nvPr>
        </p:nvSpPr>
        <p:spPr>
          <a:xfrm>
            <a:off x="520194" y="1787237"/>
            <a:ext cx="10938110" cy="4724544"/>
          </a:xfrm>
        </p:spPr>
        <p:txBody>
          <a:bodyPr vert="horz" lIns="91440" tIns="45720" rIns="91440" bIns="45720" rtlCol="0" anchor="t">
            <a:normAutofit/>
          </a:bodyPr>
          <a:lstStyle/>
          <a:p>
            <a:pPr marL="0" indent="0">
              <a:buNone/>
            </a:pPr>
            <a:endParaRPr lang="en-US" sz="1600" i="1">
              <a:solidFill>
                <a:srgbClr val="FFFFFF"/>
              </a:solidFill>
              <a:latin typeface="Neue Haas Grotesk Text Pro"/>
              <a:ea typeface="Calibri Light"/>
              <a:cs typeface="Calibri Light"/>
            </a:endParaRPr>
          </a:p>
          <a:p>
            <a:pPr marL="0" indent="0">
              <a:buNone/>
            </a:pPr>
            <a:br>
              <a:rPr lang="en-US">
                <a:solidFill>
                  <a:srgbClr val="FFFFFF"/>
                </a:solidFill>
                <a:latin typeface="Neue Haas Grotesk Text Pro"/>
                <a:ea typeface="Calibri Light"/>
                <a:cs typeface="Calibri Light"/>
              </a:rPr>
            </a:br>
            <a:endParaRPr lang="en-US">
              <a:solidFill>
                <a:srgbClr val="FFFFFF"/>
              </a:solidFill>
              <a:latin typeface="Neue Haas Grotesk Text Pro"/>
              <a:ea typeface="Calibri Light"/>
              <a:cs typeface="Calibri Light"/>
            </a:endParaRPr>
          </a:p>
        </p:txBody>
      </p:sp>
      <p:sp>
        <p:nvSpPr>
          <p:cNvPr id="4" name="Date Placeholder 3">
            <a:extLst>
              <a:ext uri="{FF2B5EF4-FFF2-40B4-BE49-F238E27FC236}">
                <a16:creationId xmlns:a16="http://schemas.microsoft.com/office/drawing/2014/main" id="{79F78760-3F62-5FA5-AF0A-9367B7223235}"/>
              </a:ext>
            </a:extLst>
          </p:cNvPr>
          <p:cNvSpPr>
            <a:spLocks noGrp="1"/>
          </p:cNvSpPr>
          <p:nvPr>
            <p:ph type="dt" sz="half" idx="10"/>
          </p:nvPr>
        </p:nvSpPr>
        <p:spPr/>
        <p:txBody>
          <a:bodyPr/>
          <a:lstStyle/>
          <a:p>
            <a:fld id="{0F996519-E62D-4F8C-AE1E-36928EC7D15C}" type="datetime1">
              <a:rPr lang="en-US" smtClean="0"/>
              <a:t>9/28/2023</a:t>
            </a:fld>
            <a:endParaRPr lang="en-US"/>
          </a:p>
        </p:txBody>
      </p:sp>
      <p:sp>
        <p:nvSpPr>
          <p:cNvPr id="5" name="Footer Placeholder 4">
            <a:extLst>
              <a:ext uri="{FF2B5EF4-FFF2-40B4-BE49-F238E27FC236}">
                <a16:creationId xmlns:a16="http://schemas.microsoft.com/office/drawing/2014/main" id="{4F7BB33C-94CC-A557-B142-DF29086C7DB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ABA71A2-895F-717A-1EB9-D6569E05DC12}"/>
              </a:ext>
            </a:extLst>
          </p:cNvPr>
          <p:cNvSpPr>
            <a:spLocks noGrp="1"/>
          </p:cNvSpPr>
          <p:nvPr>
            <p:ph type="sldNum" sz="quarter" idx="12"/>
          </p:nvPr>
        </p:nvSpPr>
        <p:spPr/>
        <p:txBody>
          <a:bodyPr/>
          <a:lstStyle/>
          <a:p>
            <a:fld id="{6E91CC32-6A6B-4E2E-BBA1-6864F305DA26}" type="slidenum">
              <a:rPr lang="en-US" smtClean="0"/>
              <a:t>5</a:t>
            </a:fld>
            <a:endParaRPr lang="en-US"/>
          </a:p>
        </p:txBody>
      </p:sp>
      <p:sp>
        <p:nvSpPr>
          <p:cNvPr id="7" name="TextBox 6">
            <a:extLst>
              <a:ext uri="{FF2B5EF4-FFF2-40B4-BE49-F238E27FC236}">
                <a16:creationId xmlns:a16="http://schemas.microsoft.com/office/drawing/2014/main" id="{A4ED4C89-E173-1230-F5BF-058EE08EFF05}"/>
              </a:ext>
            </a:extLst>
          </p:cNvPr>
          <p:cNvSpPr txBox="1"/>
          <p:nvPr/>
        </p:nvSpPr>
        <p:spPr>
          <a:xfrm>
            <a:off x="523876" y="1107401"/>
            <a:ext cx="1109073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ea typeface="+mn-lt"/>
                <a:cs typeface="+mn-lt"/>
              </a:rPr>
              <a:t>Based on- Integrating Human Gaze into Attention for Egocentric Activity Recognition by Kyle Min, Jason J Corso.</a:t>
            </a:r>
            <a:endParaRPr lang="en-US" sz="1400">
              <a:ea typeface="+mn-lt"/>
              <a:cs typeface="+mn-lt"/>
            </a:endParaRPr>
          </a:p>
          <a:p>
            <a:pPr algn="l"/>
            <a:endParaRPr lang="en-US"/>
          </a:p>
        </p:txBody>
      </p:sp>
      <p:sp>
        <p:nvSpPr>
          <p:cNvPr id="8" name="TextBox 7">
            <a:extLst>
              <a:ext uri="{FF2B5EF4-FFF2-40B4-BE49-F238E27FC236}">
                <a16:creationId xmlns:a16="http://schemas.microsoft.com/office/drawing/2014/main" id="{2E41DD77-B8B5-EEBF-544E-A31D41AF15A5}"/>
              </a:ext>
            </a:extLst>
          </p:cNvPr>
          <p:cNvSpPr txBox="1"/>
          <p:nvPr/>
        </p:nvSpPr>
        <p:spPr>
          <a:xfrm>
            <a:off x="544946" y="1595581"/>
            <a:ext cx="11044381"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t>It is well known that human gaze carries significant information about visual attention.</a:t>
            </a:r>
          </a:p>
          <a:p>
            <a:pPr>
              <a:buFont typeface="Arial"/>
              <a:buChar char="•"/>
            </a:pPr>
            <a:endParaRPr lang="en-US" dirty="0"/>
          </a:p>
          <a:p>
            <a:pPr>
              <a:buFont typeface="Arial"/>
              <a:buChar char="•"/>
            </a:pPr>
            <a:r>
              <a:rPr lang="en-US" dirty="0"/>
              <a:t>However, there are three main difficulties in incorporating the gaze data in an attention mechanism of deep neural networks: (</a:t>
            </a:r>
            <a:r>
              <a:rPr lang="en-US" err="1"/>
              <a:t>i</a:t>
            </a:r>
            <a:r>
              <a:rPr lang="en-US" dirty="0"/>
              <a:t>) measurement errors due to blinking and rapid eye movements; (ii) unclear when and how much the gaze data is correlated with visual attention; and (iii) gaze data is not always available in many real-world situations.</a:t>
            </a:r>
          </a:p>
          <a:p>
            <a:pPr>
              <a:buFont typeface="Arial"/>
              <a:buChar char="•"/>
            </a:pPr>
            <a:endParaRPr lang="en-US" dirty="0"/>
          </a:p>
          <a:p>
            <a:pPr>
              <a:buFont typeface="Arial"/>
              <a:buChar char="•"/>
            </a:pPr>
            <a:r>
              <a:rPr lang="en-US" dirty="0"/>
              <a:t>To address such problems, probabilistic modeling method is used to integrate human gaze into spatiotemporal attention for egocentric activity recognition.</a:t>
            </a:r>
          </a:p>
          <a:p>
            <a:pPr>
              <a:buFont typeface="Arial"/>
              <a:buChar char="•"/>
            </a:pPr>
            <a:endParaRPr lang="en-US" dirty="0"/>
          </a:p>
          <a:p>
            <a:pPr>
              <a:buFont typeface="Arial"/>
              <a:buChar char="•"/>
            </a:pPr>
            <a:r>
              <a:rPr lang="en-US" dirty="0"/>
              <a:t>Specifically, the locations of gaze fixation points is represented as structured discrete latent variables and the distribution of gaze fixations is modelled using a variational method. </a:t>
            </a:r>
          </a:p>
          <a:p>
            <a:pPr>
              <a:buFont typeface="Arial"/>
              <a:buChar char="•"/>
            </a:pPr>
            <a:endParaRPr lang="en-US" dirty="0"/>
          </a:p>
          <a:p>
            <a:pPr>
              <a:buFont typeface="Arial"/>
              <a:buChar char="•"/>
            </a:pPr>
            <a:r>
              <a:rPr lang="en-US" dirty="0"/>
              <a:t>Then the predicted gaze locations are integrated into a soft attention mechanism to make the intermediate features more attended to informative regions.</a:t>
            </a:r>
          </a:p>
          <a:p>
            <a:pPr>
              <a:buFont typeface="Arial"/>
              <a:buChar char="•"/>
            </a:pPr>
            <a:endParaRPr lang="en-US" dirty="0"/>
          </a:p>
          <a:p>
            <a:pPr>
              <a:buFont typeface="Arial"/>
              <a:buChar char="•"/>
            </a:pPr>
            <a:r>
              <a:rPr lang="en-US" dirty="0"/>
              <a:t>An ablation study and qualitative analysis to demonstrate that attention mechanism is effective is also performed.</a:t>
            </a:r>
          </a:p>
          <a:p>
            <a:pPr>
              <a:buFont typeface="Arial"/>
              <a:buChar char="•"/>
            </a:pPr>
            <a:endParaRPr lang="en-US" dirty="0"/>
          </a:p>
        </p:txBody>
      </p:sp>
    </p:spTree>
    <p:extLst>
      <p:ext uri="{BB962C8B-B14F-4D97-AF65-F5344CB8AC3E}">
        <p14:creationId xmlns:p14="http://schemas.microsoft.com/office/powerpoint/2010/main" val="280800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A042AA3-5BE5-3AE5-5A03-B899D5ADD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7AF937-2A82-B69C-23A8-340B41128AE4}"/>
              </a:ext>
            </a:extLst>
          </p:cNvPr>
          <p:cNvSpPr>
            <a:spLocks noGrp="1"/>
          </p:cNvSpPr>
          <p:nvPr>
            <p:ph type="title"/>
          </p:nvPr>
        </p:nvSpPr>
        <p:spPr>
          <a:xfrm>
            <a:off x="308388" y="4159579"/>
            <a:ext cx="4419122" cy="2037555"/>
          </a:xfrm>
        </p:spPr>
        <p:txBody>
          <a:bodyPr anchor="b">
            <a:normAutofit/>
          </a:bodyPr>
          <a:lstStyle/>
          <a:p>
            <a:r>
              <a:rPr lang="en-US" b="0">
                <a:solidFill>
                  <a:srgbClr val="000000"/>
                </a:solidFill>
              </a:rPr>
              <a:t>Architecture</a:t>
            </a:r>
            <a:endParaRPr lang="en-US">
              <a:solidFill>
                <a:srgbClr val="000000"/>
              </a:solidFill>
            </a:endParaRPr>
          </a:p>
        </p:txBody>
      </p:sp>
      <p:sp>
        <p:nvSpPr>
          <p:cNvPr id="4" name="Date Placeholder 3">
            <a:extLst>
              <a:ext uri="{FF2B5EF4-FFF2-40B4-BE49-F238E27FC236}">
                <a16:creationId xmlns:a16="http://schemas.microsoft.com/office/drawing/2014/main" id="{A6B27DC4-F9C0-4BD9-60AE-120048B451DB}"/>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rgbClr val="000000"/>
                </a:solidFill>
              </a:rPr>
              <a:pPr>
                <a:spcAft>
                  <a:spcPts val="600"/>
                </a:spcAft>
              </a:pPr>
              <a:t>9/28/2023</a:t>
            </a:fld>
            <a:endParaRPr lang="en-US">
              <a:solidFill>
                <a:srgbClr val="000000"/>
              </a:solidFill>
            </a:endParaRPr>
          </a:p>
        </p:txBody>
      </p:sp>
      <p:pic>
        <p:nvPicPr>
          <p:cNvPr id="7" name="Picture 6" descr="A diagram of a computer generated flowchart&#10;&#10;Description automatically generated">
            <a:extLst>
              <a:ext uri="{FF2B5EF4-FFF2-40B4-BE49-F238E27FC236}">
                <a16:creationId xmlns:a16="http://schemas.microsoft.com/office/drawing/2014/main" id="{A75F3E0A-16CB-B255-7709-65D015859291}"/>
              </a:ext>
            </a:extLst>
          </p:cNvPr>
          <p:cNvPicPr>
            <a:picLocks noChangeAspect="1"/>
          </p:cNvPicPr>
          <p:nvPr/>
        </p:nvPicPr>
        <p:blipFill>
          <a:blip r:embed="rId2"/>
          <a:stretch>
            <a:fillRect/>
          </a:stretch>
        </p:blipFill>
        <p:spPr>
          <a:xfrm>
            <a:off x="5021" y="1713300"/>
            <a:ext cx="5447629" cy="2394881"/>
          </a:xfrm>
          <a:prstGeom prst="rect">
            <a:avLst/>
          </a:prstGeom>
        </p:spPr>
      </p:pic>
      <p:sp useBgFill="1">
        <p:nvSpPr>
          <p:cNvPr id="29" name="Freeform: Shape 28">
            <a:extLst>
              <a:ext uri="{FF2B5EF4-FFF2-40B4-BE49-F238E27FC236}">
                <a16:creationId xmlns:a16="http://schemas.microsoft.com/office/drawing/2014/main" id="{8F025063-E4F8-5B1B-E865-AD8F346B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3224" y="0"/>
            <a:ext cx="7122654" cy="6858000"/>
          </a:xfrm>
          <a:custGeom>
            <a:avLst/>
            <a:gdLst>
              <a:gd name="connsiteX0" fmla="*/ 677913 w 7122654"/>
              <a:gd name="connsiteY0" fmla="*/ 0 h 6858000"/>
              <a:gd name="connsiteX1" fmla="*/ 1701556 w 7122654"/>
              <a:gd name="connsiteY1" fmla="*/ 0 h 6858000"/>
              <a:gd name="connsiteX2" fmla="*/ 6099011 w 7122654"/>
              <a:gd name="connsiteY2" fmla="*/ 0 h 6858000"/>
              <a:gd name="connsiteX3" fmla="*/ 7122654 w 7122654"/>
              <a:gd name="connsiteY3" fmla="*/ 0 h 6858000"/>
              <a:gd name="connsiteX4" fmla="*/ 7122654 w 7122654"/>
              <a:gd name="connsiteY4" fmla="*/ 6858000 h 6858000"/>
              <a:gd name="connsiteX5" fmla="*/ 6099011 w 7122654"/>
              <a:gd name="connsiteY5" fmla="*/ 6858000 h 6858000"/>
              <a:gd name="connsiteX6" fmla="*/ 1701556 w 7122654"/>
              <a:gd name="connsiteY6" fmla="*/ 6858000 h 6858000"/>
              <a:gd name="connsiteX7" fmla="*/ 677913 w 7122654"/>
              <a:gd name="connsiteY7" fmla="*/ 6858000 h 6858000"/>
              <a:gd name="connsiteX8" fmla="*/ 0 w 7122654"/>
              <a:gd name="connsiteY8" fmla="*/ 6180087 h 6858000"/>
              <a:gd name="connsiteX9" fmla="*/ 0 w 7122654"/>
              <a:gd name="connsiteY9" fmla="*/ 677913 h 6858000"/>
              <a:gd name="connsiteX10" fmla="*/ 677913 w 7122654"/>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22654" h="6858000">
                <a:moveTo>
                  <a:pt x="677913" y="0"/>
                </a:moveTo>
                <a:lnTo>
                  <a:pt x="1701556" y="0"/>
                </a:lnTo>
                <a:lnTo>
                  <a:pt x="6099011" y="0"/>
                </a:lnTo>
                <a:lnTo>
                  <a:pt x="7122654" y="0"/>
                </a:lnTo>
                <a:lnTo>
                  <a:pt x="7122654" y="6858000"/>
                </a:lnTo>
                <a:lnTo>
                  <a:pt x="6099011" y="6858000"/>
                </a:lnTo>
                <a:lnTo>
                  <a:pt x="1701556" y="6858000"/>
                </a:lnTo>
                <a:lnTo>
                  <a:pt x="677913" y="6858000"/>
                </a:lnTo>
                <a:cubicBezTo>
                  <a:pt x="303512" y="6858000"/>
                  <a:pt x="0" y="6554488"/>
                  <a:pt x="0" y="6180087"/>
                </a:cubicBezTo>
                <a:lnTo>
                  <a:pt x="0" y="677913"/>
                </a:lnTo>
                <a:cubicBezTo>
                  <a:pt x="0" y="303512"/>
                  <a:pt x="303512" y="0"/>
                  <a:pt x="6779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8487D3-7DA5-49A0-1A4E-615921CBC249}"/>
              </a:ext>
            </a:extLst>
          </p:cNvPr>
          <p:cNvSpPr>
            <a:spLocks noGrp="1"/>
          </p:cNvSpPr>
          <p:nvPr>
            <p:ph idx="1"/>
          </p:nvPr>
        </p:nvSpPr>
        <p:spPr>
          <a:xfrm>
            <a:off x="6015134" y="838201"/>
            <a:ext cx="5306009" cy="5338762"/>
          </a:xfrm>
        </p:spPr>
        <p:txBody>
          <a:bodyPr vert="horz" lIns="91440" tIns="45720" rIns="91440" bIns="45720" rtlCol="0" anchor="t">
            <a:normAutofit/>
          </a:bodyPr>
          <a:lstStyle/>
          <a:p>
            <a:pPr marL="0" indent="0">
              <a:lnSpc>
                <a:spcPct val="110000"/>
              </a:lnSpc>
              <a:buNone/>
            </a:pPr>
            <a:r>
              <a:rPr lang="en-US" sz="1700"/>
              <a:t>•As a backbone network, the two-stream I3D (3D CNN) is used.</a:t>
            </a:r>
          </a:p>
          <a:p>
            <a:pPr marL="0" indent="0">
              <a:lnSpc>
                <a:spcPct val="110000"/>
              </a:lnSpc>
              <a:buNone/>
            </a:pPr>
            <a:r>
              <a:rPr lang="en-US" sz="1700"/>
              <a:t>•To model the gaze distribution, the same convolutional blocks of the I3D is used and three  convolutional layers are added on top of it.</a:t>
            </a:r>
          </a:p>
          <a:p>
            <a:pPr marL="0" indent="0">
              <a:lnSpc>
                <a:spcPct val="110000"/>
              </a:lnSpc>
              <a:buNone/>
            </a:pPr>
            <a:r>
              <a:rPr lang="en-US" sz="1700"/>
              <a:t>•The two intermediate features at the end of the 4th max-pooling layer are added and the added feature   map is used as an input to the network for gaze modeling.</a:t>
            </a:r>
          </a:p>
          <a:p>
            <a:pPr marL="0" indent="0">
              <a:lnSpc>
                <a:spcPct val="110000"/>
              </a:lnSpc>
              <a:buNone/>
            </a:pPr>
            <a:r>
              <a:rPr lang="en-US" sz="1700"/>
              <a:t>•A sample is drawn, which is then applied with a fully connect layer and the sigmoid function to produce a soft attention map.</a:t>
            </a:r>
          </a:p>
          <a:p>
            <a:pPr marL="0" indent="0">
              <a:lnSpc>
                <a:spcPct val="110000"/>
              </a:lnSpc>
              <a:buNone/>
            </a:pPr>
            <a:r>
              <a:rPr lang="en-US" sz="1700"/>
              <a:t>The two features at the end of the 5th convolutional block are added in an elementwise way, and the soft attention map is applied to the added feature map via a residual connection</a:t>
            </a:r>
          </a:p>
          <a:p>
            <a:pPr marL="0" indent="0">
              <a:lnSpc>
                <a:spcPct val="110000"/>
              </a:lnSpc>
              <a:buNone/>
            </a:pPr>
            <a:endParaRPr lang="en-US" sz="1700"/>
          </a:p>
          <a:p>
            <a:pPr>
              <a:lnSpc>
                <a:spcPct val="110000"/>
              </a:lnSpc>
            </a:pPr>
            <a:endParaRPr lang="en-US" sz="1700"/>
          </a:p>
        </p:txBody>
      </p:sp>
      <p:sp>
        <p:nvSpPr>
          <p:cNvPr id="5" name="Footer Placeholder 4">
            <a:extLst>
              <a:ext uri="{FF2B5EF4-FFF2-40B4-BE49-F238E27FC236}">
                <a16:creationId xmlns:a16="http://schemas.microsoft.com/office/drawing/2014/main" id="{2FF7475F-CCCB-1452-A87E-6F79206CA459}"/>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FCB3EF11-AC54-7CB2-16A9-6934564CD994}"/>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pPr>
                <a:spcAft>
                  <a:spcPts val="600"/>
                </a:spcAft>
              </a:pPr>
              <a:t>6</a:t>
            </a:fld>
            <a:endParaRPr lang="en-US"/>
          </a:p>
        </p:txBody>
      </p:sp>
    </p:spTree>
    <p:extLst>
      <p:ext uri="{BB962C8B-B14F-4D97-AF65-F5344CB8AC3E}">
        <p14:creationId xmlns:p14="http://schemas.microsoft.com/office/powerpoint/2010/main" val="401632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08B39A7-5BF4-341C-12CB-5518793A2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lose up of heart shaped pages of a book">
            <a:extLst>
              <a:ext uri="{FF2B5EF4-FFF2-40B4-BE49-F238E27FC236}">
                <a16:creationId xmlns:a16="http://schemas.microsoft.com/office/drawing/2014/main" id="{C57A6E46-768E-4C96-7F8E-8BF546F41447}"/>
              </a:ext>
            </a:extLst>
          </p:cNvPr>
          <p:cNvPicPr>
            <a:picLocks noChangeAspect="1"/>
          </p:cNvPicPr>
          <p:nvPr/>
        </p:nvPicPr>
        <p:blipFill rotWithShape="1">
          <a:blip r:embed="rId2"/>
          <a:srcRect l="9975" r="11818" b="-2"/>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p:spPr>
      </p:pic>
      <p:sp>
        <p:nvSpPr>
          <p:cNvPr id="2" name="Title 1">
            <a:extLst>
              <a:ext uri="{FF2B5EF4-FFF2-40B4-BE49-F238E27FC236}">
                <a16:creationId xmlns:a16="http://schemas.microsoft.com/office/drawing/2014/main" id="{09376921-0616-30D7-2600-BA6F60D935FE}"/>
              </a:ext>
            </a:extLst>
          </p:cNvPr>
          <p:cNvSpPr>
            <a:spLocks noGrp="1"/>
          </p:cNvSpPr>
          <p:nvPr>
            <p:ph type="title"/>
          </p:nvPr>
        </p:nvSpPr>
        <p:spPr>
          <a:xfrm>
            <a:off x="312252" y="752136"/>
            <a:ext cx="3944703" cy="3553163"/>
          </a:xfrm>
        </p:spPr>
        <p:txBody>
          <a:bodyPr vert="horz" lIns="91440" tIns="45720" rIns="91440" bIns="45720" rtlCol="0" anchor="t">
            <a:normAutofit/>
          </a:bodyPr>
          <a:lstStyle/>
          <a:p>
            <a:r>
              <a:rPr lang="en-US" sz="3000"/>
              <a:t>LITERATURE REVIEW : EXPLORING WAYS TO IMPROVE ZSL FOR EGO CENTRIC VIDEOS.</a:t>
            </a:r>
          </a:p>
        </p:txBody>
      </p:sp>
      <p:sp>
        <p:nvSpPr>
          <p:cNvPr id="4" name="Date Placeholder 3">
            <a:extLst>
              <a:ext uri="{FF2B5EF4-FFF2-40B4-BE49-F238E27FC236}">
                <a16:creationId xmlns:a16="http://schemas.microsoft.com/office/drawing/2014/main" id="{43177011-2B57-A546-926F-5B280D4D972E}"/>
              </a:ext>
            </a:extLst>
          </p:cNvPr>
          <p:cNvSpPr>
            <a:spLocks noGrp="1"/>
          </p:cNvSpPr>
          <p:nvPr>
            <p:ph type="dt" sz="half" idx="10"/>
          </p:nvPr>
        </p:nvSpPr>
        <p:spPr>
          <a:xfrm>
            <a:off x="340137" y="63202"/>
            <a:ext cx="2743200" cy="318221"/>
          </a:xfrm>
        </p:spPr>
        <p:txBody>
          <a:bodyPr vert="horz" lIns="91440" tIns="45720" rIns="91440" bIns="45720" rtlCol="0" anchor="ctr">
            <a:normAutofit/>
          </a:bodyPr>
          <a:lstStyle/>
          <a:p>
            <a:pPr>
              <a:spcAft>
                <a:spcPts val="600"/>
              </a:spcAft>
            </a:pPr>
            <a:fld id="{0F996519-E62D-4F8C-AE1E-36928EC7D15C}" type="datetime1">
              <a:rPr lang="en-US" smtClean="0"/>
              <a:pPr>
                <a:spcAft>
                  <a:spcPts val="600"/>
                </a:spcAft>
              </a:pPr>
              <a:t>9/28/2023</a:t>
            </a:fld>
            <a:endParaRPr lang="en-US"/>
          </a:p>
        </p:txBody>
      </p:sp>
      <p:sp>
        <p:nvSpPr>
          <p:cNvPr id="5" name="Footer Placeholder 4">
            <a:extLst>
              <a:ext uri="{FF2B5EF4-FFF2-40B4-BE49-F238E27FC236}">
                <a16:creationId xmlns:a16="http://schemas.microsoft.com/office/drawing/2014/main" id="{36E4127C-FAE5-279D-0D7B-B9323FA6997B}"/>
              </a:ext>
            </a:extLst>
          </p:cNvPr>
          <p:cNvSpPr>
            <a:spLocks noGrp="1"/>
          </p:cNvSpPr>
          <p:nvPr>
            <p:ph type="ftr" sz="quarter" idx="11"/>
          </p:nvPr>
        </p:nvSpPr>
        <p:spPr>
          <a:xfrm>
            <a:off x="7344016" y="6424761"/>
            <a:ext cx="4059936" cy="365125"/>
          </a:xfrm>
        </p:spPr>
        <p:txBody>
          <a:bodyPr vert="horz" lIns="91440" tIns="45720" rIns="91440" bIns="45720" rtlCol="0" anchor="ctr">
            <a:normAutofit/>
          </a:bodyPr>
          <a:lstStyle/>
          <a:p>
            <a:pPr>
              <a:spcAft>
                <a:spcPts val="600"/>
              </a:spcAft>
            </a:pPr>
            <a:r>
              <a:rPr lang="en-US" b="0" kern="1200" cap="all" spc="0" baseline="0">
                <a:solidFill>
                  <a:srgbClr val="FFFFFF"/>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5EA2475E-EB5C-2E43-BE08-B4364ECB324E}"/>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188120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9242-E494-CD41-D70A-259666A83996}"/>
              </a:ext>
            </a:extLst>
          </p:cNvPr>
          <p:cNvSpPr>
            <a:spLocks noGrp="1"/>
          </p:cNvSpPr>
          <p:nvPr>
            <p:ph type="title"/>
          </p:nvPr>
        </p:nvSpPr>
        <p:spPr>
          <a:xfrm>
            <a:off x="331478" y="770293"/>
            <a:ext cx="11746291" cy="1438780"/>
          </a:xfrm>
        </p:spPr>
        <p:txBody>
          <a:bodyPr>
            <a:normAutofit/>
          </a:bodyPr>
          <a:lstStyle/>
          <a:p>
            <a:r>
              <a:rPr lang="en-US" dirty="0">
                <a:ea typeface="+mj-lt"/>
                <a:cs typeface="+mj-lt"/>
              </a:rPr>
              <a:t>Using External Knowledge to improve Zero Shot Egocentric Action Recognition</a:t>
            </a:r>
            <a:endParaRPr lang="en-US" dirty="0"/>
          </a:p>
          <a:p>
            <a:endParaRPr lang="en-US" dirty="0"/>
          </a:p>
        </p:txBody>
      </p:sp>
      <p:sp>
        <p:nvSpPr>
          <p:cNvPr id="3" name="Content Placeholder 2">
            <a:extLst>
              <a:ext uri="{FF2B5EF4-FFF2-40B4-BE49-F238E27FC236}">
                <a16:creationId xmlns:a16="http://schemas.microsoft.com/office/drawing/2014/main" id="{DA0244AC-982D-9943-9F2E-5224F05BBE00}"/>
              </a:ext>
            </a:extLst>
          </p:cNvPr>
          <p:cNvSpPr>
            <a:spLocks noGrp="1"/>
          </p:cNvSpPr>
          <p:nvPr>
            <p:ph idx="1"/>
          </p:nvPr>
        </p:nvSpPr>
        <p:spPr>
          <a:xfrm>
            <a:off x="404740" y="2064326"/>
            <a:ext cx="11503838" cy="4300127"/>
          </a:xfrm>
        </p:spPr>
        <p:txBody>
          <a:bodyPr vert="horz" lIns="91440" tIns="45720" rIns="91440" bIns="45720" rtlCol="0" anchor="t">
            <a:normAutofit/>
          </a:bodyPr>
          <a:lstStyle/>
          <a:p>
            <a:r>
              <a:rPr lang="en-US" dirty="0">
                <a:ea typeface="+mn-lt"/>
                <a:cs typeface="+mn-lt"/>
              </a:rPr>
              <a:t>To improve Egocentric Action Recognition, the paper suggested using external knowledge from text corpora to improve the performance of EAR.</a:t>
            </a:r>
          </a:p>
          <a:p>
            <a:r>
              <a:rPr lang="en-US" dirty="0">
                <a:ea typeface="+mn-lt"/>
                <a:cs typeface="+mn-lt"/>
              </a:rPr>
              <a:t>The paper also analyses the effects of different knowledge sources.</a:t>
            </a:r>
          </a:p>
          <a:p>
            <a:r>
              <a:rPr lang="en-US" dirty="0">
                <a:ea typeface="+mn-lt"/>
                <a:cs typeface="+mn-lt"/>
              </a:rPr>
              <a:t>Here, both the verb and the active objects were separately inferred. </a:t>
            </a:r>
          </a:p>
          <a:p>
            <a:r>
              <a:rPr lang="en-US" dirty="0">
                <a:ea typeface="+mn-lt"/>
                <a:cs typeface="+mn-lt"/>
              </a:rPr>
              <a:t>In this method, the system would be capable of making predictions by combining the knowledge acquired from those two separated branches, as long as the verb and the object have been previously seen. </a:t>
            </a:r>
          </a:p>
          <a:p>
            <a:r>
              <a:rPr lang="en-US" dirty="0">
                <a:ea typeface="+mn-lt"/>
                <a:cs typeface="+mn-lt"/>
              </a:rPr>
              <a:t>Assuming |V | and |O| are the number of verbs and objects in the training set respectively, the system would be able to </a:t>
            </a:r>
            <a:r>
              <a:rPr lang="en-US" dirty="0" err="1">
                <a:ea typeface="+mn-lt"/>
                <a:cs typeface="+mn-lt"/>
              </a:rPr>
              <a:t>recognise</a:t>
            </a:r>
            <a:r>
              <a:rPr lang="en-US" dirty="0">
                <a:ea typeface="+mn-lt"/>
                <a:cs typeface="+mn-lt"/>
              </a:rPr>
              <a:t> |V | × |O| actions only requiring |V | + |O| labels</a:t>
            </a:r>
            <a:endParaRPr lang="en-US"/>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822104DE-A994-D645-6C39-439560730092}"/>
              </a:ext>
            </a:extLst>
          </p:cNvPr>
          <p:cNvSpPr>
            <a:spLocks noGrp="1"/>
          </p:cNvSpPr>
          <p:nvPr>
            <p:ph type="dt" sz="half" idx="10"/>
          </p:nvPr>
        </p:nvSpPr>
        <p:spPr/>
        <p:txBody>
          <a:bodyPr/>
          <a:lstStyle/>
          <a:p>
            <a:fld id="{0F996519-E62D-4F8C-AE1E-36928EC7D15C}" type="datetime1">
              <a:rPr lang="en-US" smtClean="0"/>
              <a:t>9/28/2023</a:t>
            </a:fld>
            <a:endParaRPr lang="en-US"/>
          </a:p>
        </p:txBody>
      </p:sp>
      <p:sp>
        <p:nvSpPr>
          <p:cNvPr id="5" name="Footer Placeholder 4">
            <a:extLst>
              <a:ext uri="{FF2B5EF4-FFF2-40B4-BE49-F238E27FC236}">
                <a16:creationId xmlns:a16="http://schemas.microsoft.com/office/drawing/2014/main" id="{C544B734-3909-64ED-D41F-4CC17934E84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8CBAE47-282E-1AE9-C63A-1986936EE000}"/>
              </a:ext>
            </a:extLst>
          </p:cNvPr>
          <p:cNvSpPr>
            <a:spLocks noGrp="1"/>
          </p:cNvSpPr>
          <p:nvPr>
            <p:ph type="sldNum" sz="quarter" idx="12"/>
          </p:nvPr>
        </p:nvSpPr>
        <p:spPr/>
        <p:txBody>
          <a:bodyPr/>
          <a:lstStyle/>
          <a:p>
            <a:fld id="{6E91CC32-6A6B-4E2E-BBA1-6864F305DA26}" type="slidenum">
              <a:rPr lang="en-US" smtClean="0"/>
              <a:t>8</a:t>
            </a:fld>
            <a:endParaRPr lang="en-US"/>
          </a:p>
        </p:txBody>
      </p:sp>
      <p:sp>
        <p:nvSpPr>
          <p:cNvPr id="7" name="TextBox 6">
            <a:extLst>
              <a:ext uri="{FF2B5EF4-FFF2-40B4-BE49-F238E27FC236}">
                <a16:creationId xmlns:a16="http://schemas.microsoft.com/office/drawing/2014/main" id="{C3F9340D-759C-EA04-875B-C644BE63625F}"/>
              </a:ext>
            </a:extLst>
          </p:cNvPr>
          <p:cNvSpPr txBox="1"/>
          <p:nvPr/>
        </p:nvSpPr>
        <p:spPr>
          <a:xfrm rot="10800000" flipV="1">
            <a:off x="401037" y="1542552"/>
            <a:ext cx="107626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latin typeface="Calibri"/>
                <a:ea typeface="Calibri"/>
                <a:cs typeface="Calibri"/>
              </a:rPr>
              <a:t>Adri´an</a:t>
            </a:r>
            <a:r>
              <a:rPr lang="en-US" sz="1600" dirty="0">
                <a:latin typeface="Calibri"/>
                <a:ea typeface="Calibri"/>
                <a:cs typeface="Calibri"/>
              </a:rPr>
              <a:t> </a:t>
            </a:r>
            <a:r>
              <a:rPr lang="en-US" sz="1600" err="1">
                <a:latin typeface="Calibri"/>
                <a:ea typeface="Calibri"/>
                <a:cs typeface="Calibri"/>
              </a:rPr>
              <a:t>N´u˜nez-Marcos</a:t>
            </a:r>
            <a:r>
              <a:rPr lang="en-US" sz="1600" dirty="0">
                <a:latin typeface="Calibri"/>
                <a:ea typeface="Calibri"/>
                <a:cs typeface="Calibri"/>
              </a:rPr>
              <a:t>, Gorka </a:t>
            </a:r>
            <a:r>
              <a:rPr lang="en-US" sz="1600" err="1">
                <a:latin typeface="Calibri"/>
                <a:ea typeface="Calibri"/>
                <a:cs typeface="Calibri"/>
              </a:rPr>
              <a:t>Azkune</a:t>
            </a:r>
            <a:r>
              <a:rPr lang="en-US" sz="1600" dirty="0">
                <a:latin typeface="Calibri"/>
                <a:ea typeface="Calibri"/>
                <a:cs typeface="Calibri"/>
              </a:rPr>
              <a:t>, Diego </a:t>
            </a:r>
            <a:r>
              <a:rPr lang="en-US" sz="1600" err="1">
                <a:latin typeface="Calibri"/>
                <a:ea typeface="Calibri"/>
                <a:cs typeface="Calibri"/>
              </a:rPr>
              <a:t>L´opez-de-Ipi˜na</a:t>
            </a:r>
            <a:r>
              <a:rPr lang="en-US" sz="1600" dirty="0">
                <a:latin typeface="Calibri"/>
                <a:ea typeface="Calibri"/>
                <a:cs typeface="Calibri"/>
              </a:rPr>
              <a:t>, Ignacio Arganda-Carreras</a:t>
            </a:r>
            <a:endParaRPr lang="en-US" sz="1600" dirty="0"/>
          </a:p>
        </p:txBody>
      </p:sp>
    </p:spTree>
    <p:extLst>
      <p:ext uri="{BB962C8B-B14F-4D97-AF65-F5344CB8AC3E}">
        <p14:creationId xmlns:p14="http://schemas.microsoft.com/office/powerpoint/2010/main" val="152142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9242-E494-CD41-D70A-259666A83996}"/>
              </a:ext>
            </a:extLst>
          </p:cNvPr>
          <p:cNvSpPr>
            <a:spLocks noGrp="1"/>
          </p:cNvSpPr>
          <p:nvPr>
            <p:ph type="title"/>
          </p:nvPr>
        </p:nvSpPr>
        <p:spPr>
          <a:xfrm>
            <a:off x="331478" y="770293"/>
            <a:ext cx="11746291" cy="1438780"/>
          </a:xfrm>
        </p:spPr>
        <p:txBody>
          <a:bodyPr>
            <a:normAutofit/>
          </a:bodyPr>
          <a:lstStyle/>
          <a:p>
            <a:endParaRPr lang="en-US" dirty="0"/>
          </a:p>
          <a:p>
            <a:endParaRPr lang="en-US" dirty="0"/>
          </a:p>
        </p:txBody>
      </p:sp>
      <p:sp>
        <p:nvSpPr>
          <p:cNvPr id="3" name="Content Placeholder 2">
            <a:extLst>
              <a:ext uri="{FF2B5EF4-FFF2-40B4-BE49-F238E27FC236}">
                <a16:creationId xmlns:a16="http://schemas.microsoft.com/office/drawing/2014/main" id="{DA0244AC-982D-9943-9F2E-5224F05BBE00}"/>
              </a:ext>
            </a:extLst>
          </p:cNvPr>
          <p:cNvSpPr>
            <a:spLocks noGrp="1"/>
          </p:cNvSpPr>
          <p:nvPr>
            <p:ph idx="1"/>
          </p:nvPr>
        </p:nvSpPr>
        <p:spPr>
          <a:xfrm>
            <a:off x="485646" y="657557"/>
            <a:ext cx="11031613" cy="4793817"/>
          </a:xfrm>
        </p:spPr>
        <p:txBody>
          <a:bodyPr vert="horz" lIns="91440" tIns="45720" rIns="91440" bIns="45720" rtlCol="0" anchor="t">
            <a:normAutofit/>
          </a:bodyPr>
          <a:lstStyle/>
          <a:p>
            <a:r>
              <a:rPr lang="en-US" sz="2000" dirty="0">
                <a:ea typeface="+mn-lt"/>
                <a:cs typeface="+mn-lt"/>
              </a:rPr>
              <a:t>Naively combining verbs and objects may wind up with action predictions that do not exist, for example “cut fridge” which makes no sense.</a:t>
            </a:r>
            <a:endParaRPr lang="en-US" sz="2000"/>
          </a:p>
          <a:p>
            <a:r>
              <a:rPr lang="en-US" sz="2000" dirty="0">
                <a:ea typeface="+mn-lt"/>
                <a:cs typeface="+mn-lt"/>
              </a:rPr>
              <a:t>Thus, we propose to add external knowledge to the system to address those problems and improve the performance.</a:t>
            </a:r>
            <a:endParaRPr lang="en-US" sz="2000"/>
          </a:p>
          <a:p>
            <a:r>
              <a:rPr lang="en-US" sz="2000" dirty="0">
                <a:ea typeface="+mn-lt"/>
                <a:cs typeface="+mn-lt"/>
              </a:rPr>
              <a:t>The paper utilizes three external knowledge sources to estimate action priors: Cookbook wiki, Google searcher API, </a:t>
            </a:r>
            <a:r>
              <a:rPr lang="en-US" sz="2000" err="1">
                <a:ea typeface="+mn-lt"/>
                <a:cs typeface="+mn-lt"/>
              </a:rPr>
              <a:t>Phrasefinder</a:t>
            </a:r>
            <a:r>
              <a:rPr lang="en-US" sz="2000" dirty="0">
                <a:ea typeface="+mn-lt"/>
                <a:cs typeface="+mn-lt"/>
              </a:rPr>
              <a:t> searcher API.</a:t>
            </a:r>
          </a:p>
          <a:p>
            <a:r>
              <a:rPr lang="en-US" sz="2000" dirty="0">
                <a:ea typeface="+mn-lt"/>
                <a:cs typeface="+mn-lt"/>
              </a:rPr>
              <a:t>N-grams of size 4 are created from the extracted data from the sources.</a:t>
            </a:r>
            <a:endParaRPr lang="en-US" sz="2000"/>
          </a:p>
          <a:p>
            <a:r>
              <a:rPr lang="en-US" sz="2000" dirty="0">
                <a:ea typeface="+mn-lt"/>
                <a:cs typeface="+mn-lt"/>
              </a:rPr>
              <a:t>Actions are identified in N-grams based on the presence of both verb and object, not necessarily in adjacent positions.</a:t>
            </a:r>
            <a:endParaRPr lang="en-US" sz="2000"/>
          </a:p>
          <a:p>
            <a:r>
              <a:rPr lang="en-US" sz="2000" dirty="0">
                <a:ea typeface="+mn-lt"/>
                <a:cs typeface="+mn-lt"/>
              </a:rPr>
              <a:t>The final prior for an action is the number of N-grams containing the action divided by the total number of N-grams.</a:t>
            </a:r>
            <a:endParaRPr lang="en-US" sz="20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822104DE-A994-D645-6C39-439560730092}"/>
              </a:ext>
            </a:extLst>
          </p:cNvPr>
          <p:cNvSpPr>
            <a:spLocks noGrp="1"/>
          </p:cNvSpPr>
          <p:nvPr>
            <p:ph type="dt" sz="half" idx="10"/>
          </p:nvPr>
        </p:nvSpPr>
        <p:spPr/>
        <p:txBody>
          <a:bodyPr/>
          <a:lstStyle/>
          <a:p>
            <a:fld id="{0F996519-E62D-4F8C-AE1E-36928EC7D15C}" type="datetime1">
              <a:rPr lang="en-US" smtClean="0"/>
              <a:t>9/28/2023</a:t>
            </a:fld>
            <a:endParaRPr lang="en-US"/>
          </a:p>
        </p:txBody>
      </p:sp>
      <p:sp>
        <p:nvSpPr>
          <p:cNvPr id="5" name="Footer Placeholder 4">
            <a:extLst>
              <a:ext uri="{FF2B5EF4-FFF2-40B4-BE49-F238E27FC236}">
                <a16:creationId xmlns:a16="http://schemas.microsoft.com/office/drawing/2014/main" id="{C544B734-3909-64ED-D41F-4CC17934E84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8CBAE47-282E-1AE9-C63A-1986936EE000}"/>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2275745300"/>
      </p:ext>
    </p:extLst>
  </p:cSld>
  <p:clrMapOvr>
    <a:masterClrMapping/>
  </p:clrMapOvr>
</p:sld>
</file>

<file path=ppt/theme/theme1.xml><?xml version="1.0" encoding="utf-8"?>
<a:theme xmlns:a="http://schemas.openxmlformats.org/drawingml/2006/main" name="DylanVTI">
  <a:themeElements>
    <a:clrScheme name="AnalogousFromLightSeedRightStep">
      <a:dk1>
        <a:srgbClr val="000000"/>
      </a:dk1>
      <a:lt1>
        <a:srgbClr val="FFFFFF"/>
      </a:lt1>
      <a:dk2>
        <a:srgbClr val="282441"/>
      </a:dk2>
      <a:lt2>
        <a:srgbClr val="E8E6E2"/>
      </a:lt2>
      <a:accent1>
        <a:srgbClr val="839BDA"/>
      </a:accent1>
      <a:accent2>
        <a:srgbClr val="7667D1"/>
      </a:accent2>
      <a:accent3>
        <a:srgbClr val="B383DA"/>
      </a:accent3>
      <a:accent4>
        <a:srgbClr val="CE67D1"/>
      </a:accent4>
      <a:accent5>
        <a:srgbClr val="DA83B8"/>
      </a:accent5>
      <a:accent6>
        <a:srgbClr val="D1677C"/>
      </a:accent6>
      <a:hlink>
        <a:srgbClr val="918158"/>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DylanVTI</vt:lpstr>
      <vt:lpstr>office theme</vt:lpstr>
      <vt:lpstr>Zero-shot egocentric action recognition </vt:lpstr>
      <vt:lpstr>PROBLEM STATEMENT</vt:lpstr>
      <vt:lpstr>Zero Shot Learning</vt:lpstr>
      <vt:lpstr>HUMAN GAZE A CHALLENGE IN EGO CENTRIC VIDEOS</vt:lpstr>
      <vt:lpstr>  Gaze Attention  </vt:lpstr>
      <vt:lpstr>Architecture</vt:lpstr>
      <vt:lpstr>LITERATURE REVIEW : EXPLORING WAYS TO IMPROVE ZSL FOR EGO CENTRIC VIDEOS.</vt:lpstr>
      <vt:lpstr>Using External Knowledge to improve Zero Shot Egocentric Action Recognition </vt:lpstr>
      <vt:lpstr> </vt:lpstr>
      <vt:lpstr>Architecture</vt:lpstr>
      <vt:lpstr>Open-world egocentric action recognition with zero supervision </vt:lpstr>
      <vt:lpstr>PowerPoint Presentation</vt:lpstr>
      <vt:lpstr>Incorporating Visual Grounding in GCN for Zero-Shot Learning of Human Object Interaction Actions</vt:lpstr>
      <vt:lpstr>PowerPoint Presentation</vt:lpstr>
      <vt:lpstr>Proposal to improve ZSL based on literature reviews.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639</cp:revision>
  <dcterms:created xsi:type="dcterms:W3CDTF">2023-09-28T11:12:36Z</dcterms:created>
  <dcterms:modified xsi:type="dcterms:W3CDTF">2023-09-29T06:46:44Z</dcterms:modified>
</cp:coreProperties>
</file>