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6" r:id="rId4"/>
    <p:sldId id="257" r:id="rId6"/>
    <p:sldId id="258" r:id="rId7"/>
    <p:sldId id="259" r:id="rId8"/>
    <p:sldId id="260" r:id="rId9"/>
    <p:sldId id="261" r:id="rId10"/>
    <p:sldId id="262" r:id="rId11"/>
    <p:sldId id="276" r:id="rId12"/>
    <p:sldId id="267" r:id="rId13"/>
    <p:sldId id="268" r:id="rId14"/>
    <p:sldId id="269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ngular.cn/docs/ts/latest/guide/router.html" TargetMode="Externa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my.oschina.net/mumu/blog/830696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1" Type="http://schemas.openxmlformats.org/officeDocument/2006/relationships/hyperlink" Target="http://git.oschina.net/mumu-osc/Nice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第五节：路由与懒加载</a:t>
            </a:r>
            <a:endParaRPr 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4064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111885"/>
            <a:ext cx="8520430" cy="32651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基本用法</a:t>
            </a:r>
            <a:r>
              <a:rPr lang="en-US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传递参数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层嵌套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的路由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懒加载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路由守卫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为了支持</a:t>
            </a:r>
            <a:r>
              <a:rPr lang="en-US" altLang="zh-CN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PushState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需要对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服务端进行一些配置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基本用法</a:t>
            </a: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---3</a:t>
            </a:r>
            <a:r>
              <a:rPr lang="zh-CN" altLang="en-US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个小细节配合完成</a:t>
            </a:r>
            <a:endParaRPr lang="zh-CN" altLang="en-US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630" y="1108925"/>
            <a:ext cx="4580074" cy="33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body" idx="1"/>
          </p:nvPr>
        </p:nvSpPr>
        <p:spPr>
          <a:xfrm>
            <a:off x="5288400" y="1353400"/>
            <a:ext cx="3543900" cy="30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{path:’***’,component:’***’}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&lt;router-outlet&gt;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&lt;a routerLink=”***”&gt;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基本用法---传递参数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7885" y="1600200"/>
            <a:ext cx="7428230" cy="217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层嵌套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的路由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32305" y="1179830"/>
            <a:ext cx="5280025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懒加载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81362" y="1025570"/>
            <a:ext cx="4981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路由守卫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0621" y="1002520"/>
            <a:ext cx="6644023" cy="35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311785" y="4640580"/>
            <a:ext cx="8520430" cy="319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https://angular.cn/docs/ts/latest/guide/router.html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服务端配置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311150" y="2312670"/>
            <a:ext cx="852043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https://my.oschina.net/mumu/blog/830696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415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/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Arial Unicode MS</vt:lpstr>
      <vt:lpstr>simple-light-2</vt:lpstr>
      <vt:lpstr>Global Master</vt:lpstr>
      <vt:lpstr>Angular2.0视频教程</vt:lpstr>
      <vt:lpstr>内容提要</vt:lpstr>
      <vt:lpstr>基本用法---3个小细节配合完成</vt:lpstr>
      <vt:lpstr>基本用法---传递参数</vt:lpstr>
      <vt:lpstr>N层嵌套的路由</vt:lpstr>
      <vt:lpstr>模块懒加载</vt:lpstr>
      <vt:lpstr>路由守卫</vt:lpstr>
      <vt:lpstr>服务端配置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Angular基础教程</dc:title>
  <dc:creator/>
  <cp:lastModifiedBy>ゞ⑩Shaw-肖班</cp:lastModifiedBy>
  <cp:revision>55</cp:revision>
  <dcterms:created xsi:type="dcterms:W3CDTF">2017-02-14T03:19:00Z</dcterms:created>
  <dcterms:modified xsi:type="dcterms:W3CDTF">2017-12-04T13:26:36Z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