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70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3" r:id="rId17"/>
    <p:sldId id="274" r:id="rId1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519C33F-5A76-4F23-B349-3DB4965EB75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gitbook.com/book/buctwbzs/rxjs/details" TargetMode="External"/><Relationship Id="rId3" Type="http://schemas.openxmlformats.org/officeDocument/2006/relationships/hyperlink" Target="http://reactivex.io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90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       简化地说，RxJS是Promise的火力增强版。RxJS背后所涉及到很多设计思想，比如观察者模式、迭代器模式、函数式编程，如果逐个去解释这些思想会消耗比较长的时间。在这门课程开始的时候我们就说好的，这门课不扯理论，只关注怎么使用。</a:t>
            </a:r>
            <a:endParaRPr lang="en-GB" sz="1400">
              <a:solidFill>
                <a:schemeClr val="dk1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790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       所以，这里我们不去扯背后的那些思想，如果你真的对这些设计思想很感兴趣，请详细阅读官方网站上的内容</a:t>
            </a:r>
            <a:r>
              <a:rPr lang="en-GB" sz="1400" u="sng">
                <a:solidFill>
                  <a:schemeClr val="accent5"/>
                </a:solidFill>
                <a:hlinkClick r:id="rId3"/>
              </a:rPr>
              <a:t>http://reactivex.io/</a:t>
            </a:r>
            <a:r>
              <a:rPr lang="en-GB" sz="1400">
                <a:solidFill>
                  <a:schemeClr val="dk1"/>
                </a:solidFill>
              </a:rPr>
              <a:t> 。如果你不想阅读英文，那么我强烈推荐大家来阅读这份开源免费的中文文档</a:t>
            </a:r>
            <a:r>
              <a:rPr lang="en-GB" sz="1400" u="sng">
                <a:solidFill>
                  <a:schemeClr val="accent5"/>
                </a:solidFill>
                <a:hlinkClick r:id="rId4"/>
              </a:rPr>
              <a:t>https://www.gitbook.com/book/buctwbzs/rxjs/details</a:t>
            </a:r>
            <a:r>
              <a:rPr lang="en-GB" sz="1400">
                <a:solidFill>
                  <a:schemeClr val="dk1"/>
                </a:solidFill>
              </a:rPr>
              <a:t> ，这份文档一共111页，非常详细地解释了RxJS的方方面面。这是我目前读过的关于RxJS的最好的一篇中文文档，请注意，没有之一。感谢译者的辛勤工作和无私奉献！</a:t>
            </a:r>
            <a:endParaRPr lang="en-GB"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sz="14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sz="2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sz="1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png"/><Relationship Id="rId1" Type="http://schemas.openxmlformats.org/officeDocument/2006/relationships/hyperlink" Target="http://git.oschina.net/mumu-osc/NiceFis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gitbook.com/book/buctwbzs/rxjs/details" TargetMode="External"/><Relationship Id="rId1" Type="http://schemas.openxmlformats.org/officeDocument/2006/relationships/hyperlink" Target="http://reactivex.io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coryrylan.com/blog/introduction-to-rxjs-observables-and-angular" TargetMode="Externa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hyperlink" Target="https://coryrylan.com/blog/introduction-to-rxjs-observables-and-angula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第七节：</a:t>
            </a:r>
            <a:r>
              <a:rPr 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服务端通讯与</a:t>
            </a:r>
            <a:r>
              <a:rPr lang="en-US" altLang="zh-CN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RxJS</a:t>
            </a:r>
            <a:endParaRPr lang="en-US" alt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19962" y="1274325"/>
            <a:ext cx="5904076" cy="3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7475" y="1255375"/>
            <a:ext cx="7109049" cy="34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10939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5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225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65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65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85" y="1161415"/>
            <a:ext cx="8520430" cy="30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RxJS简介</a:t>
            </a:r>
            <a:endParaRPr lang="en-US" alt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RxJS VS Promise---3个最重要的不同点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0" indent="-2857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Angular中RxJS典型场景2：事件处理</a:t>
            </a:r>
            <a:endParaRPr lang="en-GB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49250" y="4304665"/>
            <a:ext cx="8444865" cy="51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熟练掌握以上两种典型场景就可以处理Angular中的大多数任务了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RxJS简介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700" y="3605410"/>
            <a:ext cx="8520600" cy="5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http://reactivex.io/</a:t>
            </a:r>
            <a:endParaRPr lang="en-GB" sz="1600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11700" y="3965325"/>
            <a:ext cx="8520600" cy="5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600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https://www.gitbook.com/book/buctwbzs/rxjs/details</a:t>
            </a:r>
            <a:endParaRPr lang="en-GB" sz="1600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11700" y="2006275"/>
            <a:ext cx="8520600" cy="4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22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不严谨地说，RxJS就是Promise的火力增强版</a:t>
            </a:r>
            <a:endParaRPr lang="en-GB" sz="22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97250" y="1470925"/>
            <a:ext cx="5949499" cy="22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1700" y="3999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latin typeface="微软雅黑" panose="020B0503020204020204" charset="-122"/>
                <a:ea typeface="微软雅黑" panose="020B0503020204020204" charset="-122"/>
              </a:rPr>
              <a:t>关于这个例子的英文原版视频请参见这里：</a:t>
            </a:r>
            <a:endParaRPr lang="en-GB">
              <a:latin typeface="微软雅黑" panose="020B0503020204020204" charset="-122"/>
              <a:ea typeface="微软雅黑" panose="020B0503020204020204" charset="-122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https://coryrylan.com/blog/introduction-to-rxjs-observables-and-angular</a:t>
            </a:r>
            <a:endParaRPr lang="en-GB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RxJS与Promise类比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4125775"/>
            <a:ext cx="8520600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关于这个例子的英文原版视频请参见这里：</a:t>
            </a:r>
            <a:endParaRPr lang="en-GB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https://coryrylan.com/blog/introduction-to-rxjs-observables-and-angular</a:t>
            </a:r>
            <a:endParaRPr lang="en-GB" u="sng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54076" y="1279412"/>
            <a:ext cx="5435849" cy="25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RxJS VS Promise---3个最重要的不同点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0" name="Shape 100"/>
          <p:cNvGraphicFramePr/>
          <p:nvPr/>
        </p:nvGraphicFramePr>
        <p:xfrm>
          <a:off x="1554875" y="19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{B519C33F-5A76-4F23-B349-3DB4965EB758}</a:tableStyleId>
              </a:tblPr>
              <a:tblGrid>
                <a:gridCol w="2877125"/>
                <a:gridCol w="1569975"/>
                <a:gridCol w="1494175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不同点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RxJS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Promise</a:t>
                      </a:r>
                      <a:endParaRPr lang="en-GB" sz="18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动作是否可以取消？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是否可以发射多个值？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各种工具函数？</a:t>
                      </a:r>
                      <a:endParaRPr lang="en-GB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16820A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en-GB" sz="1800" b="1">
                        <a:solidFill>
                          <a:srgbClr val="16820A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8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GB" sz="18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12" y="446197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latin typeface="微软雅黑" panose="020B0503020204020204" charset="-122"/>
                <a:ea typeface="微软雅黑" panose="020B0503020204020204" charset="-122"/>
              </a:rPr>
              <a:t>从服务端GET数据的写法</a:t>
            </a:r>
            <a:endParaRPr lang="en-GB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34950" y="1283800"/>
            <a:ext cx="4869049" cy="313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8825" y="1350100"/>
            <a:ext cx="8206349" cy="28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11712" y="438577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订阅http返回的Observable并处理数据</a:t>
            </a:r>
            <a:endParaRPr 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Angular中RxJS典型场景1：http服务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11700" y="4376725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/>
              <a:t>向服务端POST数据的写法</a:t>
            </a:r>
            <a:endParaRPr lang="en-GB"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6000" y="1322525"/>
            <a:ext cx="5652003" cy="30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/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Arial Unicode MS</vt:lpstr>
      <vt:lpstr>simple-light-2</vt:lpstr>
      <vt:lpstr>Global Master</vt:lpstr>
      <vt:lpstr>Angular2.0视频教程</vt:lpstr>
      <vt:lpstr>内容提要</vt:lpstr>
      <vt:lpstr>RxJS简介</vt:lpstr>
      <vt:lpstr>RxJS与Promise类比</vt:lpstr>
      <vt:lpstr>RxJS与Promise类比</vt:lpstr>
      <vt:lpstr>RxJS VS Promise---3个最重要的不同点</vt:lpstr>
      <vt:lpstr>Angular中RxJS典型场景1：http服务</vt:lpstr>
      <vt:lpstr>Angular中RxJS典型场景1：http服务</vt:lpstr>
      <vt:lpstr>Angular中RxJS典型场景1：http服务</vt:lpstr>
      <vt:lpstr>Angular中RxJS典型场景2：事件处理</vt:lpstr>
      <vt:lpstr>Angular中RxJS典型场景2：事件处理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ゞ⑩Shaw-肖班</cp:lastModifiedBy>
  <cp:revision>38</cp:revision>
  <dcterms:created xsi:type="dcterms:W3CDTF">2017-02-10T12:54:00Z</dcterms:created>
  <dcterms:modified xsi:type="dcterms:W3CDTF">2017-12-12T11:23:38Z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