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9" autoAdjust="0"/>
    <p:restoredTop sz="94660"/>
  </p:normalViewPr>
  <p:slideViewPr>
    <p:cSldViewPr snapToGrid="0">
      <p:cViewPr varScale="1">
        <p:scale>
          <a:sx n="45" d="100"/>
          <a:sy n="45" d="100"/>
        </p:scale>
        <p:origin x="5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004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4662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1041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33379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72346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09451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9709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895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38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59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8171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377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93234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358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5010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06388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798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3F9997-DB51-46B9-8F9C-50C8401BC0A5}" type="datetimeFigureOut">
              <a:rPr lang="he-IL" smtClean="0"/>
              <a:t>ו'/אב/תשפ"ה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4127D-3276-4092-8AB5-E43785D9924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9100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112D906-5061-D8D2-6A17-C53A4F5B0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6780" y="1122363"/>
            <a:ext cx="9041219" cy="1429451"/>
          </a:xfrm>
        </p:spPr>
        <p:txBody>
          <a:bodyPr>
            <a:normAutofit/>
          </a:bodyPr>
          <a:lstStyle/>
          <a:p>
            <a:r>
              <a:rPr lang="en-US" b="1" dirty="0" err="1"/>
              <a:t>CounterStats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171BC1AD-CA77-C37A-53C9-A0CD1E420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8056" y="2562447"/>
            <a:ext cx="9455888" cy="2870790"/>
          </a:xfrm>
        </p:spPr>
        <p:txBody>
          <a:bodyPr>
            <a:normAutofit/>
          </a:bodyPr>
          <a:lstStyle/>
          <a:p>
            <a:r>
              <a:rPr lang="he-IL" sz="2800" b="1" dirty="0"/>
              <a:t>כל סטטיסטיקות מחירי </a:t>
            </a:r>
            <a:r>
              <a:rPr lang="he-IL" sz="2800" b="1" dirty="0" err="1"/>
              <a:t>הסקינים</a:t>
            </a:r>
            <a:r>
              <a:rPr lang="he-IL" sz="2800" b="1" dirty="0"/>
              <a:t> וגם רכישה ישירה במקום אחד</a:t>
            </a:r>
            <a:br>
              <a:rPr lang="he-IL" sz="2800" dirty="0"/>
            </a:br>
            <a:r>
              <a:rPr lang="he-IL" sz="2800" dirty="0"/>
              <a:t>פרויקט גמר – הנדסה, ווב וענן</a:t>
            </a:r>
            <a:br>
              <a:rPr lang="he-IL" sz="2800" dirty="0"/>
            </a:br>
            <a:r>
              <a:rPr lang="he-IL" sz="2800" b="1" dirty="0"/>
              <a:t>מגישים: </a:t>
            </a:r>
            <a:r>
              <a:rPr lang="he-IL" sz="2800" dirty="0"/>
              <a:t>עמית סקס ואייל </a:t>
            </a:r>
            <a:r>
              <a:rPr lang="he-IL" sz="2800" dirty="0" err="1"/>
              <a:t>דראב</a:t>
            </a:r>
            <a:endParaRPr lang="he-IL" sz="2800" dirty="0"/>
          </a:p>
          <a:p>
            <a:r>
              <a:rPr lang="he-IL" sz="2800" b="1" dirty="0"/>
              <a:t>תאריך: </a:t>
            </a:r>
            <a:r>
              <a:rPr lang="he-IL" sz="2800" dirty="0"/>
              <a:t>31.7.25</a:t>
            </a:r>
          </a:p>
          <a:p>
            <a:pPr algn="r"/>
            <a:endParaRPr lang="he-IL" sz="2800" b="1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E38245A8-549C-34E2-ABEF-13F46447F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780" y="4659053"/>
            <a:ext cx="1331765" cy="133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24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35D8EE3-78AE-9C42-DF9E-7CA38FDC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38A9283-DFA0-2A93-5724-AD875CA6C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3985759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READ</a:t>
            </a:r>
            <a:br>
              <a:rPr lang="he-IL" sz="2400" dirty="0"/>
            </a:br>
            <a:r>
              <a:rPr lang="he-IL" sz="2400" dirty="0"/>
              <a:t>-כל </a:t>
            </a:r>
            <a:r>
              <a:rPr lang="he-IL" sz="2400" dirty="0" err="1"/>
              <a:t>הסקינים</a:t>
            </a:r>
            <a:r>
              <a:rPr lang="he-IL" sz="2400" dirty="0"/>
              <a:t> </a:t>
            </a:r>
            <a:r>
              <a:rPr lang="en-US" sz="2400" dirty="0"/>
              <a:t>GET/items</a:t>
            </a:r>
            <a:r>
              <a:rPr lang="he-IL" sz="2400" dirty="0"/>
              <a:t> (פילטר לפי </a:t>
            </a:r>
            <a:r>
              <a:rPr lang="en-US" sz="2400" dirty="0"/>
              <a:t>(category/condition</a:t>
            </a:r>
            <a:br>
              <a:rPr lang="en-US" sz="2400" dirty="0"/>
            </a:br>
            <a:r>
              <a:rPr lang="en-US" sz="2400" dirty="0"/>
              <a:t>Wishlist</a:t>
            </a:r>
            <a:r>
              <a:rPr lang="he-IL" sz="2400" dirty="0"/>
              <a:t> של משתמש </a:t>
            </a:r>
            <a:r>
              <a:rPr lang="en-US" sz="2400" dirty="0"/>
              <a:t>GET/</a:t>
            </a:r>
            <a:r>
              <a:rPr lang="en-US" sz="2400" dirty="0" err="1"/>
              <a:t>wishlist</a:t>
            </a:r>
            <a:r>
              <a:rPr lang="en-US" sz="2400" dirty="0"/>
              <a:t> </a:t>
            </a:r>
            <a:r>
              <a:rPr lang="he-IL" sz="2400" dirty="0"/>
              <a:t> המשתמש יכול לקרוא את ה-</a:t>
            </a:r>
            <a:r>
              <a:rPr lang="en-US" sz="2400" dirty="0" err="1"/>
              <a:t>wishlist</a:t>
            </a:r>
            <a:r>
              <a:rPr lang="en-US" sz="2400" dirty="0"/>
              <a:t>-</a:t>
            </a:r>
            <a:r>
              <a:rPr lang="he-IL" sz="2400" dirty="0"/>
              <a:t> של עצמו וה-</a:t>
            </a:r>
            <a:r>
              <a:rPr lang="en-US" sz="2400" dirty="0"/>
              <a:t>Admin</a:t>
            </a:r>
            <a:r>
              <a:rPr lang="he-IL" sz="2400" dirty="0"/>
              <a:t> יכול לקרוא את ה</a:t>
            </a:r>
            <a:r>
              <a:rPr lang="en-US" sz="2400" dirty="0" err="1"/>
              <a:t>wishlist</a:t>
            </a:r>
            <a:r>
              <a:rPr lang="he-IL" sz="2400" dirty="0"/>
              <a:t> של כל המשתמשים.</a:t>
            </a:r>
          </a:p>
          <a:p>
            <a:r>
              <a:rPr lang="en-US" sz="2400" b="1" dirty="0"/>
              <a:t>Update</a:t>
            </a:r>
            <a:br>
              <a:rPr lang="en-US" sz="2400" dirty="0"/>
            </a:br>
            <a:r>
              <a:rPr lang="he-IL" sz="2400" dirty="0"/>
              <a:t>- עדכון מחיר או מלאי </a:t>
            </a:r>
            <a:r>
              <a:rPr lang="en-US" sz="2400" dirty="0"/>
              <a:t>PATCH/items/:id</a:t>
            </a:r>
            <a:r>
              <a:rPr lang="he-IL" sz="2400" dirty="0"/>
              <a:t> (הרשאת </a:t>
            </a:r>
            <a:r>
              <a:rPr lang="en-US" sz="2400" dirty="0"/>
              <a:t>Employee/Admin</a:t>
            </a:r>
            <a:r>
              <a:rPr lang="he-IL" sz="2400" dirty="0"/>
              <a:t>)</a:t>
            </a:r>
            <a:br>
              <a:rPr lang="en-US" sz="2400" dirty="0"/>
            </a:br>
            <a:r>
              <a:rPr lang="he-IL" sz="2400" dirty="0"/>
              <a:t>משמש כש-</a:t>
            </a:r>
            <a:r>
              <a:rPr lang="en-US" sz="2400" dirty="0"/>
              <a:t>Cron </a:t>
            </a:r>
            <a:r>
              <a:rPr lang="he-IL" sz="2400" dirty="0"/>
              <a:t> מושך מחיר חדש.</a:t>
            </a:r>
            <a:br>
              <a:rPr lang="en-US" sz="2400" dirty="0"/>
            </a:br>
            <a:r>
              <a:rPr lang="he-IL" sz="2400" dirty="0"/>
              <a:t>- הוספה\הסרה של פריט ל-</a:t>
            </a:r>
            <a:r>
              <a:rPr lang="en-US" sz="2400" dirty="0" err="1"/>
              <a:t>wishlist</a:t>
            </a:r>
            <a:br>
              <a:rPr lang="en-US" sz="2400" dirty="0"/>
            </a:br>
            <a:r>
              <a:rPr lang="he-IL" sz="2400" dirty="0"/>
              <a:t>הוספה: </a:t>
            </a:r>
            <a:r>
              <a:rPr lang="en-US" sz="2400" dirty="0"/>
              <a:t>POST/</a:t>
            </a:r>
            <a:r>
              <a:rPr lang="en-US" sz="2400" dirty="0" err="1"/>
              <a:t>wishlist</a:t>
            </a:r>
            <a:r>
              <a:rPr lang="en-US" sz="2400" dirty="0"/>
              <a:t>/:</a:t>
            </a:r>
            <a:r>
              <a:rPr lang="en-US" sz="2400" dirty="0" err="1"/>
              <a:t>itemId</a:t>
            </a:r>
            <a:br>
              <a:rPr lang="en-US" sz="2400" dirty="0"/>
            </a:br>
            <a:r>
              <a:rPr lang="he-IL" sz="2400" dirty="0"/>
              <a:t>הסרה: </a:t>
            </a:r>
            <a:r>
              <a:rPr lang="en-US" sz="2400" dirty="0"/>
              <a:t>DELETE/</a:t>
            </a:r>
            <a:r>
              <a:rPr lang="en-US" sz="2400" dirty="0" err="1"/>
              <a:t>wishlist</a:t>
            </a:r>
            <a:r>
              <a:rPr lang="en-US" sz="2400" dirty="0"/>
              <a:t>/</a:t>
            </a:r>
            <a:r>
              <a:rPr lang="en-US" sz="2400" dirty="0" err="1"/>
              <a:t>itemId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9925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0DCC2B0-4861-3534-C9D2-3DCC1B274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7BF8B58-78B7-1AE5-6D19-79AE9706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DELETE</a:t>
            </a:r>
            <a:br>
              <a:rPr lang="en-US" sz="2400" dirty="0"/>
            </a:br>
            <a:r>
              <a:rPr lang="he-IL" sz="2400" dirty="0"/>
              <a:t>- מחיקת </a:t>
            </a:r>
            <a:r>
              <a:rPr lang="he-IL" sz="2400" dirty="0" err="1"/>
              <a:t>סקין</a:t>
            </a:r>
            <a:r>
              <a:rPr lang="he-IL" sz="2400" dirty="0"/>
              <a:t> </a:t>
            </a:r>
            <a:r>
              <a:rPr lang="en-US" sz="2400" dirty="0"/>
              <a:t>DELET/item/:id</a:t>
            </a:r>
            <a:r>
              <a:rPr lang="he-IL" sz="2400" dirty="0"/>
              <a:t> (</a:t>
            </a:r>
            <a:r>
              <a:rPr lang="en-US" sz="2400" dirty="0"/>
              <a:t>Admin </a:t>
            </a:r>
            <a:r>
              <a:rPr lang="he-IL" sz="2400" dirty="0"/>
              <a:t> בלבד)</a:t>
            </a:r>
            <a:br>
              <a:rPr lang="en-US" sz="2400" dirty="0"/>
            </a:br>
            <a:r>
              <a:rPr lang="he-IL" sz="2400" dirty="0"/>
              <a:t>משתמש </a:t>
            </a:r>
            <a:r>
              <a:rPr lang="en-US" sz="2400" dirty="0"/>
              <a:t>admin </a:t>
            </a:r>
            <a:r>
              <a:rPr lang="he-IL" sz="2400" dirty="0"/>
              <a:t> יכול למחוק פריט שיימחק מה-</a:t>
            </a:r>
            <a:r>
              <a:rPr lang="en-US" sz="2400" dirty="0" err="1"/>
              <a:t>DataBase</a:t>
            </a:r>
            <a:r>
              <a:rPr lang="he-IL" sz="2400" dirty="0"/>
              <a:t>.</a:t>
            </a:r>
          </a:p>
          <a:p>
            <a:pPr marL="0" indent="0">
              <a:buNone/>
            </a:pPr>
            <a:r>
              <a:rPr lang="he-IL" sz="2400" dirty="0"/>
              <a:t>- הסרת </a:t>
            </a:r>
            <a:r>
              <a:rPr lang="en-US" sz="2400" dirty="0"/>
              <a:t>Wishlist-Entry</a:t>
            </a:r>
            <a:br>
              <a:rPr lang="en-US" sz="2400" dirty="0"/>
            </a:br>
            <a:r>
              <a:rPr lang="en-US" sz="2400" dirty="0"/>
              <a:t>DELETE/</a:t>
            </a:r>
            <a:r>
              <a:rPr lang="en-US" sz="2400" dirty="0" err="1"/>
              <a:t>wishlist</a:t>
            </a:r>
            <a:r>
              <a:rPr lang="en-US" sz="2400" dirty="0"/>
              <a:t>/:</a:t>
            </a:r>
            <a:r>
              <a:rPr lang="en-US" sz="2400" dirty="0" err="1"/>
              <a:t>itemId</a:t>
            </a:r>
            <a:br>
              <a:rPr lang="en-US" sz="2400" dirty="0"/>
            </a:br>
            <a:r>
              <a:rPr lang="he-IL" sz="2400" dirty="0"/>
              <a:t>מסיר את הפריט מה-</a:t>
            </a:r>
            <a:r>
              <a:rPr lang="en-US" sz="2400" dirty="0" err="1"/>
              <a:t>wishlist</a:t>
            </a:r>
            <a:r>
              <a:rPr lang="he-IL" sz="2400" dirty="0"/>
              <a:t> של המשתמש.</a:t>
            </a:r>
          </a:p>
        </p:txBody>
      </p:sp>
    </p:spTree>
    <p:extLst>
      <p:ext uri="{BB962C8B-B14F-4D97-AF65-F5344CB8AC3E}">
        <p14:creationId xmlns:p14="http://schemas.microsoft.com/office/powerpoint/2010/main" val="2423495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0309471-5D2D-96E0-0979-3F477CEE5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הרעיון המרכזי מאחורי האתר: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E5A174-D53A-EB39-2B3A-CFFE1B69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he-IL" sz="2400" dirty="0"/>
              <a:t>שוק </a:t>
            </a:r>
            <a:r>
              <a:rPr lang="he-IL" sz="2400" dirty="0" err="1"/>
              <a:t>הסקינים</a:t>
            </a:r>
            <a:r>
              <a:rPr lang="he-IL" sz="2400" dirty="0"/>
              <a:t> של נשקים ב-</a:t>
            </a:r>
            <a:r>
              <a:rPr lang="en-US" sz="2400" dirty="0"/>
              <a:t>Steam </a:t>
            </a:r>
            <a:r>
              <a:rPr lang="he-IL" sz="2400" dirty="0"/>
              <a:t> משתנה במהירות, וקשה לעקוב אחר המחיר המשתלם ברגע האמת. </a:t>
            </a:r>
            <a:r>
              <a:rPr lang="en-US" sz="2400" dirty="0" err="1"/>
              <a:t>CounterStats</a:t>
            </a:r>
            <a:r>
              <a:rPr lang="en-US" sz="2400" dirty="0"/>
              <a:t> </a:t>
            </a:r>
            <a:r>
              <a:rPr lang="he-IL" sz="2400" dirty="0"/>
              <a:t> מאחד נתוני מחיר בזמן אמת עם כלים לניהול כמו </a:t>
            </a:r>
            <a:r>
              <a:rPr lang="en-US" sz="2400" dirty="0"/>
              <a:t>Wishlist </a:t>
            </a:r>
            <a:r>
              <a:rPr lang="he-IL" sz="2400" dirty="0"/>
              <a:t> ו-</a:t>
            </a:r>
            <a:r>
              <a:rPr lang="en-US" sz="2400" dirty="0"/>
              <a:t>Inventory </a:t>
            </a:r>
            <a:r>
              <a:rPr lang="he-IL" sz="2400" dirty="0"/>
              <a:t> , ומאפשר רכישה מידית.</a:t>
            </a:r>
          </a:p>
        </p:txBody>
      </p:sp>
    </p:spTree>
    <p:extLst>
      <p:ext uri="{BB962C8B-B14F-4D97-AF65-F5344CB8AC3E}">
        <p14:creationId xmlns:p14="http://schemas.microsoft.com/office/powerpoint/2010/main" val="68656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0E69B2-3055-4E55-8E7C-57A2FE29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המטרות של </a:t>
            </a:r>
            <a:r>
              <a:rPr lang="en-US" b="1" dirty="0" err="1"/>
              <a:t>CounterStats</a:t>
            </a:r>
            <a:r>
              <a:rPr lang="he-IL" b="1" dirty="0"/>
              <a:t> 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0693D2-5AA9-6937-1C30-BF62B5BA8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b="1" u="sng" dirty="0"/>
              <a:t>נתונים בזמן-אמת:</a:t>
            </a:r>
            <a:br>
              <a:rPr lang="he-IL" sz="2400" dirty="0"/>
            </a:br>
            <a:r>
              <a:rPr lang="he-IL" sz="2400" dirty="0"/>
              <a:t>לספק מחירים עדכניים לשוק </a:t>
            </a:r>
            <a:r>
              <a:rPr lang="he-IL" sz="2400" dirty="0" err="1"/>
              <a:t>הסקינים</a:t>
            </a:r>
            <a:r>
              <a:rPr lang="he-IL" sz="2400" dirty="0"/>
              <a:t> ב-</a:t>
            </a:r>
            <a:r>
              <a:rPr lang="en-US" sz="2400" dirty="0"/>
              <a:t>Steam </a:t>
            </a:r>
            <a:r>
              <a:rPr lang="he-IL" sz="2400" dirty="0"/>
              <a:t> בלי עיכוב.</a:t>
            </a:r>
          </a:p>
          <a:p>
            <a:r>
              <a:rPr lang="he-IL" sz="2400" b="1" u="sng" dirty="0"/>
              <a:t>סנכרון אוטומטי עם </a:t>
            </a:r>
            <a:r>
              <a:rPr lang="en-US" sz="2400" b="1" u="sng" dirty="0"/>
              <a:t>Steam</a:t>
            </a:r>
            <a:r>
              <a:rPr lang="he-IL" sz="2400" b="1" u="sng" dirty="0"/>
              <a:t> :</a:t>
            </a:r>
            <a:br>
              <a:rPr lang="en-US" sz="2400" dirty="0"/>
            </a:br>
            <a:r>
              <a:rPr lang="he-IL" sz="2400" dirty="0"/>
              <a:t>להריץ </a:t>
            </a:r>
            <a:r>
              <a:rPr lang="en-US" sz="2400" dirty="0"/>
              <a:t>Cron </a:t>
            </a:r>
            <a:r>
              <a:rPr lang="he-IL" sz="2400" dirty="0"/>
              <a:t> ששואב מחירים כל כניסה של משתמש לאתר, כולל מנגנון </a:t>
            </a:r>
            <a:r>
              <a:rPr lang="en-US" sz="2400" dirty="0"/>
              <a:t>TTL-on-demand </a:t>
            </a:r>
            <a:r>
              <a:rPr lang="he-IL" sz="2400" dirty="0"/>
              <a:t> לעדכונים מהירים במיוחד.</a:t>
            </a:r>
          </a:p>
          <a:p>
            <a:r>
              <a:rPr lang="he-IL" sz="2400" b="1" u="sng" dirty="0"/>
              <a:t>חוויית משתמש נגישה:</a:t>
            </a:r>
            <a:br>
              <a:rPr lang="he-IL" sz="2400" dirty="0"/>
            </a:br>
            <a:r>
              <a:rPr lang="he-IL" sz="2400" dirty="0"/>
              <a:t>להשתמש בממשק נקי ותגובה מהירה כדי לאפשר נוחות מקסימאלית למשתמש.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4455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5EF7AE-C3AF-8CDF-2C90-B61827D4E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ארכיטקטורת האתר: החזון הטכנולוגי של האתר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CFE387-75E8-3157-27C9-FEE9BC911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sz="2400" b="1" dirty="0"/>
              <a:t>סביבת אחסון (</a:t>
            </a:r>
            <a:r>
              <a:rPr lang="en-US" sz="2400" b="1" dirty="0"/>
              <a:t>(Storage</a:t>
            </a:r>
          </a:p>
          <a:p>
            <a:pPr marL="0" indent="0">
              <a:buNone/>
            </a:pPr>
            <a:r>
              <a:rPr lang="en-US" sz="2400" b="1" dirty="0"/>
              <a:t>MongoDB Atlas</a:t>
            </a:r>
            <a:r>
              <a:rPr lang="he-IL" sz="2400" b="1" dirty="0"/>
              <a:t> </a:t>
            </a:r>
            <a:r>
              <a:rPr lang="he-IL" sz="2400" dirty="0"/>
              <a:t>מסד-נתונים </a:t>
            </a:r>
            <a:r>
              <a:rPr lang="en-US" sz="2400" dirty="0"/>
              <a:t> NoSQL </a:t>
            </a:r>
            <a:r>
              <a:rPr lang="he-IL" sz="2400" dirty="0"/>
              <a:t>בענן המאחסן</a:t>
            </a:r>
            <a:r>
              <a:rPr lang="en-US" sz="2400" dirty="0"/>
              <a:t>:</a:t>
            </a:r>
            <a:r>
              <a:rPr lang="he-IL" sz="2400" dirty="0"/>
              <a:t> </a:t>
            </a:r>
            <a:r>
              <a:rPr lang="en-US" sz="2400" dirty="0"/>
              <a:t>‎Users, ‎Items, ‎Orders, ‎Wishlist.</a:t>
            </a:r>
          </a:p>
          <a:p>
            <a:pPr marL="0" indent="0">
              <a:buNone/>
            </a:pPr>
            <a:r>
              <a:rPr lang="en-US" sz="2400" b="1" dirty="0"/>
              <a:t> Mongoose</a:t>
            </a:r>
            <a:r>
              <a:rPr lang="he-IL" sz="2400" dirty="0"/>
              <a:t>משמש כ</a:t>
            </a:r>
            <a:r>
              <a:rPr lang="en-US" sz="2400" dirty="0"/>
              <a:t>ODM </a:t>
            </a:r>
            <a:r>
              <a:rPr lang="he-IL" sz="2400" dirty="0"/>
              <a:t> (דואג איך לאחסן/לשלוף). והגדרה טיפוסית של </a:t>
            </a:r>
            <a:r>
              <a:rPr lang="en-US" sz="2400" dirty="0"/>
              <a:t>Schema</a:t>
            </a:r>
            <a:r>
              <a:rPr lang="he-IL" sz="2400" dirty="0"/>
              <a:t> ובדיקת תקינות. </a:t>
            </a:r>
          </a:p>
          <a:p>
            <a:r>
              <a:rPr lang="en-US" sz="2400" dirty="0"/>
              <a:t>Node.js+Express.js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463597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7EC1D-4BB2-E69A-7A5E-82B5CB141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5410"/>
            <a:ext cx="10515600" cy="5319455"/>
          </a:xfrm>
        </p:spPr>
        <p:txBody>
          <a:bodyPr>
            <a:normAutofit fontScale="92500" lnSpcReduction="10000"/>
          </a:bodyPr>
          <a:lstStyle/>
          <a:p>
            <a:r>
              <a:rPr lang="he-IL" sz="2600" b="1" dirty="0"/>
              <a:t>צד שרת </a:t>
            </a:r>
            <a:r>
              <a:rPr lang="en-US" sz="2600" b="1" dirty="0"/>
              <a:t>Backend)</a:t>
            </a:r>
            <a:r>
              <a:rPr lang="he-IL" sz="2600" b="1" dirty="0"/>
              <a:t>)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 Node.js 22 + Express.js</a:t>
            </a:r>
            <a:r>
              <a:rPr lang="he-IL" sz="2600" dirty="0"/>
              <a:t>רץ כ-</a:t>
            </a:r>
            <a:r>
              <a:rPr lang="en-US" sz="2600" dirty="0"/>
              <a:t>Web Service </a:t>
            </a:r>
            <a:r>
              <a:rPr lang="he-IL" sz="2600" dirty="0"/>
              <a:t>ב-</a:t>
            </a:r>
            <a:r>
              <a:rPr lang="en-US" sz="2600" dirty="0"/>
              <a:t>Render</a:t>
            </a:r>
            <a:r>
              <a:rPr lang="he-IL" sz="2600" dirty="0"/>
              <a:t>.</a:t>
            </a:r>
            <a:endParaRPr lang="en-US" sz="2600" dirty="0"/>
          </a:p>
          <a:p>
            <a:r>
              <a:rPr lang="he-IL" sz="2600" b="1" dirty="0"/>
              <a:t>מבנה שכבות:</a:t>
            </a:r>
            <a:br>
              <a:rPr lang="he-IL" sz="2600" dirty="0"/>
            </a:br>
            <a:r>
              <a:rPr lang="en-US" sz="2600" dirty="0"/>
              <a:t>Routes &lt;- Controllers &lt;- Middleware &lt;- Services &lt;- Models- </a:t>
            </a:r>
            <a:br>
              <a:rPr lang="en-US" sz="2600" dirty="0"/>
            </a:br>
            <a:r>
              <a:rPr lang="en-US" sz="2600" dirty="0"/>
              <a:t> :Middleware -</a:t>
            </a:r>
            <a:r>
              <a:rPr lang="he-IL" sz="2600" dirty="0"/>
              <a:t>אימות </a:t>
            </a:r>
            <a:r>
              <a:rPr lang="en-US" sz="2600" dirty="0"/>
              <a:t>JWT </a:t>
            </a:r>
            <a:r>
              <a:rPr lang="he-IL" sz="2600" dirty="0"/>
              <a:t> , בדיקת </a:t>
            </a:r>
            <a:r>
              <a:rPr lang="en-US" sz="2600" dirty="0"/>
              <a:t> ,Roles </a:t>
            </a:r>
            <a:r>
              <a:rPr lang="he-IL" sz="2600" dirty="0"/>
              <a:t>טיפול שגיאות</a:t>
            </a:r>
            <a:r>
              <a:rPr lang="en-US" sz="2600" dirty="0"/>
              <a:t>.</a:t>
            </a:r>
            <a:br>
              <a:rPr lang="en-US" sz="2600" dirty="0"/>
            </a:br>
            <a:r>
              <a:rPr lang="en-US" sz="2600" dirty="0"/>
              <a:t> Services: ‎steamSync.js- </a:t>
            </a:r>
            <a:r>
              <a:rPr lang="he-IL" sz="2600" dirty="0"/>
              <a:t>קריאות(</a:t>
            </a:r>
            <a:r>
              <a:rPr lang="en-US" sz="2600" dirty="0"/>
              <a:t>API</a:t>
            </a:r>
            <a:r>
              <a:rPr lang="he-IL" sz="2600" dirty="0"/>
              <a:t>) , </a:t>
            </a:r>
            <a:r>
              <a:rPr lang="en-US" sz="2600" dirty="0"/>
              <a:t>.</a:t>
            </a:r>
            <a:r>
              <a:rPr lang="en-US" sz="2600" dirty="0" err="1"/>
              <a:t>cron</a:t>
            </a:r>
            <a:endParaRPr lang="he-IL" sz="2600" dirty="0"/>
          </a:p>
          <a:p>
            <a:r>
              <a:rPr lang="he-IL" sz="2600" b="1" dirty="0"/>
              <a:t>צד לקוח </a:t>
            </a:r>
            <a:r>
              <a:rPr lang="en-US" sz="2600" b="1" dirty="0"/>
              <a:t>(Frontend)</a:t>
            </a:r>
          </a:p>
          <a:p>
            <a:pPr marL="0" indent="0">
              <a:buNone/>
            </a:pPr>
            <a:r>
              <a:rPr lang="en-US" sz="2600" b="1" dirty="0"/>
              <a:t>  :HTML5 + CSS3</a:t>
            </a:r>
            <a:r>
              <a:rPr lang="en-US" sz="2600" dirty="0"/>
              <a:t> (‎styles/main.css) 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he-IL" sz="2600" dirty="0" err="1"/>
              <a:t>מודולי</a:t>
            </a:r>
            <a:r>
              <a:rPr lang="he-IL" sz="2600" dirty="0"/>
              <a:t> ‎/</a:t>
            </a:r>
            <a:r>
              <a:rPr lang="en-US" sz="2600" dirty="0"/>
              <a:t>scripts/.</a:t>
            </a:r>
            <a:r>
              <a:rPr lang="en-US" sz="2600" dirty="0" err="1"/>
              <a:t>js</a:t>
            </a:r>
            <a:r>
              <a:rPr lang="en-US" sz="2600" dirty="0"/>
              <a:t>‎ </a:t>
            </a:r>
            <a:r>
              <a:rPr lang="he-IL" sz="2600" dirty="0"/>
              <a:t> מבצעים </a:t>
            </a:r>
            <a:r>
              <a:rPr lang="en-US" sz="2600" dirty="0"/>
              <a:t>Fetch API</a:t>
            </a:r>
            <a:r>
              <a:rPr lang="he-IL" sz="2600" dirty="0"/>
              <a:t>.</a:t>
            </a:r>
            <a:br>
              <a:rPr lang="en-US" sz="2600" dirty="0"/>
            </a:br>
            <a:r>
              <a:rPr lang="en-US" sz="2600" dirty="0"/>
              <a:t> ‎Session Storage </a:t>
            </a:r>
            <a:r>
              <a:rPr lang="he-IL" sz="2600" dirty="0"/>
              <a:t>שומר </a:t>
            </a:r>
            <a:r>
              <a:rPr lang="en-US" sz="2600" dirty="0"/>
              <a:t>token / user</a:t>
            </a:r>
            <a:r>
              <a:rPr lang="he-IL" sz="2600" dirty="0"/>
              <a:t>.</a:t>
            </a:r>
            <a:br>
              <a:rPr lang="en-US" sz="2600" dirty="0"/>
            </a:br>
            <a:r>
              <a:rPr lang="he-IL" sz="2600" dirty="0"/>
              <a:t>עיבוד </a:t>
            </a:r>
            <a:r>
              <a:rPr lang="en-US" sz="2600" dirty="0"/>
              <a:t> DOM</a:t>
            </a:r>
            <a:r>
              <a:rPr lang="he-IL" sz="2600" dirty="0"/>
              <a:t>(‎</a:t>
            </a:r>
            <a:r>
              <a:rPr lang="en-US" sz="2600" dirty="0"/>
              <a:t>(</a:t>
            </a:r>
            <a:r>
              <a:rPr lang="en-US" sz="2600" dirty="0" err="1"/>
              <a:t>innerHTML</a:t>
            </a:r>
            <a:r>
              <a:rPr lang="en-US" sz="2600" dirty="0"/>
              <a:t> / template literals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1667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C44F99-F682-7989-8E22-9C15115D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טכנולוגיות מרכזיות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5F2D102-BE40-F94E-E4ED-25F8883A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b="1" dirty="0"/>
              <a:t>Backend:</a:t>
            </a:r>
            <a:r>
              <a:rPr lang="en-US" sz="2800" dirty="0"/>
              <a:t> Node.js, Express, Mongoose, JWT</a:t>
            </a:r>
            <a:br>
              <a:rPr lang="en-US" sz="2800" dirty="0"/>
            </a:br>
            <a:r>
              <a:rPr lang="en-US" sz="2800" b="1" dirty="0"/>
              <a:t>DevOps:</a:t>
            </a:r>
            <a:r>
              <a:rPr lang="en-US" sz="2800" dirty="0"/>
              <a:t> GitHub Actions, Render.com</a:t>
            </a:r>
            <a:br>
              <a:rPr lang="en-US" sz="2800" dirty="0"/>
            </a:br>
            <a:r>
              <a:rPr lang="en-US" sz="2800" b="1" dirty="0"/>
              <a:t>DB Tools:</a:t>
            </a:r>
            <a:r>
              <a:rPr lang="en-US" sz="2800" dirty="0"/>
              <a:t> MongoDB Atlas</a:t>
            </a:r>
            <a:br>
              <a:rPr lang="en-US" sz="2800" dirty="0"/>
            </a:br>
            <a:r>
              <a:rPr lang="he-IL" sz="2800" dirty="0"/>
              <a:t>דואג </a:t>
            </a:r>
            <a:r>
              <a:rPr lang="he-IL" sz="2800" dirty="0" err="1"/>
              <a:t>לתזדמונים</a:t>
            </a:r>
            <a:r>
              <a:rPr lang="he-IL" sz="2800" dirty="0"/>
              <a:t> של סנכרון מחירי </a:t>
            </a:r>
            <a:r>
              <a:rPr lang="en-US" sz="2800" dirty="0"/>
              <a:t>steam</a:t>
            </a:r>
            <a:r>
              <a:rPr lang="he-IL" sz="2800" dirty="0"/>
              <a:t> </a:t>
            </a:r>
            <a:r>
              <a:rPr lang="en-US" sz="2800" b="1" dirty="0"/>
              <a:t>Corn – node corn</a:t>
            </a:r>
            <a:br>
              <a:rPr lang="en-US" sz="2800" dirty="0"/>
            </a:br>
            <a:r>
              <a:rPr lang="en-US" sz="2800" dirty="0"/>
              <a:t>steam market </a:t>
            </a:r>
            <a:r>
              <a:rPr lang="en-US" sz="2800" dirty="0" err="1"/>
              <a:t>priceoverview</a:t>
            </a:r>
            <a:r>
              <a:rPr lang="he-IL" sz="2800" b="1" dirty="0"/>
              <a:t> </a:t>
            </a:r>
            <a:r>
              <a:rPr lang="en-US" sz="2800" b="1" dirty="0"/>
              <a:t> API</a:t>
            </a:r>
            <a:r>
              <a:rPr lang="he-IL" sz="2800" b="1" dirty="0"/>
              <a:t>חיצוני</a:t>
            </a:r>
            <a:endParaRPr lang="he-IL" sz="2800" dirty="0"/>
          </a:p>
          <a:p>
            <a:pPr marL="0" indent="0" algn="l">
              <a:buNone/>
            </a:pPr>
            <a:r>
              <a:rPr lang="he-IL" sz="2800" b="1" dirty="0"/>
              <a:t>אבטחה:</a:t>
            </a:r>
            <a:r>
              <a:rPr lang="he-IL" sz="2800" dirty="0"/>
              <a:t> ‎</a:t>
            </a:r>
            <a:r>
              <a:rPr lang="en-US" sz="2800" dirty="0"/>
              <a:t> HTTPS, ‎CORS </a:t>
            </a:r>
            <a:r>
              <a:rPr lang="he-IL" sz="2800" dirty="0"/>
              <a:t>מוגבל, סינון קלט </a:t>
            </a:r>
            <a:r>
              <a:rPr lang="en-US" sz="2800" dirty="0"/>
              <a:t>Mongoose</a:t>
            </a:r>
            <a:r>
              <a:rPr lang="en-US" dirty="0"/>
              <a:t>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30371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32F079-D676-F30E-CEF6-2C95EEDA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3600" dirty="0"/>
              <a:t>דיאגרמת זרימת הנתונים באתר:</a:t>
            </a:r>
          </a:p>
        </p:txBody>
      </p:sp>
      <p:pic>
        <p:nvPicPr>
          <p:cNvPr id="5" name="מציין מיקום תוכן 4" descr="תמונה שמכילה טקסט, צילום מסך, תרשים, גופן&#10;&#10;תוכן בינה מלאכותית גנרטיבית עשוי להיות שגוי.">
            <a:extLst>
              <a:ext uri="{FF2B5EF4-FFF2-40B4-BE49-F238E27FC236}">
                <a16:creationId xmlns:a16="http://schemas.microsoft.com/office/drawing/2014/main" id="{18DF301E-43FE-9482-1602-B372EAFDE0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8" y="0"/>
            <a:ext cx="5857102" cy="6858000"/>
          </a:xfrm>
        </p:spPr>
      </p:pic>
    </p:spTree>
    <p:extLst>
      <p:ext uri="{BB962C8B-B14F-4D97-AF65-F5344CB8AC3E}">
        <p14:creationId xmlns:p14="http://schemas.microsoft.com/office/powerpoint/2010/main" val="951771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1A4EE8-ED16-DBA5-DD79-C4D00780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b="1" dirty="0"/>
              <a:t>סוגי משתמשים באתר: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0B13323-9145-2EBB-36B1-8598CEDB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sz="2400" b="1" dirty="0"/>
              <a:t>מבקר (</a:t>
            </a:r>
            <a:r>
              <a:rPr lang="en-US" sz="2400" b="1" dirty="0"/>
              <a:t>Guest</a:t>
            </a:r>
            <a:r>
              <a:rPr lang="he-IL" sz="2400" b="1" dirty="0"/>
              <a:t>):</a:t>
            </a:r>
            <a:br>
              <a:rPr lang="en-US" sz="2400" dirty="0"/>
            </a:br>
            <a:r>
              <a:rPr lang="he-IL" sz="2400" dirty="0"/>
              <a:t>משתמש שעוד לא התחבר או נרשם לאתר יכול לצפות בקטלוג </a:t>
            </a:r>
            <a:r>
              <a:rPr lang="he-IL" sz="2400" dirty="0" err="1"/>
              <a:t>הסקינים</a:t>
            </a:r>
            <a:r>
              <a:rPr lang="he-IL" sz="2400" dirty="0"/>
              <a:t> והמחירים אך אינו יכול לרכוש.</a:t>
            </a:r>
          </a:p>
          <a:p>
            <a:r>
              <a:rPr lang="he-IL" sz="2400" b="1" dirty="0"/>
              <a:t>לקוח (</a:t>
            </a:r>
            <a:r>
              <a:rPr lang="en-US" sz="2400" b="1" dirty="0"/>
              <a:t>Customer</a:t>
            </a:r>
            <a:r>
              <a:rPr lang="he-IL" sz="2400" b="1" dirty="0"/>
              <a:t>):</a:t>
            </a:r>
            <a:br>
              <a:rPr lang="en-US" sz="2400" dirty="0"/>
            </a:br>
            <a:r>
              <a:rPr lang="he-IL" sz="2400" dirty="0"/>
              <a:t>ברירת המחדל בעת הרשמה, יצירת ‎</a:t>
            </a:r>
            <a:r>
              <a:rPr lang="en-US" sz="2400" dirty="0"/>
              <a:t>Wishlist‎ </a:t>
            </a:r>
            <a:r>
              <a:rPr lang="he-IL" sz="2400" dirty="0"/>
              <a:t> בלחיצה, רכישה ישירה דרך האתר.</a:t>
            </a:r>
          </a:p>
          <a:p>
            <a:r>
              <a:rPr lang="he-IL" sz="2400" b="1" dirty="0"/>
              <a:t>מנהל מערכת (</a:t>
            </a:r>
            <a:r>
              <a:rPr lang="en-US" sz="2400" b="1" dirty="0"/>
              <a:t>Admin</a:t>
            </a:r>
            <a:r>
              <a:rPr lang="he-IL" sz="2400" b="1" dirty="0"/>
              <a:t>):</a:t>
            </a:r>
            <a:endParaRPr lang="en-US" sz="2400" dirty="0"/>
          </a:p>
          <a:p>
            <a:pPr marL="0" indent="0">
              <a:buNone/>
            </a:pPr>
            <a:r>
              <a:rPr lang="he-IL" sz="2400" dirty="0"/>
              <a:t>שליטה מלאה , ניהול</a:t>
            </a:r>
            <a:r>
              <a:rPr lang="en-US" sz="2400" dirty="0"/>
              <a:t> ENV </a:t>
            </a:r>
            <a:r>
              <a:rPr lang="he-IL" sz="2400" dirty="0"/>
              <a:t>ו</a:t>
            </a:r>
            <a:r>
              <a:rPr lang="en-US" sz="2400" dirty="0"/>
              <a:t>Cron </a:t>
            </a:r>
            <a:r>
              <a:rPr lang="he-IL" sz="2400" dirty="0"/>
              <a:t>. </a:t>
            </a:r>
            <a:r>
              <a:rPr lang="en-US" sz="2400" dirty="0"/>
              <a:t>CRUD </a:t>
            </a:r>
            <a:r>
              <a:rPr lang="he-IL" sz="2400" dirty="0"/>
              <a:t> מלא על</a:t>
            </a:r>
            <a:r>
              <a:rPr lang="en-US" sz="2400" dirty="0"/>
              <a:t>Items </a:t>
            </a:r>
            <a:r>
              <a:rPr lang="he-IL" sz="2400" dirty="0"/>
              <a:t> קטגוריות.</a:t>
            </a:r>
          </a:p>
          <a:p>
            <a:pPr marL="0" indent="0">
              <a:buNone/>
            </a:pPr>
            <a:endParaRPr lang="he-IL" dirty="0"/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4954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616E70-FE73-96B4-2357-C315B3215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CRUD</a:t>
            </a:r>
            <a:r>
              <a:rPr lang="he-IL" dirty="0"/>
              <a:t>: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49B8AA6-5975-0B92-6F36-3F4C5BFB4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Create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he-IL" sz="2400" dirty="0"/>
              <a:t>- יצירת לקוח חדש: </a:t>
            </a:r>
            <a:r>
              <a:rPr lang="en-US" sz="2400" dirty="0"/>
              <a:t>POST/auth/register</a:t>
            </a:r>
            <a:br>
              <a:rPr lang="en-US" sz="2400" dirty="0"/>
            </a:br>
            <a:r>
              <a:rPr lang="he-IL" sz="2400" dirty="0"/>
              <a:t>רושם </a:t>
            </a:r>
            <a:r>
              <a:rPr lang="he-IL" sz="2400" dirty="0" err="1"/>
              <a:t>אימייל,סיסמא</a:t>
            </a:r>
            <a:r>
              <a:rPr lang="he-IL" sz="2400" dirty="0"/>
              <a:t>, מוצפנת ומאוחסנת ב- </a:t>
            </a:r>
            <a:r>
              <a:rPr lang="en-US" sz="2400" dirty="0"/>
              <a:t>.MongoDB</a:t>
            </a:r>
            <a:endParaRPr lang="he-IL" sz="2400" dirty="0"/>
          </a:p>
          <a:p>
            <a:pPr marL="0" indent="0">
              <a:buNone/>
            </a:pPr>
            <a:r>
              <a:rPr lang="he-IL" sz="2400" dirty="0"/>
              <a:t>- יצירת </a:t>
            </a:r>
            <a:r>
              <a:rPr lang="he-IL" sz="2400" dirty="0" err="1"/>
              <a:t>סקין</a:t>
            </a:r>
            <a:r>
              <a:rPr lang="he-IL" sz="2400" dirty="0"/>
              <a:t> חדש: </a:t>
            </a:r>
            <a:r>
              <a:rPr lang="en-US" sz="2400" dirty="0"/>
              <a:t>POST/item</a:t>
            </a:r>
            <a:r>
              <a:rPr lang="he-IL" sz="2400" dirty="0"/>
              <a:t> (הרשאת </a:t>
            </a:r>
            <a:r>
              <a:rPr lang="en-US" sz="2400" dirty="0"/>
              <a:t>Admin</a:t>
            </a:r>
            <a:r>
              <a:rPr lang="he-IL" sz="2400" dirty="0"/>
              <a:t>)</a:t>
            </a:r>
            <a:br>
              <a:rPr lang="en-US" sz="2400" dirty="0"/>
            </a:br>
            <a:r>
              <a:rPr lang="he-IL" sz="2400" dirty="0"/>
              <a:t>משתמש </a:t>
            </a:r>
            <a:r>
              <a:rPr lang="en-US" sz="2400" dirty="0"/>
              <a:t>Admin</a:t>
            </a:r>
            <a:r>
              <a:rPr lang="he-IL" sz="2400" dirty="0"/>
              <a:t> יכול ליצור </a:t>
            </a:r>
            <a:r>
              <a:rPr lang="en-US" sz="2400" dirty="0"/>
              <a:t>item</a:t>
            </a:r>
            <a:r>
              <a:rPr lang="he-IL" sz="2400" dirty="0"/>
              <a:t> בכך שייתן את השם </a:t>
            </a:r>
            <a:r>
              <a:rPr lang="he-IL" sz="2400" dirty="0" err="1"/>
              <a:t>המדוייק</a:t>
            </a:r>
            <a:r>
              <a:rPr lang="he-IL" sz="2400" dirty="0"/>
              <a:t> שלו מה-</a:t>
            </a:r>
            <a:r>
              <a:rPr lang="en-US" sz="2400" dirty="0"/>
              <a:t>steam</a:t>
            </a:r>
            <a:r>
              <a:rPr lang="he-IL" sz="2400" dirty="0"/>
              <a:t>.</a:t>
            </a:r>
            <a:br>
              <a:rPr lang="en-US" sz="2400" dirty="0"/>
            </a:br>
            <a:r>
              <a:rPr lang="he-IL" sz="2400" dirty="0"/>
              <a:t>- תיעוד רכישה </a:t>
            </a:r>
            <a:r>
              <a:rPr lang="en-US" sz="2400" dirty="0"/>
              <a:t>POST/orders</a:t>
            </a:r>
            <a:r>
              <a:rPr lang="he-IL" sz="2400" dirty="0"/>
              <a:t>:</a:t>
            </a:r>
            <a:br>
              <a:rPr lang="en-US" sz="2400" dirty="0"/>
            </a:br>
            <a:r>
              <a:rPr lang="he-IL" sz="2400" dirty="0"/>
              <a:t>יוצר </a:t>
            </a:r>
            <a:r>
              <a:rPr lang="en-US" sz="2400" dirty="0"/>
              <a:t>order </a:t>
            </a:r>
            <a:r>
              <a:rPr lang="he-IL" sz="2400" dirty="0"/>
              <a:t> עם שדות מוגדרים מראש.</a:t>
            </a:r>
            <a:endParaRPr lang="en-US" sz="2400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543496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TM04033921[[fn=אריג דמשק]]</Template>
  <TotalTime>241</TotalTime>
  <Words>629</Words>
  <Application>Microsoft Office PowerPoint</Application>
  <PresentationFormat>מסך רחב</PresentationFormat>
  <Paragraphs>38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5" baseType="lpstr">
      <vt:lpstr>Arial</vt:lpstr>
      <vt:lpstr>Bookman Old Style</vt:lpstr>
      <vt:lpstr>Rockwell</vt:lpstr>
      <vt:lpstr>Damask</vt:lpstr>
      <vt:lpstr>CounterStats</vt:lpstr>
      <vt:lpstr>הרעיון המרכזי מאחורי האתר:</vt:lpstr>
      <vt:lpstr>המטרות של CounterStats :</vt:lpstr>
      <vt:lpstr>ארכיטקטורת האתר: החזון הטכנולוגי של האתר</vt:lpstr>
      <vt:lpstr>מצגת של PowerPoint‏</vt:lpstr>
      <vt:lpstr>טכנולוגיות מרכזיות</vt:lpstr>
      <vt:lpstr>דיאגרמת זרימת הנתונים באתר:</vt:lpstr>
      <vt:lpstr>סוגי משתמשים באתר:</vt:lpstr>
      <vt:lpstr>CRUD:</vt:lpstr>
      <vt:lpstr>CRUD</vt:lpstr>
      <vt:lpstr>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עמית מרדכי סקס</dc:creator>
  <cp:lastModifiedBy>עמית מרדכי סקס</cp:lastModifiedBy>
  <cp:revision>3</cp:revision>
  <dcterms:created xsi:type="dcterms:W3CDTF">2025-07-31T14:17:43Z</dcterms:created>
  <dcterms:modified xsi:type="dcterms:W3CDTF">2025-07-31T18:23:42Z</dcterms:modified>
</cp:coreProperties>
</file>