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handoutMasterIdLst>
    <p:handoutMasterId r:id="rId17"/>
  </p:handoutMasterIdLst>
  <p:sldIdLst>
    <p:sldId id="266" r:id="rId5"/>
    <p:sldId id="259" r:id="rId6"/>
    <p:sldId id="258" r:id="rId7"/>
    <p:sldId id="272" r:id="rId8"/>
    <p:sldId id="271" r:id="rId9"/>
    <p:sldId id="278" r:id="rId10"/>
    <p:sldId id="279" r:id="rId11"/>
    <p:sldId id="275" r:id="rId12"/>
    <p:sldId id="274" r:id="rId13"/>
    <p:sldId id="276" r:id="rId14"/>
    <p:sldId id="269" r:id="rId1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274" autoAdjust="0"/>
  </p:normalViewPr>
  <p:slideViewPr>
    <p:cSldViewPr snapToGrid="0" showGuides="1">
      <p:cViewPr varScale="1">
        <p:scale>
          <a:sx n="72" d="100"/>
          <a:sy n="72" d="100"/>
        </p:scale>
        <p:origin x="660" y="66"/>
      </p:cViewPr>
      <p:guideLst>
        <p:guide pos="3840"/>
        <p:guide orient="horz" pos="2160"/>
      </p:guideLst>
    </p:cSldViewPr>
  </p:slideViewPr>
  <p:notesTextViewPr>
    <p:cViewPr>
      <p:scale>
        <a:sx n="1" d="1"/>
        <a:sy n="1" d="1"/>
      </p:scale>
      <p:origin x="0" y="0"/>
    </p:cViewPr>
  </p:notesTextViewPr>
  <p:notesViewPr>
    <p:cSldViewPr snapToGrid="0">
      <p:cViewPr varScale="1">
        <p:scale>
          <a:sx n="55" d="100"/>
          <a:sy n="55" d="100"/>
        </p:scale>
        <p:origin x="190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15.08.2019</a:t>
            </a:fld>
            <a:endParaRPr lang="ru-RU"/>
          </a:p>
        </p:txBody>
      </p:sp>
      <p:sp>
        <p:nvSpPr>
          <p:cNvPr id="4" name="Footer Placeholder 3">
            <a:extLst>
              <a:ext uri="{FF2B5EF4-FFF2-40B4-BE49-F238E27FC236}">
                <a16:creationId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15.08.2019</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D78A92-0141-4330-8F3E-FAADFAC23844}" type="slidenum">
              <a:rPr lang="ru-RU" smtClean="0"/>
              <a:t>5</a:t>
            </a:fld>
            <a:endParaRPr lang="ru-RU" dirty="0"/>
          </a:p>
        </p:txBody>
      </p:sp>
    </p:spTree>
    <p:extLst>
      <p:ext uri="{BB962C8B-B14F-4D97-AF65-F5344CB8AC3E}">
        <p14:creationId xmlns:p14="http://schemas.microsoft.com/office/powerpoint/2010/main" val="784103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D78A92-0141-4330-8F3E-FAADFAC23844}" type="slidenum">
              <a:rPr lang="ru-RU" smtClean="0"/>
              <a:t>8</a:t>
            </a:fld>
            <a:endParaRPr lang="ru-RU" dirty="0"/>
          </a:p>
        </p:txBody>
      </p:sp>
    </p:spTree>
    <p:extLst>
      <p:ext uri="{BB962C8B-B14F-4D97-AF65-F5344CB8AC3E}">
        <p14:creationId xmlns:p14="http://schemas.microsoft.com/office/powerpoint/2010/main" val="372152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D78A92-0141-4330-8F3E-FAADFAC23844}" type="slidenum">
              <a:rPr lang="ru-RU" smtClean="0"/>
              <a:t>9</a:t>
            </a:fld>
            <a:endParaRPr lang="ru-RU" dirty="0"/>
          </a:p>
        </p:txBody>
      </p:sp>
    </p:spTree>
    <p:extLst>
      <p:ext uri="{BB962C8B-B14F-4D97-AF65-F5344CB8AC3E}">
        <p14:creationId xmlns:p14="http://schemas.microsoft.com/office/powerpoint/2010/main" val="945350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D78A92-0141-4330-8F3E-FAADFAC23844}" type="slidenum">
              <a:rPr lang="ru-RU" smtClean="0"/>
              <a:t>10</a:t>
            </a:fld>
            <a:endParaRPr lang="ru-RU" dirty="0"/>
          </a:p>
        </p:txBody>
      </p:sp>
    </p:spTree>
    <p:extLst>
      <p:ext uri="{BB962C8B-B14F-4D97-AF65-F5344CB8AC3E}">
        <p14:creationId xmlns:p14="http://schemas.microsoft.com/office/powerpoint/2010/main" val="3625698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a:t>Click icon to add picture</a:t>
            </a:r>
            <a:endParaRPr lang="ru-RU"/>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a16="http://schemas.microsoft.com/office/drawing/2014/main"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a16="http://schemas.microsoft.com/office/drawing/2014/main"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a16="http://schemas.microsoft.com/office/drawing/2014/main"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a16="http://schemas.microsoft.com/office/drawing/2014/main"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a16="http://schemas.microsoft.com/office/drawing/2014/main"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a16="http://schemas.microsoft.com/office/drawing/2014/main"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a:extLst>
              <a:ext uri="{FF2B5EF4-FFF2-40B4-BE49-F238E27FC236}">
                <a16:creationId xmlns:a16="http://schemas.microsoft.com/office/drawing/2014/main"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a:extLst>
              <a:ext uri="{FF2B5EF4-FFF2-40B4-BE49-F238E27FC236}">
                <a16:creationId xmlns:a16="http://schemas.microsoft.com/office/drawing/2014/main"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Content Placeholder 5">
            <a:extLst>
              <a:ext uri="{FF2B5EF4-FFF2-40B4-BE49-F238E27FC236}">
                <a16:creationId xmlns:a16="http://schemas.microsoft.com/office/drawing/2014/main"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a16="http://schemas.microsoft.com/office/drawing/2014/main"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a16="http://schemas.microsoft.com/office/drawing/2014/main"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4" name="Content Placeholder 2">
            <a:extLst>
              <a:ext uri="{FF2B5EF4-FFF2-40B4-BE49-F238E27FC236}">
                <a16:creationId xmlns:a16="http://schemas.microsoft.com/office/drawing/2014/main"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a16="http://schemas.microsoft.com/office/drawing/2014/main" id="{436C4D92-1746-4D54-8232-468DFF66CF79}"/>
              </a:ext>
            </a:extLst>
          </p:cNvPr>
          <p:cNvSpPr/>
          <p:nvPr userDrawn="1"/>
        </p:nvSpPr>
        <p:spPr>
          <a:xfrm>
            <a:off x="393871" y="1071395"/>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a16="http://schemas.microsoft.com/office/drawing/2014/main" id="{E77FD51D-3B1F-4D51-8A61-6CF8222774BD}"/>
              </a:ext>
            </a:extLst>
          </p:cNvPr>
          <p:cNvSpPr>
            <a:spLocks noGrp="1"/>
          </p:cNvSpPr>
          <p:nvPr>
            <p:ph type="title"/>
          </p:nvPr>
        </p:nvSpPr>
        <p:spPr>
          <a:xfrm>
            <a:off x="199141" y="172809"/>
            <a:ext cx="9050518" cy="945498"/>
          </a:xfrm>
        </p:spPr>
        <p:txBody>
          <a:bodyPr/>
          <a:lstStyle/>
          <a:p>
            <a:r>
              <a:rPr lang="en-US"/>
              <a:t>Click to edit Master title style</a:t>
            </a:r>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4" name="Date Placeholder 3">
            <a:extLst>
              <a:ext uri="{FF2B5EF4-FFF2-40B4-BE49-F238E27FC236}">
                <a16:creationId xmlns:a16="http://schemas.microsoft.com/office/drawing/2014/main"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a16="http://schemas.microsoft.com/office/drawing/2014/main"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4" name="Oval 23">
            <a:extLst>
              <a:ext uri="{FF2B5EF4-FFF2-40B4-BE49-F238E27FC236}">
                <a16:creationId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a16="http://schemas.microsoft.com/office/drawing/2014/main"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a:t>Click to edit Master text styles</a:t>
            </a:r>
          </a:p>
        </p:txBody>
      </p:sp>
      <p:sp>
        <p:nvSpPr>
          <p:cNvPr id="17" name="Text Placeholder 14">
            <a:extLst>
              <a:ext uri="{FF2B5EF4-FFF2-40B4-BE49-F238E27FC236}">
                <a16:creationId xmlns:a16="http://schemas.microsoft.com/office/drawing/2014/main"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 name="Graphic 22">
            <a:extLst>
              <a:ext uri="{FF2B5EF4-FFF2-40B4-BE49-F238E27FC236}">
                <a16:creationId xmlns:a16="http://schemas.microsoft.com/office/drawing/2014/main"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id="{D6E0F90B-941A-45B6-85DA-E0D4E7977CD8}"/>
              </a:ext>
            </a:extLst>
          </p:cNvPr>
          <p:cNvSpPr>
            <a:spLocks noGrp="1"/>
          </p:cNvSpPr>
          <p:nvPr>
            <p:ph type="pic" sz="quarter" idx="18"/>
          </p:nvPr>
        </p:nvSpPr>
        <p:spPr>
          <a:xfrm>
            <a:off x="5943600" y="1483675"/>
            <a:ext cx="624957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811115" y="43972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a16="http://schemas.microsoft.com/office/drawing/2014/main"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61477" y="4433244"/>
            <a:ext cx="17348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a16="http://schemas.microsoft.com/office/drawing/2014/main" id="{E46691B2-7AF3-4CAC-A285-36444A9101D9}"/>
              </a:ext>
            </a:extLst>
          </p:cNvPr>
          <p:cNvSpPr/>
          <p:nvPr userDrawn="1"/>
        </p:nvSpPr>
        <p:spPr>
          <a:xfrm>
            <a:off x="12150657" y="4156602"/>
            <a:ext cx="45719"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a16="http://schemas.microsoft.com/office/drawing/2014/main" id="{FE8ACF66-A148-4D4F-A35C-837CDC6B154D}"/>
              </a:ext>
            </a:extLst>
          </p:cNvPr>
          <p:cNvSpPr/>
          <p:nvPr userDrawn="1"/>
        </p:nvSpPr>
        <p:spPr>
          <a:xfrm>
            <a:off x="12150657" y="4682093"/>
            <a:ext cx="45719"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31" name="Text Placeholder 29">
            <a:extLst>
              <a:ext uri="{FF2B5EF4-FFF2-40B4-BE49-F238E27FC236}">
                <a16:creationId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a:t>Click to edit Master text styles</a:t>
            </a:r>
          </a:p>
        </p:txBody>
      </p:sp>
      <p:sp>
        <p:nvSpPr>
          <p:cNvPr id="3" name="Graphic 33">
            <a:extLst>
              <a:ext uri="{FF2B5EF4-FFF2-40B4-BE49-F238E27FC236}">
                <a16:creationId xmlns:a16="http://schemas.microsoft.com/office/drawing/2014/main" id="{38956B41-4EE0-4C7C-8436-027F5DE8B1BC}"/>
              </a:ext>
            </a:extLst>
          </p:cNvPr>
          <p:cNvSpPr/>
          <p:nvPr userDrawn="1"/>
        </p:nvSpPr>
        <p:spPr>
          <a:xfrm>
            <a:off x="811115" y="140102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64709" y="4161024"/>
            <a:ext cx="1737363"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703304" y="4437664"/>
            <a:ext cx="3499370"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Graphic 33">
            <a:extLst>
              <a:ext uri="{FF2B5EF4-FFF2-40B4-BE49-F238E27FC236}">
                <a16:creationId xmlns:a16="http://schemas.microsoft.com/office/drawing/2014/main" id="{38956B41-4EE0-4C7C-8436-027F5DE8B1BC}"/>
              </a:ext>
            </a:extLst>
          </p:cNvPr>
          <p:cNvSpPr/>
          <p:nvPr userDrawn="1"/>
        </p:nvSpPr>
        <p:spPr>
          <a:xfrm>
            <a:off x="811114" y="4380907"/>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2" name="Graphic 19">
            <a:extLst>
              <a:ext uri="{FF2B5EF4-FFF2-40B4-BE49-F238E27FC236}">
                <a16:creationId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grpSp>
        <p:nvGrpSpPr>
          <p:cNvPr id="41" name="Graphic 39">
            <a:extLst>
              <a:ext uri="{FF2B5EF4-FFF2-40B4-BE49-F238E27FC236}">
                <a16:creationId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a16="http://schemas.microsoft.com/office/drawing/2014/main"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grpSp>
        <p:nvGrpSpPr>
          <p:cNvPr id="41" name="Graphic 39">
            <a:extLst>
              <a:ext uri="{FF2B5EF4-FFF2-40B4-BE49-F238E27FC236}">
                <a16:creationId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a16="http://schemas.microsoft.com/office/drawing/2014/main"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a16="http://schemas.microsoft.com/office/drawing/2014/main"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18" name="Table Placeholder 17">
            <a:extLst>
              <a:ext uri="{FF2B5EF4-FFF2-40B4-BE49-F238E27FC236}">
                <a16:creationId xmlns:a16="http://schemas.microsoft.com/office/drawing/2014/main"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grpSp>
        <p:nvGrpSpPr>
          <p:cNvPr id="45" name="Graphic 39">
            <a:extLst>
              <a:ext uri="{FF2B5EF4-FFF2-40B4-BE49-F238E27FC236}">
                <a16:creationId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a16="http://schemas.microsoft.com/office/drawing/2014/main"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46" name="Freeform: Shape 45">
            <a:extLst>
              <a:ext uri="{FF2B5EF4-FFF2-40B4-BE49-F238E27FC236}">
                <a16:creationId xmlns:a16="http://schemas.microsoft.com/office/drawing/2014/main"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a16="http://schemas.microsoft.com/office/drawing/2014/main"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a16="http://schemas.microsoft.com/office/drawing/2014/main"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a16="http://schemas.microsoft.com/office/drawing/2014/main"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a16="http://schemas.microsoft.com/office/drawing/2014/main"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pic>
        <p:nvPicPr>
          <p:cNvPr id="22" name="Graphic 21">
            <a:extLst>
              <a:ext uri="{FF2B5EF4-FFF2-40B4-BE49-F238E27FC236}">
                <a16:creationId xmlns:a16="http://schemas.microsoft.com/office/drawing/2014/main" id="{B091E01B-B80B-4194-AC2B-41043EC597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a16="http://schemas.microsoft.com/office/drawing/2014/main"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a16="http://schemas.microsoft.com/office/drawing/2014/main"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a16="http://schemas.microsoft.com/office/drawing/2014/main"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a16="http://schemas.microsoft.com/office/drawing/2014/main"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DD823940-1850-4484-BDCE-3D9B898D6787}"/>
              </a:ext>
            </a:extLst>
          </p:cNvPr>
          <p:cNvSpPr/>
          <p:nvPr userDrawn="1"/>
        </p:nvSpPr>
        <p:spPr>
          <a:xfrm>
            <a:off x="10891370" y="6303737"/>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a16="http://schemas.microsoft.com/office/drawing/2014/main" id="{6FFA8582-48C8-4154-ACF0-5F6412FAAE0C}"/>
              </a:ext>
            </a:extLst>
          </p:cNvPr>
          <p:cNvSpPr/>
          <p:nvPr userDrawn="1"/>
        </p:nvSpPr>
        <p:spPr>
          <a:xfrm>
            <a:off x="11332242" y="6288518"/>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a16="http://schemas.microsoft.com/office/drawing/2014/main"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media</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a:xfrm>
            <a:off x="10802308" y="6317526"/>
            <a:ext cx="549442" cy="365125"/>
          </a:xfrm>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a16="http://schemas.microsoft.com/office/drawing/2014/main"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a16="http://schemas.microsoft.com/office/drawing/2014/main"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a:t>Click to edit Master title style</a:t>
            </a:r>
            <a:endParaRPr lang="ru-RU"/>
          </a:p>
        </p:txBody>
      </p:sp>
      <p:grpSp>
        <p:nvGrpSpPr>
          <p:cNvPr id="10" name="Group 9">
            <a:extLst>
              <a:ext uri="{FF2B5EF4-FFF2-40B4-BE49-F238E27FC236}">
                <a16:creationId xmlns:a16="http://schemas.microsoft.com/office/drawing/2014/main"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C9CC-E38A-467A-8F1C-459375F5EDFF}"/>
              </a:ext>
            </a:extLst>
          </p:cNvPr>
          <p:cNvSpPr>
            <a:spLocks noGrp="1"/>
          </p:cNvSpPr>
          <p:nvPr>
            <p:ph type="title"/>
          </p:nvPr>
        </p:nvSpPr>
        <p:spPr>
          <a:xfrm>
            <a:off x="457798" y="618773"/>
            <a:ext cx="5690680" cy="1517356"/>
          </a:xfrm>
        </p:spPr>
        <p:txBody>
          <a:bodyPr/>
          <a:lstStyle/>
          <a:p>
            <a:r>
              <a:rPr lang="en-US" dirty="0"/>
              <a:t>Flight Ticket Booking (FTB)</a:t>
            </a:r>
          </a:p>
        </p:txBody>
      </p:sp>
      <p:sp>
        <p:nvSpPr>
          <p:cNvPr id="6" name="Text Placeholder 5">
            <a:extLst>
              <a:ext uri="{FF2B5EF4-FFF2-40B4-BE49-F238E27FC236}">
                <a16:creationId xmlns:a16="http://schemas.microsoft.com/office/drawing/2014/main" id="{CDD6760C-D868-43F4-99FB-1B78C91F8FE1}"/>
              </a:ext>
            </a:extLst>
          </p:cNvPr>
          <p:cNvSpPr>
            <a:spLocks noGrp="1"/>
          </p:cNvSpPr>
          <p:nvPr>
            <p:ph type="body" sz="quarter" idx="13"/>
          </p:nvPr>
        </p:nvSpPr>
        <p:spPr>
          <a:xfrm>
            <a:off x="786259" y="3425363"/>
            <a:ext cx="3629300" cy="1296509"/>
          </a:xfrm>
        </p:spPr>
        <p:txBody>
          <a:bodyPr>
            <a:normAutofit fontScale="85000" lnSpcReduction="10000"/>
          </a:bodyPr>
          <a:lstStyle/>
          <a:p>
            <a:r>
              <a:rPr lang="en-US" dirty="0"/>
              <a:t>Team 6:</a:t>
            </a:r>
          </a:p>
          <a:p>
            <a:r>
              <a:rPr lang="en-US" dirty="0" err="1"/>
              <a:t>Chibuisi</a:t>
            </a:r>
            <a:r>
              <a:rPr lang="en-US" dirty="0"/>
              <a:t> Kelvin Amiaka</a:t>
            </a:r>
          </a:p>
          <a:p>
            <a:r>
              <a:rPr lang="en-US" dirty="0"/>
              <a:t>Ali Mohammad Ahmadi</a:t>
            </a:r>
            <a:endParaRPr lang="ru-RU" dirty="0"/>
          </a:p>
        </p:txBody>
      </p:sp>
      <p:sp>
        <p:nvSpPr>
          <p:cNvPr id="3" name="Text Placeholder 2">
            <a:extLst>
              <a:ext uri="{FF2B5EF4-FFF2-40B4-BE49-F238E27FC236}">
                <a16:creationId xmlns:a16="http://schemas.microsoft.com/office/drawing/2014/main" id="{5ECCBAE3-CEA3-4EE0-83F6-41CFC54D2B4A}"/>
              </a:ext>
            </a:extLst>
          </p:cNvPr>
          <p:cNvSpPr>
            <a:spLocks noGrp="1"/>
          </p:cNvSpPr>
          <p:nvPr>
            <p:ph type="body" sz="quarter" idx="20"/>
          </p:nvPr>
        </p:nvSpPr>
        <p:spPr/>
        <p:txBody>
          <a:bodyPr/>
          <a:lstStyle/>
          <a:p>
            <a:r>
              <a:rPr lang="en-US" dirty="0"/>
              <a:t>Aug</a:t>
            </a:r>
            <a:br>
              <a:rPr lang="en-US" dirty="0"/>
            </a:br>
            <a:r>
              <a:rPr lang="en-US" dirty="0"/>
              <a:t>2019</a:t>
            </a:r>
            <a:endParaRPr lang="ru-RU" dirty="0"/>
          </a:p>
        </p:txBody>
      </p:sp>
      <p:pic>
        <p:nvPicPr>
          <p:cNvPr id="12" name="Picture Placeholder 11" descr="Beautiful cliff sea town on sunset">
            <a:extLst>
              <a:ext uri="{FF2B5EF4-FFF2-40B4-BE49-F238E27FC236}">
                <a16:creationId xmlns:a16="http://schemas.microsoft.com/office/drawing/2014/main" id="{A93ACF4C-E9B0-426E-B719-A441974AD9CE}"/>
              </a:ext>
            </a:extLst>
          </p:cNvPr>
          <p:cNvPicPr>
            <a:picLocks noGrp="1" noChangeAspect="1"/>
          </p:cNvPicPr>
          <p:nvPr>
            <p:ph type="pic" sz="quarter" idx="21"/>
          </p:nvPr>
        </p:nvPicPr>
        <p:blipFill rotWithShape="1">
          <a:blip r:embed="rId2"/>
          <a:srcRect l="14573" r="421"/>
          <a:stretch/>
        </p:blipFill>
        <p:spPr>
          <a:xfrm>
            <a:off x="4614953" y="0"/>
            <a:ext cx="7585924" cy="5949573"/>
          </a:xfrm>
        </p:spPr>
      </p:pic>
    </p:spTree>
    <p:extLst>
      <p:ext uri="{BB962C8B-B14F-4D97-AF65-F5344CB8AC3E}">
        <p14:creationId xmlns:p14="http://schemas.microsoft.com/office/powerpoint/2010/main" val="1650012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AEDD93A-2AFF-4DF7-87EA-7C7F419AC314}"/>
              </a:ext>
            </a:extLst>
          </p:cNvPr>
          <p:cNvSpPr>
            <a:spLocks noGrp="1"/>
          </p:cNvSpPr>
          <p:nvPr>
            <p:ph type="sldNum" sz="quarter" idx="12"/>
          </p:nvPr>
        </p:nvSpPr>
        <p:spPr/>
        <p:txBody>
          <a:bodyPr/>
          <a:lstStyle/>
          <a:p>
            <a:fld id="{D495E168-DA5E-4888-8D8A-92B118324C14}" type="slidenum">
              <a:rPr lang="ru-RU" smtClean="0"/>
              <a:t>10</a:t>
            </a:fld>
            <a:endParaRPr lang="ru-RU"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000" y="304931"/>
            <a:ext cx="8011886" cy="5791069"/>
          </a:xfrm>
          <a:prstGeom prst="rect">
            <a:avLst/>
          </a:prstGeom>
        </p:spPr>
      </p:pic>
      <p:sp>
        <p:nvSpPr>
          <p:cNvPr id="13" name="Rectangle 12"/>
          <p:cNvSpPr/>
          <p:nvPr/>
        </p:nvSpPr>
        <p:spPr>
          <a:xfrm>
            <a:off x="229402" y="436069"/>
            <a:ext cx="5112618" cy="1446550"/>
          </a:xfrm>
          <a:prstGeom prst="rect">
            <a:avLst/>
          </a:prstGeom>
          <a:noFill/>
        </p:spPr>
        <p:txBody>
          <a:bodyPr wrap="square" lIns="91440" tIns="45720" rIns="91440" bIns="45720">
            <a:spAutoFit/>
          </a:bodyPr>
          <a:lstStyle/>
          <a:p>
            <a:r>
              <a:rPr lang="en-US" sz="4400" dirty="0">
                <a:ln w="0"/>
                <a:solidFill>
                  <a:schemeClr val="accent1"/>
                </a:solidFill>
                <a:effectLst>
                  <a:outerShdw blurRad="38100" dist="25400" dir="5400000" algn="ctr" rotWithShape="0">
                    <a:srgbClr val="6E747A">
                      <a:alpha val="43000"/>
                    </a:srgbClr>
                  </a:outerShdw>
                </a:effectLst>
              </a:rPr>
              <a:t>Collaboration</a:t>
            </a:r>
            <a:endParaRPr lang="en-US" sz="4400" b="0" cap="none" spc="0" dirty="0">
              <a:ln w="0"/>
              <a:solidFill>
                <a:schemeClr val="accent1"/>
              </a:solidFill>
              <a:effectLst>
                <a:outerShdw blurRad="38100" dist="25400" dir="5400000" algn="ctr" rotWithShape="0">
                  <a:srgbClr val="6E747A">
                    <a:alpha val="43000"/>
                  </a:srgbClr>
                </a:outerShdw>
              </a:effectLst>
            </a:endParaRPr>
          </a:p>
          <a:p>
            <a:r>
              <a:rPr lang="en-US" sz="4400" dirty="0">
                <a:ln w="0"/>
                <a:solidFill>
                  <a:schemeClr val="accent1"/>
                </a:solidFill>
                <a:effectLst>
                  <a:outerShdw blurRad="38100" dist="25400" dir="5400000" algn="ctr" rotWithShape="0">
                    <a:srgbClr val="6E747A">
                      <a:alpha val="43000"/>
                    </a:srgbClr>
                  </a:outerShdw>
                </a:effectLst>
              </a:rPr>
              <a:t>Diagram</a:t>
            </a:r>
          </a:p>
        </p:txBody>
      </p:sp>
    </p:spTree>
    <p:extLst>
      <p:ext uri="{BB962C8B-B14F-4D97-AF65-F5344CB8AC3E}">
        <p14:creationId xmlns:p14="http://schemas.microsoft.com/office/powerpoint/2010/main" val="1067501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D24B6-BECF-4BE6-9971-53768392C0BB}"/>
              </a:ext>
            </a:extLst>
          </p:cNvPr>
          <p:cNvSpPr>
            <a:spLocks noGrp="1"/>
          </p:cNvSpPr>
          <p:nvPr>
            <p:ph type="title"/>
          </p:nvPr>
        </p:nvSpPr>
        <p:spPr/>
        <p:txBody>
          <a:bodyPr/>
          <a:lstStyle/>
          <a:p>
            <a:r>
              <a:rPr lang="en-US" dirty="0"/>
              <a:t>THANK YOU!</a:t>
            </a:r>
            <a:endParaRPr lang="ru-RU" dirty="0"/>
          </a:p>
        </p:txBody>
      </p:sp>
      <p:pic>
        <p:nvPicPr>
          <p:cNvPr id="16" name="Picture Placeholder 15" descr="Scenic View of Beach">
            <a:extLst>
              <a:ext uri="{FF2B5EF4-FFF2-40B4-BE49-F238E27FC236}">
                <a16:creationId xmlns:a16="http://schemas.microsoft.com/office/drawing/2014/main" id="{9AE9B74E-83A6-4E11-8B41-300A15318533}"/>
              </a:ext>
            </a:extLst>
          </p:cNvPr>
          <p:cNvPicPr>
            <a:picLocks noGrp="1" noChangeAspect="1"/>
          </p:cNvPicPr>
          <p:nvPr>
            <p:ph type="pic" sz="quarter" idx="21"/>
          </p:nvPr>
        </p:nvPicPr>
        <p:blipFill rotWithShape="1">
          <a:blip r:embed="rId2"/>
          <a:srcRect l="32866" r="20338"/>
          <a:stretch/>
        </p:blipFill>
        <p:spPr>
          <a:xfrm>
            <a:off x="5245189" y="1"/>
            <a:ext cx="6943003" cy="5934621"/>
          </a:xfrm>
        </p:spPr>
      </p:pic>
    </p:spTree>
    <p:extLst>
      <p:ext uri="{BB962C8B-B14F-4D97-AF65-F5344CB8AC3E}">
        <p14:creationId xmlns:p14="http://schemas.microsoft.com/office/powerpoint/2010/main" val="1316663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p:txBody>
          <a:bodyPr/>
          <a:lstStyle/>
          <a:p>
            <a:r>
              <a:rPr lang="en-US" dirty="0"/>
              <a:t>Problem Statement</a:t>
            </a:r>
            <a:endParaRPr lang="ru-RU" dirty="0"/>
          </a:p>
        </p:txBody>
      </p:sp>
      <p:sp>
        <p:nvSpPr>
          <p:cNvPr id="7" name="Text Placeholder 6">
            <a:extLst>
              <a:ext uri="{FF2B5EF4-FFF2-40B4-BE49-F238E27FC236}">
                <a16:creationId xmlns:a16="http://schemas.microsoft.com/office/drawing/2014/main" id="{B0CA970E-796E-4258-8457-D1CEF7B4B866}"/>
              </a:ext>
            </a:extLst>
          </p:cNvPr>
          <p:cNvSpPr>
            <a:spLocks noGrp="1"/>
          </p:cNvSpPr>
          <p:nvPr>
            <p:ph type="body" idx="20"/>
          </p:nvPr>
        </p:nvSpPr>
        <p:spPr>
          <a:xfrm>
            <a:off x="330048" y="2081463"/>
            <a:ext cx="10666816" cy="3546407"/>
          </a:xfrm>
        </p:spPr>
        <p:txBody>
          <a:bodyPr>
            <a:noAutofit/>
          </a:bodyPr>
          <a:lstStyle/>
          <a:p>
            <a:pPr algn="just"/>
            <a:r>
              <a:rPr lang="en-US" sz="3600" dirty="0"/>
              <a:t>Aero Travels is an airline reservation company. It has numbers of branches spread across the world. The Aero Travels manages flight operations manually, but as its customers grow in number, managing flight operations manually becomes difficult and time consuming. So, it would be better to use an automated system.</a:t>
            </a:r>
          </a:p>
        </p:txBody>
      </p:sp>
      <p:sp>
        <p:nvSpPr>
          <p:cNvPr id="5" name="Slide Number Placeholder 4">
            <a:extLst>
              <a:ext uri="{FF2B5EF4-FFF2-40B4-BE49-F238E27FC236}">
                <a16:creationId xmlns:a16="http://schemas.microsoft.com/office/drawing/2014/main" id="{CFEE48EC-430B-4D42-9565-527E52286C4D}"/>
              </a:ext>
            </a:extLst>
          </p:cNvPr>
          <p:cNvSpPr>
            <a:spLocks noGrp="1"/>
          </p:cNvSpPr>
          <p:nvPr>
            <p:ph type="sldNum" sz="quarter" idx="12"/>
          </p:nvPr>
        </p:nvSpPr>
        <p:spPr/>
        <p:txBody>
          <a:bodyPr/>
          <a:lstStyle/>
          <a:p>
            <a:fld id="{D495E168-DA5E-4888-8D8A-92B118324C14}" type="slidenum">
              <a:rPr lang="ru-RU" smtClean="0"/>
              <a:pPr/>
              <a:t>2</a:t>
            </a:fld>
            <a:endParaRPr lang="ru-RU" dirty="0"/>
          </a:p>
        </p:txBody>
      </p:sp>
    </p:spTree>
    <p:extLst>
      <p:ext uri="{BB962C8B-B14F-4D97-AF65-F5344CB8AC3E}">
        <p14:creationId xmlns:p14="http://schemas.microsoft.com/office/powerpoint/2010/main" val="39535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a:xfrm>
            <a:off x="707568" y="3680450"/>
            <a:ext cx="4503295" cy="782638"/>
          </a:xfrm>
        </p:spPr>
        <p:txBody>
          <a:bodyPr/>
          <a:lstStyle/>
          <a:p>
            <a:r>
              <a:rPr lang="en-US" dirty="0"/>
              <a:t>Users</a:t>
            </a:r>
            <a:endParaRPr lang="ru-RU" dirty="0"/>
          </a:p>
        </p:txBody>
      </p:sp>
      <p:sp>
        <p:nvSpPr>
          <p:cNvPr id="5" name="Text Placeholder 4">
            <a:extLst>
              <a:ext uri="{FF2B5EF4-FFF2-40B4-BE49-F238E27FC236}">
                <a16:creationId xmlns:a16="http://schemas.microsoft.com/office/drawing/2014/main" id="{5DD2790B-AC76-457A-BCB5-3E68F230ED5B}"/>
              </a:ext>
            </a:extLst>
          </p:cNvPr>
          <p:cNvSpPr>
            <a:spLocks noGrp="1"/>
          </p:cNvSpPr>
          <p:nvPr>
            <p:ph type="body" sz="quarter" idx="15"/>
          </p:nvPr>
        </p:nvSpPr>
        <p:spPr>
          <a:xfrm>
            <a:off x="707568" y="4612288"/>
            <a:ext cx="7008236" cy="1753627"/>
          </a:xfrm>
        </p:spPr>
        <p:txBody>
          <a:bodyPr>
            <a:normAutofit/>
          </a:bodyPr>
          <a:lstStyle/>
          <a:p>
            <a:r>
              <a:rPr lang="en-US" sz="3600" dirty="0"/>
              <a:t>Admin</a:t>
            </a:r>
          </a:p>
          <a:p>
            <a:r>
              <a:rPr lang="en-US" sz="3600" dirty="0"/>
              <a:t>Travel Agent</a:t>
            </a:r>
          </a:p>
          <a:p>
            <a:r>
              <a:rPr lang="en-US" sz="3600" dirty="0"/>
              <a:t>Customer</a:t>
            </a:r>
          </a:p>
          <a:p>
            <a:endParaRPr lang="en-US" sz="6000" dirty="0"/>
          </a:p>
          <a:p>
            <a:endParaRPr lang="ru-RU" sz="6000" dirty="0"/>
          </a:p>
        </p:txBody>
      </p:sp>
      <p:pic>
        <p:nvPicPr>
          <p:cNvPr id="14" name="Picture Placeholder 13" descr="Boat on sunset sea">
            <a:extLst>
              <a:ext uri="{FF2B5EF4-FFF2-40B4-BE49-F238E27FC236}">
                <a16:creationId xmlns:a16="http://schemas.microsoft.com/office/drawing/2014/main" id="{6D2A2984-909C-46E6-BA11-B06EBD98F0D9}"/>
              </a:ext>
            </a:extLst>
          </p:cNvPr>
          <p:cNvPicPr>
            <a:picLocks noGrp="1" noChangeAspect="1"/>
          </p:cNvPicPr>
          <p:nvPr>
            <p:ph type="pic" sz="quarter" idx="18"/>
          </p:nvPr>
        </p:nvPicPr>
        <p:blipFill rotWithShape="1">
          <a:blip r:embed="rId2"/>
          <a:srcRect l="18" t="19053" r="-18" b="-174"/>
          <a:stretch/>
        </p:blipFill>
        <p:spPr>
          <a:xfrm>
            <a:off x="5919536" y="1483675"/>
            <a:ext cx="6273641" cy="3438427"/>
          </a:xfrm>
        </p:spPr>
      </p:pic>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3</a:t>
            </a:fld>
            <a:endParaRPr lang="ru-RU" dirty="0"/>
          </a:p>
        </p:txBody>
      </p:sp>
      <p:sp>
        <p:nvSpPr>
          <p:cNvPr id="11" name="Title 1">
            <a:extLst>
              <a:ext uri="{FF2B5EF4-FFF2-40B4-BE49-F238E27FC236}">
                <a16:creationId xmlns:a16="http://schemas.microsoft.com/office/drawing/2014/main" id="{64F79B87-4AA7-436A-A28E-213168C1C67B}"/>
              </a:ext>
            </a:extLst>
          </p:cNvPr>
          <p:cNvSpPr txBox="1">
            <a:spLocks/>
          </p:cNvSpPr>
          <p:nvPr/>
        </p:nvSpPr>
        <p:spPr>
          <a:xfrm>
            <a:off x="707568" y="701037"/>
            <a:ext cx="4503295" cy="782638"/>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a:lstStyle>
          <a:p>
            <a:r>
              <a:rPr lang="en-US" dirty="0"/>
              <a:t>FTB System Functionalities</a:t>
            </a:r>
            <a:endParaRPr lang="ru-RU" dirty="0"/>
          </a:p>
        </p:txBody>
      </p:sp>
      <p:sp>
        <p:nvSpPr>
          <p:cNvPr id="15" name="Text Placeholder 4">
            <a:extLst>
              <a:ext uri="{FF2B5EF4-FFF2-40B4-BE49-F238E27FC236}">
                <a16:creationId xmlns:a16="http://schemas.microsoft.com/office/drawing/2014/main" id="{5DD2790B-AC76-457A-BCB5-3E68F230ED5B}"/>
              </a:ext>
            </a:extLst>
          </p:cNvPr>
          <p:cNvSpPr>
            <a:spLocks noGrp="1"/>
          </p:cNvSpPr>
          <p:nvPr>
            <p:ph type="body" sz="quarter" idx="15"/>
          </p:nvPr>
        </p:nvSpPr>
        <p:spPr>
          <a:xfrm>
            <a:off x="707568" y="1632875"/>
            <a:ext cx="7008236" cy="1753627"/>
          </a:xfrm>
        </p:spPr>
        <p:txBody>
          <a:bodyPr>
            <a:normAutofit fontScale="92500" lnSpcReduction="20000"/>
          </a:bodyPr>
          <a:lstStyle/>
          <a:p>
            <a:r>
              <a:rPr lang="en-US" sz="3600" dirty="0"/>
              <a:t>Schedule Flights</a:t>
            </a:r>
          </a:p>
          <a:p>
            <a:r>
              <a:rPr lang="en-US" sz="3600" dirty="0"/>
              <a:t>Book Flights</a:t>
            </a:r>
          </a:p>
          <a:p>
            <a:r>
              <a:rPr lang="en-US" sz="3600" dirty="0"/>
              <a:t>Search Available Flights</a:t>
            </a:r>
          </a:p>
          <a:p>
            <a:r>
              <a:rPr lang="en-US" sz="3600" dirty="0"/>
              <a:t>Verify Booking</a:t>
            </a:r>
            <a:endParaRPr lang="ru-RU" sz="6000" dirty="0"/>
          </a:p>
        </p:txBody>
      </p:sp>
    </p:spTree>
    <p:extLst>
      <p:ext uri="{BB962C8B-B14F-4D97-AF65-F5344CB8AC3E}">
        <p14:creationId xmlns:p14="http://schemas.microsoft.com/office/powerpoint/2010/main" val="2023535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3437021" y="637473"/>
            <a:ext cx="5943600" cy="6088380"/>
          </a:xfrm>
          <a:prstGeom prst="rect">
            <a:avLst/>
          </a:prstGeom>
        </p:spPr>
      </p:pic>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Use Case Diagram</a:t>
            </a:r>
          </a:p>
        </p:txBody>
      </p:sp>
      <p:sp>
        <p:nvSpPr>
          <p:cNvPr id="2" name="Slide Number Placeholder 1">
            <a:extLst>
              <a:ext uri="{FF2B5EF4-FFF2-40B4-BE49-F238E27FC236}">
                <a16:creationId xmlns:a16="http://schemas.microsoft.com/office/drawing/2014/main" id="{85431CC7-E576-44E9-B0ED-A55CB1964C55}"/>
              </a:ext>
            </a:extLst>
          </p:cNvPr>
          <p:cNvSpPr>
            <a:spLocks noGrp="1"/>
          </p:cNvSpPr>
          <p:nvPr>
            <p:ph type="sldNum" sz="quarter" idx="12"/>
          </p:nvPr>
        </p:nvSpPr>
        <p:spPr/>
        <p:txBody>
          <a:bodyPr/>
          <a:lstStyle/>
          <a:p>
            <a:fld id="{D495E168-DA5E-4888-8D8A-92B118324C14}" type="slidenum">
              <a:rPr lang="ru-RU" smtClean="0"/>
              <a:t>4</a:t>
            </a:fld>
            <a:endParaRPr lang="ru-RU" dirty="0"/>
          </a:p>
        </p:txBody>
      </p:sp>
    </p:spTree>
    <p:extLst>
      <p:ext uri="{BB962C8B-B14F-4D97-AF65-F5344CB8AC3E}">
        <p14:creationId xmlns:p14="http://schemas.microsoft.com/office/powerpoint/2010/main" val="59582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AEDD93A-2AFF-4DF7-87EA-7C7F419AC314}"/>
              </a:ext>
            </a:extLst>
          </p:cNvPr>
          <p:cNvSpPr>
            <a:spLocks noGrp="1"/>
          </p:cNvSpPr>
          <p:nvPr>
            <p:ph type="sldNum" sz="quarter" idx="12"/>
          </p:nvPr>
        </p:nvSpPr>
        <p:spPr/>
        <p:txBody>
          <a:bodyPr/>
          <a:lstStyle/>
          <a:p>
            <a:fld id="{D495E168-DA5E-4888-8D8A-92B118324C14}" type="slidenum">
              <a:rPr lang="ru-RU" smtClean="0"/>
              <a:t>5</a:t>
            </a:fld>
            <a:endParaRPr lang="ru-RU" dirty="0"/>
          </a:p>
        </p:txBody>
      </p:sp>
      <p:sp>
        <p:nvSpPr>
          <p:cNvPr id="13" name="Rectangle 12"/>
          <p:cNvSpPr/>
          <p:nvPr/>
        </p:nvSpPr>
        <p:spPr>
          <a:xfrm>
            <a:off x="458003" y="457200"/>
            <a:ext cx="6532814" cy="923330"/>
          </a:xfrm>
          <a:prstGeom prst="rect">
            <a:avLst/>
          </a:prstGeom>
          <a:noFill/>
        </p:spPr>
        <p:txBody>
          <a:bodyPr wrap="none" lIns="91440" tIns="45720" rIns="91440" bIns="45720">
            <a:spAutoFit/>
          </a:bodyPr>
          <a:lstStyle/>
          <a:p>
            <a:r>
              <a:rPr lang="en-US" sz="5400" b="0" cap="none" spc="0" dirty="0">
                <a:ln w="0"/>
                <a:solidFill>
                  <a:schemeClr val="accent1"/>
                </a:solidFill>
                <a:effectLst>
                  <a:outerShdw blurRad="38100" dist="25400" dir="5400000" algn="ctr" rotWithShape="0">
                    <a:srgbClr val="6E747A">
                      <a:alpha val="43000"/>
                    </a:srgbClr>
                  </a:outerShdw>
                </a:effectLst>
              </a:rPr>
              <a:t>System Architecture </a:t>
            </a:r>
          </a:p>
        </p:txBody>
      </p:sp>
      <p:pic>
        <p:nvPicPr>
          <p:cNvPr id="5" name="Picture 4">
            <a:extLst>
              <a:ext uri="{FF2B5EF4-FFF2-40B4-BE49-F238E27FC236}">
                <a16:creationId xmlns:a16="http://schemas.microsoft.com/office/drawing/2014/main" id="{9D05149C-66D8-453E-BB36-42D2B2F76935}"/>
              </a:ext>
            </a:extLst>
          </p:cNvPr>
          <p:cNvPicPr>
            <a:picLocks noChangeAspect="1"/>
          </p:cNvPicPr>
          <p:nvPr/>
        </p:nvPicPr>
        <p:blipFill>
          <a:blip r:embed="rId3"/>
          <a:stretch>
            <a:fillRect/>
          </a:stretch>
        </p:blipFill>
        <p:spPr>
          <a:xfrm>
            <a:off x="3048000" y="1274200"/>
            <a:ext cx="7898376" cy="5583800"/>
          </a:xfrm>
          <a:prstGeom prst="rect">
            <a:avLst/>
          </a:prstGeom>
        </p:spPr>
      </p:pic>
    </p:spTree>
    <p:extLst>
      <p:ext uri="{BB962C8B-B14F-4D97-AF65-F5344CB8AC3E}">
        <p14:creationId xmlns:p14="http://schemas.microsoft.com/office/powerpoint/2010/main" val="1855796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3DBFF0-920E-4D46-A0EF-10E35EA1BE67}"/>
              </a:ext>
            </a:extLst>
          </p:cNvPr>
          <p:cNvSpPr>
            <a:spLocks noGrp="1"/>
          </p:cNvSpPr>
          <p:nvPr>
            <p:ph type="sldNum" sz="quarter" idx="12"/>
          </p:nvPr>
        </p:nvSpPr>
        <p:spPr/>
        <p:txBody>
          <a:bodyPr/>
          <a:lstStyle/>
          <a:p>
            <a:fld id="{D495E168-DA5E-4888-8D8A-92B118324C14}" type="slidenum">
              <a:rPr lang="ru-RU" smtClean="0"/>
              <a:t>6</a:t>
            </a:fld>
            <a:endParaRPr lang="ru-RU" dirty="0"/>
          </a:p>
        </p:txBody>
      </p:sp>
      <p:pic>
        <p:nvPicPr>
          <p:cNvPr id="7" name="Picture 6">
            <a:extLst>
              <a:ext uri="{FF2B5EF4-FFF2-40B4-BE49-F238E27FC236}">
                <a16:creationId xmlns:a16="http://schemas.microsoft.com/office/drawing/2014/main" id="{4F01A9BC-713B-4B7F-923D-3DF2C803B901}"/>
              </a:ext>
            </a:extLst>
          </p:cNvPr>
          <p:cNvPicPr>
            <a:picLocks noChangeAspect="1"/>
          </p:cNvPicPr>
          <p:nvPr/>
        </p:nvPicPr>
        <p:blipFill>
          <a:blip r:embed="rId2"/>
          <a:stretch>
            <a:fillRect/>
          </a:stretch>
        </p:blipFill>
        <p:spPr>
          <a:xfrm>
            <a:off x="1211775" y="278296"/>
            <a:ext cx="9758176" cy="6294782"/>
          </a:xfrm>
          <a:prstGeom prst="rect">
            <a:avLst/>
          </a:prstGeom>
        </p:spPr>
      </p:pic>
      <p:sp>
        <p:nvSpPr>
          <p:cNvPr id="8" name="Rectangle 7">
            <a:extLst>
              <a:ext uri="{FF2B5EF4-FFF2-40B4-BE49-F238E27FC236}">
                <a16:creationId xmlns:a16="http://schemas.microsoft.com/office/drawing/2014/main" id="{F768CE40-05AA-44B1-B23E-811FFA45077C}"/>
              </a:ext>
            </a:extLst>
          </p:cNvPr>
          <p:cNvSpPr/>
          <p:nvPr/>
        </p:nvSpPr>
        <p:spPr>
          <a:xfrm>
            <a:off x="0" y="284922"/>
            <a:ext cx="5112618" cy="769441"/>
          </a:xfrm>
          <a:prstGeom prst="rect">
            <a:avLst/>
          </a:prstGeom>
          <a:noFill/>
        </p:spPr>
        <p:txBody>
          <a:bodyPr wrap="square" lIns="91440" tIns="45720" rIns="91440" bIns="45720">
            <a:spAutoFit/>
          </a:bodyPr>
          <a:lstStyle/>
          <a:p>
            <a:r>
              <a:rPr lang="en-US" sz="4400" b="0" cap="none" spc="0" dirty="0">
                <a:ln w="0"/>
                <a:solidFill>
                  <a:schemeClr val="accent1"/>
                </a:solidFill>
                <a:effectLst>
                  <a:outerShdw blurRad="38100" dist="25400" dir="5400000" algn="ctr" rotWithShape="0">
                    <a:srgbClr val="6E747A">
                      <a:alpha val="43000"/>
                    </a:srgbClr>
                  </a:outerShdw>
                </a:effectLst>
              </a:rPr>
              <a:t>Class Diagram</a:t>
            </a:r>
          </a:p>
        </p:txBody>
      </p:sp>
    </p:spTree>
    <p:extLst>
      <p:ext uri="{BB962C8B-B14F-4D97-AF65-F5344CB8AC3E}">
        <p14:creationId xmlns:p14="http://schemas.microsoft.com/office/powerpoint/2010/main" val="1038024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020676-F12B-46F7-84A8-B92932F0941D}"/>
              </a:ext>
            </a:extLst>
          </p:cNvPr>
          <p:cNvSpPr>
            <a:spLocks noGrp="1"/>
          </p:cNvSpPr>
          <p:nvPr>
            <p:ph type="sldNum" sz="quarter" idx="12"/>
          </p:nvPr>
        </p:nvSpPr>
        <p:spPr/>
        <p:txBody>
          <a:bodyPr/>
          <a:lstStyle/>
          <a:p>
            <a:fld id="{D495E168-DA5E-4888-8D8A-92B118324C14}" type="slidenum">
              <a:rPr lang="ru-RU" smtClean="0"/>
              <a:t>7</a:t>
            </a:fld>
            <a:endParaRPr lang="ru-RU" dirty="0"/>
          </a:p>
        </p:txBody>
      </p:sp>
      <p:pic>
        <p:nvPicPr>
          <p:cNvPr id="8" name="Picture 7">
            <a:extLst>
              <a:ext uri="{FF2B5EF4-FFF2-40B4-BE49-F238E27FC236}">
                <a16:creationId xmlns:a16="http://schemas.microsoft.com/office/drawing/2014/main" id="{4499EE01-4709-4B09-AD02-3536FFFB51D1}"/>
              </a:ext>
            </a:extLst>
          </p:cNvPr>
          <p:cNvPicPr>
            <a:picLocks noChangeAspect="1"/>
          </p:cNvPicPr>
          <p:nvPr/>
        </p:nvPicPr>
        <p:blipFill>
          <a:blip r:embed="rId2"/>
          <a:stretch>
            <a:fillRect/>
          </a:stretch>
        </p:blipFill>
        <p:spPr>
          <a:xfrm>
            <a:off x="1656522" y="195047"/>
            <a:ext cx="8905461" cy="6487213"/>
          </a:xfrm>
          <a:prstGeom prst="rect">
            <a:avLst/>
          </a:prstGeom>
        </p:spPr>
      </p:pic>
      <p:sp>
        <p:nvSpPr>
          <p:cNvPr id="9" name="Rectangle 8">
            <a:extLst>
              <a:ext uri="{FF2B5EF4-FFF2-40B4-BE49-F238E27FC236}">
                <a16:creationId xmlns:a16="http://schemas.microsoft.com/office/drawing/2014/main" id="{18B3E67A-FFAA-49E9-B54A-93848032302F}"/>
              </a:ext>
            </a:extLst>
          </p:cNvPr>
          <p:cNvSpPr/>
          <p:nvPr/>
        </p:nvSpPr>
        <p:spPr>
          <a:xfrm>
            <a:off x="0" y="284922"/>
            <a:ext cx="5112618" cy="769441"/>
          </a:xfrm>
          <a:prstGeom prst="rect">
            <a:avLst/>
          </a:prstGeom>
          <a:noFill/>
        </p:spPr>
        <p:txBody>
          <a:bodyPr wrap="square" lIns="91440" tIns="45720" rIns="91440" bIns="45720">
            <a:spAutoFit/>
          </a:bodyPr>
          <a:lstStyle/>
          <a:p>
            <a:r>
              <a:rPr lang="en-US" sz="4400" b="0" cap="none" spc="0" dirty="0">
                <a:ln w="0"/>
                <a:solidFill>
                  <a:schemeClr val="accent1"/>
                </a:solidFill>
                <a:effectLst>
                  <a:outerShdw blurRad="38100" dist="25400" dir="5400000" algn="ctr" rotWithShape="0">
                    <a:srgbClr val="6E747A">
                      <a:alpha val="43000"/>
                    </a:srgbClr>
                  </a:outerShdw>
                </a:effectLst>
              </a:rPr>
              <a:t>ER Diagram</a:t>
            </a:r>
          </a:p>
        </p:txBody>
      </p:sp>
    </p:spTree>
    <p:extLst>
      <p:ext uri="{BB962C8B-B14F-4D97-AF65-F5344CB8AC3E}">
        <p14:creationId xmlns:p14="http://schemas.microsoft.com/office/powerpoint/2010/main" val="925298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AEDD93A-2AFF-4DF7-87EA-7C7F419AC314}"/>
              </a:ext>
            </a:extLst>
          </p:cNvPr>
          <p:cNvSpPr>
            <a:spLocks noGrp="1"/>
          </p:cNvSpPr>
          <p:nvPr>
            <p:ph type="sldNum" sz="quarter" idx="12"/>
          </p:nvPr>
        </p:nvSpPr>
        <p:spPr/>
        <p:txBody>
          <a:bodyPr/>
          <a:lstStyle/>
          <a:p>
            <a:fld id="{D495E168-DA5E-4888-8D8A-92B118324C14}" type="slidenum">
              <a:rPr lang="ru-RU" smtClean="0"/>
              <a:t>8</a:t>
            </a:fld>
            <a:endParaRPr lang="ru-RU"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1420" y="336886"/>
            <a:ext cx="8457655" cy="5340089"/>
          </a:xfrm>
          <a:prstGeom prst="rect">
            <a:avLst/>
          </a:prstGeom>
        </p:spPr>
      </p:pic>
      <p:sp>
        <p:nvSpPr>
          <p:cNvPr id="13" name="Rectangle 12"/>
          <p:cNvSpPr/>
          <p:nvPr/>
        </p:nvSpPr>
        <p:spPr>
          <a:xfrm>
            <a:off x="121118" y="-21131"/>
            <a:ext cx="5112618" cy="2800767"/>
          </a:xfrm>
          <a:prstGeom prst="rect">
            <a:avLst/>
          </a:prstGeom>
          <a:noFill/>
        </p:spPr>
        <p:txBody>
          <a:bodyPr wrap="square" lIns="91440" tIns="45720" rIns="91440" bIns="45720">
            <a:spAutoFit/>
          </a:bodyPr>
          <a:lstStyle/>
          <a:p>
            <a:r>
              <a:rPr lang="en-US" sz="4400" b="0" cap="none" spc="0" dirty="0">
                <a:ln w="0"/>
                <a:solidFill>
                  <a:schemeClr val="accent1"/>
                </a:solidFill>
                <a:effectLst>
                  <a:outerShdw blurRad="38100" dist="25400" dir="5400000" algn="ctr" rotWithShape="0">
                    <a:srgbClr val="6E747A">
                      <a:alpha val="43000"/>
                    </a:srgbClr>
                  </a:outerShdw>
                </a:effectLst>
              </a:rPr>
              <a:t>Sequence</a:t>
            </a:r>
          </a:p>
          <a:p>
            <a:r>
              <a:rPr lang="en-US" sz="4400" dirty="0">
                <a:ln w="0"/>
                <a:solidFill>
                  <a:schemeClr val="accent1"/>
                </a:solidFill>
                <a:effectLst>
                  <a:outerShdw blurRad="38100" dist="25400" dir="5400000" algn="ctr" rotWithShape="0">
                    <a:srgbClr val="6E747A">
                      <a:alpha val="43000"/>
                    </a:srgbClr>
                  </a:outerShdw>
                </a:effectLst>
              </a:rPr>
              <a:t>Diagram for</a:t>
            </a:r>
          </a:p>
          <a:p>
            <a:r>
              <a:rPr lang="en-US" sz="4400" dirty="0">
                <a:ln w="0"/>
                <a:solidFill>
                  <a:schemeClr val="accent1"/>
                </a:solidFill>
                <a:effectLst>
                  <a:outerShdw blurRad="38100" dist="25400" dir="5400000" algn="ctr" rotWithShape="0">
                    <a:srgbClr val="6E747A">
                      <a:alpha val="43000"/>
                    </a:srgbClr>
                  </a:outerShdw>
                </a:effectLst>
              </a:rPr>
              <a:t>Search </a:t>
            </a:r>
          </a:p>
          <a:p>
            <a:r>
              <a:rPr lang="en-US" sz="4400" dirty="0">
                <a:ln w="0"/>
                <a:solidFill>
                  <a:schemeClr val="accent1"/>
                </a:solidFill>
                <a:effectLst>
                  <a:outerShdw blurRad="38100" dist="25400" dir="5400000" algn="ctr" rotWithShape="0">
                    <a:srgbClr val="6E747A">
                      <a:alpha val="43000"/>
                    </a:srgbClr>
                  </a:outerShdw>
                </a:effectLst>
              </a:rPr>
              <a:t>Flight</a:t>
            </a:r>
          </a:p>
        </p:txBody>
      </p:sp>
    </p:spTree>
    <p:extLst>
      <p:ext uri="{BB962C8B-B14F-4D97-AF65-F5344CB8AC3E}">
        <p14:creationId xmlns:p14="http://schemas.microsoft.com/office/powerpoint/2010/main" val="2830725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AEDD93A-2AFF-4DF7-87EA-7C7F419AC314}"/>
              </a:ext>
            </a:extLst>
          </p:cNvPr>
          <p:cNvSpPr>
            <a:spLocks noGrp="1"/>
          </p:cNvSpPr>
          <p:nvPr>
            <p:ph type="sldNum" sz="quarter" idx="12"/>
          </p:nvPr>
        </p:nvSpPr>
        <p:spPr/>
        <p:txBody>
          <a:bodyPr/>
          <a:lstStyle/>
          <a:p>
            <a:fld id="{D495E168-DA5E-4888-8D8A-92B118324C14}" type="slidenum">
              <a:rPr lang="ru-RU" smtClean="0"/>
              <a:t>9</a:t>
            </a:fld>
            <a:endParaRPr lang="ru-RU" dirty="0"/>
          </a:p>
        </p:txBody>
      </p:sp>
      <p:sp>
        <p:nvSpPr>
          <p:cNvPr id="13" name="Rectangle 12"/>
          <p:cNvSpPr/>
          <p:nvPr/>
        </p:nvSpPr>
        <p:spPr>
          <a:xfrm>
            <a:off x="121118" y="-21131"/>
            <a:ext cx="5112618" cy="2123658"/>
          </a:xfrm>
          <a:prstGeom prst="rect">
            <a:avLst/>
          </a:prstGeom>
          <a:noFill/>
        </p:spPr>
        <p:txBody>
          <a:bodyPr wrap="square" lIns="91440" tIns="45720" rIns="91440" bIns="45720">
            <a:spAutoFit/>
          </a:bodyPr>
          <a:lstStyle/>
          <a:p>
            <a:r>
              <a:rPr lang="en-US" sz="4400" b="0" cap="none" spc="0" dirty="0">
                <a:ln w="0"/>
                <a:solidFill>
                  <a:schemeClr val="accent1"/>
                </a:solidFill>
                <a:effectLst>
                  <a:outerShdw blurRad="38100" dist="25400" dir="5400000" algn="ctr" rotWithShape="0">
                    <a:srgbClr val="6E747A">
                      <a:alpha val="43000"/>
                    </a:srgbClr>
                  </a:outerShdw>
                </a:effectLst>
              </a:rPr>
              <a:t>Sequence</a:t>
            </a:r>
          </a:p>
          <a:p>
            <a:r>
              <a:rPr lang="en-US" sz="4400" dirty="0">
                <a:ln w="0"/>
                <a:solidFill>
                  <a:schemeClr val="accent1"/>
                </a:solidFill>
                <a:effectLst>
                  <a:outerShdw blurRad="38100" dist="25400" dir="5400000" algn="ctr" rotWithShape="0">
                    <a:srgbClr val="6E747A">
                      <a:alpha val="43000"/>
                    </a:srgbClr>
                  </a:outerShdw>
                </a:effectLst>
              </a:rPr>
              <a:t>Diagram for</a:t>
            </a:r>
          </a:p>
          <a:p>
            <a:r>
              <a:rPr lang="en-US" sz="4400" dirty="0">
                <a:ln w="0"/>
                <a:solidFill>
                  <a:schemeClr val="accent1"/>
                </a:solidFill>
                <a:effectLst>
                  <a:outerShdw blurRad="38100" dist="25400" dir="5400000" algn="ctr" rotWithShape="0">
                    <a:srgbClr val="6E747A">
                      <a:alpha val="43000"/>
                    </a:srgbClr>
                  </a:outerShdw>
                </a:effectLst>
              </a:rPr>
              <a:t>Book Flight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699" y="305600"/>
            <a:ext cx="7878280" cy="5908710"/>
          </a:xfrm>
          <a:prstGeom prst="rect">
            <a:avLst/>
          </a:prstGeom>
        </p:spPr>
      </p:pic>
    </p:spTree>
    <p:extLst>
      <p:ext uri="{BB962C8B-B14F-4D97-AF65-F5344CB8AC3E}">
        <p14:creationId xmlns:p14="http://schemas.microsoft.com/office/powerpoint/2010/main" val="2118552084"/>
      </p:ext>
    </p:extLst>
  </p:cSld>
  <p:clrMapOvr>
    <a:masterClrMapping/>
  </p:clrMapOvr>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2024DF7-0783-4549-86B7-A48B29FBA9C2}">
  <ds:schemaRefs>
    <ds:schemaRef ds:uri="http://schemas.microsoft.com/office/infopath/2007/PartnerControls"/>
    <ds:schemaRef ds:uri="fb0879af-3eba-417a-a55a-ffe6dcd6ca77"/>
    <ds:schemaRef ds:uri="http://purl.org/dc/elements/1.1/"/>
    <ds:schemaRef ds:uri="http://schemas.microsoft.com/office/2006/metadata/properties"/>
    <ds:schemaRef ds:uri="http://schemas.microsoft.com/sharepoint/v3"/>
    <ds:schemaRef ds:uri="http://purl.org/dc/terms/"/>
    <ds:schemaRef ds:uri="http://schemas.microsoft.com/office/2006/documentManagement/types"/>
    <ds:schemaRef ds:uri="6dc4bcd6-49db-4c07-9060-8acfc67cef9f"/>
    <ds:schemaRef ds:uri="http://purl.org/dc/dcmitype/"/>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50F309C-DE10-4641-9043-BB7E781AC4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Fun vacation presentation</Template>
  <TotalTime>0</TotalTime>
  <Words>128</Words>
  <Application>Microsoft Office PowerPoint</Application>
  <PresentationFormat>Widescreen</PresentationFormat>
  <Paragraphs>43</Paragraphs>
  <Slides>11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Century Gothic</vt:lpstr>
      <vt:lpstr>Office Theme</vt:lpstr>
      <vt:lpstr>Flight Ticket Booking (FTB)</vt:lpstr>
      <vt:lpstr>Problem Statement</vt:lpstr>
      <vt:lpstr>Users</vt:lpstr>
      <vt:lpstr>Use Case Diagram</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2019-07-26T23:07:27Z</dcterms:created>
  <dcterms:modified xsi:type="dcterms:W3CDTF">2019-08-15T15:45:10Z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