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1.png"  /><Relationship Id="rId11" Type="http://schemas.openxmlformats.org/officeDocument/2006/relationships/image" Target="../media/image42.png"  /><Relationship Id="rId12" Type="http://schemas.openxmlformats.org/officeDocument/2006/relationships/image" Target="../media/image43.png"  /><Relationship Id="rId13" Type="http://schemas.openxmlformats.org/officeDocument/2006/relationships/image" Target="../media/image44.png"  /><Relationship Id="rId14" Type="http://schemas.openxmlformats.org/officeDocument/2006/relationships/image" Target="../media/image45.png"  /><Relationship Id="rId15" Type="http://schemas.openxmlformats.org/officeDocument/2006/relationships/image" Target="../media/image46.png"  /><Relationship Id="rId16" Type="http://schemas.openxmlformats.org/officeDocument/2006/relationships/image" Target="../media/image47.png"  /><Relationship Id="rId17" Type="http://schemas.openxmlformats.org/officeDocument/2006/relationships/image" Target="../media/image48.png"  /><Relationship Id="rId18" Type="http://schemas.openxmlformats.org/officeDocument/2006/relationships/image" Target="../media/image49.png"  /><Relationship Id="rId19" Type="http://schemas.openxmlformats.org/officeDocument/2006/relationships/image" Target="../media/image50.png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Relationship Id="rId8" Type="http://schemas.openxmlformats.org/officeDocument/2006/relationships/image" Target="../media/image39.png"  /><Relationship Id="rId9" Type="http://schemas.openxmlformats.org/officeDocument/2006/relationships/image" Target="../media/image4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9.png"  /><Relationship Id="rId11" Type="http://schemas.openxmlformats.org/officeDocument/2006/relationships/image" Target="../media/image60.png"  /><Relationship Id="rId12" Type="http://schemas.openxmlformats.org/officeDocument/2006/relationships/image" Target="../media/image61.png"  /><Relationship Id="rId13" Type="http://schemas.openxmlformats.org/officeDocument/2006/relationships/image" Target="../media/image62.png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Relationship Id="rId9" Type="http://schemas.openxmlformats.org/officeDocument/2006/relationships/image" Target="../media/image5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12" Type="http://schemas.openxmlformats.org/officeDocument/2006/relationships/image" Target="../media/image73.png"  /><Relationship Id="rId13" Type="http://schemas.openxmlformats.org/officeDocument/2006/relationships/image" Target="../media/image74.png"  /><Relationship Id="rId14" Type="http://schemas.openxmlformats.org/officeDocument/2006/relationships/image" Target="../media/image75.png"  /><Relationship Id="rId15" Type="http://schemas.openxmlformats.org/officeDocument/2006/relationships/image" Target="../media/image76.png"  /><Relationship Id="rId16" Type="http://schemas.openxmlformats.org/officeDocument/2006/relationships/image" Target="../media/image77.png"  /><Relationship Id="rId17" Type="http://schemas.openxmlformats.org/officeDocument/2006/relationships/image" Target="../media/image78.png"  /><Relationship Id="rId18" Type="http://schemas.openxmlformats.org/officeDocument/2006/relationships/image" Target="../media/image79.png"  /><Relationship Id="rId19" Type="http://schemas.openxmlformats.org/officeDocument/2006/relationships/image" Target="../media/image80.png"  /><Relationship Id="rId2" Type="http://schemas.openxmlformats.org/officeDocument/2006/relationships/image" Target="../media/image63.png"  /><Relationship Id="rId20" Type="http://schemas.openxmlformats.org/officeDocument/2006/relationships/image" Target="../media/image81.png"  /><Relationship Id="rId21" Type="http://schemas.openxmlformats.org/officeDocument/2006/relationships/image" Target="../media/image82.png"  /><Relationship Id="rId22" Type="http://schemas.openxmlformats.org/officeDocument/2006/relationships/image" Target="../media/image83.png"  /><Relationship Id="rId23" Type="http://schemas.openxmlformats.org/officeDocument/2006/relationships/image" Target="../media/image84.png"  /><Relationship Id="rId24" Type="http://schemas.openxmlformats.org/officeDocument/2006/relationships/image" Target="../media/image85.png"  /><Relationship Id="rId25" Type="http://schemas.openxmlformats.org/officeDocument/2006/relationships/image" Target="../media/image86.png"  /><Relationship Id="rId26" Type="http://schemas.openxmlformats.org/officeDocument/2006/relationships/image" Target="../media/image87.png"  /><Relationship Id="rId27" Type="http://schemas.openxmlformats.org/officeDocument/2006/relationships/image" Target="../media/image88.png"  /><Relationship Id="rId28" Type="http://schemas.openxmlformats.org/officeDocument/2006/relationships/image" Target="../media/image89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425978"/>
            <a:ext cx="15488986" cy="13320528"/>
            <a:chOff x="3845378" y="-1425978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425978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6061" y="3620495"/>
            <a:ext cx="10553572" cy="225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556247" y="5129298"/>
            <a:ext cx="25592848" cy="805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770500"/>
            <a:ext cx="2121979" cy="1908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1641" y="2673898"/>
            <a:ext cx="3035674" cy="3636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4081" y="1811758"/>
            <a:ext cx="3445884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218" y="9356519"/>
            <a:ext cx="2330137" cy="5372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76344" y="3921808"/>
            <a:ext cx="5697413" cy="1005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03121" y="3821243"/>
            <a:ext cx="14534113" cy="1366309"/>
            <a:chOff x="2203121" y="3821243"/>
            <a:chExt cx="14534113" cy="13663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3121" y="3821243"/>
              <a:ext cx="14534113" cy="13663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8691" y="5074157"/>
            <a:ext cx="12609581" cy="32491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9172" y="8261001"/>
            <a:ext cx="4553432" cy="18366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4" y="1770500"/>
            <a:ext cx="2748751" cy="1908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1221" y="3612687"/>
            <a:ext cx="5615793" cy="5517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2716" y="9356519"/>
            <a:ext cx="3843422" cy="537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597710"/>
            <a:ext cx="16361905" cy="7642290"/>
            <a:chOff x="1923810" y="259771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810" y="2597710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3606" y="9356519"/>
            <a:ext cx="3843451" cy="53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07109" y="8376888"/>
            <a:ext cx="328504" cy="328504"/>
            <a:chOff x="9307109" y="8376888"/>
            <a:chExt cx="328504" cy="3285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7109" y="8376888"/>
              <a:ext cx="328504" cy="3285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99574" y="5762125"/>
            <a:ext cx="1513233" cy="2574480"/>
            <a:chOff x="8799574" y="5762125"/>
            <a:chExt cx="1513233" cy="25744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80000">
              <a:off x="8799574" y="5762125"/>
              <a:ext cx="1513233" cy="25744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8950" y="5307575"/>
            <a:ext cx="5736251" cy="876951"/>
            <a:chOff x="9688950" y="5307575"/>
            <a:chExt cx="5736251" cy="8769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720000">
              <a:off x="9688950" y="5307575"/>
              <a:ext cx="5736251" cy="8769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02857" y="5229085"/>
            <a:ext cx="328504" cy="328504"/>
            <a:chOff x="7702857" y="5229085"/>
            <a:chExt cx="328504" cy="3285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2857" y="5229085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9994" y="5142857"/>
            <a:ext cx="328504" cy="328504"/>
            <a:chOff x="10919994" y="5142857"/>
            <a:chExt cx="328504" cy="3285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9994" y="5142857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5748" y="3885658"/>
            <a:ext cx="328504" cy="328504"/>
            <a:chOff x="8955748" y="3885658"/>
            <a:chExt cx="328504" cy="3285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5748" y="3885658"/>
              <a:ext cx="328504" cy="32850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65951" y="4065980"/>
            <a:ext cx="6396584" cy="1052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597710"/>
            <a:ext cx="16361905" cy="7642290"/>
            <a:chOff x="1923810" y="259771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810" y="2597710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3606" y="9356519"/>
            <a:ext cx="3843451" cy="53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77386" y="5404437"/>
            <a:ext cx="6363157" cy="876951"/>
            <a:chOff x="9077386" y="5404437"/>
            <a:chExt cx="6363157" cy="8769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9720000">
              <a:off x="9077386" y="5404437"/>
              <a:ext cx="6363157" cy="876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20878" y="6720428"/>
            <a:ext cx="4026816" cy="35714"/>
            <a:chOff x="6820878" y="6720428"/>
            <a:chExt cx="4026816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200000">
              <a:off x="6820878" y="6720428"/>
              <a:ext cx="402681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7537" y="5514408"/>
            <a:ext cx="328504" cy="328504"/>
            <a:chOff x="7567537" y="5514408"/>
            <a:chExt cx="328504" cy="3285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7537" y="5514408"/>
              <a:ext cx="328504" cy="328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84674" y="5428180"/>
            <a:ext cx="328504" cy="328504"/>
            <a:chOff x="10784674" y="5428180"/>
            <a:chExt cx="328504" cy="3285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4674" y="542818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20428" y="4170981"/>
            <a:ext cx="328504" cy="328504"/>
            <a:chOff x="8820428" y="4170981"/>
            <a:chExt cx="328504" cy="3285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0428" y="4170981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64885" y="5570824"/>
            <a:ext cx="747181" cy="35714"/>
            <a:chOff x="7664885" y="5570824"/>
            <a:chExt cx="747181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600000">
              <a:off x="7664885" y="5570824"/>
              <a:ext cx="74718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66128" y="4762460"/>
            <a:ext cx="3708686" cy="511120"/>
            <a:chOff x="4266128" y="4762460"/>
            <a:chExt cx="3708686" cy="5111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20000">
              <a:off x="4266128" y="4762460"/>
              <a:ext cx="3708686" cy="511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10800" y="5223429"/>
            <a:ext cx="972685" cy="35714"/>
            <a:chOff x="7410800" y="5223429"/>
            <a:chExt cx="972685" cy="3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7200000">
              <a:off x="7410800" y="5223429"/>
              <a:ext cx="972685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5330" y="7931952"/>
            <a:ext cx="328504" cy="328504"/>
            <a:chOff x="9725330" y="7931952"/>
            <a:chExt cx="328504" cy="3285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5330" y="7931952"/>
              <a:ext cx="328504" cy="3285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14877" y="7737088"/>
            <a:ext cx="2855619" cy="389728"/>
            <a:chOff x="10114877" y="7737088"/>
            <a:chExt cx="2855619" cy="3897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560000">
              <a:off x="10114877" y="7737088"/>
              <a:ext cx="2855619" cy="3897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89982" y="7139297"/>
            <a:ext cx="226633" cy="226633"/>
            <a:chOff x="8889982" y="7139297"/>
            <a:chExt cx="226633" cy="2266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9982" y="7139297"/>
              <a:ext cx="226633" cy="22663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33447" y="4028466"/>
            <a:ext cx="5353441" cy="105269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99220" y="3305233"/>
            <a:ext cx="7633632" cy="150269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30935" y="7107098"/>
            <a:ext cx="6667832" cy="14876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597710"/>
            <a:ext cx="16361905" cy="7642290"/>
            <a:chOff x="1923810" y="259771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810" y="2597710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3606" y="9356519"/>
            <a:ext cx="3843451" cy="53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6128" y="4762460"/>
            <a:ext cx="3708686" cy="511120"/>
            <a:chOff x="4266128" y="4762460"/>
            <a:chExt cx="3708686" cy="5111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">
              <a:off x="4266128" y="4762460"/>
              <a:ext cx="3708686" cy="51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426" y="5325030"/>
            <a:ext cx="328504" cy="328504"/>
            <a:chOff x="7987426" y="5325030"/>
            <a:chExt cx="328504" cy="3285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7426" y="532503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84674" y="5428180"/>
            <a:ext cx="328504" cy="328504"/>
            <a:chOff x="10784674" y="5428180"/>
            <a:chExt cx="328504" cy="3285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4674" y="542818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20428" y="4170981"/>
            <a:ext cx="328504" cy="328504"/>
            <a:chOff x="8820428" y="4170981"/>
            <a:chExt cx="328504" cy="3285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428" y="4170981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92678" y="7104234"/>
            <a:ext cx="328504" cy="328504"/>
            <a:chOff x="10392678" y="7104234"/>
            <a:chExt cx="328504" cy="3285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2678" y="7104234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38532" y="6076111"/>
            <a:ext cx="3242300" cy="35714"/>
            <a:chOff x="8038532" y="6076111"/>
            <a:chExt cx="3242300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20000">
              <a:off x="8038532" y="6076111"/>
              <a:ext cx="3242300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04762" y="6192222"/>
            <a:ext cx="226633" cy="226633"/>
            <a:chOff x="10104762" y="6192222"/>
            <a:chExt cx="226633" cy="2266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04762" y="6192222"/>
              <a:ext cx="226633" cy="2266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161" y="2879328"/>
            <a:ext cx="7740584" cy="1937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4462" y="1196015"/>
            <a:ext cx="3503027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4285" y="2980147"/>
            <a:ext cx="6590476" cy="5611490"/>
            <a:chOff x="4234285" y="2980147"/>
            <a:chExt cx="6590476" cy="56114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234285" y="2980147"/>
              <a:ext cx="3295238" cy="2805745"/>
              <a:chOff x="4234285" y="2980147"/>
              <a:chExt cx="3295238" cy="280574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34285" y="2980147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29524" y="2980147"/>
              <a:ext cx="3295238" cy="5611490"/>
              <a:chOff x="7529524" y="2980147"/>
              <a:chExt cx="3295238" cy="561149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29524" y="2980147"/>
                <a:ext cx="3295238" cy="561149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34285" y="5785892"/>
              <a:ext cx="3295238" cy="2805745"/>
              <a:chOff x="4234285" y="5785892"/>
              <a:chExt cx="3295238" cy="2805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234285" y="5785892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529524" y="5785892"/>
              <a:ext cx="3295238" cy="2805745"/>
              <a:chOff x="7529524" y="5785892"/>
              <a:chExt cx="3295238" cy="280574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29524" y="5785892"/>
                <a:ext cx="3295238" cy="280574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83606" y="9356519"/>
            <a:ext cx="3843451" cy="5372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03525" y="-83810"/>
            <a:ext cx="4337810" cy="8675447"/>
            <a:chOff x="-103525" y="-83810"/>
            <a:chExt cx="4337810" cy="86754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3525" y="-83810"/>
              <a:ext cx="4337810" cy="86754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24762" y="2980147"/>
            <a:ext cx="6590476" cy="5611490"/>
            <a:chOff x="10824762" y="2980147"/>
            <a:chExt cx="6590476" cy="56114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824762" y="2980147"/>
              <a:ext cx="3295238" cy="2805745"/>
              <a:chOff x="10824762" y="2980147"/>
              <a:chExt cx="3295238" cy="280574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24762" y="2980147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120000" y="2980147"/>
              <a:ext cx="3295238" cy="5611490"/>
              <a:chOff x="14120000" y="2980147"/>
              <a:chExt cx="3295238" cy="5611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120000" y="2980147"/>
                <a:ext cx="3295238" cy="5611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824762" y="5785892"/>
              <a:ext cx="3295238" cy="2805745"/>
              <a:chOff x="10824762" y="5785892"/>
              <a:chExt cx="3295238" cy="280574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824762" y="5785892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20000" y="5785892"/>
              <a:ext cx="3295238" cy="2805745"/>
              <a:chOff x="14120000" y="5785892"/>
              <a:chExt cx="3295238" cy="280574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120000" y="5785892"/>
                <a:ext cx="3295238" cy="2805745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16935" y="3249697"/>
            <a:ext cx="2289794" cy="99696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66973" y="2870954"/>
            <a:ext cx="3596002" cy="63804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09992" y="3249697"/>
            <a:ext cx="2760822" cy="142414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1297" y="2870954"/>
            <a:ext cx="3557907" cy="63804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82354" y="3249697"/>
            <a:ext cx="2666308" cy="142414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55659" y="2870954"/>
            <a:ext cx="3519812" cy="63804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72611" y="3249697"/>
            <a:ext cx="3031536" cy="142414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33468" y="2870954"/>
            <a:ext cx="3519812" cy="63804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710200" y="5785895"/>
            <a:ext cx="12196531" cy="1499565"/>
            <a:chOff x="4710200" y="5785895"/>
            <a:chExt cx="12196531" cy="149956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66630" y="6055449"/>
              <a:ext cx="2479565" cy="1424146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3192" y="5676707"/>
              <a:ext cx="3557907" cy="638040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77164" y="6055449"/>
              <a:ext cx="2741765" cy="996965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97516" y="5676707"/>
              <a:ext cx="3519812" cy="638040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07344" y="6055449"/>
              <a:ext cx="2627498" cy="99696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22802" y="5676707"/>
              <a:ext cx="3557907" cy="638040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47421" y="6055449"/>
              <a:ext cx="3042384" cy="569784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610135" y="5676707"/>
              <a:ext cx="3519812" cy="638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289" y="4001031"/>
            <a:ext cx="2973084" cy="25439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2023-10-15T21:07:32.000</dcterms:created>
  <dc:creator>officegen</dc:creator>
  <cp:lastModifiedBy>User</cp:lastModifiedBy>
  <dcterms:modified xsi:type="dcterms:W3CDTF">2023-10-15T12:08:50.259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