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7B6B4C-96AD-4C8D-87F7-85AC4DE2CB32}">
          <p14:sldIdLst>
            <p14:sldId id="256"/>
            <p14:sldId id="257"/>
            <p14:sldId id="260"/>
            <p14:sldId id="261"/>
            <p14:sldId id="258"/>
            <p14:sldId id="259"/>
          </p14:sldIdLst>
        </p14:section>
        <p14:section name="Untitled Section" id="{6D62E26A-D6BA-4080-845A-47B6CDB69E09}">
          <p14:sldIdLst>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y" initials="s" lastIdx="1" clrIdx="0">
    <p:extLst>
      <p:ext uri="{19B8F6BF-5375-455C-9EA6-DF929625EA0E}">
        <p15:presenceInfo xmlns:p15="http://schemas.microsoft.com/office/powerpoint/2012/main" userId="sh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4T13:18:37.58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83662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7918D7-68F9-49F1-8551-ED0442115D0A}"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429309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383536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584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3772830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109672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369583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2062546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51010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699874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335962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7918D7-68F9-49F1-8551-ED0442115D0A}"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379551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7918D7-68F9-49F1-8551-ED0442115D0A}" type="datetimeFigureOut">
              <a:rPr lang="en-IN" smtClean="0"/>
              <a:t>14-06-2020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35023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155155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145486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7918D7-68F9-49F1-8551-ED0442115D0A}" type="datetimeFigureOut">
              <a:rPr lang="en-IN" smtClean="0"/>
              <a:t>14-06-2020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214117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7918D7-68F9-49F1-8551-ED0442115D0A}" type="datetimeFigureOut">
              <a:rPr lang="en-IN" smtClean="0"/>
              <a:t>14-06-2020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60308-CEE4-4DAB-B2AD-4B214EB8F5C3}" type="slidenum">
              <a:rPr lang="en-IN" smtClean="0"/>
              <a:t>‹#›</a:t>
            </a:fld>
            <a:endParaRPr lang="en-IN"/>
          </a:p>
        </p:txBody>
      </p:sp>
    </p:spTree>
    <p:extLst>
      <p:ext uri="{BB962C8B-B14F-4D97-AF65-F5344CB8AC3E}">
        <p14:creationId xmlns:p14="http://schemas.microsoft.com/office/powerpoint/2010/main" val="117143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7918D7-68F9-49F1-8551-ED0442115D0A}" type="datetimeFigureOut">
              <a:rPr lang="en-IN" smtClean="0"/>
              <a:t>14-06-2020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560308-CEE4-4DAB-B2AD-4B214EB8F5C3}" type="slidenum">
              <a:rPr lang="en-IN" smtClean="0"/>
              <a:t>‹#›</a:t>
            </a:fld>
            <a:endParaRPr lang="en-IN"/>
          </a:p>
        </p:txBody>
      </p:sp>
    </p:spTree>
    <p:extLst>
      <p:ext uri="{BB962C8B-B14F-4D97-AF65-F5344CB8AC3E}">
        <p14:creationId xmlns:p14="http://schemas.microsoft.com/office/powerpoint/2010/main" val="38025487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7F55EC-7547-4C77-9280-2722CDD019AB}"/>
              </a:ext>
            </a:extLst>
          </p:cNvPr>
          <p:cNvSpPr>
            <a:spLocks noGrp="1"/>
          </p:cNvSpPr>
          <p:nvPr>
            <p:ph type="ctrTitle"/>
          </p:nvPr>
        </p:nvSpPr>
        <p:spPr>
          <a:xfrm>
            <a:off x="4008582" y="92362"/>
            <a:ext cx="3916218" cy="452727"/>
          </a:xfrm>
        </p:spPr>
        <p:txBody>
          <a:bodyPr>
            <a:normAutofit fontScale="90000"/>
          </a:bodyPr>
          <a:lstStyle/>
          <a:p>
            <a:r>
              <a:rPr lang="en-IN" sz="3200" dirty="0">
                <a:latin typeface="Arial Rounded MT Bold" panose="020F0704030504030204" pitchFamily="34" charset="0"/>
              </a:rPr>
              <a:t>1. </a:t>
            </a:r>
            <a:r>
              <a:rPr lang="en-IN" sz="3200" b="1" dirty="0">
                <a:latin typeface="Arial Rounded MT Bold" panose="020F0704030504030204" pitchFamily="34" charset="0"/>
              </a:rPr>
              <a:t>Introduction</a:t>
            </a:r>
          </a:p>
        </p:txBody>
      </p:sp>
      <p:sp>
        <p:nvSpPr>
          <p:cNvPr id="3" name="Subtitle 2">
            <a:extLst>
              <a:ext uri="{FF2B5EF4-FFF2-40B4-BE49-F238E27FC236}">
                <a16:creationId xmlns:a16="http://schemas.microsoft.com/office/drawing/2014/main" xmlns="" id="{7510C941-4B16-45D3-9440-5779E6AE77F7}"/>
              </a:ext>
            </a:extLst>
          </p:cNvPr>
          <p:cNvSpPr>
            <a:spLocks noGrp="1"/>
          </p:cNvSpPr>
          <p:nvPr>
            <p:ph type="subTitle" idx="1"/>
          </p:nvPr>
        </p:nvSpPr>
        <p:spPr>
          <a:xfrm>
            <a:off x="0" y="1062180"/>
            <a:ext cx="12275127" cy="3925455"/>
          </a:xfrm>
        </p:spPr>
        <p:txBody>
          <a:bodyPr>
            <a:normAutofit/>
          </a:bodyPr>
          <a:lstStyle/>
          <a:p>
            <a:pPr marL="342900" indent="-342900" algn="just">
              <a:buFont typeface="Arial" panose="020B0604020202020204" pitchFamily="34" charset="0"/>
              <a:buChar char="•"/>
            </a:pPr>
            <a:r>
              <a:rPr lang="en-IN" dirty="0"/>
              <a:t>Background : Safety should be a top priority of anyone who is going on a trip anywhere. If you don’t feel safe on your trip , you're not going to do the very thing that you went to do and that is to enjoy and have a good time .</a:t>
            </a:r>
          </a:p>
          <a:p>
            <a:pPr marL="342900" indent="-342900" algn="just">
              <a:buFont typeface="Arial" panose="020B0604020202020204" pitchFamily="34" charset="0"/>
              <a:buChar char="•"/>
            </a:pPr>
            <a:r>
              <a:rPr lang="en-IN" dirty="0"/>
              <a:t>Problem : This project aims to select to safest neighbourhoods in Toronto based on the total crimes, explore that neighbourhood to find to 10 most common venues to visit in each neighbourhood  and finally cluster the neighbourhoods using k-means clustering algorithm.</a:t>
            </a:r>
          </a:p>
          <a:p>
            <a:pPr marL="342900" indent="-342900" algn="just">
              <a:buFont typeface="Arial" panose="020B0604020202020204" pitchFamily="34" charset="0"/>
              <a:buChar char="•"/>
            </a:pPr>
            <a:r>
              <a:rPr lang="en-IN" dirty="0"/>
              <a:t>Interest : This project is meant for cautious travellers who are looking to have a good time on a trip and also at the same time be as safe as they can while exploring the common venues around each neighbourhood.</a:t>
            </a:r>
          </a:p>
        </p:txBody>
      </p:sp>
    </p:spTree>
    <p:extLst>
      <p:ext uri="{BB962C8B-B14F-4D97-AF65-F5344CB8AC3E}">
        <p14:creationId xmlns:p14="http://schemas.microsoft.com/office/powerpoint/2010/main" val="78154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Venue map of Toronto</a:t>
            </a:r>
            <a:endParaRPr lang="en-IN" dirty="0"/>
          </a:p>
        </p:txBody>
      </p:sp>
      <p:sp>
        <p:nvSpPr>
          <p:cNvPr id="3" name="Content Placeholder 2"/>
          <p:cNvSpPr>
            <a:spLocks noGrp="1"/>
          </p:cNvSpPr>
          <p:nvPr>
            <p:ph idx="1"/>
          </p:nvPr>
        </p:nvSpPr>
        <p:spPr/>
        <p:txBody>
          <a:bodyPr/>
          <a:lstStyle/>
          <a:p>
            <a:r>
              <a:rPr lang="en-IN" dirty="0"/>
              <a:t>Now that we have successfully clustered venues together lets plot them on a map for the user to see and get a better idea of the most common venues in the city of Toronto.</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34862" y="3193960"/>
            <a:ext cx="6555346" cy="3477295"/>
          </a:xfrm>
          <a:prstGeom prst="rect">
            <a:avLst/>
          </a:prstGeom>
          <a:noFill/>
          <a:ln>
            <a:noFill/>
          </a:ln>
        </p:spPr>
      </p:pic>
    </p:spTree>
    <p:extLst>
      <p:ext uri="{BB962C8B-B14F-4D97-AF65-F5344CB8AC3E}">
        <p14:creationId xmlns:p14="http://schemas.microsoft.com/office/powerpoint/2010/main" val="424539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15" y="288512"/>
            <a:ext cx="8946541" cy="4195481"/>
          </a:xfrm>
        </p:spPr>
        <p:txBody>
          <a:bodyPr>
            <a:normAutofit fontScale="92500" lnSpcReduction="10000"/>
          </a:bodyPr>
          <a:lstStyle/>
          <a:p>
            <a:r>
              <a:rPr lang="en-IN" dirty="0"/>
              <a:t>5. Discussion</a:t>
            </a:r>
          </a:p>
          <a:p>
            <a:r>
              <a:rPr lang="en-IN" dirty="0"/>
              <a:t>The aim of this project is to help people who are looking to have a safe trip to Toronto, an expat can choose a neighbourhood to visit by referring to the common venues in that neighbourhood. For example if a person is looking to play around with their kids and just want to have sort of a picnic he can look up the common venues in cluster 3 which shows that the most common venue in that cluster is actually the park. If a person is looking for a neighbourhood with stores and restaurants in a close proximity then the neighbourhoods in the first cluster is suitable. For a family I feel that the neighbourhoods in Cluster 4 are more suitable dues to the common venues in that cluster, these neighbourhoods have common venues such as Parks, Gym/Fitness centres, Bus Stops, Restaurants, Electronics Stores and Soccer fields which is ideal for a family. The choices of neighbourhoods may vary from person to person. </a:t>
            </a:r>
          </a:p>
          <a:p>
            <a:endParaRPr lang="en-IN" dirty="0"/>
          </a:p>
        </p:txBody>
      </p:sp>
    </p:spTree>
    <p:extLst>
      <p:ext uri="{BB962C8B-B14F-4D97-AF65-F5344CB8AC3E}">
        <p14:creationId xmlns:p14="http://schemas.microsoft.com/office/powerpoint/2010/main" val="162366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341" y="507454"/>
            <a:ext cx="8946541" cy="4195481"/>
          </a:xfrm>
        </p:spPr>
        <p:txBody>
          <a:bodyPr/>
          <a:lstStyle/>
          <a:p>
            <a:r>
              <a:rPr lang="en-IN" dirty="0"/>
              <a:t>6.Conclusion </a:t>
            </a:r>
          </a:p>
          <a:p>
            <a:r>
              <a:rPr lang="en-IN" dirty="0"/>
              <a:t>This project helps a person get a better understanding of the neighbourhoods with respect to the most common venues in that neighbourhood. I’ve just taken safety as a primary concern to shortlist the safest borough of Toronto with the lowest crimes</a:t>
            </a:r>
            <a:r>
              <a:rPr lang="en-IN" dirty="0" smtClean="0"/>
              <a:t>.(Neighbourhoods </a:t>
            </a:r>
            <a:r>
              <a:rPr lang="en-IN" smtClean="0"/>
              <a:t>with lowest MCI )</a:t>
            </a:r>
            <a:endParaRPr lang="en-IN" dirty="0"/>
          </a:p>
          <a:p>
            <a:endParaRPr lang="en-IN" dirty="0"/>
          </a:p>
        </p:txBody>
      </p:sp>
    </p:spTree>
    <p:extLst>
      <p:ext uri="{BB962C8B-B14F-4D97-AF65-F5344CB8AC3E}">
        <p14:creationId xmlns:p14="http://schemas.microsoft.com/office/powerpoint/2010/main" val="212738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4E0EC-6505-4CDB-9A15-940315C908BF}"/>
              </a:ext>
            </a:extLst>
          </p:cNvPr>
          <p:cNvSpPr>
            <a:spLocks noGrp="1"/>
          </p:cNvSpPr>
          <p:nvPr>
            <p:ph type="title"/>
          </p:nvPr>
        </p:nvSpPr>
        <p:spPr/>
        <p:txBody>
          <a:bodyPr/>
          <a:lstStyle/>
          <a:p>
            <a:r>
              <a:rPr lang="en-IN" dirty="0"/>
              <a:t>Data Acquisition and Cleaning </a:t>
            </a:r>
          </a:p>
        </p:txBody>
      </p:sp>
      <p:sp>
        <p:nvSpPr>
          <p:cNvPr id="3" name="Content Placeholder 2">
            <a:extLst>
              <a:ext uri="{FF2B5EF4-FFF2-40B4-BE49-F238E27FC236}">
                <a16:creationId xmlns:a16="http://schemas.microsoft.com/office/drawing/2014/main" xmlns="" id="{E067D65B-1DEE-44CE-980A-2DC1623428FC}"/>
              </a:ext>
            </a:extLst>
          </p:cNvPr>
          <p:cNvSpPr>
            <a:spLocks noGrp="1"/>
          </p:cNvSpPr>
          <p:nvPr>
            <p:ph idx="1"/>
          </p:nvPr>
        </p:nvSpPr>
        <p:spPr/>
        <p:txBody>
          <a:bodyPr/>
          <a:lstStyle/>
          <a:p>
            <a:r>
              <a:rPr lang="en-IN" dirty="0"/>
              <a:t>Data Acquisition : The data for this project has been acquired from two sources :</a:t>
            </a:r>
          </a:p>
          <a:p>
            <a:pPr>
              <a:buFont typeface="Arial" panose="020B0604020202020204" pitchFamily="34" charset="0"/>
              <a:buChar char="•"/>
            </a:pPr>
            <a:r>
              <a:rPr lang="en-IN" dirty="0"/>
              <a:t>The first source of data for this project shows the crime per neighbourhood in Toronto</a:t>
            </a:r>
          </a:p>
          <a:p>
            <a:pPr>
              <a:buFont typeface="Arial" panose="020B0604020202020204" pitchFamily="34" charset="0"/>
              <a:buChar char="•"/>
            </a:pPr>
            <a:r>
              <a:rPr lang="en-IN" dirty="0"/>
              <a:t>The second source of data is scraped from a Wikipedia page that contains the list of Toronto neighbourhoods. </a:t>
            </a:r>
          </a:p>
        </p:txBody>
      </p:sp>
    </p:spTree>
    <p:extLst>
      <p:ext uri="{BB962C8B-B14F-4D97-AF65-F5344CB8AC3E}">
        <p14:creationId xmlns:p14="http://schemas.microsoft.com/office/powerpoint/2010/main" val="9751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2CA1B-0A6C-4FF0-893C-65410607ACD0}"/>
              </a:ext>
            </a:extLst>
          </p:cNvPr>
          <p:cNvSpPr>
            <a:spLocks noGrp="1"/>
          </p:cNvSpPr>
          <p:nvPr>
            <p:ph type="title"/>
          </p:nvPr>
        </p:nvSpPr>
        <p:spPr/>
        <p:txBody>
          <a:bodyPr/>
          <a:lstStyle/>
          <a:p>
            <a:r>
              <a:rPr lang="en-IN" dirty="0"/>
              <a:t>Mapping crime in Toronto</a:t>
            </a:r>
          </a:p>
        </p:txBody>
      </p:sp>
      <p:pic>
        <p:nvPicPr>
          <p:cNvPr id="4" name="Content Placeholder 3">
            <a:extLst>
              <a:ext uri="{FF2B5EF4-FFF2-40B4-BE49-F238E27FC236}">
                <a16:creationId xmlns:a16="http://schemas.microsoft.com/office/drawing/2014/main" xmlns="" id="{12E500E9-D334-4091-97CC-8FFCDB98E3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4751" y="1241572"/>
            <a:ext cx="5931018" cy="4295162"/>
          </a:xfrm>
          <a:prstGeom prst="rect">
            <a:avLst/>
          </a:prstGeom>
          <a:noFill/>
          <a:ln>
            <a:noFill/>
          </a:ln>
        </p:spPr>
      </p:pic>
    </p:spTree>
    <p:extLst>
      <p:ext uri="{BB962C8B-B14F-4D97-AF65-F5344CB8AC3E}">
        <p14:creationId xmlns:p14="http://schemas.microsoft.com/office/powerpoint/2010/main" val="82034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9B45B4-4405-42FD-9AAE-E79805AE0B68}"/>
              </a:ext>
            </a:extLst>
          </p:cNvPr>
          <p:cNvSpPr>
            <a:spLocks noGrp="1"/>
          </p:cNvSpPr>
          <p:nvPr>
            <p:ph idx="1"/>
          </p:nvPr>
        </p:nvSpPr>
        <p:spPr>
          <a:xfrm>
            <a:off x="734196" y="391898"/>
            <a:ext cx="8946541" cy="4195481"/>
          </a:xfrm>
        </p:spPr>
        <p:txBody>
          <a:bodyPr/>
          <a:lstStyle/>
          <a:p>
            <a:pPr>
              <a:buFont typeface="Arial" panose="020B0604020202020204" pitchFamily="34" charset="0"/>
              <a:buChar char="•"/>
            </a:pPr>
            <a:r>
              <a:rPr lang="en-IN" dirty="0"/>
              <a:t>We can see from the previous slide that most crimes in Toronto happen in south side of Toronto (Downtown Toronto).</a:t>
            </a:r>
          </a:p>
          <a:p>
            <a:pPr>
              <a:buFont typeface="Arial" panose="020B0604020202020204" pitchFamily="34" charset="0"/>
              <a:buChar char="•"/>
            </a:pPr>
            <a:r>
              <a:rPr lang="en-IN" dirty="0"/>
              <a:t>I thought it would be effective to find places with high criminal density, the neighbourhoods around also exhibit high criminal activity and there are also other spots suggesting criminal neighbourhoods can be clustered.</a:t>
            </a:r>
          </a:p>
        </p:txBody>
      </p:sp>
    </p:spTree>
    <p:extLst>
      <p:ext uri="{BB962C8B-B14F-4D97-AF65-F5344CB8AC3E}">
        <p14:creationId xmlns:p14="http://schemas.microsoft.com/office/powerpoint/2010/main" val="159048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CD05F-E7C2-4942-985D-3E514FCD87A2}"/>
              </a:ext>
            </a:extLst>
          </p:cNvPr>
          <p:cNvSpPr>
            <a:spLocks noGrp="1"/>
          </p:cNvSpPr>
          <p:nvPr>
            <p:ph type="title"/>
          </p:nvPr>
        </p:nvSpPr>
        <p:spPr>
          <a:xfrm>
            <a:off x="646111" y="452718"/>
            <a:ext cx="8942505" cy="1761976"/>
          </a:xfrm>
        </p:spPr>
        <p:txBody>
          <a:bodyPr/>
          <a:lstStyle/>
          <a:p>
            <a:r>
              <a:rPr lang="en-IN" dirty="0"/>
              <a:t>Crime visualisation of Toronto</a:t>
            </a:r>
          </a:p>
        </p:txBody>
      </p:sp>
      <p:pic>
        <p:nvPicPr>
          <p:cNvPr id="4" name="Content Placeholder 3">
            <a:extLst>
              <a:ext uri="{FF2B5EF4-FFF2-40B4-BE49-F238E27FC236}">
                <a16:creationId xmlns:a16="http://schemas.microsoft.com/office/drawing/2014/main" xmlns="" id="{C460B707-4B3A-42E0-9438-0EC082342CC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5519" y="1325460"/>
            <a:ext cx="7516536" cy="5427678"/>
          </a:xfrm>
          <a:prstGeom prst="rect">
            <a:avLst/>
          </a:prstGeom>
          <a:noFill/>
          <a:ln>
            <a:noFill/>
          </a:ln>
        </p:spPr>
      </p:pic>
    </p:spTree>
    <p:extLst>
      <p:ext uri="{BB962C8B-B14F-4D97-AF65-F5344CB8AC3E}">
        <p14:creationId xmlns:p14="http://schemas.microsoft.com/office/powerpoint/2010/main" val="123092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8D2F44-2844-40D0-A6A3-EF248532B0AF}"/>
              </a:ext>
            </a:extLst>
          </p:cNvPr>
          <p:cNvSpPr>
            <a:spLocks noGrp="1"/>
          </p:cNvSpPr>
          <p:nvPr>
            <p:ph idx="1"/>
          </p:nvPr>
        </p:nvSpPr>
        <p:spPr>
          <a:xfrm>
            <a:off x="314747" y="190562"/>
            <a:ext cx="8946541" cy="4195481"/>
          </a:xfrm>
        </p:spPr>
        <p:txBody>
          <a:bodyPr/>
          <a:lstStyle/>
          <a:p>
            <a:pPr>
              <a:buFont typeface="Arial" panose="020B0604020202020204" pitchFamily="34" charset="0"/>
              <a:buChar char="•"/>
            </a:pPr>
            <a:r>
              <a:rPr lang="en-IN" dirty="0"/>
              <a:t>As we can see from the previous slide that out of all the crimes which take place in Toronto more than half of those crimes are Assaults.</a:t>
            </a:r>
          </a:p>
          <a:p>
            <a:pPr>
              <a:buFont typeface="Arial" panose="020B0604020202020204" pitchFamily="34" charset="0"/>
              <a:buChar char="•"/>
            </a:pPr>
            <a:r>
              <a:rPr lang="en-IN" dirty="0"/>
              <a:t>And out of the all the assaults which take place in Toronto 16 % of Assaults happen with a weapon and 4.9 % of assaults result in bodily harm of individuals . </a:t>
            </a:r>
          </a:p>
        </p:txBody>
      </p:sp>
    </p:spTree>
    <p:extLst>
      <p:ext uri="{BB962C8B-B14F-4D97-AF65-F5344CB8AC3E}">
        <p14:creationId xmlns:p14="http://schemas.microsoft.com/office/powerpoint/2010/main" val="245204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Neighborhoods to avoid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4301" y="1576064"/>
            <a:ext cx="4525006" cy="3191320"/>
          </a:xfrm>
          <a:prstGeom prst="rect">
            <a:avLst/>
          </a:prstGeom>
          <a:noFill/>
          <a:ln>
            <a:noFill/>
          </a:ln>
        </p:spPr>
      </p:pic>
    </p:spTree>
    <p:extLst>
      <p:ext uri="{BB962C8B-B14F-4D97-AF65-F5344CB8AC3E}">
        <p14:creationId xmlns:p14="http://schemas.microsoft.com/office/powerpoint/2010/main" val="136887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map of Toronto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7890" y="1962485"/>
            <a:ext cx="7677689" cy="4195762"/>
          </a:xfrm>
          <a:prstGeom prst="rect">
            <a:avLst/>
          </a:prstGeom>
          <a:noFill/>
          <a:ln>
            <a:noFill/>
          </a:ln>
        </p:spPr>
      </p:pic>
    </p:spTree>
    <p:extLst>
      <p:ext uri="{BB962C8B-B14F-4D97-AF65-F5344CB8AC3E}">
        <p14:creationId xmlns:p14="http://schemas.microsoft.com/office/powerpoint/2010/main" val="196664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IN" dirty="0"/>
          </a:p>
        </p:txBody>
      </p:sp>
      <p:sp>
        <p:nvSpPr>
          <p:cNvPr id="3" name="Content Placeholder 2"/>
          <p:cNvSpPr>
            <a:spLocks noGrp="1"/>
          </p:cNvSpPr>
          <p:nvPr>
            <p:ph idx="1"/>
          </p:nvPr>
        </p:nvSpPr>
        <p:spPr/>
        <p:txBody>
          <a:bodyPr/>
          <a:lstStyle/>
          <a:p>
            <a:r>
              <a:rPr lang="en-IN" dirty="0"/>
              <a:t>After running the K-means clustering we can access each cluster created to see which neighbourhoods were assigned the 1’st to 10</a:t>
            </a:r>
            <a:r>
              <a:rPr lang="en-IN" baseline="30000" dirty="0"/>
              <a:t>th</a:t>
            </a:r>
            <a:r>
              <a:rPr lang="en-IN" dirty="0"/>
              <a:t> most common venues.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70852" y="3103808"/>
            <a:ext cx="6889058" cy="3344261"/>
          </a:xfrm>
          <a:prstGeom prst="rect">
            <a:avLst/>
          </a:prstGeom>
          <a:noFill/>
          <a:ln>
            <a:noFill/>
          </a:ln>
        </p:spPr>
      </p:pic>
    </p:spTree>
    <p:extLst>
      <p:ext uri="{BB962C8B-B14F-4D97-AF65-F5344CB8AC3E}">
        <p14:creationId xmlns:p14="http://schemas.microsoft.com/office/powerpoint/2010/main" val="3387073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614</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Century Gothic</vt:lpstr>
      <vt:lpstr>Wingdings 3</vt:lpstr>
      <vt:lpstr>Ion</vt:lpstr>
      <vt:lpstr>1. Introduction</vt:lpstr>
      <vt:lpstr>Data Acquisition and Cleaning </vt:lpstr>
      <vt:lpstr>Mapping crime in Toronto</vt:lpstr>
      <vt:lpstr>PowerPoint Presentation</vt:lpstr>
      <vt:lpstr>Crime visualisation of Toronto</vt:lpstr>
      <vt:lpstr>PowerPoint Presentation</vt:lpstr>
      <vt:lpstr>Neighborhoods to avoid </vt:lpstr>
      <vt:lpstr>Crime map of Toronto </vt:lpstr>
      <vt:lpstr>Results </vt:lpstr>
      <vt:lpstr>Venue map of Toronto</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shay</dc:creator>
  <cp:lastModifiedBy>Inn</cp:lastModifiedBy>
  <cp:revision>5</cp:revision>
  <dcterms:created xsi:type="dcterms:W3CDTF">2020-06-14T07:34:49Z</dcterms:created>
  <dcterms:modified xsi:type="dcterms:W3CDTF">2020-06-14T08:25:27Z</dcterms:modified>
</cp:coreProperties>
</file>