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63" r:id="rId5"/>
    <p:sldId id="259" r:id="rId6"/>
    <p:sldId id="264" r:id="rId7"/>
    <p:sldId id="260" r:id="rId8"/>
    <p:sldId id="265" r:id="rId9"/>
    <p:sldId id="261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AC4C8F-FFA1-40A4-936A-C0B468DC07F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4A6B19B3-F8A7-451D-9F9F-8CCFB6573574}">
      <dgm:prSet phldrT="[Text]" phldr="1"/>
      <dgm:spPr/>
      <dgm:t>
        <a:bodyPr/>
        <a:lstStyle/>
        <a:p>
          <a:endParaRPr lang="en-US"/>
        </a:p>
      </dgm:t>
    </dgm:pt>
    <dgm:pt modelId="{7F501066-C24F-42B4-8886-9B6709CBA841}" type="parTrans" cxnId="{AD577620-2A40-4B31-AFFC-149640B4AEC5}">
      <dgm:prSet/>
      <dgm:spPr/>
      <dgm:t>
        <a:bodyPr/>
        <a:lstStyle/>
        <a:p>
          <a:endParaRPr lang="en-US"/>
        </a:p>
      </dgm:t>
    </dgm:pt>
    <dgm:pt modelId="{AFA5C04D-D582-4FDE-8D42-ACFED5C412C9}" type="sibTrans" cxnId="{AD577620-2A40-4B31-AFFC-149640B4AEC5}">
      <dgm:prSet/>
      <dgm:spPr/>
      <dgm:t>
        <a:bodyPr/>
        <a:lstStyle/>
        <a:p>
          <a:endParaRPr lang="en-US"/>
        </a:p>
      </dgm:t>
    </dgm:pt>
    <dgm:pt modelId="{88B39879-5DED-41BD-A4A5-0BE18042CE66}">
      <dgm:prSet phldrT="[Text]" phldr="1"/>
      <dgm:spPr/>
      <dgm:t>
        <a:bodyPr/>
        <a:lstStyle/>
        <a:p>
          <a:endParaRPr lang="en-US"/>
        </a:p>
      </dgm:t>
    </dgm:pt>
    <dgm:pt modelId="{A77F6710-65AB-4443-A627-E0E29140E53B}" type="parTrans" cxnId="{36777A6D-7428-4C61-9520-0DD9C635F612}">
      <dgm:prSet/>
      <dgm:spPr/>
      <dgm:t>
        <a:bodyPr/>
        <a:lstStyle/>
        <a:p>
          <a:endParaRPr lang="en-US"/>
        </a:p>
      </dgm:t>
    </dgm:pt>
    <dgm:pt modelId="{86143AD5-5E49-43F5-9894-261AB48EA973}" type="sibTrans" cxnId="{36777A6D-7428-4C61-9520-0DD9C635F612}">
      <dgm:prSet/>
      <dgm:spPr/>
      <dgm:t>
        <a:bodyPr/>
        <a:lstStyle/>
        <a:p>
          <a:endParaRPr lang="en-US"/>
        </a:p>
      </dgm:t>
    </dgm:pt>
    <dgm:pt modelId="{E5B32059-B664-4C1A-8288-69EFF6E0ECF4}">
      <dgm:prSet phldrT="[Text]" phldr="1"/>
      <dgm:spPr/>
      <dgm:t>
        <a:bodyPr/>
        <a:lstStyle/>
        <a:p>
          <a:endParaRPr lang="en-US"/>
        </a:p>
      </dgm:t>
    </dgm:pt>
    <dgm:pt modelId="{4BC1A4E1-C4D6-4E60-B3C2-4EBAC80A1E91}" type="parTrans" cxnId="{77A014B0-B333-4CB5-9843-5D07AE2A0B32}">
      <dgm:prSet/>
      <dgm:spPr/>
      <dgm:t>
        <a:bodyPr/>
        <a:lstStyle/>
        <a:p>
          <a:endParaRPr lang="en-US"/>
        </a:p>
      </dgm:t>
    </dgm:pt>
    <dgm:pt modelId="{41AE6B99-3BF5-48B2-B696-8A4EBEA39B92}" type="sibTrans" cxnId="{77A014B0-B333-4CB5-9843-5D07AE2A0B32}">
      <dgm:prSet/>
      <dgm:spPr/>
      <dgm:t>
        <a:bodyPr/>
        <a:lstStyle/>
        <a:p>
          <a:endParaRPr lang="en-US"/>
        </a:p>
      </dgm:t>
    </dgm:pt>
    <dgm:pt modelId="{A13B606F-9909-4982-B87C-D323FB8B351F}">
      <dgm:prSet phldrT="[Text]" phldr="1"/>
      <dgm:spPr/>
      <dgm:t>
        <a:bodyPr/>
        <a:lstStyle/>
        <a:p>
          <a:endParaRPr lang="en-US"/>
        </a:p>
      </dgm:t>
    </dgm:pt>
    <dgm:pt modelId="{D4B2A57A-F9D4-420D-B580-EC381DA42321}" type="parTrans" cxnId="{1A081200-3F0E-4798-8D02-DFAB96D1507E}">
      <dgm:prSet/>
      <dgm:spPr/>
      <dgm:t>
        <a:bodyPr/>
        <a:lstStyle/>
        <a:p>
          <a:endParaRPr lang="en-US"/>
        </a:p>
      </dgm:t>
    </dgm:pt>
    <dgm:pt modelId="{3E97CE6A-818B-4BD7-BD8B-852A18F6864F}" type="sibTrans" cxnId="{1A081200-3F0E-4798-8D02-DFAB96D1507E}">
      <dgm:prSet/>
      <dgm:spPr/>
      <dgm:t>
        <a:bodyPr/>
        <a:lstStyle/>
        <a:p>
          <a:endParaRPr lang="en-US"/>
        </a:p>
      </dgm:t>
    </dgm:pt>
    <dgm:pt modelId="{2503417E-BC51-4433-AA92-97C8B3946311}" type="pres">
      <dgm:prSet presAssocID="{98AC4C8F-FFA1-40A4-936A-C0B468DC07F3}" presName="vert0" presStyleCnt="0">
        <dgm:presLayoutVars>
          <dgm:dir/>
          <dgm:animOne val="branch"/>
          <dgm:animLvl val="lvl"/>
        </dgm:presLayoutVars>
      </dgm:prSet>
      <dgm:spPr/>
    </dgm:pt>
    <dgm:pt modelId="{1DF880D5-FAD4-4DAA-A15A-F09457D72CA5}" type="pres">
      <dgm:prSet presAssocID="{4A6B19B3-F8A7-451D-9F9F-8CCFB6573574}" presName="thickLine" presStyleLbl="alignNode1" presStyleIdx="0" presStyleCnt="1"/>
      <dgm:spPr/>
    </dgm:pt>
    <dgm:pt modelId="{D1AA57A5-8F41-48EF-B902-B4F29F9F333B}" type="pres">
      <dgm:prSet presAssocID="{4A6B19B3-F8A7-451D-9F9F-8CCFB6573574}" presName="horz1" presStyleCnt="0"/>
      <dgm:spPr/>
    </dgm:pt>
    <dgm:pt modelId="{07A179C8-8751-42C5-8331-BE959EB16FA2}" type="pres">
      <dgm:prSet presAssocID="{4A6B19B3-F8A7-451D-9F9F-8CCFB6573574}" presName="tx1" presStyleLbl="revTx" presStyleIdx="0" presStyleCnt="4"/>
      <dgm:spPr/>
    </dgm:pt>
    <dgm:pt modelId="{6BC273D8-875A-4943-A77E-9F4CDAEB356B}" type="pres">
      <dgm:prSet presAssocID="{4A6B19B3-F8A7-451D-9F9F-8CCFB6573574}" presName="vert1" presStyleCnt="0"/>
      <dgm:spPr/>
    </dgm:pt>
    <dgm:pt modelId="{EB631043-E9DA-4C1C-A671-A74480626E70}" type="pres">
      <dgm:prSet presAssocID="{88B39879-5DED-41BD-A4A5-0BE18042CE66}" presName="vertSpace2a" presStyleCnt="0"/>
      <dgm:spPr/>
    </dgm:pt>
    <dgm:pt modelId="{F7B5270E-8B77-4A78-8E79-2743F834E1EC}" type="pres">
      <dgm:prSet presAssocID="{88B39879-5DED-41BD-A4A5-0BE18042CE66}" presName="horz2" presStyleCnt="0"/>
      <dgm:spPr/>
    </dgm:pt>
    <dgm:pt modelId="{26EE7558-DDAD-4010-B254-741EC12A6684}" type="pres">
      <dgm:prSet presAssocID="{88B39879-5DED-41BD-A4A5-0BE18042CE66}" presName="horzSpace2" presStyleCnt="0"/>
      <dgm:spPr/>
    </dgm:pt>
    <dgm:pt modelId="{16937D99-5B3F-4B39-B842-1DE2A49FD94E}" type="pres">
      <dgm:prSet presAssocID="{88B39879-5DED-41BD-A4A5-0BE18042CE66}" presName="tx2" presStyleLbl="revTx" presStyleIdx="1" presStyleCnt="4"/>
      <dgm:spPr/>
    </dgm:pt>
    <dgm:pt modelId="{B2440EDC-4902-49D8-8997-F8B52C0A5CF7}" type="pres">
      <dgm:prSet presAssocID="{88B39879-5DED-41BD-A4A5-0BE18042CE66}" presName="vert2" presStyleCnt="0"/>
      <dgm:spPr/>
    </dgm:pt>
    <dgm:pt modelId="{D92E12A3-E4EC-4D7F-B3F2-9CB0AA2C87AB}" type="pres">
      <dgm:prSet presAssocID="{88B39879-5DED-41BD-A4A5-0BE18042CE66}" presName="thinLine2b" presStyleLbl="callout" presStyleIdx="0" presStyleCnt="3"/>
      <dgm:spPr/>
    </dgm:pt>
    <dgm:pt modelId="{A4D8B25D-BA84-42B0-8E44-2ED4670170C0}" type="pres">
      <dgm:prSet presAssocID="{88B39879-5DED-41BD-A4A5-0BE18042CE66}" presName="vertSpace2b" presStyleCnt="0"/>
      <dgm:spPr/>
    </dgm:pt>
    <dgm:pt modelId="{E58152EB-6403-43AF-82F7-DF23F9B64BB1}" type="pres">
      <dgm:prSet presAssocID="{E5B32059-B664-4C1A-8288-69EFF6E0ECF4}" presName="horz2" presStyleCnt="0"/>
      <dgm:spPr/>
    </dgm:pt>
    <dgm:pt modelId="{6479BA79-370F-407C-A558-9CE6BC8F9E51}" type="pres">
      <dgm:prSet presAssocID="{E5B32059-B664-4C1A-8288-69EFF6E0ECF4}" presName="horzSpace2" presStyleCnt="0"/>
      <dgm:spPr/>
    </dgm:pt>
    <dgm:pt modelId="{60E43841-6B12-4961-A2FB-92E46935F895}" type="pres">
      <dgm:prSet presAssocID="{E5B32059-B664-4C1A-8288-69EFF6E0ECF4}" presName="tx2" presStyleLbl="revTx" presStyleIdx="2" presStyleCnt="4"/>
      <dgm:spPr/>
    </dgm:pt>
    <dgm:pt modelId="{33E720CC-CB7B-4D75-BF0A-3C316964D4BE}" type="pres">
      <dgm:prSet presAssocID="{E5B32059-B664-4C1A-8288-69EFF6E0ECF4}" presName="vert2" presStyleCnt="0"/>
      <dgm:spPr/>
    </dgm:pt>
    <dgm:pt modelId="{349BEA50-DBD8-4E85-95DD-7C547A0E5D78}" type="pres">
      <dgm:prSet presAssocID="{E5B32059-B664-4C1A-8288-69EFF6E0ECF4}" presName="thinLine2b" presStyleLbl="callout" presStyleIdx="1" presStyleCnt="3"/>
      <dgm:spPr/>
    </dgm:pt>
    <dgm:pt modelId="{2477FEFA-3675-4398-878D-3DC2DB34963C}" type="pres">
      <dgm:prSet presAssocID="{E5B32059-B664-4C1A-8288-69EFF6E0ECF4}" presName="vertSpace2b" presStyleCnt="0"/>
      <dgm:spPr/>
    </dgm:pt>
    <dgm:pt modelId="{1559FC14-6770-4DA7-AEE9-D383DEEE776E}" type="pres">
      <dgm:prSet presAssocID="{A13B606F-9909-4982-B87C-D323FB8B351F}" presName="horz2" presStyleCnt="0"/>
      <dgm:spPr/>
    </dgm:pt>
    <dgm:pt modelId="{6D681468-A1EB-467A-BE76-426798390C98}" type="pres">
      <dgm:prSet presAssocID="{A13B606F-9909-4982-B87C-D323FB8B351F}" presName="horzSpace2" presStyleCnt="0"/>
      <dgm:spPr/>
    </dgm:pt>
    <dgm:pt modelId="{4C4BD9D1-4B2B-492D-94BF-D71D99E82ED7}" type="pres">
      <dgm:prSet presAssocID="{A13B606F-9909-4982-B87C-D323FB8B351F}" presName="tx2" presStyleLbl="revTx" presStyleIdx="3" presStyleCnt="4"/>
      <dgm:spPr/>
    </dgm:pt>
    <dgm:pt modelId="{8EB79A30-0F79-41EF-B3C5-4CA6401123C2}" type="pres">
      <dgm:prSet presAssocID="{A13B606F-9909-4982-B87C-D323FB8B351F}" presName="vert2" presStyleCnt="0"/>
      <dgm:spPr/>
    </dgm:pt>
    <dgm:pt modelId="{11A4F664-B29F-4D4D-BB4F-0A7469D7B803}" type="pres">
      <dgm:prSet presAssocID="{A13B606F-9909-4982-B87C-D323FB8B351F}" presName="thinLine2b" presStyleLbl="callout" presStyleIdx="2" presStyleCnt="3"/>
      <dgm:spPr/>
    </dgm:pt>
    <dgm:pt modelId="{587954FB-B43E-4326-A337-54913BED7290}" type="pres">
      <dgm:prSet presAssocID="{A13B606F-9909-4982-B87C-D323FB8B351F}" presName="vertSpace2b" presStyleCnt="0"/>
      <dgm:spPr/>
    </dgm:pt>
  </dgm:ptLst>
  <dgm:cxnLst>
    <dgm:cxn modelId="{1A081200-3F0E-4798-8D02-DFAB96D1507E}" srcId="{4A6B19B3-F8A7-451D-9F9F-8CCFB6573574}" destId="{A13B606F-9909-4982-B87C-D323FB8B351F}" srcOrd="2" destOrd="0" parTransId="{D4B2A57A-F9D4-420D-B580-EC381DA42321}" sibTransId="{3E97CE6A-818B-4BD7-BD8B-852A18F6864F}"/>
    <dgm:cxn modelId="{AD577620-2A40-4B31-AFFC-149640B4AEC5}" srcId="{98AC4C8F-FFA1-40A4-936A-C0B468DC07F3}" destId="{4A6B19B3-F8A7-451D-9F9F-8CCFB6573574}" srcOrd="0" destOrd="0" parTransId="{7F501066-C24F-42B4-8886-9B6709CBA841}" sibTransId="{AFA5C04D-D582-4FDE-8D42-ACFED5C412C9}"/>
    <dgm:cxn modelId="{1C1C8F61-4137-42D0-A35D-60DD62C829DA}" type="presOf" srcId="{98AC4C8F-FFA1-40A4-936A-C0B468DC07F3}" destId="{2503417E-BC51-4433-AA92-97C8B3946311}" srcOrd="0" destOrd="0" presId="urn:microsoft.com/office/officeart/2008/layout/LinedList"/>
    <dgm:cxn modelId="{36777A6D-7428-4C61-9520-0DD9C635F612}" srcId="{4A6B19B3-F8A7-451D-9F9F-8CCFB6573574}" destId="{88B39879-5DED-41BD-A4A5-0BE18042CE66}" srcOrd="0" destOrd="0" parTransId="{A77F6710-65AB-4443-A627-E0E29140E53B}" sibTransId="{86143AD5-5E49-43F5-9894-261AB48EA973}"/>
    <dgm:cxn modelId="{2119F950-4075-4DFD-844E-F84CB74CBBD5}" type="presOf" srcId="{A13B606F-9909-4982-B87C-D323FB8B351F}" destId="{4C4BD9D1-4B2B-492D-94BF-D71D99E82ED7}" srcOrd="0" destOrd="0" presId="urn:microsoft.com/office/officeart/2008/layout/LinedList"/>
    <dgm:cxn modelId="{77A014B0-B333-4CB5-9843-5D07AE2A0B32}" srcId="{4A6B19B3-F8A7-451D-9F9F-8CCFB6573574}" destId="{E5B32059-B664-4C1A-8288-69EFF6E0ECF4}" srcOrd="1" destOrd="0" parTransId="{4BC1A4E1-C4D6-4E60-B3C2-4EBAC80A1E91}" sibTransId="{41AE6B99-3BF5-48B2-B696-8A4EBEA39B92}"/>
    <dgm:cxn modelId="{06F7E2B3-00D2-4D75-86B5-A6FDDAD3027B}" type="presOf" srcId="{4A6B19B3-F8A7-451D-9F9F-8CCFB6573574}" destId="{07A179C8-8751-42C5-8331-BE959EB16FA2}" srcOrd="0" destOrd="0" presId="urn:microsoft.com/office/officeart/2008/layout/LinedList"/>
    <dgm:cxn modelId="{552B1CB4-E99D-458C-9BDE-261F8CFE1E34}" type="presOf" srcId="{E5B32059-B664-4C1A-8288-69EFF6E0ECF4}" destId="{60E43841-6B12-4961-A2FB-92E46935F895}" srcOrd="0" destOrd="0" presId="urn:microsoft.com/office/officeart/2008/layout/LinedList"/>
    <dgm:cxn modelId="{3BDED8B6-A6CE-4E96-AE71-4ABEEA27A72D}" type="presOf" srcId="{88B39879-5DED-41BD-A4A5-0BE18042CE66}" destId="{16937D99-5B3F-4B39-B842-1DE2A49FD94E}" srcOrd="0" destOrd="0" presId="urn:microsoft.com/office/officeart/2008/layout/LinedList"/>
    <dgm:cxn modelId="{D758DED8-7281-4CE5-A059-B9C6DE34D2FE}" type="presParOf" srcId="{2503417E-BC51-4433-AA92-97C8B3946311}" destId="{1DF880D5-FAD4-4DAA-A15A-F09457D72CA5}" srcOrd="0" destOrd="0" presId="urn:microsoft.com/office/officeart/2008/layout/LinedList"/>
    <dgm:cxn modelId="{9FF195EA-4D1A-41BD-80BB-572868F89745}" type="presParOf" srcId="{2503417E-BC51-4433-AA92-97C8B3946311}" destId="{D1AA57A5-8F41-48EF-B902-B4F29F9F333B}" srcOrd="1" destOrd="0" presId="urn:microsoft.com/office/officeart/2008/layout/LinedList"/>
    <dgm:cxn modelId="{2FA0F25E-6584-40A7-BFAE-E686341B90AB}" type="presParOf" srcId="{D1AA57A5-8F41-48EF-B902-B4F29F9F333B}" destId="{07A179C8-8751-42C5-8331-BE959EB16FA2}" srcOrd="0" destOrd="0" presId="urn:microsoft.com/office/officeart/2008/layout/LinedList"/>
    <dgm:cxn modelId="{C8E4B643-81F1-4EB7-ABD7-FC3F1FC7DF3E}" type="presParOf" srcId="{D1AA57A5-8F41-48EF-B902-B4F29F9F333B}" destId="{6BC273D8-875A-4943-A77E-9F4CDAEB356B}" srcOrd="1" destOrd="0" presId="urn:microsoft.com/office/officeart/2008/layout/LinedList"/>
    <dgm:cxn modelId="{81830F65-1092-4454-9CB2-712D76631D4E}" type="presParOf" srcId="{6BC273D8-875A-4943-A77E-9F4CDAEB356B}" destId="{EB631043-E9DA-4C1C-A671-A74480626E70}" srcOrd="0" destOrd="0" presId="urn:microsoft.com/office/officeart/2008/layout/LinedList"/>
    <dgm:cxn modelId="{4E5A5E37-DB53-43AB-B3E0-36A9E372CB4B}" type="presParOf" srcId="{6BC273D8-875A-4943-A77E-9F4CDAEB356B}" destId="{F7B5270E-8B77-4A78-8E79-2743F834E1EC}" srcOrd="1" destOrd="0" presId="urn:microsoft.com/office/officeart/2008/layout/LinedList"/>
    <dgm:cxn modelId="{93CC7D7B-158D-4CFA-905A-21E3FDD59A69}" type="presParOf" srcId="{F7B5270E-8B77-4A78-8E79-2743F834E1EC}" destId="{26EE7558-DDAD-4010-B254-741EC12A6684}" srcOrd="0" destOrd="0" presId="urn:microsoft.com/office/officeart/2008/layout/LinedList"/>
    <dgm:cxn modelId="{659440AA-F476-4E6B-A5FE-A8259AACCD20}" type="presParOf" srcId="{F7B5270E-8B77-4A78-8E79-2743F834E1EC}" destId="{16937D99-5B3F-4B39-B842-1DE2A49FD94E}" srcOrd="1" destOrd="0" presId="urn:microsoft.com/office/officeart/2008/layout/LinedList"/>
    <dgm:cxn modelId="{63D6AD03-3153-448A-94C4-A21499CD448B}" type="presParOf" srcId="{F7B5270E-8B77-4A78-8E79-2743F834E1EC}" destId="{B2440EDC-4902-49D8-8997-F8B52C0A5CF7}" srcOrd="2" destOrd="0" presId="urn:microsoft.com/office/officeart/2008/layout/LinedList"/>
    <dgm:cxn modelId="{35918C44-EE5A-413E-A8C9-680298F49862}" type="presParOf" srcId="{6BC273D8-875A-4943-A77E-9F4CDAEB356B}" destId="{D92E12A3-E4EC-4D7F-B3F2-9CB0AA2C87AB}" srcOrd="2" destOrd="0" presId="urn:microsoft.com/office/officeart/2008/layout/LinedList"/>
    <dgm:cxn modelId="{764892E8-BB33-49F9-A060-965B112DC464}" type="presParOf" srcId="{6BC273D8-875A-4943-A77E-9F4CDAEB356B}" destId="{A4D8B25D-BA84-42B0-8E44-2ED4670170C0}" srcOrd="3" destOrd="0" presId="urn:microsoft.com/office/officeart/2008/layout/LinedList"/>
    <dgm:cxn modelId="{C5DF671D-C6CA-42FF-90CF-86F16C58E74F}" type="presParOf" srcId="{6BC273D8-875A-4943-A77E-9F4CDAEB356B}" destId="{E58152EB-6403-43AF-82F7-DF23F9B64BB1}" srcOrd="4" destOrd="0" presId="urn:microsoft.com/office/officeart/2008/layout/LinedList"/>
    <dgm:cxn modelId="{72E2E695-D632-4259-9219-108071783EB6}" type="presParOf" srcId="{E58152EB-6403-43AF-82F7-DF23F9B64BB1}" destId="{6479BA79-370F-407C-A558-9CE6BC8F9E51}" srcOrd="0" destOrd="0" presId="urn:microsoft.com/office/officeart/2008/layout/LinedList"/>
    <dgm:cxn modelId="{6DBDEB41-1B43-49BD-9FD1-71A1EADE69C0}" type="presParOf" srcId="{E58152EB-6403-43AF-82F7-DF23F9B64BB1}" destId="{60E43841-6B12-4961-A2FB-92E46935F895}" srcOrd="1" destOrd="0" presId="urn:microsoft.com/office/officeart/2008/layout/LinedList"/>
    <dgm:cxn modelId="{6981E75B-6E04-4A40-83B7-8146FB50DF3A}" type="presParOf" srcId="{E58152EB-6403-43AF-82F7-DF23F9B64BB1}" destId="{33E720CC-CB7B-4D75-BF0A-3C316964D4BE}" srcOrd="2" destOrd="0" presId="urn:microsoft.com/office/officeart/2008/layout/LinedList"/>
    <dgm:cxn modelId="{2BBF3987-503D-4DA2-8616-CBFAFCCCF475}" type="presParOf" srcId="{6BC273D8-875A-4943-A77E-9F4CDAEB356B}" destId="{349BEA50-DBD8-4E85-95DD-7C547A0E5D78}" srcOrd="5" destOrd="0" presId="urn:microsoft.com/office/officeart/2008/layout/LinedList"/>
    <dgm:cxn modelId="{6C8BD42B-1C5F-4A97-8259-D900CFCDD973}" type="presParOf" srcId="{6BC273D8-875A-4943-A77E-9F4CDAEB356B}" destId="{2477FEFA-3675-4398-878D-3DC2DB34963C}" srcOrd="6" destOrd="0" presId="urn:microsoft.com/office/officeart/2008/layout/LinedList"/>
    <dgm:cxn modelId="{24C5BA26-372A-475C-8F69-2083E371872E}" type="presParOf" srcId="{6BC273D8-875A-4943-A77E-9F4CDAEB356B}" destId="{1559FC14-6770-4DA7-AEE9-D383DEEE776E}" srcOrd="7" destOrd="0" presId="urn:microsoft.com/office/officeart/2008/layout/LinedList"/>
    <dgm:cxn modelId="{49DACDE4-2880-48F3-8528-18D727ACBC9B}" type="presParOf" srcId="{1559FC14-6770-4DA7-AEE9-D383DEEE776E}" destId="{6D681468-A1EB-467A-BE76-426798390C98}" srcOrd="0" destOrd="0" presId="urn:microsoft.com/office/officeart/2008/layout/LinedList"/>
    <dgm:cxn modelId="{39FA807C-8EC1-44CD-97BC-7EBC1CA68575}" type="presParOf" srcId="{1559FC14-6770-4DA7-AEE9-D383DEEE776E}" destId="{4C4BD9D1-4B2B-492D-94BF-D71D99E82ED7}" srcOrd="1" destOrd="0" presId="urn:microsoft.com/office/officeart/2008/layout/LinedList"/>
    <dgm:cxn modelId="{C9517BCE-4C90-4BE3-8C19-1443A182A385}" type="presParOf" srcId="{1559FC14-6770-4DA7-AEE9-D383DEEE776E}" destId="{8EB79A30-0F79-41EF-B3C5-4CA6401123C2}" srcOrd="2" destOrd="0" presId="urn:microsoft.com/office/officeart/2008/layout/LinedList"/>
    <dgm:cxn modelId="{F7A3AFF6-89BA-4DF8-9622-415599935987}" type="presParOf" srcId="{6BC273D8-875A-4943-A77E-9F4CDAEB356B}" destId="{11A4F664-B29F-4D4D-BB4F-0A7469D7B803}" srcOrd="8" destOrd="0" presId="urn:microsoft.com/office/officeart/2008/layout/LinedList"/>
    <dgm:cxn modelId="{CCB822AD-016D-46C8-9E78-78973D54D74E}" type="presParOf" srcId="{6BC273D8-875A-4943-A77E-9F4CDAEB356B}" destId="{587954FB-B43E-4326-A337-54913BED7290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A92F47-DD7B-4770-B25E-2557C2B229DC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66F284-799F-4067-9ADA-719A16CB56D0}">
      <dgm:prSet phldrT="[Text]"/>
      <dgm:spPr/>
      <dgm:t>
        <a:bodyPr/>
        <a:lstStyle/>
        <a:p>
          <a:r>
            <a:rPr lang="en-US" dirty="0"/>
            <a:t>Web developer 1</a:t>
          </a:r>
        </a:p>
      </dgm:t>
    </dgm:pt>
    <dgm:pt modelId="{1DBF686C-2CB7-45B5-8F21-E2FE16289DB8}" type="parTrans" cxnId="{9D24C511-A2D9-49A2-BAF9-275ED0729354}">
      <dgm:prSet/>
      <dgm:spPr/>
      <dgm:t>
        <a:bodyPr/>
        <a:lstStyle/>
        <a:p>
          <a:endParaRPr lang="en-US"/>
        </a:p>
      </dgm:t>
    </dgm:pt>
    <dgm:pt modelId="{43057728-C26D-4A69-A7A0-589BF70AEE40}" type="sibTrans" cxnId="{9D24C511-A2D9-49A2-BAF9-275ED0729354}">
      <dgm:prSet/>
      <dgm:spPr/>
      <dgm:t>
        <a:bodyPr/>
        <a:lstStyle/>
        <a:p>
          <a:endParaRPr lang="en-US"/>
        </a:p>
      </dgm:t>
    </dgm:pt>
    <dgm:pt modelId="{008247A2-6D24-41A9-B1F2-8F156D78473E}">
      <dgm:prSet phldrT="[Text]"/>
      <dgm:spPr/>
      <dgm:t>
        <a:bodyPr/>
        <a:lstStyle/>
        <a:p>
          <a:r>
            <a:rPr lang="en-US" dirty="0"/>
            <a:t>Personal details and work experience</a:t>
          </a:r>
        </a:p>
      </dgm:t>
    </dgm:pt>
    <dgm:pt modelId="{8139CCB3-500B-489E-A36D-7A51A5F94D40}" type="parTrans" cxnId="{0432EDEF-3C72-4116-B162-CAB8B5DD5648}">
      <dgm:prSet/>
      <dgm:spPr/>
      <dgm:t>
        <a:bodyPr/>
        <a:lstStyle/>
        <a:p>
          <a:endParaRPr lang="en-US"/>
        </a:p>
      </dgm:t>
    </dgm:pt>
    <dgm:pt modelId="{6C29F8FE-79FB-49E5-AEE3-53811B4B550D}" type="sibTrans" cxnId="{0432EDEF-3C72-4116-B162-CAB8B5DD5648}">
      <dgm:prSet/>
      <dgm:spPr/>
      <dgm:t>
        <a:bodyPr/>
        <a:lstStyle/>
        <a:p>
          <a:endParaRPr lang="en-US"/>
        </a:p>
      </dgm:t>
    </dgm:pt>
    <dgm:pt modelId="{67002150-E49E-4AED-994A-FCC1D97771D0}">
      <dgm:prSet phldrT="[Text]"/>
      <dgm:spPr/>
      <dgm:t>
        <a:bodyPr/>
        <a:lstStyle/>
        <a:p>
          <a:r>
            <a:rPr lang="en-US" dirty="0"/>
            <a:t>Current job in company</a:t>
          </a:r>
        </a:p>
      </dgm:t>
    </dgm:pt>
    <dgm:pt modelId="{50990F00-3357-4A93-94D9-87A982FB47BA}" type="parTrans" cxnId="{4672AE10-2F12-48C1-BADD-E51C8EEBB12E}">
      <dgm:prSet/>
      <dgm:spPr/>
      <dgm:t>
        <a:bodyPr/>
        <a:lstStyle/>
        <a:p>
          <a:endParaRPr lang="en-US"/>
        </a:p>
      </dgm:t>
    </dgm:pt>
    <dgm:pt modelId="{31CBE1FD-18B3-4259-AA42-EA1562D66B91}" type="sibTrans" cxnId="{4672AE10-2F12-48C1-BADD-E51C8EEBB12E}">
      <dgm:prSet/>
      <dgm:spPr/>
      <dgm:t>
        <a:bodyPr/>
        <a:lstStyle/>
        <a:p>
          <a:endParaRPr lang="en-US"/>
        </a:p>
      </dgm:t>
    </dgm:pt>
    <dgm:pt modelId="{F02476A8-6E70-4E45-8162-4C4C067E050C}">
      <dgm:prSet phldrT="[Text]"/>
      <dgm:spPr/>
      <dgm:t>
        <a:bodyPr/>
        <a:lstStyle/>
        <a:p>
          <a:r>
            <a:rPr lang="en-US" dirty="0"/>
            <a:t>Opinion about working in the company</a:t>
          </a:r>
        </a:p>
      </dgm:t>
    </dgm:pt>
    <dgm:pt modelId="{B4FB5052-7B00-415E-8107-799ABA8AC991}" type="parTrans" cxnId="{A347AB13-FD9A-4649-A731-CD447E9AE65A}">
      <dgm:prSet/>
      <dgm:spPr/>
      <dgm:t>
        <a:bodyPr/>
        <a:lstStyle/>
        <a:p>
          <a:endParaRPr lang="en-US"/>
        </a:p>
      </dgm:t>
    </dgm:pt>
    <dgm:pt modelId="{0F196E7A-D54C-4A93-8DFC-2A238DBA041F}" type="sibTrans" cxnId="{A347AB13-FD9A-4649-A731-CD447E9AE65A}">
      <dgm:prSet/>
      <dgm:spPr/>
      <dgm:t>
        <a:bodyPr/>
        <a:lstStyle/>
        <a:p>
          <a:endParaRPr lang="en-US"/>
        </a:p>
      </dgm:t>
    </dgm:pt>
    <dgm:pt modelId="{2B614140-19E2-423C-B18D-2818D578AC10}" type="pres">
      <dgm:prSet presAssocID="{5FA92F47-DD7B-4770-B25E-2557C2B229D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D7B9CE7-DE66-4C51-B319-B568C8C96792}" type="pres">
      <dgm:prSet presAssocID="{A666F284-799F-4067-9ADA-719A16CB56D0}" presName="root1" presStyleCnt="0"/>
      <dgm:spPr/>
    </dgm:pt>
    <dgm:pt modelId="{0DEEE7DE-5B48-4035-8BDA-E0A1F48B8090}" type="pres">
      <dgm:prSet presAssocID="{A666F284-799F-4067-9ADA-719A16CB56D0}" presName="LevelOneTextNode" presStyleLbl="node0" presStyleIdx="0" presStyleCnt="1">
        <dgm:presLayoutVars>
          <dgm:chPref val="3"/>
        </dgm:presLayoutVars>
      </dgm:prSet>
      <dgm:spPr/>
    </dgm:pt>
    <dgm:pt modelId="{799D2240-6CF3-4936-AFC1-E52FD65D8EFB}" type="pres">
      <dgm:prSet presAssocID="{A666F284-799F-4067-9ADA-719A16CB56D0}" presName="level2hierChild" presStyleCnt="0"/>
      <dgm:spPr/>
    </dgm:pt>
    <dgm:pt modelId="{3FC28CB4-33A1-40AF-BAB9-D0A00681C09E}" type="pres">
      <dgm:prSet presAssocID="{8139CCB3-500B-489E-A36D-7A51A5F94D40}" presName="conn2-1" presStyleLbl="parChTrans1D2" presStyleIdx="0" presStyleCnt="3"/>
      <dgm:spPr/>
    </dgm:pt>
    <dgm:pt modelId="{BEFBE238-27F3-447E-B70C-405399BC729C}" type="pres">
      <dgm:prSet presAssocID="{8139CCB3-500B-489E-A36D-7A51A5F94D40}" presName="connTx" presStyleLbl="parChTrans1D2" presStyleIdx="0" presStyleCnt="3"/>
      <dgm:spPr/>
    </dgm:pt>
    <dgm:pt modelId="{B2910685-8510-4C7B-8EF8-D96378D1F69C}" type="pres">
      <dgm:prSet presAssocID="{008247A2-6D24-41A9-B1F2-8F156D78473E}" presName="root2" presStyleCnt="0"/>
      <dgm:spPr/>
    </dgm:pt>
    <dgm:pt modelId="{F37191C8-F969-49AB-9423-BACBB4A8DDFF}" type="pres">
      <dgm:prSet presAssocID="{008247A2-6D24-41A9-B1F2-8F156D78473E}" presName="LevelTwoTextNode" presStyleLbl="node2" presStyleIdx="0" presStyleCnt="3" custLinFactNeighborY="-11378">
        <dgm:presLayoutVars>
          <dgm:chPref val="3"/>
        </dgm:presLayoutVars>
      </dgm:prSet>
      <dgm:spPr/>
    </dgm:pt>
    <dgm:pt modelId="{80BACD6B-E73A-439A-BEE6-E4661ED8AD9C}" type="pres">
      <dgm:prSet presAssocID="{008247A2-6D24-41A9-B1F2-8F156D78473E}" presName="level3hierChild" presStyleCnt="0"/>
      <dgm:spPr/>
    </dgm:pt>
    <dgm:pt modelId="{519808C0-5436-43C7-951B-C580121A1C2D}" type="pres">
      <dgm:prSet presAssocID="{50990F00-3357-4A93-94D9-87A982FB47BA}" presName="conn2-1" presStyleLbl="parChTrans1D2" presStyleIdx="1" presStyleCnt="3"/>
      <dgm:spPr/>
    </dgm:pt>
    <dgm:pt modelId="{77E6CEE5-61A3-445F-B0F2-4212BE10A6A1}" type="pres">
      <dgm:prSet presAssocID="{50990F00-3357-4A93-94D9-87A982FB47BA}" presName="connTx" presStyleLbl="parChTrans1D2" presStyleIdx="1" presStyleCnt="3"/>
      <dgm:spPr/>
    </dgm:pt>
    <dgm:pt modelId="{DF92738A-CFA6-4DDB-87D3-DD48D593E292}" type="pres">
      <dgm:prSet presAssocID="{67002150-E49E-4AED-994A-FCC1D97771D0}" presName="root2" presStyleCnt="0"/>
      <dgm:spPr/>
    </dgm:pt>
    <dgm:pt modelId="{C4E8A80A-4B56-4206-9251-D8CC97AB35DB}" type="pres">
      <dgm:prSet presAssocID="{67002150-E49E-4AED-994A-FCC1D97771D0}" presName="LevelTwoTextNode" presStyleLbl="node2" presStyleIdx="1" presStyleCnt="3" custScaleY="106877">
        <dgm:presLayoutVars>
          <dgm:chPref val="3"/>
        </dgm:presLayoutVars>
      </dgm:prSet>
      <dgm:spPr/>
    </dgm:pt>
    <dgm:pt modelId="{A7329AA5-06E9-4EB6-9E21-A489847709F4}" type="pres">
      <dgm:prSet presAssocID="{67002150-E49E-4AED-994A-FCC1D97771D0}" presName="level3hierChild" presStyleCnt="0"/>
      <dgm:spPr/>
    </dgm:pt>
    <dgm:pt modelId="{E13C6E0C-CA8E-437A-9BDB-83A4F4BAB702}" type="pres">
      <dgm:prSet presAssocID="{B4FB5052-7B00-415E-8107-799ABA8AC991}" presName="conn2-1" presStyleLbl="parChTrans1D2" presStyleIdx="2" presStyleCnt="3"/>
      <dgm:spPr/>
    </dgm:pt>
    <dgm:pt modelId="{AC6B449F-415F-4E8B-86DF-B74B5E39DB44}" type="pres">
      <dgm:prSet presAssocID="{B4FB5052-7B00-415E-8107-799ABA8AC991}" presName="connTx" presStyleLbl="parChTrans1D2" presStyleIdx="2" presStyleCnt="3"/>
      <dgm:spPr/>
    </dgm:pt>
    <dgm:pt modelId="{54738FBA-D6F7-4086-8864-BC264086F5DB}" type="pres">
      <dgm:prSet presAssocID="{F02476A8-6E70-4E45-8162-4C4C067E050C}" presName="root2" presStyleCnt="0"/>
      <dgm:spPr/>
    </dgm:pt>
    <dgm:pt modelId="{46DF9E01-9BDB-46BF-AFBD-FFD27AF34A02}" type="pres">
      <dgm:prSet presAssocID="{F02476A8-6E70-4E45-8162-4C4C067E050C}" presName="LevelTwoTextNode" presStyleLbl="node2" presStyleIdx="2" presStyleCnt="3">
        <dgm:presLayoutVars>
          <dgm:chPref val="3"/>
        </dgm:presLayoutVars>
      </dgm:prSet>
      <dgm:spPr/>
    </dgm:pt>
    <dgm:pt modelId="{16EB968C-A1E8-4992-B8BC-A90FA160564B}" type="pres">
      <dgm:prSet presAssocID="{F02476A8-6E70-4E45-8162-4C4C067E050C}" presName="level3hierChild" presStyleCnt="0"/>
      <dgm:spPr/>
    </dgm:pt>
  </dgm:ptLst>
  <dgm:cxnLst>
    <dgm:cxn modelId="{4672AE10-2F12-48C1-BADD-E51C8EEBB12E}" srcId="{A666F284-799F-4067-9ADA-719A16CB56D0}" destId="{67002150-E49E-4AED-994A-FCC1D97771D0}" srcOrd="1" destOrd="0" parTransId="{50990F00-3357-4A93-94D9-87A982FB47BA}" sibTransId="{31CBE1FD-18B3-4259-AA42-EA1562D66B91}"/>
    <dgm:cxn modelId="{9D24C511-A2D9-49A2-BAF9-275ED0729354}" srcId="{5FA92F47-DD7B-4770-B25E-2557C2B229DC}" destId="{A666F284-799F-4067-9ADA-719A16CB56D0}" srcOrd="0" destOrd="0" parTransId="{1DBF686C-2CB7-45B5-8F21-E2FE16289DB8}" sibTransId="{43057728-C26D-4A69-A7A0-589BF70AEE40}"/>
    <dgm:cxn modelId="{A347AB13-FD9A-4649-A731-CD447E9AE65A}" srcId="{A666F284-799F-4067-9ADA-719A16CB56D0}" destId="{F02476A8-6E70-4E45-8162-4C4C067E050C}" srcOrd="2" destOrd="0" parTransId="{B4FB5052-7B00-415E-8107-799ABA8AC991}" sibTransId="{0F196E7A-D54C-4A93-8DFC-2A238DBA041F}"/>
    <dgm:cxn modelId="{69422B35-E0DE-48A0-9933-81D73FA79B1E}" type="presOf" srcId="{50990F00-3357-4A93-94D9-87A982FB47BA}" destId="{519808C0-5436-43C7-951B-C580121A1C2D}" srcOrd="0" destOrd="0" presId="urn:microsoft.com/office/officeart/2008/layout/HorizontalMultiLevelHierarchy"/>
    <dgm:cxn modelId="{752DC035-C26D-45F8-AE79-44E99C0E55AE}" type="presOf" srcId="{008247A2-6D24-41A9-B1F2-8F156D78473E}" destId="{F37191C8-F969-49AB-9423-BACBB4A8DDFF}" srcOrd="0" destOrd="0" presId="urn:microsoft.com/office/officeart/2008/layout/HorizontalMultiLevelHierarchy"/>
    <dgm:cxn modelId="{A724B854-CFE8-4352-B34E-DEF727EA9030}" type="presOf" srcId="{5FA92F47-DD7B-4770-B25E-2557C2B229DC}" destId="{2B614140-19E2-423C-B18D-2818D578AC10}" srcOrd="0" destOrd="0" presId="urn:microsoft.com/office/officeart/2008/layout/HorizontalMultiLevelHierarchy"/>
    <dgm:cxn modelId="{45E4837C-D246-428F-8FF2-ED73A20C4CFC}" type="presOf" srcId="{8139CCB3-500B-489E-A36D-7A51A5F94D40}" destId="{3FC28CB4-33A1-40AF-BAB9-D0A00681C09E}" srcOrd="0" destOrd="0" presId="urn:microsoft.com/office/officeart/2008/layout/HorizontalMultiLevelHierarchy"/>
    <dgm:cxn modelId="{F91F549F-E04C-4A62-AB46-17020B83EFFC}" type="presOf" srcId="{67002150-E49E-4AED-994A-FCC1D97771D0}" destId="{C4E8A80A-4B56-4206-9251-D8CC97AB35DB}" srcOrd="0" destOrd="0" presId="urn:microsoft.com/office/officeart/2008/layout/HorizontalMultiLevelHierarchy"/>
    <dgm:cxn modelId="{940EF9A1-C47A-4A75-A414-E3CFF20B8ADC}" type="presOf" srcId="{50990F00-3357-4A93-94D9-87A982FB47BA}" destId="{77E6CEE5-61A3-445F-B0F2-4212BE10A6A1}" srcOrd="1" destOrd="0" presId="urn:microsoft.com/office/officeart/2008/layout/HorizontalMultiLevelHierarchy"/>
    <dgm:cxn modelId="{5A199AAC-4742-4E8C-AF80-76591EB9EB14}" type="presOf" srcId="{B4FB5052-7B00-415E-8107-799ABA8AC991}" destId="{E13C6E0C-CA8E-437A-9BDB-83A4F4BAB702}" srcOrd="0" destOrd="0" presId="urn:microsoft.com/office/officeart/2008/layout/HorizontalMultiLevelHierarchy"/>
    <dgm:cxn modelId="{F7961EB9-C090-4265-8B44-21808142D5FA}" type="presOf" srcId="{8139CCB3-500B-489E-A36D-7A51A5F94D40}" destId="{BEFBE238-27F3-447E-B70C-405399BC729C}" srcOrd="1" destOrd="0" presId="urn:microsoft.com/office/officeart/2008/layout/HorizontalMultiLevelHierarchy"/>
    <dgm:cxn modelId="{85DBDACF-302D-4D8D-8EA9-90B5A73F6FE7}" type="presOf" srcId="{B4FB5052-7B00-415E-8107-799ABA8AC991}" destId="{AC6B449F-415F-4E8B-86DF-B74B5E39DB44}" srcOrd="1" destOrd="0" presId="urn:microsoft.com/office/officeart/2008/layout/HorizontalMultiLevelHierarchy"/>
    <dgm:cxn modelId="{89AC88EA-DCB2-4816-9773-0AF1AC7B45B9}" type="presOf" srcId="{F02476A8-6E70-4E45-8162-4C4C067E050C}" destId="{46DF9E01-9BDB-46BF-AFBD-FFD27AF34A02}" srcOrd="0" destOrd="0" presId="urn:microsoft.com/office/officeart/2008/layout/HorizontalMultiLevelHierarchy"/>
    <dgm:cxn modelId="{0432EDEF-3C72-4116-B162-CAB8B5DD5648}" srcId="{A666F284-799F-4067-9ADA-719A16CB56D0}" destId="{008247A2-6D24-41A9-B1F2-8F156D78473E}" srcOrd="0" destOrd="0" parTransId="{8139CCB3-500B-489E-A36D-7A51A5F94D40}" sibTransId="{6C29F8FE-79FB-49E5-AEE3-53811B4B550D}"/>
    <dgm:cxn modelId="{A755FEF4-5FCB-4DF2-B52D-DBB9AA88E77C}" type="presOf" srcId="{A666F284-799F-4067-9ADA-719A16CB56D0}" destId="{0DEEE7DE-5B48-4035-8BDA-E0A1F48B8090}" srcOrd="0" destOrd="0" presId="urn:microsoft.com/office/officeart/2008/layout/HorizontalMultiLevelHierarchy"/>
    <dgm:cxn modelId="{24DCA2C6-3796-4BEC-B991-4EB76FBAD39F}" type="presParOf" srcId="{2B614140-19E2-423C-B18D-2818D578AC10}" destId="{7D7B9CE7-DE66-4C51-B319-B568C8C96792}" srcOrd="0" destOrd="0" presId="urn:microsoft.com/office/officeart/2008/layout/HorizontalMultiLevelHierarchy"/>
    <dgm:cxn modelId="{F2F0D17C-2099-4C60-AFE8-7C90FB6E14F0}" type="presParOf" srcId="{7D7B9CE7-DE66-4C51-B319-B568C8C96792}" destId="{0DEEE7DE-5B48-4035-8BDA-E0A1F48B8090}" srcOrd="0" destOrd="0" presId="urn:microsoft.com/office/officeart/2008/layout/HorizontalMultiLevelHierarchy"/>
    <dgm:cxn modelId="{5F2319BF-D3ED-4030-9B98-31C9D071A35C}" type="presParOf" srcId="{7D7B9CE7-DE66-4C51-B319-B568C8C96792}" destId="{799D2240-6CF3-4936-AFC1-E52FD65D8EFB}" srcOrd="1" destOrd="0" presId="urn:microsoft.com/office/officeart/2008/layout/HorizontalMultiLevelHierarchy"/>
    <dgm:cxn modelId="{792A221A-2D3A-4C24-9145-67D462C9680F}" type="presParOf" srcId="{799D2240-6CF3-4936-AFC1-E52FD65D8EFB}" destId="{3FC28CB4-33A1-40AF-BAB9-D0A00681C09E}" srcOrd="0" destOrd="0" presId="urn:microsoft.com/office/officeart/2008/layout/HorizontalMultiLevelHierarchy"/>
    <dgm:cxn modelId="{8D96EEB2-24D5-4BC2-B14F-FB4CE2CA75BE}" type="presParOf" srcId="{3FC28CB4-33A1-40AF-BAB9-D0A00681C09E}" destId="{BEFBE238-27F3-447E-B70C-405399BC729C}" srcOrd="0" destOrd="0" presId="urn:microsoft.com/office/officeart/2008/layout/HorizontalMultiLevelHierarchy"/>
    <dgm:cxn modelId="{7173573A-4A03-4917-B657-A1AF703202D3}" type="presParOf" srcId="{799D2240-6CF3-4936-AFC1-E52FD65D8EFB}" destId="{B2910685-8510-4C7B-8EF8-D96378D1F69C}" srcOrd="1" destOrd="0" presId="urn:microsoft.com/office/officeart/2008/layout/HorizontalMultiLevelHierarchy"/>
    <dgm:cxn modelId="{C4F77C08-B975-4FC4-9B8F-3B7C6C0492BA}" type="presParOf" srcId="{B2910685-8510-4C7B-8EF8-D96378D1F69C}" destId="{F37191C8-F969-49AB-9423-BACBB4A8DDFF}" srcOrd="0" destOrd="0" presId="urn:microsoft.com/office/officeart/2008/layout/HorizontalMultiLevelHierarchy"/>
    <dgm:cxn modelId="{28389ABA-F1C5-44C6-8EBD-5C4FD3824E5A}" type="presParOf" srcId="{B2910685-8510-4C7B-8EF8-D96378D1F69C}" destId="{80BACD6B-E73A-439A-BEE6-E4661ED8AD9C}" srcOrd="1" destOrd="0" presId="urn:microsoft.com/office/officeart/2008/layout/HorizontalMultiLevelHierarchy"/>
    <dgm:cxn modelId="{94330B52-4F8C-4874-AF67-0DACF154BE51}" type="presParOf" srcId="{799D2240-6CF3-4936-AFC1-E52FD65D8EFB}" destId="{519808C0-5436-43C7-951B-C580121A1C2D}" srcOrd="2" destOrd="0" presId="urn:microsoft.com/office/officeart/2008/layout/HorizontalMultiLevelHierarchy"/>
    <dgm:cxn modelId="{D0FBE352-793B-496B-B407-726FAD1FA439}" type="presParOf" srcId="{519808C0-5436-43C7-951B-C580121A1C2D}" destId="{77E6CEE5-61A3-445F-B0F2-4212BE10A6A1}" srcOrd="0" destOrd="0" presId="urn:microsoft.com/office/officeart/2008/layout/HorizontalMultiLevelHierarchy"/>
    <dgm:cxn modelId="{1C1AD8BA-25BD-4DDE-9FD0-EE29C218E8CB}" type="presParOf" srcId="{799D2240-6CF3-4936-AFC1-E52FD65D8EFB}" destId="{DF92738A-CFA6-4DDB-87D3-DD48D593E292}" srcOrd="3" destOrd="0" presId="urn:microsoft.com/office/officeart/2008/layout/HorizontalMultiLevelHierarchy"/>
    <dgm:cxn modelId="{3E4A95C6-F344-4A35-BB01-90BBF9115E4D}" type="presParOf" srcId="{DF92738A-CFA6-4DDB-87D3-DD48D593E292}" destId="{C4E8A80A-4B56-4206-9251-D8CC97AB35DB}" srcOrd="0" destOrd="0" presId="urn:microsoft.com/office/officeart/2008/layout/HorizontalMultiLevelHierarchy"/>
    <dgm:cxn modelId="{E2279199-599C-4296-B105-21A10FE5544B}" type="presParOf" srcId="{DF92738A-CFA6-4DDB-87D3-DD48D593E292}" destId="{A7329AA5-06E9-4EB6-9E21-A489847709F4}" srcOrd="1" destOrd="0" presId="urn:microsoft.com/office/officeart/2008/layout/HorizontalMultiLevelHierarchy"/>
    <dgm:cxn modelId="{E093A9DA-85E8-4A3C-B7C4-D7C7D09ABEC2}" type="presParOf" srcId="{799D2240-6CF3-4936-AFC1-E52FD65D8EFB}" destId="{E13C6E0C-CA8E-437A-9BDB-83A4F4BAB702}" srcOrd="4" destOrd="0" presId="urn:microsoft.com/office/officeart/2008/layout/HorizontalMultiLevelHierarchy"/>
    <dgm:cxn modelId="{5B31A4E4-A7DC-4E21-89A3-3AB56EB6E1F4}" type="presParOf" srcId="{E13C6E0C-CA8E-437A-9BDB-83A4F4BAB702}" destId="{AC6B449F-415F-4E8B-86DF-B74B5E39DB44}" srcOrd="0" destOrd="0" presId="urn:microsoft.com/office/officeart/2008/layout/HorizontalMultiLevelHierarchy"/>
    <dgm:cxn modelId="{B747F61E-2757-4BFE-9994-A1EF7FA67787}" type="presParOf" srcId="{799D2240-6CF3-4936-AFC1-E52FD65D8EFB}" destId="{54738FBA-D6F7-4086-8864-BC264086F5DB}" srcOrd="5" destOrd="0" presId="urn:microsoft.com/office/officeart/2008/layout/HorizontalMultiLevelHierarchy"/>
    <dgm:cxn modelId="{BCBC8D14-77EB-49C2-B45A-DC0B5C785418}" type="presParOf" srcId="{54738FBA-D6F7-4086-8864-BC264086F5DB}" destId="{46DF9E01-9BDB-46BF-AFBD-FFD27AF34A02}" srcOrd="0" destOrd="0" presId="urn:microsoft.com/office/officeart/2008/layout/HorizontalMultiLevelHierarchy"/>
    <dgm:cxn modelId="{D3DBE886-1B2C-4B15-8E53-5AE92AD9B34B}" type="presParOf" srcId="{54738FBA-D6F7-4086-8864-BC264086F5DB}" destId="{16EB968C-A1E8-4992-B8BC-A90FA160564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109992-8E77-4E45-8C40-E9B164B1E17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DFB9A5-76E3-430F-8F3C-EDC05B72A50E}">
      <dgm:prSet phldrT="[Text]"/>
      <dgm:spPr/>
      <dgm:t>
        <a:bodyPr/>
        <a:lstStyle/>
        <a:p>
          <a:r>
            <a:rPr lang="en-US" dirty="0"/>
            <a:t>Web developer 2</a:t>
          </a:r>
        </a:p>
      </dgm:t>
    </dgm:pt>
    <dgm:pt modelId="{5F5C7A5F-B4DE-452D-8578-CDA9C68CBFE3}" type="parTrans" cxnId="{E1272921-94DF-431D-8603-F32A20F957E0}">
      <dgm:prSet/>
      <dgm:spPr/>
      <dgm:t>
        <a:bodyPr/>
        <a:lstStyle/>
        <a:p>
          <a:endParaRPr lang="en-US"/>
        </a:p>
      </dgm:t>
    </dgm:pt>
    <dgm:pt modelId="{47BB28C5-EB87-4BBD-8920-53A832029085}" type="sibTrans" cxnId="{E1272921-94DF-431D-8603-F32A20F957E0}">
      <dgm:prSet/>
      <dgm:spPr/>
      <dgm:t>
        <a:bodyPr/>
        <a:lstStyle/>
        <a:p>
          <a:endParaRPr lang="en-US"/>
        </a:p>
      </dgm:t>
    </dgm:pt>
    <dgm:pt modelId="{DFA70CD2-BE8B-4048-8E69-2A8809F66CF9}">
      <dgm:prSet phldrT="[Text]"/>
      <dgm:spPr/>
      <dgm:t>
        <a:bodyPr/>
        <a:lstStyle/>
        <a:p>
          <a:r>
            <a:rPr lang="en-US" dirty="0"/>
            <a:t>Personal details and work experience</a:t>
          </a:r>
        </a:p>
      </dgm:t>
    </dgm:pt>
    <dgm:pt modelId="{7587DAED-C5CC-4370-9207-1AFEEBA3D328}" type="parTrans" cxnId="{A76E2325-6FB9-48FB-A13E-5B4CCEB35FC8}">
      <dgm:prSet/>
      <dgm:spPr/>
      <dgm:t>
        <a:bodyPr/>
        <a:lstStyle/>
        <a:p>
          <a:endParaRPr lang="en-US"/>
        </a:p>
      </dgm:t>
    </dgm:pt>
    <dgm:pt modelId="{D246E7D2-A768-43B4-A41A-901EFB150959}" type="sibTrans" cxnId="{A76E2325-6FB9-48FB-A13E-5B4CCEB35FC8}">
      <dgm:prSet/>
      <dgm:spPr/>
      <dgm:t>
        <a:bodyPr/>
        <a:lstStyle/>
        <a:p>
          <a:endParaRPr lang="en-US"/>
        </a:p>
      </dgm:t>
    </dgm:pt>
    <dgm:pt modelId="{FB217712-4380-44CA-BFEA-EAD6DA804034}">
      <dgm:prSet phldrT="[Text]"/>
      <dgm:spPr/>
      <dgm:t>
        <a:bodyPr/>
        <a:lstStyle/>
        <a:p>
          <a:r>
            <a:rPr lang="en-US" dirty="0"/>
            <a:t>Current job in company</a:t>
          </a:r>
        </a:p>
      </dgm:t>
    </dgm:pt>
    <dgm:pt modelId="{4B1AB5F9-073B-4E3D-84B7-0004B05B0344}" type="parTrans" cxnId="{6D51E175-AFFB-48C2-8336-EE5C2E36B8CB}">
      <dgm:prSet/>
      <dgm:spPr/>
      <dgm:t>
        <a:bodyPr/>
        <a:lstStyle/>
        <a:p>
          <a:endParaRPr lang="en-US"/>
        </a:p>
      </dgm:t>
    </dgm:pt>
    <dgm:pt modelId="{C906FA1A-C362-4DF1-9DF6-C84922A630CF}" type="sibTrans" cxnId="{6D51E175-AFFB-48C2-8336-EE5C2E36B8CB}">
      <dgm:prSet/>
      <dgm:spPr/>
      <dgm:t>
        <a:bodyPr/>
        <a:lstStyle/>
        <a:p>
          <a:endParaRPr lang="en-US"/>
        </a:p>
      </dgm:t>
    </dgm:pt>
    <dgm:pt modelId="{FD7CD28E-AD6E-421E-9E67-8A2AF7644A83}">
      <dgm:prSet phldrT="[Text]"/>
      <dgm:spPr/>
      <dgm:t>
        <a:bodyPr/>
        <a:lstStyle/>
        <a:p>
          <a:r>
            <a:rPr lang="en-US" dirty="0"/>
            <a:t>Opinion about working in the company</a:t>
          </a:r>
        </a:p>
      </dgm:t>
    </dgm:pt>
    <dgm:pt modelId="{FFE451BE-A4DE-4E9D-B337-EF2A2D6CA16C}" type="parTrans" cxnId="{866AA330-E275-4121-803C-BA378F3BD35E}">
      <dgm:prSet/>
      <dgm:spPr/>
      <dgm:t>
        <a:bodyPr/>
        <a:lstStyle/>
        <a:p>
          <a:endParaRPr lang="en-US"/>
        </a:p>
      </dgm:t>
    </dgm:pt>
    <dgm:pt modelId="{92A55C1D-08A6-4004-80C8-DBA1D748FE4B}" type="sibTrans" cxnId="{866AA330-E275-4121-803C-BA378F3BD35E}">
      <dgm:prSet/>
      <dgm:spPr/>
      <dgm:t>
        <a:bodyPr/>
        <a:lstStyle/>
        <a:p>
          <a:endParaRPr lang="en-US"/>
        </a:p>
      </dgm:t>
    </dgm:pt>
    <dgm:pt modelId="{EF988675-B77F-4C2C-A0BD-F69F6B378E8B}" type="pres">
      <dgm:prSet presAssocID="{4F109992-8E77-4E45-8C40-E9B164B1E17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96BBF88-70DC-438A-A211-99A2E26968B8}" type="pres">
      <dgm:prSet presAssocID="{8ADFB9A5-76E3-430F-8F3C-EDC05B72A50E}" presName="root1" presStyleCnt="0"/>
      <dgm:spPr/>
    </dgm:pt>
    <dgm:pt modelId="{C2E82343-DBE1-4E45-935D-F275C9C57A68}" type="pres">
      <dgm:prSet presAssocID="{8ADFB9A5-76E3-430F-8F3C-EDC05B72A50E}" presName="LevelOneTextNode" presStyleLbl="node0" presStyleIdx="0" presStyleCnt="1">
        <dgm:presLayoutVars>
          <dgm:chPref val="3"/>
        </dgm:presLayoutVars>
      </dgm:prSet>
      <dgm:spPr/>
    </dgm:pt>
    <dgm:pt modelId="{3C3A39FE-CC56-42AC-A16D-814A6FD971FE}" type="pres">
      <dgm:prSet presAssocID="{8ADFB9A5-76E3-430F-8F3C-EDC05B72A50E}" presName="level2hierChild" presStyleCnt="0"/>
      <dgm:spPr/>
    </dgm:pt>
    <dgm:pt modelId="{14392AAF-49BD-4C29-852F-22D84E2DDFA5}" type="pres">
      <dgm:prSet presAssocID="{7587DAED-C5CC-4370-9207-1AFEEBA3D328}" presName="conn2-1" presStyleLbl="parChTrans1D2" presStyleIdx="0" presStyleCnt="3"/>
      <dgm:spPr/>
    </dgm:pt>
    <dgm:pt modelId="{BC692BCF-8E7A-47E6-AB46-6444FBDC7EF0}" type="pres">
      <dgm:prSet presAssocID="{7587DAED-C5CC-4370-9207-1AFEEBA3D328}" presName="connTx" presStyleLbl="parChTrans1D2" presStyleIdx="0" presStyleCnt="3"/>
      <dgm:spPr/>
    </dgm:pt>
    <dgm:pt modelId="{6340BC18-661A-431B-A336-C74A2082A1C5}" type="pres">
      <dgm:prSet presAssocID="{DFA70CD2-BE8B-4048-8E69-2A8809F66CF9}" presName="root2" presStyleCnt="0"/>
      <dgm:spPr/>
    </dgm:pt>
    <dgm:pt modelId="{A37277B3-C2F8-45EE-BA66-E3CE0C696172}" type="pres">
      <dgm:prSet presAssocID="{DFA70CD2-BE8B-4048-8E69-2A8809F66CF9}" presName="LevelTwoTextNode" presStyleLbl="node2" presStyleIdx="0" presStyleCnt="3">
        <dgm:presLayoutVars>
          <dgm:chPref val="3"/>
        </dgm:presLayoutVars>
      </dgm:prSet>
      <dgm:spPr/>
    </dgm:pt>
    <dgm:pt modelId="{0AC3238F-0907-40CE-A63D-98EDB04ABBF8}" type="pres">
      <dgm:prSet presAssocID="{DFA70CD2-BE8B-4048-8E69-2A8809F66CF9}" presName="level3hierChild" presStyleCnt="0"/>
      <dgm:spPr/>
    </dgm:pt>
    <dgm:pt modelId="{FDC7C197-C089-4648-8408-CC7E8A14F3DF}" type="pres">
      <dgm:prSet presAssocID="{4B1AB5F9-073B-4E3D-84B7-0004B05B0344}" presName="conn2-1" presStyleLbl="parChTrans1D2" presStyleIdx="1" presStyleCnt="3"/>
      <dgm:spPr/>
    </dgm:pt>
    <dgm:pt modelId="{A3FAB0A9-4581-4522-8B9A-2E6512560D30}" type="pres">
      <dgm:prSet presAssocID="{4B1AB5F9-073B-4E3D-84B7-0004B05B0344}" presName="connTx" presStyleLbl="parChTrans1D2" presStyleIdx="1" presStyleCnt="3"/>
      <dgm:spPr/>
    </dgm:pt>
    <dgm:pt modelId="{8C071C5C-09C7-4666-81F3-F6371CB77D0B}" type="pres">
      <dgm:prSet presAssocID="{FB217712-4380-44CA-BFEA-EAD6DA804034}" presName="root2" presStyleCnt="0"/>
      <dgm:spPr/>
    </dgm:pt>
    <dgm:pt modelId="{46EA7E71-DBEC-4583-954E-7EB8F1516BE1}" type="pres">
      <dgm:prSet presAssocID="{FB217712-4380-44CA-BFEA-EAD6DA804034}" presName="LevelTwoTextNode" presStyleLbl="node2" presStyleIdx="1" presStyleCnt="3">
        <dgm:presLayoutVars>
          <dgm:chPref val="3"/>
        </dgm:presLayoutVars>
      </dgm:prSet>
      <dgm:spPr/>
    </dgm:pt>
    <dgm:pt modelId="{B090A6B2-AF79-4D18-A6FE-C94C63160991}" type="pres">
      <dgm:prSet presAssocID="{FB217712-4380-44CA-BFEA-EAD6DA804034}" presName="level3hierChild" presStyleCnt="0"/>
      <dgm:spPr/>
    </dgm:pt>
    <dgm:pt modelId="{C7D4057B-A52F-482F-B155-97415C88BF7E}" type="pres">
      <dgm:prSet presAssocID="{FFE451BE-A4DE-4E9D-B337-EF2A2D6CA16C}" presName="conn2-1" presStyleLbl="parChTrans1D2" presStyleIdx="2" presStyleCnt="3"/>
      <dgm:spPr/>
    </dgm:pt>
    <dgm:pt modelId="{D01EB041-6A7E-401C-ADE7-5480D79265BE}" type="pres">
      <dgm:prSet presAssocID="{FFE451BE-A4DE-4E9D-B337-EF2A2D6CA16C}" presName="connTx" presStyleLbl="parChTrans1D2" presStyleIdx="2" presStyleCnt="3"/>
      <dgm:spPr/>
    </dgm:pt>
    <dgm:pt modelId="{E9724CE0-C71B-4514-AE98-6A654F5B67A5}" type="pres">
      <dgm:prSet presAssocID="{FD7CD28E-AD6E-421E-9E67-8A2AF7644A83}" presName="root2" presStyleCnt="0"/>
      <dgm:spPr/>
    </dgm:pt>
    <dgm:pt modelId="{025107CB-AA06-4348-BEA4-FAEE01F2A7C8}" type="pres">
      <dgm:prSet presAssocID="{FD7CD28E-AD6E-421E-9E67-8A2AF7644A83}" presName="LevelTwoTextNode" presStyleLbl="node2" presStyleIdx="2" presStyleCnt="3">
        <dgm:presLayoutVars>
          <dgm:chPref val="3"/>
        </dgm:presLayoutVars>
      </dgm:prSet>
      <dgm:spPr/>
    </dgm:pt>
    <dgm:pt modelId="{0AC21ED2-268A-47EE-9B1D-D9944305E4D5}" type="pres">
      <dgm:prSet presAssocID="{FD7CD28E-AD6E-421E-9E67-8A2AF7644A83}" presName="level3hierChild" presStyleCnt="0"/>
      <dgm:spPr/>
    </dgm:pt>
  </dgm:ptLst>
  <dgm:cxnLst>
    <dgm:cxn modelId="{4D84A812-7496-46FC-A04B-55732B42FAA2}" type="presOf" srcId="{FFE451BE-A4DE-4E9D-B337-EF2A2D6CA16C}" destId="{D01EB041-6A7E-401C-ADE7-5480D79265BE}" srcOrd="1" destOrd="0" presId="urn:microsoft.com/office/officeart/2008/layout/HorizontalMultiLevelHierarchy"/>
    <dgm:cxn modelId="{EF751C15-E32E-48E1-A81C-E2D035DB143F}" type="presOf" srcId="{4F109992-8E77-4E45-8C40-E9B164B1E177}" destId="{EF988675-B77F-4C2C-A0BD-F69F6B378E8B}" srcOrd="0" destOrd="0" presId="urn:microsoft.com/office/officeart/2008/layout/HorizontalMultiLevelHierarchy"/>
    <dgm:cxn modelId="{C07FE515-662C-4836-BBB6-1D036E3FAE87}" type="presOf" srcId="{4B1AB5F9-073B-4E3D-84B7-0004B05B0344}" destId="{FDC7C197-C089-4648-8408-CC7E8A14F3DF}" srcOrd="0" destOrd="0" presId="urn:microsoft.com/office/officeart/2008/layout/HorizontalMultiLevelHierarchy"/>
    <dgm:cxn modelId="{1C52B51C-2C55-4D5B-B2CE-B830A57931F1}" type="presOf" srcId="{4B1AB5F9-073B-4E3D-84B7-0004B05B0344}" destId="{A3FAB0A9-4581-4522-8B9A-2E6512560D30}" srcOrd="1" destOrd="0" presId="urn:microsoft.com/office/officeart/2008/layout/HorizontalMultiLevelHierarchy"/>
    <dgm:cxn modelId="{E1272921-94DF-431D-8603-F32A20F957E0}" srcId="{4F109992-8E77-4E45-8C40-E9B164B1E177}" destId="{8ADFB9A5-76E3-430F-8F3C-EDC05B72A50E}" srcOrd="0" destOrd="0" parTransId="{5F5C7A5F-B4DE-452D-8578-CDA9C68CBFE3}" sibTransId="{47BB28C5-EB87-4BBD-8920-53A832029085}"/>
    <dgm:cxn modelId="{A76E2325-6FB9-48FB-A13E-5B4CCEB35FC8}" srcId="{8ADFB9A5-76E3-430F-8F3C-EDC05B72A50E}" destId="{DFA70CD2-BE8B-4048-8E69-2A8809F66CF9}" srcOrd="0" destOrd="0" parTransId="{7587DAED-C5CC-4370-9207-1AFEEBA3D328}" sibTransId="{D246E7D2-A768-43B4-A41A-901EFB150959}"/>
    <dgm:cxn modelId="{F52FCE2F-FBF4-4DE0-B7BA-CB0CFE21F732}" type="presOf" srcId="{7587DAED-C5CC-4370-9207-1AFEEBA3D328}" destId="{BC692BCF-8E7A-47E6-AB46-6444FBDC7EF0}" srcOrd="1" destOrd="0" presId="urn:microsoft.com/office/officeart/2008/layout/HorizontalMultiLevelHierarchy"/>
    <dgm:cxn modelId="{866AA330-E275-4121-803C-BA378F3BD35E}" srcId="{8ADFB9A5-76E3-430F-8F3C-EDC05B72A50E}" destId="{FD7CD28E-AD6E-421E-9E67-8A2AF7644A83}" srcOrd="2" destOrd="0" parTransId="{FFE451BE-A4DE-4E9D-B337-EF2A2D6CA16C}" sibTransId="{92A55C1D-08A6-4004-80C8-DBA1D748FE4B}"/>
    <dgm:cxn modelId="{0A1BDA61-3525-405F-A48A-AFAAD796B347}" type="presOf" srcId="{FB217712-4380-44CA-BFEA-EAD6DA804034}" destId="{46EA7E71-DBEC-4583-954E-7EB8F1516BE1}" srcOrd="0" destOrd="0" presId="urn:microsoft.com/office/officeart/2008/layout/HorizontalMultiLevelHierarchy"/>
    <dgm:cxn modelId="{6D51E175-AFFB-48C2-8336-EE5C2E36B8CB}" srcId="{8ADFB9A5-76E3-430F-8F3C-EDC05B72A50E}" destId="{FB217712-4380-44CA-BFEA-EAD6DA804034}" srcOrd="1" destOrd="0" parTransId="{4B1AB5F9-073B-4E3D-84B7-0004B05B0344}" sibTransId="{C906FA1A-C362-4DF1-9DF6-C84922A630CF}"/>
    <dgm:cxn modelId="{16D95A87-23E5-4E2E-8C1B-A4B2AAC97473}" type="presOf" srcId="{FD7CD28E-AD6E-421E-9E67-8A2AF7644A83}" destId="{025107CB-AA06-4348-BEA4-FAEE01F2A7C8}" srcOrd="0" destOrd="0" presId="urn:microsoft.com/office/officeart/2008/layout/HorizontalMultiLevelHierarchy"/>
    <dgm:cxn modelId="{55788692-7881-4D91-8EB2-A427AAD772AD}" type="presOf" srcId="{FFE451BE-A4DE-4E9D-B337-EF2A2D6CA16C}" destId="{C7D4057B-A52F-482F-B155-97415C88BF7E}" srcOrd="0" destOrd="0" presId="urn:microsoft.com/office/officeart/2008/layout/HorizontalMultiLevelHierarchy"/>
    <dgm:cxn modelId="{8D7F6EDC-754E-4660-926C-1CEBCF1CB741}" type="presOf" srcId="{8ADFB9A5-76E3-430F-8F3C-EDC05B72A50E}" destId="{C2E82343-DBE1-4E45-935D-F275C9C57A68}" srcOrd="0" destOrd="0" presId="urn:microsoft.com/office/officeart/2008/layout/HorizontalMultiLevelHierarchy"/>
    <dgm:cxn modelId="{2ECCDDF7-EDB3-47B7-8444-3F4122669EAD}" type="presOf" srcId="{DFA70CD2-BE8B-4048-8E69-2A8809F66CF9}" destId="{A37277B3-C2F8-45EE-BA66-E3CE0C696172}" srcOrd="0" destOrd="0" presId="urn:microsoft.com/office/officeart/2008/layout/HorizontalMultiLevelHierarchy"/>
    <dgm:cxn modelId="{C96441F9-E522-437F-BC53-0D29B7B6796D}" type="presOf" srcId="{7587DAED-C5CC-4370-9207-1AFEEBA3D328}" destId="{14392AAF-49BD-4C29-852F-22D84E2DDFA5}" srcOrd="0" destOrd="0" presId="urn:microsoft.com/office/officeart/2008/layout/HorizontalMultiLevelHierarchy"/>
    <dgm:cxn modelId="{59FE455D-B7CF-4C71-8FD1-D1DE3DEC084C}" type="presParOf" srcId="{EF988675-B77F-4C2C-A0BD-F69F6B378E8B}" destId="{896BBF88-70DC-438A-A211-99A2E26968B8}" srcOrd="0" destOrd="0" presId="urn:microsoft.com/office/officeart/2008/layout/HorizontalMultiLevelHierarchy"/>
    <dgm:cxn modelId="{B920E437-3E36-4F1E-BAEF-D65F5A72668B}" type="presParOf" srcId="{896BBF88-70DC-438A-A211-99A2E26968B8}" destId="{C2E82343-DBE1-4E45-935D-F275C9C57A68}" srcOrd="0" destOrd="0" presId="urn:microsoft.com/office/officeart/2008/layout/HorizontalMultiLevelHierarchy"/>
    <dgm:cxn modelId="{D605CBB2-D288-495B-AE80-A39325C26294}" type="presParOf" srcId="{896BBF88-70DC-438A-A211-99A2E26968B8}" destId="{3C3A39FE-CC56-42AC-A16D-814A6FD971FE}" srcOrd="1" destOrd="0" presId="urn:microsoft.com/office/officeart/2008/layout/HorizontalMultiLevelHierarchy"/>
    <dgm:cxn modelId="{9FF1ACA9-6161-4B81-9424-396DA59A708A}" type="presParOf" srcId="{3C3A39FE-CC56-42AC-A16D-814A6FD971FE}" destId="{14392AAF-49BD-4C29-852F-22D84E2DDFA5}" srcOrd="0" destOrd="0" presId="urn:microsoft.com/office/officeart/2008/layout/HorizontalMultiLevelHierarchy"/>
    <dgm:cxn modelId="{470C8BED-24A9-46B8-8F4F-EE7083B90ED1}" type="presParOf" srcId="{14392AAF-49BD-4C29-852F-22D84E2DDFA5}" destId="{BC692BCF-8E7A-47E6-AB46-6444FBDC7EF0}" srcOrd="0" destOrd="0" presId="urn:microsoft.com/office/officeart/2008/layout/HorizontalMultiLevelHierarchy"/>
    <dgm:cxn modelId="{8224C0AC-733D-4B52-9B7A-ADBA28FDD64F}" type="presParOf" srcId="{3C3A39FE-CC56-42AC-A16D-814A6FD971FE}" destId="{6340BC18-661A-431B-A336-C74A2082A1C5}" srcOrd="1" destOrd="0" presId="urn:microsoft.com/office/officeart/2008/layout/HorizontalMultiLevelHierarchy"/>
    <dgm:cxn modelId="{B033824A-1683-42B2-BA71-B44385FC0471}" type="presParOf" srcId="{6340BC18-661A-431B-A336-C74A2082A1C5}" destId="{A37277B3-C2F8-45EE-BA66-E3CE0C696172}" srcOrd="0" destOrd="0" presId="urn:microsoft.com/office/officeart/2008/layout/HorizontalMultiLevelHierarchy"/>
    <dgm:cxn modelId="{A3909533-D5B8-4D01-A584-090488487F21}" type="presParOf" srcId="{6340BC18-661A-431B-A336-C74A2082A1C5}" destId="{0AC3238F-0907-40CE-A63D-98EDB04ABBF8}" srcOrd="1" destOrd="0" presId="urn:microsoft.com/office/officeart/2008/layout/HorizontalMultiLevelHierarchy"/>
    <dgm:cxn modelId="{156BF9E2-9D58-4CD9-9C8C-B39E3A99912C}" type="presParOf" srcId="{3C3A39FE-CC56-42AC-A16D-814A6FD971FE}" destId="{FDC7C197-C089-4648-8408-CC7E8A14F3DF}" srcOrd="2" destOrd="0" presId="urn:microsoft.com/office/officeart/2008/layout/HorizontalMultiLevelHierarchy"/>
    <dgm:cxn modelId="{5CDF4FD9-9FAA-4E1E-99CA-168DD7231654}" type="presParOf" srcId="{FDC7C197-C089-4648-8408-CC7E8A14F3DF}" destId="{A3FAB0A9-4581-4522-8B9A-2E6512560D30}" srcOrd="0" destOrd="0" presId="urn:microsoft.com/office/officeart/2008/layout/HorizontalMultiLevelHierarchy"/>
    <dgm:cxn modelId="{7364D0BF-195F-40E5-A29A-DFFBD0BD2B38}" type="presParOf" srcId="{3C3A39FE-CC56-42AC-A16D-814A6FD971FE}" destId="{8C071C5C-09C7-4666-81F3-F6371CB77D0B}" srcOrd="3" destOrd="0" presId="urn:microsoft.com/office/officeart/2008/layout/HorizontalMultiLevelHierarchy"/>
    <dgm:cxn modelId="{FC5D3CAC-6BE3-421B-9043-E8A35CA4B872}" type="presParOf" srcId="{8C071C5C-09C7-4666-81F3-F6371CB77D0B}" destId="{46EA7E71-DBEC-4583-954E-7EB8F1516BE1}" srcOrd="0" destOrd="0" presId="urn:microsoft.com/office/officeart/2008/layout/HorizontalMultiLevelHierarchy"/>
    <dgm:cxn modelId="{F1E94144-F196-425E-94AD-F4DFA6DBC87F}" type="presParOf" srcId="{8C071C5C-09C7-4666-81F3-F6371CB77D0B}" destId="{B090A6B2-AF79-4D18-A6FE-C94C63160991}" srcOrd="1" destOrd="0" presId="urn:microsoft.com/office/officeart/2008/layout/HorizontalMultiLevelHierarchy"/>
    <dgm:cxn modelId="{08D9B206-3FCC-4714-ACE6-2CF4154CB2C5}" type="presParOf" srcId="{3C3A39FE-CC56-42AC-A16D-814A6FD971FE}" destId="{C7D4057B-A52F-482F-B155-97415C88BF7E}" srcOrd="4" destOrd="0" presId="urn:microsoft.com/office/officeart/2008/layout/HorizontalMultiLevelHierarchy"/>
    <dgm:cxn modelId="{32A26395-96B0-414B-BF94-272A1E43668D}" type="presParOf" srcId="{C7D4057B-A52F-482F-B155-97415C88BF7E}" destId="{D01EB041-6A7E-401C-ADE7-5480D79265BE}" srcOrd="0" destOrd="0" presId="urn:microsoft.com/office/officeart/2008/layout/HorizontalMultiLevelHierarchy"/>
    <dgm:cxn modelId="{435B2B3A-A033-4DC8-905E-DE757AFD9C27}" type="presParOf" srcId="{3C3A39FE-CC56-42AC-A16D-814A6FD971FE}" destId="{E9724CE0-C71B-4514-AE98-6A654F5B67A5}" srcOrd="5" destOrd="0" presId="urn:microsoft.com/office/officeart/2008/layout/HorizontalMultiLevelHierarchy"/>
    <dgm:cxn modelId="{00D2D516-5A27-4114-9089-786C13A549A3}" type="presParOf" srcId="{E9724CE0-C71B-4514-AE98-6A654F5B67A5}" destId="{025107CB-AA06-4348-BEA4-FAEE01F2A7C8}" srcOrd="0" destOrd="0" presId="urn:microsoft.com/office/officeart/2008/layout/HorizontalMultiLevelHierarchy"/>
    <dgm:cxn modelId="{4CDEFA25-38C4-4C81-8D01-4D48B009EE13}" type="presParOf" srcId="{E9724CE0-C71B-4514-AE98-6A654F5B67A5}" destId="{0AC21ED2-268A-47EE-9B1D-D9944305E4D5}" srcOrd="1" destOrd="0" presId="urn:microsoft.com/office/officeart/2008/layout/HorizontalMultiLevelHierarchy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A92F47-DD7B-4770-B25E-2557C2B229DC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66F284-799F-4067-9ADA-719A16CB56D0}">
      <dgm:prSet phldrT="[Text]"/>
      <dgm:spPr/>
      <dgm:t>
        <a:bodyPr/>
        <a:lstStyle/>
        <a:p>
          <a:r>
            <a:rPr lang="en-US" dirty="0"/>
            <a:t>Web developer 1</a:t>
          </a:r>
        </a:p>
      </dgm:t>
    </dgm:pt>
    <dgm:pt modelId="{1DBF686C-2CB7-45B5-8F21-E2FE16289DB8}" type="parTrans" cxnId="{9D24C511-A2D9-49A2-BAF9-275ED0729354}">
      <dgm:prSet/>
      <dgm:spPr/>
      <dgm:t>
        <a:bodyPr/>
        <a:lstStyle/>
        <a:p>
          <a:endParaRPr lang="en-US"/>
        </a:p>
      </dgm:t>
    </dgm:pt>
    <dgm:pt modelId="{43057728-C26D-4A69-A7A0-589BF70AEE40}" type="sibTrans" cxnId="{9D24C511-A2D9-49A2-BAF9-275ED0729354}">
      <dgm:prSet/>
      <dgm:spPr/>
      <dgm:t>
        <a:bodyPr/>
        <a:lstStyle/>
        <a:p>
          <a:endParaRPr lang="en-US"/>
        </a:p>
      </dgm:t>
    </dgm:pt>
    <dgm:pt modelId="{008247A2-6D24-41A9-B1F2-8F156D78473E}">
      <dgm:prSet phldrT="[Text]"/>
      <dgm:spPr/>
      <dgm:t>
        <a:bodyPr/>
        <a:lstStyle/>
        <a:p>
          <a:r>
            <a:rPr lang="en-US" dirty="0"/>
            <a:t>Personal details and work experience</a:t>
          </a:r>
        </a:p>
      </dgm:t>
    </dgm:pt>
    <dgm:pt modelId="{8139CCB3-500B-489E-A36D-7A51A5F94D40}" type="parTrans" cxnId="{0432EDEF-3C72-4116-B162-CAB8B5DD5648}">
      <dgm:prSet/>
      <dgm:spPr/>
      <dgm:t>
        <a:bodyPr/>
        <a:lstStyle/>
        <a:p>
          <a:endParaRPr lang="en-US"/>
        </a:p>
      </dgm:t>
    </dgm:pt>
    <dgm:pt modelId="{6C29F8FE-79FB-49E5-AEE3-53811B4B550D}" type="sibTrans" cxnId="{0432EDEF-3C72-4116-B162-CAB8B5DD5648}">
      <dgm:prSet/>
      <dgm:spPr/>
      <dgm:t>
        <a:bodyPr/>
        <a:lstStyle/>
        <a:p>
          <a:endParaRPr lang="en-US"/>
        </a:p>
      </dgm:t>
    </dgm:pt>
    <dgm:pt modelId="{67002150-E49E-4AED-994A-FCC1D97771D0}">
      <dgm:prSet phldrT="[Text]"/>
      <dgm:spPr/>
      <dgm:t>
        <a:bodyPr/>
        <a:lstStyle/>
        <a:p>
          <a:r>
            <a:rPr lang="en-US" dirty="0"/>
            <a:t>Current job in company</a:t>
          </a:r>
        </a:p>
      </dgm:t>
    </dgm:pt>
    <dgm:pt modelId="{50990F00-3357-4A93-94D9-87A982FB47BA}" type="parTrans" cxnId="{4672AE10-2F12-48C1-BADD-E51C8EEBB12E}">
      <dgm:prSet/>
      <dgm:spPr/>
      <dgm:t>
        <a:bodyPr/>
        <a:lstStyle/>
        <a:p>
          <a:endParaRPr lang="en-US"/>
        </a:p>
      </dgm:t>
    </dgm:pt>
    <dgm:pt modelId="{31CBE1FD-18B3-4259-AA42-EA1562D66B91}" type="sibTrans" cxnId="{4672AE10-2F12-48C1-BADD-E51C8EEBB12E}">
      <dgm:prSet/>
      <dgm:spPr/>
      <dgm:t>
        <a:bodyPr/>
        <a:lstStyle/>
        <a:p>
          <a:endParaRPr lang="en-US"/>
        </a:p>
      </dgm:t>
    </dgm:pt>
    <dgm:pt modelId="{F02476A8-6E70-4E45-8162-4C4C067E050C}">
      <dgm:prSet phldrT="[Text]"/>
      <dgm:spPr/>
      <dgm:t>
        <a:bodyPr/>
        <a:lstStyle/>
        <a:p>
          <a:r>
            <a:rPr lang="en-US" dirty="0"/>
            <a:t>Opinion about working in the company</a:t>
          </a:r>
        </a:p>
      </dgm:t>
    </dgm:pt>
    <dgm:pt modelId="{B4FB5052-7B00-415E-8107-799ABA8AC991}" type="parTrans" cxnId="{A347AB13-FD9A-4649-A731-CD447E9AE65A}">
      <dgm:prSet/>
      <dgm:spPr/>
      <dgm:t>
        <a:bodyPr/>
        <a:lstStyle/>
        <a:p>
          <a:endParaRPr lang="en-US"/>
        </a:p>
      </dgm:t>
    </dgm:pt>
    <dgm:pt modelId="{0F196E7A-D54C-4A93-8DFC-2A238DBA041F}" type="sibTrans" cxnId="{A347AB13-FD9A-4649-A731-CD447E9AE65A}">
      <dgm:prSet/>
      <dgm:spPr/>
      <dgm:t>
        <a:bodyPr/>
        <a:lstStyle/>
        <a:p>
          <a:endParaRPr lang="en-US"/>
        </a:p>
      </dgm:t>
    </dgm:pt>
    <dgm:pt modelId="{2B614140-19E2-423C-B18D-2818D578AC10}" type="pres">
      <dgm:prSet presAssocID="{5FA92F47-DD7B-4770-B25E-2557C2B229D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D7B9CE7-DE66-4C51-B319-B568C8C96792}" type="pres">
      <dgm:prSet presAssocID="{A666F284-799F-4067-9ADA-719A16CB56D0}" presName="root1" presStyleCnt="0"/>
      <dgm:spPr/>
    </dgm:pt>
    <dgm:pt modelId="{0DEEE7DE-5B48-4035-8BDA-E0A1F48B8090}" type="pres">
      <dgm:prSet presAssocID="{A666F284-799F-4067-9ADA-719A16CB56D0}" presName="LevelOneTextNode" presStyleLbl="node0" presStyleIdx="0" presStyleCnt="1" custScaleX="134661">
        <dgm:presLayoutVars>
          <dgm:chPref val="3"/>
        </dgm:presLayoutVars>
      </dgm:prSet>
      <dgm:spPr/>
    </dgm:pt>
    <dgm:pt modelId="{799D2240-6CF3-4936-AFC1-E52FD65D8EFB}" type="pres">
      <dgm:prSet presAssocID="{A666F284-799F-4067-9ADA-719A16CB56D0}" presName="level2hierChild" presStyleCnt="0"/>
      <dgm:spPr/>
    </dgm:pt>
    <dgm:pt modelId="{3FC28CB4-33A1-40AF-BAB9-D0A00681C09E}" type="pres">
      <dgm:prSet presAssocID="{8139CCB3-500B-489E-A36D-7A51A5F94D40}" presName="conn2-1" presStyleLbl="parChTrans1D2" presStyleIdx="0" presStyleCnt="3"/>
      <dgm:spPr/>
    </dgm:pt>
    <dgm:pt modelId="{BEFBE238-27F3-447E-B70C-405399BC729C}" type="pres">
      <dgm:prSet presAssocID="{8139CCB3-500B-489E-A36D-7A51A5F94D40}" presName="connTx" presStyleLbl="parChTrans1D2" presStyleIdx="0" presStyleCnt="3"/>
      <dgm:spPr/>
    </dgm:pt>
    <dgm:pt modelId="{B2910685-8510-4C7B-8EF8-D96378D1F69C}" type="pres">
      <dgm:prSet presAssocID="{008247A2-6D24-41A9-B1F2-8F156D78473E}" presName="root2" presStyleCnt="0"/>
      <dgm:spPr/>
    </dgm:pt>
    <dgm:pt modelId="{F37191C8-F969-49AB-9423-BACBB4A8DDFF}" type="pres">
      <dgm:prSet presAssocID="{008247A2-6D24-41A9-B1F2-8F156D78473E}" presName="LevelTwoTextNode" presStyleLbl="node2" presStyleIdx="0" presStyleCnt="3" custLinFactNeighborY="-11378">
        <dgm:presLayoutVars>
          <dgm:chPref val="3"/>
        </dgm:presLayoutVars>
      </dgm:prSet>
      <dgm:spPr/>
    </dgm:pt>
    <dgm:pt modelId="{80BACD6B-E73A-439A-BEE6-E4661ED8AD9C}" type="pres">
      <dgm:prSet presAssocID="{008247A2-6D24-41A9-B1F2-8F156D78473E}" presName="level3hierChild" presStyleCnt="0"/>
      <dgm:spPr/>
    </dgm:pt>
    <dgm:pt modelId="{519808C0-5436-43C7-951B-C580121A1C2D}" type="pres">
      <dgm:prSet presAssocID="{50990F00-3357-4A93-94D9-87A982FB47BA}" presName="conn2-1" presStyleLbl="parChTrans1D2" presStyleIdx="1" presStyleCnt="3"/>
      <dgm:spPr/>
    </dgm:pt>
    <dgm:pt modelId="{77E6CEE5-61A3-445F-B0F2-4212BE10A6A1}" type="pres">
      <dgm:prSet presAssocID="{50990F00-3357-4A93-94D9-87A982FB47BA}" presName="connTx" presStyleLbl="parChTrans1D2" presStyleIdx="1" presStyleCnt="3"/>
      <dgm:spPr/>
    </dgm:pt>
    <dgm:pt modelId="{DF92738A-CFA6-4DDB-87D3-DD48D593E292}" type="pres">
      <dgm:prSet presAssocID="{67002150-E49E-4AED-994A-FCC1D97771D0}" presName="root2" presStyleCnt="0"/>
      <dgm:spPr/>
    </dgm:pt>
    <dgm:pt modelId="{C4E8A80A-4B56-4206-9251-D8CC97AB35DB}" type="pres">
      <dgm:prSet presAssocID="{67002150-E49E-4AED-994A-FCC1D97771D0}" presName="LevelTwoTextNode" presStyleLbl="node2" presStyleIdx="1" presStyleCnt="3" custScaleY="106877">
        <dgm:presLayoutVars>
          <dgm:chPref val="3"/>
        </dgm:presLayoutVars>
      </dgm:prSet>
      <dgm:spPr/>
    </dgm:pt>
    <dgm:pt modelId="{A7329AA5-06E9-4EB6-9E21-A489847709F4}" type="pres">
      <dgm:prSet presAssocID="{67002150-E49E-4AED-994A-FCC1D97771D0}" presName="level3hierChild" presStyleCnt="0"/>
      <dgm:spPr/>
    </dgm:pt>
    <dgm:pt modelId="{E13C6E0C-CA8E-437A-9BDB-83A4F4BAB702}" type="pres">
      <dgm:prSet presAssocID="{B4FB5052-7B00-415E-8107-799ABA8AC991}" presName="conn2-1" presStyleLbl="parChTrans1D2" presStyleIdx="2" presStyleCnt="3"/>
      <dgm:spPr/>
    </dgm:pt>
    <dgm:pt modelId="{AC6B449F-415F-4E8B-86DF-B74B5E39DB44}" type="pres">
      <dgm:prSet presAssocID="{B4FB5052-7B00-415E-8107-799ABA8AC991}" presName="connTx" presStyleLbl="parChTrans1D2" presStyleIdx="2" presStyleCnt="3"/>
      <dgm:spPr/>
    </dgm:pt>
    <dgm:pt modelId="{54738FBA-D6F7-4086-8864-BC264086F5DB}" type="pres">
      <dgm:prSet presAssocID="{F02476A8-6E70-4E45-8162-4C4C067E050C}" presName="root2" presStyleCnt="0"/>
      <dgm:spPr/>
    </dgm:pt>
    <dgm:pt modelId="{46DF9E01-9BDB-46BF-AFBD-FFD27AF34A02}" type="pres">
      <dgm:prSet presAssocID="{F02476A8-6E70-4E45-8162-4C4C067E050C}" presName="LevelTwoTextNode" presStyleLbl="node2" presStyleIdx="2" presStyleCnt="3" custLinFactNeighborX="-2458" custLinFactNeighborY="1839">
        <dgm:presLayoutVars>
          <dgm:chPref val="3"/>
        </dgm:presLayoutVars>
      </dgm:prSet>
      <dgm:spPr/>
    </dgm:pt>
    <dgm:pt modelId="{16EB968C-A1E8-4992-B8BC-A90FA160564B}" type="pres">
      <dgm:prSet presAssocID="{F02476A8-6E70-4E45-8162-4C4C067E050C}" presName="level3hierChild" presStyleCnt="0"/>
      <dgm:spPr/>
    </dgm:pt>
  </dgm:ptLst>
  <dgm:cxnLst>
    <dgm:cxn modelId="{4672AE10-2F12-48C1-BADD-E51C8EEBB12E}" srcId="{A666F284-799F-4067-9ADA-719A16CB56D0}" destId="{67002150-E49E-4AED-994A-FCC1D97771D0}" srcOrd="1" destOrd="0" parTransId="{50990F00-3357-4A93-94D9-87A982FB47BA}" sibTransId="{31CBE1FD-18B3-4259-AA42-EA1562D66B91}"/>
    <dgm:cxn modelId="{9D24C511-A2D9-49A2-BAF9-275ED0729354}" srcId="{5FA92F47-DD7B-4770-B25E-2557C2B229DC}" destId="{A666F284-799F-4067-9ADA-719A16CB56D0}" srcOrd="0" destOrd="0" parTransId="{1DBF686C-2CB7-45B5-8F21-E2FE16289DB8}" sibTransId="{43057728-C26D-4A69-A7A0-589BF70AEE40}"/>
    <dgm:cxn modelId="{A347AB13-FD9A-4649-A731-CD447E9AE65A}" srcId="{A666F284-799F-4067-9ADA-719A16CB56D0}" destId="{F02476A8-6E70-4E45-8162-4C4C067E050C}" srcOrd="2" destOrd="0" parTransId="{B4FB5052-7B00-415E-8107-799ABA8AC991}" sibTransId="{0F196E7A-D54C-4A93-8DFC-2A238DBA041F}"/>
    <dgm:cxn modelId="{69422B35-E0DE-48A0-9933-81D73FA79B1E}" type="presOf" srcId="{50990F00-3357-4A93-94D9-87A982FB47BA}" destId="{519808C0-5436-43C7-951B-C580121A1C2D}" srcOrd="0" destOrd="0" presId="urn:microsoft.com/office/officeart/2008/layout/HorizontalMultiLevelHierarchy"/>
    <dgm:cxn modelId="{752DC035-C26D-45F8-AE79-44E99C0E55AE}" type="presOf" srcId="{008247A2-6D24-41A9-B1F2-8F156D78473E}" destId="{F37191C8-F969-49AB-9423-BACBB4A8DDFF}" srcOrd="0" destOrd="0" presId="urn:microsoft.com/office/officeart/2008/layout/HorizontalMultiLevelHierarchy"/>
    <dgm:cxn modelId="{A724B854-CFE8-4352-B34E-DEF727EA9030}" type="presOf" srcId="{5FA92F47-DD7B-4770-B25E-2557C2B229DC}" destId="{2B614140-19E2-423C-B18D-2818D578AC10}" srcOrd="0" destOrd="0" presId="urn:microsoft.com/office/officeart/2008/layout/HorizontalMultiLevelHierarchy"/>
    <dgm:cxn modelId="{45E4837C-D246-428F-8FF2-ED73A20C4CFC}" type="presOf" srcId="{8139CCB3-500B-489E-A36D-7A51A5F94D40}" destId="{3FC28CB4-33A1-40AF-BAB9-D0A00681C09E}" srcOrd="0" destOrd="0" presId="urn:microsoft.com/office/officeart/2008/layout/HorizontalMultiLevelHierarchy"/>
    <dgm:cxn modelId="{F91F549F-E04C-4A62-AB46-17020B83EFFC}" type="presOf" srcId="{67002150-E49E-4AED-994A-FCC1D97771D0}" destId="{C4E8A80A-4B56-4206-9251-D8CC97AB35DB}" srcOrd="0" destOrd="0" presId="urn:microsoft.com/office/officeart/2008/layout/HorizontalMultiLevelHierarchy"/>
    <dgm:cxn modelId="{940EF9A1-C47A-4A75-A414-E3CFF20B8ADC}" type="presOf" srcId="{50990F00-3357-4A93-94D9-87A982FB47BA}" destId="{77E6CEE5-61A3-445F-B0F2-4212BE10A6A1}" srcOrd="1" destOrd="0" presId="urn:microsoft.com/office/officeart/2008/layout/HorizontalMultiLevelHierarchy"/>
    <dgm:cxn modelId="{5A199AAC-4742-4E8C-AF80-76591EB9EB14}" type="presOf" srcId="{B4FB5052-7B00-415E-8107-799ABA8AC991}" destId="{E13C6E0C-CA8E-437A-9BDB-83A4F4BAB702}" srcOrd="0" destOrd="0" presId="urn:microsoft.com/office/officeart/2008/layout/HorizontalMultiLevelHierarchy"/>
    <dgm:cxn modelId="{F7961EB9-C090-4265-8B44-21808142D5FA}" type="presOf" srcId="{8139CCB3-500B-489E-A36D-7A51A5F94D40}" destId="{BEFBE238-27F3-447E-B70C-405399BC729C}" srcOrd="1" destOrd="0" presId="urn:microsoft.com/office/officeart/2008/layout/HorizontalMultiLevelHierarchy"/>
    <dgm:cxn modelId="{85DBDACF-302D-4D8D-8EA9-90B5A73F6FE7}" type="presOf" srcId="{B4FB5052-7B00-415E-8107-799ABA8AC991}" destId="{AC6B449F-415F-4E8B-86DF-B74B5E39DB44}" srcOrd="1" destOrd="0" presId="urn:microsoft.com/office/officeart/2008/layout/HorizontalMultiLevelHierarchy"/>
    <dgm:cxn modelId="{89AC88EA-DCB2-4816-9773-0AF1AC7B45B9}" type="presOf" srcId="{F02476A8-6E70-4E45-8162-4C4C067E050C}" destId="{46DF9E01-9BDB-46BF-AFBD-FFD27AF34A02}" srcOrd="0" destOrd="0" presId="urn:microsoft.com/office/officeart/2008/layout/HorizontalMultiLevelHierarchy"/>
    <dgm:cxn modelId="{0432EDEF-3C72-4116-B162-CAB8B5DD5648}" srcId="{A666F284-799F-4067-9ADA-719A16CB56D0}" destId="{008247A2-6D24-41A9-B1F2-8F156D78473E}" srcOrd="0" destOrd="0" parTransId="{8139CCB3-500B-489E-A36D-7A51A5F94D40}" sibTransId="{6C29F8FE-79FB-49E5-AEE3-53811B4B550D}"/>
    <dgm:cxn modelId="{A755FEF4-5FCB-4DF2-B52D-DBB9AA88E77C}" type="presOf" srcId="{A666F284-799F-4067-9ADA-719A16CB56D0}" destId="{0DEEE7DE-5B48-4035-8BDA-E0A1F48B8090}" srcOrd="0" destOrd="0" presId="urn:microsoft.com/office/officeart/2008/layout/HorizontalMultiLevelHierarchy"/>
    <dgm:cxn modelId="{24DCA2C6-3796-4BEC-B991-4EB76FBAD39F}" type="presParOf" srcId="{2B614140-19E2-423C-B18D-2818D578AC10}" destId="{7D7B9CE7-DE66-4C51-B319-B568C8C96792}" srcOrd="0" destOrd="0" presId="urn:microsoft.com/office/officeart/2008/layout/HorizontalMultiLevelHierarchy"/>
    <dgm:cxn modelId="{F2F0D17C-2099-4C60-AFE8-7C90FB6E14F0}" type="presParOf" srcId="{7D7B9CE7-DE66-4C51-B319-B568C8C96792}" destId="{0DEEE7DE-5B48-4035-8BDA-E0A1F48B8090}" srcOrd="0" destOrd="0" presId="urn:microsoft.com/office/officeart/2008/layout/HorizontalMultiLevelHierarchy"/>
    <dgm:cxn modelId="{5F2319BF-D3ED-4030-9B98-31C9D071A35C}" type="presParOf" srcId="{7D7B9CE7-DE66-4C51-B319-B568C8C96792}" destId="{799D2240-6CF3-4936-AFC1-E52FD65D8EFB}" srcOrd="1" destOrd="0" presId="urn:microsoft.com/office/officeart/2008/layout/HorizontalMultiLevelHierarchy"/>
    <dgm:cxn modelId="{792A221A-2D3A-4C24-9145-67D462C9680F}" type="presParOf" srcId="{799D2240-6CF3-4936-AFC1-E52FD65D8EFB}" destId="{3FC28CB4-33A1-40AF-BAB9-D0A00681C09E}" srcOrd="0" destOrd="0" presId="urn:microsoft.com/office/officeart/2008/layout/HorizontalMultiLevelHierarchy"/>
    <dgm:cxn modelId="{8D96EEB2-24D5-4BC2-B14F-FB4CE2CA75BE}" type="presParOf" srcId="{3FC28CB4-33A1-40AF-BAB9-D0A00681C09E}" destId="{BEFBE238-27F3-447E-B70C-405399BC729C}" srcOrd="0" destOrd="0" presId="urn:microsoft.com/office/officeart/2008/layout/HorizontalMultiLevelHierarchy"/>
    <dgm:cxn modelId="{7173573A-4A03-4917-B657-A1AF703202D3}" type="presParOf" srcId="{799D2240-6CF3-4936-AFC1-E52FD65D8EFB}" destId="{B2910685-8510-4C7B-8EF8-D96378D1F69C}" srcOrd="1" destOrd="0" presId="urn:microsoft.com/office/officeart/2008/layout/HorizontalMultiLevelHierarchy"/>
    <dgm:cxn modelId="{C4F77C08-B975-4FC4-9B8F-3B7C6C0492BA}" type="presParOf" srcId="{B2910685-8510-4C7B-8EF8-D96378D1F69C}" destId="{F37191C8-F969-49AB-9423-BACBB4A8DDFF}" srcOrd="0" destOrd="0" presId="urn:microsoft.com/office/officeart/2008/layout/HorizontalMultiLevelHierarchy"/>
    <dgm:cxn modelId="{28389ABA-F1C5-44C6-8EBD-5C4FD3824E5A}" type="presParOf" srcId="{B2910685-8510-4C7B-8EF8-D96378D1F69C}" destId="{80BACD6B-E73A-439A-BEE6-E4661ED8AD9C}" srcOrd="1" destOrd="0" presId="urn:microsoft.com/office/officeart/2008/layout/HorizontalMultiLevelHierarchy"/>
    <dgm:cxn modelId="{94330B52-4F8C-4874-AF67-0DACF154BE51}" type="presParOf" srcId="{799D2240-6CF3-4936-AFC1-E52FD65D8EFB}" destId="{519808C0-5436-43C7-951B-C580121A1C2D}" srcOrd="2" destOrd="0" presId="urn:microsoft.com/office/officeart/2008/layout/HorizontalMultiLevelHierarchy"/>
    <dgm:cxn modelId="{D0FBE352-793B-496B-B407-726FAD1FA439}" type="presParOf" srcId="{519808C0-5436-43C7-951B-C580121A1C2D}" destId="{77E6CEE5-61A3-445F-B0F2-4212BE10A6A1}" srcOrd="0" destOrd="0" presId="urn:microsoft.com/office/officeart/2008/layout/HorizontalMultiLevelHierarchy"/>
    <dgm:cxn modelId="{1C1AD8BA-25BD-4DDE-9FD0-EE29C218E8CB}" type="presParOf" srcId="{799D2240-6CF3-4936-AFC1-E52FD65D8EFB}" destId="{DF92738A-CFA6-4DDB-87D3-DD48D593E292}" srcOrd="3" destOrd="0" presId="urn:microsoft.com/office/officeart/2008/layout/HorizontalMultiLevelHierarchy"/>
    <dgm:cxn modelId="{3E4A95C6-F344-4A35-BB01-90BBF9115E4D}" type="presParOf" srcId="{DF92738A-CFA6-4DDB-87D3-DD48D593E292}" destId="{C4E8A80A-4B56-4206-9251-D8CC97AB35DB}" srcOrd="0" destOrd="0" presId="urn:microsoft.com/office/officeart/2008/layout/HorizontalMultiLevelHierarchy"/>
    <dgm:cxn modelId="{E2279199-599C-4296-B105-21A10FE5544B}" type="presParOf" srcId="{DF92738A-CFA6-4DDB-87D3-DD48D593E292}" destId="{A7329AA5-06E9-4EB6-9E21-A489847709F4}" srcOrd="1" destOrd="0" presId="urn:microsoft.com/office/officeart/2008/layout/HorizontalMultiLevelHierarchy"/>
    <dgm:cxn modelId="{E093A9DA-85E8-4A3C-B7C4-D7C7D09ABEC2}" type="presParOf" srcId="{799D2240-6CF3-4936-AFC1-E52FD65D8EFB}" destId="{E13C6E0C-CA8E-437A-9BDB-83A4F4BAB702}" srcOrd="4" destOrd="0" presId="urn:microsoft.com/office/officeart/2008/layout/HorizontalMultiLevelHierarchy"/>
    <dgm:cxn modelId="{5B31A4E4-A7DC-4E21-89A3-3AB56EB6E1F4}" type="presParOf" srcId="{E13C6E0C-CA8E-437A-9BDB-83A4F4BAB702}" destId="{AC6B449F-415F-4E8B-86DF-B74B5E39DB44}" srcOrd="0" destOrd="0" presId="urn:microsoft.com/office/officeart/2008/layout/HorizontalMultiLevelHierarchy"/>
    <dgm:cxn modelId="{B747F61E-2757-4BFE-9994-A1EF7FA67787}" type="presParOf" srcId="{799D2240-6CF3-4936-AFC1-E52FD65D8EFB}" destId="{54738FBA-D6F7-4086-8864-BC264086F5DB}" srcOrd="5" destOrd="0" presId="urn:microsoft.com/office/officeart/2008/layout/HorizontalMultiLevelHierarchy"/>
    <dgm:cxn modelId="{BCBC8D14-77EB-49C2-B45A-DC0B5C785418}" type="presParOf" srcId="{54738FBA-D6F7-4086-8864-BC264086F5DB}" destId="{46DF9E01-9BDB-46BF-AFBD-FFD27AF34A02}" srcOrd="0" destOrd="0" presId="urn:microsoft.com/office/officeart/2008/layout/HorizontalMultiLevelHierarchy"/>
    <dgm:cxn modelId="{D3DBE886-1B2C-4B15-8E53-5AE92AD9B34B}" type="presParOf" srcId="{54738FBA-D6F7-4086-8864-BC264086F5DB}" destId="{16EB968C-A1E8-4992-B8BC-A90FA160564B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109992-8E77-4E45-8C40-E9B164B1E17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DFB9A5-76E3-430F-8F3C-EDC05B72A50E}">
      <dgm:prSet phldrT="[Text]"/>
      <dgm:spPr/>
      <dgm:t>
        <a:bodyPr/>
        <a:lstStyle/>
        <a:p>
          <a:r>
            <a:rPr lang="en-US" dirty="0"/>
            <a:t>Web developer 2</a:t>
          </a:r>
        </a:p>
      </dgm:t>
    </dgm:pt>
    <dgm:pt modelId="{5F5C7A5F-B4DE-452D-8578-CDA9C68CBFE3}" type="parTrans" cxnId="{E1272921-94DF-431D-8603-F32A20F957E0}">
      <dgm:prSet/>
      <dgm:spPr/>
      <dgm:t>
        <a:bodyPr/>
        <a:lstStyle/>
        <a:p>
          <a:endParaRPr lang="en-US"/>
        </a:p>
      </dgm:t>
    </dgm:pt>
    <dgm:pt modelId="{47BB28C5-EB87-4BBD-8920-53A832029085}" type="sibTrans" cxnId="{E1272921-94DF-431D-8603-F32A20F957E0}">
      <dgm:prSet/>
      <dgm:spPr/>
      <dgm:t>
        <a:bodyPr/>
        <a:lstStyle/>
        <a:p>
          <a:endParaRPr lang="en-US"/>
        </a:p>
      </dgm:t>
    </dgm:pt>
    <dgm:pt modelId="{DFA70CD2-BE8B-4048-8E69-2A8809F66CF9}">
      <dgm:prSet phldrT="[Text]"/>
      <dgm:spPr/>
      <dgm:t>
        <a:bodyPr/>
        <a:lstStyle/>
        <a:p>
          <a:r>
            <a:rPr lang="en-US" dirty="0"/>
            <a:t>Personal details and work experience</a:t>
          </a:r>
        </a:p>
      </dgm:t>
    </dgm:pt>
    <dgm:pt modelId="{7587DAED-C5CC-4370-9207-1AFEEBA3D328}" type="parTrans" cxnId="{A76E2325-6FB9-48FB-A13E-5B4CCEB35FC8}">
      <dgm:prSet/>
      <dgm:spPr/>
      <dgm:t>
        <a:bodyPr/>
        <a:lstStyle/>
        <a:p>
          <a:endParaRPr lang="en-US"/>
        </a:p>
      </dgm:t>
    </dgm:pt>
    <dgm:pt modelId="{D246E7D2-A768-43B4-A41A-901EFB150959}" type="sibTrans" cxnId="{A76E2325-6FB9-48FB-A13E-5B4CCEB35FC8}">
      <dgm:prSet/>
      <dgm:spPr/>
      <dgm:t>
        <a:bodyPr/>
        <a:lstStyle/>
        <a:p>
          <a:endParaRPr lang="en-US"/>
        </a:p>
      </dgm:t>
    </dgm:pt>
    <dgm:pt modelId="{FB217712-4380-44CA-BFEA-EAD6DA804034}">
      <dgm:prSet phldrT="[Text]"/>
      <dgm:spPr/>
      <dgm:t>
        <a:bodyPr/>
        <a:lstStyle/>
        <a:p>
          <a:r>
            <a:rPr lang="en-US" dirty="0"/>
            <a:t>Current job in company</a:t>
          </a:r>
        </a:p>
      </dgm:t>
    </dgm:pt>
    <dgm:pt modelId="{4B1AB5F9-073B-4E3D-84B7-0004B05B0344}" type="parTrans" cxnId="{6D51E175-AFFB-48C2-8336-EE5C2E36B8CB}">
      <dgm:prSet/>
      <dgm:spPr/>
      <dgm:t>
        <a:bodyPr/>
        <a:lstStyle/>
        <a:p>
          <a:endParaRPr lang="en-US"/>
        </a:p>
      </dgm:t>
    </dgm:pt>
    <dgm:pt modelId="{C906FA1A-C362-4DF1-9DF6-C84922A630CF}" type="sibTrans" cxnId="{6D51E175-AFFB-48C2-8336-EE5C2E36B8CB}">
      <dgm:prSet/>
      <dgm:spPr/>
      <dgm:t>
        <a:bodyPr/>
        <a:lstStyle/>
        <a:p>
          <a:endParaRPr lang="en-US"/>
        </a:p>
      </dgm:t>
    </dgm:pt>
    <dgm:pt modelId="{FD7CD28E-AD6E-421E-9E67-8A2AF7644A83}">
      <dgm:prSet phldrT="[Text]"/>
      <dgm:spPr/>
      <dgm:t>
        <a:bodyPr/>
        <a:lstStyle/>
        <a:p>
          <a:r>
            <a:rPr lang="en-US" dirty="0"/>
            <a:t>Opinion about working in the company</a:t>
          </a:r>
        </a:p>
      </dgm:t>
    </dgm:pt>
    <dgm:pt modelId="{FFE451BE-A4DE-4E9D-B337-EF2A2D6CA16C}" type="parTrans" cxnId="{866AA330-E275-4121-803C-BA378F3BD35E}">
      <dgm:prSet/>
      <dgm:spPr/>
      <dgm:t>
        <a:bodyPr/>
        <a:lstStyle/>
        <a:p>
          <a:endParaRPr lang="en-US"/>
        </a:p>
      </dgm:t>
    </dgm:pt>
    <dgm:pt modelId="{92A55C1D-08A6-4004-80C8-DBA1D748FE4B}" type="sibTrans" cxnId="{866AA330-E275-4121-803C-BA378F3BD35E}">
      <dgm:prSet/>
      <dgm:spPr/>
      <dgm:t>
        <a:bodyPr/>
        <a:lstStyle/>
        <a:p>
          <a:endParaRPr lang="en-US"/>
        </a:p>
      </dgm:t>
    </dgm:pt>
    <dgm:pt modelId="{EF988675-B77F-4C2C-A0BD-F69F6B378E8B}" type="pres">
      <dgm:prSet presAssocID="{4F109992-8E77-4E45-8C40-E9B164B1E17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96BBF88-70DC-438A-A211-99A2E26968B8}" type="pres">
      <dgm:prSet presAssocID="{8ADFB9A5-76E3-430F-8F3C-EDC05B72A50E}" presName="root1" presStyleCnt="0"/>
      <dgm:spPr/>
    </dgm:pt>
    <dgm:pt modelId="{C2E82343-DBE1-4E45-935D-F275C9C57A68}" type="pres">
      <dgm:prSet presAssocID="{8ADFB9A5-76E3-430F-8F3C-EDC05B72A50E}" presName="LevelOneTextNode" presStyleLbl="node0" presStyleIdx="0" presStyleCnt="1" custScaleX="165737" custLinFactNeighborX="-16162" custLinFactNeighborY="-976">
        <dgm:presLayoutVars>
          <dgm:chPref val="3"/>
        </dgm:presLayoutVars>
      </dgm:prSet>
      <dgm:spPr/>
    </dgm:pt>
    <dgm:pt modelId="{3C3A39FE-CC56-42AC-A16D-814A6FD971FE}" type="pres">
      <dgm:prSet presAssocID="{8ADFB9A5-76E3-430F-8F3C-EDC05B72A50E}" presName="level2hierChild" presStyleCnt="0"/>
      <dgm:spPr/>
    </dgm:pt>
    <dgm:pt modelId="{14392AAF-49BD-4C29-852F-22D84E2DDFA5}" type="pres">
      <dgm:prSet presAssocID="{7587DAED-C5CC-4370-9207-1AFEEBA3D328}" presName="conn2-1" presStyleLbl="parChTrans1D2" presStyleIdx="0" presStyleCnt="3"/>
      <dgm:spPr/>
    </dgm:pt>
    <dgm:pt modelId="{BC692BCF-8E7A-47E6-AB46-6444FBDC7EF0}" type="pres">
      <dgm:prSet presAssocID="{7587DAED-C5CC-4370-9207-1AFEEBA3D328}" presName="connTx" presStyleLbl="parChTrans1D2" presStyleIdx="0" presStyleCnt="3"/>
      <dgm:spPr/>
    </dgm:pt>
    <dgm:pt modelId="{6340BC18-661A-431B-A336-C74A2082A1C5}" type="pres">
      <dgm:prSet presAssocID="{DFA70CD2-BE8B-4048-8E69-2A8809F66CF9}" presName="root2" presStyleCnt="0"/>
      <dgm:spPr/>
    </dgm:pt>
    <dgm:pt modelId="{A37277B3-C2F8-45EE-BA66-E3CE0C696172}" type="pres">
      <dgm:prSet presAssocID="{DFA70CD2-BE8B-4048-8E69-2A8809F66CF9}" presName="LevelTwoTextNode" presStyleLbl="node2" presStyleIdx="0" presStyleCnt="3">
        <dgm:presLayoutVars>
          <dgm:chPref val="3"/>
        </dgm:presLayoutVars>
      </dgm:prSet>
      <dgm:spPr/>
    </dgm:pt>
    <dgm:pt modelId="{0AC3238F-0907-40CE-A63D-98EDB04ABBF8}" type="pres">
      <dgm:prSet presAssocID="{DFA70CD2-BE8B-4048-8E69-2A8809F66CF9}" presName="level3hierChild" presStyleCnt="0"/>
      <dgm:spPr/>
    </dgm:pt>
    <dgm:pt modelId="{FDC7C197-C089-4648-8408-CC7E8A14F3DF}" type="pres">
      <dgm:prSet presAssocID="{4B1AB5F9-073B-4E3D-84B7-0004B05B0344}" presName="conn2-1" presStyleLbl="parChTrans1D2" presStyleIdx="1" presStyleCnt="3"/>
      <dgm:spPr/>
    </dgm:pt>
    <dgm:pt modelId="{A3FAB0A9-4581-4522-8B9A-2E6512560D30}" type="pres">
      <dgm:prSet presAssocID="{4B1AB5F9-073B-4E3D-84B7-0004B05B0344}" presName="connTx" presStyleLbl="parChTrans1D2" presStyleIdx="1" presStyleCnt="3"/>
      <dgm:spPr/>
    </dgm:pt>
    <dgm:pt modelId="{8C071C5C-09C7-4666-81F3-F6371CB77D0B}" type="pres">
      <dgm:prSet presAssocID="{FB217712-4380-44CA-BFEA-EAD6DA804034}" presName="root2" presStyleCnt="0"/>
      <dgm:spPr/>
    </dgm:pt>
    <dgm:pt modelId="{46EA7E71-DBEC-4583-954E-7EB8F1516BE1}" type="pres">
      <dgm:prSet presAssocID="{FB217712-4380-44CA-BFEA-EAD6DA804034}" presName="LevelTwoTextNode" presStyleLbl="node2" presStyleIdx="1" presStyleCnt="3">
        <dgm:presLayoutVars>
          <dgm:chPref val="3"/>
        </dgm:presLayoutVars>
      </dgm:prSet>
      <dgm:spPr/>
    </dgm:pt>
    <dgm:pt modelId="{B090A6B2-AF79-4D18-A6FE-C94C63160991}" type="pres">
      <dgm:prSet presAssocID="{FB217712-4380-44CA-BFEA-EAD6DA804034}" presName="level3hierChild" presStyleCnt="0"/>
      <dgm:spPr/>
    </dgm:pt>
    <dgm:pt modelId="{C7D4057B-A52F-482F-B155-97415C88BF7E}" type="pres">
      <dgm:prSet presAssocID="{FFE451BE-A4DE-4E9D-B337-EF2A2D6CA16C}" presName="conn2-1" presStyleLbl="parChTrans1D2" presStyleIdx="2" presStyleCnt="3"/>
      <dgm:spPr/>
    </dgm:pt>
    <dgm:pt modelId="{D01EB041-6A7E-401C-ADE7-5480D79265BE}" type="pres">
      <dgm:prSet presAssocID="{FFE451BE-A4DE-4E9D-B337-EF2A2D6CA16C}" presName="connTx" presStyleLbl="parChTrans1D2" presStyleIdx="2" presStyleCnt="3"/>
      <dgm:spPr/>
    </dgm:pt>
    <dgm:pt modelId="{E9724CE0-C71B-4514-AE98-6A654F5B67A5}" type="pres">
      <dgm:prSet presAssocID="{FD7CD28E-AD6E-421E-9E67-8A2AF7644A83}" presName="root2" presStyleCnt="0"/>
      <dgm:spPr/>
    </dgm:pt>
    <dgm:pt modelId="{025107CB-AA06-4348-BEA4-FAEE01F2A7C8}" type="pres">
      <dgm:prSet presAssocID="{FD7CD28E-AD6E-421E-9E67-8A2AF7644A83}" presName="LevelTwoTextNode" presStyleLbl="node2" presStyleIdx="2" presStyleCnt="3">
        <dgm:presLayoutVars>
          <dgm:chPref val="3"/>
        </dgm:presLayoutVars>
      </dgm:prSet>
      <dgm:spPr/>
    </dgm:pt>
    <dgm:pt modelId="{0AC21ED2-268A-47EE-9B1D-D9944305E4D5}" type="pres">
      <dgm:prSet presAssocID="{FD7CD28E-AD6E-421E-9E67-8A2AF7644A83}" presName="level3hierChild" presStyleCnt="0"/>
      <dgm:spPr/>
    </dgm:pt>
  </dgm:ptLst>
  <dgm:cxnLst>
    <dgm:cxn modelId="{4D84A812-7496-46FC-A04B-55732B42FAA2}" type="presOf" srcId="{FFE451BE-A4DE-4E9D-B337-EF2A2D6CA16C}" destId="{D01EB041-6A7E-401C-ADE7-5480D79265BE}" srcOrd="1" destOrd="0" presId="urn:microsoft.com/office/officeart/2008/layout/HorizontalMultiLevelHierarchy"/>
    <dgm:cxn modelId="{EF751C15-E32E-48E1-A81C-E2D035DB143F}" type="presOf" srcId="{4F109992-8E77-4E45-8C40-E9B164B1E177}" destId="{EF988675-B77F-4C2C-A0BD-F69F6B378E8B}" srcOrd="0" destOrd="0" presId="urn:microsoft.com/office/officeart/2008/layout/HorizontalMultiLevelHierarchy"/>
    <dgm:cxn modelId="{C07FE515-662C-4836-BBB6-1D036E3FAE87}" type="presOf" srcId="{4B1AB5F9-073B-4E3D-84B7-0004B05B0344}" destId="{FDC7C197-C089-4648-8408-CC7E8A14F3DF}" srcOrd="0" destOrd="0" presId="urn:microsoft.com/office/officeart/2008/layout/HorizontalMultiLevelHierarchy"/>
    <dgm:cxn modelId="{1C52B51C-2C55-4D5B-B2CE-B830A57931F1}" type="presOf" srcId="{4B1AB5F9-073B-4E3D-84B7-0004B05B0344}" destId="{A3FAB0A9-4581-4522-8B9A-2E6512560D30}" srcOrd="1" destOrd="0" presId="urn:microsoft.com/office/officeart/2008/layout/HorizontalMultiLevelHierarchy"/>
    <dgm:cxn modelId="{E1272921-94DF-431D-8603-F32A20F957E0}" srcId="{4F109992-8E77-4E45-8C40-E9B164B1E177}" destId="{8ADFB9A5-76E3-430F-8F3C-EDC05B72A50E}" srcOrd="0" destOrd="0" parTransId="{5F5C7A5F-B4DE-452D-8578-CDA9C68CBFE3}" sibTransId="{47BB28C5-EB87-4BBD-8920-53A832029085}"/>
    <dgm:cxn modelId="{A76E2325-6FB9-48FB-A13E-5B4CCEB35FC8}" srcId="{8ADFB9A5-76E3-430F-8F3C-EDC05B72A50E}" destId="{DFA70CD2-BE8B-4048-8E69-2A8809F66CF9}" srcOrd="0" destOrd="0" parTransId="{7587DAED-C5CC-4370-9207-1AFEEBA3D328}" sibTransId="{D246E7D2-A768-43B4-A41A-901EFB150959}"/>
    <dgm:cxn modelId="{F52FCE2F-FBF4-4DE0-B7BA-CB0CFE21F732}" type="presOf" srcId="{7587DAED-C5CC-4370-9207-1AFEEBA3D328}" destId="{BC692BCF-8E7A-47E6-AB46-6444FBDC7EF0}" srcOrd="1" destOrd="0" presId="urn:microsoft.com/office/officeart/2008/layout/HorizontalMultiLevelHierarchy"/>
    <dgm:cxn modelId="{866AA330-E275-4121-803C-BA378F3BD35E}" srcId="{8ADFB9A5-76E3-430F-8F3C-EDC05B72A50E}" destId="{FD7CD28E-AD6E-421E-9E67-8A2AF7644A83}" srcOrd="2" destOrd="0" parTransId="{FFE451BE-A4DE-4E9D-B337-EF2A2D6CA16C}" sibTransId="{92A55C1D-08A6-4004-80C8-DBA1D748FE4B}"/>
    <dgm:cxn modelId="{0A1BDA61-3525-405F-A48A-AFAAD796B347}" type="presOf" srcId="{FB217712-4380-44CA-BFEA-EAD6DA804034}" destId="{46EA7E71-DBEC-4583-954E-7EB8F1516BE1}" srcOrd="0" destOrd="0" presId="urn:microsoft.com/office/officeart/2008/layout/HorizontalMultiLevelHierarchy"/>
    <dgm:cxn modelId="{6D51E175-AFFB-48C2-8336-EE5C2E36B8CB}" srcId="{8ADFB9A5-76E3-430F-8F3C-EDC05B72A50E}" destId="{FB217712-4380-44CA-BFEA-EAD6DA804034}" srcOrd="1" destOrd="0" parTransId="{4B1AB5F9-073B-4E3D-84B7-0004B05B0344}" sibTransId="{C906FA1A-C362-4DF1-9DF6-C84922A630CF}"/>
    <dgm:cxn modelId="{16D95A87-23E5-4E2E-8C1B-A4B2AAC97473}" type="presOf" srcId="{FD7CD28E-AD6E-421E-9E67-8A2AF7644A83}" destId="{025107CB-AA06-4348-BEA4-FAEE01F2A7C8}" srcOrd="0" destOrd="0" presId="urn:microsoft.com/office/officeart/2008/layout/HorizontalMultiLevelHierarchy"/>
    <dgm:cxn modelId="{55788692-7881-4D91-8EB2-A427AAD772AD}" type="presOf" srcId="{FFE451BE-A4DE-4E9D-B337-EF2A2D6CA16C}" destId="{C7D4057B-A52F-482F-B155-97415C88BF7E}" srcOrd="0" destOrd="0" presId="urn:microsoft.com/office/officeart/2008/layout/HorizontalMultiLevelHierarchy"/>
    <dgm:cxn modelId="{8D7F6EDC-754E-4660-926C-1CEBCF1CB741}" type="presOf" srcId="{8ADFB9A5-76E3-430F-8F3C-EDC05B72A50E}" destId="{C2E82343-DBE1-4E45-935D-F275C9C57A68}" srcOrd="0" destOrd="0" presId="urn:microsoft.com/office/officeart/2008/layout/HorizontalMultiLevelHierarchy"/>
    <dgm:cxn modelId="{2ECCDDF7-EDB3-47B7-8444-3F4122669EAD}" type="presOf" srcId="{DFA70CD2-BE8B-4048-8E69-2A8809F66CF9}" destId="{A37277B3-C2F8-45EE-BA66-E3CE0C696172}" srcOrd="0" destOrd="0" presId="urn:microsoft.com/office/officeart/2008/layout/HorizontalMultiLevelHierarchy"/>
    <dgm:cxn modelId="{C96441F9-E522-437F-BC53-0D29B7B6796D}" type="presOf" srcId="{7587DAED-C5CC-4370-9207-1AFEEBA3D328}" destId="{14392AAF-49BD-4C29-852F-22D84E2DDFA5}" srcOrd="0" destOrd="0" presId="urn:microsoft.com/office/officeart/2008/layout/HorizontalMultiLevelHierarchy"/>
    <dgm:cxn modelId="{59FE455D-B7CF-4C71-8FD1-D1DE3DEC084C}" type="presParOf" srcId="{EF988675-B77F-4C2C-A0BD-F69F6B378E8B}" destId="{896BBF88-70DC-438A-A211-99A2E26968B8}" srcOrd="0" destOrd="0" presId="urn:microsoft.com/office/officeart/2008/layout/HorizontalMultiLevelHierarchy"/>
    <dgm:cxn modelId="{B920E437-3E36-4F1E-BAEF-D65F5A72668B}" type="presParOf" srcId="{896BBF88-70DC-438A-A211-99A2E26968B8}" destId="{C2E82343-DBE1-4E45-935D-F275C9C57A68}" srcOrd="0" destOrd="0" presId="urn:microsoft.com/office/officeart/2008/layout/HorizontalMultiLevelHierarchy"/>
    <dgm:cxn modelId="{D605CBB2-D288-495B-AE80-A39325C26294}" type="presParOf" srcId="{896BBF88-70DC-438A-A211-99A2E26968B8}" destId="{3C3A39FE-CC56-42AC-A16D-814A6FD971FE}" srcOrd="1" destOrd="0" presId="urn:microsoft.com/office/officeart/2008/layout/HorizontalMultiLevelHierarchy"/>
    <dgm:cxn modelId="{9FF1ACA9-6161-4B81-9424-396DA59A708A}" type="presParOf" srcId="{3C3A39FE-CC56-42AC-A16D-814A6FD971FE}" destId="{14392AAF-49BD-4C29-852F-22D84E2DDFA5}" srcOrd="0" destOrd="0" presId="urn:microsoft.com/office/officeart/2008/layout/HorizontalMultiLevelHierarchy"/>
    <dgm:cxn modelId="{470C8BED-24A9-46B8-8F4F-EE7083B90ED1}" type="presParOf" srcId="{14392AAF-49BD-4C29-852F-22D84E2DDFA5}" destId="{BC692BCF-8E7A-47E6-AB46-6444FBDC7EF0}" srcOrd="0" destOrd="0" presId="urn:microsoft.com/office/officeart/2008/layout/HorizontalMultiLevelHierarchy"/>
    <dgm:cxn modelId="{8224C0AC-733D-4B52-9B7A-ADBA28FDD64F}" type="presParOf" srcId="{3C3A39FE-CC56-42AC-A16D-814A6FD971FE}" destId="{6340BC18-661A-431B-A336-C74A2082A1C5}" srcOrd="1" destOrd="0" presId="urn:microsoft.com/office/officeart/2008/layout/HorizontalMultiLevelHierarchy"/>
    <dgm:cxn modelId="{B033824A-1683-42B2-BA71-B44385FC0471}" type="presParOf" srcId="{6340BC18-661A-431B-A336-C74A2082A1C5}" destId="{A37277B3-C2F8-45EE-BA66-E3CE0C696172}" srcOrd="0" destOrd="0" presId="urn:microsoft.com/office/officeart/2008/layout/HorizontalMultiLevelHierarchy"/>
    <dgm:cxn modelId="{A3909533-D5B8-4D01-A584-090488487F21}" type="presParOf" srcId="{6340BC18-661A-431B-A336-C74A2082A1C5}" destId="{0AC3238F-0907-40CE-A63D-98EDB04ABBF8}" srcOrd="1" destOrd="0" presId="urn:microsoft.com/office/officeart/2008/layout/HorizontalMultiLevelHierarchy"/>
    <dgm:cxn modelId="{156BF9E2-9D58-4CD9-9C8C-B39E3A99912C}" type="presParOf" srcId="{3C3A39FE-CC56-42AC-A16D-814A6FD971FE}" destId="{FDC7C197-C089-4648-8408-CC7E8A14F3DF}" srcOrd="2" destOrd="0" presId="urn:microsoft.com/office/officeart/2008/layout/HorizontalMultiLevelHierarchy"/>
    <dgm:cxn modelId="{5CDF4FD9-9FAA-4E1E-99CA-168DD7231654}" type="presParOf" srcId="{FDC7C197-C089-4648-8408-CC7E8A14F3DF}" destId="{A3FAB0A9-4581-4522-8B9A-2E6512560D30}" srcOrd="0" destOrd="0" presId="urn:microsoft.com/office/officeart/2008/layout/HorizontalMultiLevelHierarchy"/>
    <dgm:cxn modelId="{7364D0BF-195F-40E5-A29A-DFFBD0BD2B38}" type="presParOf" srcId="{3C3A39FE-CC56-42AC-A16D-814A6FD971FE}" destId="{8C071C5C-09C7-4666-81F3-F6371CB77D0B}" srcOrd="3" destOrd="0" presId="urn:microsoft.com/office/officeart/2008/layout/HorizontalMultiLevelHierarchy"/>
    <dgm:cxn modelId="{FC5D3CAC-6BE3-421B-9043-E8A35CA4B872}" type="presParOf" srcId="{8C071C5C-09C7-4666-81F3-F6371CB77D0B}" destId="{46EA7E71-DBEC-4583-954E-7EB8F1516BE1}" srcOrd="0" destOrd="0" presId="urn:microsoft.com/office/officeart/2008/layout/HorizontalMultiLevelHierarchy"/>
    <dgm:cxn modelId="{F1E94144-F196-425E-94AD-F4DFA6DBC87F}" type="presParOf" srcId="{8C071C5C-09C7-4666-81F3-F6371CB77D0B}" destId="{B090A6B2-AF79-4D18-A6FE-C94C63160991}" srcOrd="1" destOrd="0" presId="urn:microsoft.com/office/officeart/2008/layout/HorizontalMultiLevelHierarchy"/>
    <dgm:cxn modelId="{08D9B206-3FCC-4714-ACE6-2CF4154CB2C5}" type="presParOf" srcId="{3C3A39FE-CC56-42AC-A16D-814A6FD971FE}" destId="{C7D4057B-A52F-482F-B155-97415C88BF7E}" srcOrd="4" destOrd="0" presId="urn:microsoft.com/office/officeart/2008/layout/HorizontalMultiLevelHierarchy"/>
    <dgm:cxn modelId="{32A26395-96B0-414B-BF94-272A1E43668D}" type="presParOf" srcId="{C7D4057B-A52F-482F-B155-97415C88BF7E}" destId="{D01EB041-6A7E-401C-ADE7-5480D79265BE}" srcOrd="0" destOrd="0" presId="urn:microsoft.com/office/officeart/2008/layout/HorizontalMultiLevelHierarchy"/>
    <dgm:cxn modelId="{435B2B3A-A033-4DC8-905E-DE757AFD9C27}" type="presParOf" srcId="{3C3A39FE-CC56-42AC-A16D-814A6FD971FE}" destId="{E9724CE0-C71B-4514-AE98-6A654F5B67A5}" srcOrd="5" destOrd="0" presId="urn:microsoft.com/office/officeart/2008/layout/HorizontalMultiLevelHierarchy"/>
    <dgm:cxn modelId="{00D2D516-5A27-4114-9089-786C13A549A3}" type="presParOf" srcId="{E9724CE0-C71B-4514-AE98-6A654F5B67A5}" destId="{025107CB-AA06-4348-BEA4-FAEE01F2A7C8}" srcOrd="0" destOrd="0" presId="urn:microsoft.com/office/officeart/2008/layout/HorizontalMultiLevelHierarchy"/>
    <dgm:cxn modelId="{4CDEFA25-38C4-4C81-8D01-4D48B009EE13}" type="presParOf" srcId="{E9724CE0-C71B-4514-AE98-6A654F5B67A5}" destId="{0AC21ED2-268A-47EE-9B1D-D9944305E4D5}" srcOrd="1" destOrd="0" presId="urn:microsoft.com/office/officeart/2008/layout/HorizontalMultiLevelHierarchy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880D5-FAD4-4DAA-A15A-F09457D72CA5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A179C8-8751-42C5-8331-BE959EB16FA2}">
      <dsp:nvSpPr>
        <dsp:cNvPr id="0" name=""/>
        <dsp:cNvSpPr/>
      </dsp:nvSpPr>
      <dsp:spPr>
        <a:xfrm>
          <a:off x="0" y="0"/>
          <a:ext cx="2103120" cy="4351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t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700" kern="1200"/>
        </a:p>
      </dsp:txBody>
      <dsp:txXfrm>
        <a:off x="0" y="0"/>
        <a:ext cx="2103120" cy="4351338"/>
      </dsp:txXfrm>
    </dsp:sp>
    <dsp:sp modelId="{16937D99-5B3F-4B39-B842-1DE2A49FD94E}">
      <dsp:nvSpPr>
        <dsp:cNvPr id="0" name=""/>
        <dsp:cNvSpPr/>
      </dsp:nvSpPr>
      <dsp:spPr>
        <a:xfrm>
          <a:off x="2260854" y="67989"/>
          <a:ext cx="8254746" cy="135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300" kern="1200"/>
        </a:p>
      </dsp:txBody>
      <dsp:txXfrm>
        <a:off x="2260854" y="67989"/>
        <a:ext cx="8254746" cy="1359793"/>
      </dsp:txXfrm>
    </dsp:sp>
    <dsp:sp modelId="{D92E12A3-E4EC-4D7F-B3F2-9CB0AA2C87AB}">
      <dsp:nvSpPr>
        <dsp:cNvPr id="0" name=""/>
        <dsp:cNvSpPr/>
      </dsp:nvSpPr>
      <dsp:spPr>
        <a:xfrm>
          <a:off x="2103120" y="1427782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E43841-6B12-4961-A2FB-92E46935F895}">
      <dsp:nvSpPr>
        <dsp:cNvPr id="0" name=""/>
        <dsp:cNvSpPr/>
      </dsp:nvSpPr>
      <dsp:spPr>
        <a:xfrm>
          <a:off x="2260854" y="1495772"/>
          <a:ext cx="8254746" cy="135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300" kern="1200"/>
        </a:p>
      </dsp:txBody>
      <dsp:txXfrm>
        <a:off x="2260854" y="1495772"/>
        <a:ext cx="8254746" cy="1359793"/>
      </dsp:txXfrm>
    </dsp:sp>
    <dsp:sp modelId="{349BEA50-DBD8-4E85-95DD-7C547A0E5D78}">
      <dsp:nvSpPr>
        <dsp:cNvPr id="0" name=""/>
        <dsp:cNvSpPr/>
      </dsp:nvSpPr>
      <dsp:spPr>
        <a:xfrm>
          <a:off x="2103120" y="2855565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4BD9D1-4B2B-492D-94BF-D71D99E82ED7}">
      <dsp:nvSpPr>
        <dsp:cNvPr id="0" name=""/>
        <dsp:cNvSpPr/>
      </dsp:nvSpPr>
      <dsp:spPr>
        <a:xfrm>
          <a:off x="2260854" y="2923555"/>
          <a:ext cx="8254746" cy="135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30" tIns="240030" rIns="240030" bIns="240030" numCol="1" spcCol="1270" anchor="t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300" kern="1200"/>
        </a:p>
      </dsp:txBody>
      <dsp:txXfrm>
        <a:off x="2260854" y="2923555"/>
        <a:ext cx="8254746" cy="1359793"/>
      </dsp:txXfrm>
    </dsp:sp>
    <dsp:sp modelId="{11A4F664-B29F-4D4D-BB4F-0A7469D7B803}">
      <dsp:nvSpPr>
        <dsp:cNvPr id="0" name=""/>
        <dsp:cNvSpPr/>
      </dsp:nvSpPr>
      <dsp:spPr>
        <a:xfrm>
          <a:off x="2103120" y="4283348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3C6E0C-CA8E-437A-9BDB-83A4F4BAB702}">
      <dsp:nvSpPr>
        <dsp:cNvPr id="0" name=""/>
        <dsp:cNvSpPr/>
      </dsp:nvSpPr>
      <dsp:spPr>
        <a:xfrm>
          <a:off x="1516667" y="1933440"/>
          <a:ext cx="481968" cy="9436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0984" y="0"/>
              </a:lnTo>
              <a:lnTo>
                <a:pt x="240984" y="943647"/>
              </a:lnTo>
              <a:lnTo>
                <a:pt x="481968" y="94364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31160" y="2378773"/>
        <a:ext cx="52980" cy="52980"/>
      </dsp:txXfrm>
    </dsp:sp>
    <dsp:sp modelId="{519808C0-5436-43C7-951B-C580121A1C2D}">
      <dsp:nvSpPr>
        <dsp:cNvPr id="0" name=""/>
        <dsp:cNvSpPr/>
      </dsp:nvSpPr>
      <dsp:spPr>
        <a:xfrm>
          <a:off x="1516667" y="1887720"/>
          <a:ext cx="4819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1968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45601" y="1921391"/>
        <a:ext cx="24098" cy="24098"/>
      </dsp:txXfrm>
    </dsp:sp>
    <dsp:sp modelId="{3FC28CB4-33A1-40AF-BAB9-D0A00681C09E}">
      <dsp:nvSpPr>
        <dsp:cNvPr id="0" name=""/>
        <dsp:cNvSpPr/>
      </dsp:nvSpPr>
      <dsp:spPr>
        <a:xfrm>
          <a:off x="1516667" y="906198"/>
          <a:ext cx="481968" cy="1027242"/>
        </a:xfrm>
        <a:custGeom>
          <a:avLst/>
          <a:gdLst/>
          <a:ahLst/>
          <a:cxnLst/>
          <a:rect l="0" t="0" r="0" b="0"/>
          <a:pathLst>
            <a:path>
              <a:moveTo>
                <a:pt x="0" y="1027242"/>
              </a:moveTo>
              <a:lnTo>
                <a:pt x="240984" y="1027242"/>
              </a:lnTo>
              <a:lnTo>
                <a:pt x="240984" y="0"/>
              </a:lnTo>
              <a:lnTo>
                <a:pt x="48196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29283" y="1391452"/>
        <a:ext cx="56734" cy="56734"/>
      </dsp:txXfrm>
    </dsp:sp>
    <dsp:sp modelId="{0DEEE7DE-5B48-4035-8BDA-E0A1F48B8090}">
      <dsp:nvSpPr>
        <dsp:cNvPr id="0" name=""/>
        <dsp:cNvSpPr/>
      </dsp:nvSpPr>
      <dsp:spPr>
        <a:xfrm rot="16200000">
          <a:off x="-784127" y="1566086"/>
          <a:ext cx="3866881" cy="7347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Web developer 1</a:t>
          </a:r>
        </a:p>
      </dsp:txBody>
      <dsp:txXfrm>
        <a:off x="-784127" y="1566086"/>
        <a:ext cx="3866881" cy="734707"/>
      </dsp:txXfrm>
    </dsp:sp>
    <dsp:sp modelId="{F37191C8-F969-49AB-9423-BACBB4A8DDFF}">
      <dsp:nvSpPr>
        <dsp:cNvPr id="0" name=""/>
        <dsp:cNvSpPr/>
      </dsp:nvSpPr>
      <dsp:spPr>
        <a:xfrm>
          <a:off x="1998635" y="538844"/>
          <a:ext cx="2409840" cy="7347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Personal details and work experience</a:t>
          </a:r>
        </a:p>
      </dsp:txBody>
      <dsp:txXfrm>
        <a:off x="1998635" y="538844"/>
        <a:ext cx="2409840" cy="734707"/>
      </dsp:txXfrm>
    </dsp:sp>
    <dsp:sp modelId="{C4E8A80A-4B56-4206-9251-D8CC97AB35DB}">
      <dsp:nvSpPr>
        <dsp:cNvPr id="0" name=""/>
        <dsp:cNvSpPr/>
      </dsp:nvSpPr>
      <dsp:spPr>
        <a:xfrm>
          <a:off x="1998635" y="1540823"/>
          <a:ext cx="2409840" cy="7852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Current job in company</a:t>
          </a:r>
        </a:p>
      </dsp:txBody>
      <dsp:txXfrm>
        <a:off x="1998635" y="1540823"/>
        <a:ext cx="2409840" cy="785233"/>
      </dsp:txXfrm>
    </dsp:sp>
    <dsp:sp modelId="{46DF9E01-9BDB-46BF-AFBD-FFD27AF34A02}">
      <dsp:nvSpPr>
        <dsp:cNvPr id="0" name=""/>
        <dsp:cNvSpPr/>
      </dsp:nvSpPr>
      <dsp:spPr>
        <a:xfrm>
          <a:off x="1998635" y="2509733"/>
          <a:ext cx="2409840" cy="7347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Opinion about working in the company</a:t>
          </a:r>
        </a:p>
      </dsp:txBody>
      <dsp:txXfrm>
        <a:off x="1998635" y="2509733"/>
        <a:ext cx="2409840" cy="7347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4057B-A52F-482F-B155-97415C88BF7E}">
      <dsp:nvSpPr>
        <dsp:cNvPr id="0" name=""/>
        <dsp:cNvSpPr/>
      </dsp:nvSpPr>
      <dsp:spPr>
        <a:xfrm>
          <a:off x="2071414" y="1984258"/>
          <a:ext cx="494635" cy="942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7317" y="0"/>
              </a:lnTo>
              <a:lnTo>
                <a:pt x="247317" y="942522"/>
              </a:lnTo>
              <a:lnTo>
                <a:pt x="494635" y="9425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92121" y="2428909"/>
        <a:ext cx="53221" cy="53221"/>
      </dsp:txXfrm>
    </dsp:sp>
    <dsp:sp modelId="{FDC7C197-C089-4648-8408-CC7E8A14F3DF}">
      <dsp:nvSpPr>
        <dsp:cNvPr id="0" name=""/>
        <dsp:cNvSpPr/>
      </dsp:nvSpPr>
      <dsp:spPr>
        <a:xfrm>
          <a:off x="2071414" y="1938538"/>
          <a:ext cx="4946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4635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06366" y="1971892"/>
        <a:ext cx="24731" cy="24731"/>
      </dsp:txXfrm>
    </dsp:sp>
    <dsp:sp modelId="{14392AAF-49BD-4C29-852F-22D84E2DDFA5}">
      <dsp:nvSpPr>
        <dsp:cNvPr id="0" name=""/>
        <dsp:cNvSpPr/>
      </dsp:nvSpPr>
      <dsp:spPr>
        <a:xfrm>
          <a:off x="2071414" y="1041735"/>
          <a:ext cx="494635" cy="942522"/>
        </a:xfrm>
        <a:custGeom>
          <a:avLst/>
          <a:gdLst/>
          <a:ahLst/>
          <a:cxnLst/>
          <a:rect l="0" t="0" r="0" b="0"/>
          <a:pathLst>
            <a:path>
              <a:moveTo>
                <a:pt x="0" y="942522"/>
              </a:moveTo>
              <a:lnTo>
                <a:pt x="247317" y="942522"/>
              </a:lnTo>
              <a:lnTo>
                <a:pt x="247317" y="0"/>
              </a:lnTo>
              <a:lnTo>
                <a:pt x="49463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92121" y="1486386"/>
        <a:ext cx="53221" cy="53221"/>
      </dsp:txXfrm>
    </dsp:sp>
    <dsp:sp modelId="{C2E82343-DBE1-4E45-935D-F275C9C57A68}">
      <dsp:nvSpPr>
        <dsp:cNvPr id="0" name=""/>
        <dsp:cNvSpPr/>
      </dsp:nvSpPr>
      <dsp:spPr>
        <a:xfrm rot="16200000">
          <a:off x="-289853" y="1607249"/>
          <a:ext cx="3968517" cy="754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Web developer 2</a:t>
          </a:r>
        </a:p>
      </dsp:txBody>
      <dsp:txXfrm>
        <a:off x="-289853" y="1607249"/>
        <a:ext cx="3968517" cy="754018"/>
      </dsp:txXfrm>
    </dsp:sp>
    <dsp:sp modelId="{A37277B3-C2F8-45EE-BA66-E3CE0C696172}">
      <dsp:nvSpPr>
        <dsp:cNvPr id="0" name=""/>
        <dsp:cNvSpPr/>
      </dsp:nvSpPr>
      <dsp:spPr>
        <a:xfrm>
          <a:off x="2566050" y="664726"/>
          <a:ext cx="2473179" cy="754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Personal details and work experience</a:t>
          </a:r>
        </a:p>
      </dsp:txBody>
      <dsp:txXfrm>
        <a:off x="2566050" y="664726"/>
        <a:ext cx="2473179" cy="754018"/>
      </dsp:txXfrm>
    </dsp:sp>
    <dsp:sp modelId="{46EA7E71-DBEC-4583-954E-7EB8F1516BE1}">
      <dsp:nvSpPr>
        <dsp:cNvPr id="0" name=""/>
        <dsp:cNvSpPr/>
      </dsp:nvSpPr>
      <dsp:spPr>
        <a:xfrm>
          <a:off x="2566050" y="1607249"/>
          <a:ext cx="2473179" cy="754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Current job in company</a:t>
          </a:r>
        </a:p>
      </dsp:txBody>
      <dsp:txXfrm>
        <a:off x="2566050" y="1607249"/>
        <a:ext cx="2473179" cy="754018"/>
      </dsp:txXfrm>
    </dsp:sp>
    <dsp:sp modelId="{025107CB-AA06-4348-BEA4-FAEE01F2A7C8}">
      <dsp:nvSpPr>
        <dsp:cNvPr id="0" name=""/>
        <dsp:cNvSpPr/>
      </dsp:nvSpPr>
      <dsp:spPr>
        <a:xfrm>
          <a:off x="2566050" y="2549772"/>
          <a:ext cx="2473179" cy="7540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Opinion about working in the company</a:t>
          </a:r>
        </a:p>
      </dsp:txBody>
      <dsp:txXfrm>
        <a:off x="2566050" y="2549772"/>
        <a:ext cx="2473179" cy="7540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3C6E0C-CA8E-437A-9BDB-83A4F4BAB702}">
      <dsp:nvSpPr>
        <dsp:cNvPr id="0" name=""/>
        <dsp:cNvSpPr/>
      </dsp:nvSpPr>
      <dsp:spPr>
        <a:xfrm>
          <a:off x="2119383" y="1269721"/>
          <a:ext cx="277616" cy="6285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8808" y="0"/>
              </a:lnTo>
              <a:lnTo>
                <a:pt x="138808" y="628581"/>
              </a:lnTo>
              <a:lnTo>
                <a:pt x="277616" y="6285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41012" y="1566832"/>
        <a:ext cx="34357" cy="34357"/>
      </dsp:txXfrm>
    </dsp:sp>
    <dsp:sp modelId="{519808C0-5436-43C7-951B-C580121A1C2D}">
      <dsp:nvSpPr>
        <dsp:cNvPr id="0" name=""/>
        <dsp:cNvSpPr/>
      </dsp:nvSpPr>
      <dsp:spPr>
        <a:xfrm>
          <a:off x="2119383" y="1224000"/>
          <a:ext cx="3165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6516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69728" y="1261808"/>
        <a:ext cx="15825" cy="15825"/>
      </dsp:txXfrm>
    </dsp:sp>
    <dsp:sp modelId="{3FC28CB4-33A1-40AF-BAB9-D0A00681C09E}">
      <dsp:nvSpPr>
        <dsp:cNvPr id="0" name=""/>
        <dsp:cNvSpPr/>
      </dsp:nvSpPr>
      <dsp:spPr>
        <a:xfrm>
          <a:off x="2119383" y="595114"/>
          <a:ext cx="316516" cy="674606"/>
        </a:xfrm>
        <a:custGeom>
          <a:avLst/>
          <a:gdLst/>
          <a:ahLst/>
          <a:cxnLst/>
          <a:rect l="0" t="0" r="0" b="0"/>
          <a:pathLst>
            <a:path>
              <a:moveTo>
                <a:pt x="0" y="674606"/>
              </a:moveTo>
              <a:lnTo>
                <a:pt x="158258" y="674606"/>
              </a:lnTo>
              <a:lnTo>
                <a:pt x="158258" y="0"/>
              </a:lnTo>
              <a:lnTo>
                <a:pt x="31651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59012" y="913788"/>
        <a:ext cx="37258" cy="37258"/>
      </dsp:txXfrm>
    </dsp:sp>
    <dsp:sp modelId="{0DEEE7DE-5B48-4035-8BDA-E0A1F48B8090}">
      <dsp:nvSpPr>
        <dsp:cNvPr id="0" name=""/>
        <dsp:cNvSpPr/>
      </dsp:nvSpPr>
      <dsp:spPr>
        <a:xfrm rot="16200000">
          <a:off x="524796" y="944855"/>
          <a:ext cx="2539442" cy="6497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Web developer 1</a:t>
          </a:r>
        </a:p>
      </dsp:txBody>
      <dsp:txXfrm>
        <a:off x="524796" y="944855"/>
        <a:ext cx="2539442" cy="649731"/>
      </dsp:txXfrm>
    </dsp:sp>
    <dsp:sp modelId="{F37191C8-F969-49AB-9423-BACBB4A8DDFF}">
      <dsp:nvSpPr>
        <dsp:cNvPr id="0" name=""/>
        <dsp:cNvSpPr/>
      </dsp:nvSpPr>
      <dsp:spPr>
        <a:xfrm>
          <a:off x="2435899" y="353867"/>
          <a:ext cx="1582580" cy="48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Personal details and work experience</a:t>
          </a:r>
        </a:p>
      </dsp:txBody>
      <dsp:txXfrm>
        <a:off x="2435899" y="353867"/>
        <a:ext cx="1582580" cy="482493"/>
      </dsp:txXfrm>
    </dsp:sp>
    <dsp:sp modelId="{C4E8A80A-4B56-4206-9251-D8CC97AB35DB}">
      <dsp:nvSpPr>
        <dsp:cNvPr id="0" name=""/>
        <dsp:cNvSpPr/>
      </dsp:nvSpPr>
      <dsp:spPr>
        <a:xfrm>
          <a:off x="2435899" y="1011883"/>
          <a:ext cx="1582580" cy="515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Current job in company</a:t>
          </a:r>
        </a:p>
      </dsp:txBody>
      <dsp:txXfrm>
        <a:off x="2435899" y="1011883"/>
        <a:ext cx="1582580" cy="515675"/>
      </dsp:txXfrm>
    </dsp:sp>
    <dsp:sp modelId="{46DF9E01-9BDB-46BF-AFBD-FFD27AF34A02}">
      <dsp:nvSpPr>
        <dsp:cNvPr id="0" name=""/>
        <dsp:cNvSpPr/>
      </dsp:nvSpPr>
      <dsp:spPr>
        <a:xfrm>
          <a:off x="2396999" y="1657055"/>
          <a:ext cx="1582580" cy="4824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Opinion about working in the company</a:t>
          </a:r>
        </a:p>
      </dsp:txBody>
      <dsp:txXfrm>
        <a:off x="2396999" y="1657055"/>
        <a:ext cx="1582580" cy="4824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4057B-A52F-482F-B155-97415C88BF7E}">
      <dsp:nvSpPr>
        <dsp:cNvPr id="0" name=""/>
        <dsp:cNvSpPr/>
      </dsp:nvSpPr>
      <dsp:spPr>
        <a:xfrm>
          <a:off x="2603844" y="1162055"/>
          <a:ext cx="361045" cy="551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0522" y="0"/>
              </a:lnTo>
              <a:lnTo>
                <a:pt x="180522" y="551976"/>
              </a:lnTo>
              <a:lnTo>
                <a:pt x="361045" y="5519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67878" y="1421554"/>
        <a:ext cx="32978" cy="32978"/>
      </dsp:txXfrm>
    </dsp:sp>
    <dsp:sp modelId="{FDC7C197-C089-4648-8408-CC7E8A14F3DF}">
      <dsp:nvSpPr>
        <dsp:cNvPr id="0" name=""/>
        <dsp:cNvSpPr/>
      </dsp:nvSpPr>
      <dsp:spPr>
        <a:xfrm>
          <a:off x="2603844" y="1116335"/>
          <a:ext cx="3610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1045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75341" y="1153029"/>
        <a:ext cx="18052" cy="18052"/>
      </dsp:txXfrm>
    </dsp:sp>
    <dsp:sp modelId="{14392AAF-49BD-4C29-852F-22D84E2DDFA5}">
      <dsp:nvSpPr>
        <dsp:cNvPr id="0" name=""/>
        <dsp:cNvSpPr/>
      </dsp:nvSpPr>
      <dsp:spPr>
        <a:xfrm>
          <a:off x="2603844" y="610079"/>
          <a:ext cx="361045" cy="551976"/>
        </a:xfrm>
        <a:custGeom>
          <a:avLst/>
          <a:gdLst/>
          <a:ahLst/>
          <a:cxnLst/>
          <a:rect l="0" t="0" r="0" b="0"/>
          <a:pathLst>
            <a:path>
              <a:moveTo>
                <a:pt x="0" y="551976"/>
              </a:moveTo>
              <a:lnTo>
                <a:pt x="180522" y="551976"/>
              </a:lnTo>
              <a:lnTo>
                <a:pt x="180522" y="0"/>
              </a:lnTo>
              <a:lnTo>
                <a:pt x="361045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767878" y="869578"/>
        <a:ext cx="32978" cy="32978"/>
      </dsp:txXfrm>
    </dsp:sp>
    <dsp:sp modelId="{C2E82343-DBE1-4E45-935D-F275C9C57A68}">
      <dsp:nvSpPr>
        <dsp:cNvPr id="0" name=""/>
        <dsp:cNvSpPr/>
      </dsp:nvSpPr>
      <dsp:spPr>
        <a:xfrm rot="16200000">
          <a:off x="1075857" y="796123"/>
          <a:ext cx="2324111" cy="7318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Web developer 2</a:t>
          </a:r>
        </a:p>
      </dsp:txBody>
      <dsp:txXfrm>
        <a:off x="1075857" y="796123"/>
        <a:ext cx="2324111" cy="731863"/>
      </dsp:txXfrm>
    </dsp:sp>
    <dsp:sp modelId="{A37277B3-C2F8-45EE-BA66-E3CE0C696172}">
      <dsp:nvSpPr>
        <dsp:cNvPr id="0" name=""/>
        <dsp:cNvSpPr/>
      </dsp:nvSpPr>
      <dsp:spPr>
        <a:xfrm>
          <a:off x="2964890" y="389288"/>
          <a:ext cx="1448385" cy="441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Personal details and work experience</a:t>
          </a:r>
        </a:p>
      </dsp:txBody>
      <dsp:txXfrm>
        <a:off x="2964890" y="389288"/>
        <a:ext cx="1448385" cy="441581"/>
      </dsp:txXfrm>
    </dsp:sp>
    <dsp:sp modelId="{46EA7E71-DBEC-4583-954E-7EB8F1516BE1}">
      <dsp:nvSpPr>
        <dsp:cNvPr id="0" name=""/>
        <dsp:cNvSpPr/>
      </dsp:nvSpPr>
      <dsp:spPr>
        <a:xfrm>
          <a:off x="2964890" y="941264"/>
          <a:ext cx="1448385" cy="441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Current job in company</a:t>
          </a:r>
        </a:p>
      </dsp:txBody>
      <dsp:txXfrm>
        <a:off x="2964890" y="941264"/>
        <a:ext cx="1448385" cy="441581"/>
      </dsp:txXfrm>
    </dsp:sp>
    <dsp:sp modelId="{025107CB-AA06-4348-BEA4-FAEE01F2A7C8}">
      <dsp:nvSpPr>
        <dsp:cNvPr id="0" name=""/>
        <dsp:cNvSpPr/>
      </dsp:nvSpPr>
      <dsp:spPr>
        <a:xfrm>
          <a:off x="2964890" y="1493241"/>
          <a:ext cx="1448385" cy="441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Opinion about working in the company</a:t>
          </a:r>
        </a:p>
      </dsp:txBody>
      <dsp:txXfrm>
        <a:off x="2964890" y="1493241"/>
        <a:ext cx="1448385" cy="441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2006-6203-48DA-83EE-80E6BD7673AE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D3D-8396-4C0F-87A3-370D47CF84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520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2006-6203-48DA-83EE-80E6BD7673AE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D3D-8396-4C0F-87A3-370D47CF84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0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2006-6203-48DA-83EE-80E6BD7673AE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D3D-8396-4C0F-87A3-370D47CF84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2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2006-6203-48DA-83EE-80E6BD7673AE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D3D-8396-4C0F-87A3-370D47CF84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68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2006-6203-48DA-83EE-80E6BD7673AE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D3D-8396-4C0F-87A3-370D47CF84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8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2006-6203-48DA-83EE-80E6BD7673AE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D3D-8396-4C0F-87A3-370D47CF84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24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2006-6203-48DA-83EE-80E6BD7673AE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D3D-8396-4C0F-87A3-370D47CF84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09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2006-6203-48DA-83EE-80E6BD7673AE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D3D-8396-4C0F-87A3-370D47CF84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73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2006-6203-48DA-83EE-80E6BD7673AE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D3D-8396-4C0F-87A3-370D47CF84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8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2006-6203-48DA-83EE-80E6BD7673AE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D3D-8396-4C0F-87A3-370D47CF84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04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2006-6203-48DA-83EE-80E6BD7673AE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D3D-8396-4C0F-87A3-370D47CF84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951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E2006-6203-48DA-83EE-80E6BD7673AE}" type="datetimeFigureOut">
              <a:rPr lang="en-US" smtClean="0"/>
              <a:t>3/9/2024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4FD3D-8396-4C0F-87A3-370D47CF84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683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image" Target="../media/image3.png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microsoft.com/office/2007/relationships/diagramDrawing" Target="../diagrams/drawing5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12" Type="http://schemas.openxmlformats.org/officeDocument/2006/relationships/diagramColors" Target="../diagrams/colors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11" Type="http://schemas.openxmlformats.org/officeDocument/2006/relationships/diagramQuickStyle" Target="../diagrams/quickStyle5.xml"/><Relationship Id="rId5" Type="http://schemas.openxmlformats.org/officeDocument/2006/relationships/diagramLayout" Target="../diagrams/layout4.xml"/><Relationship Id="rId10" Type="http://schemas.openxmlformats.org/officeDocument/2006/relationships/diagramLayout" Target="../diagrams/layout5.xml"/><Relationship Id="rId4" Type="http://schemas.openxmlformats.org/officeDocument/2006/relationships/diagramData" Target="../diagrams/data4.xml"/><Relationship Id="rId9" Type="http://schemas.openxmlformats.org/officeDocument/2006/relationships/diagramData" Target="../diagrams/data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41316" y="124691"/>
            <a:ext cx="11878888" cy="664186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4205910" y="279760"/>
            <a:ext cx="1554480" cy="7481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90766" y="262880"/>
            <a:ext cx="1913313" cy="7481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Us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34455" y="279760"/>
            <a:ext cx="1753984" cy="781397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Contact Us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006432" y="283507"/>
            <a:ext cx="1953489" cy="781396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Locations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814930" y="1988152"/>
            <a:ext cx="4648200" cy="2144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 descr="Hot Beans Web Design | South Shiel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13" y="180733"/>
            <a:ext cx="3810000" cy="214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 descr="Our certified team breaks the mold blending persuasive messaging, mesmerizing design, and seamless user experience into your website. Following industry leaders' frameworks and backed by a proven track record we can place you in a category of one.&#10;">
            <a:extLst>
              <a:ext uri="{FF2B5EF4-FFF2-40B4-BE49-F238E27FC236}">
                <a16:creationId xmlns:a16="http://schemas.microsoft.com/office/drawing/2014/main" id="{757084A9-1FB9-9138-7EA8-708C5FD573E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68613" y="2565851"/>
            <a:ext cx="5976730" cy="19459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1D1E22"/>
                </a:solidFill>
                <a:effectLst/>
                <a:latin typeface="Regola Pro"/>
              </a:rPr>
              <a:t>Our certified team breaks the mold blending persuasive messaging, mesmerizing design, and seamless user experience into your website. Following industry leaders' frameworks and backed by a proven track record we can place you in a category of one.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00A621-3C56-7966-1C76-92FC206FB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453" y="4790440"/>
            <a:ext cx="3472070" cy="12975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1CA184-7FDA-B257-90D8-AC1C256EC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443" y="1027906"/>
            <a:ext cx="1994080" cy="9205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1A2A21-8EE2-23ED-0367-7007400016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8570" y="1236028"/>
            <a:ext cx="1871634" cy="6462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8F2987-0792-233E-D32F-7D64186233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4798" y="4320851"/>
            <a:ext cx="5755123" cy="231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115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5665" y="232121"/>
            <a:ext cx="3233651" cy="146367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Links to our courses</a:t>
            </a: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9E3A01-B19A-8A95-3BDD-0F8AE0CB4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262" y="1695796"/>
            <a:ext cx="422425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 web development course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(link 1)</a:t>
            </a:r>
          </a:p>
          <a:p>
            <a:r>
              <a:rPr lang="en-US" dirty="0"/>
              <a:t>Online web design course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(link 2)</a:t>
            </a:r>
          </a:p>
          <a:p>
            <a:r>
              <a:rPr lang="en-US" dirty="0"/>
              <a:t>Web programming course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(link 3)</a:t>
            </a:r>
          </a:p>
          <a:p>
            <a:r>
              <a:rPr lang="en-US" dirty="0"/>
              <a:t>Web development training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(link 4)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683321" y="2346559"/>
            <a:ext cx="25980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chemeClr val="accent4">
                    <a:lumMod val="75000"/>
                  </a:schemeClr>
                </a:solidFill>
              </a:rPr>
              <a:t>Users feedbacks</a:t>
            </a:r>
            <a:r>
              <a:rPr lang="en-US" u="sng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013469" y="3025833"/>
            <a:ext cx="4048298" cy="33500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597833" y="82492"/>
            <a:ext cx="1554480" cy="49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306639" y="82492"/>
            <a:ext cx="1666161" cy="4899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Us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127126" y="82492"/>
            <a:ext cx="1028157" cy="489747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Contact Us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97833" y="738460"/>
            <a:ext cx="1554480" cy="489747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Locations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1CA184-7FDA-B257-90D8-AC1C256EC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4122" y="572239"/>
            <a:ext cx="1931194" cy="7713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1A2A21-8EE2-23ED-0367-700740001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8287" y="692254"/>
            <a:ext cx="1153713" cy="53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29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51E5C-04D4-B694-22E2-1ADD30101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Site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96702-88DE-A44C-FCC4-C495F83CA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1118" y="1825625"/>
            <a:ext cx="842682" cy="74893"/>
          </a:xfrm>
        </p:spPr>
        <p:txBody>
          <a:bodyPr>
            <a:normAutofit fontScale="25000" lnSpcReduction="20000"/>
          </a:bodyPr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C686B9-4802-562E-690E-840BAF8325D0}"/>
              </a:ext>
            </a:extLst>
          </p:cNvPr>
          <p:cNvSpPr/>
          <p:nvPr/>
        </p:nvSpPr>
        <p:spPr>
          <a:xfrm>
            <a:off x="838200" y="1825625"/>
            <a:ext cx="3025588" cy="7978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Menu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C58A02D-DC18-3E0C-26F1-C6AF485AD8E7}"/>
              </a:ext>
            </a:extLst>
          </p:cNvPr>
          <p:cNvCxnSpPr/>
          <p:nvPr/>
        </p:nvCxnSpPr>
        <p:spPr>
          <a:xfrm>
            <a:off x="3863788" y="2097741"/>
            <a:ext cx="1228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1320B18-0140-C82B-818D-7EC6A27D508F}"/>
              </a:ext>
            </a:extLst>
          </p:cNvPr>
          <p:cNvCxnSpPr/>
          <p:nvPr/>
        </p:nvCxnSpPr>
        <p:spPr>
          <a:xfrm>
            <a:off x="3863788" y="2623484"/>
            <a:ext cx="806824" cy="53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1299DD-A4FC-651C-96BB-C138182EC1A5}"/>
              </a:ext>
            </a:extLst>
          </p:cNvPr>
          <p:cNvCxnSpPr/>
          <p:nvPr/>
        </p:nvCxnSpPr>
        <p:spPr>
          <a:xfrm>
            <a:off x="2653553" y="2623484"/>
            <a:ext cx="1210235" cy="1297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6A7645-FB81-0E2F-84CF-BE668F8BAAC2}"/>
              </a:ext>
            </a:extLst>
          </p:cNvPr>
          <p:cNvCxnSpPr>
            <a:cxnSpLocks/>
          </p:cNvCxnSpPr>
          <p:nvPr/>
        </p:nvCxnSpPr>
        <p:spPr>
          <a:xfrm>
            <a:off x="1837765" y="2623484"/>
            <a:ext cx="815788" cy="1688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20770E-8308-98C2-B845-1D85581F97D3}"/>
              </a:ext>
            </a:extLst>
          </p:cNvPr>
          <p:cNvCxnSpPr/>
          <p:nvPr/>
        </p:nvCxnSpPr>
        <p:spPr>
          <a:xfrm>
            <a:off x="1075765" y="2623484"/>
            <a:ext cx="977153" cy="2522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DE64757-923A-01CC-5143-13A7C4F0A076}"/>
              </a:ext>
            </a:extLst>
          </p:cNvPr>
          <p:cNvSpPr/>
          <p:nvPr/>
        </p:nvSpPr>
        <p:spPr>
          <a:xfrm>
            <a:off x="5145741" y="1900518"/>
            <a:ext cx="1147483" cy="5378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Jobs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8E49BD-3F13-06B9-79E3-537B6DE54F44}"/>
              </a:ext>
            </a:extLst>
          </p:cNvPr>
          <p:cNvSpPr/>
          <p:nvPr/>
        </p:nvSpPr>
        <p:spPr>
          <a:xfrm>
            <a:off x="4670612" y="3056965"/>
            <a:ext cx="1425388" cy="645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Employees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08C2B58-7A73-5BE6-7D02-F87DD571CE3B}"/>
              </a:ext>
            </a:extLst>
          </p:cNvPr>
          <p:cNvSpPr/>
          <p:nvPr/>
        </p:nvSpPr>
        <p:spPr>
          <a:xfrm>
            <a:off x="3863788" y="3837361"/>
            <a:ext cx="1694330" cy="701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About us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2BEE1C-9BA7-3C27-ED7D-F4E27E09615C}"/>
              </a:ext>
            </a:extLst>
          </p:cNvPr>
          <p:cNvSpPr/>
          <p:nvPr/>
        </p:nvSpPr>
        <p:spPr>
          <a:xfrm>
            <a:off x="2411507" y="4312024"/>
            <a:ext cx="1317812" cy="701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Contact us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1A8B0F-0BAA-7791-83F5-633B1941C009}"/>
              </a:ext>
            </a:extLst>
          </p:cNvPr>
          <p:cNvSpPr/>
          <p:nvPr/>
        </p:nvSpPr>
        <p:spPr>
          <a:xfrm>
            <a:off x="1559859" y="5145741"/>
            <a:ext cx="1272989" cy="6813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Courses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64FD3B-6E90-86B9-A789-468F53B7A755}"/>
              </a:ext>
            </a:extLst>
          </p:cNvPr>
          <p:cNvCxnSpPr/>
          <p:nvPr/>
        </p:nvCxnSpPr>
        <p:spPr>
          <a:xfrm flipV="1">
            <a:off x="6293224" y="1289261"/>
            <a:ext cx="618564" cy="792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76514F-820B-C25F-8443-6C3F2B9C8703}"/>
              </a:ext>
            </a:extLst>
          </p:cNvPr>
          <p:cNvCxnSpPr/>
          <p:nvPr/>
        </p:nvCxnSpPr>
        <p:spPr>
          <a:xfrm>
            <a:off x="6293224" y="2351263"/>
            <a:ext cx="842682" cy="472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A0E67C9-5BF5-0586-1DA9-75EC8DCE6A27}"/>
              </a:ext>
            </a:extLst>
          </p:cNvPr>
          <p:cNvCxnSpPr>
            <a:cxnSpLocks/>
          </p:cNvCxnSpPr>
          <p:nvPr/>
        </p:nvCxnSpPr>
        <p:spPr>
          <a:xfrm>
            <a:off x="6082553" y="3533752"/>
            <a:ext cx="1039906" cy="49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2E1B25C-7BF0-3C92-3D86-E37DAD974F14}"/>
              </a:ext>
            </a:extLst>
          </p:cNvPr>
          <p:cNvSpPr/>
          <p:nvPr/>
        </p:nvSpPr>
        <p:spPr>
          <a:xfrm>
            <a:off x="6813176" y="733448"/>
            <a:ext cx="1317812" cy="5558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Job listing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77606A-90D8-12DC-14E9-8EA1C13A733C}"/>
              </a:ext>
            </a:extLst>
          </p:cNvPr>
          <p:cNvSpPr/>
          <p:nvPr/>
        </p:nvSpPr>
        <p:spPr>
          <a:xfrm>
            <a:off x="7135906" y="2557835"/>
            <a:ext cx="1308848" cy="5320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Job listing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C786E2-D04F-9D93-A72B-30B627BC8DFB}"/>
              </a:ext>
            </a:extLst>
          </p:cNvPr>
          <p:cNvSpPr/>
          <p:nvPr/>
        </p:nvSpPr>
        <p:spPr>
          <a:xfrm>
            <a:off x="7135906" y="3272048"/>
            <a:ext cx="1550894" cy="5653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Info about employees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F573E41-47AE-DA62-F8EE-27228AE79CB6}"/>
              </a:ext>
            </a:extLst>
          </p:cNvPr>
          <p:cNvCxnSpPr/>
          <p:nvPr/>
        </p:nvCxnSpPr>
        <p:spPr>
          <a:xfrm>
            <a:off x="5558118" y="4312024"/>
            <a:ext cx="986117" cy="22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2CDF9B8-050D-DCA6-CB1A-8970EB27B51D}"/>
              </a:ext>
            </a:extLst>
          </p:cNvPr>
          <p:cNvSpPr/>
          <p:nvPr/>
        </p:nvSpPr>
        <p:spPr>
          <a:xfrm>
            <a:off x="6562165" y="4312024"/>
            <a:ext cx="1550894" cy="701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Locations</a:t>
            </a:r>
          </a:p>
        </p:txBody>
      </p:sp>
    </p:spTree>
    <p:extLst>
      <p:ext uri="{BB962C8B-B14F-4D97-AF65-F5344CB8AC3E}">
        <p14:creationId xmlns:p14="http://schemas.microsoft.com/office/powerpoint/2010/main" val="2136698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41316" y="124691"/>
            <a:ext cx="11878888" cy="664186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Picture 2" descr="Hot Beans Web Design | South Shield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769" y="1047317"/>
            <a:ext cx="3810000" cy="214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32179" y="249454"/>
            <a:ext cx="1554480" cy="74814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66911" y="249454"/>
            <a:ext cx="1913313" cy="7481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Us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2145" y="227372"/>
            <a:ext cx="1753984" cy="781397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Contact Us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81720" y="241063"/>
            <a:ext cx="1953489" cy="781396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Locations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1CA184-7FDA-B257-90D8-AC1C256EC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2453" y="16619"/>
            <a:ext cx="1994080" cy="12302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1A2A21-8EE2-23ED-0367-700740001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8994" y="203540"/>
            <a:ext cx="1871634" cy="856442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7365947" y="3142804"/>
            <a:ext cx="4309238" cy="21446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 descr="Our certified team breaks the mold blending persuasive messaging, mesmerizing design, and seamless user experience into your website. Following industry leaders' frameworks and backed by a proven track record we can place you in a category of one.&#10;">
            <a:extLst>
              <a:ext uri="{FF2B5EF4-FFF2-40B4-BE49-F238E27FC236}">
                <a16:creationId xmlns:a16="http://schemas.microsoft.com/office/drawing/2014/main" id="{757084A9-1FB9-9138-7EA8-708C5FD573E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04990" y="3402578"/>
            <a:ext cx="5976730" cy="16727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1D1E22"/>
                </a:solidFill>
                <a:effectLst/>
                <a:latin typeface="Regola Pro"/>
              </a:rPr>
              <a:t>Our certified team breaks the mold blending persuasive messaging, mesmerizing design, and seamless user experience into your website. Following industry leaders' frameworks and backed by a proven track record we can place you in a category of one.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C8F2987-0792-233E-D32F-7D6418623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990" y="5139993"/>
            <a:ext cx="5755123" cy="15619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00A621-3C56-7966-1C76-92FC206FB1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2511" y="5469049"/>
            <a:ext cx="3472070" cy="129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0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764E0-C732-C9BD-0BE4-D2D2ECFB4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960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     About our web developers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F01DF4AA-3F95-4D9B-A849-18F9B942F8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92669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B225117-4DAA-206B-A019-CC9B75177070}"/>
              </a:ext>
            </a:extLst>
          </p:cNvPr>
          <p:cNvSpPr/>
          <p:nvPr/>
        </p:nvSpPr>
        <p:spPr>
          <a:xfrm>
            <a:off x="172278" y="1347546"/>
            <a:ext cx="11648661" cy="5307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C114E7-EDF9-1D26-43E7-577E32C5D0A6}"/>
              </a:ext>
            </a:extLst>
          </p:cNvPr>
          <p:cNvSpPr/>
          <p:nvPr/>
        </p:nvSpPr>
        <p:spPr>
          <a:xfrm>
            <a:off x="4638261" y="1423723"/>
            <a:ext cx="2292626" cy="6234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2F33149-A4F2-9684-4C89-FDD0D37AC059}"/>
              </a:ext>
            </a:extLst>
          </p:cNvPr>
          <p:cNvSpPr/>
          <p:nvPr/>
        </p:nvSpPr>
        <p:spPr>
          <a:xfrm>
            <a:off x="8204752" y="5804153"/>
            <a:ext cx="3485322" cy="74562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Get Help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BB4E252D-0C79-903C-01D1-09182EB92E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8691562"/>
              </p:ext>
            </p:extLst>
          </p:nvPr>
        </p:nvGraphicFramePr>
        <p:xfrm>
          <a:off x="-209550" y="2047163"/>
          <a:ext cx="5190435" cy="3866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F271CA15-38F8-0C0A-B146-5782AC35EC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5433220"/>
              </p:ext>
            </p:extLst>
          </p:nvPr>
        </p:nvGraphicFramePr>
        <p:xfrm>
          <a:off x="5465694" y="2127750"/>
          <a:ext cx="6356626" cy="3968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9" name="Rectangle 8"/>
          <p:cNvSpPr/>
          <p:nvPr/>
        </p:nvSpPr>
        <p:spPr>
          <a:xfrm>
            <a:off x="172278" y="24376"/>
            <a:ext cx="1554480" cy="582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84031" y="24375"/>
            <a:ext cx="1913313" cy="5821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Us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30590" y="24375"/>
            <a:ext cx="1753984" cy="582173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Contact Us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17820" y="44711"/>
            <a:ext cx="1953489" cy="561838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Locations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C1CA184-7FDA-B257-90D8-AC1C256EC68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871309" y="-114156"/>
            <a:ext cx="1994080" cy="9205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71A2A21-8EE2-23ED-0367-70074000165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865389" y="0"/>
            <a:ext cx="1871634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09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About our web developers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225117-4DAA-206B-A019-CC9B75177070}"/>
              </a:ext>
            </a:extLst>
          </p:cNvPr>
          <p:cNvSpPr/>
          <p:nvPr/>
        </p:nvSpPr>
        <p:spPr>
          <a:xfrm>
            <a:off x="172278" y="1313411"/>
            <a:ext cx="11648661" cy="53416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46903" y="74039"/>
            <a:ext cx="1554480" cy="449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38619" y="74039"/>
            <a:ext cx="1913313" cy="430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Us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789169" y="92918"/>
            <a:ext cx="1336661" cy="430784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Contact Us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46903" y="612064"/>
            <a:ext cx="1554480" cy="335587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Locations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1CA184-7FDA-B257-90D8-AC1C256EC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545" y="492694"/>
            <a:ext cx="2352501" cy="568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1A2A21-8EE2-23ED-0367-700740001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2853" y="612063"/>
            <a:ext cx="1429291" cy="335587"/>
          </a:xfrm>
          <a:prstGeom prst="rect">
            <a:avLst/>
          </a:prstGeom>
        </p:spPr>
      </p:pic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BB4E252D-0C79-903C-01D1-09182EB92E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353226"/>
              </p:ext>
            </p:extLst>
          </p:nvPr>
        </p:nvGraphicFramePr>
        <p:xfrm>
          <a:off x="5179196" y="1492673"/>
          <a:ext cx="5488132" cy="2539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EC114E7-EDF9-1D26-43E7-577E32C5D0A6}"/>
              </a:ext>
            </a:extLst>
          </p:cNvPr>
          <p:cNvSpPr/>
          <p:nvPr/>
        </p:nvSpPr>
        <p:spPr>
          <a:xfrm>
            <a:off x="973049" y="2480397"/>
            <a:ext cx="2292626" cy="238254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Profiles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F271CA15-38F8-0C0A-B146-5782AC35EC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8183998"/>
              </p:ext>
            </p:extLst>
          </p:nvPr>
        </p:nvGraphicFramePr>
        <p:xfrm>
          <a:off x="4744949" y="4241300"/>
          <a:ext cx="6356626" cy="2324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5" name="Left Brace 14"/>
          <p:cNvSpPr/>
          <p:nvPr/>
        </p:nvSpPr>
        <p:spPr>
          <a:xfrm>
            <a:off x="3400525" y="1492673"/>
            <a:ext cx="3016900" cy="5072738"/>
          </a:xfrm>
          <a:prstGeom prst="leftBrace">
            <a:avLst>
              <a:gd name="adj1" fmla="val 8333"/>
              <a:gd name="adj2" fmla="val 503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74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A57FE-9B70-2E92-4362-1EFE7EE1D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334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Job specifications and requirements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430E8F-90B7-81EE-71AE-7E6C12F268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7009190"/>
              </p:ext>
            </p:extLst>
          </p:nvPr>
        </p:nvGraphicFramePr>
        <p:xfrm>
          <a:off x="172278" y="1338470"/>
          <a:ext cx="9369287" cy="5533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125">
                  <a:extLst>
                    <a:ext uri="{9D8B030D-6E8A-4147-A177-3AD203B41FA5}">
                      <a16:colId xmlns:a16="http://schemas.microsoft.com/office/drawing/2014/main" val="3042742036"/>
                    </a:ext>
                  </a:extLst>
                </a:gridCol>
                <a:gridCol w="3265581">
                  <a:extLst>
                    <a:ext uri="{9D8B030D-6E8A-4147-A177-3AD203B41FA5}">
                      <a16:colId xmlns:a16="http://schemas.microsoft.com/office/drawing/2014/main" val="340020803"/>
                    </a:ext>
                  </a:extLst>
                </a:gridCol>
                <a:gridCol w="3265581">
                  <a:extLst>
                    <a:ext uri="{9D8B030D-6E8A-4147-A177-3AD203B41FA5}">
                      <a16:colId xmlns:a16="http://schemas.microsoft.com/office/drawing/2014/main" val="1065233749"/>
                    </a:ext>
                  </a:extLst>
                </a:gridCol>
              </a:tblGrid>
              <a:tr h="126618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 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268154"/>
                  </a:ext>
                </a:extLst>
              </a:tr>
              <a:tr h="3718257">
                <a:tc>
                  <a:txBody>
                    <a:bodyPr/>
                    <a:lstStyle/>
                    <a:p>
                      <a:r>
                        <a:rPr lang="en-US" sz="1400" dirty="0"/>
                        <a:t>Your primary task as a web developer will be to use programming languages to create reliable and high-performing websites and web-based applications and services. It's likely that you'll work in one of two areas:</a:t>
                      </a:r>
                    </a:p>
                    <a:p>
                      <a:r>
                        <a:rPr lang="en-US" sz="1400" dirty="0"/>
                        <a:t>back end: which focuses solely on the underlying software and databases, where you'll deal with functional aspects</a:t>
                      </a:r>
                    </a:p>
                    <a:p>
                      <a:r>
                        <a:rPr lang="en-US" sz="1400" dirty="0"/>
                        <a:t>front end: working on the interface and visual design, focusing on aspects that users interact with.</a:t>
                      </a:r>
                    </a:p>
                    <a:p>
                      <a:r>
                        <a:rPr lang="en-US" sz="1400" dirty="0"/>
                        <a:t>It's also possible to combine the two which is known as full-stack development.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Bachelor's degree in Web development or related field, or relevant experience.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Solid knowledge and experience in programming applications.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Proficient in JavaScript, HTML, CSS.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Proficient in My SQL.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Dedicated team player.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Ability to thrive in a fast-paced environment.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Solid ability in both written and verbal communication.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Knowledge of programming language and technical terminology.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Able to develop ideas and processes and clearly express them.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High degree of independent judgment.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Able to solve complex problems.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If you have other interests or your qualifications have slight differences from what we need for this role, you can explore other options that our company has to offer.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64694"/>
                  </a:ext>
                </a:extLst>
              </a:tr>
            </a:tbl>
          </a:graphicData>
        </a:graphic>
      </p:graphicFrame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E4B38DA1-599C-57CA-99D2-F1B394DB85F1}"/>
              </a:ext>
            </a:extLst>
          </p:cNvPr>
          <p:cNvSpPr/>
          <p:nvPr/>
        </p:nvSpPr>
        <p:spPr>
          <a:xfrm>
            <a:off x="9829799" y="2544417"/>
            <a:ext cx="2160105" cy="2358887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for other options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172278" y="24376"/>
            <a:ext cx="1554480" cy="582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43855" y="24375"/>
            <a:ext cx="1913313" cy="5821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Us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30590" y="24375"/>
            <a:ext cx="1753984" cy="582173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Contact Us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17820" y="44711"/>
            <a:ext cx="1953489" cy="561838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Locations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1CA184-7FDA-B257-90D8-AC1C256EC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309" y="-114156"/>
            <a:ext cx="1994080" cy="9205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1A2A21-8EE2-23ED-0367-700740001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9429" y="-7159"/>
            <a:ext cx="1567617" cy="70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11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374" y="240434"/>
            <a:ext cx="5030585" cy="132556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Job specifications and requirements</a:t>
            </a:r>
            <a:endParaRPr lang="en-GB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430E8F-90B7-81EE-71AE-7E6C12F268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548756"/>
              </p:ext>
            </p:extLst>
          </p:nvPr>
        </p:nvGraphicFramePr>
        <p:xfrm>
          <a:off x="5319510" y="93922"/>
          <a:ext cx="6750570" cy="6556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190">
                  <a:extLst>
                    <a:ext uri="{9D8B030D-6E8A-4147-A177-3AD203B41FA5}">
                      <a16:colId xmlns:a16="http://schemas.microsoft.com/office/drawing/2014/main" val="3042742036"/>
                    </a:ext>
                  </a:extLst>
                </a:gridCol>
                <a:gridCol w="2250190">
                  <a:extLst>
                    <a:ext uri="{9D8B030D-6E8A-4147-A177-3AD203B41FA5}">
                      <a16:colId xmlns:a16="http://schemas.microsoft.com/office/drawing/2014/main" val="340020803"/>
                    </a:ext>
                  </a:extLst>
                </a:gridCol>
                <a:gridCol w="2250190">
                  <a:extLst>
                    <a:ext uri="{9D8B030D-6E8A-4147-A177-3AD203B41FA5}">
                      <a16:colId xmlns:a16="http://schemas.microsoft.com/office/drawing/2014/main" val="1065233749"/>
                    </a:ext>
                  </a:extLst>
                </a:gridCol>
              </a:tblGrid>
              <a:tr h="4345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Other 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268154"/>
                  </a:ext>
                </a:extLst>
              </a:tr>
              <a:tr h="6121728">
                <a:tc>
                  <a:txBody>
                    <a:bodyPr/>
                    <a:lstStyle/>
                    <a:p>
                      <a:r>
                        <a:rPr lang="en-US" sz="1400" dirty="0"/>
                        <a:t>Your primary task as a web developer will be to use programming languages to create reliable and high-performing websites and web-based applications and services. It's likely that you'll work in one of two areas:</a:t>
                      </a:r>
                    </a:p>
                    <a:p>
                      <a:r>
                        <a:rPr lang="en-US" sz="1400" dirty="0"/>
                        <a:t>back end: which focuses solely on the underlying software and databases, where you'll deal with functional aspects</a:t>
                      </a:r>
                    </a:p>
                    <a:p>
                      <a:r>
                        <a:rPr lang="en-US" sz="1400" dirty="0"/>
                        <a:t>front end: working on the interface and visual design, focusing on aspects that users interact with.</a:t>
                      </a:r>
                    </a:p>
                    <a:p>
                      <a:r>
                        <a:rPr lang="en-US" sz="1400" dirty="0"/>
                        <a:t>It's also possible to combine the two which is known as full-stack development.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Bachelor's degree in Web development or related field, or relevant experience.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Solid knowledge and experience in programming applications.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Proficient in JavaScript, HTML, CSS.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Proficient in My SQL.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Dedicated team player.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Ability to thrive in a fast-paced environment.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Solid ability in both written and verbal communication.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Knowledge of programming language and technical terminology.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Able to develop ideas and processes and clearly express them.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High degree of independent judgment.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"/>
                          <a:ea typeface="+mn-ea"/>
                          <a:cs typeface="+mn-cs"/>
                        </a:rPr>
                        <a:t>Able to solve complex problems.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If you have other interests or your qualifications have slight differences from what we need for this role, you can explore other options that our company has to offer.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6469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1698" y="1478765"/>
            <a:ext cx="1846469" cy="42653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57693" y="1600824"/>
            <a:ext cx="1554480" cy="582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7694" y="2269433"/>
            <a:ext cx="1554480" cy="5821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Us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7693" y="2894825"/>
            <a:ext cx="1527407" cy="582173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Contact Us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4577" y="3531042"/>
            <a:ext cx="1530524" cy="561838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Locations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1CA184-7FDA-B257-90D8-AC1C256EC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1" y="4029077"/>
            <a:ext cx="1854094" cy="9205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1A2A21-8EE2-23ED-0367-700740001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77" y="4855500"/>
            <a:ext cx="1567617" cy="646232"/>
          </a:xfrm>
          <a:prstGeom prst="rect">
            <a:avLst/>
          </a:prstGeom>
        </p:spPr>
      </p:pic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E4B38DA1-599C-57CA-99D2-F1B394DB85F1}"/>
              </a:ext>
            </a:extLst>
          </p:cNvPr>
          <p:cNvSpPr/>
          <p:nvPr/>
        </p:nvSpPr>
        <p:spPr>
          <a:xfrm>
            <a:off x="2537484" y="2431986"/>
            <a:ext cx="2160105" cy="2358887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for other options here</a:t>
            </a:r>
          </a:p>
        </p:txBody>
      </p:sp>
    </p:spTree>
    <p:extLst>
      <p:ext uri="{BB962C8B-B14F-4D97-AF65-F5344CB8AC3E}">
        <p14:creationId xmlns:p14="http://schemas.microsoft.com/office/powerpoint/2010/main" val="166056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37C2C-A4D2-7605-9A48-7A356A46E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application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12B6F-AE53-6958-8C57-2E93874D0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344392-1569-5986-0F51-F90B444392BD}"/>
              </a:ext>
            </a:extLst>
          </p:cNvPr>
          <p:cNvSpPr/>
          <p:nvPr/>
        </p:nvSpPr>
        <p:spPr>
          <a:xfrm>
            <a:off x="318052" y="1460500"/>
            <a:ext cx="11290852" cy="4798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B39128-F168-2377-27B5-8944E1269590}"/>
              </a:ext>
            </a:extLst>
          </p:cNvPr>
          <p:cNvSpPr/>
          <p:nvPr/>
        </p:nvSpPr>
        <p:spPr>
          <a:xfrm>
            <a:off x="583096" y="1673470"/>
            <a:ext cx="2239617" cy="548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19D29D-FAC0-6EC9-1ED1-59FEE45F8363}"/>
              </a:ext>
            </a:extLst>
          </p:cNvPr>
          <p:cNvSpPr/>
          <p:nvPr/>
        </p:nvSpPr>
        <p:spPr>
          <a:xfrm>
            <a:off x="583096" y="2346040"/>
            <a:ext cx="2358887" cy="565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Surname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F0BD65-D2F1-C623-0119-4EA56D78BF34}"/>
              </a:ext>
            </a:extLst>
          </p:cNvPr>
          <p:cNvSpPr/>
          <p:nvPr/>
        </p:nvSpPr>
        <p:spPr>
          <a:xfrm>
            <a:off x="556591" y="3050693"/>
            <a:ext cx="2358887" cy="542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Email address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E7C5BB-79E0-7B01-11D9-A28B12C5CBFC}"/>
              </a:ext>
            </a:extLst>
          </p:cNvPr>
          <p:cNvSpPr/>
          <p:nvPr/>
        </p:nvSpPr>
        <p:spPr>
          <a:xfrm>
            <a:off x="556591" y="3728419"/>
            <a:ext cx="2491408" cy="542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 number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5D9192-0E5F-F227-C703-10A07FDD05F3}"/>
              </a:ext>
            </a:extLst>
          </p:cNvPr>
          <p:cNvSpPr/>
          <p:nvPr/>
        </p:nvSpPr>
        <p:spPr>
          <a:xfrm>
            <a:off x="556591" y="4417567"/>
            <a:ext cx="2703443" cy="554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B3A861-B78D-0CA9-6EDB-D67324EF16B9}"/>
              </a:ext>
            </a:extLst>
          </p:cNvPr>
          <p:cNvSpPr/>
          <p:nvPr/>
        </p:nvSpPr>
        <p:spPr>
          <a:xfrm>
            <a:off x="530087" y="5654401"/>
            <a:ext cx="2809460" cy="5196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Applicant qualifications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4E0433-A369-1A2B-1E45-B5C85E59FFD6}"/>
              </a:ext>
            </a:extLst>
          </p:cNvPr>
          <p:cNvSpPr/>
          <p:nvPr/>
        </p:nvSpPr>
        <p:spPr>
          <a:xfrm>
            <a:off x="556591" y="5088397"/>
            <a:ext cx="2491407" cy="407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CV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8424" y="98602"/>
            <a:ext cx="1554480" cy="582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908312" y="108614"/>
            <a:ext cx="1913313" cy="5821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Us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027033" y="108769"/>
            <a:ext cx="1753984" cy="582173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Contact Us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17820" y="108769"/>
            <a:ext cx="1953489" cy="561838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Locations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C1CA184-7FDA-B257-90D8-AC1C256EC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073" y="-80571"/>
            <a:ext cx="1994080" cy="9205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71A2A21-8EE2-23ED-0367-700740001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8917" y="49213"/>
            <a:ext cx="1871634" cy="646232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4364452" y="6259484"/>
            <a:ext cx="2055471" cy="526055"/>
          </a:xfrm>
          <a:prstGeom prst="round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2998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4029322" y="255572"/>
            <a:ext cx="3314007" cy="2003222"/>
          </a:xfrm>
        </p:spPr>
        <p:txBody>
          <a:bodyPr>
            <a:normAutofit fontScale="90000"/>
          </a:bodyPr>
          <a:lstStyle/>
          <a:p>
            <a:r>
              <a:rPr lang="en-US" dirty="0"/>
              <a:t>Online application form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344392-1569-5986-0F51-F90B444392BD}"/>
              </a:ext>
            </a:extLst>
          </p:cNvPr>
          <p:cNvSpPr/>
          <p:nvPr/>
        </p:nvSpPr>
        <p:spPr>
          <a:xfrm>
            <a:off x="1953491" y="2119745"/>
            <a:ext cx="7057505" cy="45054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B39128-F168-2377-27B5-8944E1269590}"/>
              </a:ext>
            </a:extLst>
          </p:cNvPr>
          <p:cNvSpPr/>
          <p:nvPr/>
        </p:nvSpPr>
        <p:spPr>
          <a:xfrm>
            <a:off x="2120950" y="3144823"/>
            <a:ext cx="1921807" cy="548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19D29D-FAC0-6EC9-1ED1-59FEE45F8363}"/>
              </a:ext>
            </a:extLst>
          </p:cNvPr>
          <p:cNvSpPr/>
          <p:nvPr/>
        </p:nvSpPr>
        <p:spPr>
          <a:xfrm>
            <a:off x="6163886" y="3128562"/>
            <a:ext cx="2358887" cy="565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Surname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F0BD65-D2F1-C623-0119-4EA56D78BF34}"/>
              </a:ext>
            </a:extLst>
          </p:cNvPr>
          <p:cNvSpPr/>
          <p:nvPr/>
        </p:nvSpPr>
        <p:spPr>
          <a:xfrm>
            <a:off x="2120950" y="3832411"/>
            <a:ext cx="2186609" cy="542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Email address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E7C5BB-79E0-7B01-11D9-A28B12C5CBFC}"/>
              </a:ext>
            </a:extLst>
          </p:cNvPr>
          <p:cNvSpPr/>
          <p:nvPr/>
        </p:nvSpPr>
        <p:spPr>
          <a:xfrm>
            <a:off x="6136780" y="3832411"/>
            <a:ext cx="2491408" cy="542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 number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5D9192-0E5F-F227-C703-10A07FDD05F3}"/>
              </a:ext>
            </a:extLst>
          </p:cNvPr>
          <p:cNvSpPr/>
          <p:nvPr/>
        </p:nvSpPr>
        <p:spPr>
          <a:xfrm>
            <a:off x="2120950" y="4497046"/>
            <a:ext cx="2703443" cy="5545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Address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4E0433-A369-1A2B-1E45-B5C85E59FFD6}"/>
              </a:ext>
            </a:extLst>
          </p:cNvPr>
          <p:cNvSpPr/>
          <p:nvPr/>
        </p:nvSpPr>
        <p:spPr>
          <a:xfrm>
            <a:off x="6163886" y="4497046"/>
            <a:ext cx="2491407" cy="5406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B3A861-B78D-0CA9-6EDB-D67324EF16B9}"/>
              </a:ext>
            </a:extLst>
          </p:cNvPr>
          <p:cNvSpPr/>
          <p:nvPr/>
        </p:nvSpPr>
        <p:spPr>
          <a:xfrm>
            <a:off x="4077513" y="5191468"/>
            <a:ext cx="2809460" cy="5196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Applicant qualifications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613835" y="5836936"/>
            <a:ext cx="2055471" cy="642879"/>
          </a:xfrm>
          <a:prstGeom prst="round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Submit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0572584" y="505925"/>
            <a:ext cx="1554480" cy="5821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572585" y="1180956"/>
            <a:ext cx="1554480" cy="5821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Us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572585" y="1907844"/>
            <a:ext cx="1554480" cy="582173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Contact Us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572584" y="2634732"/>
            <a:ext cx="1554480" cy="561838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Locations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C1CA184-7FDA-B257-90D8-AC1C256EC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5212" y="3183229"/>
            <a:ext cx="1829224" cy="9205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71A2A21-8EE2-23ED-0367-700740001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8762" y="4103805"/>
            <a:ext cx="1619416" cy="646232"/>
          </a:xfrm>
          <a:prstGeom prst="rect">
            <a:avLst/>
          </a:prstGeom>
        </p:spPr>
      </p:pic>
      <p:sp>
        <p:nvSpPr>
          <p:cNvPr id="21" name="Left Bracket 20"/>
          <p:cNvSpPr/>
          <p:nvPr/>
        </p:nvSpPr>
        <p:spPr>
          <a:xfrm>
            <a:off x="9534698" y="133004"/>
            <a:ext cx="2592366" cy="5059831"/>
          </a:xfrm>
          <a:prstGeom prst="leftBracket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585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914D-4118-11A5-46D0-C124D1F1E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Links to our courses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E3A01-B19A-8A95-3BDD-0F8AE0CB4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 web development course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(link 1)</a:t>
            </a:r>
          </a:p>
          <a:p>
            <a:r>
              <a:rPr lang="en-US" dirty="0"/>
              <a:t>Online web design course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(link 2)</a:t>
            </a:r>
          </a:p>
          <a:p>
            <a:r>
              <a:rPr lang="en-US" dirty="0"/>
              <a:t>Web programming course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(link 3)</a:t>
            </a:r>
          </a:p>
          <a:p>
            <a:r>
              <a:rPr lang="en-US" dirty="0"/>
              <a:t>Web development training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(link 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chemeClr val="accent4">
                    <a:lumMod val="75000"/>
                  </a:schemeClr>
                </a:solidFill>
              </a:rPr>
              <a:t>Users feedbacks: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8424" y="98602"/>
            <a:ext cx="1554480" cy="4999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MENU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8312" y="108615"/>
            <a:ext cx="1913313" cy="4899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Us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92730" y="108769"/>
            <a:ext cx="1753984" cy="489747"/>
          </a:xfrm>
          <a:prstGeom prst="rect">
            <a:avLst/>
          </a:prstGeom>
          <a:solidFill>
            <a:srgbClr val="FF0000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Contact Us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17820" y="108769"/>
            <a:ext cx="1953489" cy="489747"/>
          </a:xfrm>
          <a:prstGeom prst="rect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Locations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1CA184-7FDA-B257-90D8-AC1C256EC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797" y="0"/>
            <a:ext cx="1994080" cy="7713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1A2A21-8EE2-23ED-0367-700740001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405" y="117702"/>
            <a:ext cx="1871634" cy="53595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532909" y="5328458"/>
            <a:ext cx="7556269" cy="7481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740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789</Words>
  <Application>Microsoft Office PowerPoint</Application>
  <PresentationFormat>Widescreen</PresentationFormat>
  <Paragraphs>153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Noto Sans</vt:lpstr>
      <vt:lpstr>Regola Pro</vt:lpstr>
      <vt:lpstr>Office Theme</vt:lpstr>
      <vt:lpstr>PowerPoint Presentation</vt:lpstr>
      <vt:lpstr>PowerPoint Presentation</vt:lpstr>
      <vt:lpstr>             About our web developers</vt:lpstr>
      <vt:lpstr>About our web developers</vt:lpstr>
      <vt:lpstr>Job specifications and requirements</vt:lpstr>
      <vt:lpstr>Job specifications and requirements</vt:lpstr>
      <vt:lpstr>Online application form</vt:lpstr>
      <vt:lpstr>Online application form</vt:lpstr>
      <vt:lpstr>Links to our courses</vt:lpstr>
      <vt:lpstr>Links to our courses</vt:lpstr>
      <vt:lpstr>Site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10</dc:creator>
  <cp:lastModifiedBy>Shaya Jafari</cp:lastModifiedBy>
  <cp:revision>22</cp:revision>
  <dcterms:created xsi:type="dcterms:W3CDTF">2023-10-15T14:22:26Z</dcterms:created>
  <dcterms:modified xsi:type="dcterms:W3CDTF">2024-03-09T16:25:25Z</dcterms:modified>
</cp:coreProperties>
</file>