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89" r:id="rId3"/>
    <p:sldId id="384" r:id="rId4"/>
    <p:sldId id="317" r:id="rId5"/>
    <p:sldId id="278" r:id="rId6"/>
    <p:sldId id="394" r:id="rId7"/>
    <p:sldId id="393" r:id="rId8"/>
    <p:sldId id="395" r:id="rId9"/>
    <p:sldId id="398" r:id="rId10"/>
    <p:sldId id="397" r:id="rId11"/>
    <p:sldId id="399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F5AB1C69-6EDB-4FF4-983F-18BD219EF322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0F0F0"/>
          </a:solidFill>
        </a:fill>
      </a:tcStyle>
    </a:wholeTbl>
    <a:band1H>
      <a:tcStyle>
        <a:tcBdr/>
        <a:fill>
          <a:solidFill>
            <a:srgbClr val="E1E1E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1E1E1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5A5A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5A5A5"/>
          </a:solidFill>
        </a:fill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00A15C55-8517-42AA-B614-E9B94910E393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4E7"/>
          </a:solidFill>
        </a:fill>
      </a:tcStyle>
    </a:wholeTbl>
    <a:band1H>
      <a:tcStyle>
        <a:tcBdr/>
        <a:fill>
          <a:solidFill>
            <a:srgbClr val="FFE8CB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E8CB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FC000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C000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C000"/>
          </a:solidFill>
        </a:fill>
      </a:tcStyle>
    </a:firstRow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61D6B5-EF82-CFC4-62AC-9D5B587BEA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57139-EEB5-4782-8F9B-E68BA123AAD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318D2F-40F3-400B-BA29-5F3965E4BBB0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10/16/2022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F142E-3B55-D601-441D-4BF616530B2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660B8-9851-5BFC-BFA2-2BC106866E1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7DFF43-0267-4FCE-BCA9-7179616F42E2}" type="slidenum">
              <a:t>‹#›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436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BC5070-1C27-9731-71E9-1FFB59ECC69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81E60-AB94-80A7-C0D3-4365330E3D9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0CBF835-1A5E-48C3-9EF3-A080ED0F2802}" type="datetime1">
              <a:rPr lang="en-US"/>
              <a:pPr lvl="0"/>
              <a:t>10/16/2022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2BB359-DD5D-EEB4-23A0-E98FEADBB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69E704D-E60E-3F81-8489-7F73365DD16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A0B1D-3E88-5932-B4A2-E2894AA31D1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D585C-6B5F-3BE1-3113-1F7C2B2BEA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DE9CC1D-20AC-42D5-BF7B-4D146812677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9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40BE6-E359-35ED-384E-87C2260CB4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906AB3-7C17-79CA-C086-9886ADB342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6A3F8-9D7A-18AB-1A14-E8217AD5755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681196-34E8-4042-B3BF-223FC711AAD7}" type="slidenum">
              <a:t>1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8645E-62CB-CC08-BB77-CBE63171F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F0220-1C62-F20E-E4CC-9345A020C8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4013-B89E-DB54-525B-6F00496592B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F74D603-2E40-4B99-B318-5BEC9DAD475B}" type="slidenum">
              <a:t>3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345C9-5C0C-811B-5F9D-BA1B63423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AD161-220E-7A23-9E37-431C827F81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DB44F-48A9-2E8A-C51F-86E82AFC0AE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D2F384-CB80-4B0C-AADC-B53DA99C6819}" type="slidenum">
              <a:t>4</a:t>
            </a:fld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FF19-6AF3-31D4-DE74-842FBE1D32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99418" y="1051550"/>
            <a:ext cx="3565519" cy="2384901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3DFloat</a:t>
            </a:r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A74ADC21-712D-979E-130F-687599D87A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7452360" cy="685800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90E04816-E06D-EC61-5ED7-A10F0168B04E}"/>
              </a:ext>
            </a:extLst>
          </p:cNvPr>
          <p:cNvSpPr/>
          <p:nvPr/>
        </p:nvSpPr>
        <p:spPr>
          <a:xfrm>
            <a:off x="7999408" y="445276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512177A-8298-0AAE-8B2E-E814D2E31DF0}"/>
              </a:ext>
            </a:extLst>
          </p:cNvPr>
          <p:cNvGrpSpPr/>
          <p:nvPr/>
        </p:nvGrpSpPr>
        <p:grpSpPr>
          <a:xfrm>
            <a:off x="10979212" y="5516557"/>
            <a:ext cx="539998" cy="713547"/>
            <a:chOff x="10979212" y="5516557"/>
            <a:chExt cx="539998" cy="713547"/>
          </a:xfrm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DEF33A02-EE21-9F5C-3233-FE27355E4945}"/>
                </a:ext>
              </a:extLst>
            </p:cNvPr>
            <p:cNvSpPr/>
            <p:nvPr/>
          </p:nvSpPr>
          <p:spPr>
            <a:xfrm rot="13499997">
              <a:off x="10979212" y="5598629"/>
              <a:ext cx="539998" cy="631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080000"/>
                <a:gd name="f34" fmla="*/ f30 1 1262947"/>
                <a:gd name="f35" fmla="*/ 540000 f31 1"/>
                <a:gd name="f36" fmla="*/ 0 f30 1"/>
                <a:gd name="f37" fmla="*/ 1080000 f31 1"/>
                <a:gd name="f38" fmla="*/ 931034 f30 1"/>
                <a:gd name="f39" fmla="*/ 1064374 f31 1"/>
                <a:gd name="f40" fmla="*/ 1069029 f31 1"/>
                <a:gd name="f41" fmla="*/ 938533 f30 1"/>
                <a:gd name="f42" fmla="*/ 992947 f30 1"/>
                <a:gd name="f43" fmla="*/ 1262947 f30 1"/>
                <a:gd name="f44" fmla="*/ 0 f31 1"/>
                <a:gd name="f45" fmla="*/ 10971 f31 1"/>
                <a:gd name="f46" fmla="*/ 15626 f31 1"/>
                <a:gd name="f47" fmla="+- f32 0 f1"/>
                <a:gd name="f48" fmla="*/ f35 1 1080000"/>
                <a:gd name="f49" fmla="*/ f36 1 1262947"/>
                <a:gd name="f50" fmla="*/ f37 1 1080000"/>
                <a:gd name="f51" fmla="*/ f38 1 1262947"/>
                <a:gd name="f52" fmla="*/ f39 1 1080000"/>
                <a:gd name="f53" fmla="*/ f40 1 1080000"/>
                <a:gd name="f54" fmla="*/ f41 1 1262947"/>
                <a:gd name="f55" fmla="*/ f42 1 1262947"/>
                <a:gd name="f56" fmla="*/ f43 1 1262947"/>
                <a:gd name="f57" fmla="*/ f44 1 1080000"/>
                <a:gd name="f58" fmla="*/ f45 1 1080000"/>
                <a:gd name="f59" fmla="*/ f46 1 1080000"/>
                <a:gd name="f60" fmla="*/ f26 1 f33"/>
                <a:gd name="f61" fmla="*/ f27 1 f33"/>
                <a:gd name="f62" fmla="*/ f26 1 f34"/>
                <a:gd name="f63" fmla="*/ f28 1 f34"/>
                <a:gd name="f64" fmla="*/ f48 1 f33"/>
                <a:gd name="f65" fmla="*/ f49 1 f34"/>
                <a:gd name="f66" fmla="*/ f52 1 f33"/>
                <a:gd name="f67" fmla="*/ f51 1 f34"/>
                <a:gd name="f68" fmla="*/ f53 1 f33"/>
                <a:gd name="f69" fmla="*/ f54 1 f34"/>
                <a:gd name="f70" fmla="*/ f50 1 f33"/>
                <a:gd name="f71" fmla="*/ f55 1 f34"/>
                <a:gd name="f72" fmla="*/ f56 1 f34"/>
                <a:gd name="f73" fmla="*/ f57 1 f33"/>
                <a:gd name="f74" fmla="*/ f58 1 f33"/>
                <a:gd name="f75" fmla="*/ f59 1 f33"/>
                <a:gd name="f76" fmla="*/ f60 f24 1"/>
                <a:gd name="f77" fmla="*/ f61 f24 1"/>
                <a:gd name="f78" fmla="*/ f63 f25 1"/>
                <a:gd name="f79" fmla="*/ f62 f25 1"/>
                <a:gd name="f80" fmla="*/ f64 f24 1"/>
                <a:gd name="f81" fmla="*/ f65 f25 1"/>
                <a:gd name="f82" fmla="*/ f66 f24 1"/>
                <a:gd name="f83" fmla="*/ f67 f25 1"/>
                <a:gd name="f84" fmla="*/ f68 f24 1"/>
                <a:gd name="f85" fmla="*/ f69 f25 1"/>
                <a:gd name="f86" fmla="*/ f70 f24 1"/>
                <a:gd name="f87" fmla="*/ f71 f25 1"/>
                <a:gd name="f88" fmla="*/ f72 f25 1"/>
                <a:gd name="f89" fmla="*/ f73 f24 1"/>
                <a:gd name="f90" fmla="*/ f74 f24 1"/>
                <a:gd name="f91" fmla="*/ f75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80" y="f81"/>
                </a:cxn>
                <a:cxn ang="f47">
                  <a:pos x="f82" y="f83"/>
                </a:cxn>
                <a:cxn ang="f47">
                  <a:pos x="f84" y="f85"/>
                </a:cxn>
                <a:cxn ang="f47">
                  <a:pos x="f86" y="f87"/>
                </a:cxn>
                <a:cxn ang="f47">
                  <a:pos x="f80" y="f88"/>
                </a:cxn>
                <a:cxn ang="f47">
                  <a:pos x="f89" y="f87"/>
                </a:cxn>
                <a:cxn ang="f47">
                  <a:pos x="f90" y="f85"/>
                </a:cxn>
                <a:cxn ang="f47">
                  <a:pos x="f91" y="f83"/>
                </a:cxn>
                <a:cxn ang="f47">
                  <a:pos x="f80" y="f81"/>
                </a:cxn>
              </a:cxnLst>
              <a:rect l="f76" t="f79" r="f77" b="f78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3C3867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EB889DB-A760-B3D9-6188-3C61D4B782D5}"/>
                </a:ext>
              </a:extLst>
            </p:cNvPr>
            <p:cNvSpPr/>
            <p:nvPr/>
          </p:nvSpPr>
          <p:spPr>
            <a:xfrm rot="18900010">
              <a:off x="11241996" y="5516557"/>
              <a:ext cx="270004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7C87A5-BD71-74DF-7AC3-C31BC5448F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999408" y="3568702"/>
            <a:ext cx="3565519" cy="173196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794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>
            <a:extLst>
              <a:ext uri="{FF2B5EF4-FFF2-40B4-BE49-F238E27FC236}">
                <a16:creationId xmlns:a16="http://schemas.microsoft.com/office/drawing/2014/main" id="{B4C7977C-6AB8-91B2-2F5E-32A4293A38CA}"/>
              </a:ext>
            </a:extLst>
          </p:cNvPr>
          <p:cNvGrpSpPr/>
          <p:nvPr/>
        </p:nvGrpSpPr>
        <p:grpSpPr>
          <a:xfrm>
            <a:off x="137937" y="5151346"/>
            <a:ext cx="1551027" cy="1909870"/>
            <a:chOff x="137937" y="5151346"/>
            <a:chExt cx="1551027" cy="1909870"/>
          </a:xfrm>
        </p:grpSpPr>
        <p:sp>
          <p:nvSpPr>
            <p:cNvPr id="3" name="Freeform: Shape 34">
              <a:extLst>
                <a:ext uri="{FF2B5EF4-FFF2-40B4-BE49-F238E27FC236}">
                  <a16:creationId xmlns:a16="http://schemas.microsoft.com/office/drawing/2014/main" id="{F1180604-B617-E532-44CC-2F546915072F}"/>
                </a:ext>
              </a:extLst>
            </p:cNvPr>
            <p:cNvSpPr/>
            <p:nvPr/>
          </p:nvSpPr>
          <p:spPr>
            <a:xfrm rot="18899994" flipV="1">
              <a:off x="263968" y="5670739"/>
              <a:ext cx="1853973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Freeform: Shape 35">
              <a:extLst>
                <a:ext uri="{FF2B5EF4-FFF2-40B4-BE49-F238E27FC236}">
                  <a16:creationId xmlns:a16="http://schemas.microsoft.com/office/drawing/2014/main" id="{2AF4F944-AD57-3FF2-FDB8-884D3D80408E}"/>
                </a:ext>
              </a:extLst>
            </p:cNvPr>
            <p:cNvSpPr/>
            <p:nvPr/>
          </p:nvSpPr>
          <p:spPr>
            <a:xfrm rot="18899994" flipV="1">
              <a:off x="215431" y="5531787"/>
              <a:ext cx="1853973" cy="10930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36">
              <a:extLst>
                <a:ext uri="{FF2B5EF4-FFF2-40B4-BE49-F238E27FC236}">
                  <a16:creationId xmlns:a16="http://schemas.microsoft.com/office/drawing/2014/main" id="{097635B5-917C-1985-7661-9B5EA323727E}"/>
                </a:ext>
              </a:extLst>
            </p:cNvPr>
            <p:cNvSpPr/>
            <p:nvPr/>
          </p:nvSpPr>
          <p:spPr>
            <a:xfrm rot="13500015" flipV="1">
              <a:off x="1298708" y="5081213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Oval 37">
              <a:extLst>
                <a:ext uri="{FF2B5EF4-FFF2-40B4-BE49-F238E27FC236}">
                  <a16:creationId xmlns:a16="http://schemas.microsoft.com/office/drawing/2014/main" id="{9EA9E60F-945F-85DB-328E-5CBF8F4499F1}"/>
                </a:ext>
              </a:extLst>
            </p:cNvPr>
            <p:cNvSpPr/>
            <p:nvPr/>
          </p:nvSpPr>
          <p:spPr>
            <a:xfrm rot="13500015" flipV="1">
              <a:off x="317685" y="6062245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Freeform: Shape 18">
            <a:extLst>
              <a:ext uri="{FF2B5EF4-FFF2-40B4-BE49-F238E27FC236}">
                <a16:creationId xmlns:a16="http://schemas.microsoft.com/office/drawing/2014/main" id="{E891A3D8-607B-2B05-1840-FC448103ABB7}"/>
              </a:ext>
            </a:extLst>
          </p:cNvPr>
          <p:cNvSpPr/>
          <p:nvPr/>
        </p:nvSpPr>
        <p:spPr>
          <a:xfrm rot="2700006">
            <a:off x="10834944" y="171268"/>
            <a:ext cx="1079997" cy="12629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0000"/>
              <a:gd name="f7" fmla="val 1262947"/>
              <a:gd name="f8" fmla="val 540000"/>
              <a:gd name="f9" fmla="val 1064374"/>
              <a:gd name="f10" fmla="val 931034"/>
              <a:gd name="f11" fmla="val 1069029"/>
              <a:gd name="f12" fmla="val 938533"/>
              <a:gd name="f13" fmla="val 1076223"/>
              <a:gd name="f14" fmla="val 956109"/>
              <a:gd name="f15" fmla="val 974307"/>
              <a:gd name="f16" fmla="val 992947"/>
              <a:gd name="f17" fmla="val 1142064"/>
              <a:gd name="f18" fmla="val 838234"/>
              <a:gd name="f19" fmla="val 241766"/>
              <a:gd name="f20" fmla="val 3778"/>
              <a:gd name="f21" fmla="val 10971"/>
              <a:gd name="f22" fmla="val 15626"/>
              <a:gd name="f23" fmla="+- 0 0 -90"/>
              <a:gd name="f24" fmla="*/ f3 1 1080000"/>
              <a:gd name="f25" fmla="*/ f4 1 1262947"/>
              <a:gd name="f26" fmla="val f5"/>
              <a:gd name="f27" fmla="val f6"/>
              <a:gd name="f28" fmla="val f7"/>
              <a:gd name="f29" fmla="*/ f23 f0 1"/>
              <a:gd name="f30" fmla="+- f28 0 f26"/>
              <a:gd name="f31" fmla="+- f27 0 f26"/>
              <a:gd name="f32" fmla="*/ f29 1 f2"/>
              <a:gd name="f33" fmla="*/ f31 1 1080000"/>
              <a:gd name="f34" fmla="*/ f30 1 1262947"/>
              <a:gd name="f35" fmla="*/ 540000 f31 1"/>
              <a:gd name="f36" fmla="*/ 0 f30 1"/>
              <a:gd name="f37" fmla="*/ 1080000 f31 1"/>
              <a:gd name="f38" fmla="*/ 931034 f30 1"/>
              <a:gd name="f39" fmla="*/ 1064374 f31 1"/>
              <a:gd name="f40" fmla="*/ 1069029 f31 1"/>
              <a:gd name="f41" fmla="*/ 938533 f30 1"/>
              <a:gd name="f42" fmla="*/ 992947 f30 1"/>
              <a:gd name="f43" fmla="*/ 1262947 f30 1"/>
              <a:gd name="f44" fmla="*/ 0 f31 1"/>
              <a:gd name="f45" fmla="*/ 10971 f31 1"/>
              <a:gd name="f46" fmla="*/ 15626 f31 1"/>
              <a:gd name="f47" fmla="+- f32 0 f1"/>
              <a:gd name="f48" fmla="*/ f35 1 1080000"/>
              <a:gd name="f49" fmla="*/ f36 1 1262947"/>
              <a:gd name="f50" fmla="*/ f37 1 1080000"/>
              <a:gd name="f51" fmla="*/ f38 1 1262947"/>
              <a:gd name="f52" fmla="*/ f39 1 1080000"/>
              <a:gd name="f53" fmla="*/ f40 1 1080000"/>
              <a:gd name="f54" fmla="*/ f41 1 1262947"/>
              <a:gd name="f55" fmla="*/ f42 1 1262947"/>
              <a:gd name="f56" fmla="*/ f43 1 1262947"/>
              <a:gd name="f57" fmla="*/ f44 1 1080000"/>
              <a:gd name="f58" fmla="*/ f45 1 1080000"/>
              <a:gd name="f59" fmla="*/ f46 1 1080000"/>
              <a:gd name="f60" fmla="*/ f26 1 f33"/>
              <a:gd name="f61" fmla="*/ f27 1 f33"/>
              <a:gd name="f62" fmla="*/ f26 1 f34"/>
              <a:gd name="f63" fmla="*/ f28 1 f34"/>
              <a:gd name="f64" fmla="*/ f48 1 f33"/>
              <a:gd name="f65" fmla="*/ f49 1 f34"/>
              <a:gd name="f66" fmla="*/ f52 1 f33"/>
              <a:gd name="f67" fmla="*/ f51 1 f34"/>
              <a:gd name="f68" fmla="*/ f53 1 f33"/>
              <a:gd name="f69" fmla="*/ f54 1 f34"/>
              <a:gd name="f70" fmla="*/ f50 1 f33"/>
              <a:gd name="f71" fmla="*/ f55 1 f34"/>
              <a:gd name="f72" fmla="*/ f56 1 f34"/>
              <a:gd name="f73" fmla="*/ f57 1 f33"/>
              <a:gd name="f74" fmla="*/ f58 1 f33"/>
              <a:gd name="f75" fmla="*/ f59 1 f33"/>
              <a:gd name="f76" fmla="*/ f60 f24 1"/>
              <a:gd name="f77" fmla="*/ f61 f24 1"/>
              <a:gd name="f78" fmla="*/ f63 f25 1"/>
              <a:gd name="f79" fmla="*/ f62 f25 1"/>
              <a:gd name="f80" fmla="*/ f64 f24 1"/>
              <a:gd name="f81" fmla="*/ f65 f25 1"/>
              <a:gd name="f82" fmla="*/ f66 f24 1"/>
              <a:gd name="f83" fmla="*/ f67 f25 1"/>
              <a:gd name="f84" fmla="*/ f68 f24 1"/>
              <a:gd name="f85" fmla="*/ f69 f25 1"/>
              <a:gd name="f86" fmla="*/ f70 f24 1"/>
              <a:gd name="f87" fmla="*/ f71 f25 1"/>
              <a:gd name="f88" fmla="*/ f72 f25 1"/>
              <a:gd name="f89" fmla="*/ f73 f24 1"/>
              <a:gd name="f90" fmla="*/ f74 f24 1"/>
              <a:gd name="f91" fmla="*/ f7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80" y="f81"/>
              </a:cxn>
              <a:cxn ang="f47">
                <a:pos x="f82" y="f83"/>
              </a:cxn>
              <a:cxn ang="f47">
                <a:pos x="f84" y="f85"/>
              </a:cxn>
              <a:cxn ang="f47">
                <a:pos x="f86" y="f87"/>
              </a:cxn>
              <a:cxn ang="f47">
                <a:pos x="f80" y="f88"/>
              </a:cxn>
              <a:cxn ang="f47">
                <a:pos x="f89" y="f87"/>
              </a:cxn>
              <a:cxn ang="f47">
                <a:pos x="f90" y="f85"/>
              </a:cxn>
              <a:cxn ang="f47">
                <a:pos x="f91" y="f83"/>
              </a:cxn>
              <a:cxn ang="f47">
                <a:pos x="f80" y="f81"/>
              </a:cxn>
            </a:cxnLst>
            <a:rect l="f76" t="f79" r="f77" b="f78"/>
            <a:pathLst>
              <a:path w="1080000" h="1262947">
                <a:moveTo>
                  <a:pt x="f8" y="f5"/>
                </a:moveTo>
                <a:lnTo>
                  <a:pt x="f9" y="f10"/>
                </a:lnTo>
                <a:lnTo>
                  <a:pt x="f11" y="f12"/>
                </a:lnTo>
                <a:cubicBezTo>
                  <a:pt x="f13" y="f14"/>
                  <a:pt x="f6" y="f15"/>
                  <a:pt x="f6" y="f16"/>
                </a:cubicBezTo>
                <a:cubicBezTo>
                  <a:pt x="f6" y="f17"/>
                  <a:pt x="f18" y="f7"/>
                  <a:pt x="f8" y="f7"/>
                </a:cubicBezTo>
                <a:cubicBezTo>
                  <a:pt x="f19" y="f7"/>
                  <a:pt x="f5" y="f17"/>
                  <a:pt x="f5" y="f16"/>
                </a:cubicBezTo>
                <a:cubicBezTo>
                  <a:pt x="f5" y="f15"/>
                  <a:pt x="f20" y="f14"/>
                  <a:pt x="f21" y="f12"/>
                </a:cubicBezTo>
                <a:lnTo>
                  <a:pt x="f22" y="f10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2C284A"/>
              </a:gs>
              <a:gs pos="100000">
                <a:srgbClr val="454075"/>
              </a:gs>
            </a:gsLst>
            <a:lin ang="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C4CF4DF4-50CE-1102-6757-EF330318675B}"/>
              </a:ext>
            </a:extLst>
          </p:cNvPr>
          <p:cNvSpPr/>
          <p:nvPr/>
        </p:nvSpPr>
        <p:spPr>
          <a:xfrm rot="8099985">
            <a:off x="10849345" y="518342"/>
            <a:ext cx="539998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23213C"/>
              </a:gs>
              <a:gs pos="100000">
                <a:srgbClr val="2C284A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Oval 24">
            <a:extLst>
              <a:ext uri="{FF2B5EF4-FFF2-40B4-BE49-F238E27FC236}">
                <a16:creationId xmlns:a16="http://schemas.microsoft.com/office/drawing/2014/main" id="{CF8B06DC-41C9-DD17-7533-7D3E4D1B35F9}"/>
              </a:ext>
            </a:extLst>
          </p:cNvPr>
          <p:cNvSpPr/>
          <p:nvPr/>
        </p:nvSpPr>
        <p:spPr>
          <a:xfrm>
            <a:off x="1800801" y="2472857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78C3821-1136-9FDD-98F7-CB9CB133D4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7551" cy="13319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26E0083-A952-AC0B-0B6E-E358244652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861" y="1731370"/>
            <a:ext cx="3563938" cy="535353"/>
          </a:xfrm>
        </p:spPr>
        <p:txBody>
          <a:bodyPr anchor="b"/>
          <a:lstStyle>
            <a:lvl1pPr marL="0" indent="0">
              <a:buNone/>
              <a:defRPr cap="all" spc="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822CBA4-E4CC-43C8-F6BC-F2D595DAC9F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59475" y="2432304"/>
            <a:ext cx="3563938" cy="351555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E83A3119-29DD-0E7A-AC5D-2BBD22F385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1571" y="1731370"/>
            <a:ext cx="3566160" cy="535353"/>
          </a:xfrm>
        </p:spPr>
        <p:txBody>
          <a:bodyPr anchor="b"/>
          <a:lstStyle>
            <a:lvl1pPr>
              <a:buNone/>
              <a:defRPr cap="all" spc="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DD5B516-5947-699F-14F6-12CA78E1795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341571" y="2427366"/>
            <a:ext cx="3508753" cy="351555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7CA0BCF-C476-1806-A454-649211FD6A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39659" y="1731370"/>
            <a:ext cx="3566160" cy="535353"/>
          </a:xfrm>
        </p:spPr>
        <p:txBody>
          <a:bodyPr anchor="b"/>
          <a:lstStyle>
            <a:lvl1pPr>
              <a:buNone/>
              <a:defRPr cap="all" spc="2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FF65CE89-7729-1F0A-E58E-B00EB31228F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139659" y="2427366"/>
            <a:ext cx="3508753" cy="351555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054C29A-53FE-25AD-5C45-917A379BF7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AD284B4-8847-3D0B-5B30-6FF7A6CB9B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3814583-33C1-FC7B-5AB0-B8AFB16197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E6BE4AFC-F707-43AC-9949-93AC7D6B360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620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22BC-61F3-421B-29A9-0C566DFDA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4508504"/>
            <a:ext cx="4500557" cy="156295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67C180FD-202D-98C1-3FA2-0E544637CE9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0274BFD-200F-151F-C0C9-73E42ACFA1B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262408" y="4508504"/>
            <a:ext cx="6221413" cy="1563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FF90746B-3061-65C7-B010-5679CF6563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ECADC9C-E75F-6864-4FF0-0444C56AF0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5C3F665-AE64-980E-6DE2-A02BF0A355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D6CD5D44-C6C7-4710-B636-461616D155D3}" type="slidenum"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4B2DD6-AB1A-DF06-1814-6E469DE5A73E}"/>
              </a:ext>
            </a:extLst>
          </p:cNvPr>
          <p:cNvSpPr/>
          <p:nvPr/>
        </p:nvSpPr>
        <p:spPr>
          <a:xfrm>
            <a:off x="1225771" y="3852220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958294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BF7-2A8D-4C7A-5448-A06F5C00B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5437186" cy="2986238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680E2-E9DA-B799-E07A-6286B8F51B6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50861" y="3827614"/>
            <a:ext cx="5437186" cy="2265215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Picture Placeholder 39">
            <a:extLst>
              <a:ext uri="{FF2B5EF4-FFF2-40B4-BE49-F238E27FC236}">
                <a16:creationId xmlns:a16="http://schemas.microsoft.com/office/drawing/2014/main" id="{EA2DD3E6-4C47-0D0B-0D9E-340FDDB8438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56248" y="548640"/>
            <a:ext cx="5084064" cy="288036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41">
            <a:extLst>
              <a:ext uri="{FF2B5EF4-FFF2-40B4-BE49-F238E27FC236}">
                <a16:creationId xmlns:a16="http://schemas.microsoft.com/office/drawing/2014/main" id="{0B08CCEA-F3EF-89F8-22D3-FD4A40E517E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56248" y="3429000"/>
            <a:ext cx="5084064" cy="288036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952AEE18-4710-8796-0EC8-693FD1C8BC2D}"/>
              </a:ext>
            </a:extLst>
          </p:cNvPr>
          <p:cNvGrpSpPr/>
          <p:nvPr/>
        </p:nvGrpSpPr>
        <p:grpSpPr>
          <a:xfrm>
            <a:off x="11161341" y="125404"/>
            <a:ext cx="1404697" cy="1155637"/>
            <a:chOff x="11161341" y="125404"/>
            <a:chExt cx="1404697" cy="1155637"/>
          </a:xfrm>
        </p:grpSpPr>
        <p:sp>
          <p:nvSpPr>
            <p:cNvPr id="7" name="Freeform: Shape 43">
              <a:extLst>
                <a:ext uri="{FF2B5EF4-FFF2-40B4-BE49-F238E27FC236}">
                  <a16:creationId xmlns:a16="http://schemas.microsoft.com/office/drawing/2014/main" id="{4F09F402-F1CA-6F49-42E5-44D57FECCF32}"/>
                </a:ext>
              </a:extLst>
            </p:cNvPr>
            <p:cNvSpPr/>
            <p:nvPr/>
          </p:nvSpPr>
          <p:spPr>
            <a:xfrm rot="18900010">
              <a:off x="11161341" y="125404"/>
              <a:ext cx="1341671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1675"/>
                <a:gd name="f7" fmla="val 926985"/>
                <a:gd name="f8" fmla="val 1049126"/>
                <a:gd name="f9" fmla="val 8962"/>
                <a:gd name="f10" fmla="val 301511"/>
                <a:gd name="f11" fmla="val 1130649"/>
                <a:gd name="f12" fmla="val 512537"/>
                <a:gd name="f13" fmla="val 1107397"/>
                <a:gd name="f14" fmla="val 499917"/>
                <a:gd name="f15" fmla="val 1051945"/>
                <a:gd name="f16" fmla="val 476462"/>
                <a:gd name="f17" fmla="val 990979"/>
                <a:gd name="f18" fmla="val 463493"/>
                <a:gd name="f19" fmla="val 671005"/>
                <a:gd name="f20" fmla="val 415026"/>
                <a:gd name="f21" fmla="val 415025"/>
                <a:gd name="f22" fmla="val 958982"/>
                <a:gd name="f23" fmla="val 990601"/>
                <a:gd name="f24" fmla="val 1621"/>
                <a:gd name="f25" fmla="val 1021763"/>
                <a:gd name="f26" fmla="val 4786"/>
                <a:gd name="f27" fmla="+- 0 0 -90"/>
                <a:gd name="f28" fmla="*/ f3 1 1341675"/>
                <a:gd name="f29" fmla="*/ f4 1 926985"/>
                <a:gd name="f30" fmla="val f5"/>
                <a:gd name="f31" fmla="val f6"/>
                <a:gd name="f32" fmla="val f7"/>
                <a:gd name="f33" fmla="*/ f27 f0 1"/>
                <a:gd name="f34" fmla="+- f32 0 f30"/>
                <a:gd name="f35" fmla="+- f31 0 f30"/>
                <a:gd name="f36" fmla="*/ f33 1 f2"/>
                <a:gd name="f37" fmla="*/ f35 1 1341675"/>
                <a:gd name="f38" fmla="*/ f34 1 926985"/>
                <a:gd name="f39" fmla="*/ 1049126 f35 1"/>
                <a:gd name="f40" fmla="*/ 8962 f34 1"/>
                <a:gd name="f41" fmla="*/ 1341675 f35 1"/>
                <a:gd name="f42" fmla="*/ 301511 f34 1"/>
                <a:gd name="f43" fmla="*/ 1130649 f35 1"/>
                <a:gd name="f44" fmla="*/ 512537 f34 1"/>
                <a:gd name="f45" fmla="*/ 1107397 f35 1"/>
                <a:gd name="f46" fmla="*/ 499917 f34 1"/>
                <a:gd name="f47" fmla="*/ 926985 f35 1"/>
                <a:gd name="f48" fmla="*/ 463493 f34 1"/>
                <a:gd name="f49" fmla="*/ 463493 f35 1"/>
                <a:gd name="f50" fmla="*/ 926985 f34 1"/>
                <a:gd name="f51" fmla="*/ 0 f35 1"/>
                <a:gd name="f52" fmla="*/ 0 f34 1"/>
                <a:gd name="f53" fmla="*/ 1021763 f35 1"/>
                <a:gd name="f54" fmla="*/ 4786 f34 1"/>
                <a:gd name="f55" fmla="+- f36 0 f1"/>
                <a:gd name="f56" fmla="*/ f39 1 1341675"/>
                <a:gd name="f57" fmla="*/ f40 1 926985"/>
                <a:gd name="f58" fmla="*/ f41 1 1341675"/>
                <a:gd name="f59" fmla="*/ f42 1 926985"/>
                <a:gd name="f60" fmla="*/ f43 1 1341675"/>
                <a:gd name="f61" fmla="*/ f44 1 926985"/>
                <a:gd name="f62" fmla="*/ f45 1 1341675"/>
                <a:gd name="f63" fmla="*/ f46 1 926985"/>
                <a:gd name="f64" fmla="*/ f47 1 1341675"/>
                <a:gd name="f65" fmla="*/ f48 1 926985"/>
                <a:gd name="f66" fmla="*/ f49 1 1341675"/>
                <a:gd name="f67" fmla="*/ f50 1 926985"/>
                <a:gd name="f68" fmla="*/ f51 1 1341675"/>
                <a:gd name="f69" fmla="*/ f52 1 926985"/>
                <a:gd name="f70" fmla="*/ f53 1 1341675"/>
                <a:gd name="f71" fmla="*/ f54 1 926985"/>
                <a:gd name="f72" fmla="*/ f30 1 f37"/>
                <a:gd name="f73" fmla="*/ f31 1 f37"/>
                <a:gd name="f74" fmla="*/ f30 1 f38"/>
                <a:gd name="f75" fmla="*/ f32 1 f38"/>
                <a:gd name="f76" fmla="*/ f56 1 f37"/>
                <a:gd name="f77" fmla="*/ f57 1 f38"/>
                <a:gd name="f78" fmla="*/ f58 1 f37"/>
                <a:gd name="f79" fmla="*/ f59 1 f38"/>
                <a:gd name="f80" fmla="*/ f60 1 f37"/>
                <a:gd name="f81" fmla="*/ f61 1 f38"/>
                <a:gd name="f82" fmla="*/ f62 1 f37"/>
                <a:gd name="f83" fmla="*/ f63 1 f38"/>
                <a:gd name="f84" fmla="*/ f64 1 f37"/>
                <a:gd name="f85" fmla="*/ f65 1 f38"/>
                <a:gd name="f86" fmla="*/ f66 1 f37"/>
                <a:gd name="f87" fmla="*/ f67 1 f38"/>
                <a:gd name="f88" fmla="*/ f68 1 f37"/>
                <a:gd name="f89" fmla="*/ f69 1 f38"/>
                <a:gd name="f90" fmla="*/ f70 1 f37"/>
                <a:gd name="f91" fmla="*/ f71 1 f38"/>
                <a:gd name="f92" fmla="*/ f72 f28 1"/>
                <a:gd name="f93" fmla="*/ f73 f28 1"/>
                <a:gd name="f94" fmla="*/ f75 f29 1"/>
                <a:gd name="f95" fmla="*/ f74 f29 1"/>
                <a:gd name="f96" fmla="*/ f76 f28 1"/>
                <a:gd name="f97" fmla="*/ f77 f29 1"/>
                <a:gd name="f98" fmla="*/ f78 f28 1"/>
                <a:gd name="f99" fmla="*/ f79 f29 1"/>
                <a:gd name="f100" fmla="*/ f80 f28 1"/>
                <a:gd name="f101" fmla="*/ f81 f29 1"/>
                <a:gd name="f102" fmla="*/ f82 f28 1"/>
                <a:gd name="f103" fmla="*/ f83 f29 1"/>
                <a:gd name="f104" fmla="*/ f84 f28 1"/>
                <a:gd name="f105" fmla="*/ f85 f29 1"/>
                <a:gd name="f106" fmla="*/ f86 f28 1"/>
                <a:gd name="f107" fmla="*/ f87 f29 1"/>
                <a:gd name="f108" fmla="*/ f88 f28 1"/>
                <a:gd name="f109" fmla="*/ f89 f29 1"/>
                <a:gd name="f110" fmla="*/ f90 f28 1"/>
                <a:gd name="f111" fmla="*/ f91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96" y="f97"/>
                </a:cxn>
                <a:cxn ang="f55">
                  <a:pos x="f98" y="f99"/>
                </a:cxn>
                <a:cxn ang="f55">
                  <a:pos x="f100" y="f101"/>
                </a:cxn>
                <a:cxn ang="f55">
                  <a:pos x="f102" y="f103"/>
                </a:cxn>
                <a:cxn ang="f55">
                  <a:pos x="f104" y="f105"/>
                </a:cxn>
                <a:cxn ang="f55">
                  <a:pos x="f106" y="f107"/>
                </a:cxn>
                <a:cxn ang="f55">
                  <a:pos x="f108" y="f107"/>
                </a:cxn>
                <a:cxn ang="f55">
                  <a:pos x="f104" y="f109"/>
                </a:cxn>
                <a:cxn ang="f55">
                  <a:pos x="f110" y="f111"/>
                </a:cxn>
              </a:cxnLst>
              <a:rect l="f92" t="f95" r="f93" b="f94"/>
              <a:pathLst>
                <a:path w="1341675" h="926985">
                  <a:moveTo>
                    <a:pt x="f8" y="f9"/>
                  </a:moveTo>
                  <a:lnTo>
                    <a:pt x="f6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7" y="f18"/>
                  </a:cubicBezTo>
                  <a:cubicBezTo>
                    <a:pt x="f19" y="f18"/>
                    <a:pt x="f18" y="f19"/>
                    <a:pt x="f18" y="f7"/>
                  </a:cubicBezTo>
                  <a:lnTo>
                    <a:pt x="f5" y="f7"/>
                  </a:lnTo>
                  <a:cubicBezTo>
                    <a:pt x="f5" y="f20"/>
                    <a:pt x="f21" y="f5"/>
                    <a:pt x="f7" y="f5"/>
                  </a:cubicBezTo>
                  <a:cubicBezTo>
                    <a:pt x="f22" y="f5"/>
                    <a:pt x="f23" y="f24"/>
                    <a:pt x="f25" y="f26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8" name="Oval 44">
              <a:extLst>
                <a:ext uri="{FF2B5EF4-FFF2-40B4-BE49-F238E27FC236}">
                  <a16:creationId xmlns:a16="http://schemas.microsoft.com/office/drawing/2014/main" id="{0327174F-EB49-84ED-7466-6D224326CEE4}"/>
                </a:ext>
              </a:extLst>
            </p:cNvPr>
            <p:cNvSpPr/>
            <p:nvPr/>
          </p:nvSpPr>
          <p:spPr>
            <a:xfrm rot="2700006">
              <a:off x="11798454" y="994199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9" name="Freeform: Shape 45">
              <a:extLst>
                <a:ext uri="{FF2B5EF4-FFF2-40B4-BE49-F238E27FC236}">
                  <a16:creationId xmlns:a16="http://schemas.microsoft.com/office/drawing/2014/main" id="{BC143AC4-16E7-35D1-3901-148F59D8C23C}"/>
                </a:ext>
              </a:extLst>
            </p:cNvPr>
            <p:cNvSpPr/>
            <p:nvPr/>
          </p:nvSpPr>
          <p:spPr>
            <a:xfrm rot="18900010">
              <a:off x="11228582" y="129581"/>
              <a:ext cx="1337456" cy="10429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37455"/>
                <a:gd name="f7" fmla="val 1042921"/>
                <a:gd name="f8" fmla="val 1084058"/>
                <a:gd name="f9" fmla="val 16081"/>
                <a:gd name="f10" fmla="val 269477"/>
                <a:gd name="f11" fmla="val 1060775"/>
                <a:gd name="f12" fmla="val 546158"/>
                <a:gd name="f13" fmla="val 1020394"/>
                <a:gd name="f14" fmla="val 532055"/>
                <a:gd name="f15" fmla="val 990222"/>
                <a:gd name="f16" fmla="val 525109"/>
                <a:gd name="f17" fmla="val 958982"/>
                <a:gd name="f18" fmla="val 521461"/>
                <a:gd name="f19" fmla="val 926985"/>
                <a:gd name="f20" fmla="val 671005"/>
                <a:gd name="f21" fmla="val 463493"/>
                <a:gd name="f22" fmla="val 754927"/>
                <a:gd name="f23" fmla="val 463492"/>
                <a:gd name="f24" fmla="val 466932"/>
                <a:gd name="f25" fmla="val 415025"/>
                <a:gd name="f26" fmla="val 926984"/>
                <a:gd name="f27" fmla="val 990600"/>
                <a:gd name="f28" fmla="val 1824"/>
                <a:gd name="f29" fmla="val 1021763"/>
                <a:gd name="f30" fmla="val 5384"/>
                <a:gd name="f31" fmla="+- 0 0 -90"/>
                <a:gd name="f32" fmla="*/ f3 1 1337455"/>
                <a:gd name="f33" fmla="*/ f4 1 1042921"/>
                <a:gd name="f34" fmla="val f5"/>
                <a:gd name="f35" fmla="val f6"/>
                <a:gd name="f36" fmla="val f7"/>
                <a:gd name="f37" fmla="*/ f31 f0 1"/>
                <a:gd name="f38" fmla="+- f36 0 f34"/>
                <a:gd name="f39" fmla="+- f35 0 f34"/>
                <a:gd name="f40" fmla="*/ f37 1 f2"/>
                <a:gd name="f41" fmla="*/ f39 1 1337455"/>
                <a:gd name="f42" fmla="*/ f38 1 1042921"/>
                <a:gd name="f43" fmla="*/ 1084058 f39 1"/>
                <a:gd name="f44" fmla="*/ 16081 f38 1"/>
                <a:gd name="f45" fmla="*/ 1337455 f39 1"/>
                <a:gd name="f46" fmla="*/ 269477 f38 1"/>
                <a:gd name="f47" fmla="*/ 1060775 f39 1"/>
                <a:gd name="f48" fmla="*/ 546158 f38 1"/>
                <a:gd name="f49" fmla="*/ 1020394 f39 1"/>
                <a:gd name="f50" fmla="*/ 532055 f38 1"/>
                <a:gd name="f51" fmla="*/ 926985 f39 1"/>
                <a:gd name="f52" fmla="*/ 521461 f38 1"/>
                <a:gd name="f53" fmla="*/ 463492 f39 1"/>
                <a:gd name="f54" fmla="*/ 1042921 f38 1"/>
                <a:gd name="f55" fmla="*/ 0 f39 1"/>
                <a:gd name="f56" fmla="*/ 926984 f39 1"/>
                <a:gd name="f57" fmla="*/ 0 f38 1"/>
                <a:gd name="f58" fmla="*/ 1021763 f39 1"/>
                <a:gd name="f59" fmla="*/ 5384 f38 1"/>
                <a:gd name="f60" fmla="+- f40 0 f1"/>
                <a:gd name="f61" fmla="*/ f43 1 1337455"/>
                <a:gd name="f62" fmla="*/ f44 1 1042921"/>
                <a:gd name="f63" fmla="*/ f45 1 1337455"/>
                <a:gd name="f64" fmla="*/ f46 1 1042921"/>
                <a:gd name="f65" fmla="*/ f47 1 1337455"/>
                <a:gd name="f66" fmla="*/ f48 1 1042921"/>
                <a:gd name="f67" fmla="*/ f49 1 1337455"/>
                <a:gd name="f68" fmla="*/ f50 1 1042921"/>
                <a:gd name="f69" fmla="*/ f51 1 1337455"/>
                <a:gd name="f70" fmla="*/ f52 1 1042921"/>
                <a:gd name="f71" fmla="*/ f53 1 1337455"/>
                <a:gd name="f72" fmla="*/ f54 1 1042921"/>
                <a:gd name="f73" fmla="*/ f55 1 1337455"/>
                <a:gd name="f74" fmla="*/ f56 1 1337455"/>
                <a:gd name="f75" fmla="*/ f57 1 1042921"/>
                <a:gd name="f76" fmla="*/ f58 1 1337455"/>
                <a:gd name="f77" fmla="*/ f59 1 1042921"/>
                <a:gd name="f78" fmla="*/ f34 1 f41"/>
                <a:gd name="f79" fmla="*/ f35 1 f41"/>
                <a:gd name="f80" fmla="*/ f34 1 f42"/>
                <a:gd name="f81" fmla="*/ f36 1 f42"/>
                <a:gd name="f82" fmla="*/ f61 1 f41"/>
                <a:gd name="f83" fmla="*/ f62 1 f42"/>
                <a:gd name="f84" fmla="*/ f63 1 f41"/>
                <a:gd name="f85" fmla="*/ f64 1 f42"/>
                <a:gd name="f86" fmla="*/ f65 1 f41"/>
                <a:gd name="f87" fmla="*/ f66 1 f42"/>
                <a:gd name="f88" fmla="*/ f67 1 f41"/>
                <a:gd name="f89" fmla="*/ f68 1 f42"/>
                <a:gd name="f90" fmla="*/ f69 1 f41"/>
                <a:gd name="f91" fmla="*/ f70 1 f42"/>
                <a:gd name="f92" fmla="*/ f71 1 f41"/>
                <a:gd name="f93" fmla="*/ f72 1 f42"/>
                <a:gd name="f94" fmla="*/ f73 1 f41"/>
                <a:gd name="f95" fmla="*/ f74 1 f41"/>
                <a:gd name="f96" fmla="*/ f75 1 f42"/>
                <a:gd name="f97" fmla="*/ f76 1 f41"/>
                <a:gd name="f98" fmla="*/ f77 1 f42"/>
                <a:gd name="f99" fmla="*/ f78 f32 1"/>
                <a:gd name="f100" fmla="*/ f79 f32 1"/>
                <a:gd name="f101" fmla="*/ f81 f33 1"/>
                <a:gd name="f102" fmla="*/ f80 f33 1"/>
                <a:gd name="f103" fmla="*/ f82 f32 1"/>
                <a:gd name="f104" fmla="*/ f83 f33 1"/>
                <a:gd name="f105" fmla="*/ f84 f32 1"/>
                <a:gd name="f106" fmla="*/ f85 f33 1"/>
                <a:gd name="f107" fmla="*/ f86 f32 1"/>
                <a:gd name="f108" fmla="*/ f87 f33 1"/>
                <a:gd name="f109" fmla="*/ f88 f32 1"/>
                <a:gd name="f110" fmla="*/ f89 f33 1"/>
                <a:gd name="f111" fmla="*/ f90 f32 1"/>
                <a:gd name="f112" fmla="*/ f91 f33 1"/>
                <a:gd name="f113" fmla="*/ f92 f32 1"/>
                <a:gd name="f114" fmla="*/ f93 f33 1"/>
                <a:gd name="f115" fmla="*/ f94 f32 1"/>
                <a:gd name="f116" fmla="*/ f95 f32 1"/>
                <a:gd name="f117" fmla="*/ f96 f33 1"/>
                <a:gd name="f118" fmla="*/ f97 f32 1"/>
                <a:gd name="f119" fmla="*/ f98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0">
                  <a:pos x="f103" y="f104"/>
                </a:cxn>
                <a:cxn ang="f60">
                  <a:pos x="f105" y="f106"/>
                </a:cxn>
                <a:cxn ang="f60">
                  <a:pos x="f107" y="f108"/>
                </a:cxn>
                <a:cxn ang="f60">
                  <a:pos x="f109" y="f110"/>
                </a:cxn>
                <a:cxn ang="f60">
                  <a:pos x="f111" y="f112"/>
                </a:cxn>
                <a:cxn ang="f60">
                  <a:pos x="f113" y="f114"/>
                </a:cxn>
                <a:cxn ang="f60">
                  <a:pos x="f115" y="f114"/>
                </a:cxn>
                <a:cxn ang="f60">
                  <a:pos x="f116" y="f117"/>
                </a:cxn>
                <a:cxn ang="f60">
                  <a:pos x="f118" y="f119"/>
                </a:cxn>
              </a:cxnLst>
              <a:rect l="f99" t="f102" r="f100" b="f101"/>
              <a:pathLst>
                <a:path w="1337455" h="1042921">
                  <a:moveTo>
                    <a:pt x="f8" y="f9"/>
                  </a:moveTo>
                  <a:lnTo>
                    <a:pt x="f6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18"/>
                  </a:cubicBezTo>
                  <a:cubicBezTo>
                    <a:pt x="f20" y="f18"/>
                    <a:pt x="f21" y="f22"/>
                    <a:pt x="f23" y="f7"/>
                  </a:cubicBezTo>
                  <a:lnTo>
                    <a:pt x="f5" y="f7"/>
                  </a:lnTo>
                  <a:cubicBezTo>
                    <a:pt x="f5" y="f24"/>
                    <a:pt x="f25" y="f5"/>
                    <a:pt x="f26" y="f5"/>
                  </a:cubicBezTo>
                  <a:cubicBezTo>
                    <a:pt x="f17" y="f5"/>
                    <a:pt x="f27" y="f28"/>
                    <a:pt x="f29" y="f3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32E5006-5B20-D5F5-EB62-193AE9DFC13A}"/>
              </a:ext>
            </a:extLst>
          </p:cNvPr>
          <p:cNvGrpSpPr/>
          <p:nvPr/>
        </p:nvGrpSpPr>
        <p:grpSpPr>
          <a:xfrm>
            <a:off x="676103" y="5528334"/>
            <a:ext cx="631475" cy="667783"/>
            <a:chOff x="676103" y="5528334"/>
            <a:chExt cx="631475" cy="667783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FF4CF768-16F3-2196-AC31-FB69EE3723CA}"/>
                </a:ext>
              </a:extLst>
            </p:cNvPr>
            <p:cNvSpPr/>
            <p:nvPr/>
          </p:nvSpPr>
          <p:spPr>
            <a:xfrm rot="8099985">
              <a:off x="721842" y="5610380"/>
              <a:ext cx="539998" cy="631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080000"/>
                <a:gd name="f34" fmla="*/ f30 1 1262947"/>
                <a:gd name="f35" fmla="*/ 540000 f31 1"/>
                <a:gd name="f36" fmla="*/ 0 f30 1"/>
                <a:gd name="f37" fmla="*/ 1080000 f31 1"/>
                <a:gd name="f38" fmla="*/ 931034 f30 1"/>
                <a:gd name="f39" fmla="*/ 1064374 f31 1"/>
                <a:gd name="f40" fmla="*/ 1069029 f31 1"/>
                <a:gd name="f41" fmla="*/ 938533 f30 1"/>
                <a:gd name="f42" fmla="*/ 992947 f30 1"/>
                <a:gd name="f43" fmla="*/ 1262947 f30 1"/>
                <a:gd name="f44" fmla="*/ 0 f31 1"/>
                <a:gd name="f45" fmla="*/ 10971 f31 1"/>
                <a:gd name="f46" fmla="*/ 15626 f31 1"/>
                <a:gd name="f47" fmla="+- f32 0 f1"/>
                <a:gd name="f48" fmla="*/ f35 1 1080000"/>
                <a:gd name="f49" fmla="*/ f36 1 1262947"/>
                <a:gd name="f50" fmla="*/ f37 1 1080000"/>
                <a:gd name="f51" fmla="*/ f38 1 1262947"/>
                <a:gd name="f52" fmla="*/ f39 1 1080000"/>
                <a:gd name="f53" fmla="*/ f40 1 1080000"/>
                <a:gd name="f54" fmla="*/ f41 1 1262947"/>
                <a:gd name="f55" fmla="*/ f42 1 1262947"/>
                <a:gd name="f56" fmla="*/ f43 1 1262947"/>
                <a:gd name="f57" fmla="*/ f44 1 1080000"/>
                <a:gd name="f58" fmla="*/ f45 1 1080000"/>
                <a:gd name="f59" fmla="*/ f46 1 1080000"/>
                <a:gd name="f60" fmla="*/ f26 1 f33"/>
                <a:gd name="f61" fmla="*/ f27 1 f33"/>
                <a:gd name="f62" fmla="*/ f26 1 f34"/>
                <a:gd name="f63" fmla="*/ f28 1 f34"/>
                <a:gd name="f64" fmla="*/ f48 1 f33"/>
                <a:gd name="f65" fmla="*/ f49 1 f34"/>
                <a:gd name="f66" fmla="*/ f52 1 f33"/>
                <a:gd name="f67" fmla="*/ f51 1 f34"/>
                <a:gd name="f68" fmla="*/ f53 1 f33"/>
                <a:gd name="f69" fmla="*/ f54 1 f34"/>
                <a:gd name="f70" fmla="*/ f50 1 f33"/>
                <a:gd name="f71" fmla="*/ f55 1 f34"/>
                <a:gd name="f72" fmla="*/ f56 1 f34"/>
                <a:gd name="f73" fmla="*/ f57 1 f33"/>
                <a:gd name="f74" fmla="*/ f58 1 f33"/>
                <a:gd name="f75" fmla="*/ f59 1 f33"/>
                <a:gd name="f76" fmla="*/ f60 f24 1"/>
                <a:gd name="f77" fmla="*/ f61 f24 1"/>
                <a:gd name="f78" fmla="*/ f63 f25 1"/>
                <a:gd name="f79" fmla="*/ f62 f25 1"/>
                <a:gd name="f80" fmla="*/ f64 f24 1"/>
                <a:gd name="f81" fmla="*/ f65 f25 1"/>
                <a:gd name="f82" fmla="*/ f66 f24 1"/>
                <a:gd name="f83" fmla="*/ f67 f25 1"/>
                <a:gd name="f84" fmla="*/ f68 f24 1"/>
                <a:gd name="f85" fmla="*/ f69 f25 1"/>
                <a:gd name="f86" fmla="*/ f70 f24 1"/>
                <a:gd name="f87" fmla="*/ f71 f25 1"/>
                <a:gd name="f88" fmla="*/ f72 f25 1"/>
                <a:gd name="f89" fmla="*/ f73 f24 1"/>
                <a:gd name="f90" fmla="*/ f74 f24 1"/>
                <a:gd name="f91" fmla="*/ f75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80" y="f81"/>
                </a:cxn>
                <a:cxn ang="f47">
                  <a:pos x="f82" y="f83"/>
                </a:cxn>
                <a:cxn ang="f47">
                  <a:pos x="f84" y="f85"/>
                </a:cxn>
                <a:cxn ang="f47">
                  <a:pos x="f86" y="f87"/>
                </a:cxn>
                <a:cxn ang="f47">
                  <a:pos x="f80" y="f88"/>
                </a:cxn>
                <a:cxn ang="f47">
                  <a:pos x="f89" y="f87"/>
                </a:cxn>
                <a:cxn ang="f47">
                  <a:pos x="f90" y="f85"/>
                </a:cxn>
                <a:cxn ang="f47">
                  <a:pos x="f91" y="f83"/>
                </a:cxn>
                <a:cxn ang="f47">
                  <a:pos x="f80" y="f81"/>
                </a:cxn>
              </a:cxnLst>
              <a:rect l="f76" t="f79" r="f77" b="f78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3C3867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2" name="Oval 20">
              <a:extLst>
                <a:ext uri="{FF2B5EF4-FFF2-40B4-BE49-F238E27FC236}">
                  <a16:creationId xmlns:a16="http://schemas.microsoft.com/office/drawing/2014/main" id="{A93D5055-1C68-BED0-4B29-20240ABF36C8}"/>
                </a:ext>
              </a:extLst>
            </p:cNvPr>
            <p:cNvSpPr/>
            <p:nvPr/>
          </p:nvSpPr>
          <p:spPr>
            <a:xfrm rot="13499997">
              <a:off x="729028" y="5528334"/>
              <a:ext cx="270004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13" name="Date Placeholder 4">
            <a:extLst>
              <a:ext uri="{FF2B5EF4-FFF2-40B4-BE49-F238E27FC236}">
                <a16:creationId xmlns:a16="http://schemas.microsoft.com/office/drawing/2014/main" id="{2D6BCA71-AA50-2966-92EE-4E52898D2E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74F862F-CE77-851B-A888-92DB0853BD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83837E-9160-8045-4E0B-B278D8CF89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DFB31B3C-BD28-4AD0-B5F4-1E708A2CA8CE}" type="slidenum">
              <a:t>‹#›</a:t>
            </a:fld>
            <a:endParaRPr lang="en-US" dirty="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E4B0D8B3-05EF-7F74-E5FE-647C288C52B6}"/>
              </a:ext>
            </a:extLst>
          </p:cNvPr>
          <p:cNvSpPr/>
          <p:nvPr/>
        </p:nvSpPr>
        <p:spPr>
          <a:xfrm>
            <a:off x="5303849" y="5427210"/>
            <a:ext cx="1079997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034528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FC57-B0C0-857B-40C0-BB9CD82F17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59148" y="389836"/>
            <a:ext cx="8281985" cy="2954654"/>
          </a:xfrm>
        </p:spPr>
        <p:txBody>
          <a:bodyPr/>
          <a:lstStyle>
            <a:lvl1pPr>
              <a:defRPr sz="6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4BC8E-B7AA-212D-B225-3729F6917B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59148" y="3536954"/>
            <a:ext cx="8281985" cy="25558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B236-8AB4-BE0C-6996-1CE23C1776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13754-F476-7411-D552-9B7F27F246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6B45-283E-29C9-F832-FACB63CF47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5F6AD4BD-3F0E-4BE8-8796-2896EE21C93C}" type="slidenum">
              <a:t>‹#›</a:t>
            </a:fld>
            <a:endParaRPr lang="en-US" dirty="0"/>
          </a:p>
        </p:txBody>
      </p:sp>
      <p:sp>
        <p:nvSpPr>
          <p:cNvPr id="7" name="Freeform: Shape 18">
            <a:extLst>
              <a:ext uri="{FF2B5EF4-FFF2-40B4-BE49-F238E27FC236}">
                <a16:creationId xmlns:a16="http://schemas.microsoft.com/office/drawing/2014/main" id="{2FB6D488-DC63-B94B-3D5E-7A1E694C7521}"/>
              </a:ext>
            </a:extLst>
          </p:cNvPr>
          <p:cNvSpPr/>
          <p:nvPr/>
        </p:nvSpPr>
        <p:spPr>
          <a:xfrm rot="2700006">
            <a:off x="612446" y="481890"/>
            <a:ext cx="1079997" cy="126295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0000"/>
              <a:gd name="f7" fmla="val 1262947"/>
              <a:gd name="f8" fmla="val 540000"/>
              <a:gd name="f9" fmla="val 1064374"/>
              <a:gd name="f10" fmla="val 931034"/>
              <a:gd name="f11" fmla="val 1069029"/>
              <a:gd name="f12" fmla="val 938533"/>
              <a:gd name="f13" fmla="val 1076223"/>
              <a:gd name="f14" fmla="val 956109"/>
              <a:gd name="f15" fmla="val 974307"/>
              <a:gd name="f16" fmla="val 992947"/>
              <a:gd name="f17" fmla="val 1142064"/>
              <a:gd name="f18" fmla="val 838234"/>
              <a:gd name="f19" fmla="val 241766"/>
              <a:gd name="f20" fmla="val 3778"/>
              <a:gd name="f21" fmla="val 10971"/>
              <a:gd name="f22" fmla="val 15626"/>
              <a:gd name="f23" fmla="+- 0 0 -90"/>
              <a:gd name="f24" fmla="*/ f3 1 1080000"/>
              <a:gd name="f25" fmla="*/ f4 1 1262947"/>
              <a:gd name="f26" fmla="val f5"/>
              <a:gd name="f27" fmla="val f6"/>
              <a:gd name="f28" fmla="val f7"/>
              <a:gd name="f29" fmla="*/ f23 f0 1"/>
              <a:gd name="f30" fmla="+- f28 0 f26"/>
              <a:gd name="f31" fmla="+- f27 0 f26"/>
              <a:gd name="f32" fmla="*/ f29 1 f2"/>
              <a:gd name="f33" fmla="*/ f31 1 1080000"/>
              <a:gd name="f34" fmla="*/ f30 1 1262947"/>
              <a:gd name="f35" fmla="*/ 540000 f31 1"/>
              <a:gd name="f36" fmla="*/ 0 f30 1"/>
              <a:gd name="f37" fmla="*/ 1080000 f31 1"/>
              <a:gd name="f38" fmla="*/ 931034 f30 1"/>
              <a:gd name="f39" fmla="*/ 1064374 f31 1"/>
              <a:gd name="f40" fmla="*/ 1069029 f31 1"/>
              <a:gd name="f41" fmla="*/ 938533 f30 1"/>
              <a:gd name="f42" fmla="*/ 992947 f30 1"/>
              <a:gd name="f43" fmla="*/ 1262947 f30 1"/>
              <a:gd name="f44" fmla="*/ 0 f31 1"/>
              <a:gd name="f45" fmla="*/ 10971 f31 1"/>
              <a:gd name="f46" fmla="*/ 15626 f31 1"/>
              <a:gd name="f47" fmla="+- f32 0 f1"/>
              <a:gd name="f48" fmla="*/ f35 1 1080000"/>
              <a:gd name="f49" fmla="*/ f36 1 1262947"/>
              <a:gd name="f50" fmla="*/ f37 1 1080000"/>
              <a:gd name="f51" fmla="*/ f38 1 1262947"/>
              <a:gd name="f52" fmla="*/ f39 1 1080000"/>
              <a:gd name="f53" fmla="*/ f40 1 1080000"/>
              <a:gd name="f54" fmla="*/ f41 1 1262947"/>
              <a:gd name="f55" fmla="*/ f42 1 1262947"/>
              <a:gd name="f56" fmla="*/ f43 1 1262947"/>
              <a:gd name="f57" fmla="*/ f44 1 1080000"/>
              <a:gd name="f58" fmla="*/ f45 1 1080000"/>
              <a:gd name="f59" fmla="*/ f46 1 1080000"/>
              <a:gd name="f60" fmla="*/ f26 1 f33"/>
              <a:gd name="f61" fmla="*/ f27 1 f33"/>
              <a:gd name="f62" fmla="*/ f26 1 f34"/>
              <a:gd name="f63" fmla="*/ f28 1 f34"/>
              <a:gd name="f64" fmla="*/ f48 1 f33"/>
              <a:gd name="f65" fmla="*/ f49 1 f34"/>
              <a:gd name="f66" fmla="*/ f52 1 f33"/>
              <a:gd name="f67" fmla="*/ f51 1 f34"/>
              <a:gd name="f68" fmla="*/ f53 1 f33"/>
              <a:gd name="f69" fmla="*/ f54 1 f34"/>
              <a:gd name="f70" fmla="*/ f50 1 f33"/>
              <a:gd name="f71" fmla="*/ f55 1 f34"/>
              <a:gd name="f72" fmla="*/ f56 1 f34"/>
              <a:gd name="f73" fmla="*/ f57 1 f33"/>
              <a:gd name="f74" fmla="*/ f58 1 f33"/>
              <a:gd name="f75" fmla="*/ f59 1 f33"/>
              <a:gd name="f76" fmla="*/ f60 f24 1"/>
              <a:gd name="f77" fmla="*/ f61 f24 1"/>
              <a:gd name="f78" fmla="*/ f63 f25 1"/>
              <a:gd name="f79" fmla="*/ f62 f25 1"/>
              <a:gd name="f80" fmla="*/ f64 f24 1"/>
              <a:gd name="f81" fmla="*/ f65 f25 1"/>
              <a:gd name="f82" fmla="*/ f66 f24 1"/>
              <a:gd name="f83" fmla="*/ f67 f25 1"/>
              <a:gd name="f84" fmla="*/ f68 f24 1"/>
              <a:gd name="f85" fmla="*/ f69 f25 1"/>
              <a:gd name="f86" fmla="*/ f70 f24 1"/>
              <a:gd name="f87" fmla="*/ f71 f25 1"/>
              <a:gd name="f88" fmla="*/ f72 f25 1"/>
              <a:gd name="f89" fmla="*/ f73 f24 1"/>
              <a:gd name="f90" fmla="*/ f74 f24 1"/>
              <a:gd name="f91" fmla="*/ f75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80" y="f81"/>
              </a:cxn>
              <a:cxn ang="f47">
                <a:pos x="f82" y="f83"/>
              </a:cxn>
              <a:cxn ang="f47">
                <a:pos x="f84" y="f85"/>
              </a:cxn>
              <a:cxn ang="f47">
                <a:pos x="f86" y="f87"/>
              </a:cxn>
              <a:cxn ang="f47">
                <a:pos x="f80" y="f88"/>
              </a:cxn>
              <a:cxn ang="f47">
                <a:pos x="f89" y="f87"/>
              </a:cxn>
              <a:cxn ang="f47">
                <a:pos x="f90" y="f85"/>
              </a:cxn>
              <a:cxn ang="f47">
                <a:pos x="f91" y="f83"/>
              </a:cxn>
              <a:cxn ang="f47">
                <a:pos x="f80" y="f81"/>
              </a:cxn>
            </a:cxnLst>
            <a:rect l="f76" t="f79" r="f77" b="f78"/>
            <a:pathLst>
              <a:path w="1080000" h="1262947">
                <a:moveTo>
                  <a:pt x="f8" y="f5"/>
                </a:moveTo>
                <a:lnTo>
                  <a:pt x="f9" y="f10"/>
                </a:lnTo>
                <a:lnTo>
                  <a:pt x="f11" y="f12"/>
                </a:lnTo>
                <a:cubicBezTo>
                  <a:pt x="f13" y="f14"/>
                  <a:pt x="f6" y="f15"/>
                  <a:pt x="f6" y="f16"/>
                </a:cubicBezTo>
                <a:cubicBezTo>
                  <a:pt x="f6" y="f17"/>
                  <a:pt x="f18" y="f7"/>
                  <a:pt x="f8" y="f7"/>
                </a:cubicBezTo>
                <a:cubicBezTo>
                  <a:pt x="f19" y="f7"/>
                  <a:pt x="f5" y="f17"/>
                  <a:pt x="f5" y="f16"/>
                </a:cubicBezTo>
                <a:cubicBezTo>
                  <a:pt x="f5" y="f15"/>
                  <a:pt x="f20" y="f14"/>
                  <a:pt x="f21" y="f12"/>
                </a:cubicBezTo>
                <a:lnTo>
                  <a:pt x="f22" y="f10"/>
                </a:lnTo>
                <a:lnTo>
                  <a:pt x="f8" y="f5"/>
                </a:lnTo>
                <a:close/>
              </a:path>
            </a:pathLst>
          </a:custGeom>
          <a:gradFill>
            <a:gsLst>
              <a:gs pos="0">
                <a:srgbClr val="2C284A"/>
              </a:gs>
              <a:gs pos="100000">
                <a:srgbClr val="454075"/>
              </a:gs>
            </a:gsLst>
            <a:lin ang="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D98D8B6-2BEF-5DA5-C2ED-204CD9214B9D}"/>
              </a:ext>
            </a:extLst>
          </p:cNvPr>
          <p:cNvSpPr/>
          <p:nvPr/>
        </p:nvSpPr>
        <p:spPr>
          <a:xfrm rot="8099985">
            <a:off x="626847" y="828964"/>
            <a:ext cx="539998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23213C"/>
              </a:gs>
              <a:gs pos="100000">
                <a:srgbClr val="2C284A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9" name="Oval 24">
            <a:extLst>
              <a:ext uri="{FF2B5EF4-FFF2-40B4-BE49-F238E27FC236}">
                <a16:creationId xmlns:a16="http://schemas.microsoft.com/office/drawing/2014/main" id="{A61A9300-4AF1-F026-1ABB-184EB62A1A5A}"/>
              </a:ext>
            </a:extLst>
          </p:cNvPr>
          <p:cNvSpPr/>
          <p:nvPr/>
        </p:nvSpPr>
        <p:spPr>
          <a:xfrm>
            <a:off x="1800801" y="2472857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10" name="Group 33">
            <a:extLst>
              <a:ext uri="{FF2B5EF4-FFF2-40B4-BE49-F238E27FC236}">
                <a16:creationId xmlns:a16="http://schemas.microsoft.com/office/drawing/2014/main" id="{EA200927-2FC8-45BD-6B7F-65E435D237FF}"/>
              </a:ext>
            </a:extLst>
          </p:cNvPr>
          <p:cNvGrpSpPr/>
          <p:nvPr/>
        </p:nvGrpSpPr>
        <p:grpSpPr>
          <a:xfrm>
            <a:off x="1329958" y="4414761"/>
            <a:ext cx="1551027" cy="1909869"/>
            <a:chOff x="1329958" y="4414761"/>
            <a:chExt cx="1551027" cy="1909869"/>
          </a:xfrm>
        </p:grpSpPr>
        <p:sp>
          <p:nvSpPr>
            <p:cNvPr id="11" name="Freeform: Shape 34">
              <a:extLst>
                <a:ext uri="{FF2B5EF4-FFF2-40B4-BE49-F238E27FC236}">
                  <a16:creationId xmlns:a16="http://schemas.microsoft.com/office/drawing/2014/main" id="{FC6AB18C-D31A-67E8-1D31-5DC19619C8A6}"/>
                </a:ext>
              </a:extLst>
            </p:cNvPr>
            <p:cNvSpPr/>
            <p:nvPr/>
          </p:nvSpPr>
          <p:spPr>
            <a:xfrm rot="18899994" flipV="1">
              <a:off x="1455989" y="4934153"/>
              <a:ext cx="1853973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2" name="Freeform: Shape 35">
              <a:extLst>
                <a:ext uri="{FF2B5EF4-FFF2-40B4-BE49-F238E27FC236}">
                  <a16:creationId xmlns:a16="http://schemas.microsoft.com/office/drawing/2014/main" id="{08CB0978-4AEE-F209-5D0F-158AC0D7B980}"/>
                </a:ext>
              </a:extLst>
            </p:cNvPr>
            <p:cNvSpPr/>
            <p:nvPr/>
          </p:nvSpPr>
          <p:spPr>
            <a:xfrm rot="18899994" flipV="1">
              <a:off x="1407452" y="4795202"/>
              <a:ext cx="1853973" cy="10930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3" name="Oval 36">
              <a:extLst>
                <a:ext uri="{FF2B5EF4-FFF2-40B4-BE49-F238E27FC236}">
                  <a16:creationId xmlns:a16="http://schemas.microsoft.com/office/drawing/2014/main" id="{22EACDF2-D985-0D33-146C-F20C7F311899}"/>
                </a:ext>
              </a:extLst>
            </p:cNvPr>
            <p:cNvSpPr/>
            <p:nvPr/>
          </p:nvSpPr>
          <p:spPr>
            <a:xfrm rot="13500015" flipV="1">
              <a:off x="2490729" y="4344627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4" name="Oval 37">
              <a:extLst>
                <a:ext uri="{FF2B5EF4-FFF2-40B4-BE49-F238E27FC236}">
                  <a16:creationId xmlns:a16="http://schemas.microsoft.com/office/drawing/2014/main" id="{8487DA3F-8ADB-5411-DC3E-B23A2CA864F8}"/>
                </a:ext>
              </a:extLst>
            </p:cNvPr>
            <p:cNvSpPr/>
            <p:nvPr/>
          </p:nvSpPr>
          <p:spPr>
            <a:xfrm rot="13500015" flipV="1">
              <a:off x="1509706" y="5325650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34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>
            <a:extLst>
              <a:ext uri="{FF2B5EF4-FFF2-40B4-BE49-F238E27FC236}">
                <a16:creationId xmlns:a16="http://schemas.microsoft.com/office/drawing/2014/main" id="{6EEB8C5A-9E17-9399-BE1A-106AD58D60FF}"/>
              </a:ext>
            </a:extLst>
          </p:cNvPr>
          <p:cNvSpPr/>
          <p:nvPr/>
        </p:nvSpPr>
        <p:spPr>
          <a:xfrm>
            <a:off x="11069863" y="333371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4666981D-1913-44A6-3386-BB2294ABCB77}"/>
              </a:ext>
            </a:extLst>
          </p:cNvPr>
          <p:cNvGrpSpPr/>
          <p:nvPr/>
        </p:nvGrpSpPr>
        <p:grpSpPr>
          <a:xfrm>
            <a:off x="249731" y="5528202"/>
            <a:ext cx="713522" cy="539998"/>
            <a:chOff x="249731" y="5528202"/>
            <a:chExt cx="713522" cy="539998"/>
          </a:xfrm>
        </p:grpSpPr>
        <p:sp>
          <p:nvSpPr>
            <p:cNvPr id="4" name="Freeform: Shape 19">
              <a:extLst>
                <a:ext uri="{FF2B5EF4-FFF2-40B4-BE49-F238E27FC236}">
                  <a16:creationId xmlns:a16="http://schemas.microsoft.com/office/drawing/2014/main" id="{739B2F75-5AA3-DB7C-1CE1-1A95EE9DB5A7}"/>
                </a:ext>
              </a:extLst>
            </p:cNvPr>
            <p:cNvSpPr/>
            <p:nvPr/>
          </p:nvSpPr>
          <p:spPr>
            <a:xfrm rot="2700006">
              <a:off x="377517" y="5482463"/>
              <a:ext cx="539998" cy="631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080000"/>
                <a:gd name="f34" fmla="*/ f30 1 1262947"/>
                <a:gd name="f35" fmla="*/ 540000 f31 1"/>
                <a:gd name="f36" fmla="*/ 0 f30 1"/>
                <a:gd name="f37" fmla="*/ 1080000 f31 1"/>
                <a:gd name="f38" fmla="*/ 931034 f30 1"/>
                <a:gd name="f39" fmla="*/ 1064374 f31 1"/>
                <a:gd name="f40" fmla="*/ 1069029 f31 1"/>
                <a:gd name="f41" fmla="*/ 938533 f30 1"/>
                <a:gd name="f42" fmla="*/ 992947 f30 1"/>
                <a:gd name="f43" fmla="*/ 1262947 f30 1"/>
                <a:gd name="f44" fmla="*/ 0 f31 1"/>
                <a:gd name="f45" fmla="*/ 10971 f31 1"/>
                <a:gd name="f46" fmla="*/ 15626 f31 1"/>
                <a:gd name="f47" fmla="+- f32 0 f1"/>
                <a:gd name="f48" fmla="*/ f35 1 1080000"/>
                <a:gd name="f49" fmla="*/ f36 1 1262947"/>
                <a:gd name="f50" fmla="*/ f37 1 1080000"/>
                <a:gd name="f51" fmla="*/ f38 1 1262947"/>
                <a:gd name="f52" fmla="*/ f39 1 1080000"/>
                <a:gd name="f53" fmla="*/ f40 1 1080000"/>
                <a:gd name="f54" fmla="*/ f41 1 1262947"/>
                <a:gd name="f55" fmla="*/ f42 1 1262947"/>
                <a:gd name="f56" fmla="*/ f43 1 1262947"/>
                <a:gd name="f57" fmla="*/ f44 1 1080000"/>
                <a:gd name="f58" fmla="*/ f45 1 1080000"/>
                <a:gd name="f59" fmla="*/ f46 1 1080000"/>
                <a:gd name="f60" fmla="*/ f26 1 f33"/>
                <a:gd name="f61" fmla="*/ f27 1 f33"/>
                <a:gd name="f62" fmla="*/ f26 1 f34"/>
                <a:gd name="f63" fmla="*/ f28 1 f34"/>
                <a:gd name="f64" fmla="*/ f48 1 f33"/>
                <a:gd name="f65" fmla="*/ f49 1 f34"/>
                <a:gd name="f66" fmla="*/ f52 1 f33"/>
                <a:gd name="f67" fmla="*/ f51 1 f34"/>
                <a:gd name="f68" fmla="*/ f53 1 f33"/>
                <a:gd name="f69" fmla="*/ f54 1 f34"/>
                <a:gd name="f70" fmla="*/ f50 1 f33"/>
                <a:gd name="f71" fmla="*/ f55 1 f34"/>
                <a:gd name="f72" fmla="*/ f56 1 f34"/>
                <a:gd name="f73" fmla="*/ f57 1 f33"/>
                <a:gd name="f74" fmla="*/ f58 1 f33"/>
                <a:gd name="f75" fmla="*/ f59 1 f33"/>
                <a:gd name="f76" fmla="*/ f60 f24 1"/>
                <a:gd name="f77" fmla="*/ f61 f24 1"/>
                <a:gd name="f78" fmla="*/ f63 f25 1"/>
                <a:gd name="f79" fmla="*/ f62 f25 1"/>
                <a:gd name="f80" fmla="*/ f64 f24 1"/>
                <a:gd name="f81" fmla="*/ f65 f25 1"/>
                <a:gd name="f82" fmla="*/ f66 f24 1"/>
                <a:gd name="f83" fmla="*/ f67 f25 1"/>
                <a:gd name="f84" fmla="*/ f68 f24 1"/>
                <a:gd name="f85" fmla="*/ f69 f25 1"/>
                <a:gd name="f86" fmla="*/ f70 f24 1"/>
                <a:gd name="f87" fmla="*/ f71 f25 1"/>
                <a:gd name="f88" fmla="*/ f72 f25 1"/>
                <a:gd name="f89" fmla="*/ f73 f24 1"/>
                <a:gd name="f90" fmla="*/ f74 f24 1"/>
                <a:gd name="f91" fmla="*/ f75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80" y="f81"/>
                </a:cxn>
                <a:cxn ang="f47">
                  <a:pos x="f82" y="f83"/>
                </a:cxn>
                <a:cxn ang="f47">
                  <a:pos x="f84" y="f85"/>
                </a:cxn>
                <a:cxn ang="f47">
                  <a:pos x="f86" y="f87"/>
                </a:cxn>
                <a:cxn ang="f47">
                  <a:pos x="f80" y="f88"/>
                </a:cxn>
                <a:cxn ang="f47">
                  <a:pos x="f89" y="f87"/>
                </a:cxn>
                <a:cxn ang="f47">
                  <a:pos x="f90" y="f85"/>
                </a:cxn>
                <a:cxn ang="f47">
                  <a:pos x="f91" y="f83"/>
                </a:cxn>
                <a:cxn ang="f47">
                  <a:pos x="f80" y="f81"/>
                </a:cxn>
              </a:cxnLst>
              <a:rect l="f76" t="f79" r="f77" b="f78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454075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CC0A0348-2113-FD0E-81FA-A9AAC4563FA3}"/>
                </a:ext>
              </a:extLst>
            </p:cNvPr>
            <p:cNvSpPr/>
            <p:nvPr/>
          </p:nvSpPr>
          <p:spPr>
            <a:xfrm rot="8099985">
              <a:off x="384728" y="5656002"/>
              <a:ext cx="270004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23213C"/>
                </a:gs>
                <a:gs pos="100000">
                  <a:srgbClr val="2C284A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5918626-A247-A6CA-40DC-32B2C5C5B9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0272" cy="13319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ADAC19-7CFF-6F36-E347-2B20EA14B1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861" y="2097176"/>
            <a:ext cx="5435595" cy="39956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FE94755-84DC-2382-4389-BF9FF64EDB6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205539" y="2097176"/>
            <a:ext cx="5435595" cy="39956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64A2C9A4-0C85-3B7A-B017-87042C16F4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A9FB4B20-6904-58BD-0947-5D52537CC9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96104AF-6E79-D527-DD70-F8D123735A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C5EF2039-939A-44DD-89FF-30447C4F049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D5F2B-5C84-9973-621E-2BB896809DD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5526D-3ABC-E436-DFDF-C790758730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36FD9-131B-CD7E-91BC-939B708D3C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99BC0E80-FF73-497A-83AB-9D07783A317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56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C4F65D33-444C-4312-2CEE-40207AB1E11E}"/>
              </a:ext>
            </a:extLst>
          </p:cNvPr>
          <p:cNvGrpSpPr/>
          <p:nvPr/>
        </p:nvGrpSpPr>
        <p:grpSpPr>
          <a:xfrm>
            <a:off x="4785506" y="5111862"/>
            <a:ext cx="1427073" cy="1079997"/>
            <a:chOff x="4785506" y="5111862"/>
            <a:chExt cx="1427073" cy="1079997"/>
          </a:xfrm>
        </p:grpSpPr>
        <p:sp>
          <p:nvSpPr>
            <p:cNvPr id="3" name="Freeform: Shape 10">
              <a:extLst>
                <a:ext uri="{FF2B5EF4-FFF2-40B4-BE49-F238E27FC236}">
                  <a16:creationId xmlns:a16="http://schemas.microsoft.com/office/drawing/2014/main" id="{A7A67295-620E-D050-169F-6597E50B85FF}"/>
                </a:ext>
              </a:extLst>
            </p:cNvPr>
            <p:cNvSpPr/>
            <p:nvPr/>
          </p:nvSpPr>
          <p:spPr>
            <a:xfrm rot="2700006">
              <a:off x="5041105" y="5020386"/>
              <a:ext cx="1079997" cy="12629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080000"/>
                <a:gd name="f34" fmla="*/ f30 1 1262947"/>
                <a:gd name="f35" fmla="*/ 540000 f31 1"/>
                <a:gd name="f36" fmla="*/ 0 f30 1"/>
                <a:gd name="f37" fmla="*/ 1080000 f31 1"/>
                <a:gd name="f38" fmla="*/ 931034 f30 1"/>
                <a:gd name="f39" fmla="*/ 1064374 f31 1"/>
                <a:gd name="f40" fmla="*/ 1069029 f31 1"/>
                <a:gd name="f41" fmla="*/ 938533 f30 1"/>
                <a:gd name="f42" fmla="*/ 992947 f30 1"/>
                <a:gd name="f43" fmla="*/ 1262947 f30 1"/>
                <a:gd name="f44" fmla="*/ 0 f31 1"/>
                <a:gd name="f45" fmla="*/ 10971 f31 1"/>
                <a:gd name="f46" fmla="*/ 15626 f31 1"/>
                <a:gd name="f47" fmla="+- f32 0 f1"/>
                <a:gd name="f48" fmla="*/ f35 1 1080000"/>
                <a:gd name="f49" fmla="*/ f36 1 1262947"/>
                <a:gd name="f50" fmla="*/ f37 1 1080000"/>
                <a:gd name="f51" fmla="*/ f38 1 1262947"/>
                <a:gd name="f52" fmla="*/ f39 1 1080000"/>
                <a:gd name="f53" fmla="*/ f40 1 1080000"/>
                <a:gd name="f54" fmla="*/ f41 1 1262947"/>
                <a:gd name="f55" fmla="*/ f42 1 1262947"/>
                <a:gd name="f56" fmla="*/ f43 1 1262947"/>
                <a:gd name="f57" fmla="*/ f44 1 1080000"/>
                <a:gd name="f58" fmla="*/ f45 1 1080000"/>
                <a:gd name="f59" fmla="*/ f46 1 1080000"/>
                <a:gd name="f60" fmla="*/ f26 1 f33"/>
                <a:gd name="f61" fmla="*/ f27 1 f33"/>
                <a:gd name="f62" fmla="*/ f26 1 f34"/>
                <a:gd name="f63" fmla="*/ f28 1 f34"/>
                <a:gd name="f64" fmla="*/ f48 1 f33"/>
                <a:gd name="f65" fmla="*/ f49 1 f34"/>
                <a:gd name="f66" fmla="*/ f52 1 f33"/>
                <a:gd name="f67" fmla="*/ f51 1 f34"/>
                <a:gd name="f68" fmla="*/ f53 1 f33"/>
                <a:gd name="f69" fmla="*/ f54 1 f34"/>
                <a:gd name="f70" fmla="*/ f50 1 f33"/>
                <a:gd name="f71" fmla="*/ f55 1 f34"/>
                <a:gd name="f72" fmla="*/ f56 1 f34"/>
                <a:gd name="f73" fmla="*/ f57 1 f33"/>
                <a:gd name="f74" fmla="*/ f58 1 f33"/>
                <a:gd name="f75" fmla="*/ f59 1 f33"/>
                <a:gd name="f76" fmla="*/ f60 f24 1"/>
                <a:gd name="f77" fmla="*/ f61 f24 1"/>
                <a:gd name="f78" fmla="*/ f63 f25 1"/>
                <a:gd name="f79" fmla="*/ f62 f25 1"/>
                <a:gd name="f80" fmla="*/ f64 f24 1"/>
                <a:gd name="f81" fmla="*/ f65 f25 1"/>
                <a:gd name="f82" fmla="*/ f66 f24 1"/>
                <a:gd name="f83" fmla="*/ f67 f25 1"/>
                <a:gd name="f84" fmla="*/ f68 f24 1"/>
                <a:gd name="f85" fmla="*/ f69 f25 1"/>
                <a:gd name="f86" fmla="*/ f70 f24 1"/>
                <a:gd name="f87" fmla="*/ f71 f25 1"/>
                <a:gd name="f88" fmla="*/ f72 f25 1"/>
                <a:gd name="f89" fmla="*/ f73 f24 1"/>
                <a:gd name="f90" fmla="*/ f74 f24 1"/>
                <a:gd name="f91" fmla="*/ f75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80" y="f81"/>
                </a:cxn>
                <a:cxn ang="f47">
                  <a:pos x="f82" y="f83"/>
                </a:cxn>
                <a:cxn ang="f47">
                  <a:pos x="f84" y="f85"/>
                </a:cxn>
                <a:cxn ang="f47">
                  <a:pos x="f86" y="f87"/>
                </a:cxn>
                <a:cxn ang="f47">
                  <a:pos x="f80" y="f88"/>
                </a:cxn>
                <a:cxn ang="f47">
                  <a:pos x="f89" y="f87"/>
                </a:cxn>
                <a:cxn ang="f47">
                  <a:pos x="f90" y="f85"/>
                </a:cxn>
                <a:cxn ang="f47">
                  <a:pos x="f91" y="f83"/>
                </a:cxn>
                <a:cxn ang="f47">
                  <a:pos x="f80" y="f81"/>
                </a:cxn>
              </a:cxnLst>
              <a:rect l="f76" t="f79" r="f77" b="f78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454075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B86E16B2-5662-3CF7-9A2C-D10BFE1420D7}"/>
                </a:ext>
              </a:extLst>
            </p:cNvPr>
            <p:cNvSpPr/>
            <p:nvPr/>
          </p:nvSpPr>
          <p:spPr>
            <a:xfrm rot="8099985">
              <a:off x="5055506" y="5367460"/>
              <a:ext cx="539998" cy="107999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23213C"/>
                </a:gs>
                <a:gs pos="100000">
                  <a:srgbClr val="2C284A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7C2D1FE3-FE9C-E57E-EB47-87334756C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0272" cy="984881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FCFDE5-A6D4-D9CE-7BAA-947CC02F465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95778" y="1750061"/>
            <a:ext cx="7345366" cy="434276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DBB9264-6D3A-6176-C5E8-E5E291429EF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0861" y="1750061"/>
            <a:ext cx="3565529" cy="4342769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BFB4CEE1-D87C-1023-929C-C1895C29AE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5C6A49F-FCD0-7409-04AC-A2045AC313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6911C6A-BE43-FD19-2066-9D33D0F6A7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8A9CD026-EA55-4693-8504-EE537EDCAA1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9E8-3BB2-5E17-F00D-B32F22129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3565519" cy="1997854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354A-52B6-C863-BC72-108E5961190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50861" y="2677308"/>
            <a:ext cx="3565529" cy="3415521"/>
          </a:xfrm>
        </p:spPr>
        <p:txBody>
          <a:bodyPr/>
          <a:lstStyle>
            <a:lvl1pPr>
              <a:lnSpc>
                <a:spcPct val="120000"/>
              </a:lnSpc>
              <a:buNone/>
              <a:defRPr sz="16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05EEBF94-7DDD-2DB7-4D59-15273ADCA35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208925" y="1596771"/>
            <a:ext cx="3448559" cy="3448559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3ADE0E48-64FB-B177-5088-9383F46F8D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918572" y="596389"/>
            <a:ext cx="2263780" cy="226378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24">
            <a:extLst>
              <a:ext uri="{FF2B5EF4-FFF2-40B4-BE49-F238E27FC236}">
                <a16:creationId xmlns:a16="http://schemas.microsoft.com/office/drawing/2014/main" id="{C1BEFD06-7F65-6FED-F28D-9AE11678853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091614" y="3324730"/>
            <a:ext cx="2936879" cy="2936879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7751BB18-89AB-B2C5-FA02-83B63D078E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735E89F-2F64-C386-D4C6-1B6FEA45C7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CF71840-61FC-441F-954F-2AD6860158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41D02839-550F-41A6-97D0-54BD64435A41}" type="slidenum">
              <a:t>‹#›</a:t>
            </a:fld>
            <a:endParaRPr lang="en-US" dirty="0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9C7A3CA8-C3CD-3DA5-7BA2-81422390B8AB}"/>
              </a:ext>
            </a:extLst>
          </p:cNvPr>
          <p:cNvSpPr/>
          <p:nvPr/>
        </p:nvSpPr>
        <p:spPr>
          <a:xfrm>
            <a:off x="6548759" y="850163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6D5735F8-90A0-6D15-CC05-E6E493B0A133}"/>
              </a:ext>
            </a:extLst>
          </p:cNvPr>
          <p:cNvGrpSpPr/>
          <p:nvPr/>
        </p:nvGrpSpPr>
        <p:grpSpPr>
          <a:xfrm>
            <a:off x="5684363" y="5608947"/>
            <a:ext cx="631475" cy="667793"/>
            <a:chOff x="5684363" y="5608947"/>
            <a:chExt cx="631475" cy="667793"/>
          </a:xfrm>
        </p:grpSpPr>
        <p:sp>
          <p:nvSpPr>
            <p:cNvPr id="12" name="Freeform: Shape 10">
              <a:extLst>
                <a:ext uri="{FF2B5EF4-FFF2-40B4-BE49-F238E27FC236}">
                  <a16:creationId xmlns:a16="http://schemas.microsoft.com/office/drawing/2014/main" id="{E48B66D5-C3B7-2D96-766A-4A7286D64565}"/>
                </a:ext>
              </a:extLst>
            </p:cNvPr>
            <p:cNvSpPr/>
            <p:nvPr/>
          </p:nvSpPr>
          <p:spPr>
            <a:xfrm rot="8099985">
              <a:off x="5730102" y="5691003"/>
              <a:ext cx="539998" cy="6314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00"/>
                <a:gd name="f7" fmla="val 1262947"/>
                <a:gd name="f8" fmla="val 540000"/>
                <a:gd name="f9" fmla="val 1064374"/>
                <a:gd name="f10" fmla="val 931034"/>
                <a:gd name="f11" fmla="val 1069029"/>
                <a:gd name="f12" fmla="val 938533"/>
                <a:gd name="f13" fmla="val 1076223"/>
                <a:gd name="f14" fmla="val 956109"/>
                <a:gd name="f15" fmla="val 974307"/>
                <a:gd name="f16" fmla="val 992947"/>
                <a:gd name="f17" fmla="val 1142064"/>
                <a:gd name="f18" fmla="val 838234"/>
                <a:gd name="f19" fmla="val 241766"/>
                <a:gd name="f20" fmla="val 3778"/>
                <a:gd name="f21" fmla="val 10971"/>
                <a:gd name="f22" fmla="val 15626"/>
                <a:gd name="f23" fmla="+- 0 0 -90"/>
                <a:gd name="f24" fmla="*/ f3 1 1080000"/>
                <a:gd name="f25" fmla="*/ f4 1 1262947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080000"/>
                <a:gd name="f34" fmla="*/ f30 1 1262947"/>
                <a:gd name="f35" fmla="*/ 540000 f31 1"/>
                <a:gd name="f36" fmla="*/ 0 f30 1"/>
                <a:gd name="f37" fmla="*/ 1080000 f31 1"/>
                <a:gd name="f38" fmla="*/ 931034 f30 1"/>
                <a:gd name="f39" fmla="*/ 1064374 f31 1"/>
                <a:gd name="f40" fmla="*/ 1069029 f31 1"/>
                <a:gd name="f41" fmla="*/ 938533 f30 1"/>
                <a:gd name="f42" fmla="*/ 992947 f30 1"/>
                <a:gd name="f43" fmla="*/ 1262947 f30 1"/>
                <a:gd name="f44" fmla="*/ 0 f31 1"/>
                <a:gd name="f45" fmla="*/ 10971 f31 1"/>
                <a:gd name="f46" fmla="*/ 15626 f31 1"/>
                <a:gd name="f47" fmla="+- f32 0 f1"/>
                <a:gd name="f48" fmla="*/ f35 1 1080000"/>
                <a:gd name="f49" fmla="*/ f36 1 1262947"/>
                <a:gd name="f50" fmla="*/ f37 1 1080000"/>
                <a:gd name="f51" fmla="*/ f38 1 1262947"/>
                <a:gd name="f52" fmla="*/ f39 1 1080000"/>
                <a:gd name="f53" fmla="*/ f40 1 1080000"/>
                <a:gd name="f54" fmla="*/ f41 1 1262947"/>
                <a:gd name="f55" fmla="*/ f42 1 1262947"/>
                <a:gd name="f56" fmla="*/ f43 1 1262947"/>
                <a:gd name="f57" fmla="*/ f44 1 1080000"/>
                <a:gd name="f58" fmla="*/ f45 1 1080000"/>
                <a:gd name="f59" fmla="*/ f46 1 1080000"/>
                <a:gd name="f60" fmla="*/ f26 1 f33"/>
                <a:gd name="f61" fmla="*/ f27 1 f33"/>
                <a:gd name="f62" fmla="*/ f26 1 f34"/>
                <a:gd name="f63" fmla="*/ f28 1 f34"/>
                <a:gd name="f64" fmla="*/ f48 1 f33"/>
                <a:gd name="f65" fmla="*/ f49 1 f34"/>
                <a:gd name="f66" fmla="*/ f52 1 f33"/>
                <a:gd name="f67" fmla="*/ f51 1 f34"/>
                <a:gd name="f68" fmla="*/ f53 1 f33"/>
                <a:gd name="f69" fmla="*/ f54 1 f34"/>
                <a:gd name="f70" fmla="*/ f50 1 f33"/>
                <a:gd name="f71" fmla="*/ f55 1 f34"/>
                <a:gd name="f72" fmla="*/ f56 1 f34"/>
                <a:gd name="f73" fmla="*/ f57 1 f33"/>
                <a:gd name="f74" fmla="*/ f58 1 f33"/>
                <a:gd name="f75" fmla="*/ f59 1 f33"/>
                <a:gd name="f76" fmla="*/ f60 f24 1"/>
                <a:gd name="f77" fmla="*/ f61 f24 1"/>
                <a:gd name="f78" fmla="*/ f63 f25 1"/>
                <a:gd name="f79" fmla="*/ f62 f25 1"/>
                <a:gd name="f80" fmla="*/ f64 f24 1"/>
                <a:gd name="f81" fmla="*/ f65 f25 1"/>
                <a:gd name="f82" fmla="*/ f66 f24 1"/>
                <a:gd name="f83" fmla="*/ f67 f25 1"/>
                <a:gd name="f84" fmla="*/ f68 f24 1"/>
                <a:gd name="f85" fmla="*/ f69 f25 1"/>
                <a:gd name="f86" fmla="*/ f70 f24 1"/>
                <a:gd name="f87" fmla="*/ f71 f25 1"/>
                <a:gd name="f88" fmla="*/ f72 f25 1"/>
                <a:gd name="f89" fmla="*/ f73 f24 1"/>
                <a:gd name="f90" fmla="*/ f74 f24 1"/>
                <a:gd name="f91" fmla="*/ f75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80" y="f81"/>
                </a:cxn>
                <a:cxn ang="f47">
                  <a:pos x="f82" y="f83"/>
                </a:cxn>
                <a:cxn ang="f47">
                  <a:pos x="f84" y="f85"/>
                </a:cxn>
                <a:cxn ang="f47">
                  <a:pos x="f86" y="f87"/>
                </a:cxn>
                <a:cxn ang="f47">
                  <a:pos x="f80" y="f88"/>
                </a:cxn>
                <a:cxn ang="f47">
                  <a:pos x="f89" y="f87"/>
                </a:cxn>
                <a:cxn ang="f47">
                  <a:pos x="f90" y="f85"/>
                </a:cxn>
                <a:cxn ang="f47">
                  <a:pos x="f91" y="f83"/>
                </a:cxn>
                <a:cxn ang="f47">
                  <a:pos x="f80" y="f81"/>
                </a:cxn>
              </a:cxnLst>
              <a:rect l="f76" t="f79" r="f77" b="f78"/>
              <a:pathLst>
                <a:path w="1080000" h="1262947">
                  <a:moveTo>
                    <a:pt x="f8" y="f5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6" y="f15"/>
                    <a:pt x="f6" y="f16"/>
                  </a:cubicBezTo>
                  <a:cubicBezTo>
                    <a:pt x="f6" y="f17"/>
                    <a:pt x="f18" y="f7"/>
                    <a:pt x="f8" y="f7"/>
                  </a:cubicBezTo>
                  <a:cubicBezTo>
                    <a:pt x="f19" y="f7"/>
                    <a:pt x="f5" y="f17"/>
                    <a:pt x="f5" y="f16"/>
                  </a:cubicBezTo>
                  <a:cubicBezTo>
                    <a:pt x="f5" y="f15"/>
                    <a:pt x="f20" y="f14"/>
                    <a:pt x="f21" y="f12"/>
                  </a:cubicBezTo>
                  <a:lnTo>
                    <a:pt x="f22" y="f10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/>
                </a:gs>
                <a:gs pos="100000">
                  <a:srgbClr val="3C3867"/>
                </a:gs>
              </a:gsLst>
              <a:lin ang="6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359BADA1-9391-5777-D304-DE7B5FFFF858}"/>
                </a:ext>
              </a:extLst>
            </p:cNvPr>
            <p:cNvSpPr/>
            <p:nvPr/>
          </p:nvSpPr>
          <p:spPr>
            <a:xfrm rot="13499997">
              <a:off x="5737289" y="5608947"/>
              <a:ext cx="270004" cy="539998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gradFill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5598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98D2-66C8-DD1D-AF72-3996D8133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4507196"/>
            <a:ext cx="4500557" cy="1562956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152B2230-3A04-DCF3-D234-C73BD8D682D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30540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C78D00B-5DD2-1280-EAF0-D8500F4C9C3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054096" y="0"/>
            <a:ext cx="30540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BBB0E941-ACBB-8C59-5C89-61470A2A2E8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83804" y="0"/>
            <a:ext cx="30540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B5B9F761-6248-9B10-FE1A-A447CA56E35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7900" y="0"/>
            <a:ext cx="3054096" cy="3776472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6B021ED2-F865-24B9-B55C-61528167B4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E9B53FD-7EF0-7760-515F-BB7AE07C2F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D1DE2FC-D313-5F5F-70E8-7976A79F3BC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1CFCD472-99FF-472B-8737-03FA98B163E6}" type="slidenum">
              <a:t>‹#›</a:t>
            </a:fld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CF2C197-82B6-FF32-0971-F03F3CEAE11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262408" y="4508504"/>
            <a:ext cx="6221413" cy="156368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62286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brea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0309EFD-4ECF-EB47-AFFD-7212F9E3BAD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3D79C8-984A-2413-F235-569AA4A4743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50AAC8-EB53-CC4C-AF3B-F1A3A44691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BF84F26-505C-5105-1A51-0C4D19626C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9F977E-3DD3-4A14-B842-DFEF66A87369}" type="slidenum">
              <a:t>‹#›</a:t>
            </a:fld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C822062-CD90-F82D-2ED9-1BDB6E5A19F1}"/>
              </a:ext>
            </a:extLst>
          </p:cNvPr>
          <p:cNvSpPr/>
          <p:nvPr/>
        </p:nvSpPr>
        <p:spPr>
          <a:xfrm>
            <a:off x="0" y="5773731"/>
            <a:ext cx="12191996" cy="108426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4C0253C-44D3-C633-D0D2-0A70DD569240}"/>
              </a:ext>
            </a:extLst>
          </p:cNvPr>
          <p:cNvSpPr/>
          <p:nvPr/>
        </p:nvSpPr>
        <p:spPr>
          <a:xfrm rot="10799991">
            <a:off x="0" y="0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A049FF3-3B7F-C114-614C-F22C60FFA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5437186" cy="2986238"/>
          </a:xfrm>
        </p:spPr>
        <p:txBody>
          <a:bodyPr anchor="b"/>
          <a:lstStyle>
            <a:lvl1pPr>
              <a:lnSpc>
                <a:spcPct val="90000"/>
              </a:lnSpc>
              <a:defRPr sz="6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0FCD341-CC3C-DE82-7520-751C62D5C6E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50861" y="3816723"/>
            <a:ext cx="5437186" cy="2265215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922583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brea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5ACB32BD-C737-D1EC-4430-AEADC16FDC0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1B192E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B5500-15EF-0EB5-B177-4052F5BA2E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0" y="3557281"/>
            <a:ext cx="6640281" cy="3300718"/>
          </a:xfr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10800000"/>
          </a:gradFill>
        </p:spPr>
        <p:txBody>
          <a:bodyPr/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4F958B-F5B2-6598-D9BB-3EA2A48AF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640281" cy="3535509"/>
          </a:xfr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70000"/>
                </a:srgbClr>
              </a:gs>
            </a:gsLst>
            <a:lin ang="10800000"/>
          </a:gradFill>
        </p:spPr>
        <p:txBody>
          <a:bodyPr anchor="b"/>
          <a:lstStyle>
            <a:lvl1pPr marL="548640">
              <a:lnSpc>
                <a:spcPct val="90000"/>
              </a:lnSpc>
              <a:spcAft>
                <a:spcPts val="1200"/>
              </a:spcAft>
              <a:defRPr sz="6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98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>
            <a:extLst>
              <a:ext uri="{FF2B5EF4-FFF2-40B4-BE49-F238E27FC236}">
                <a16:creationId xmlns:a16="http://schemas.microsoft.com/office/drawing/2014/main" id="{B04E5B35-00D5-7E1B-43D7-452EFA284F0C}"/>
              </a:ext>
            </a:extLst>
          </p:cNvPr>
          <p:cNvGrpSpPr/>
          <p:nvPr/>
        </p:nvGrpSpPr>
        <p:grpSpPr>
          <a:xfrm>
            <a:off x="613993" y="5374225"/>
            <a:ext cx="768011" cy="950525"/>
            <a:chOff x="613993" y="5374225"/>
            <a:chExt cx="768011" cy="950525"/>
          </a:xfrm>
        </p:grpSpPr>
        <p:sp>
          <p:nvSpPr>
            <p:cNvPr id="3" name="Freeform: Shape 12">
              <a:extLst>
                <a:ext uri="{FF2B5EF4-FFF2-40B4-BE49-F238E27FC236}">
                  <a16:creationId xmlns:a16="http://schemas.microsoft.com/office/drawing/2014/main" id="{A1BAB94D-EDB0-885A-FB13-9F24E2AE8C6D}"/>
                </a:ext>
              </a:extLst>
            </p:cNvPr>
            <p:cNvSpPr/>
            <p:nvPr/>
          </p:nvSpPr>
          <p:spPr>
            <a:xfrm rot="2700006" flipH="1" flipV="1">
              <a:off x="392003" y="5629513"/>
              <a:ext cx="926982" cy="4634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4" name="Oval 13">
              <a:extLst>
                <a:ext uri="{FF2B5EF4-FFF2-40B4-BE49-F238E27FC236}">
                  <a16:creationId xmlns:a16="http://schemas.microsoft.com/office/drawing/2014/main" id="{62841D92-DF63-7C1B-0C91-7EB7F0ABB8F9}"/>
                </a:ext>
              </a:extLst>
            </p:cNvPr>
            <p:cNvSpPr/>
            <p:nvPr/>
          </p:nvSpPr>
          <p:spPr>
            <a:xfrm rot="8099985" flipH="1" flipV="1">
              <a:off x="1238585" y="5825267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23D28898-230F-8D7E-65AC-3A42D4381149}"/>
                </a:ext>
              </a:extLst>
            </p:cNvPr>
            <p:cNvSpPr/>
            <p:nvPr/>
          </p:nvSpPr>
          <p:spPr>
            <a:xfrm rot="8099985" flipH="1" flipV="1">
              <a:off x="748074" y="5334755"/>
              <a:ext cx="53547" cy="2332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id="{25290465-847D-59B3-CAEE-1ECD3250691D}"/>
                </a:ext>
              </a:extLst>
            </p:cNvPr>
            <p:cNvSpPr/>
            <p:nvPr/>
          </p:nvSpPr>
          <p:spPr>
            <a:xfrm rot="2700006" flipH="1" flipV="1">
              <a:off x="415545" y="5572673"/>
              <a:ext cx="926982" cy="5300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11A40AF-180F-3BAD-9B56-17ECA4436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1598" cy="13319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26132A-844E-63B5-ED5B-6D0AEC8654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0861" y="2113196"/>
            <a:ext cx="11090272" cy="3979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494B524-4798-19BD-1A1C-118CCA642C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74E4E5-1ABC-243B-8FAB-8F19E2FB11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632A50-E9F9-C202-2B17-AD2ED42705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5D17F345-78E7-48CF-8C2C-D3B329637BB5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433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C858-ED3D-B2BA-C187-B97FF0B99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3566160" cy="3384551"/>
          </a:xfrm>
        </p:spPr>
        <p:txBody>
          <a:bodyPr anchor="b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E85E59A4-1415-95C3-7308-6713E5B712FE}"/>
              </a:ext>
            </a:extLst>
          </p:cNvPr>
          <p:cNvGrpSpPr/>
          <p:nvPr/>
        </p:nvGrpSpPr>
        <p:grpSpPr>
          <a:xfrm>
            <a:off x="10822153" y="4143452"/>
            <a:ext cx="734263" cy="760504"/>
            <a:chOff x="10822153" y="4143452"/>
            <a:chExt cx="734263" cy="7605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9F6DFCD-7111-17BC-5AFF-5944A8F1C012}"/>
                </a:ext>
              </a:extLst>
            </p:cNvPr>
            <p:cNvSpPr/>
            <p:nvPr/>
          </p:nvSpPr>
          <p:spPr>
            <a:xfrm rot="1800004">
              <a:off x="10935329" y="4143452"/>
              <a:ext cx="621087" cy="3645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0"/>
                <a:gd name="f7" fmla="val 317"/>
                <a:gd name="f8" fmla="val 266"/>
                <a:gd name="f9" fmla="val 158"/>
                <a:gd name="f10" fmla="+- 0 0 -90"/>
                <a:gd name="f11" fmla="*/ f3 1 540"/>
                <a:gd name="f12" fmla="*/ f4 1 317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540"/>
                <a:gd name="f21" fmla="*/ f17 1 317"/>
                <a:gd name="f22" fmla="*/ 266 f18 1"/>
                <a:gd name="f23" fmla="*/ 0 f17 1"/>
                <a:gd name="f24" fmla="*/ 0 f18 1"/>
                <a:gd name="f25" fmla="*/ 158 f17 1"/>
                <a:gd name="f26" fmla="*/ 317 f17 1"/>
                <a:gd name="f27" fmla="*/ 540 f18 1"/>
                <a:gd name="f28" fmla="+- f19 0 f1"/>
                <a:gd name="f29" fmla="*/ f22 1 540"/>
                <a:gd name="f30" fmla="*/ f23 1 317"/>
                <a:gd name="f31" fmla="*/ f24 1 540"/>
                <a:gd name="f32" fmla="*/ f25 1 317"/>
                <a:gd name="f33" fmla="*/ f26 1 317"/>
                <a:gd name="f34" fmla="*/ f27 1 540"/>
                <a:gd name="f35" fmla="*/ 0 1 f20"/>
                <a:gd name="f36" fmla="*/ f14 1 f20"/>
                <a:gd name="f37" fmla="*/ 0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1"/>
                <a:gd name="f43" fmla="*/ f33 1 f21"/>
                <a:gd name="f44" fmla="*/ f34 1 f20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2 1"/>
                <a:gd name="f53" fmla="*/ f43 f12 1"/>
                <a:gd name="f54" fmla="*/ f4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2"/>
                </a:cxn>
                <a:cxn ang="f28">
                  <a:pos x="f49" y="f53"/>
                </a:cxn>
                <a:cxn ang="f28">
                  <a:pos x="f54" y="f52"/>
                </a:cxn>
                <a:cxn ang="f28">
                  <a:pos x="f49" y="f50"/>
                </a:cxn>
              </a:cxnLst>
              <a:rect l="f45" t="f48" r="f46" b="f47"/>
              <a:pathLst>
                <a:path w="540" h="317">
                  <a:moveTo>
                    <a:pt x="f8" y="f5"/>
                  </a:moveTo>
                  <a:lnTo>
                    <a:pt x="f5" y="f9"/>
                  </a:lnTo>
                  <a:lnTo>
                    <a:pt x="f8" y="f7"/>
                  </a:lnTo>
                  <a:lnTo>
                    <a:pt x="f6" y="f9"/>
                  </a:lnTo>
                  <a:lnTo>
                    <a:pt x="f8" y="f5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26621F5-CEF7-F510-78FC-CD718EC31103}"/>
                </a:ext>
              </a:extLst>
            </p:cNvPr>
            <p:cNvSpPr/>
            <p:nvPr/>
          </p:nvSpPr>
          <p:spPr>
            <a:xfrm rot="1800004">
              <a:off x="10822153" y="4210410"/>
              <a:ext cx="305939" cy="5382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6"/>
                <a:gd name="f7" fmla="val 468"/>
                <a:gd name="f8" fmla="val 310"/>
                <a:gd name="f9" fmla="val 159"/>
                <a:gd name="f10" fmla="+- 0 0 -90"/>
                <a:gd name="f11" fmla="*/ f3 1 266"/>
                <a:gd name="f12" fmla="*/ f4 1 468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266"/>
                <a:gd name="f21" fmla="*/ f17 1 468"/>
                <a:gd name="f22" fmla="*/ 266 f18 1"/>
                <a:gd name="f23" fmla="*/ 468 f17 1"/>
                <a:gd name="f24" fmla="*/ 0 f18 1"/>
                <a:gd name="f25" fmla="*/ 310 f17 1"/>
                <a:gd name="f26" fmla="*/ 0 f17 1"/>
                <a:gd name="f27" fmla="*/ 159 f17 1"/>
                <a:gd name="f28" fmla="+- f19 0 f1"/>
                <a:gd name="f29" fmla="*/ f22 1 266"/>
                <a:gd name="f30" fmla="*/ f23 1 468"/>
                <a:gd name="f31" fmla="*/ f24 1 266"/>
                <a:gd name="f32" fmla="*/ f25 1 468"/>
                <a:gd name="f33" fmla="*/ f26 1 468"/>
                <a:gd name="f34" fmla="*/ f27 1 468"/>
                <a:gd name="f35" fmla="*/ 0 1 f20"/>
                <a:gd name="f36" fmla="*/ f14 1 f20"/>
                <a:gd name="f37" fmla="*/ 0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1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2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2"/>
                </a:cxn>
                <a:cxn ang="f28">
                  <a:pos x="f51" y="f52"/>
                </a:cxn>
                <a:cxn ang="f28">
                  <a:pos x="f51" y="f53"/>
                </a:cxn>
                <a:cxn ang="f28">
                  <a:pos x="f51" y="f53"/>
                </a:cxn>
                <a:cxn ang="f28">
                  <a:pos x="f49" y="f54"/>
                </a:cxn>
                <a:cxn ang="f28">
                  <a:pos x="f49" y="f50"/>
                </a:cxn>
              </a:cxnLst>
              <a:rect l="f45" t="f48" r="f46" b="f47"/>
              <a:pathLst>
                <a:path w="266" h="468">
                  <a:moveTo>
                    <a:pt x="f6" y="f7"/>
                  </a:moveTo>
                  <a:lnTo>
                    <a:pt x="f5" y="f8"/>
                  </a:lnTo>
                  <a:lnTo>
                    <a:pt x="f5" y="f8"/>
                  </a:lnTo>
                  <a:lnTo>
                    <a:pt x="f5" y="f5"/>
                  </a:lnTo>
                  <a:lnTo>
                    <a:pt x="f5" y="f5"/>
                  </a:lnTo>
                  <a:lnTo>
                    <a:pt x="f6" y="f9"/>
                  </a:lnTo>
                  <a:lnTo>
                    <a:pt x="f6" y="f7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4768A559-CFDF-0AF0-8053-B320ADA842F9}"/>
                </a:ext>
              </a:extLst>
            </p:cNvPr>
            <p:cNvSpPr/>
            <p:nvPr/>
          </p:nvSpPr>
          <p:spPr>
            <a:xfrm rot="1800004">
              <a:off x="11086495" y="4365686"/>
              <a:ext cx="315147" cy="5382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4"/>
                <a:gd name="f7" fmla="val 468"/>
                <a:gd name="f8" fmla="val 310"/>
                <a:gd name="f9" fmla="val 159"/>
                <a:gd name="f10" fmla="+- 0 0 -90"/>
                <a:gd name="f11" fmla="*/ f3 1 274"/>
                <a:gd name="f12" fmla="*/ f4 1 468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274"/>
                <a:gd name="f21" fmla="*/ f17 1 468"/>
                <a:gd name="f22" fmla="*/ 274 f18 1"/>
                <a:gd name="f23" fmla="*/ 0 f17 1"/>
                <a:gd name="f24" fmla="*/ 310 f17 1"/>
                <a:gd name="f25" fmla="*/ 0 f18 1"/>
                <a:gd name="f26" fmla="*/ 468 f17 1"/>
                <a:gd name="f27" fmla="*/ 159 f17 1"/>
                <a:gd name="f28" fmla="+- f19 0 f1"/>
                <a:gd name="f29" fmla="*/ f22 1 274"/>
                <a:gd name="f30" fmla="*/ f23 1 468"/>
                <a:gd name="f31" fmla="*/ f24 1 468"/>
                <a:gd name="f32" fmla="*/ f25 1 274"/>
                <a:gd name="f33" fmla="*/ f26 1 468"/>
                <a:gd name="f34" fmla="*/ f27 1 468"/>
                <a:gd name="f35" fmla="*/ 0 1 f20"/>
                <a:gd name="f36" fmla="*/ f14 1 f20"/>
                <a:gd name="f37" fmla="*/ 0 1 f21"/>
                <a:gd name="f38" fmla="*/ f15 1 f21"/>
                <a:gd name="f39" fmla="*/ f29 1 f20"/>
                <a:gd name="f40" fmla="*/ f30 1 f21"/>
                <a:gd name="f41" fmla="*/ f31 1 f21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2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49" y="f51"/>
                </a:cxn>
                <a:cxn ang="f28">
                  <a:pos x="f49" y="f51"/>
                </a:cxn>
                <a:cxn ang="f28">
                  <a:pos x="f52" y="f53"/>
                </a:cxn>
                <a:cxn ang="f28">
                  <a:pos x="f52" y="f54"/>
                </a:cxn>
                <a:cxn ang="f28">
                  <a:pos x="f49" y="f50"/>
                </a:cxn>
                <a:cxn ang="f28">
                  <a:pos x="f49" y="f50"/>
                </a:cxn>
              </a:cxnLst>
              <a:rect l="f45" t="f48" r="f46" b="f47"/>
              <a:pathLst>
                <a:path w="274" h="468">
                  <a:moveTo>
                    <a:pt x="f6" y="f5"/>
                  </a:moveTo>
                  <a:lnTo>
                    <a:pt x="f6" y="f8"/>
                  </a:lnTo>
                  <a:lnTo>
                    <a:pt x="f6" y="f8"/>
                  </a:lnTo>
                  <a:lnTo>
                    <a:pt x="f5" y="f7"/>
                  </a:lnTo>
                  <a:lnTo>
                    <a:pt x="f5" y="f9"/>
                  </a:lnTo>
                  <a:lnTo>
                    <a:pt x="f6" y="f5"/>
                  </a:lnTo>
                  <a:lnTo>
                    <a:pt x="f6" y="f5"/>
                  </a:lnTo>
                  <a:close/>
                </a:path>
              </a:pathLst>
            </a:custGeom>
            <a:gradFill>
              <a:gsLst>
                <a:gs pos="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0"/>
            </a:gra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7" name="Oval 11">
            <a:extLst>
              <a:ext uri="{FF2B5EF4-FFF2-40B4-BE49-F238E27FC236}">
                <a16:creationId xmlns:a16="http://schemas.microsoft.com/office/drawing/2014/main" id="{E2B5393C-7DCE-D220-E58E-8A3910C633FE}"/>
              </a:ext>
            </a:extLst>
          </p:cNvPr>
          <p:cNvSpPr/>
          <p:nvPr/>
        </p:nvSpPr>
        <p:spPr>
          <a:xfrm>
            <a:off x="5668777" y="5059009"/>
            <a:ext cx="1079997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CA5411F9-6221-6029-8BFA-F2EF278B377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50861" y="4097334"/>
            <a:ext cx="3565519" cy="2351086"/>
          </a:xfrm>
        </p:spPr>
        <p:txBody>
          <a:bodyPr/>
          <a:lstStyle>
            <a:lvl1pPr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D3EA6BBE-1A94-4620-1412-C0212907125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535805" y="656630"/>
            <a:ext cx="5132390" cy="5132390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E08B9D37-6107-1F4C-55EE-70DCAA4C7C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9C21061F-702C-FC71-EF42-BBCCB4AB0F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E98F47D8-EDF5-B797-280B-F7EFCC88CC8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A3211878-1C5B-4450-8983-AD0A204D4D7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762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>
            <a:extLst>
              <a:ext uri="{FF2B5EF4-FFF2-40B4-BE49-F238E27FC236}">
                <a16:creationId xmlns:a16="http://schemas.microsoft.com/office/drawing/2014/main" id="{B6F07682-73EE-53FC-AC47-17B76932E5A8}"/>
              </a:ext>
            </a:extLst>
          </p:cNvPr>
          <p:cNvSpPr/>
          <p:nvPr/>
        </p:nvSpPr>
        <p:spPr>
          <a:xfrm>
            <a:off x="0" y="5773731"/>
            <a:ext cx="12191996" cy="108426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Oval 33">
            <a:extLst>
              <a:ext uri="{FF2B5EF4-FFF2-40B4-BE49-F238E27FC236}">
                <a16:creationId xmlns:a16="http://schemas.microsoft.com/office/drawing/2014/main" id="{ABA1941A-7B1F-D891-4834-EDA76A6B4F2E}"/>
              </a:ext>
            </a:extLst>
          </p:cNvPr>
          <p:cNvSpPr/>
          <p:nvPr/>
        </p:nvSpPr>
        <p:spPr>
          <a:xfrm>
            <a:off x="10288773" y="762609"/>
            <a:ext cx="1079997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5B005DF8-100A-FDF2-99BC-4C5F2767E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548640"/>
            <a:ext cx="8281985" cy="1253038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 lvl="0"/>
            <a:r>
              <a:rPr lang="en-US"/>
              <a:t>Team</a:t>
            </a: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F16BB7EE-3941-0D01-9657-2EC79721D43F}"/>
              </a:ext>
            </a:extLst>
          </p:cNvPr>
          <p:cNvGrpSpPr/>
          <p:nvPr/>
        </p:nvGrpSpPr>
        <p:grpSpPr>
          <a:xfrm>
            <a:off x="1800572" y="4409329"/>
            <a:ext cx="1551028" cy="1909869"/>
            <a:chOff x="1800572" y="4409329"/>
            <a:chExt cx="1551028" cy="1909869"/>
          </a:xfrm>
        </p:grpSpPr>
        <p:sp>
          <p:nvSpPr>
            <p:cNvPr id="6" name="Freeform: Shape 51">
              <a:extLst>
                <a:ext uri="{FF2B5EF4-FFF2-40B4-BE49-F238E27FC236}">
                  <a16:creationId xmlns:a16="http://schemas.microsoft.com/office/drawing/2014/main" id="{E35346A0-4F88-0B42-E24A-4026E68C5517}"/>
                </a:ext>
              </a:extLst>
            </p:cNvPr>
            <p:cNvSpPr/>
            <p:nvPr/>
          </p:nvSpPr>
          <p:spPr>
            <a:xfrm rot="18899994" flipV="1">
              <a:off x="1926594" y="4928721"/>
              <a:ext cx="1853973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7" name="Freeform: Shape 52">
              <a:extLst>
                <a:ext uri="{FF2B5EF4-FFF2-40B4-BE49-F238E27FC236}">
                  <a16:creationId xmlns:a16="http://schemas.microsoft.com/office/drawing/2014/main" id="{EF8D3038-06AF-BFA8-7B34-5BFA4B5E4DF3}"/>
                </a:ext>
              </a:extLst>
            </p:cNvPr>
            <p:cNvSpPr/>
            <p:nvPr/>
          </p:nvSpPr>
          <p:spPr>
            <a:xfrm rot="18899994" flipV="1">
              <a:off x="1878067" y="4789770"/>
              <a:ext cx="1853973" cy="10930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8" name="Oval 53">
              <a:extLst>
                <a:ext uri="{FF2B5EF4-FFF2-40B4-BE49-F238E27FC236}">
                  <a16:creationId xmlns:a16="http://schemas.microsoft.com/office/drawing/2014/main" id="{061DA24D-BF77-3C31-7D4A-74FC5B5BE613}"/>
                </a:ext>
              </a:extLst>
            </p:cNvPr>
            <p:cNvSpPr/>
            <p:nvPr/>
          </p:nvSpPr>
          <p:spPr>
            <a:xfrm rot="13500015" flipV="1">
              <a:off x="2961343" y="4339195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9" name="Oval 54">
              <a:extLst>
                <a:ext uri="{FF2B5EF4-FFF2-40B4-BE49-F238E27FC236}">
                  <a16:creationId xmlns:a16="http://schemas.microsoft.com/office/drawing/2014/main" id="{F1AB7080-F4C0-79D4-BD49-3DE973E1A62B}"/>
                </a:ext>
              </a:extLst>
            </p:cNvPr>
            <p:cNvSpPr/>
            <p:nvPr/>
          </p:nvSpPr>
          <p:spPr>
            <a:xfrm rot="13500015" flipV="1">
              <a:off x="1980320" y="5320218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10" name="Picture Placeholder 55">
            <a:extLst>
              <a:ext uri="{FF2B5EF4-FFF2-40B4-BE49-F238E27FC236}">
                <a16:creationId xmlns:a16="http://schemas.microsoft.com/office/drawing/2014/main" id="{6FA074AD-45C4-982D-5AC9-AA1835F3000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78992" y="1990721"/>
            <a:ext cx="1691640" cy="1435608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Picture Placeholder 55">
            <a:extLst>
              <a:ext uri="{FF2B5EF4-FFF2-40B4-BE49-F238E27FC236}">
                <a16:creationId xmlns:a16="http://schemas.microsoft.com/office/drawing/2014/main" id="{434C41F6-D223-2DF1-9894-CD5A7CB202A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838386" y="1990721"/>
            <a:ext cx="1691640" cy="1435608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2" name="Picture Placeholder 55">
            <a:extLst>
              <a:ext uri="{FF2B5EF4-FFF2-40B4-BE49-F238E27FC236}">
                <a16:creationId xmlns:a16="http://schemas.microsoft.com/office/drawing/2014/main" id="{2A7112A0-A1B9-7904-2243-1307B918993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661980" y="1993392"/>
            <a:ext cx="1691640" cy="1435608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3" name="Picture Placeholder 55">
            <a:extLst>
              <a:ext uri="{FF2B5EF4-FFF2-40B4-BE49-F238E27FC236}">
                <a16:creationId xmlns:a16="http://schemas.microsoft.com/office/drawing/2014/main" id="{160D37DD-FFCB-6FA5-C928-8E78B3DF2A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485564" y="1990721"/>
            <a:ext cx="1691640" cy="1435608"/>
          </a:xfrm>
          <a:solidFill>
            <a:srgbClr val="A3A3C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4" name="Text Placeholder 62">
            <a:extLst>
              <a:ext uri="{FF2B5EF4-FFF2-40B4-BE49-F238E27FC236}">
                <a16:creationId xmlns:a16="http://schemas.microsoft.com/office/drawing/2014/main" id="{6F7CF303-997F-62D5-01A2-FF978DEE5F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9504" y="3781428"/>
            <a:ext cx="1711327" cy="36576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60">
            <a:extLst>
              <a:ext uri="{FF2B5EF4-FFF2-40B4-BE49-F238E27FC236}">
                <a16:creationId xmlns:a16="http://schemas.microsoft.com/office/drawing/2014/main" id="{21E2066A-53EB-B539-68C5-CECE93A64C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8735" y="4232949"/>
            <a:ext cx="1711573" cy="638178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2">
            <a:extLst>
              <a:ext uri="{FF2B5EF4-FFF2-40B4-BE49-F238E27FC236}">
                <a16:creationId xmlns:a16="http://schemas.microsoft.com/office/drawing/2014/main" id="{821B67D3-9DA6-E497-125B-0A8E863F5D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9154" y="3781428"/>
            <a:ext cx="1711327" cy="36576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60">
            <a:extLst>
              <a:ext uri="{FF2B5EF4-FFF2-40B4-BE49-F238E27FC236}">
                <a16:creationId xmlns:a16="http://schemas.microsoft.com/office/drawing/2014/main" id="{BB2ADC6F-9A27-0E84-380D-4D8A53A310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8386" y="4232949"/>
            <a:ext cx="1711573" cy="638178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8" name="Text Placeholder 62">
            <a:extLst>
              <a:ext uri="{FF2B5EF4-FFF2-40B4-BE49-F238E27FC236}">
                <a16:creationId xmlns:a16="http://schemas.microsoft.com/office/drawing/2014/main" id="{79EF01E9-6881-D69F-95D6-41988021BE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62739" y="3781428"/>
            <a:ext cx="1711327" cy="36576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9" name="Text Placeholder 60">
            <a:extLst>
              <a:ext uri="{FF2B5EF4-FFF2-40B4-BE49-F238E27FC236}">
                <a16:creationId xmlns:a16="http://schemas.microsoft.com/office/drawing/2014/main" id="{58086CDB-FAE4-8601-9187-D496286383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61980" y="4232949"/>
            <a:ext cx="1711573" cy="638178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0" name="Text Placeholder 62">
            <a:extLst>
              <a:ext uri="{FF2B5EF4-FFF2-40B4-BE49-F238E27FC236}">
                <a16:creationId xmlns:a16="http://schemas.microsoft.com/office/drawing/2014/main" id="{44B023E3-B40B-95EE-C243-41FF0ED365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3114" y="3787289"/>
            <a:ext cx="1711327" cy="365760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60">
            <a:extLst>
              <a:ext uri="{FF2B5EF4-FFF2-40B4-BE49-F238E27FC236}">
                <a16:creationId xmlns:a16="http://schemas.microsoft.com/office/drawing/2014/main" id="{4EA671E0-2945-D2AE-3159-ECA417A96F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432346" y="4238810"/>
            <a:ext cx="1711573" cy="638178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AB4F188-577F-D9B9-75D2-124B223045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FDC8D1B-0F5C-D5D3-6926-FCE6C2FE5A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7E30A60A-0EFA-C1EF-29EC-998178D20E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B40EC1A6-58EB-4A0F-9996-53663A1E073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259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07A9A901-B862-8136-E27F-1A593A1696D0}"/>
              </a:ext>
            </a:extLst>
          </p:cNvPr>
          <p:cNvSpPr/>
          <p:nvPr/>
        </p:nvSpPr>
        <p:spPr>
          <a:xfrm>
            <a:off x="11091607" y="5893463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8523B44-648F-2C8E-9A40-A26919AA2B1A}"/>
              </a:ext>
            </a:extLst>
          </p:cNvPr>
          <p:cNvSpPr/>
          <p:nvPr/>
        </p:nvSpPr>
        <p:spPr>
          <a:xfrm>
            <a:off x="11451616" y="5827873"/>
            <a:ext cx="379046" cy="359999"/>
          </a:xfrm>
          <a:prstGeom prst="rect">
            <a:avLst/>
          </a:prstGeom>
          <a:solidFill>
            <a:srgbClr val="1B192E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F1D1DA-C17E-8E25-F029-CBEC718851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49270"/>
            <a:ext cx="11097551" cy="13319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F41C29-F8E8-A354-29AF-BE5CA45E5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1" y="1731370"/>
            <a:ext cx="5437186" cy="535353"/>
          </a:xfrm>
        </p:spPr>
        <p:txBody>
          <a:bodyPr anchor="b"/>
          <a:lstStyle>
            <a:lvl1pPr marL="0" indent="0">
              <a:buNone/>
              <a:defRPr sz="1400" cap="all" spc="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602B5E-B536-96F6-D113-EC7297C0DE9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50861" y="2427366"/>
            <a:ext cx="5429112" cy="3515557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2E5CBA6-464C-2C44-74C8-B9A50D903D5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212022" y="1731370"/>
            <a:ext cx="5436391" cy="535353"/>
          </a:xfrm>
        </p:spPr>
        <p:txBody>
          <a:bodyPr anchor="b"/>
          <a:lstStyle>
            <a:lvl1pPr>
              <a:buNone/>
              <a:defRPr sz="1400" cap="all" spc="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E415D99-5C0E-D58D-1808-53B2D921E01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212022" y="2427366"/>
            <a:ext cx="5436391" cy="3515557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E29C6850-55BE-009E-D755-B6960B546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DE2FB50A-6099-72D9-2C67-3847433FCD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6FA748E-1B1A-89E3-8AD8-CE33822B09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pPr lvl="0"/>
            <a:fld id="{B728F813-C2BB-4CF0-98E7-CA7E5D1FAD44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52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09D76-D789-486B-E3C7-AD30DBAF0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1" y="550797"/>
            <a:ext cx="11090272" cy="13330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4A99-E776-0B34-7628-1E90586FF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0861" y="2113864"/>
            <a:ext cx="11091598" cy="39789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3419-38D3-B118-0468-B0BB4393668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50861" y="6507208"/>
            <a:ext cx="2628899" cy="1538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Gill Sans MT"/>
              </a:defRPr>
            </a:lvl1pPr>
          </a:lstStyle>
          <a:p>
            <a:pPr lvl="0"/>
            <a:r>
              <a:rPr lang="en-US" dirty="0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0EEF-B84E-D05A-49AB-E8ECA83B968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359148" y="6507208"/>
            <a:ext cx="6379211" cy="1538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Gill Sans MT"/>
              </a:defRPr>
            </a:lvl1pPr>
          </a:lstStyle>
          <a:p>
            <a:pPr lvl="0"/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FEE89-379D-5246-6361-8D4C942BF75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>
            <a:sp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A6A6A6"/>
                </a:solidFill>
                <a:uFillTx/>
                <a:latin typeface="Gill Sans MT"/>
              </a:defRPr>
            </a:lvl1pPr>
          </a:lstStyle>
          <a:p>
            <a:pPr lvl="0"/>
            <a:fld id="{8612BED1-DA12-4AAA-B41B-94174F65814F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0" i="0" u="none" strike="noStrike" kern="1200" cap="none" spc="0" baseline="0">
          <a:solidFill>
            <a:srgbClr val="FFFFFF"/>
          </a:solidFill>
          <a:uFillTx/>
          <a:latin typeface="Walbaum Display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80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Gill Sans MT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80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Gill Sans MT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80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Gill Sans MT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80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Gill Sans MT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80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Gill Sans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DF4F-74FD-3D3C-E1E2-C080DA1FE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9200" y="139960"/>
            <a:ext cx="7063273" cy="4124130"/>
          </a:xfrm>
        </p:spPr>
        <p:txBody>
          <a:bodyPr>
            <a:normAutofit/>
          </a:bodyPr>
          <a:lstStyle/>
          <a:p>
            <a:pPr lvl="0"/>
            <a:r>
              <a:rPr lang="en-IN" sz="4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		Python Project</a:t>
            </a:r>
            <a:br>
              <a:rPr lang="en-IN" sz="40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</a:br>
            <a:br>
              <a:rPr lang="en-IN" sz="4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</a:br>
            <a:r>
              <a:rPr lang="en-IN" sz="48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	Random Password 			  Generator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ABEB78-D201-1C61-9EBE-4D53A5C3DF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82239" y="5164237"/>
            <a:ext cx="5187820" cy="993967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>
                <a:latin typeface="Georgia" panose="02040502050405020303" pitchFamily="18" charset="0"/>
              </a:rPr>
              <a:t>Presented By: Shayali Navghare</a:t>
            </a:r>
          </a:p>
        </p:txBody>
      </p:sp>
      <p:pic>
        <p:nvPicPr>
          <p:cNvPr id="5" name="Picture 4" descr="How to create strong, secure passwords by cracking them | PCWorld">
            <a:extLst>
              <a:ext uri="{FF2B5EF4-FFF2-40B4-BE49-F238E27FC236}">
                <a16:creationId xmlns:a16="http://schemas.microsoft.com/office/drawing/2014/main" id="{448FA8F5-CADE-BB0C-510C-26A99927A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41" y="121297"/>
            <a:ext cx="4601985" cy="65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BA38-0F4C-4AF9-2B44-47BD7033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0"/>
            <a:ext cx="9832004" cy="14958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/>
              <a:t>Conclusions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22D45-B024-EC2F-59C7-C66605187F81}"/>
              </a:ext>
            </a:extLst>
          </p:cNvPr>
          <p:cNvSpPr txBox="1"/>
          <p:nvPr/>
        </p:nvSpPr>
        <p:spPr>
          <a:xfrm>
            <a:off x="1189703" y="2379406"/>
            <a:ext cx="103533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Walbaum Display" panose="020B0604020202020204" pitchFamily="18" charset="0"/>
              </a:rPr>
              <a:t>With these steps, we have successfully created a random password generator project using python.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bg1"/>
              </a:solidFill>
              <a:latin typeface="Walbaum Display" panose="020B060402020202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Walbaum Display" panose="020B0604020202020204" pitchFamily="18" charset="0"/>
              </a:rPr>
              <a:t>This is a basic GUI Based system, specially made for the learners. Use for education purpose only!</a:t>
            </a:r>
            <a:endParaRPr lang="en-IN" sz="2800" dirty="0">
              <a:solidFill>
                <a:schemeClr val="bg1"/>
              </a:solidFill>
              <a:latin typeface="Walbaum Display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4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538B-839D-3E89-6BA7-A2416FBE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51E9-09D5-51A1-8789-2162E35E6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Shabnam Mam Notes from </a:t>
            </a:r>
            <a:r>
              <a:rPr lang="en-US" dirty="0" err="1"/>
              <a:t>Itvedant</a:t>
            </a:r>
            <a:r>
              <a:rPr lang="en-IN" dirty="0"/>
              <a:t>.</a:t>
            </a:r>
          </a:p>
          <a:p>
            <a:r>
              <a:rPr lang="en-IN" dirty="0"/>
              <a:t>Punit Sir From </a:t>
            </a:r>
            <a:r>
              <a:rPr lang="en-IN" dirty="0" err="1"/>
              <a:t>Itvedant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6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1">
            <a:extLst>
              <a:ext uri="{FF2B5EF4-FFF2-40B4-BE49-F238E27FC236}">
                <a16:creationId xmlns:a16="http://schemas.microsoft.com/office/drawing/2014/main" id="{E0F294E3-DDE5-6A5E-33E1-32488CDC5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0" y="1347018"/>
            <a:ext cx="5545139" cy="2081981"/>
          </a:xfrm>
        </p:spPr>
        <p:txBody>
          <a:bodyPr/>
          <a:lstStyle/>
          <a:p>
            <a:pPr lvl="0"/>
            <a:r>
              <a:rPr lang="en-US" sz="5400" dirty="0"/>
              <a:t>Thank You</a:t>
            </a:r>
          </a:p>
        </p:txBody>
      </p:sp>
      <p:pic>
        <p:nvPicPr>
          <p:cNvPr id="4" name="Picture Placeholder 26" descr="Data Points Digital background">
            <a:extLst>
              <a:ext uri="{FF2B5EF4-FFF2-40B4-BE49-F238E27FC236}">
                <a16:creationId xmlns:a16="http://schemas.microsoft.com/office/drawing/2014/main" id="{1A59F64C-ABE5-E895-7F3A-EE590F30B6D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556248" y="548640"/>
            <a:ext cx="5084064" cy="2880360"/>
          </a:xfrm>
          <a:solidFill>
            <a:srgbClr val="A3A3C1"/>
          </a:solidFill>
        </p:spPr>
      </p:pic>
      <p:pic>
        <p:nvPicPr>
          <p:cNvPr id="5" name="Picture Placeholder 32" descr="Data Points Digital background">
            <a:extLst>
              <a:ext uri="{FF2B5EF4-FFF2-40B4-BE49-F238E27FC236}">
                <a16:creationId xmlns:a16="http://schemas.microsoft.com/office/drawing/2014/main" id="{B654B758-4013-93A4-ECB6-CD1CB2DFD04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556248" y="3429000"/>
            <a:ext cx="5084064" cy="2880360"/>
          </a:xfrm>
          <a:solidFill>
            <a:srgbClr val="A3A3C1"/>
          </a:solidFill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61BE9D3-FDE8-6E0C-D44C-45986AFC1BE7}"/>
              </a:ext>
            </a:extLst>
          </p:cNvPr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1B6CBE-C5F4-40A9-8B7D-A8ADFA073E0D}" type="slidenum">
              <a:t>12</a:t>
            </a:fld>
            <a:endParaRPr lang="en-US" sz="1000" b="0" i="0" u="none" strike="noStrike" kern="1200" cap="none" spc="0" baseline="0" dirty="0">
              <a:solidFill>
                <a:srgbClr val="A6A6A6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5FD1-DACA-7A41-347E-9042A4573B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9E3F-63AF-6212-F422-194F67E498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7842" y="2677308"/>
            <a:ext cx="5455034" cy="3983784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Introduction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What Is Python?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To Build This Project We Have Use The Basic Concept Of Python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Demo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Conclusions</a:t>
            </a:r>
          </a:p>
        </p:txBody>
      </p:sp>
      <p:pic>
        <p:nvPicPr>
          <p:cNvPr id="4" name="Picture Placeholder 7" descr="Digital Data">
            <a:extLst>
              <a:ext uri="{FF2B5EF4-FFF2-40B4-BE49-F238E27FC236}">
                <a16:creationId xmlns:a16="http://schemas.microsoft.com/office/drawing/2014/main" id="{8AF09624-4BCE-1FF2-3250-15992A4C98D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692876" y="0"/>
            <a:ext cx="6499123" cy="6858000"/>
          </a:xfrm>
          <a:solidFill>
            <a:srgbClr val="A3A3C1"/>
          </a:solidFill>
        </p:spPr>
      </p:pic>
      <p:sp>
        <p:nvSpPr>
          <p:cNvPr id="9" name="Slide Number Placeholder 14">
            <a:extLst>
              <a:ext uri="{FF2B5EF4-FFF2-40B4-BE49-F238E27FC236}">
                <a16:creationId xmlns:a16="http://schemas.microsoft.com/office/drawing/2014/main" id="{668A5E4F-5CF1-30FD-7744-9E6EA97CDDE0}"/>
              </a:ext>
            </a:extLst>
          </p:cNvPr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0C0C44-0BD3-430C-937D-6B4068A4E42D}" type="slidenum">
              <a:t>2</a:t>
            </a:fld>
            <a:endParaRPr lang="en-US" sz="1000" b="0" i="0" u="none" strike="noStrike" kern="1200" cap="none" spc="0" baseline="0" dirty="0">
              <a:solidFill>
                <a:srgbClr val="A6A6A6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>
            <a:extLst>
              <a:ext uri="{FF2B5EF4-FFF2-40B4-BE49-F238E27FC236}">
                <a16:creationId xmlns:a16="http://schemas.microsoft.com/office/drawing/2014/main" id="{625F053A-0611-E73C-2F05-464B84118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989" y="4060723"/>
            <a:ext cx="3962398" cy="2009429"/>
          </a:xfrm>
        </p:spPr>
        <p:txBody>
          <a:bodyPr/>
          <a:lstStyle/>
          <a:p>
            <a:pPr lvl="0"/>
            <a:r>
              <a:rPr lang="en-US" dirty="0">
                <a:latin typeface="Georgia" panose="02040502050405020303" pitchFamily="18" charset="0"/>
              </a:rPr>
              <a:t>Introduction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F98B38-5EE8-2623-A49A-7B63F5785ABC}"/>
              </a:ext>
            </a:extLst>
          </p:cNvPr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504914-34D0-4F09-80D9-FF4052809731}" type="slidenum">
              <a:t>3</a:t>
            </a:fld>
            <a:endParaRPr lang="en-US" sz="1000" b="0" i="0" u="none" strike="noStrike" kern="1200" cap="none" spc="0" baseline="0" dirty="0">
              <a:solidFill>
                <a:srgbClr val="A6A6A6"/>
              </a:solidFill>
              <a:uFillTx/>
              <a:latin typeface="Gill Sans MT"/>
            </a:endParaRPr>
          </a:p>
        </p:txBody>
      </p:sp>
      <p:pic>
        <p:nvPicPr>
          <p:cNvPr id="9" name="Picture Placeholder 22" descr="A person drawing on a white board">
            <a:extLst>
              <a:ext uri="{FF2B5EF4-FFF2-40B4-BE49-F238E27FC236}">
                <a16:creationId xmlns:a16="http://schemas.microsoft.com/office/drawing/2014/main" id="{72B81F6E-B0B1-4007-4BC3-B66DC38AF4E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42" b="42"/>
          <a:stretch>
            <a:fillRect/>
          </a:stretch>
        </p:blipFill>
        <p:spPr>
          <a:xfrm>
            <a:off x="58039" y="67824"/>
            <a:ext cx="5290900" cy="3240058"/>
          </a:xfrm>
          <a:solidFill>
            <a:srgbClr val="A3A3C1"/>
          </a:solidFill>
        </p:spPr>
      </p:pic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EF5025A1-03EC-21E9-A210-1E5467D93C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37702" y="4183413"/>
            <a:ext cx="7836309" cy="2361377"/>
          </a:xfrm>
        </p:spPr>
        <p:txBody>
          <a:bodyPr>
            <a:normAutofit/>
          </a:bodyPr>
          <a:lstStyle/>
          <a:p>
            <a:r>
              <a:rPr lang="en-US" dirty="0"/>
              <a:t>A random password generator is software program that takes input from a random generator and automatically generates a password. </a:t>
            </a:r>
          </a:p>
          <a:p>
            <a:r>
              <a:rPr lang="en-US" dirty="0"/>
              <a:t>With Growing Technology, everything has relied on data and securing these data is the main concern. Password Generator is used in a way through which highly secure passwords are generated that is really hard to crack or hack.</a:t>
            </a:r>
          </a:p>
        </p:txBody>
      </p:sp>
      <p:sp>
        <p:nvSpPr>
          <p:cNvPr id="24" name="Left-Right Arrow 18">
            <a:extLst>
              <a:ext uri="{FF2B5EF4-FFF2-40B4-BE49-F238E27FC236}">
                <a16:creationId xmlns:a16="http://schemas.microsoft.com/office/drawing/2014/main" id="{AF4EF7B6-097A-5785-4E0B-95B34F3A35A0}"/>
              </a:ext>
            </a:extLst>
          </p:cNvPr>
          <p:cNvSpPr/>
          <p:nvPr/>
        </p:nvSpPr>
        <p:spPr>
          <a:xfrm rot="5400000">
            <a:off x="7704210" y="1273894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Left-Right Arrow 19">
            <a:extLst>
              <a:ext uri="{FF2B5EF4-FFF2-40B4-BE49-F238E27FC236}">
                <a16:creationId xmlns:a16="http://schemas.microsoft.com/office/drawing/2014/main" id="{289C7713-35D4-E312-90EB-91610E591E28}"/>
              </a:ext>
            </a:extLst>
          </p:cNvPr>
          <p:cNvSpPr/>
          <p:nvPr/>
        </p:nvSpPr>
        <p:spPr>
          <a:xfrm rot="10800000">
            <a:off x="9182398" y="3003884"/>
            <a:ext cx="685800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Left-Right Arrow 20">
            <a:extLst>
              <a:ext uri="{FF2B5EF4-FFF2-40B4-BE49-F238E27FC236}">
                <a16:creationId xmlns:a16="http://schemas.microsoft.com/office/drawing/2014/main" id="{FF590AD0-25C3-3E45-D250-F291426706DC}"/>
              </a:ext>
            </a:extLst>
          </p:cNvPr>
          <p:cNvSpPr/>
          <p:nvPr/>
        </p:nvSpPr>
        <p:spPr>
          <a:xfrm rot="7846803">
            <a:off x="9215122" y="1917424"/>
            <a:ext cx="819804" cy="425116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D51D85-185B-14AF-2A65-4F9FA36A0DBE}"/>
              </a:ext>
            </a:extLst>
          </p:cNvPr>
          <p:cNvSpPr/>
          <p:nvPr/>
        </p:nvSpPr>
        <p:spPr>
          <a:xfrm>
            <a:off x="7986818" y="2490141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CDC2412-4BF9-77DD-8857-EA511BDBDF5C}"/>
              </a:ext>
            </a:extLst>
          </p:cNvPr>
          <p:cNvSpPr/>
          <p:nvPr/>
        </p:nvSpPr>
        <p:spPr>
          <a:xfrm>
            <a:off x="7960333" y="1270089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538358-A91B-35B1-E61A-0EC27B8794A5}"/>
              </a:ext>
            </a:extLst>
          </p:cNvPr>
          <p:cNvSpPr/>
          <p:nvPr/>
        </p:nvSpPr>
        <p:spPr>
          <a:xfrm>
            <a:off x="7976243" y="1274218"/>
            <a:ext cx="182880" cy="182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9B2B88-A3AB-5CBB-1E07-BCE9EEB570AE}"/>
              </a:ext>
            </a:extLst>
          </p:cNvPr>
          <p:cNvSpPr/>
          <p:nvPr/>
        </p:nvSpPr>
        <p:spPr>
          <a:xfrm>
            <a:off x="9607864" y="316413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6268A92-8788-CE22-421C-D58168020BCF}"/>
              </a:ext>
            </a:extLst>
          </p:cNvPr>
          <p:cNvSpPr/>
          <p:nvPr/>
        </p:nvSpPr>
        <p:spPr>
          <a:xfrm>
            <a:off x="9607864" y="3125001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A242A81-502A-1C23-7193-0287B81FB030}"/>
              </a:ext>
            </a:extLst>
          </p:cNvPr>
          <p:cNvSpPr/>
          <p:nvPr/>
        </p:nvSpPr>
        <p:spPr>
          <a:xfrm>
            <a:off x="9607864" y="313818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2" descr="Image result for generate password">
            <a:extLst>
              <a:ext uri="{FF2B5EF4-FFF2-40B4-BE49-F238E27FC236}">
                <a16:creationId xmlns:a16="http://schemas.microsoft.com/office/drawing/2014/main" id="{86606451-9783-A86C-B2B1-3435D3B3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74" y="2279907"/>
            <a:ext cx="1310219" cy="131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generate password">
            <a:extLst>
              <a:ext uri="{FF2B5EF4-FFF2-40B4-BE49-F238E27FC236}">
                <a16:creationId xmlns:a16="http://schemas.microsoft.com/office/drawing/2014/main" id="{961FE0B8-254F-EE9F-1EC6-47DD41F57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57" y="59442"/>
            <a:ext cx="1153366" cy="115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Image result for generate password">
            <a:extLst>
              <a:ext uri="{FF2B5EF4-FFF2-40B4-BE49-F238E27FC236}">
                <a16:creationId xmlns:a16="http://schemas.microsoft.com/office/drawing/2014/main" id="{99E436E2-C459-4C6C-EEA2-2DD5C63C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802" y="292713"/>
            <a:ext cx="1497428" cy="138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Image result for generate password">
            <a:extLst>
              <a:ext uri="{FF2B5EF4-FFF2-40B4-BE49-F238E27FC236}">
                <a16:creationId xmlns:a16="http://schemas.microsoft.com/office/drawing/2014/main" id="{21E8F692-8EC7-C107-3134-0D5339BA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845" y="2279907"/>
            <a:ext cx="1274209" cy="127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00023 L 0.00278 0.22037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3889 -1.11111E-6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11788 -0.18403 " pathEditMode="relative" rAng="0" ptsTypes="AA">
                                      <p:cBhvr>
                                        <p:cTn id="3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2786E-6 L -0.13664 0.00046 " pathEditMode="relative" rAng="0" ptsTypes="AA">
                                      <p:cBhvr>
                                        <p:cTn id="45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93 L -0.00261 -0.21911 " pathEditMode="relative" rAng="0" ptsTypes="AA">
                                      <p:cBhvr>
                                        <p:cTn id="5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46 L 0.11458 -0.18079 " pathEditMode="relative" rAng="0" ptsTypes="AA">
                                      <p:cBhvr>
                                        <p:cTn id="57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" y="-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0"/>
                            </p:stCondLst>
                            <p:childTnLst>
                              <p:par>
                                <p:cTn id="5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33">
            <a:extLst>
              <a:ext uri="{FF2B5EF4-FFF2-40B4-BE49-F238E27FC236}">
                <a16:creationId xmlns:a16="http://schemas.microsoft.com/office/drawing/2014/main" id="{1283E138-9BC7-0637-66A9-0BEA28553AE6}"/>
              </a:ext>
            </a:extLst>
          </p:cNvPr>
          <p:cNvSpPr>
            <a:spLocks noMove="1" noResize="1"/>
          </p:cNvSpPr>
          <p:nvPr/>
        </p:nvSpPr>
        <p:spPr>
          <a:xfrm rot="2700006">
            <a:off x="612446" y="481890"/>
            <a:ext cx="1079997" cy="1262950"/>
          </a:xfrm>
          <a:custGeom>
            <a:avLst/>
            <a:gdLst>
              <a:gd name="f0" fmla="val w"/>
              <a:gd name="f1" fmla="val h"/>
              <a:gd name="f2" fmla="val 0"/>
              <a:gd name="f3" fmla="val 1080000"/>
              <a:gd name="f4" fmla="val 1262947"/>
              <a:gd name="f5" fmla="val 540000"/>
              <a:gd name="f6" fmla="val 1064374"/>
              <a:gd name="f7" fmla="val 931034"/>
              <a:gd name="f8" fmla="val 1069029"/>
              <a:gd name="f9" fmla="val 938533"/>
              <a:gd name="f10" fmla="val 1076223"/>
              <a:gd name="f11" fmla="val 956109"/>
              <a:gd name="f12" fmla="val 974307"/>
              <a:gd name="f13" fmla="val 992947"/>
              <a:gd name="f14" fmla="val 1142064"/>
              <a:gd name="f15" fmla="val 838234"/>
              <a:gd name="f16" fmla="val 241766"/>
              <a:gd name="f17" fmla="val 3778"/>
              <a:gd name="f18" fmla="val 10971"/>
              <a:gd name="f19" fmla="val 15626"/>
              <a:gd name="f20" fmla="*/ f0 1 1080000"/>
              <a:gd name="f21" fmla="*/ f1 1 1262947"/>
              <a:gd name="f22" fmla="val f2"/>
              <a:gd name="f23" fmla="val f3"/>
              <a:gd name="f24" fmla="val f4"/>
              <a:gd name="f25" fmla="+- f24 0 f22"/>
              <a:gd name="f26" fmla="+- f23 0 f22"/>
              <a:gd name="f27" fmla="*/ f26 1 1080000"/>
              <a:gd name="f28" fmla="*/ f25 1 1262947"/>
              <a:gd name="f29" fmla="*/ f22 1 f27"/>
              <a:gd name="f30" fmla="*/ f23 1 f27"/>
              <a:gd name="f31" fmla="*/ f22 1 f28"/>
              <a:gd name="f32" fmla="*/ f24 1 f28"/>
              <a:gd name="f33" fmla="*/ f29 f20 1"/>
              <a:gd name="f34" fmla="*/ f30 f20 1"/>
              <a:gd name="f35" fmla="*/ f32 f21 1"/>
              <a:gd name="f36" fmla="*/ f3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3" t="f36" r="f34" b="f35"/>
            <a:pathLst>
              <a:path w="1080000" h="1262947">
                <a:moveTo>
                  <a:pt x="f5" y="f2"/>
                </a:moveTo>
                <a:lnTo>
                  <a:pt x="f6" y="f7"/>
                </a:lnTo>
                <a:lnTo>
                  <a:pt x="f8" y="f9"/>
                </a:lnTo>
                <a:cubicBezTo>
                  <a:pt x="f10" y="f11"/>
                  <a:pt x="f3" y="f12"/>
                  <a:pt x="f3" y="f13"/>
                </a:cubicBezTo>
                <a:cubicBezTo>
                  <a:pt x="f3" y="f14"/>
                  <a:pt x="f15" y="f4"/>
                  <a:pt x="f5" y="f4"/>
                </a:cubicBezTo>
                <a:cubicBezTo>
                  <a:pt x="f16" y="f4"/>
                  <a:pt x="f2" y="f14"/>
                  <a:pt x="f2" y="f13"/>
                </a:cubicBezTo>
                <a:cubicBezTo>
                  <a:pt x="f2" y="f12"/>
                  <a:pt x="f17" y="f11"/>
                  <a:pt x="f18" y="f9"/>
                </a:cubicBezTo>
                <a:lnTo>
                  <a:pt x="f19" y="f7"/>
                </a:lnTo>
                <a:lnTo>
                  <a:pt x="f5" y="f2"/>
                </a:lnTo>
                <a:close/>
              </a:path>
            </a:pathLst>
          </a:custGeom>
          <a:gradFill>
            <a:gsLst>
              <a:gs pos="0">
                <a:srgbClr val="2C284A"/>
              </a:gs>
              <a:gs pos="100000">
                <a:srgbClr val="454075"/>
              </a:gs>
            </a:gsLst>
            <a:lin ang="6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3" name="Oval 35">
            <a:extLst>
              <a:ext uri="{FF2B5EF4-FFF2-40B4-BE49-F238E27FC236}">
                <a16:creationId xmlns:a16="http://schemas.microsoft.com/office/drawing/2014/main" id="{2DDEA742-2738-78C8-A45A-ECB43EF40C81}"/>
              </a:ext>
            </a:extLst>
          </p:cNvPr>
          <p:cNvSpPr>
            <a:spLocks noMove="1" noResize="1"/>
          </p:cNvSpPr>
          <p:nvPr/>
        </p:nvSpPr>
        <p:spPr>
          <a:xfrm rot="8099985">
            <a:off x="626847" y="828964"/>
            <a:ext cx="539998" cy="107999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23213C"/>
              </a:gs>
              <a:gs pos="100000">
                <a:srgbClr val="2C284A"/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4" name="Oval 37">
            <a:extLst>
              <a:ext uri="{FF2B5EF4-FFF2-40B4-BE49-F238E27FC236}">
                <a16:creationId xmlns:a16="http://schemas.microsoft.com/office/drawing/2014/main" id="{055C1F7C-B242-2E7A-0EF7-1ABA9C5FDC20}"/>
              </a:ext>
            </a:extLst>
          </p:cNvPr>
          <p:cNvSpPr>
            <a:spLocks noMove="1" noResize="1"/>
          </p:cNvSpPr>
          <p:nvPr/>
        </p:nvSpPr>
        <p:spPr>
          <a:xfrm>
            <a:off x="1800801" y="2472857"/>
            <a:ext cx="359999" cy="359999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gradFill>
            <a:gsLst>
              <a:gs pos="0">
                <a:srgbClr val="1B192E"/>
              </a:gs>
              <a:gs pos="100000">
                <a:srgbClr val="7771B2"/>
              </a:gs>
            </a:gsLst>
            <a:path path="circle">
              <a:fillToRect l="100000" b="100000"/>
            </a:path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grpSp>
        <p:nvGrpSpPr>
          <p:cNvPr id="5" name="Group 39">
            <a:extLst>
              <a:ext uri="{FF2B5EF4-FFF2-40B4-BE49-F238E27FC236}">
                <a16:creationId xmlns:a16="http://schemas.microsoft.com/office/drawing/2014/main" id="{ED15267C-D704-915C-9E6F-61044B98299D}"/>
              </a:ext>
            </a:extLst>
          </p:cNvPr>
          <p:cNvGrpSpPr/>
          <p:nvPr/>
        </p:nvGrpSpPr>
        <p:grpSpPr>
          <a:xfrm>
            <a:off x="1329958" y="4414761"/>
            <a:ext cx="1551027" cy="1909869"/>
            <a:chOff x="1329958" y="4414761"/>
            <a:chExt cx="1551027" cy="1909869"/>
          </a:xfrm>
        </p:grpSpPr>
        <p:sp>
          <p:nvSpPr>
            <p:cNvPr id="6" name="Freeform: Shape 40">
              <a:extLst>
                <a:ext uri="{FF2B5EF4-FFF2-40B4-BE49-F238E27FC236}">
                  <a16:creationId xmlns:a16="http://schemas.microsoft.com/office/drawing/2014/main" id="{14A1CF29-4844-24D2-B368-63422216107D}"/>
                </a:ext>
              </a:extLst>
            </p:cNvPr>
            <p:cNvSpPr/>
            <p:nvPr/>
          </p:nvSpPr>
          <p:spPr>
            <a:xfrm rot="18899994" flipV="1">
              <a:off x="1455989" y="4934153"/>
              <a:ext cx="1853973" cy="9269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1B192E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7" name="Freeform: Shape 41">
              <a:extLst>
                <a:ext uri="{FF2B5EF4-FFF2-40B4-BE49-F238E27FC236}">
                  <a16:creationId xmlns:a16="http://schemas.microsoft.com/office/drawing/2014/main" id="{48E473D2-DF1A-31AF-2D8B-0E8ECBABEE75}"/>
                </a:ext>
              </a:extLst>
            </p:cNvPr>
            <p:cNvSpPr/>
            <p:nvPr/>
          </p:nvSpPr>
          <p:spPr>
            <a:xfrm rot="18899994" flipV="1">
              <a:off x="1407452" y="4795202"/>
              <a:ext cx="1853973" cy="10930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58746"/>
                <a:gd name="f7" fmla="val 1329373"/>
                <a:gd name="f8" fmla="val 2063565"/>
                <a:gd name="f9" fmla="val 595181"/>
                <a:gd name="f10" fmla="val 1994059"/>
                <a:gd name="f11" fmla="val 962277"/>
                <a:gd name="f12" fmla="val 1696469"/>
                <a:gd name="f13" fmla="val 664687"/>
                <a:gd name="f14" fmla="+- 0 0 -90"/>
                <a:gd name="f15" fmla="*/ f3 1 2658746"/>
                <a:gd name="f16" fmla="*/ f4 1 132937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2658746"/>
                <a:gd name="f25" fmla="*/ f21 1 1329373"/>
                <a:gd name="f26" fmla="*/ 1329373 f22 1"/>
                <a:gd name="f27" fmla="*/ 0 f21 1"/>
                <a:gd name="f28" fmla="*/ 2658746 f22 1"/>
                <a:gd name="f29" fmla="*/ 1329373 f21 1"/>
                <a:gd name="f30" fmla="*/ 1994059 f22 1"/>
                <a:gd name="f31" fmla="*/ 664687 f21 1"/>
                <a:gd name="f32" fmla="*/ 664687 f22 1"/>
                <a:gd name="f33" fmla="*/ 0 f22 1"/>
                <a:gd name="f34" fmla="+- f23 0 f1"/>
                <a:gd name="f35" fmla="*/ f26 1 2658746"/>
                <a:gd name="f36" fmla="*/ f27 1 1329373"/>
                <a:gd name="f37" fmla="*/ f28 1 2658746"/>
                <a:gd name="f38" fmla="*/ f29 1 1329373"/>
                <a:gd name="f39" fmla="*/ f30 1 2658746"/>
                <a:gd name="f40" fmla="*/ f31 1 1329373"/>
                <a:gd name="f41" fmla="*/ f32 1 2658746"/>
                <a:gd name="f42" fmla="*/ f33 1 2658746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4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59" y="f64"/>
                </a:cxn>
                <a:cxn ang="f34">
                  <a:pos x="f65" y="f62"/>
                </a:cxn>
                <a:cxn ang="f34">
                  <a:pos x="f66" y="f62"/>
                </a:cxn>
                <a:cxn ang="f34">
                  <a:pos x="f59" y="f60"/>
                </a:cxn>
              </a:cxnLst>
              <a:rect l="f55" t="f58" r="f56" b="f57"/>
              <a:pathLst>
                <a:path w="2658746" h="1329373">
                  <a:moveTo>
                    <a:pt x="f7" y="f5"/>
                  </a:moveTo>
                  <a:cubicBezTo>
                    <a:pt x="f8" y="f5"/>
                    <a:pt x="f6" y="f9"/>
                    <a:pt x="f6" y="f7"/>
                  </a:cubicBezTo>
                  <a:lnTo>
                    <a:pt x="f10" y="f7"/>
                  </a:lnTo>
                  <a:cubicBezTo>
                    <a:pt x="f10" y="f11"/>
                    <a:pt x="f12" y="f13"/>
                    <a:pt x="f7" y="f13"/>
                  </a:cubicBezTo>
                  <a:cubicBezTo>
                    <a:pt x="f11" y="f13"/>
                    <a:pt x="f13" y="f11"/>
                    <a:pt x="f13" y="f7"/>
                  </a:cubicBezTo>
                  <a:lnTo>
                    <a:pt x="f5" y="f7"/>
                  </a:lnTo>
                  <a:cubicBezTo>
                    <a:pt x="f5" y="f9"/>
                    <a:pt x="f9" y="f5"/>
                    <a:pt x="f7" y="f5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8" name="Oval 42">
              <a:extLst>
                <a:ext uri="{FF2B5EF4-FFF2-40B4-BE49-F238E27FC236}">
                  <a16:creationId xmlns:a16="http://schemas.microsoft.com/office/drawing/2014/main" id="{0FA24EDA-2029-1A2D-C058-A09368E6D30E}"/>
                </a:ext>
              </a:extLst>
            </p:cNvPr>
            <p:cNvSpPr/>
            <p:nvPr/>
          </p:nvSpPr>
          <p:spPr>
            <a:xfrm rot="13500015" flipV="1">
              <a:off x="2490729" y="4344627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  <p:sp>
          <p:nvSpPr>
            <p:cNvPr id="9" name="Oval 43">
              <a:extLst>
                <a:ext uri="{FF2B5EF4-FFF2-40B4-BE49-F238E27FC236}">
                  <a16:creationId xmlns:a16="http://schemas.microsoft.com/office/drawing/2014/main" id="{F54828B5-FBAC-0F0C-C3E3-F103EB375DD5}"/>
                </a:ext>
              </a:extLst>
            </p:cNvPr>
            <p:cNvSpPr/>
            <p:nvPr/>
          </p:nvSpPr>
          <p:spPr>
            <a:xfrm rot="13500015" flipV="1">
              <a:off x="1509706" y="5325650"/>
              <a:ext cx="107094" cy="46659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2C284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FFFFFF"/>
                </a:solidFill>
                <a:uFillTx/>
                <a:latin typeface="Gill Sans MT"/>
              </a:endParaRPr>
            </a:p>
          </p:txBody>
        </p:sp>
      </p:grpSp>
      <p:sp>
        <p:nvSpPr>
          <p:cNvPr id="10" name="Rectangle 45">
            <a:extLst>
              <a:ext uri="{FF2B5EF4-FFF2-40B4-BE49-F238E27FC236}">
                <a16:creationId xmlns:a16="http://schemas.microsoft.com/office/drawing/2014/main" id="{DB2734D9-24B8-41DA-E4F4-789F0EE4E6C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1B192E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pic>
        <p:nvPicPr>
          <p:cNvPr id="11" name="Picture Placeholder 7" descr="Data Points Digital background">
            <a:extLst>
              <a:ext uri="{FF2B5EF4-FFF2-40B4-BE49-F238E27FC236}">
                <a16:creationId xmlns:a16="http://schemas.microsoft.com/office/drawing/2014/main" id="{AB3E1D72-8D45-FBE6-254C-A4A3CE46EFD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1996" cy="6858000"/>
          </a:xfrm>
          <a:solidFill>
            <a:srgbClr val="A3A3C1"/>
          </a:solidFill>
        </p:spPr>
      </p:pic>
      <p:sp>
        <p:nvSpPr>
          <p:cNvPr id="12" name="Rectangle 47">
            <a:extLst>
              <a:ext uri="{FF2B5EF4-FFF2-40B4-BE49-F238E27FC236}">
                <a16:creationId xmlns:a16="http://schemas.microsoft.com/office/drawing/2014/main" id="{E40C085C-488A-DB02-3948-2011C54748D6}"/>
              </a:ext>
            </a:extLst>
          </p:cNvPr>
          <p:cNvSpPr>
            <a:spLocks noMove="1" noResize="1"/>
          </p:cNvSpPr>
          <p:nvPr/>
        </p:nvSpPr>
        <p:spPr>
          <a:xfrm>
            <a:off x="0" y="5773731"/>
            <a:ext cx="12191996" cy="108426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3" name="Rectangle 49">
            <a:extLst>
              <a:ext uri="{FF2B5EF4-FFF2-40B4-BE49-F238E27FC236}">
                <a16:creationId xmlns:a16="http://schemas.microsoft.com/office/drawing/2014/main" id="{5ACF56FF-225C-9C7A-0182-B8B2E1A100A2}"/>
              </a:ext>
            </a:extLst>
          </p:cNvPr>
          <p:cNvSpPr>
            <a:spLocks noMove="1" noResize="1"/>
          </p:cNvSpPr>
          <p:nvPr/>
        </p:nvSpPr>
        <p:spPr>
          <a:xfrm rot="10799991">
            <a:off x="0" y="0"/>
            <a:ext cx="9000000" cy="68580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Gill Sans MT"/>
            </a:endParaRPr>
          </a:p>
        </p:txBody>
      </p:sp>
      <p:sp>
        <p:nvSpPr>
          <p:cNvPr id="14" name="Title 14">
            <a:extLst>
              <a:ext uri="{FF2B5EF4-FFF2-40B4-BE49-F238E27FC236}">
                <a16:creationId xmlns:a16="http://schemas.microsoft.com/office/drawing/2014/main" id="{4E10407A-5FA6-202B-0E57-D02E91F73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0860" y="474307"/>
            <a:ext cx="5043695" cy="1005570"/>
          </a:xfrm>
        </p:spPr>
        <p:txBody>
          <a:bodyPr>
            <a:normAutofit/>
          </a:bodyPr>
          <a:lstStyle/>
          <a:p>
            <a:pPr lvl="0" algn="ctr">
              <a:lnSpc>
                <a:spcPct val="100000"/>
              </a:lnSpc>
            </a:pPr>
            <a:r>
              <a:rPr lang="en-US" sz="3600" dirty="0"/>
              <a:t>What Is Python?</a:t>
            </a:r>
          </a:p>
        </p:txBody>
      </p:sp>
      <p:sp>
        <p:nvSpPr>
          <p:cNvPr id="15" name="Subtitle 15">
            <a:extLst>
              <a:ext uri="{FF2B5EF4-FFF2-40B4-BE49-F238E27FC236}">
                <a16:creationId xmlns:a16="http://schemas.microsoft.com/office/drawing/2014/main" id="{7211C49F-3A81-2D5D-050E-697D1BF741D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7316" y="2226730"/>
            <a:ext cx="6646607" cy="443436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Python is dynamically-typed and garbage-collected. It supports multiple programming paradigms, including structured (particularly procedural), object-oriented and functional programming. 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Additionally, Python's support of modules and packages facilitates modular programs and reuse of code.</a:t>
            </a:r>
          </a:p>
          <a:p>
            <a:pPr lvl="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 Python is an open source community language, so numerous Independent programmers are continually building libraries and functionality for it.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63F73CC7-8271-68DE-41FE-4E2334062690}"/>
              </a:ext>
            </a:extLst>
          </p:cNvPr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5BDACC-1234-4EED-937D-C24AC5B0E7A0}" type="slidenum">
              <a:t>4</a:t>
            </a:fld>
            <a:endParaRPr lang="en-US" sz="1000" b="0" i="0" u="none" strike="noStrike" kern="1200" cap="none" spc="0" baseline="0" dirty="0">
              <a:solidFill>
                <a:srgbClr val="A6A6A6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BB62-1A58-CE2C-6F93-EBD215702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968" y="344129"/>
            <a:ext cx="11592231" cy="884903"/>
          </a:xfrm>
        </p:spPr>
        <p:txBody>
          <a:bodyPr/>
          <a:lstStyle/>
          <a:p>
            <a:pPr lvl="0">
              <a:lnSpc>
                <a:spcPct val="90000"/>
              </a:lnSpc>
            </a:pPr>
            <a:r>
              <a:rPr lang="en-US" sz="3000" dirty="0"/>
              <a:t>To Build This Project We Have Use The Basic Concept Of Python: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B2284BA9-5CA6-BF19-6A3E-4343CE47B48B}"/>
              </a:ext>
            </a:extLst>
          </p:cNvPr>
          <p:cNvSpPr txBox="1"/>
          <p:nvPr/>
        </p:nvSpPr>
        <p:spPr>
          <a:xfrm>
            <a:off x="9948864" y="6507208"/>
            <a:ext cx="1692270" cy="1538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A298589-1BD4-4437-924B-9FC236649554}" type="slidenum">
              <a:t>5</a:t>
            </a:fld>
            <a:endParaRPr lang="en-US" sz="1000" b="0" i="0" u="none" strike="noStrike" kern="1200" cap="none" spc="0" baseline="0" dirty="0">
              <a:solidFill>
                <a:srgbClr val="A6A6A6"/>
              </a:solidFill>
              <a:uFillTx/>
              <a:latin typeface="Gill Sans M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815C24-38E4-CDAF-1DA8-FF16EF06D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140542"/>
            <a:ext cx="11582398" cy="5520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Random Module:</a:t>
            </a:r>
          </a:p>
          <a:p>
            <a:pPr marL="0" indent="0">
              <a:buNone/>
            </a:pPr>
            <a:r>
              <a:rPr lang="en-US" sz="1600" dirty="0"/>
              <a:t>	We are making use of random.choice() function to select random characters from it.</a:t>
            </a: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MySQL.Connector Module:</a:t>
            </a:r>
          </a:p>
          <a:p>
            <a:pPr marL="457200" lvl="1" indent="0">
              <a:buNone/>
            </a:pPr>
            <a:r>
              <a:rPr lang="en-US" sz="1600" dirty="0"/>
              <a:t>MySQL Connector module use for Python programs to access MySQL databases.</a:t>
            </a: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Exception handling with try and finally: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Try: This block will test the excepted error to occur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/>
              <a:t>Finally: Finally block always gets executed either exception is generated or not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User-Defined Functions: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US" sz="1600" dirty="0"/>
              <a:t>def is the keyword for defining a function.</a:t>
            </a: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/>
              <a:t> Python String Methods: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US" sz="1600" dirty="0"/>
              <a:t>Python has a set of built-in methods that you can use on strings. We are using capitalize(), center() and upper()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endParaRPr lang="en-IN" sz="1600" dirty="0"/>
          </a:p>
          <a:p>
            <a:pPr>
              <a:buFont typeface="Wingdings" panose="05000000000000000000" pitchFamily="2" charset="2"/>
              <a:buChar char="q"/>
            </a:pP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6765-CB99-C7EC-0212-A5085EB6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Random Password Generator Demo: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	1. Generate Password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C75CB4-D842-A22E-20B0-9CE5C82C2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03" y="2054942"/>
            <a:ext cx="9979742" cy="4253787"/>
          </a:xfrm>
        </p:spPr>
      </p:pic>
    </p:spTree>
    <p:extLst>
      <p:ext uri="{BB962C8B-B14F-4D97-AF65-F5344CB8AC3E}">
        <p14:creationId xmlns:p14="http://schemas.microsoft.com/office/powerpoint/2010/main" val="175068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DDBB-2424-1AE0-341B-E783BC19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334298"/>
            <a:ext cx="11091598" cy="154697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Walbaum Display" panose="020B0604020202020204" pitchFamily="18" charset="0"/>
              </a:rPr>
              <a:t>Random Password Generator Demo: </a:t>
            </a:r>
            <a:br>
              <a:rPr lang="en-US" sz="4000" dirty="0">
                <a:solidFill>
                  <a:schemeClr val="bg1"/>
                </a:solidFill>
                <a:latin typeface="Walbaum Display" panose="020B060402020202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Walbaum Display" panose="020B0604020202020204" pitchFamily="18" charset="0"/>
              </a:rPr>
              <a:t>	2. Show Generated Password</a:t>
            </a:r>
            <a:br>
              <a:rPr lang="en-IN" sz="4000" dirty="0">
                <a:solidFill>
                  <a:schemeClr val="bg1"/>
                </a:solidFill>
                <a:latin typeface="Walbaum Display" panose="020B0604020202020204" pitchFamily="18" charset="0"/>
              </a:rPr>
            </a:b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324FE-64E7-1021-FA18-EA4CECF6C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406" y="2112963"/>
            <a:ext cx="10274710" cy="3979862"/>
          </a:xfrm>
        </p:spPr>
      </p:pic>
    </p:spTree>
    <p:extLst>
      <p:ext uri="{BB962C8B-B14F-4D97-AF65-F5344CB8AC3E}">
        <p14:creationId xmlns:p14="http://schemas.microsoft.com/office/powerpoint/2010/main" val="357762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BEAD-D04E-96EE-DA71-8E64A918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Walbaum Display" panose="020B0604020202020204" pitchFamily="18" charset="0"/>
              </a:rPr>
              <a:t>Random Password Generator Demo: </a:t>
            </a:r>
            <a:br>
              <a:rPr lang="en-US" sz="4000" dirty="0">
                <a:solidFill>
                  <a:schemeClr val="bg1"/>
                </a:solidFill>
                <a:latin typeface="Walbaum Display" panose="020B0604020202020204" pitchFamily="18" charset="0"/>
              </a:rPr>
            </a:br>
            <a:r>
              <a:rPr lang="en-US" sz="4000" dirty="0">
                <a:solidFill>
                  <a:schemeClr val="bg1"/>
                </a:solidFill>
                <a:latin typeface="Walbaum Display" panose="020B0604020202020204" pitchFamily="18" charset="0"/>
              </a:rPr>
              <a:t>	3. Update Password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F014A-7BCE-BED9-C709-11A114680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787" y="2438400"/>
            <a:ext cx="9822426" cy="3539613"/>
          </a:xfrm>
        </p:spPr>
      </p:pic>
    </p:spTree>
    <p:extLst>
      <p:ext uri="{BB962C8B-B14F-4D97-AF65-F5344CB8AC3E}">
        <p14:creationId xmlns:p14="http://schemas.microsoft.com/office/powerpoint/2010/main" val="150485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93E2-F096-71F2-4F28-C3F0A81D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Walbaum Display" panose="020B0604020202020204" pitchFamily="18" charset="0"/>
              </a:rPr>
              <a:t>Random Password Generator Demo: </a:t>
            </a:r>
            <a:br>
              <a:rPr lang="en-US" sz="4800" dirty="0">
                <a:solidFill>
                  <a:schemeClr val="bg1"/>
                </a:solidFill>
                <a:latin typeface="Walbaum Display" panose="020B0604020202020204" pitchFamily="18" charset="0"/>
              </a:rPr>
            </a:br>
            <a:r>
              <a:rPr lang="en-US" sz="4800" dirty="0">
                <a:solidFill>
                  <a:schemeClr val="bg1"/>
                </a:solidFill>
                <a:latin typeface="Walbaum Display" panose="020B0604020202020204" pitchFamily="18" charset="0"/>
              </a:rPr>
              <a:t>Database: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D3968-99A1-647B-F991-EDD8C84D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8" y="2337849"/>
            <a:ext cx="6070037" cy="371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631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%7b8A62ED95-EC81-4E75-8365-9409FA2BA3C0%7dtf33713516_win32</Template>
  <TotalTime>260</TotalTime>
  <Words>402</Words>
  <Application>Microsoft Office PowerPoint</Application>
  <PresentationFormat>Widescreen</PresentationFormat>
  <Paragraphs>48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Gill Sans MT</vt:lpstr>
      <vt:lpstr>Walbaum Display</vt:lpstr>
      <vt:lpstr>Wingdings</vt:lpstr>
      <vt:lpstr>3DFloatVTI</vt:lpstr>
      <vt:lpstr>  Python Project   Random Password      Generator</vt:lpstr>
      <vt:lpstr>Agenda</vt:lpstr>
      <vt:lpstr>Introduction</vt:lpstr>
      <vt:lpstr>What Is Python?</vt:lpstr>
      <vt:lpstr>To Build This Project We Have Use The Basic Concept Of Python:</vt:lpstr>
      <vt:lpstr>Random Password Generator Demo:   1. Generate Password</vt:lpstr>
      <vt:lpstr>Random Password Generator Demo:   2. Show Generated Password </vt:lpstr>
      <vt:lpstr>Random Password Generator Demo:   3. Update Password</vt:lpstr>
      <vt:lpstr>Random Password Generator Demo:  Database:</vt:lpstr>
      <vt:lpstr>Conclusions </vt:lpstr>
      <vt:lpstr>References: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Shayali Navghare</dc:creator>
  <cp:lastModifiedBy>Sayli</cp:lastModifiedBy>
  <cp:revision>18</cp:revision>
  <dcterms:created xsi:type="dcterms:W3CDTF">2022-10-11T13:23:12Z</dcterms:created>
  <dcterms:modified xsi:type="dcterms:W3CDTF">2022-10-16T04:33:46Z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