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4"/>
  </p:notesMasterIdLst>
  <p:handoutMasterIdLst>
    <p:handoutMasterId r:id="rId25"/>
  </p:handoutMasterIdLst>
  <p:sldIdLst>
    <p:sldId id="305" r:id="rId2"/>
    <p:sldId id="678" r:id="rId3"/>
    <p:sldId id="715" r:id="rId4"/>
    <p:sldId id="754" r:id="rId5"/>
    <p:sldId id="755" r:id="rId6"/>
    <p:sldId id="760" r:id="rId7"/>
    <p:sldId id="762" r:id="rId8"/>
    <p:sldId id="763" r:id="rId9"/>
    <p:sldId id="764" r:id="rId10"/>
    <p:sldId id="766" r:id="rId11"/>
    <p:sldId id="765" r:id="rId12"/>
    <p:sldId id="767" r:id="rId13"/>
    <p:sldId id="768" r:id="rId14"/>
    <p:sldId id="770" r:id="rId15"/>
    <p:sldId id="771" r:id="rId16"/>
    <p:sldId id="772" r:id="rId17"/>
    <p:sldId id="773" r:id="rId18"/>
    <p:sldId id="774" r:id="rId19"/>
    <p:sldId id="775" r:id="rId20"/>
    <p:sldId id="776" r:id="rId21"/>
    <p:sldId id="689" r:id="rId22"/>
    <p:sldId id="687" r:id="rId23"/>
  </p:sldIdLst>
  <p:sldSz cx="10058400" cy="7772400"/>
  <p:notesSz cx="7010400" cy="9296400"/>
  <p:defaultTextStyle>
    <a:defPPr>
      <a:defRPr lang="en-US"/>
    </a:defPPr>
    <a:lvl1pPr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286000" algn="l" defTabSz="914400" rtl="0" eaLnBrk="1" latinLnBrk="0" hangingPunct="1">
      <a:defRPr sz="2500" kern="1200">
        <a:solidFill>
          <a:schemeClr val="tx1"/>
        </a:solidFill>
        <a:latin typeface="Times New Roman" pitchFamily="18" charset="0"/>
        <a:ea typeface="+mn-ea"/>
        <a:cs typeface="+mn-cs"/>
      </a:defRPr>
    </a:lvl6pPr>
    <a:lvl7pPr marL="2743200" algn="l" defTabSz="914400" rtl="0" eaLnBrk="1" latinLnBrk="0" hangingPunct="1">
      <a:defRPr sz="2500" kern="1200">
        <a:solidFill>
          <a:schemeClr val="tx1"/>
        </a:solidFill>
        <a:latin typeface="Times New Roman" pitchFamily="18" charset="0"/>
        <a:ea typeface="+mn-ea"/>
        <a:cs typeface="+mn-cs"/>
      </a:defRPr>
    </a:lvl7pPr>
    <a:lvl8pPr marL="3200400" algn="l" defTabSz="914400" rtl="0" eaLnBrk="1" latinLnBrk="0" hangingPunct="1">
      <a:defRPr sz="2500" kern="1200">
        <a:solidFill>
          <a:schemeClr val="tx1"/>
        </a:solidFill>
        <a:latin typeface="Times New Roman" pitchFamily="18" charset="0"/>
        <a:ea typeface="+mn-ea"/>
        <a:cs typeface="+mn-cs"/>
      </a:defRPr>
    </a:lvl8pPr>
    <a:lvl9pPr marL="3657600" algn="l" defTabSz="914400" rtl="0" eaLnBrk="1" latinLnBrk="0" hangingPunct="1">
      <a:defRPr sz="2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33"/>
    <a:srgbClr val="EED3CF"/>
    <a:srgbClr val="DBD7D5"/>
    <a:srgbClr val="660066"/>
    <a:srgbClr val="E9DF17"/>
    <a:srgbClr val="996600"/>
    <a:srgbClr val="9900CC"/>
    <a:srgbClr val="B2B2B2"/>
    <a:srgbClr val="00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9" autoAdjust="0"/>
    <p:restoredTop sz="95380" autoAdjust="0"/>
  </p:normalViewPr>
  <p:slideViewPr>
    <p:cSldViewPr>
      <p:cViewPr varScale="1">
        <p:scale>
          <a:sx n="82" d="100"/>
          <a:sy n="82" d="100"/>
        </p:scale>
        <p:origin x="1190" y="77"/>
      </p:cViewPr>
      <p:guideLst>
        <p:guide orient="horz" pos="2592"/>
        <p:guide pos="3168"/>
      </p:guideLst>
    </p:cSldViewPr>
  </p:slideViewPr>
  <p:outlineViewPr>
    <p:cViewPr>
      <p:scale>
        <a:sx n="33" d="100"/>
        <a:sy n="33" d="100"/>
      </p:scale>
      <p:origin x="0" y="750"/>
    </p:cViewPr>
  </p:outlineViewPr>
  <p:notesTextViewPr>
    <p:cViewPr>
      <p:scale>
        <a:sx n="100" d="100"/>
        <a:sy n="100" d="100"/>
      </p:scale>
      <p:origin x="0" y="0"/>
    </p:cViewPr>
  </p:notesTextViewPr>
  <p:sorterViewPr>
    <p:cViewPr>
      <p:scale>
        <a:sx n="80" d="100"/>
        <a:sy n="80" d="100"/>
      </p:scale>
      <p:origin x="0" y="0"/>
    </p:cViewPr>
  </p:sorterViewPr>
  <p:notesViewPr>
    <p:cSldViewPr>
      <p:cViewPr>
        <p:scale>
          <a:sx n="100" d="100"/>
          <a:sy n="100" d="100"/>
        </p:scale>
        <p:origin x="-816" y="234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an Taheri" userId="db77177fc251fe83" providerId="LiveId" clId="{98528458-7380-4ACA-AD9E-F864EB0F1BE8}"/>
    <pc:docChg chg="undo custSel addSld modSld">
      <pc:chgData name="Shayan Taheri" userId="db77177fc251fe83" providerId="LiveId" clId="{98528458-7380-4ACA-AD9E-F864EB0F1BE8}" dt="2023-01-11T08:24:17.050" v="44" actId="313"/>
      <pc:docMkLst>
        <pc:docMk/>
      </pc:docMkLst>
      <pc:sldChg chg="modSp mod">
        <pc:chgData name="Shayan Taheri" userId="db77177fc251fe83" providerId="LiveId" clId="{98528458-7380-4ACA-AD9E-F864EB0F1BE8}" dt="2023-01-11T08:20:15.846" v="15" actId="255"/>
        <pc:sldMkLst>
          <pc:docMk/>
          <pc:sldMk cId="1318466202" sldId="681"/>
        </pc:sldMkLst>
        <pc:spChg chg="mod">
          <ac:chgData name="Shayan Taheri" userId="db77177fc251fe83" providerId="LiveId" clId="{98528458-7380-4ACA-AD9E-F864EB0F1BE8}" dt="2023-01-11T08:20:15.846" v="15" actId="255"/>
          <ac:spMkLst>
            <pc:docMk/>
            <pc:sldMk cId="1318466202" sldId="681"/>
            <ac:spMk id="6" creationId="{E9F1CDAB-9840-4D7C-A0B9-5F7C6A5965E9}"/>
          </ac:spMkLst>
        </pc:spChg>
      </pc:sldChg>
      <pc:sldChg chg="modSp mod">
        <pc:chgData name="Shayan Taheri" userId="db77177fc251fe83" providerId="LiveId" clId="{98528458-7380-4ACA-AD9E-F864EB0F1BE8}" dt="2023-01-11T08:20:21.511" v="16" actId="255"/>
        <pc:sldMkLst>
          <pc:docMk/>
          <pc:sldMk cId="3085681746" sldId="682"/>
        </pc:sldMkLst>
        <pc:spChg chg="mod">
          <ac:chgData name="Shayan Taheri" userId="db77177fc251fe83" providerId="LiveId" clId="{98528458-7380-4ACA-AD9E-F864EB0F1BE8}" dt="2023-01-11T08:20:21.511" v="16" actId="255"/>
          <ac:spMkLst>
            <pc:docMk/>
            <pc:sldMk cId="3085681746" sldId="682"/>
            <ac:spMk id="6" creationId="{9DAF5FE1-9BFB-4DF5-A46C-A8E9DC0D0A42}"/>
          </ac:spMkLst>
        </pc:spChg>
      </pc:sldChg>
      <pc:sldChg chg="modSp mod">
        <pc:chgData name="Shayan Taheri" userId="db77177fc251fe83" providerId="LiveId" clId="{98528458-7380-4ACA-AD9E-F864EB0F1BE8}" dt="2023-01-11T08:20:26.739" v="17" actId="255"/>
        <pc:sldMkLst>
          <pc:docMk/>
          <pc:sldMk cId="780214307" sldId="683"/>
        </pc:sldMkLst>
        <pc:spChg chg="mod">
          <ac:chgData name="Shayan Taheri" userId="db77177fc251fe83" providerId="LiveId" clId="{98528458-7380-4ACA-AD9E-F864EB0F1BE8}" dt="2023-01-11T08:20:26.739" v="17" actId="255"/>
          <ac:spMkLst>
            <pc:docMk/>
            <pc:sldMk cId="780214307" sldId="683"/>
            <ac:spMk id="6" creationId="{0A579BC2-9B27-47ED-A1CD-6232057BBEDD}"/>
          </ac:spMkLst>
        </pc:spChg>
      </pc:sldChg>
      <pc:sldChg chg="modSp mod">
        <pc:chgData name="Shayan Taheri" userId="db77177fc251fe83" providerId="LiveId" clId="{98528458-7380-4ACA-AD9E-F864EB0F1BE8}" dt="2023-01-11T08:20:35.423" v="20" actId="255"/>
        <pc:sldMkLst>
          <pc:docMk/>
          <pc:sldMk cId="3612496866" sldId="684"/>
        </pc:sldMkLst>
        <pc:spChg chg="mod">
          <ac:chgData name="Shayan Taheri" userId="db77177fc251fe83" providerId="LiveId" clId="{98528458-7380-4ACA-AD9E-F864EB0F1BE8}" dt="2023-01-11T08:20:35.423" v="20" actId="255"/>
          <ac:spMkLst>
            <pc:docMk/>
            <pc:sldMk cId="3612496866" sldId="684"/>
            <ac:spMk id="6" creationId="{209D0CA8-044C-430D-B8BB-4C52C5876612}"/>
          </ac:spMkLst>
        </pc:spChg>
      </pc:sldChg>
      <pc:sldChg chg="modSp mod">
        <pc:chgData name="Shayan Taheri" userId="db77177fc251fe83" providerId="LiveId" clId="{98528458-7380-4ACA-AD9E-F864EB0F1BE8}" dt="2023-01-11T08:20:48.291" v="22" actId="255"/>
        <pc:sldMkLst>
          <pc:docMk/>
          <pc:sldMk cId="3412046395" sldId="685"/>
        </pc:sldMkLst>
        <pc:spChg chg="mod">
          <ac:chgData name="Shayan Taheri" userId="db77177fc251fe83" providerId="LiveId" clId="{98528458-7380-4ACA-AD9E-F864EB0F1BE8}" dt="2023-01-11T08:20:48.291" v="22" actId="255"/>
          <ac:spMkLst>
            <pc:docMk/>
            <pc:sldMk cId="3412046395" sldId="685"/>
            <ac:spMk id="8" creationId="{95C60B8F-77EA-4E3F-8E05-FCB2894C41EE}"/>
          </ac:spMkLst>
        </pc:spChg>
      </pc:sldChg>
      <pc:sldChg chg="modSp mod">
        <pc:chgData name="Shayan Taheri" userId="db77177fc251fe83" providerId="LiveId" clId="{98528458-7380-4ACA-AD9E-F864EB0F1BE8}" dt="2023-01-11T08:20:42.470" v="21" actId="255"/>
        <pc:sldMkLst>
          <pc:docMk/>
          <pc:sldMk cId="198993780" sldId="688"/>
        </pc:sldMkLst>
        <pc:spChg chg="mod">
          <ac:chgData name="Shayan Taheri" userId="db77177fc251fe83" providerId="LiveId" clId="{98528458-7380-4ACA-AD9E-F864EB0F1BE8}" dt="2023-01-11T08:20:42.470" v="21" actId="255"/>
          <ac:spMkLst>
            <pc:docMk/>
            <pc:sldMk cId="198993780" sldId="688"/>
            <ac:spMk id="6" creationId="{2F178176-BE7A-49AF-9137-E58A264BA7FA}"/>
          </ac:spMkLst>
        </pc:spChg>
      </pc:sldChg>
      <pc:sldChg chg="addSp delSp modSp new mod">
        <pc:chgData name="Shayan Taheri" userId="db77177fc251fe83" providerId="LiveId" clId="{98528458-7380-4ACA-AD9E-F864EB0F1BE8}" dt="2023-01-11T08:24:17.050" v="44" actId="313"/>
        <pc:sldMkLst>
          <pc:docMk/>
          <pc:sldMk cId="2743048460" sldId="689"/>
        </pc:sldMkLst>
        <pc:spChg chg="del mod">
          <ac:chgData name="Shayan Taheri" userId="db77177fc251fe83" providerId="LiveId" clId="{98528458-7380-4ACA-AD9E-F864EB0F1BE8}" dt="2023-01-11T08:18:31.894" v="2" actId="478"/>
          <ac:spMkLst>
            <pc:docMk/>
            <pc:sldMk cId="2743048460" sldId="689"/>
            <ac:spMk id="2" creationId="{AD594410-F52D-4127-8C4C-3E04B2544FA3}"/>
          </ac:spMkLst>
        </pc:spChg>
        <pc:spChg chg="del">
          <ac:chgData name="Shayan Taheri" userId="db77177fc251fe83" providerId="LiveId" clId="{98528458-7380-4ACA-AD9E-F864EB0F1BE8}" dt="2023-01-11T08:18:33.910" v="3" actId="478"/>
          <ac:spMkLst>
            <pc:docMk/>
            <pc:sldMk cId="2743048460" sldId="689"/>
            <ac:spMk id="3" creationId="{A3425764-30F3-4E86-82A9-073F3C2AA2BA}"/>
          </ac:spMkLst>
        </pc:spChg>
        <pc:spChg chg="add mod">
          <ac:chgData name="Shayan Taheri" userId="db77177fc251fe83" providerId="LiveId" clId="{98528458-7380-4ACA-AD9E-F864EB0F1BE8}" dt="2023-01-11T08:24:17.050" v="44" actId="313"/>
          <ac:spMkLst>
            <pc:docMk/>
            <pc:sldMk cId="2743048460" sldId="689"/>
            <ac:spMk id="5" creationId="{9E3A27C1-FA73-4AEB-823E-EE766BBE06CA}"/>
          </ac:spMkLst>
        </pc:spChg>
        <pc:spChg chg="add mod">
          <ac:chgData name="Shayan Taheri" userId="db77177fc251fe83" providerId="LiveId" clId="{98528458-7380-4ACA-AD9E-F864EB0F1BE8}" dt="2023-01-11T08:20:01.034" v="14" actId="255"/>
          <ac:spMkLst>
            <pc:docMk/>
            <pc:sldMk cId="2743048460" sldId="689"/>
            <ac:spMk id="6" creationId="{8885D7CC-D000-4AE4-BA76-52FE1DC505DC}"/>
          </ac:spMkLst>
        </pc:spChg>
      </pc:sldChg>
    </pc:docChg>
  </pc:docChgLst>
  <pc:docChgLst>
    <pc:chgData name="Shayan Taheri" userId="db77177fc251fe83" providerId="LiveId" clId="{684770E2-0E68-4595-BA9A-1030E01FF908}"/>
    <pc:docChg chg="undo custSel addSld delSld modSld">
      <pc:chgData name="Shayan Taheri" userId="db77177fc251fe83" providerId="LiveId" clId="{684770E2-0E68-4595-BA9A-1030E01FF908}" dt="2023-02-08T18:48:15.377" v="441" actId="1036"/>
      <pc:docMkLst>
        <pc:docMk/>
      </pc:docMkLst>
      <pc:sldChg chg="modSp mod">
        <pc:chgData name="Shayan Taheri" userId="db77177fc251fe83" providerId="LiveId" clId="{684770E2-0E68-4595-BA9A-1030E01FF908}" dt="2023-02-01T16:51:14.738" v="13"/>
        <pc:sldMkLst>
          <pc:docMk/>
          <pc:sldMk cId="0" sldId="305"/>
        </pc:sldMkLst>
        <pc:spChg chg="mod">
          <ac:chgData name="Shayan Taheri" userId="db77177fc251fe83" providerId="LiveId" clId="{684770E2-0E68-4595-BA9A-1030E01FF908}" dt="2023-02-01T16:51:14.738" v="13"/>
          <ac:spMkLst>
            <pc:docMk/>
            <pc:sldMk cId="0" sldId="305"/>
            <ac:spMk id="6" creationId="{E2903AA9-EC43-4D42-A1A1-249DDE66626F}"/>
          </ac:spMkLst>
        </pc:spChg>
      </pc:sldChg>
      <pc:sldChg chg="modSp mod">
        <pc:chgData name="Shayan Taheri" userId="db77177fc251fe83" providerId="LiveId" clId="{684770E2-0E68-4595-BA9A-1030E01FF908}" dt="2023-02-01T18:41:19.964" v="147" actId="20577"/>
        <pc:sldMkLst>
          <pc:docMk/>
          <pc:sldMk cId="2743048460" sldId="689"/>
        </pc:sldMkLst>
        <pc:spChg chg="mod">
          <ac:chgData name="Shayan Taheri" userId="db77177fc251fe83" providerId="LiveId" clId="{684770E2-0E68-4595-BA9A-1030E01FF908}" dt="2023-02-01T18:41:19.964" v="147" actId="20577"/>
          <ac:spMkLst>
            <pc:docMk/>
            <pc:sldMk cId="2743048460" sldId="689"/>
            <ac:spMk id="5" creationId="{9E3A27C1-FA73-4AEB-823E-EE766BBE06CA}"/>
          </ac:spMkLst>
        </pc:spChg>
      </pc:sldChg>
      <pc:sldChg chg="delSp modSp mod">
        <pc:chgData name="Shayan Taheri" userId="db77177fc251fe83" providerId="LiveId" clId="{684770E2-0E68-4595-BA9A-1030E01FF908}" dt="2023-02-01T18:52:37.965" v="214" actId="20577"/>
        <pc:sldMkLst>
          <pc:docMk/>
          <pc:sldMk cId="2502229297" sldId="715"/>
        </pc:sldMkLst>
        <pc:spChg chg="mod">
          <ac:chgData name="Shayan Taheri" userId="db77177fc251fe83" providerId="LiveId" clId="{684770E2-0E68-4595-BA9A-1030E01FF908}" dt="2023-02-01T18:52:37.965" v="214" actId="20577"/>
          <ac:spMkLst>
            <pc:docMk/>
            <pc:sldMk cId="2502229297" sldId="715"/>
            <ac:spMk id="5" creationId="{A9D384C0-E421-4382-9803-E02C71D3A8BE}"/>
          </ac:spMkLst>
        </pc:spChg>
        <pc:spChg chg="mod">
          <ac:chgData name="Shayan Taheri" userId="db77177fc251fe83" providerId="LiveId" clId="{684770E2-0E68-4595-BA9A-1030E01FF908}" dt="2023-02-01T16:52:52.397" v="52" actId="20577"/>
          <ac:spMkLst>
            <pc:docMk/>
            <pc:sldMk cId="2502229297" sldId="715"/>
            <ac:spMk id="6" creationId="{A937AE5F-AFBC-4605-A65D-33B0009384F4}"/>
          </ac:spMkLst>
        </pc:spChg>
        <pc:spChg chg="del">
          <ac:chgData name="Shayan Taheri" userId="db77177fc251fe83" providerId="LiveId" clId="{684770E2-0E68-4595-BA9A-1030E01FF908}" dt="2023-02-01T17:28:41.371" v="53" actId="478"/>
          <ac:spMkLst>
            <pc:docMk/>
            <pc:sldMk cId="2502229297" sldId="715"/>
            <ac:spMk id="8" creationId="{B789B9A7-A415-4FDF-8C84-1165FE6F818E}"/>
          </ac:spMkLst>
        </pc:spChg>
        <pc:spChg chg="del">
          <ac:chgData name="Shayan Taheri" userId="db77177fc251fe83" providerId="LiveId" clId="{684770E2-0E68-4595-BA9A-1030E01FF908}" dt="2023-02-01T17:28:44.901" v="54" actId="478"/>
          <ac:spMkLst>
            <pc:docMk/>
            <pc:sldMk cId="2502229297" sldId="715"/>
            <ac:spMk id="9" creationId="{6428FA00-EE03-4310-BC62-CDA8AE097FE1}"/>
          </ac:spMkLst>
        </pc:spChg>
        <pc:picChg chg="del">
          <ac:chgData name="Shayan Taheri" userId="db77177fc251fe83" providerId="LiveId" clId="{684770E2-0E68-4595-BA9A-1030E01FF908}" dt="2023-02-01T17:28:44.901" v="54" actId="478"/>
          <ac:picMkLst>
            <pc:docMk/>
            <pc:sldMk cId="2502229297" sldId="715"/>
            <ac:picMk id="3" creationId="{6B3CA353-8376-4EBD-A56E-9E4861290252}"/>
          </ac:picMkLst>
        </pc:picChg>
        <pc:picChg chg="del">
          <ac:chgData name="Shayan Taheri" userId="db77177fc251fe83" providerId="LiveId" clId="{684770E2-0E68-4595-BA9A-1030E01FF908}" dt="2023-02-01T17:28:41.371" v="53" actId="478"/>
          <ac:picMkLst>
            <pc:docMk/>
            <pc:sldMk cId="2502229297" sldId="715"/>
            <ac:picMk id="7" creationId="{D83C6908-31E3-4E74-A615-16B72AE60173}"/>
          </ac:picMkLst>
        </pc:picChg>
      </pc:sldChg>
      <pc:sldChg chg="del">
        <pc:chgData name="Shayan Taheri" userId="db77177fc251fe83" providerId="LiveId" clId="{684770E2-0E68-4595-BA9A-1030E01FF908}" dt="2023-02-01T17:48:02.173" v="128" actId="47"/>
        <pc:sldMkLst>
          <pc:docMk/>
          <pc:sldMk cId="2524140958" sldId="716"/>
        </pc:sldMkLst>
      </pc:sldChg>
      <pc:sldChg chg="del">
        <pc:chgData name="Shayan Taheri" userId="db77177fc251fe83" providerId="LiveId" clId="{684770E2-0E68-4595-BA9A-1030E01FF908}" dt="2023-02-01T17:47:57.732" v="123" actId="47"/>
        <pc:sldMkLst>
          <pc:docMk/>
          <pc:sldMk cId="2345078700" sldId="717"/>
        </pc:sldMkLst>
      </pc:sldChg>
      <pc:sldChg chg="del">
        <pc:chgData name="Shayan Taheri" userId="db77177fc251fe83" providerId="LiveId" clId="{684770E2-0E68-4595-BA9A-1030E01FF908}" dt="2023-02-01T17:47:58.162" v="124" actId="47"/>
        <pc:sldMkLst>
          <pc:docMk/>
          <pc:sldMk cId="4110435372" sldId="718"/>
        </pc:sldMkLst>
      </pc:sldChg>
      <pc:sldChg chg="del">
        <pc:chgData name="Shayan Taheri" userId="db77177fc251fe83" providerId="LiveId" clId="{684770E2-0E68-4595-BA9A-1030E01FF908}" dt="2023-02-01T17:47:58.917" v="125" actId="47"/>
        <pc:sldMkLst>
          <pc:docMk/>
          <pc:sldMk cId="3225234714" sldId="719"/>
        </pc:sldMkLst>
      </pc:sldChg>
      <pc:sldChg chg="del">
        <pc:chgData name="Shayan Taheri" userId="db77177fc251fe83" providerId="LiveId" clId="{684770E2-0E68-4595-BA9A-1030E01FF908}" dt="2023-02-01T17:47:59.607" v="126" actId="47"/>
        <pc:sldMkLst>
          <pc:docMk/>
          <pc:sldMk cId="3234160700" sldId="720"/>
        </pc:sldMkLst>
      </pc:sldChg>
      <pc:sldChg chg="del">
        <pc:chgData name="Shayan Taheri" userId="db77177fc251fe83" providerId="LiveId" clId="{684770E2-0E68-4595-BA9A-1030E01FF908}" dt="2023-02-01T17:48:00.107" v="127" actId="47"/>
        <pc:sldMkLst>
          <pc:docMk/>
          <pc:sldMk cId="3529784231" sldId="721"/>
        </pc:sldMkLst>
      </pc:sldChg>
      <pc:sldChg chg="del">
        <pc:chgData name="Shayan Taheri" userId="db77177fc251fe83" providerId="LiveId" clId="{684770E2-0E68-4595-BA9A-1030E01FF908}" dt="2023-02-01T17:47:55.476" v="122" actId="47"/>
        <pc:sldMkLst>
          <pc:docMk/>
          <pc:sldMk cId="259384436" sldId="722"/>
        </pc:sldMkLst>
      </pc:sldChg>
      <pc:sldChg chg="modSp mod">
        <pc:chgData name="Shayan Taheri" userId="db77177fc251fe83" providerId="LiveId" clId="{684770E2-0E68-4595-BA9A-1030E01FF908}" dt="2023-02-01T18:52:45.133" v="217" actId="20577"/>
        <pc:sldMkLst>
          <pc:docMk/>
          <pc:sldMk cId="3428400115" sldId="723"/>
        </pc:sldMkLst>
        <pc:spChg chg="mod">
          <ac:chgData name="Shayan Taheri" userId="db77177fc251fe83" providerId="LiveId" clId="{684770E2-0E68-4595-BA9A-1030E01FF908}" dt="2023-02-01T18:52:45.133" v="217" actId="20577"/>
          <ac:spMkLst>
            <pc:docMk/>
            <pc:sldMk cId="3428400115" sldId="723"/>
            <ac:spMk id="5" creationId="{A9D384C0-E421-4382-9803-E02C71D3A8BE}"/>
          </ac:spMkLst>
        </pc:spChg>
        <pc:spChg chg="mod">
          <ac:chgData name="Shayan Taheri" userId="db77177fc251fe83" providerId="LiveId" clId="{684770E2-0E68-4595-BA9A-1030E01FF908}" dt="2023-02-01T17:30:02.270" v="69" actId="20577"/>
          <ac:spMkLst>
            <pc:docMk/>
            <pc:sldMk cId="3428400115" sldId="723"/>
            <ac:spMk id="6" creationId="{A937AE5F-AFBC-4605-A65D-33B0009384F4}"/>
          </ac:spMkLst>
        </pc:spChg>
      </pc:sldChg>
      <pc:sldChg chg="modSp mod">
        <pc:chgData name="Shayan Taheri" userId="db77177fc251fe83" providerId="LiveId" clId="{684770E2-0E68-4595-BA9A-1030E01FF908}" dt="2023-02-01T18:53:00.244" v="222" actId="20577"/>
        <pc:sldMkLst>
          <pc:docMk/>
          <pc:sldMk cId="2404362782" sldId="724"/>
        </pc:sldMkLst>
        <pc:spChg chg="mod">
          <ac:chgData name="Shayan Taheri" userId="db77177fc251fe83" providerId="LiveId" clId="{684770E2-0E68-4595-BA9A-1030E01FF908}" dt="2023-02-01T18:53:00.244" v="222" actId="20577"/>
          <ac:spMkLst>
            <pc:docMk/>
            <pc:sldMk cId="2404362782" sldId="724"/>
            <ac:spMk id="5" creationId="{A9D384C0-E421-4382-9803-E02C71D3A8BE}"/>
          </ac:spMkLst>
        </pc:spChg>
        <pc:spChg chg="mod">
          <ac:chgData name="Shayan Taheri" userId="db77177fc251fe83" providerId="LiveId" clId="{684770E2-0E68-4595-BA9A-1030E01FF908}" dt="2023-02-01T17:33:53.362" v="93" actId="20577"/>
          <ac:spMkLst>
            <pc:docMk/>
            <pc:sldMk cId="2404362782" sldId="724"/>
            <ac:spMk id="6" creationId="{A937AE5F-AFBC-4605-A65D-33B0009384F4}"/>
          </ac:spMkLst>
        </pc:spChg>
      </pc:sldChg>
      <pc:sldChg chg="modSp mod">
        <pc:chgData name="Shayan Taheri" userId="db77177fc251fe83" providerId="LiveId" clId="{684770E2-0E68-4595-BA9A-1030E01FF908}" dt="2023-02-01T17:46:43.264" v="108" actId="5793"/>
        <pc:sldMkLst>
          <pc:docMk/>
          <pc:sldMk cId="2475206961" sldId="725"/>
        </pc:sldMkLst>
        <pc:spChg chg="mod">
          <ac:chgData name="Shayan Taheri" userId="db77177fc251fe83" providerId="LiveId" clId="{684770E2-0E68-4595-BA9A-1030E01FF908}" dt="2023-02-01T17:46:43.264" v="108" actId="5793"/>
          <ac:spMkLst>
            <pc:docMk/>
            <pc:sldMk cId="2475206961" sldId="725"/>
            <ac:spMk id="5" creationId="{A9D384C0-E421-4382-9803-E02C71D3A8BE}"/>
          </ac:spMkLst>
        </pc:spChg>
        <pc:spChg chg="mod">
          <ac:chgData name="Shayan Taheri" userId="db77177fc251fe83" providerId="LiveId" clId="{684770E2-0E68-4595-BA9A-1030E01FF908}" dt="2023-02-01T17:45:47.045" v="102" actId="20577"/>
          <ac:spMkLst>
            <pc:docMk/>
            <pc:sldMk cId="2475206961" sldId="725"/>
            <ac:spMk id="6" creationId="{A937AE5F-AFBC-4605-A65D-33B0009384F4}"/>
          </ac:spMkLst>
        </pc:spChg>
      </pc:sldChg>
      <pc:sldChg chg="modSp mod">
        <pc:chgData name="Shayan Taheri" userId="db77177fc251fe83" providerId="LiveId" clId="{684770E2-0E68-4595-BA9A-1030E01FF908}" dt="2023-02-01T18:52:20.538" v="207" actId="5793"/>
        <pc:sldMkLst>
          <pc:docMk/>
          <pc:sldMk cId="2012890202" sldId="726"/>
        </pc:sldMkLst>
        <pc:spChg chg="mod">
          <ac:chgData name="Shayan Taheri" userId="db77177fc251fe83" providerId="LiveId" clId="{684770E2-0E68-4595-BA9A-1030E01FF908}" dt="2023-02-01T18:52:20.538" v="207" actId="5793"/>
          <ac:spMkLst>
            <pc:docMk/>
            <pc:sldMk cId="2012890202" sldId="726"/>
            <ac:spMk id="5" creationId="{A9D384C0-E421-4382-9803-E02C71D3A8BE}"/>
          </ac:spMkLst>
        </pc:spChg>
        <pc:spChg chg="mod">
          <ac:chgData name="Shayan Taheri" userId="db77177fc251fe83" providerId="LiveId" clId="{684770E2-0E68-4595-BA9A-1030E01FF908}" dt="2023-02-01T18:51:04.603" v="157" actId="20577"/>
          <ac:spMkLst>
            <pc:docMk/>
            <pc:sldMk cId="2012890202" sldId="726"/>
            <ac:spMk id="6" creationId="{A937AE5F-AFBC-4605-A65D-33B0009384F4}"/>
          </ac:spMkLst>
        </pc:spChg>
      </pc:sldChg>
      <pc:sldChg chg="modSp mod">
        <pc:chgData name="Shayan Taheri" userId="db77177fc251fe83" providerId="LiveId" clId="{684770E2-0E68-4595-BA9A-1030E01FF908}" dt="2023-02-01T18:52:12.631" v="202" actId="5793"/>
        <pc:sldMkLst>
          <pc:docMk/>
          <pc:sldMk cId="1074610391" sldId="727"/>
        </pc:sldMkLst>
        <pc:spChg chg="mod">
          <ac:chgData name="Shayan Taheri" userId="db77177fc251fe83" providerId="LiveId" clId="{684770E2-0E68-4595-BA9A-1030E01FF908}" dt="2023-02-01T18:52:12.631" v="202" actId="5793"/>
          <ac:spMkLst>
            <pc:docMk/>
            <pc:sldMk cId="1074610391" sldId="727"/>
            <ac:spMk id="5" creationId="{A9D384C0-E421-4382-9803-E02C71D3A8BE}"/>
          </ac:spMkLst>
        </pc:spChg>
        <pc:spChg chg="mod">
          <ac:chgData name="Shayan Taheri" userId="db77177fc251fe83" providerId="LiveId" clId="{684770E2-0E68-4595-BA9A-1030E01FF908}" dt="2023-02-01T18:39:24.133" v="143" actId="5793"/>
          <ac:spMkLst>
            <pc:docMk/>
            <pc:sldMk cId="1074610391" sldId="727"/>
            <ac:spMk id="6" creationId="{A937AE5F-AFBC-4605-A65D-33B0009384F4}"/>
          </ac:spMkLst>
        </pc:spChg>
      </pc:sldChg>
      <pc:sldChg chg="add del">
        <pc:chgData name="Shayan Taheri" userId="db77177fc251fe83" providerId="LiveId" clId="{684770E2-0E68-4595-BA9A-1030E01FF908}" dt="2023-02-01T18:51:11.011" v="159"/>
        <pc:sldMkLst>
          <pc:docMk/>
          <pc:sldMk cId="737706968" sldId="728"/>
        </pc:sldMkLst>
      </pc:sldChg>
      <pc:sldChg chg="modSp mod">
        <pc:chgData name="Shayan Taheri" userId="db77177fc251fe83" providerId="LiveId" clId="{684770E2-0E68-4595-BA9A-1030E01FF908}" dt="2023-02-01T18:52:00.807" v="190" actId="20577"/>
        <pc:sldMkLst>
          <pc:docMk/>
          <pc:sldMk cId="1459748614" sldId="728"/>
        </pc:sldMkLst>
        <pc:spChg chg="mod">
          <ac:chgData name="Shayan Taheri" userId="db77177fc251fe83" providerId="LiveId" clId="{684770E2-0E68-4595-BA9A-1030E01FF908}" dt="2023-02-01T18:52:00.807" v="190" actId="20577"/>
          <ac:spMkLst>
            <pc:docMk/>
            <pc:sldMk cId="1459748614" sldId="728"/>
            <ac:spMk id="5" creationId="{A9D384C0-E421-4382-9803-E02C71D3A8BE}"/>
          </ac:spMkLst>
        </pc:spChg>
        <pc:spChg chg="mod">
          <ac:chgData name="Shayan Taheri" userId="db77177fc251fe83" providerId="LiveId" clId="{684770E2-0E68-4595-BA9A-1030E01FF908}" dt="2023-02-01T18:51:31.118" v="168" actId="20577"/>
          <ac:spMkLst>
            <pc:docMk/>
            <pc:sldMk cId="1459748614" sldId="728"/>
            <ac:spMk id="6" creationId="{A937AE5F-AFBC-4605-A65D-33B0009384F4}"/>
          </ac:spMkLst>
        </pc:spChg>
      </pc:sldChg>
      <pc:sldChg chg="add del">
        <pc:chgData name="Shayan Taheri" userId="db77177fc251fe83" providerId="LiveId" clId="{684770E2-0E68-4595-BA9A-1030E01FF908}" dt="2023-02-01T18:50:56.584" v="154"/>
        <pc:sldMkLst>
          <pc:docMk/>
          <pc:sldMk cId="3788918399" sldId="728"/>
        </pc:sldMkLst>
      </pc:sldChg>
      <pc:sldChg chg="modSp mod">
        <pc:chgData name="Shayan Taheri" userId="db77177fc251fe83" providerId="LiveId" clId="{684770E2-0E68-4595-BA9A-1030E01FF908}" dt="2023-02-06T17:37:11.633" v="231" actId="5793"/>
        <pc:sldMkLst>
          <pc:docMk/>
          <pc:sldMk cId="580880783" sldId="729"/>
        </pc:sldMkLst>
        <pc:spChg chg="mod">
          <ac:chgData name="Shayan Taheri" userId="db77177fc251fe83" providerId="LiveId" clId="{684770E2-0E68-4595-BA9A-1030E01FF908}" dt="2023-02-06T17:37:11.633" v="231" actId="5793"/>
          <ac:spMkLst>
            <pc:docMk/>
            <pc:sldMk cId="580880783" sldId="729"/>
            <ac:spMk id="5" creationId="{A9D384C0-E421-4382-9803-E02C71D3A8BE}"/>
          </ac:spMkLst>
        </pc:spChg>
        <pc:spChg chg="mod">
          <ac:chgData name="Shayan Taheri" userId="db77177fc251fe83" providerId="LiveId" clId="{684770E2-0E68-4595-BA9A-1030E01FF908}" dt="2023-02-06T17:18:47.729" v="225" actId="20577"/>
          <ac:spMkLst>
            <pc:docMk/>
            <pc:sldMk cId="580880783" sldId="729"/>
            <ac:spMk id="6" creationId="{A937AE5F-AFBC-4605-A65D-33B0009384F4}"/>
          </ac:spMkLst>
        </pc:spChg>
      </pc:sldChg>
      <pc:sldChg chg="modSp mod">
        <pc:chgData name="Shayan Taheri" userId="db77177fc251fe83" providerId="LiveId" clId="{684770E2-0E68-4595-BA9A-1030E01FF908}" dt="2023-02-06T17:45:51.262" v="237"/>
        <pc:sldMkLst>
          <pc:docMk/>
          <pc:sldMk cId="3471906460" sldId="730"/>
        </pc:sldMkLst>
        <pc:spChg chg="mod">
          <ac:chgData name="Shayan Taheri" userId="db77177fc251fe83" providerId="LiveId" clId="{684770E2-0E68-4595-BA9A-1030E01FF908}" dt="2023-02-06T17:45:51.262" v="237"/>
          <ac:spMkLst>
            <pc:docMk/>
            <pc:sldMk cId="3471906460" sldId="730"/>
            <ac:spMk id="5" creationId="{A9D384C0-E421-4382-9803-E02C71D3A8BE}"/>
          </ac:spMkLst>
        </pc:spChg>
        <pc:spChg chg="mod">
          <ac:chgData name="Shayan Taheri" userId="db77177fc251fe83" providerId="LiveId" clId="{684770E2-0E68-4595-BA9A-1030E01FF908}" dt="2023-02-06T17:37:17.250" v="234" actId="20577"/>
          <ac:spMkLst>
            <pc:docMk/>
            <pc:sldMk cId="3471906460" sldId="730"/>
            <ac:spMk id="6" creationId="{A937AE5F-AFBC-4605-A65D-33B0009384F4}"/>
          </ac:spMkLst>
        </pc:spChg>
      </pc:sldChg>
      <pc:sldChg chg="modSp mod">
        <pc:chgData name="Shayan Taheri" userId="db77177fc251fe83" providerId="LiveId" clId="{684770E2-0E68-4595-BA9A-1030E01FF908}" dt="2023-02-06T17:46:13.832" v="246"/>
        <pc:sldMkLst>
          <pc:docMk/>
          <pc:sldMk cId="988099332" sldId="731"/>
        </pc:sldMkLst>
        <pc:spChg chg="mod">
          <ac:chgData name="Shayan Taheri" userId="db77177fc251fe83" providerId="LiveId" clId="{684770E2-0E68-4595-BA9A-1030E01FF908}" dt="2023-02-06T17:46:13.832" v="246"/>
          <ac:spMkLst>
            <pc:docMk/>
            <pc:sldMk cId="988099332" sldId="731"/>
            <ac:spMk id="5" creationId="{A9D384C0-E421-4382-9803-E02C71D3A8BE}"/>
          </ac:spMkLst>
        </pc:spChg>
        <pc:spChg chg="mod">
          <ac:chgData name="Shayan Taheri" userId="db77177fc251fe83" providerId="LiveId" clId="{684770E2-0E68-4595-BA9A-1030E01FF908}" dt="2023-02-06T17:46:00.157" v="245" actId="20577"/>
          <ac:spMkLst>
            <pc:docMk/>
            <pc:sldMk cId="988099332" sldId="731"/>
            <ac:spMk id="6" creationId="{A937AE5F-AFBC-4605-A65D-33B0009384F4}"/>
          </ac:spMkLst>
        </pc:spChg>
      </pc:sldChg>
      <pc:sldChg chg="modSp mod">
        <pc:chgData name="Shayan Taheri" userId="db77177fc251fe83" providerId="LiveId" clId="{684770E2-0E68-4595-BA9A-1030E01FF908}" dt="2023-02-08T18:36:53.831" v="282" actId="5793"/>
        <pc:sldMkLst>
          <pc:docMk/>
          <pc:sldMk cId="3141026774" sldId="732"/>
        </pc:sldMkLst>
        <pc:spChg chg="mod">
          <ac:chgData name="Shayan Taheri" userId="db77177fc251fe83" providerId="LiveId" clId="{684770E2-0E68-4595-BA9A-1030E01FF908}" dt="2023-02-08T18:36:53.831" v="282" actId="5793"/>
          <ac:spMkLst>
            <pc:docMk/>
            <pc:sldMk cId="3141026774" sldId="732"/>
            <ac:spMk id="5" creationId="{A9D384C0-E421-4382-9803-E02C71D3A8BE}"/>
          </ac:spMkLst>
        </pc:spChg>
        <pc:spChg chg="mod">
          <ac:chgData name="Shayan Taheri" userId="db77177fc251fe83" providerId="LiveId" clId="{684770E2-0E68-4595-BA9A-1030E01FF908}" dt="2023-02-06T17:46:39.261" v="247"/>
          <ac:spMkLst>
            <pc:docMk/>
            <pc:sldMk cId="3141026774" sldId="732"/>
            <ac:spMk id="6" creationId="{A937AE5F-AFBC-4605-A65D-33B0009384F4}"/>
          </ac:spMkLst>
        </pc:spChg>
      </pc:sldChg>
      <pc:sldChg chg="modSp mod">
        <pc:chgData name="Shayan Taheri" userId="db77177fc251fe83" providerId="LiveId" clId="{684770E2-0E68-4595-BA9A-1030E01FF908}" dt="2023-02-08T18:42:20.218" v="303" actId="255"/>
        <pc:sldMkLst>
          <pc:docMk/>
          <pc:sldMk cId="3577760424" sldId="733"/>
        </pc:sldMkLst>
        <pc:spChg chg="mod">
          <ac:chgData name="Shayan Taheri" userId="db77177fc251fe83" providerId="LiveId" clId="{684770E2-0E68-4595-BA9A-1030E01FF908}" dt="2023-02-08T18:42:20.218" v="303" actId="255"/>
          <ac:spMkLst>
            <pc:docMk/>
            <pc:sldMk cId="3577760424" sldId="733"/>
            <ac:spMk id="5" creationId="{A9D384C0-E421-4382-9803-E02C71D3A8BE}"/>
          </ac:spMkLst>
        </pc:spChg>
        <pc:spChg chg="mod">
          <ac:chgData name="Shayan Taheri" userId="db77177fc251fe83" providerId="LiveId" clId="{684770E2-0E68-4595-BA9A-1030E01FF908}" dt="2023-02-08T18:36:44.246" v="277" actId="20577"/>
          <ac:spMkLst>
            <pc:docMk/>
            <pc:sldMk cId="3577760424" sldId="733"/>
            <ac:spMk id="6" creationId="{A937AE5F-AFBC-4605-A65D-33B0009384F4}"/>
          </ac:spMkLst>
        </pc:spChg>
      </pc:sldChg>
      <pc:sldChg chg="addSp modSp mod">
        <pc:chgData name="Shayan Taheri" userId="db77177fc251fe83" providerId="LiveId" clId="{684770E2-0E68-4595-BA9A-1030E01FF908}" dt="2023-02-08T18:47:27.623" v="366" actId="1076"/>
        <pc:sldMkLst>
          <pc:docMk/>
          <pc:sldMk cId="2882669691" sldId="734"/>
        </pc:sldMkLst>
        <pc:spChg chg="mod">
          <ac:chgData name="Shayan Taheri" userId="db77177fc251fe83" providerId="LiveId" clId="{684770E2-0E68-4595-BA9A-1030E01FF908}" dt="2023-02-08T18:46:55.837" v="342" actId="1076"/>
          <ac:spMkLst>
            <pc:docMk/>
            <pc:sldMk cId="2882669691" sldId="734"/>
            <ac:spMk id="5" creationId="{A9D384C0-E421-4382-9803-E02C71D3A8BE}"/>
          </ac:spMkLst>
        </pc:spChg>
        <pc:spChg chg="mod">
          <ac:chgData name="Shayan Taheri" userId="db77177fc251fe83" providerId="LiveId" clId="{684770E2-0E68-4595-BA9A-1030E01FF908}" dt="2023-02-08T18:42:31.209" v="311" actId="20577"/>
          <ac:spMkLst>
            <pc:docMk/>
            <pc:sldMk cId="2882669691" sldId="734"/>
            <ac:spMk id="6" creationId="{A937AE5F-AFBC-4605-A65D-33B0009384F4}"/>
          </ac:spMkLst>
        </pc:spChg>
        <pc:spChg chg="add mod">
          <ac:chgData name="Shayan Taheri" userId="db77177fc251fe83" providerId="LiveId" clId="{684770E2-0E68-4595-BA9A-1030E01FF908}" dt="2023-02-08T18:46:59.572" v="359" actId="1038"/>
          <ac:spMkLst>
            <pc:docMk/>
            <pc:sldMk cId="2882669691" sldId="734"/>
            <ac:spMk id="10" creationId="{1B7E34CB-B365-4928-B366-A8067D7000D5}"/>
          </ac:spMkLst>
        </pc:spChg>
        <pc:spChg chg="add mod">
          <ac:chgData name="Shayan Taheri" userId="db77177fc251fe83" providerId="LiveId" clId="{684770E2-0E68-4595-BA9A-1030E01FF908}" dt="2023-02-08T18:47:27.623" v="366" actId="1076"/>
          <ac:spMkLst>
            <pc:docMk/>
            <pc:sldMk cId="2882669691" sldId="734"/>
            <ac:spMk id="12" creationId="{402871FF-932C-4FDA-A99B-2AAD04D0FB4E}"/>
          </ac:spMkLst>
        </pc:spChg>
        <pc:picChg chg="add mod">
          <ac:chgData name="Shayan Taheri" userId="db77177fc251fe83" providerId="LiveId" clId="{684770E2-0E68-4595-BA9A-1030E01FF908}" dt="2023-02-08T18:44:33.903" v="325" actId="1076"/>
          <ac:picMkLst>
            <pc:docMk/>
            <pc:sldMk cId="2882669691" sldId="734"/>
            <ac:picMk id="3" creationId="{482D30B9-6FD8-434B-9662-2F551CEAC009}"/>
          </ac:picMkLst>
        </pc:picChg>
        <pc:picChg chg="add mod">
          <ac:chgData name="Shayan Taheri" userId="db77177fc251fe83" providerId="LiveId" clId="{684770E2-0E68-4595-BA9A-1030E01FF908}" dt="2023-02-08T18:45:17.190" v="329" actId="1076"/>
          <ac:picMkLst>
            <pc:docMk/>
            <pc:sldMk cId="2882669691" sldId="734"/>
            <ac:picMk id="8" creationId="{D390C703-5BFE-4811-B246-86A6BDE8A993}"/>
          </ac:picMkLst>
        </pc:picChg>
      </pc:sldChg>
      <pc:sldChg chg="addSp delSp modSp add mod">
        <pc:chgData name="Shayan Taheri" userId="db77177fc251fe83" providerId="LiveId" clId="{684770E2-0E68-4595-BA9A-1030E01FF908}" dt="2023-02-08T18:48:15.377" v="441" actId="1036"/>
        <pc:sldMkLst>
          <pc:docMk/>
          <pc:sldMk cId="4158301065" sldId="735"/>
        </pc:sldMkLst>
        <pc:spChg chg="del">
          <ac:chgData name="Shayan Taheri" userId="db77177fc251fe83" providerId="LiveId" clId="{684770E2-0E68-4595-BA9A-1030E01FF908}" dt="2023-02-08T18:46:03.465" v="332" actId="478"/>
          <ac:spMkLst>
            <pc:docMk/>
            <pc:sldMk cId="4158301065" sldId="735"/>
            <ac:spMk id="5" creationId="{A9D384C0-E421-4382-9803-E02C71D3A8BE}"/>
          </ac:spMkLst>
        </pc:spChg>
        <pc:spChg chg="add mod">
          <ac:chgData name="Shayan Taheri" userId="db77177fc251fe83" providerId="LiveId" clId="{684770E2-0E68-4595-BA9A-1030E01FF908}" dt="2023-02-08T18:48:15.377" v="441" actId="1036"/>
          <ac:spMkLst>
            <pc:docMk/>
            <pc:sldMk cId="4158301065" sldId="735"/>
            <ac:spMk id="10" creationId="{9491174A-2B9D-4410-AB19-593D939DEE91}"/>
          </ac:spMkLst>
        </pc:spChg>
        <pc:picChg chg="del">
          <ac:chgData name="Shayan Taheri" userId="db77177fc251fe83" providerId="LiveId" clId="{684770E2-0E68-4595-BA9A-1030E01FF908}" dt="2023-02-08T18:46:01.512" v="331" actId="478"/>
          <ac:picMkLst>
            <pc:docMk/>
            <pc:sldMk cId="4158301065" sldId="735"/>
            <ac:picMk id="3" creationId="{482D30B9-6FD8-434B-9662-2F551CEAC009}"/>
          </ac:picMkLst>
        </pc:picChg>
        <pc:picChg chg="add">
          <ac:chgData name="Shayan Taheri" userId="db77177fc251fe83" providerId="LiveId" clId="{684770E2-0E68-4595-BA9A-1030E01FF908}" dt="2023-02-08T18:46:14.116" v="334" actId="22"/>
          <ac:picMkLst>
            <pc:docMk/>
            <pc:sldMk cId="4158301065" sldId="735"/>
            <ac:picMk id="7" creationId="{131C97BD-17F7-436C-B9F2-C91FBE985EEE}"/>
          </ac:picMkLst>
        </pc:picChg>
        <pc:picChg chg="del">
          <ac:chgData name="Shayan Taheri" userId="db77177fc251fe83" providerId="LiveId" clId="{684770E2-0E68-4595-BA9A-1030E01FF908}" dt="2023-02-08T18:46:08.141" v="333" actId="478"/>
          <ac:picMkLst>
            <pc:docMk/>
            <pc:sldMk cId="4158301065" sldId="735"/>
            <ac:picMk id="8" creationId="{D390C703-5BFE-4811-B246-86A6BDE8A993}"/>
          </ac:picMkLst>
        </pc:picChg>
      </pc:sldChg>
    </pc:docChg>
  </pc:docChgLst>
  <pc:docChgLst>
    <pc:chgData name="Shayan Taheri" userId="db77177fc251fe83" providerId="LiveId" clId="{DDA3162D-70AE-4F9B-8757-FD33461DA23F}"/>
    <pc:docChg chg="undo custSel delSld modSld">
      <pc:chgData name="Shayan Taheri" userId="db77177fc251fe83" providerId="LiveId" clId="{DDA3162D-70AE-4F9B-8757-FD33461DA23F}" dt="2023-01-31T18:26:38.487" v="777" actId="115"/>
      <pc:docMkLst>
        <pc:docMk/>
      </pc:docMkLst>
      <pc:sldChg chg="modSp mod">
        <pc:chgData name="Shayan Taheri" userId="db77177fc251fe83" providerId="LiveId" clId="{DDA3162D-70AE-4F9B-8757-FD33461DA23F}" dt="2023-01-30T15:36:38.297" v="3" actId="20577"/>
        <pc:sldMkLst>
          <pc:docMk/>
          <pc:sldMk cId="0" sldId="305"/>
        </pc:sldMkLst>
        <pc:spChg chg="mod">
          <ac:chgData name="Shayan Taheri" userId="db77177fc251fe83" providerId="LiveId" clId="{DDA3162D-70AE-4F9B-8757-FD33461DA23F}" dt="2023-01-30T15:36:38.297" v="3" actId="20577"/>
          <ac:spMkLst>
            <pc:docMk/>
            <pc:sldMk cId="0" sldId="305"/>
            <ac:spMk id="6" creationId="{E2903AA9-EC43-4D42-A1A1-249DDE66626F}"/>
          </ac:spMkLst>
        </pc:spChg>
      </pc:sldChg>
      <pc:sldChg chg="modSp mod">
        <pc:chgData name="Shayan Taheri" userId="db77177fc251fe83" providerId="LiveId" clId="{DDA3162D-70AE-4F9B-8757-FD33461DA23F}" dt="2023-01-30T18:04:08.196" v="671" actId="20577"/>
        <pc:sldMkLst>
          <pc:docMk/>
          <pc:sldMk cId="2743048460" sldId="689"/>
        </pc:sldMkLst>
        <pc:spChg chg="mod">
          <ac:chgData name="Shayan Taheri" userId="db77177fc251fe83" providerId="LiveId" clId="{DDA3162D-70AE-4F9B-8757-FD33461DA23F}" dt="2023-01-30T18:04:08.196" v="671" actId="20577"/>
          <ac:spMkLst>
            <pc:docMk/>
            <pc:sldMk cId="2743048460" sldId="689"/>
            <ac:spMk id="5" creationId="{9E3A27C1-FA73-4AEB-823E-EE766BBE06CA}"/>
          </ac:spMkLst>
        </pc:spChg>
      </pc:sldChg>
      <pc:sldChg chg="del">
        <pc:chgData name="Shayan Taheri" userId="db77177fc251fe83" providerId="LiveId" clId="{DDA3162D-70AE-4F9B-8757-FD33461DA23F}" dt="2023-01-30T15:41:33.943" v="10" actId="47"/>
        <pc:sldMkLst>
          <pc:docMk/>
          <pc:sldMk cId="1435824379" sldId="708"/>
        </pc:sldMkLst>
      </pc:sldChg>
      <pc:sldChg chg="del">
        <pc:chgData name="Shayan Taheri" userId="db77177fc251fe83" providerId="LiveId" clId="{DDA3162D-70AE-4F9B-8757-FD33461DA23F}" dt="2023-01-30T15:41:29.020" v="4" actId="47"/>
        <pc:sldMkLst>
          <pc:docMk/>
          <pc:sldMk cId="702512986" sldId="709"/>
        </pc:sldMkLst>
      </pc:sldChg>
      <pc:sldChg chg="del">
        <pc:chgData name="Shayan Taheri" userId="db77177fc251fe83" providerId="LiveId" clId="{DDA3162D-70AE-4F9B-8757-FD33461DA23F}" dt="2023-01-30T15:41:29.296" v="5" actId="47"/>
        <pc:sldMkLst>
          <pc:docMk/>
          <pc:sldMk cId="3725714806" sldId="710"/>
        </pc:sldMkLst>
      </pc:sldChg>
      <pc:sldChg chg="del">
        <pc:chgData name="Shayan Taheri" userId="db77177fc251fe83" providerId="LiveId" clId="{DDA3162D-70AE-4F9B-8757-FD33461DA23F}" dt="2023-01-30T15:41:29.774" v="6" actId="47"/>
        <pc:sldMkLst>
          <pc:docMk/>
          <pc:sldMk cId="259434366" sldId="711"/>
        </pc:sldMkLst>
      </pc:sldChg>
      <pc:sldChg chg="del">
        <pc:chgData name="Shayan Taheri" userId="db77177fc251fe83" providerId="LiveId" clId="{DDA3162D-70AE-4F9B-8757-FD33461DA23F}" dt="2023-01-30T15:41:30.340" v="7" actId="47"/>
        <pc:sldMkLst>
          <pc:docMk/>
          <pc:sldMk cId="134290775" sldId="712"/>
        </pc:sldMkLst>
      </pc:sldChg>
      <pc:sldChg chg="del">
        <pc:chgData name="Shayan Taheri" userId="db77177fc251fe83" providerId="LiveId" clId="{DDA3162D-70AE-4F9B-8757-FD33461DA23F}" dt="2023-01-30T15:41:30.802" v="8" actId="47"/>
        <pc:sldMkLst>
          <pc:docMk/>
          <pc:sldMk cId="1956111434" sldId="713"/>
        </pc:sldMkLst>
      </pc:sldChg>
      <pc:sldChg chg="del">
        <pc:chgData name="Shayan Taheri" userId="db77177fc251fe83" providerId="LiveId" clId="{DDA3162D-70AE-4F9B-8757-FD33461DA23F}" dt="2023-01-30T15:41:31.890" v="9" actId="47"/>
        <pc:sldMkLst>
          <pc:docMk/>
          <pc:sldMk cId="2794503124" sldId="714"/>
        </pc:sldMkLst>
      </pc:sldChg>
      <pc:sldChg chg="addSp modSp mod">
        <pc:chgData name="Shayan Taheri" userId="db77177fc251fe83" providerId="LiveId" clId="{DDA3162D-70AE-4F9B-8757-FD33461DA23F}" dt="2023-01-31T18:22:18.199" v="705" actId="207"/>
        <pc:sldMkLst>
          <pc:docMk/>
          <pc:sldMk cId="2502229297" sldId="715"/>
        </pc:sldMkLst>
        <pc:spChg chg="mod">
          <ac:chgData name="Shayan Taheri" userId="db77177fc251fe83" providerId="LiveId" clId="{DDA3162D-70AE-4F9B-8757-FD33461DA23F}" dt="2023-01-31T18:22:18.199" v="705" actId="207"/>
          <ac:spMkLst>
            <pc:docMk/>
            <pc:sldMk cId="2502229297" sldId="715"/>
            <ac:spMk id="5" creationId="{A9D384C0-E421-4382-9803-E02C71D3A8BE}"/>
          </ac:spMkLst>
        </pc:spChg>
        <pc:spChg chg="mod">
          <ac:chgData name="Shayan Taheri" userId="db77177fc251fe83" providerId="LiveId" clId="{DDA3162D-70AE-4F9B-8757-FD33461DA23F}" dt="2023-01-30T15:47:09.444" v="199" actId="1037"/>
          <ac:spMkLst>
            <pc:docMk/>
            <pc:sldMk cId="2502229297" sldId="715"/>
            <ac:spMk id="8" creationId="{B789B9A7-A415-4FDF-8C84-1165FE6F818E}"/>
          </ac:spMkLst>
        </pc:spChg>
        <pc:spChg chg="add mod">
          <ac:chgData name="Shayan Taheri" userId="db77177fc251fe83" providerId="LiveId" clId="{DDA3162D-70AE-4F9B-8757-FD33461DA23F}" dt="2023-01-30T15:46:43.359" v="189" actId="1036"/>
          <ac:spMkLst>
            <pc:docMk/>
            <pc:sldMk cId="2502229297" sldId="715"/>
            <ac:spMk id="9" creationId="{6428FA00-EE03-4310-BC62-CDA8AE097FE1}"/>
          </ac:spMkLst>
        </pc:spChg>
        <pc:picChg chg="add mod">
          <ac:chgData name="Shayan Taheri" userId="db77177fc251fe83" providerId="LiveId" clId="{DDA3162D-70AE-4F9B-8757-FD33461DA23F}" dt="2023-01-30T15:46:43.359" v="189" actId="1036"/>
          <ac:picMkLst>
            <pc:docMk/>
            <pc:sldMk cId="2502229297" sldId="715"/>
            <ac:picMk id="3" creationId="{6B3CA353-8376-4EBD-A56E-9E4861290252}"/>
          </ac:picMkLst>
        </pc:picChg>
        <pc:picChg chg="mod">
          <ac:chgData name="Shayan Taheri" userId="db77177fc251fe83" providerId="LiveId" clId="{DDA3162D-70AE-4F9B-8757-FD33461DA23F}" dt="2023-01-30T15:47:09.444" v="199" actId="1037"/>
          <ac:picMkLst>
            <pc:docMk/>
            <pc:sldMk cId="2502229297" sldId="715"/>
            <ac:picMk id="7" creationId="{D83C6908-31E3-4E74-A615-16B72AE60173}"/>
          </ac:picMkLst>
        </pc:picChg>
      </pc:sldChg>
      <pc:sldChg chg="addSp delSp modSp mod">
        <pc:chgData name="Shayan Taheri" userId="db77177fc251fe83" providerId="LiveId" clId="{DDA3162D-70AE-4F9B-8757-FD33461DA23F}" dt="2023-01-31T18:22:39.938" v="713" actId="207"/>
        <pc:sldMkLst>
          <pc:docMk/>
          <pc:sldMk cId="2524140958" sldId="716"/>
        </pc:sldMkLst>
        <pc:spChg chg="mod">
          <ac:chgData name="Shayan Taheri" userId="db77177fc251fe83" providerId="LiveId" clId="{DDA3162D-70AE-4F9B-8757-FD33461DA23F}" dt="2023-01-31T18:22:39.938" v="713" actId="207"/>
          <ac:spMkLst>
            <pc:docMk/>
            <pc:sldMk cId="2524140958" sldId="716"/>
            <ac:spMk id="5" creationId="{A9D384C0-E421-4382-9803-E02C71D3A8BE}"/>
          </ac:spMkLst>
        </pc:spChg>
        <pc:spChg chg="mod">
          <ac:chgData name="Shayan Taheri" userId="db77177fc251fe83" providerId="LiveId" clId="{DDA3162D-70AE-4F9B-8757-FD33461DA23F}" dt="2023-01-30T15:47:56.332" v="203"/>
          <ac:spMkLst>
            <pc:docMk/>
            <pc:sldMk cId="2524140958" sldId="716"/>
            <ac:spMk id="6" creationId="{A937AE5F-AFBC-4605-A65D-33B0009384F4}"/>
          </ac:spMkLst>
        </pc:spChg>
        <pc:spChg chg="del">
          <ac:chgData name="Shayan Taheri" userId="db77177fc251fe83" providerId="LiveId" clId="{DDA3162D-70AE-4F9B-8757-FD33461DA23F}" dt="2023-01-30T17:05:34.266" v="210" actId="478"/>
          <ac:spMkLst>
            <pc:docMk/>
            <pc:sldMk cId="2524140958" sldId="716"/>
            <ac:spMk id="8" creationId="{B789B9A7-A415-4FDF-8C84-1165FE6F818E}"/>
          </ac:spMkLst>
        </pc:spChg>
        <pc:spChg chg="mod">
          <ac:chgData name="Shayan Taheri" userId="db77177fc251fe83" providerId="LiveId" clId="{DDA3162D-70AE-4F9B-8757-FD33461DA23F}" dt="2023-01-30T17:06:42.179" v="234" actId="1035"/>
          <ac:spMkLst>
            <pc:docMk/>
            <pc:sldMk cId="2524140958" sldId="716"/>
            <ac:spMk id="9" creationId="{6428FA00-EE03-4310-BC62-CDA8AE097FE1}"/>
          </ac:spMkLst>
        </pc:spChg>
        <pc:picChg chg="del">
          <ac:chgData name="Shayan Taheri" userId="db77177fc251fe83" providerId="LiveId" clId="{DDA3162D-70AE-4F9B-8757-FD33461DA23F}" dt="2023-01-30T15:52:28.763" v="204" actId="478"/>
          <ac:picMkLst>
            <pc:docMk/>
            <pc:sldMk cId="2524140958" sldId="716"/>
            <ac:picMk id="3" creationId="{6B3CA353-8376-4EBD-A56E-9E4861290252}"/>
          </ac:picMkLst>
        </pc:picChg>
        <pc:picChg chg="del mod">
          <ac:chgData name="Shayan Taheri" userId="db77177fc251fe83" providerId="LiveId" clId="{DDA3162D-70AE-4F9B-8757-FD33461DA23F}" dt="2023-01-30T17:05:31.339" v="209" actId="478"/>
          <ac:picMkLst>
            <pc:docMk/>
            <pc:sldMk cId="2524140958" sldId="716"/>
            <ac:picMk id="7" creationId="{D83C6908-31E3-4E74-A615-16B72AE60173}"/>
          </ac:picMkLst>
        </pc:picChg>
        <pc:picChg chg="add mod">
          <ac:chgData name="Shayan Taheri" userId="db77177fc251fe83" providerId="LiveId" clId="{DDA3162D-70AE-4F9B-8757-FD33461DA23F}" dt="2023-01-30T17:06:42.179" v="234" actId="1035"/>
          <ac:picMkLst>
            <pc:docMk/>
            <pc:sldMk cId="2524140958" sldId="716"/>
            <ac:picMk id="10" creationId="{CCCA4AB4-9E7B-4F1F-94E7-B032DB724FF8}"/>
          </ac:picMkLst>
        </pc:picChg>
      </pc:sldChg>
      <pc:sldChg chg="addSp delSp modSp mod">
        <pc:chgData name="Shayan Taheri" userId="db77177fc251fe83" providerId="LiveId" clId="{DDA3162D-70AE-4F9B-8757-FD33461DA23F}" dt="2023-01-31T18:23:26.377" v="733" actId="207"/>
        <pc:sldMkLst>
          <pc:docMk/>
          <pc:sldMk cId="2345078700" sldId="717"/>
        </pc:sldMkLst>
        <pc:spChg chg="mod">
          <ac:chgData name="Shayan Taheri" userId="db77177fc251fe83" providerId="LiveId" clId="{DDA3162D-70AE-4F9B-8757-FD33461DA23F}" dt="2023-01-31T18:23:26.377" v="733" actId="207"/>
          <ac:spMkLst>
            <pc:docMk/>
            <pc:sldMk cId="2345078700" sldId="717"/>
            <ac:spMk id="5" creationId="{A9D384C0-E421-4382-9803-E02C71D3A8BE}"/>
          </ac:spMkLst>
        </pc:spChg>
        <pc:spChg chg="mod">
          <ac:chgData name="Shayan Taheri" userId="db77177fc251fe83" providerId="LiveId" clId="{DDA3162D-70AE-4F9B-8757-FD33461DA23F}" dt="2023-01-30T17:07:17.311" v="235"/>
          <ac:spMkLst>
            <pc:docMk/>
            <pc:sldMk cId="2345078700" sldId="717"/>
            <ac:spMk id="6" creationId="{A937AE5F-AFBC-4605-A65D-33B0009384F4}"/>
          </ac:spMkLst>
        </pc:spChg>
        <pc:spChg chg="mod">
          <ac:chgData name="Shayan Taheri" userId="db77177fc251fe83" providerId="LiveId" clId="{DDA3162D-70AE-4F9B-8757-FD33461DA23F}" dt="2023-01-30T17:10:35.209" v="306" actId="1035"/>
          <ac:spMkLst>
            <pc:docMk/>
            <pc:sldMk cId="2345078700" sldId="717"/>
            <ac:spMk id="9" creationId="{6428FA00-EE03-4310-BC62-CDA8AE097FE1}"/>
          </ac:spMkLst>
        </pc:spChg>
        <pc:spChg chg="add mod">
          <ac:chgData name="Shayan Taheri" userId="db77177fc251fe83" providerId="LiveId" clId="{DDA3162D-70AE-4F9B-8757-FD33461DA23F}" dt="2023-01-30T17:10:30.820" v="292" actId="14100"/>
          <ac:spMkLst>
            <pc:docMk/>
            <pc:sldMk cId="2345078700" sldId="717"/>
            <ac:spMk id="11" creationId="{4BCFF050-9D60-4BA4-A5BF-783C3C6D00D8}"/>
          </ac:spMkLst>
        </pc:spChg>
        <pc:picChg chg="add mod">
          <ac:chgData name="Shayan Taheri" userId="db77177fc251fe83" providerId="LiveId" clId="{DDA3162D-70AE-4F9B-8757-FD33461DA23F}" dt="2023-01-30T17:08:14.366" v="255" actId="1076"/>
          <ac:picMkLst>
            <pc:docMk/>
            <pc:sldMk cId="2345078700" sldId="717"/>
            <ac:picMk id="3" creationId="{5C1A9EDD-37CA-451E-A977-642FDB755D9F}"/>
          </ac:picMkLst>
        </pc:picChg>
        <pc:picChg chg="add mod">
          <ac:chgData name="Shayan Taheri" userId="db77177fc251fe83" providerId="LiveId" clId="{DDA3162D-70AE-4F9B-8757-FD33461DA23F}" dt="2023-01-30T17:09:54.196" v="288" actId="1038"/>
          <ac:picMkLst>
            <pc:docMk/>
            <pc:sldMk cId="2345078700" sldId="717"/>
            <ac:picMk id="8" creationId="{23AF9353-B949-4440-92CE-B6630F7B6618}"/>
          </ac:picMkLst>
        </pc:picChg>
        <pc:picChg chg="del">
          <ac:chgData name="Shayan Taheri" userId="db77177fc251fe83" providerId="LiveId" clId="{DDA3162D-70AE-4F9B-8757-FD33461DA23F}" dt="2023-01-30T17:08:09.030" v="252" actId="478"/>
          <ac:picMkLst>
            <pc:docMk/>
            <pc:sldMk cId="2345078700" sldId="717"/>
            <ac:picMk id="10" creationId="{CCCA4AB4-9E7B-4F1F-94E7-B032DB724FF8}"/>
          </ac:picMkLst>
        </pc:picChg>
      </pc:sldChg>
      <pc:sldChg chg="addSp delSp modSp mod">
        <pc:chgData name="Shayan Taheri" userId="db77177fc251fe83" providerId="LiveId" clId="{DDA3162D-70AE-4F9B-8757-FD33461DA23F}" dt="2023-01-31T18:24:00.309" v="737" actId="115"/>
        <pc:sldMkLst>
          <pc:docMk/>
          <pc:sldMk cId="4110435372" sldId="718"/>
        </pc:sldMkLst>
        <pc:spChg chg="mod">
          <ac:chgData name="Shayan Taheri" userId="db77177fc251fe83" providerId="LiveId" clId="{DDA3162D-70AE-4F9B-8757-FD33461DA23F}" dt="2023-01-31T18:24:00.309" v="737" actId="115"/>
          <ac:spMkLst>
            <pc:docMk/>
            <pc:sldMk cId="4110435372" sldId="718"/>
            <ac:spMk id="5" creationId="{A9D384C0-E421-4382-9803-E02C71D3A8BE}"/>
          </ac:spMkLst>
        </pc:spChg>
        <pc:spChg chg="mod">
          <ac:chgData name="Shayan Taheri" userId="db77177fc251fe83" providerId="LiveId" clId="{DDA3162D-70AE-4F9B-8757-FD33461DA23F}" dt="2023-01-30T17:22:22.391" v="308"/>
          <ac:spMkLst>
            <pc:docMk/>
            <pc:sldMk cId="4110435372" sldId="718"/>
            <ac:spMk id="6" creationId="{A937AE5F-AFBC-4605-A65D-33B0009384F4}"/>
          </ac:spMkLst>
        </pc:spChg>
        <pc:spChg chg="mod">
          <ac:chgData name="Shayan Taheri" userId="db77177fc251fe83" providerId="LiveId" clId="{DDA3162D-70AE-4F9B-8757-FD33461DA23F}" dt="2023-01-30T17:25:27.675" v="380" actId="122"/>
          <ac:spMkLst>
            <pc:docMk/>
            <pc:sldMk cId="4110435372" sldId="718"/>
            <ac:spMk id="9" creationId="{6428FA00-EE03-4310-BC62-CDA8AE097FE1}"/>
          </ac:spMkLst>
        </pc:spChg>
        <pc:spChg chg="mod">
          <ac:chgData name="Shayan Taheri" userId="db77177fc251fe83" providerId="LiveId" clId="{DDA3162D-70AE-4F9B-8757-FD33461DA23F}" dt="2023-01-30T17:29:47.843" v="397" actId="1035"/>
          <ac:spMkLst>
            <pc:docMk/>
            <pc:sldMk cId="4110435372" sldId="718"/>
            <ac:spMk id="11" creationId="{4BCFF050-9D60-4BA4-A5BF-783C3C6D00D8}"/>
          </ac:spMkLst>
        </pc:spChg>
        <pc:picChg chg="del">
          <ac:chgData name="Shayan Taheri" userId="db77177fc251fe83" providerId="LiveId" clId="{DDA3162D-70AE-4F9B-8757-FD33461DA23F}" dt="2023-01-30T17:23:02.492" v="309" actId="478"/>
          <ac:picMkLst>
            <pc:docMk/>
            <pc:sldMk cId="4110435372" sldId="718"/>
            <ac:picMk id="3" creationId="{5C1A9EDD-37CA-451E-A977-642FDB755D9F}"/>
          </ac:picMkLst>
        </pc:picChg>
        <pc:picChg chg="add mod">
          <ac:chgData name="Shayan Taheri" userId="db77177fc251fe83" providerId="LiveId" clId="{DDA3162D-70AE-4F9B-8757-FD33461DA23F}" dt="2023-01-30T17:23:30.335" v="336" actId="1037"/>
          <ac:picMkLst>
            <pc:docMk/>
            <pc:sldMk cId="4110435372" sldId="718"/>
            <ac:picMk id="7" creationId="{D30F003E-F583-4CA5-A997-0EBAF6325431}"/>
          </ac:picMkLst>
        </pc:picChg>
        <pc:picChg chg="del">
          <ac:chgData name="Shayan Taheri" userId="db77177fc251fe83" providerId="LiveId" clId="{DDA3162D-70AE-4F9B-8757-FD33461DA23F}" dt="2023-01-30T17:24:23.987" v="339" actId="478"/>
          <ac:picMkLst>
            <pc:docMk/>
            <pc:sldMk cId="4110435372" sldId="718"/>
            <ac:picMk id="8" creationId="{23AF9353-B949-4440-92CE-B6630F7B6618}"/>
          </ac:picMkLst>
        </pc:picChg>
        <pc:picChg chg="add mod">
          <ac:chgData name="Shayan Taheri" userId="db77177fc251fe83" providerId="LiveId" clId="{DDA3162D-70AE-4F9B-8757-FD33461DA23F}" dt="2023-01-30T17:29:55.918" v="399" actId="1035"/>
          <ac:picMkLst>
            <pc:docMk/>
            <pc:sldMk cId="4110435372" sldId="718"/>
            <ac:picMk id="12" creationId="{1DB59E41-121F-48A1-BA04-0EC992D85798}"/>
          </ac:picMkLst>
        </pc:picChg>
      </pc:sldChg>
      <pc:sldChg chg="addSp delSp modSp mod">
        <pc:chgData name="Shayan Taheri" userId="db77177fc251fe83" providerId="LiveId" clId="{DDA3162D-70AE-4F9B-8757-FD33461DA23F}" dt="2023-01-31T18:24:15.983" v="740" actId="207"/>
        <pc:sldMkLst>
          <pc:docMk/>
          <pc:sldMk cId="3225234714" sldId="719"/>
        </pc:sldMkLst>
        <pc:spChg chg="mod">
          <ac:chgData name="Shayan Taheri" userId="db77177fc251fe83" providerId="LiveId" clId="{DDA3162D-70AE-4F9B-8757-FD33461DA23F}" dt="2023-01-31T18:24:15.983" v="740" actId="207"/>
          <ac:spMkLst>
            <pc:docMk/>
            <pc:sldMk cId="3225234714" sldId="719"/>
            <ac:spMk id="5" creationId="{A9D384C0-E421-4382-9803-E02C71D3A8BE}"/>
          </ac:spMkLst>
        </pc:spChg>
        <pc:spChg chg="mod">
          <ac:chgData name="Shayan Taheri" userId="db77177fc251fe83" providerId="LiveId" clId="{DDA3162D-70AE-4F9B-8757-FD33461DA23F}" dt="2023-01-30T17:30:22.355" v="400"/>
          <ac:spMkLst>
            <pc:docMk/>
            <pc:sldMk cId="3225234714" sldId="719"/>
            <ac:spMk id="6" creationId="{A937AE5F-AFBC-4605-A65D-33B0009384F4}"/>
          </ac:spMkLst>
        </pc:spChg>
        <pc:spChg chg="mod">
          <ac:chgData name="Shayan Taheri" userId="db77177fc251fe83" providerId="LiveId" clId="{DDA3162D-70AE-4F9B-8757-FD33461DA23F}" dt="2023-01-30T17:33:37.718" v="500" actId="1038"/>
          <ac:spMkLst>
            <pc:docMk/>
            <pc:sldMk cId="3225234714" sldId="719"/>
            <ac:spMk id="9" creationId="{6428FA00-EE03-4310-BC62-CDA8AE097FE1}"/>
          </ac:spMkLst>
        </pc:spChg>
        <pc:spChg chg="mod">
          <ac:chgData name="Shayan Taheri" userId="db77177fc251fe83" providerId="LiveId" clId="{DDA3162D-70AE-4F9B-8757-FD33461DA23F}" dt="2023-01-30T17:34:19.333" v="518" actId="1037"/>
          <ac:spMkLst>
            <pc:docMk/>
            <pc:sldMk cId="3225234714" sldId="719"/>
            <ac:spMk id="11" creationId="{4BCFF050-9D60-4BA4-A5BF-783C3C6D00D8}"/>
          </ac:spMkLst>
        </pc:spChg>
        <pc:picChg chg="add mod">
          <ac:chgData name="Shayan Taheri" userId="db77177fc251fe83" providerId="LiveId" clId="{DDA3162D-70AE-4F9B-8757-FD33461DA23F}" dt="2023-01-30T17:31:32.269" v="417" actId="1076"/>
          <ac:picMkLst>
            <pc:docMk/>
            <pc:sldMk cId="3225234714" sldId="719"/>
            <ac:picMk id="3" creationId="{F3D8DD64-1A5D-4C16-BFD3-0201D6699BF2}"/>
          </ac:picMkLst>
        </pc:picChg>
        <pc:picChg chg="del">
          <ac:chgData name="Shayan Taheri" userId="db77177fc251fe83" providerId="LiveId" clId="{DDA3162D-70AE-4F9B-8757-FD33461DA23F}" dt="2023-01-30T17:31:12.322" v="401" actId="478"/>
          <ac:picMkLst>
            <pc:docMk/>
            <pc:sldMk cId="3225234714" sldId="719"/>
            <ac:picMk id="7" creationId="{D30F003E-F583-4CA5-A997-0EBAF6325431}"/>
          </ac:picMkLst>
        </pc:picChg>
        <pc:picChg chg="add mod">
          <ac:chgData name="Shayan Taheri" userId="db77177fc251fe83" providerId="LiveId" clId="{DDA3162D-70AE-4F9B-8757-FD33461DA23F}" dt="2023-01-30T17:34:26.844" v="520" actId="1036"/>
          <ac:picMkLst>
            <pc:docMk/>
            <pc:sldMk cId="3225234714" sldId="719"/>
            <ac:picMk id="10" creationId="{A373E744-C10A-4EC2-B880-F85CCBDD6E4D}"/>
          </ac:picMkLst>
        </pc:picChg>
        <pc:picChg chg="del">
          <ac:chgData name="Shayan Taheri" userId="db77177fc251fe83" providerId="LiveId" clId="{DDA3162D-70AE-4F9B-8757-FD33461DA23F}" dt="2023-01-30T17:32:39.609" v="422" actId="478"/>
          <ac:picMkLst>
            <pc:docMk/>
            <pc:sldMk cId="3225234714" sldId="719"/>
            <ac:picMk id="12" creationId="{1DB59E41-121F-48A1-BA04-0EC992D85798}"/>
          </ac:picMkLst>
        </pc:picChg>
      </pc:sldChg>
      <pc:sldChg chg="addSp delSp modSp mod">
        <pc:chgData name="Shayan Taheri" userId="db77177fc251fe83" providerId="LiveId" clId="{DDA3162D-70AE-4F9B-8757-FD33461DA23F}" dt="2023-01-31T18:25:00.539" v="761" actId="1036"/>
        <pc:sldMkLst>
          <pc:docMk/>
          <pc:sldMk cId="3234160700" sldId="720"/>
        </pc:sldMkLst>
        <pc:spChg chg="mod">
          <ac:chgData name="Shayan Taheri" userId="db77177fc251fe83" providerId="LiveId" clId="{DDA3162D-70AE-4F9B-8757-FD33461DA23F}" dt="2023-01-31T18:24:38.580" v="744" actId="207"/>
          <ac:spMkLst>
            <pc:docMk/>
            <pc:sldMk cId="3234160700" sldId="720"/>
            <ac:spMk id="5" creationId="{A9D384C0-E421-4382-9803-E02C71D3A8BE}"/>
          </ac:spMkLst>
        </pc:spChg>
        <pc:spChg chg="mod">
          <ac:chgData name="Shayan Taheri" userId="db77177fc251fe83" providerId="LiveId" clId="{DDA3162D-70AE-4F9B-8757-FD33461DA23F}" dt="2023-01-30T17:42:07.566" v="531"/>
          <ac:spMkLst>
            <pc:docMk/>
            <pc:sldMk cId="3234160700" sldId="720"/>
            <ac:spMk id="6" creationId="{A937AE5F-AFBC-4605-A65D-33B0009384F4}"/>
          </ac:spMkLst>
        </pc:spChg>
        <pc:spChg chg="mod">
          <ac:chgData name="Shayan Taheri" userId="db77177fc251fe83" providerId="LiveId" clId="{DDA3162D-70AE-4F9B-8757-FD33461DA23F}" dt="2023-01-30T17:52:19.853" v="561" actId="1037"/>
          <ac:spMkLst>
            <pc:docMk/>
            <pc:sldMk cId="3234160700" sldId="720"/>
            <ac:spMk id="9" creationId="{6428FA00-EE03-4310-BC62-CDA8AE097FE1}"/>
          </ac:spMkLst>
        </pc:spChg>
        <pc:spChg chg="del">
          <ac:chgData name="Shayan Taheri" userId="db77177fc251fe83" providerId="LiveId" clId="{DDA3162D-70AE-4F9B-8757-FD33461DA23F}" dt="2023-01-30T17:51:24.698" v="537" actId="478"/>
          <ac:spMkLst>
            <pc:docMk/>
            <pc:sldMk cId="3234160700" sldId="720"/>
            <ac:spMk id="11" creationId="{4BCFF050-9D60-4BA4-A5BF-783C3C6D00D8}"/>
          </ac:spMkLst>
        </pc:spChg>
        <pc:picChg chg="del">
          <ac:chgData name="Shayan Taheri" userId="db77177fc251fe83" providerId="LiveId" clId="{DDA3162D-70AE-4F9B-8757-FD33461DA23F}" dt="2023-01-30T17:42:58.988" v="532" actId="478"/>
          <ac:picMkLst>
            <pc:docMk/>
            <pc:sldMk cId="3234160700" sldId="720"/>
            <ac:picMk id="3" creationId="{F3D8DD64-1A5D-4C16-BFD3-0201D6699BF2}"/>
          </ac:picMkLst>
        </pc:picChg>
        <pc:picChg chg="add mod">
          <ac:chgData name="Shayan Taheri" userId="db77177fc251fe83" providerId="LiveId" clId="{DDA3162D-70AE-4F9B-8757-FD33461DA23F}" dt="2023-01-31T18:25:00.539" v="761" actId="1036"/>
          <ac:picMkLst>
            <pc:docMk/>
            <pc:sldMk cId="3234160700" sldId="720"/>
            <ac:picMk id="7" creationId="{862D4E59-B3C1-40C9-9972-E2986D3E0146}"/>
          </ac:picMkLst>
        </pc:picChg>
        <pc:picChg chg="del">
          <ac:chgData name="Shayan Taheri" userId="db77177fc251fe83" providerId="LiveId" clId="{DDA3162D-70AE-4F9B-8757-FD33461DA23F}" dt="2023-01-30T17:51:25.971" v="538" actId="478"/>
          <ac:picMkLst>
            <pc:docMk/>
            <pc:sldMk cId="3234160700" sldId="720"/>
            <ac:picMk id="10" creationId="{A373E744-C10A-4EC2-B880-F85CCBDD6E4D}"/>
          </ac:picMkLst>
        </pc:picChg>
      </pc:sldChg>
      <pc:sldChg chg="addSp delSp modSp mod">
        <pc:chgData name="Shayan Taheri" userId="db77177fc251fe83" providerId="LiveId" clId="{DDA3162D-70AE-4F9B-8757-FD33461DA23F}" dt="2023-01-31T18:25:45.280" v="767" actId="207"/>
        <pc:sldMkLst>
          <pc:docMk/>
          <pc:sldMk cId="3529784231" sldId="721"/>
        </pc:sldMkLst>
        <pc:spChg chg="mod">
          <ac:chgData name="Shayan Taheri" userId="db77177fc251fe83" providerId="LiveId" clId="{DDA3162D-70AE-4F9B-8757-FD33461DA23F}" dt="2023-01-31T18:25:45.280" v="767" actId="207"/>
          <ac:spMkLst>
            <pc:docMk/>
            <pc:sldMk cId="3529784231" sldId="721"/>
            <ac:spMk id="5" creationId="{A9D384C0-E421-4382-9803-E02C71D3A8BE}"/>
          </ac:spMkLst>
        </pc:spChg>
        <pc:spChg chg="mod">
          <ac:chgData name="Shayan Taheri" userId="db77177fc251fe83" providerId="LiveId" clId="{DDA3162D-70AE-4F9B-8757-FD33461DA23F}" dt="2023-01-30T17:52:46.340" v="562"/>
          <ac:spMkLst>
            <pc:docMk/>
            <pc:sldMk cId="3529784231" sldId="721"/>
            <ac:spMk id="6" creationId="{A937AE5F-AFBC-4605-A65D-33B0009384F4}"/>
          </ac:spMkLst>
        </pc:spChg>
        <pc:spChg chg="del">
          <ac:chgData name="Shayan Taheri" userId="db77177fc251fe83" providerId="LiveId" clId="{DDA3162D-70AE-4F9B-8757-FD33461DA23F}" dt="2023-01-30T17:54:05.794" v="567" actId="478"/>
          <ac:spMkLst>
            <pc:docMk/>
            <pc:sldMk cId="3529784231" sldId="721"/>
            <ac:spMk id="9" creationId="{6428FA00-EE03-4310-BC62-CDA8AE097FE1}"/>
          </ac:spMkLst>
        </pc:spChg>
        <pc:spChg chg="add mod">
          <ac:chgData name="Shayan Taheri" userId="db77177fc251fe83" providerId="LiveId" clId="{DDA3162D-70AE-4F9B-8757-FD33461DA23F}" dt="2023-01-30T17:59:14.013" v="641" actId="1036"/>
          <ac:spMkLst>
            <pc:docMk/>
            <pc:sldMk cId="3529784231" sldId="721"/>
            <ac:spMk id="11" creationId="{5FFC9917-DE7A-4DE8-B78D-13806F526A2F}"/>
          </ac:spMkLst>
        </pc:spChg>
        <pc:spChg chg="add mod">
          <ac:chgData name="Shayan Taheri" userId="db77177fc251fe83" providerId="LiveId" clId="{DDA3162D-70AE-4F9B-8757-FD33461DA23F}" dt="2023-01-30T17:59:25.957" v="645" actId="1038"/>
          <ac:spMkLst>
            <pc:docMk/>
            <pc:sldMk cId="3529784231" sldId="721"/>
            <ac:spMk id="12" creationId="{9C1D8BF7-AB42-4535-8076-C16FC89290A5}"/>
          </ac:spMkLst>
        </pc:spChg>
        <pc:picChg chg="add mod">
          <ac:chgData name="Shayan Taheri" userId="db77177fc251fe83" providerId="LiveId" clId="{DDA3162D-70AE-4F9B-8757-FD33461DA23F}" dt="2023-01-30T17:59:09.164" v="639" actId="1035"/>
          <ac:picMkLst>
            <pc:docMk/>
            <pc:sldMk cId="3529784231" sldId="721"/>
            <ac:picMk id="3" creationId="{127A0DAD-4907-473C-9BB9-3B35E30FFDE0}"/>
          </ac:picMkLst>
        </pc:picChg>
        <pc:picChg chg="del">
          <ac:chgData name="Shayan Taheri" userId="db77177fc251fe83" providerId="LiveId" clId="{DDA3162D-70AE-4F9B-8757-FD33461DA23F}" dt="2023-01-30T17:53:23.794" v="563" actId="478"/>
          <ac:picMkLst>
            <pc:docMk/>
            <pc:sldMk cId="3529784231" sldId="721"/>
            <ac:picMk id="7" creationId="{862D4E59-B3C1-40C9-9972-E2986D3E0146}"/>
          </ac:picMkLst>
        </pc:picChg>
        <pc:picChg chg="add mod">
          <ac:chgData name="Shayan Taheri" userId="db77177fc251fe83" providerId="LiveId" clId="{DDA3162D-70AE-4F9B-8757-FD33461DA23F}" dt="2023-01-30T17:59:25.957" v="645" actId="1038"/>
          <ac:picMkLst>
            <pc:docMk/>
            <pc:sldMk cId="3529784231" sldId="721"/>
            <ac:picMk id="10" creationId="{3232218E-934A-4BA8-9C5E-69B891B05C71}"/>
          </ac:picMkLst>
        </pc:picChg>
      </pc:sldChg>
      <pc:sldChg chg="addSp delSp modSp mod">
        <pc:chgData name="Shayan Taheri" userId="db77177fc251fe83" providerId="LiveId" clId="{DDA3162D-70AE-4F9B-8757-FD33461DA23F}" dt="2023-01-31T18:26:38.487" v="777" actId="115"/>
        <pc:sldMkLst>
          <pc:docMk/>
          <pc:sldMk cId="259384436" sldId="722"/>
        </pc:sldMkLst>
        <pc:spChg chg="mod">
          <ac:chgData name="Shayan Taheri" userId="db77177fc251fe83" providerId="LiveId" clId="{DDA3162D-70AE-4F9B-8757-FD33461DA23F}" dt="2023-01-31T18:26:38.487" v="777" actId="115"/>
          <ac:spMkLst>
            <pc:docMk/>
            <pc:sldMk cId="259384436" sldId="722"/>
            <ac:spMk id="5" creationId="{A9D384C0-E421-4382-9803-E02C71D3A8BE}"/>
          </ac:spMkLst>
        </pc:spChg>
        <pc:spChg chg="mod">
          <ac:chgData name="Shayan Taheri" userId="db77177fc251fe83" providerId="LiveId" clId="{DDA3162D-70AE-4F9B-8757-FD33461DA23F}" dt="2023-01-30T17:59:44.690" v="646"/>
          <ac:spMkLst>
            <pc:docMk/>
            <pc:sldMk cId="259384436" sldId="722"/>
            <ac:spMk id="6" creationId="{A937AE5F-AFBC-4605-A65D-33B0009384F4}"/>
          </ac:spMkLst>
        </pc:spChg>
        <pc:spChg chg="mod">
          <ac:chgData name="Shayan Taheri" userId="db77177fc251fe83" providerId="LiveId" clId="{DDA3162D-70AE-4F9B-8757-FD33461DA23F}" dt="2023-01-30T18:00:53.821" v="657" actId="1035"/>
          <ac:spMkLst>
            <pc:docMk/>
            <pc:sldMk cId="259384436" sldId="722"/>
            <ac:spMk id="11" creationId="{5FFC9917-DE7A-4DE8-B78D-13806F526A2F}"/>
          </ac:spMkLst>
        </pc:spChg>
        <pc:spChg chg="mod">
          <ac:chgData name="Shayan Taheri" userId="db77177fc251fe83" providerId="LiveId" clId="{DDA3162D-70AE-4F9B-8757-FD33461DA23F}" dt="2023-01-30T18:03:00.772" v="665" actId="1038"/>
          <ac:spMkLst>
            <pc:docMk/>
            <pc:sldMk cId="259384436" sldId="722"/>
            <ac:spMk id="12" creationId="{9C1D8BF7-AB42-4535-8076-C16FC89290A5}"/>
          </ac:spMkLst>
        </pc:spChg>
        <pc:picChg chg="del">
          <ac:chgData name="Shayan Taheri" userId="db77177fc251fe83" providerId="LiveId" clId="{DDA3162D-70AE-4F9B-8757-FD33461DA23F}" dt="2023-01-30T18:00:26.725" v="647" actId="478"/>
          <ac:picMkLst>
            <pc:docMk/>
            <pc:sldMk cId="259384436" sldId="722"/>
            <ac:picMk id="3" creationId="{127A0DAD-4907-473C-9BB9-3B35E30FFDE0}"/>
          </ac:picMkLst>
        </pc:picChg>
        <pc:picChg chg="add mod">
          <ac:chgData name="Shayan Taheri" userId="db77177fc251fe83" providerId="LiveId" clId="{DDA3162D-70AE-4F9B-8757-FD33461DA23F}" dt="2023-01-30T18:00:33.486" v="649" actId="1076"/>
          <ac:picMkLst>
            <pc:docMk/>
            <pc:sldMk cId="259384436" sldId="722"/>
            <ac:picMk id="7" creationId="{1DBC1C22-FE94-442D-A9DE-09D0D98BA1E7}"/>
          </ac:picMkLst>
        </pc:picChg>
        <pc:picChg chg="add mod">
          <ac:chgData name="Shayan Taheri" userId="db77177fc251fe83" providerId="LiveId" clId="{DDA3162D-70AE-4F9B-8757-FD33461DA23F}" dt="2023-01-30T18:03:00.772" v="665" actId="1038"/>
          <ac:picMkLst>
            <pc:docMk/>
            <pc:sldMk cId="259384436" sldId="722"/>
            <ac:picMk id="9" creationId="{F1B50077-61F4-4A4E-AB9F-4BC6639732F7}"/>
          </ac:picMkLst>
        </pc:picChg>
        <pc:picChg chg="del">
          <ac:chgData name="Shayan Taheri" userId="db77177fc251fe83" providerId="LiveId" clId="{DDA3162D-70AE-4F9B-8757-FD33461DA23F}" dt="2023-01-30T18:02:25.433" v="658" actId="478"/>
          <ac:picMkLst>
            <pc:docMk/>
            <pc:sldMk cId="259384436" sldId="722"/>
            <ac:picMk id="10" creationId="{3232218E-934A-4BA8-9C5E-69B891B05C71}"/>
          </ac:picMkLst>
        </pc:picChg>
      </pc:sldChg>
    </pc:docChg>
  </pc:docChgLst>
  <pc:docChgLst>
    <pc:chgData name="Shayan Taheri" userId="db77177fc251fe83" providerId="LiveId" clId="{E74B76B1-66F7-421C-B81B-1718487FC46B}"/>
    <pc:docChg chg="undo custSel delSld modSld">
      <pc:chgData name="Shayan Taheri" userId="db77177fc251fe83" providerId="LiveId" clId="{E74B76B1-66F7-421C-B81B-1718487FC46B}" dt="2022-11-13T00:15:00.741" v="620" actId="20577"/>
      <pc:docMkLst>
        <pc:docMk/>
      </pc:docMkLst>
      <pc:sldChg chg="del">
        <pc:chgData name="Shayan Taheri" userId="db77177fc251fe83" providerId="LiveId" clId="{E74B76B1-66F7-421C-B81B-1718487FC46B}" dt="2022-11-12T22:01:39.460" v="348" actId="47"/>
        <pc:sldMkLst>
          <pc:docMk/>
          <pc:sldMk cId="0" sldId="277"/>
        </pc:sldMkLst>
      </pc:sldChg>
      <pc:sldChg chg="del">
        <pc:chgData name="Shayan Taheri" userId="db77177fc251fe83" providerId="LiveId" clId="{E74B76B1-66F7-421C-B81B-1718487FC46B}" dt="2022-11-12T21:09:22.024" v="70" actId="47"/>
        <pc:sldMkLst>
          <pc:docMk/>
          <pc:sldMk cId="0" sldId="629"/>
        </pc:sldMkLst>
      </pc:sldChg>
      <pc:sldChg chg="modSp del mod">
        <pc:chgData name="Shayan Taheri" userId="db77177fc251fe83" providerId="LiveId" clId="{E74B76B1-66F7-421C-B81B-1718487FC46B}" dt="2022-11-12T22:03:52.552" v="376" actId="1035"/>
        <pc:sldMkLst>
          <pc:docMk/>
          <pc:sldMk cId="2659761735" sldId="634"/>
        </pc:sldMkLst>
        <pc:picChg chg="mod">
          <ac:chgData name="Shayan Taheri" userId="db77177fc251fe83" providerId="LiveId" clId="{E74B76B1-66F7-421C-B81B-1718487FC46B}" dt="2022-11-12T22:03:52.552" v="376" actId="1035"/>
          <ac:picMkLst>
            <pc:docMk/>
            <pc:sldMk cId="2659761735" sldId="634"/>
            <ac:picMk id="5" creationId="{5B5AFB51-D576-4EAA-B235-D0D5B693E3C1}"/>
          </ac:picMkLst>
        </pc:picChg>
      </pc:sldChg>
      <pc:sldChg chg="modSp del mod">
        <pc:chgData name="Shayan Taheri" userId="db77177fc251fe83" providerId="LiveId" clId="{E74B76B1-66F7-421C-B81B-1718487FC46B}" dt="2022-11-12T22:04:25.622" v="408" actId="1076"/>
        <pc:sldMkLst>
          <pc:docMk/>
          <pc:sldMk cId="1552935663" sldId="635"/>
        </pc:sldMkLst>
        <pc:picChg chg="mod">
          <ac:chgData name="Shayan Taheri" userId="db77177fc251fe83" providerId="LiveId" clId="{E74B76B1-66F7-421C-B81B-1718487FC46B}" dt="2022-11-12T22:04:25.622" v="408" actId="1076"/>
          <ac:picMkLst>
            <pc:docMk/>
            <pc:sldMk cId="1552935663" sldId="635"/>
            <ac:picMk id="3" creationId="{EDF0DC7C-2A42-4382-8746-B9E70BF3BE7B}"/>
          </ac:picMkLst>
        </pc:picChg>
      </pc:sldChg>
      <pc:sldChg chg="modSp del mod">
        <pc:chgData name="Shayan Taheri" userId="db77177fc251fe83" providerId="LiveId" clId="{E74B76B1-66F7-421C-B81B-1718487FC46B}" dt="2022-11-12T22:04:50.332" v="412" actId="1036"/>
        <pc:sldMkLst>
          <pc:docMk/>
          <pc:sldMk cId="2014532569" sldId="636"/>
        </pc:sldMkLst>
        <pc:picChg chg="mod">
          <ac:chgData name="Shayan Taheri" userId="db77177fc251fe83" providerId="LiveId" clId="{E74B76B1-66F7-421C-B81B-1718487FC46B}" dt="2022-11-12T22:04:50.332" v="412" actId="1036"/>
          <ac:picMkLst>
            <pc:docMk/>
            <pc:sldMk cId="2014532569" sldId="636"/>
            <ac:picMk id="3" creationId="{4E659623-510A-47A1-9EB4-0483DD418B02}"/>
          </ac:picMkLst>
        </pc:picChg>
      </pc:sldChg>
      <pc:sldChg chg="modSp del mod">
        <pc:chgData name="Shayan Taheri" userId="db77177fc251fe83" providerId="LiveId" clId="{E74B76B1-66F7-421C-B81B-1718487FC46B}" dt="2022-11-12T22:05:31.633" v="431" actId="1076"/>
        <pc:sldMkLst>
          <pc:docMk/>
          <pc:sldMk cId="2539427442" sldId="637"/>
        </pc:sldMkLst>
        <pc:picChg chg="mod">
          <ac:chgData name="Shayan Taheri" userId="db77177fc251fe83" providerId="LiveId" clId="{E74B76B1-66F7-421C-B81B-1718487FC46B}" dt="2022-11-12T22:05:31.633" v="431" actId="1076"/>
          <ac:picMkLst>
            <pc:docMk/>
            <pc:sldMk cId="2539427442" sldId="637"/>
            <ac:picMk id="3" creationId="{A4B619F0-F43E-4F06-ACDD-93E8649A664D}"/>
          </ac:picMkLst>
        </pc:picChg>
      </pc:sldChg>
      <pc:sldChg chg="addSp delSp modSp mod">
        <pc:chgData name="Shayan Taheri" userId="db77177fc251fe83" providerId="LiveId" clId="{E74B76B1-66F7-421C-B81B-1718487FC46B}" dt="2022-11-13T00:15:00.741" v="620" actId="20577"/>
        <pc:sldMkLst>
          <pc:docMk/>
          <pc:sldMk cId="4069137485" sldId="640"/>
        </pc:sldMkLst>
        <pc:spChg chg="mod">
          <ac:chgData name="Shayan Taheri" userId="db77177fc251fe83" providerId="LiveId" clId="{E74B76B1-66F7-421C-B81B-1718487FC46B}" dt="2022-11-12T22:06:05.620" v="441" actId="1037"/>
          <ac:spMkLst>
            <pc:docMk/>
            <pc:sldMk cId="4069137485" sldId="640"/>
            <ac:spMk id="2" creationId="{2C1E5479-506D-FCA9-57C5-37688500400B}"/>
          </ac:spMkLst>
        </pc:spChg>
        <pc:spChg chg="del mod">
          <ac:chgData name="Shayan Taheri" userId="db77177fc251fe83" providerId="LiveId" clId="{E74B76B1-66F7-421C-B81B-1718487FC46B}" dt="2022-11-12T22:06:56.223" v="443" actId="478"/>
          <ac:spMkLst>
            <pc:docMk/>
            <pc:sldMk cId="4069137485" sldId="640"/>
            <ac:spMk id="3" creationId="{D6D4618B-BC00-0A86-EA68-00DD47909992}"/>
          </ac:spMkLst>
        </pc:spChg>
        <pc:spChg chg="add del mod">
          <ac:chgData name="Shayan Taheri" userId="db77177fc251fe83" providerId="LiveId" clId="{E74B76B1-66F7-421C-B81B-1718487FC46B}" dt="2022-11-12T22:06:58.151" v="444" actId="478"/>
          <ac:spMkLst>
            <pc:docMk/>
            <pc:sldMk cId="4069137485" sldId="640"/>
            <ac:spMk id="6" creationId="{D0A0DD74-53F8-4922-86C4-090F4E4CFC15}"/>
          </ac:spMkLst>
        </pc:spChg>
        <pc:spChg chg="add mod">
          <ac:chgData name="Shayan Taheri" userId="db77177fc251fe83" providerId="LiveId" clId="{E74B76B1-66F7-421C-B81B-1718487FC46B}" dt="2022-11-13T00:15:00.741" v="620" actId="20577"/>
          <ac:spMkLst>
            <pc:docMk/>
            <pc:sldMk cId="4069137485" sldId="640"/>
            <ac:spMk id="7" creationId="{42B4F3E7-50D4-44E0-9BF1-2C3769C1EBB9}"/>
          </ac:spMkLst>
        </pc:spChg>
      </pc:sldChg>
      <pc:sldChg chg="modSp mod">
        <pc:chgData name="Shayan Taheri" userId="db77177fc251fe83" providerId="LiveId" clId="{E74B76B1-66F7-421C-B81B-1718487FC46B}" dt="2022-11-12T21:09:06.939" v="69" actId="20577"/>
        <pc:sldMkLst>
          <pc:docMk/>
          <pc:sldMk cId="1190291277" sldId="641"/>
        </pc:sldMkLst>
        <pc:spChg chg="mod">
          <ac:chgData name="Shayan Taheri" userId="db77177fc251fe83" providerId="LiveId" clId="{E74B76B1-66F7-421C-B81B-1718487FC46B}" dt="2022-11-12T21:09:06.939" v="69" actId="20577"/>
          <ac:spMkLst>
            <pc:docMk/>
            <pc:sldMk cId="1190291277" sldId="641"/>
            <ac:spMk id="2" creationId="{EDC8D00F-8591-0C31-33BA-F8B624D4C5BE}"/>
          </ac:spMkLst>
        </pc:spChg>
        <pc:spChg chg="mod">
          <ac:chgData name="Shayan Taheri" userId="db77177fc251fe83" providerId="LiveId" clId="{E74B76B1-66F7-421C-B81B-1718487FC46B}" dt="2022-11-12T21:08:19.407" v="55" actId="1035"/>
          <ac:spMkLst>
            <pc:docMk/>
            <pc:sldMk cId="1190291277" sldId="641"/>
            <ac:spMk id="3" creationId="{97B42F8E-5A1D-3157-416A-A528BF2027B7}"/>
          </ac:spMkLst>
        </pc:spChg>
      </pc:sldChg>
      <pc:sldChg chg="del">
        <pc:chgData name="Shayan Taheri" userId="db77177fc251fe83" providerId="LiveId" clId="{E74B76B1-66F7-421C-B81B-1718487FC46B}" dt="2022-11-12T21:53:21.139" v="186" actId="47"/>
        <pc:sldMkLst>
          <pc:docMk/>
          <pc:sldMk cId="681408763" sldId="642"/>
        </pc:sldMkLst>
      </pc:sldChg>
      <pc:sldChg chg="addSp delSp modSp mod delAnim">
        <pc:chgData name="Shayan Taheri" userId="db77177fc251fe83" providerId="LiveId" clId="{E74B76B1-66F7-421C-B81B-1718487FC46B}" dt="2022-11-12T22:01:07.236" v="347" actId="1035"/>
        <pc:sldMkLst>
          <pc:docMk/>
          <pc:sldMk cId="0" sldId="643"/>
        </pc:sldMkLst>
        <pc:spChg chg="add del mod">
          <ac:chgData name="Shayan Taheri" userId="db77177fc251fe83" providerId="LiveId" clId="{E74B76B1-66F7-421C-B81B-1718487FC46B}" dt="2022-11-12T21:40:25.381" v="98" actId="478"/>
          <ac:spMkLst>
            <pc:docMk/>
            <pc:sldMk cId="0" sldId="643"/>
            <ac:spMk id="3" creationId="{55FD113A-B937-444F-A7CA-028FEBDAFF0D}"/>
          </ac:spMkLst>
        </pc:spChg>
        <pc:spChg chg="del">
          <ac:chgData name="Shayan Taheri" userId="db77177fc251fe83" providerId="LiveId" clId="{E74B76B1-66F7-421C-B81B-1718487FC46B}" dt="2022-11-12T21:40:29.648" v="99" actId="478"/>
          <ac:spMkLst>
            <pc:docMk/>
            <pc:sldMk cId="0" sldId="643"/>
            <ac:spMk id="4" creationId="{7DC6603C-27F4-4BAC-9D6E-AB3AFF2EA0A5}"/>
          </ac:spMkLst>
        </pc:spChg>
        <pc:spChg chg="add mod">
          <ac:chgData name="Shayan Taheri" userId="db77177fc251fe83" providerId="LiveId" clId="{E74B76B1-66F7-421C-B81B-1718487FC46B}" dt="2022-11-12T22:01:07.236" v="347" actId="1035"/>
          <ac:spMkLst>
            <pc:docMk/>
            <pc:sldMk cId="0" sldId="643"/>
            <ac:spMk id="10" creationId="{B0C2E405-EA2D-47E1-9EF8-43B112A3B38E}"/>
          </ac:spMkLst>
        </pc:spChg>
        <pc:spChg chg="add mod">
          <ac:chgData name="Shayan Taheri" userId="db77177fc251fe83" providerId="LiveId" clId="{E74B76B1-66F7-421C-B81B-1718487FC46B}" dt="2022-11-12T22:00:04.175" v="328" actId="1038"/>
          <ac:spMkLst>
            <pc:docMk/>
            <pc:sldMk cId="0" sldId="643"/>
            <ac:spMk id="11" creationId="{E190D1CF-3A29-41B4-8A74-0C85A194748A}"/>
          </ac:spMkLst>
        </pc:spChg>
        <pc:spChg chg="mod">
          <ac:chgData name="Shayan Taheri" userId="db77177fc251fe83" providerId="LiveId" clId="{E74B76B1-66F7-421C-B81B-1718487FC46B}" dt="2022-11-12T21:58:27.860" v="313" actId="20577"/>
          <ac:spMkLst>
            <pc:docMk/>
            <pc:sldMk cId="0" sldId="643"/>
            <ac:spMk id="13314" creationId="{855F0622-0AA0-4188-8560-F5AB8096BA14}"/>
          </ac:spMkLst>
        </pc:spChg>
        <pc:spChg chg="del mod">
          <ac:chgData name="Shayan Taheri" userId="db77177fc251fe83" providerId="LiveId" clId="{E74B76B1-66F7-421C-B81B-1718487FC46B}" dt="2022-11-12T21:40:21.725" v="97" actId="478"/>
          <ac:spMkLst>
            <pc:docMk/>
            <pc:sldMk cId="0" sldId="643"/>
            <ac:spMk id="16388" creationId="{EC32C691-A591-438D-88B6-BA6A26290574}"/>
          </ac:spMkLst>
        </pc:spChg>
        <pc:picChg chg="add mod">
          <ac:chgData name="Shayan Taheri" userId="db77177fc251fe83" providerId="LiveId" clId="{E74B76B1-66F7-421C-B81B-1718487FC46B}" dt="2022-11-12T21:59:50.419" v="324" actId="1076"/>
          <ac:picMkLst>
            <pc:docMk/>
            <pc:sldMk cId="0" sldId="643"/>
            <ac:picMk id="6" creationId="{D8FFAEAC-9035-41C1-A84E-993CF7150C63}"/>
          </ac:picMkLst>
        </pc:picChg>
      </pc:sldChg>
      <pc:sldChg chg="del">
        <pc:chgData name="Shayan Taheri" userId="db77177fc251fe83" providerId="LiveId" clId="{E74B76B1-66F7-421C-B81B-1718487FC46B}" dt="2022-11-12T21:38:15.841" v="71"/>
        <pc:sldMkLst>
          <pc:docMk/>
          <pc:sldMk cId="2703351738" sldId="643"/>
        </pc:sldMkLst>
      </pc:sldChg>
    </pc:docChg>
  </pc:docChgLst>
  <pc:docChgLst>
    <pc:chgData name="Shayan Taheri" userId="db77177fc251fe83" providerId="LiveId" clId="{E414776F-3A52-460E-8FC4-8C6F38FB8EE4}"/>
    <pc:docChg chg="undo custSel delSld modSld">
      <pc:chgData name="Shayan Taheri" userId="db77177fc251fe83" providerId="LiveId" clId="{E414776F-3A52-460E-8FC4-8C6F38FB8EE4}" dt="2022-11-20T19:32:47.908" v="4199" actId="20577"/>
      <pc:docMkLst>
        <pc:docMk/>
      </pc:docMkLst>
      <pc:sldChg chg="del">
        <pc:chgData name="Shayan Taheri" userId="db77177fc251fe83" providerId="LiveId" clId="{E414776F-3A52-460E-8FC4-8C6F38FB8EE4}" dt="2022-11-20T01:32:24.193" v="3225" actId="47"/>
        <pc:sldMkLst>
          <pc:docMk/>
          <pc:sldMk cId="0" sldId="276"/>
        </pc:sldMkLst>
      </pc:sldChg>
      <pc:sldChg chg="del">
        <pc:chgData name="Shayan Taheri" userId="db77177fc251fe83" providerId="LiveId" clId="{E414776F-3A52-460E-8FC4-8C6F38FB8EE4}" dt="2022-11-20T01:32:20.848" v="3222" actId="47"/>
        <pc:sldMkLst>
          <pc:docMk/>
          <pc:sldMk cId="0" sldId="279"/>
        </pc:sldMkLst>
      </pc:sldChg>
      <pc:sldChg chg="del">
        <pc:chgData name="Shayan Taheri" userId="db77177fc251fe83" providerId="LiveId" clId="{E414776F-3A52-460E-8FC4-8C6F38FB8EE4}" dt="2022-11-20T01:32:21.342" v="3223" actId="47"/>
        <pc:sldMkLst>
          <pc:docMk/>
          <pc:sldMk cId="0" sldId="280"/>
        </pc:sldMkLst>
      </pc:sldChg>
      <pc:sldChg chg="del">
        <pc:chgData name="Shayan Taheri" userId="db77177fc251fe83" providerId="LiveId" clId="{E414776F-3A52-460E-8FC4-8C6F38FB8EE4}" dt="2022-11-20T01:32:21.833" v="3224" actId="47"/>
        <pc:sldMkLst>
          <pc:docMk/>
          <pc:sldMk cId="0" sldId="283"/>
        </pc:sldMkLst>
      </pc:sldChg>
      <pc:sldChg chg="del">
        <pc:chgData name="Shayan Taheri" userId="db77177fc251fe83" providerId="LiveId" clId="{E414776F-3A52-460E-8FC4-8C6F38FB8EE4}" dt="2022-11-20T01:32:24.950" v="3226" actId="47"/>
        <pc:sldMkLst>
          <pc:docMk/>
          <pc:sldMk cId="0" sldId="291"/>
        </pc:sldMkLst>
      </pc:sldChg>
      <pc:sldChg chg="del">
        <pc:chgData name="Shayan Taheri" userId="db77177fc251fe83" providerId="LiveId" clId="{E414776F-3A52-460E-8FC4-8C6F38FB8EE4}" dt="2022-11-20T06:11:30.186" v="4176" actId="47"/>
        <pc:sldMkLst>
          <pc:docMk/>
          <pc:sldMk cId="2659761735" sldId="634"/>
        </pc:sldMkLst>
      </pc:sldChg>
      <pc:sldChg chg="modSp del mod">
        <pc:chgData name="Shayan Taheri" userId="db77177fc251fe83" providerId="LiveId" clId="{E414776F-3A52-460E-8FC4-8C6F38FB8EE4}" dt="2022-11-20T06:08:59.827" v="4108" actId="47"/>
        <pc:sldMkLst>
          <pc:docMk/>
          <pc:sldMk cId="4069137485" sldId="640"/>
        </pc:sldMkLst>
        <pc:spChg chg="mod">
          <ac:chgData name="Shayan Taheri" userId="db77177fc251fe83" providerId="LiveId" clId="{E414776F-3A52-460E-8FC4-8C6F38FB8EE4}" dt="2022-11-20T05:57:55.154" v="4059" actId="20577"/>
          <ac:spMkLst>
            <pc:docMk/>
            <pc:sldMk cId="4069137485" sldId="640"/>
            <ac:spMk id="7" creationId="{42B4F3E7-50D4-44E0-9BF1-2C3769C1EBB9}"/>
          </ac:spMkLst>
        </pc:spChg>
      </pc:sldChg>
      <pc:sldChg chg="modSp mod">
        <pc:chgData name="Shayan Taheri" userId="db77177fc251fe83" providerId="LiveId" clId="{E414776F-3A52-460E-8FC4-8C6F38FB8EE4}" dt="2022-11-19T14:16:16.285" v="40" actId="20577"/>
        <pc:sldMkLst>
          <pc:docMk/>
          <pc:sldMk cId="1190291277" sldId="641"/>
        </pc:sldMkLst>
        <pc:spChg chg="mod">
          <ac:chgData name="Shayan Taheri" userId="db77177fc251fe83" providerId="LiveId" clId="{E414776F-3A52-460E-8FC4-8C6F38FB8EE4}" dt="2022-11-19T14:16:16.285" v="40" actId="20577"/>
          <ac:spMkLst>
            <pc:docMk/>
            <pc:sldMk cId="1190291277" sldId="641"/>
            <ac:spMk id="2" creationId="{EDC8D00F-8591-0C31-33BA-F8B624D4C5BE}"/>
          </ac:spMkLst>
        </pc:spChg>
      </pc:sldChg>
      <pc:sldChg chg="del">
        <pc:chgData name="Shayan Taheri" userId="db77177fc251fe83" providerId="LiveId" clId="{E414776F-3A52-460E-8FC4-8C6F38FB8EE4}" dt="2022-11-20T01:32:27.253" v="3227" actId="47"/>
        <pc:sldMkLst>
          <pc:docMk/>
          <pc:sldMk cId="45260170" sldId="644"/>
        </pc:sldMkLst>
      </pc:sldChg>
      <pc:sldChg chg="del">
        <pc:chgData name="Shayan Taheri" userId="db77177fc251fe83" providerId="LiveId" clId="{E414776F-3A52-460E-8FC4-8C6F38FB8EE4}" dt="2022-11-20T01:32:28.976" v="3228" actId="47"/>
        <pc:sldMkLst>
          <pc:docMk/>
          <pc:sldMk cId="1176218238" sldId="647"/>
        </pc:sldMkLst>
      </pc:sldChg>
      <pc:sldChg chg="del">
        <pc:chgData name="Shayan Taheri" userId="db77177fc251fe83" providerId="LiveId" clId="{E414776F-3A52-460E-8FC4-8C6F38FB8EE4}" dt="2022-11-20T06:11:39.855" v="4178" actId="47"/>
        <pc:sldMkLst>
          <pc:docMk/>
          <pc:sldMk cId="2667468895" sldId="648"/>
        </pc:sldMkLst>
      </pc:sldChg>
      <pc:sldChg chg="del">
        <pc:chgData name="Shayan Taheri" userId="db77177fc251fe83" providerId="LiveId" clId="{E414776F-3A52-460E-8FC4-8C6F38FB8EE4}" dt="2022-11-20T06:11:25.474" v="4173" actId="47"/>
        <pc:sldMkLst>
          <pc:docMk/>
          <pc:sldMk cId="19949481" sldId="649"/>
        </pc:sldMkLst>
      </pc:sldChg>
      <pc:sldChg chg="del">
        <pc:chgData name="Shayan Taheri" userId="db77177fc251fe83" providerId="LiveId" clId="{E414776F-3A52-460E-8FC4-8C6F38FB8EE4}" dt="2022-11-20T06:11:26.592" v="4174" actId="47"/>
        <pc:sldMkLst>
          <pc:docMk/>
          <pc:sldMk cId="1328619617" sldId="650"/>
        </pc:sldMkLst>
      </pc:sldChg>
      <pc:sldChg chg="del">
        <pc:chgData name="Shayan Taheri" userId="db77177fc251fe83" providerId="LiveId" clId="{E414776F-3A52-460E-8FC4-8C6F38FB8EE4}" dt="2022-11-20T06:11:28.197" v="4175" actId="47"/>
        <pc:sldMkLst>
          <pc:docMk/>
          <pc:sldMk cId="1060228711" sldId="651"/>
        </pc:sldMkLst>
      </pc:sldChg>
      <pc:sldChg chg="del">
        <pc:chgData name="Shayan Taheri" userId="db77177fc251fe83" providerId="LiveId" clId="{E414776F-3A52-460E-8FC4-8C6F38FB8EE4}" dt="2022-11-20T06:11:37.854" v="4177" actId="47"/>
        <pc:sldMkLst>
          <pc:docMk/>
          <pc:sldMk cId="333082675" sldId="652"/>
        </pc:sldMkLst>
      </pc:sldChg>
      <pc:sldChg chg="modSp del mod">
        <pc:chgData name="Shayan Taheri" userId="db77177fc251fe83" providerId="LiveId" clId="{E414776F-3A52-460E-8FC4-8C6F38FB8EE4}" dt="2022-11-20T06:11:41.846" v="4179" actId="47"/>
        <pc:sldMkLst>
          <pc:docMk/>
          <pc:sldMk cId="2612580984" sldId="653"/>
        </pc:sldMkLst>
        <pc:spChg chg="mod">
          <ac:chgData name="Shayan Taheri" userId="db77177fc251fe83" providerId="LiveId" clId="{E414776F-3A52-460E-8FC4-8C6F38FB8EE4}" dt="2022-11-20T06:10:42.619" v="4170" actId="20577"/>
          <ac:spMkLst>
            <pc:docMk/>
            <pc:sldMk cId="2612580984" sldId="653"/>
            <ac:spMk id="14338" creationId="{7ED9F1B8-8A50-4239-BAC6-5EB1B3D37733}"/>
          </ac:spMkLst>
        </pc:spChg>
      </pc:sldChg>
      <pc:sldChg chg="del">
        <pc:chgData name="Shayan Taheri" userId="db77177fc251fe83" providerId="LiveId" clId="{E414776F-3A52-460E-8FC4-8C6F38FB8EE4}" dt="2022-11-20T01:53:58.324" v="4032" actId="47"/>
        <pc:sldMkLst>
          <pc:docMk/>
          <pc:sldMk cId="3453016432" sldId="654"/>
        </pc:sldMkLst>
      </pc:sldChg>
      <pc:sldChg chg="addSp delSp modSp mod">
        <pc:chgData name="Shayan Taheri" userId="db77177fc251fe83" providerId="LiveId" clId="{E414776F-3A52-460E-8FC4-8C6F38FB8EE4}" dt="2022-11-20T00:13:25.750" v="2115" actId="1035"/>
        <pc:sldMkLst>
          <pc:docMk/>
          <pc:sldMk cId="410589373" sldId="655"/>
        </pc:sldMkLst>
        <pc:spChg chg="mod">
          <ac:chgData name="Shayan Taheri" userId="db77177fc251fe83" providerId="LiveId" clId="{E414776F-3A52-460E-8FC4-8C6F38FB8EE4}" dt="2022-11-19T14:24:06.372" v="70" actId="20577"/>
          <ac:spMkLst>
            <pc:docMk/>
            <pc:sldMk cId="410589373" sldId="655"/>
            <ac:spMk id="4" creationId="{9CD17A90-9051-48BA-A2FB-F13163EFC8FE}"/>
          </ac:spMkLst>
        </pc:spChg>
        <pc:spChg chg="del">
          <ac:chgData name="Shayan Taheri" userId="db77177fc251fe83" providerId="LiveId" clId="{E414776F-3A52-460E-8FC4-8C6F38FB8EE4}" dt="2022-11-19T14:38:49.231" v="103" actId="478"/>
          <ac:spMkLst>
            <pc:docMk/>
            <pc:sldMk cId="410589373" sldId="655"/>
            <ac:spMk id="5" creationId="{8D3D418F-9EFE-4C7C-83CD-184966BA6907}"/>
          </ac:spMkLst>
        </pc:spChg>
        <pc:spChg chg="del">
          <ac:chgData name="Shayan Taheri" userId="db77177fc251fe83" providerId="LiveId" clId="{E414776F-3A52-460E-8FC4-8C6F38FB8EE4}" dt="2022-11-19T14:38:49.231" v="103" actId="478"/>
          <ac:spMkLst>
            <pc:docMk/>
            <pc:sldMk cId="410589373" sldId="655"/>
            <ac:spMk id="27" creationId="{5BB0645A-97F6-4512-9DC9-A67A424FD2CF}"/>
          </ac:spMkLst>
        </pc:spChg>
        <pc:spChg chg="del">
          <ac:chgData name="Shayan Taheri" userId="db77177fc251fe83" providerId="LiveId" clId="{E414776F-3A52-460E-8FC4-8C6F38FB8EE4}" dt="2022-11-19T14:38:49.231" v="103" actId="478"/>
          <ac:spMkLst>
            <pc:docMk/>
            <pc:sldMk cId="410589373" sldId="655"/>
            <ac:spMk id="28" creationId="{2814425E-215F-402C-894A-2034063C80D0}"/>
          </ac:spMkLst>
        </pc:spChg>
        <pc:spChg chg="add mod">
          <ac:chgData name="Shayan Taheri" userId="db77177fc251fe83" providerId="LiveId" clId="{E414776F-3A52-460E-8FC4-8C6F38FB8EE4}" dt="2022-11-19T18:02:12.510" v="736" actId="207"/>
          <ac:spMkLst>
            <pc:docMk/>
            <pc:sldMk cId="410589373" sldId="655"/>
            <ac:spMk id="29" creationId="{7031DD84-DEC4-47FE-9F84-E714A4E7BC4C}"/>
          </ac:spMkLst>
        </pc:spChg>
        <pc:spChg chg="add mod">
          <ac:chgData name="Shayan Taheri" userId="db77177fc251fe83" providerId="LiveId" clId="{E414776F-3A52-460E-8FC4-8C6F38FB8EE4}" dt="2022-11-19T18:02:17.641" v="737" actId="207"/>
          <ac:spMkLst>
            <pc:docMk/>
            <pc:sldMk cId="410589373" sldId="655"/>
            <ac:spMk id="30" creationId="{F389D67D-9B8E-4AE7-8E29-20170A9C28A5}"/>
          </ac:spMkLst>
        </pc:spChg>
        <pc:spChg chg="add del mod">
          <ac:chgData name="Shayan Taheri" userId="db77177fc251fe83" providerId="LiveId" clId="{E414776F-3A52-460E-8FC4-8C6F38FB8EE4}" dt="2022-11-19T17:48:15.732" v="418" actId="478"/>
          <ac:spMkLst>
            <pc:docMk/>
            <pc:sldMk cId="410589373" sldId="655"/>
            <ac:spMk id="31" creationId="{9B00C921-9499-4FA2-83B7-3FA78403AC73}"/>
          </ac:spMkLst>
        </pc:spChg>
        <pc:spChg chg="add mod">
          <ac:chgData name="Shayan Taheri" userId="db77177fc251fe83" providerId="LiveId" clId="{E414776F-3A52-460E-8FC4-8C6F38FB8EE4}" dt="2022-11-19T18:02:23.055" v="738" actId="207"/>
          <ac:spMkLst>
            <pc:docMk/>
            <pc:sldMk cId="410589373" sldId="655"/>
            <ac:spMk id="32" creationId="{3979D880-0A33-4AA8-A6D6-EB2C4BD6EEF5}"/>
          </ac:spMkLst>
        </pc:spChg>
        <pc:spChg chg="add mod">
          <ac:chgData name="Shayan Taheri" userId="db77177fc251fe83" providerId="LiveId" clId="{E414776F-3A52-460E-8FC4-8C6F38FB8EE4}" dt="2022-11-19T17:58:52.808" v="664" actId="1038"/>
          <ac:spMkLst>
            <pc:docMk/>
            <pc:sldMk cId="410589373" sldId="655"/>
            <ac:spMk id="33" creationId="{B2FCBF10-049F-4EFD-8835-C19A02659DCF}"/>
          </ac:spMkLst>
        </pc:spChg>
        <pc:spChg chg="add mod">
          <ac:chgData name="Shayan Taheri" userId="db77177fc251fe83" providerId="LiveId" clId="{E414776F-3A52-460E-8FC4-8C6F38FB8EE4}" dt="2022-11-19T17:58:05.185" v="654" actId="1076"/>
          <ac:spMkLst>
            <pc:docMk/>
            <pc:sldMk cId="410589373" sldId="655"/>
            <ac:spMk id="34" creationId="{68D4D81D-DD26-4CED-9739-220B04BDCE91}"/>
          </ac:spMkLst>
        </pc:spChg>
        <pc:spChg chg="add mod">
          <ac:chgData name="Shayan Taheri" userId="db77177fc251fe83" providerId="LiveId" clId="{E414776F-3A52-460E-8FC4-8C6F38FB8EE4}" dt="2022-11-19T17:52:24.413" v="524" actId="1036"/>
          <ac:spMkLst>
            <pc:docMk/>
            <pc:sldMk cId="410589373" sldId="655"/>
            <ac:spMk id="38" creationId="{68D15134-49AA-4FC4-829D-C0E12D7B5596}"/>
          </ac:spMkLst>
        </pc:spChg>
        <pc:spChg chg="add mod">
          <ac:chgData name="Shayan Taheri" userId="db77177fc251fe83" providerId="LiveId" clId="{E414776F-3A52-460E-8FC4-8C6F38FB8EE4}" dt="2022-11-19T17:52:04.486" v="519" actId="1036"/>
          <ac:spMkLst>
            <pc:docMk/>
            <pc:sldMk cId="410589373" sldId="655"/>
            <ac:spMk id="40" creationId="{6F2C8D0F-145C-40F2-B46D-86C23411E41A}"/>
          </ac:spMkLst>
        </pc:spChg>
        <pc:spChg chg="add mod">
          <ac:chgData name="Shayan Taheri" userId="db77177fc251fe83" providerId="LiveId" clId="{E414776F-3A52-460E-8FC4-8C6F38FB8EE4}" dt="2022-11-20T00:12:58.778" v="2103" actId="1038"/>
          <ac:spMkLst>
            <pc:docMk/>
            <pc:sldMk cId="410589373" sldId="655"/>
            <ac:spMk id="42" creationId="{45070789-2FF7-4539-9735-B05B344692B1}"/>
          </ac:spMkLst>
        </pc:spChg>
        <pc:spChg chg="mod">
          <ac:chgData name="Shayan Taheri" userId="db77177fc251fe83" providerId="LiveId" clId="{E414776F-3A52-460E-8FC4-8C6F38FB8EE4}" dt="2022-11-19T18:04:32.231" v="767" actId="12"/>
          <ac:spMkLst>
            <pc:docMk/>
            <pc:sldMk cId="410589373" sldId="655"/>
            <ac:spMk id="30723" creationId="{08800432-9E4B-4A59-84D0-64F9869B439C}"/>
          </ac:spMkLst>
        </pc:spChg>
        <pc:grpChg chg="del">
          <ac:chgData name="Shayan Taheri" userId="db77177fc251fe83" providerId="LiveId" clId="{E414776F-3A52-460E-8FC4-8C6F38FB8EE4}" dt="2022-11-19T14:38:49.231" v="103" actId="478"/>
          <ac:grpSpMkLst>
            <pc:docMk/>
            <pc:sldMk cId="410589373" sldId="655"/>
            <ac:grpSpMk id="6" creationId="{8BD815DB-D46E-4FD6-BE66-0200AE88B17E}"/>
          </ac:grpSpMkLst>
        </pc:grpChg>
        <pc:picChg chg="add mod">
          <ac:chgData name="Shayan Taheri" userId="db77177fc251fe83" providerId="LiveId" clId="{E414776F-3A52-460E-8FC4-8C6F38FB8EE4}" dt="2022-11-19T17:52:47.228" v="527" actId="1076"/>
          <ac:picMkLst>
            <pc:docMk/>
            <pc:sldMk cId="410589373" sldId="655"/>
            <ac:picMk id="3" creationId="{A5D62157-5698-4AF1-9301-7C5824C89ECA}"/>
          </ac:picMkLst>
        </pc:picChg>
        <pc:picChg chg="add mod">
          <ac:chgData name="Shayan Taheri" userId="db77177fc251fe83" providerId="LiveId" clId="{E414776F-3A52-460E-8FC4-8C6F38FB8EE4}" dt="2022-11-20T00:12:58.778" v="2103" actId="1038"/>
          <ac:picMkLst>
            <pc:docMk/>
            <pc:sldMk cId="410589373" sldId="655"/>
            <ac:picMk id="36" creationId="{E31AD0FD-10A1-4AA8-A6AA-5F433F7BECB9}"/>
          </ac:picMkLst>
        </pc:picChg>
        <pc:picChg chg="add mod">
          <ac:chgData name="Shayan Taheri" userId="db77177fc251fe83" providerId="LiveId" clId="{E414776F-3A52-460E-8FC4-8C6F38FB8EE4}" dt="2022-11-20T00:13:25.750" v="2115" actId="1035"/>
          <ac:picMkLst>
            <pc:docMk/>
            <pc:sldMk cId="410589373" sldId="655"/>
            <ac:picMk id="1026" creationId="{E420F121-2900-4926-8BCD-F1CA5F924B7E}"/>
          </ac:picMkLst>
        </pc:picChg>
      </pc:sldChg>
      <pc:sldChg chg="addSp delSp modSp mod">
        <pc:chgData name="Shayan Taheri" userId="db77177fc251fe83" providerId="LiveId" clId="{E414776F-3A52-460E-8FC4-8C6F38FB8EE4}" dt="2022-11-19T20:20:13.042" v="1098" actId="1038"/>
        <pc:sldMkLst>
          <pc:docMk/>
          <pc:sldMk cId="61061239" sldId="656"/>
        </pc:sldMkLst>
        <pc:spChg chg="mod">
          <ac:chgData name="Shayan Taheri" userId="db77177fc251fe83" providerId="LiveId" clId="{E414776F-3A52-460E-8FC4-8C6F38FB8EE4}" dt="2022-11-19T19:54:45.963" v="1027" actId="20577"/>
          <ac:spMkLst>
            <pc:docMk/>
            <pc:sldMk cId="61061239" sldId="656"/>
            <ac:spMk id="4" creationId="{9CD17A90-9051-48BA-A2FB-F13163EFC8FE}"/>
          </ac:spMkLst>
        </pc:spChg>
        <pc:spChg chg="mod">
          <ac:chgData name="Shayan Taheri" userId="db77177fc251fe83" providerId="LiveId" clId="{E414776F-3A52-460E-8FC4-8C6F38FB8EE4}" dt="2022-11-19T20:19:23.566" v="1079" actId="1038"/>
          <ac:spMkLst>
            <pc:docMk/>
            <pc:sldMk cId="61061239" sldId="656"/>
            <ac:spMk id="29" creationId="{7031DD84-DEC4-47FE-9F84-E714A4E7BC4C}"/>
          </ac:spMkLst>
        </pc:spChg>
        <pc:spChg chg="mod">
          <ac:chgData name="Shayan Taheri" userId="db77177fc251fe83" providerId="LiveId" clId="{E414776F-3A52-460E-8FC4-8C6F38FB8EE4}" dt="2022-11-19T20:19:23.566" v="1079" actId="1038"/>
          <ac:spMkLst>
            <pc:docMk/>
            <pc:sldMk cId="61061239" sldId="656"/>
            <ac:spMk id="30" creationId="{F389D67D-9B8E-4AE7-8E29-20170A9C28A5}"/>
          </ac:spMkLst>
        </pc:spChg>
        <pc:spChg chg="mod">
          <ac:chgData name="Shayan Taheri" userId="db77177fc251fe83" providerId="LiveId" clId="{E414776F-3A52-460E-8FC4-8C6F38FB8EE4}" dt="2022-11-19T20:19:23.566" v="1079" actId="1038"/>
          <ac:spMkLst>
            <pc:docMk/>
            <pc:sldMk cId="61061239" sldId="656"/>
            <ac:spMk id="32" creationId="{3979D880-0A33-4AA8-A6D6-EB2C4BD6EEF5}"/>
          </ac:spMkLst>
        </pc:spChg>
        <pc:spChg chg="mod">
          <ac:chgData name="Shayan Taheri" userId="db77177fc251fe83" providerId="LiveId" clId="{E414776F-3A52-460E-8FC4-8C6F38FB8EE4}" dt="2022-11-19T20:19:23.566" v="1079" actId="1038"/>
          <ac:spMkLst>
            <pc:docMk/>
            <pc:sldMk cId="61061239" sldId="656"/>
            <ac:spMk id="33" creationId="{B2FCBF10-049F-4EFD-8835-C19A02659DCF}"/>
          </ac:spMkLst>
        </pc:spChg>
        <pc:spChg chg="mod">
          <ac:chgData name="Shayan Taheri" userId="db77177fc251fe83" providerId="LiveId" clId="{E414776F-3A52-460E-8FC4-8C6F38FB8EE4}" dt="2022-11-19T20:19:23.566" v="1079" actId="1038"/>
          <ac:spMkLst>
            <pc:docMk/>
            <pc:sldMk cId="61061239" sldId="656"/>
            <ac:spMk id="34" creationId="{68D4D81D-DD26-4CED-9739-220B04BDCE91}"/>
          </ac:spMkLst>
        </pc:spChg>
        <pc:spChg chg="mod">
          <ac:chgData name="Shayan Taheri" userId="db77177fc251fe83" providerId="LiveId" clId="{E414776F-3A52-460E-8FC4-8C6F38FB8EE4}" dt="2022-11-19T20:19:23.566" v="1079" actId="1038"/>
          <ac:spMkLst>
            <pc:docMk/>
            <pc:sldMk cId="61061239" sldId="656"/>
            <ac:spMk id="38" creationId="{68D15134-49AA-4FC4-829D-C0E12D7B5596}"/>
          </ac:spMkLst>
        </pc:spChg>
        <pc:spChg chg="del">
          <ac:chgData name="Shayan Taheri" userId="db77177fc251fe83" providerId="LiveId" clId="{E414776F-3A52-460E-8FC4-8C6F38FB8EE4}" dt="2022-11-19T18:05:11.857" v="782" actId="478"/>
          <ac:spMkLst>
            <pc:docMk/>
            <pc:sldMk cId="61061239" sldId="656"/>
            <ac:spMk id="40" creationId="{6F2C8D0F-145C-40F2-B46D-86C23411E41A}"/>
          </ac:spMkLst>
        </pc:spChg>
        <pc:spChg chg="del">
          <ac:chgData name="Shayan Taheri" userId="db77177fc251fe83" providerId="LiveId" clId="{E414776F-3A52-460E-8FC4-8C6F38FB8EE4}" dt="2022-11-19T17:55:15.192" v="557" actId="478"/>
          <ac:spMkLst>
            <pc:docMk/>
            <pc:sldMk cId="61061239" sldId="656"/>
            <ac:spMk id="42" creationId="{45070789-2FF7-4539-9735-B05B344692B1}"/>
          </ac:spMkLst>
        </pc:spChg>
        <pc:spChg chg="mod">
          <ac:chgData name="Shayan Taheri" userId="db77177fc251fe83" providerId="LiveId" clId="{E414776F-3A52-460E-8FC4-8C6F38FB8EE4}" dt="2022-11-19T18:14:17.597" v="1012"/>
          <ac:spMkLst>
            <pc:docMk/>
            <pc:sldMk cId="61061239" sldId="656"/>
            <ac:spMk id="30723" creationId="{08800432-9E4B-4A59-84D0-64F9869B439C}"/>
          </ac:spMkLst>
        </pc:spChg>
        <pc:picChg chg="del">
          <ac:chgData name="Shayan Taheri" userId="db77177fc251fe83" providerId="LiveId" clId="{E414776F-3A52-460E-8FC4-8C6F38FB8EE4}" dt="2022-11-19T18:05:08.131" v="781" actId="478"/>
          <ac:picMkLst>
            <pc:docMk/>
            <pc:sldMk cId="61061239" sldId="656"/>
            <ac:picMk id="3" creationId="{A5D62157-5698-4AF1-9301-7C5824C89ECA}"/>
          </ac:picMkLst>
        </pc:picChg>
        <pc:picChg chg="add mod">
          <ac:chgData name="Shayan Taheri" userId="db77177fc251fe83" providerId="LiveId" clId="{E414776F-3A52-460E-8FC4-8C6F38FB8EE4}" dt="2022-11-19T20:20:07.983" v="1096" actId="1076"/>
          <ac:picMkLst>
            <pc:docMk/>
            <pc:sldMk cId="61061239" sldId="656"/>
            <ac:picMk id="5" creationId="{76B17E4A-B8B3-47A6-B81B-04394F5028AC}"/>
          </ac:picMkLst>
        </pc:picChg>
        <pc:picChg chg="add mod">
          <ac:chgData name="Shayan Taheri" userId="db77177fc251fe83" providerId="LiveId" clId="{E414776F-3A52-460E-8FC4-8C6F38FB8EE4}" dt="2022-11-19T20:20:13.042" v="1098" actId="1038"/>
          <ac:picMkLst>
            <pc:docMk/>
            <pc:sldMk cId="61061239" sldId="656"/>
            <ac:picMk id="7" creationId="{AEA1F113-1FDC-45E7-8CEC-E87F71875520}"/>
          </ac:picMkLst>
        </pc:picChg>
        <pc:picChg chg="del">
          <ac:chgData name="Shayan Taheri" userId="db77177fc251fe83" providerId="LiveId" clId="{E414776F-3A52-460E-8FC4-8C6F38FB8EE4}" dt="2022-11-19T17:55:15.192" v="557" actId="478"/>
          <ac:picMkLst>
            <pc:docMk/>
            <pc:sldMk cId="61061239" sldId="656"/>
            <ac:picMk id="36" creationId="{E31AD0FD-10A1-4AA8-A6AA-5F433F7BECB9}"/>
          </ac:picMkLst>
        </pc:picChg>
      </pc:sldChg>
      <pc:sldChg chg="addSp delSp modSp mod">
        <pc:chgData name="Shayan Taheri" userId="db77177fc251fe83" providerId="LiveId" clId="{E414776F-3A52-460E-8FC4-8C6F38FB8EE4}" dt="2022-11-19T22:38:16.055" v="1702" actId="1035"/>
        <pc:sldMkLst>
          <pc:docMk/>
          <pc:sldMk cId="444102021" sldId="657"/>
        </pc:sldMkLst>
        <pc:spChg chg="mod">
          <ac:chgData name="Shayan Taheri" userId="db77177fc251fe83" providerId="LiveId" clId="{E414776F-3A52-460E-8FC4-8C6F38FB8EE4}" dt="2022-11-19T20:22:30.941" v="1143" actId="20577"/>
          <ac:spMkLst>
            <pc:docMk/>
            <pc:sldMk cId="444102021" sldId="657"/>
            <ac:spMk id="4" creationId="{9CD17A90-9051-48BA-A2FB-F13163EFC8FE}"/>
          </ac:spMkLst>
        </pc:spChg>
        <pc:spChg chg="mod">
          <ac:chgData name="Shayan Taheri" userId="db77177fc251fe83" providerId="LiveId" clId="{E414776F-3A52-460E-8FC4-8C6F38FB8EE4}" dt="2022-11-19T22:37:02.884" v="1665" actId="1038"/>
          <ac:spMkLst>
            <pc:docMk/>
            <pc:sldMk cId="444102021" sldId="657"/>
            <ac:spMk id="29" creationId="{7031DD84-DEC4-47FE-9F84-E714A4E7BC4C}"/>
          </ac:spMkLst>
        </pc:spChg>
        <pc:spChg chg="mod">
          <ac:chgData name="Shayan Taheri" userId="db77177fc251fe83" providerId="LiveId" clId="{E414776F-3A52-460E-8FC4-8C6F38FB8EE4}" dt="2022-11-19T22:37:02.884" v="1665" actId="1038"/>
          <ac:spMkLst>
            <pc:docMk/>
            <pc:sldMk cId="444102021" sldId="657"/>
            <ac:spMk id="30" creationId="{F389D67D-9B8E-4AE7-8E29-20170A9C28A5}"/>
          </ac:spMkLst>
        </pc:spChg>
        <pc:spChg chg="mod">
          <ac:chgData name="Shayan Taheri" userId="db77177fc251fe83" providerId="LiveId" clId="{E414776F-3A52-460E-8FC4-8C6F38FB8EE4}" dt="2022-11-19T22:37:02.884" v="1665" actId="1038"/>
          <ac:spMkLst>
            <pc:docMk/>
            <pc:sldMk cId="444102021" sldId="657"/>
            <ac:spMk id="32" creationId="{3979D880-0A33-4AA8-A6D6-EB2C4BD6EEF5}"/>
          </ac:spMkLst>
        </pc:spChg>
        <pc:spChg chg="mod">
          <ac:chgData name="Shayan Taheri" userId="db77177fc251fe83" providerId="LiveId" clId="{E414776F-3A52-460E-8FC4-8C6F38FB8EE4}" dt="2022-11-19T22:37:02.884" v="1665" actId="1038"/>
          <ac:spMkLst>
            <pc:docMk/>
            <pc:sldMk cId="444102021" sldId="657"/>
            <ac:spMk id="33" creationId="{B2FCBF10-049F-4EFD-8835-C19A02659DCF}"/>
          </ac:spMkLst>
        </pc:spChg>
        <pc:spChg chg="mod">
          <ac:chgData name="Shayan Taheri" userId="db77177fc251fe83" providerId="LiveId" clId="{E414776F-3A52-460E-8FC4-8C6F38FB8EE4}" dt="2022-11-19T22:37:02.884" v="1665" actId="1038"/>
          <ac:spMkLst>
            <pc:docMk/>
            <pc:sldMk cId="444102021" sldId="657"/>
            <ac:spMk id="34" creationId="{68D4D81D-DD26-4CED-9739-220B04BDCE91}"/>
          </ac:spMkLst>
        </pc:spChg>
        <pc:spChg chg="mod">
          <ac:chgData name="Shayan Taheri" userId="db77177fc251fe83" providerId="LiveId" clId="{E414776F-3A52-460E-8FC4-8C6F38FB8EE4}" dt="2022-11-19T22:37:02.884" v="1665" actId="1038"/>
          <ac:spMkLst>
            <pc:docMk/>
            <pc:sldMk cId="444102021" sldId="657"/>
            <ac:spMk id="38" creationId="{68D15134-49AA-4FC4-829D-C0E12D7B5596}"/>
          </ac:spMkLst>
        </pc:spChg>
        <pc:spChg chg="mod">
          <ac:chgData name="Shayan Taheri" userId="db77177fc251fe83" providerId="LiveId" clId="{E414776F-3A52-460E-8FC4-8C6F38FB8EE4}" dt="2022-11-19T22:36:34.349" v="1651" actId="115"/>
          <ac:spMkLst>
            <pc:docMk/>
            <pc:sldMk cId="444102021" sldId="657"/>
            <ac:spMk id="30723" creationId="{08800432-9E4B-4A59-84D0-64F9869B439C}"/>
          </ac:spMkLst>
        </pc:spChg>
        <pc:picChg chg="add mod">
          <ac:chgData name="Shayan Taheri" userId="db77177fc251fe83" providerId="LiveId" clId="{E414776F-3A52-460E-8FC4-8C6F38FB8EE4}" dt="2022-11-19T22:38:16.055" v="1702" actId="1035"/>
          <ac:picMkLst>
            <pc:docMk/>
            <pc:sldMk cId="444102021" sldId="657"/>
            <ac:picMk id="3" creationId="{43BCBBC5-F25E-421F-AEC6-BDB533A4133A}"/>
          </ac:picMkLst>
        </pc:picChg>
        <pc:picChg chg="del">
          <ac:chgData name="Shayan Taheri" userId="db77177fc251fe83" providerId="LiveId" clId="{E414776F-3A52-460E-8FC4-8C6F38FB8EE4}" dt="2022-11-19T20:24:40.050" v="1218" actId="478"/>
          <ac:picMkLst>
            <pc:docMk/>
            <pc:sldMk cId="444102021" sldId="657"/>
            <ac:picMk id="5" creationId="{76B17E4A-B8B3-47A6-B81B-04394F5028AC}"/>
          </ac:picMkLst>
        </pc:picChg>
        <pc:picChg chg="del">
          <ac:chgData name="Shayan Taheri" userId="db77177fc251fe83" providerId="LiveId" clId="{E414776F-3A52-460E-8FC4-8C6F38FB8EE4}" dt="2022-11-19T20:24:40.050" v="1218" actId="478"/>
          <ac:picMkLst>
            <pc:docMk/>
            <pc:sldMk cId="444102021" sldId="657"/>
            <ac:picMk id="7" creationId="{AEA1F113-1FDC-45E7-8CEC-E87F71875520}"/>
          </ac:picMkLst>
        </pc:picChg>
        <pc:picChg chg="add del mod">
          <ac:chgData name="Shayan Taheri" userId="db77177fc251fe83" providerId="LiveId" clId="{E414776F-3A52-460E-8FC4-8C6F38FB8EE4}" dt="2022-11-19T22:33:25.989" v="1522" actId="478"/>
          <ac:picMkLst>
            <pc:docMk/>
            <pc:sldMk cId="444102021" sldId="657"/>
            <ac:picMk id="8" creationId="{0962A1AE-82CD-4433-B390-12506E54411B}"/>
          </ac:picMkLst>
        </pc:picChg>
        <pc:picChg chg="add del mod">
          <ac:chgData name="Shayan Taheri" userId="db77177fc251fe83" providerId="LiveId" clId="{E414776F-3A52-460E-8FC4-8C6F38FB8EE4}" dt="2022-11-19T22:32:28.554" v="1519" actId="478"/>
          <ac:picMkLst>
            <pc:docMk/>
            <pc:sldMk cId="444102021" sldId="657"/>
            <ac:picMk id="10" creationId="{A45B6731-E4F4-41E3-9F57-CE62A683BDF4}"/>
          </ac:picMkLst>
        </pc:picChg>
        <pc:picChg chg="add del mod">
          <ac:chgData name="Shayan Taheri" userId="db77177fc251fe83" providerId="LiveId" clId="{E414776F-3A52-460E-8FC4-8C6F38FB8EE4}" dt="2022-11-19T22:32:35.111" v="1521" actId="478"/>
          <ac:picMkLst>
            <pc:docMk/>
            <pc:sldMk cId="444102021" sldId="657"/>
            <ac:picMk id="12" creationId="{CF9FCF2E-2951-42F0-BA10-573D28B66F03}"/>
          </ac:picMkLst>
        </pc:picChg>
        <pc:picChg chg="add mod">
          <ac:chgData name="Shayan Taheri" userId="db77177fc251fe83" providerId="LiveId" clId="{E414776F-3A52-460E-8FC4-8C6F38FB8EE4}" dt="2022-11-19T22:37:53.141" v="1682" actId="1076"/>
          <ac:picMkLst>
            <pc:docMk/>
            <pc:sldMk cId="444102021" sldId="657"/>
            <ac:picMk id="14" creationId="{A2E302E6-CADD-427A-A47B-A25810832875}"/>
          </ac:picMkLst>
        </pc:picChg>
        <pc:picChg chg="add mod">
          <ac:chgData name="Shayan Taheri" userId="db77177fc251fe83" providerId="LiveId" clId="{E414776F-3A52-460E-8FC4-8C6F38FB8EE4}" dt="2022-11-19T22:37:59.989" v="1683" actId="1076"/>
          <ac:picMkLst>
            <pc:docMk/>
            <pc:sldMk cId="444102021" sldId="657"/>
            <ac:picMk id="16" creationId="{291BC860-1540-4C3F-AD54-5B0979033DD4}"/>
          </ac:picMkLst>
        </pc:picChg>
      </pc:sldChg>
      <pc:sldChg chg="addSp delSp modSp mod">
        <pc:chgData name="Shayan Taheri" userId="db77177fc251fe83" providerId="LiveId" clId="{E414776F-3A52-460E-8FC4-8C6F38FB8EE4}" dt="2022-11-20T01:38:07.378" v="3303" actId="20577"/>
        <pc:sldMkLst>
          <pc:docMk/>
          <pc:sldMk cId="1464695905" sldId="658"/>
        </pc:sldMkLst>
        <pc:spChg chg="mod">
          <ac:chgData name="Shayan Taheri" userId="db77177fc251fe83" providerId="LiveId" clId="{E414776F-3A52-460E-8FC4-8C6F38FB8EE4}" dt="2022-11-19T23:14:51.817" v="1844" actId="1076"/>
          <ac:spMkLst>
            <pc:docMk/>
            <pc:sldMk cId="1464695905" sldId="658"/>
            <ac:spMk id="4" creationId="{9CD17A90-9051-48BA-A2FB-F13163EFC8FE}"/>
          </ac:spMkLst>
        </pc:spChg>
        <pc:spChg chg="add del">
          <ac:chgData name="Shayan Taheri" userId="db77177fc251fe83" providerId="LiveId" clId="{E414776F-3A52-460E-8FC4-8C6F38FB8EE4}" dt="2022-11-20T00:24:07.830" v="2121" actId="478"/>
          <ac:spMkLst>
            <pc:docMk/>
            <pc:sldMk cId="1464695905" sldId="658"/>
            <ac:spMk id="5" creationId="{9EA40231-3709-4B8E-8C94-B0B5171D7498}"/>
          </ac:spMkLst>
        </pc:spChg>
        <pc:spChg chg="add mod topLvl">
          <ac:chgData name="Shayan Taheri" userId="db77177fc251fe83" providerId="LiveId" clId="{E414776F-3A52-460E-8FC4-8C6F38FB8EE4}" dt="2022-11-20T01:37:36.385" v="3297" actId="1038"/>
          <ac:spMkLst>
            <pc:docMk/>
            <pc:sldMk cId="1464695905" sldId="658"/>
            <ac:spMk id="13" creationId="{BC3AC5E4-F1DC-4D9E-BB36-BF463A5717E4}"/>
          </ac:spMkLst>
        </pc:spChg>
        <pc:spChg chg="add mod topLvl">
          <ac:chgData name="Shayan Taheri" userId="db77177fc251fe83" providerId="LiveId" clId="{E414776F-3A52-460E-8FC4-8C6F38FB8EE4}" dt="2022-11-20T01:37:36.385" v="3297" actId="1038"/>
          <ac:spMkLst>
            <pc:docMk/>
            <pc:sldMk cId="1464695905" sldId="658"/>
            <ac:spMk id="15" creationId="{4BE787BE-1314-4738-9F51-51305A063A61}"/>
          </ac:spMkLst>
        </pc:spChg>
        <pc:spChg chg="add mod topLvl">
          <ac:chgData name="Shayan Taheri" userId="db77177fc251fe83" providerId="LiveId" clId="{E414776F-3A52-460E-8FC4-8C6F38FB8EE4}" dt="2022-11-20T01:37:36.385" v="3297" actId="1038"/>
          <ac:spMkLst>
            <pc:docMk/>
            <pc:sldMk cId="1464695905" sldId="658"/>
            <ac:spMk id="17" creationId="{1BCD685D-2C4E-402C-A7E2-944E9346BB19}"/>
          </ac:spMkLst>
        </pc:spChg>
        <pc:spChg chg="add mod topLvl">
          <ac:chgData name="Shayan Taheri" userId="db77177fc251fe83" providerId="LiveId" clId="{E414776F-3A52-460E-8FC4-8C6F38FB8EE4}" dt="2022-11-20T01:37:36.385" v="3297" actId="1038"/>
          <ac:spMkLst>
            <pc:docMk/>
            <pc:sldMk cId="1464695905" sldId="658"/>
            <ac:spMk id="18" creationId="{B95ECF57-F758-4EFC-B2A9-2F7BA55069B9}"/>
          </ac:spMkLst>
        </pc:spChg>
        <pc:spChg chg="add mod topLvl">
          <ac:chgData name="Shayan Taheri" userId="db77177fc251fe83" providerId="LiveId" clId="{E414776F-3A52-460E-8FC4-8C6F38FB8EE4}" dt="2022-11-20T01:37:36.385" v="3297" actId="1038"/>
          <ac:spMkLst>
            <pc:docMk/>
            <pc:sldMk cId="1464695905" sldId="658"/>
            <ac:spMk id="19" creationId="{8F7633A3-EB57-417F-84FA-AC2B9129860D}"/>
          </ac:spMkLst>
        </pc:spChg>
        <pc:spChg chg="add mod topLvl">
          <ac:chgData name="Shayan Taheri" userId="db77177fc251fe83" providerId="LiveId" clId="{E414776F-3A52-460E-8FC4-8C6F38FB8EE4}" dt="2022-11-20T01:37:36.385" v="3297" actId="1038"/>
          <ac:spMkLst>
            <pc:docMk/>
            <pc:sldMk cId="1464695905" sldId="658"/>
            <ac:spMk id="20" creationId="{90B0304A-275B-42C6-A64C-74A025E612C3}"/>
          </ac:spMkLst>
        </pc:spChg>
        <pc:spChg chg="add mod topLvl">
          <ac:chgData name="Shayan Taheri" userId="db77177fc251fe83" providerId="LiveId" clId="{E414776F-3A52-460E-8FC4-8C6F38FB8EE4}" dt="2022-11-20T01:37:36.385" v="3297" actId="1038"/>
          <ac:spMkLst>
            <pc:docMk/>
            <pc:sldMk cId="1464695905" sldId="658"/>
            <ac:spMk id="21" creationId="{2AC36CD2-615E-4B4D-80DB-9305436F6C71}"/>
          </ac:spMkLst>
        </pc:spChg>
        <pc:spChg chg="add mod topLvl">
          <ac:chgData name="Shayan Taheri" userId="db77177fc251fe83" providerId="LiveId" clId="{E414776F-3A52-460E-8FC4-8C6F38FB8EE4}" dt="2022-11-20T01:37:36.385" v="3297" actId="1038"/>
          <ac:spMkLst>
            <pc:docMk/>
            <pc:sldMk cId="1464695905" sldId="658"/>
            <ac:spMk id="22" creationId="{AE13667B-BFCA-4367-9236-DD6CAB16A453}"/>
          </ac:spMkLst>
        </pc:spChg>
        <pc:spChg chg="add mod topLvl">
          <ac:chgData name="Shayan Taheri" userId="db77177fc251fe83" providerId="LiveId" clId="{E414776F-3A52-460E-8FC4-8C6F38FB8EE4}" dt="2022-11-20T01:37:36.385" v="3297" actId="1038"/>
          <ac:spMkLst>
            <pc:docMk/>
            <pc:sldMk cId="1464695905" sldId="658"/>
            <ac:spMk id="23" creationId="{643CF09D-1943-4D83-A7B9-5AFAC2951DD0}"/>
          </ac:spMkLst>
        </pc:spChg>
        <pc:spChg chg="add mod">
          <ac:chgData name="Shayan Taheri" userId="db77177fc251fe83" providerId="LiveId" clId="{E414776F-3A52-460E-8FC4-8C6F38FB8EE4}" dt="2022-11-20T01:37:43.609" v="3299" actId="1037"/>
          <ac:spMkLst>
            <pc:docMk/>
            <pc:sldMk cId="1464695905" sldId="658"/>
            <ac:spMk id="24" creationId="{95FFAD81-D050-4690-9D05-3556A5381FD8}"/>
          </ac:spMkLst>
        </pc:spChg>
        <pc:spChg chg="add mod">
          <ac:chgData name="Shayan Taheri" userId="db77177fc251fe83" providerId="LiveId" clId="{E414776F-3A52-460E-8FC4-8C6F38FB8EE4}" dt="2022-11-20T01:37:36.385" v="3297" actId="1038"/>
          <ac:spMkLst>
            <pc:docMk/>
            <pc:sldMk cId="1464695905" sldId="658"/>
            <ac:spMk id="25" creationId="{447E6D62-661E-4048-AD93-C17BD265F22E}"/>
          </ac:spMkLst>
        </pc:spChg>
        <pc:spChg chg="add mod">
          <ac:chgData name="Shayan Taheri" userId="db77177fc251fe83" providerId="LiveId" clId="{E414776F-3A52-460E-8FC4-8C6F38FB8EE4}" dt="2022-11-20T01:37:36.385" v="3297" actId="1038"/>
          <ac:spMkLst>
            <pc:docMk/>
            <pc:sldMk cId="1464695905" sldId="658"/>
            <ac:spMk id="26" creationId="{4B3DD526-BA98-4279-BF5F-872DB70EC89A}"/>
          </ac:spMkLst>
        </pc:spChg>
        <pc:spChg chg="add mod">
          <ac:chgData name="Shayan Taheri" userId="db77177fc251fe83" providerId="LiveId" clId="{E414776F-3A52-460E-8FC4-8C6F38FB8EE4}" dt="2022-11-20T01:37:36.385" v="3297" actId="1038"/>
          <ac:spMkLst>
            <pc:docMk/>
            <pc:sldMk cId="1464695905" sldId="658"/>
            <ac:spMk id="27" creationId="{71E5355A-9610-42F1-BACA-5B6BAF2B6177}"/>
          </ac:spMkLst>
        </pc:spChg>
        <pc:spChg chg="add mod">
          <ac:chgData name="Shayan Taheri" userId="db77177fc251fe83" providerId="LiveId" clId="{E414776F-3A52-460E-8FC4-8C6F38FB8EE4}" dt="2022-11-20T01:37:36.385" v="3297" actId="1038"/>
          <ac:spMkLst>
            <pc:docMk/>
            <pc:sldMk cId="1464695905" sldId="658"/>
            <ac:spMk id="28" creationId="{F61C3470-47A1-42D4-9C0B-F75D59C41854}"/>
          </ac:spMkLst>
        </pc:spChg>
        <pc:spChg chg="del">
          <ac:chgData name="Shayan Taheri" userId="db77177fc251fe83" providerId="LiveId" clId="{E414776F-3A52-460E-8FC4-8C6F38FB8EE4}" dt="2022-11-19T23:03:26.470" v="1772" actId="478"/>
          <ac:spMkLst>
            <pc:docMk/>
            <pc:sldMk cId="1464695905" sldId="658"/>
            <ac:spMk id="29" creationId="{7031DD84-DEC4-47FE-9F84-E714A4E7BC4C}"/>
          </ac:spMkLst>
        </pc:spChg>
        <pc:spChg chg="del">
          <ac:chgData name="Shayan Taheri" userId="db77177fc251fe83" providerId="LiveId" clId="{E414776F-3A52-460E-8FC4-8C6F38FB8EE4}" dt="2022-11-19T23:03:26.470" v="1772" actId="478"/>
          <ac:spMkLst>
            <pc:docMk/>
            <pc:sldMk cId="1464695905" sldId="658"/>
            <ac:spMk id="30" creationId="{F389D67D-9B8E-4AE7-8E29-20170A9C28A5}"/>
          </ac:spMkLst>
        </pc:spChg>
        <pc:spChg chg="add mod">
          <ac:chgData name="Shayan Taheri" userId="db77177fc251fe83" providerId="LiveId" clId="{E414776F-3A52-460E-8FC4-8C6F38FB8EE4}" dt="2022-11-20T01:37:36.385" v="3297" actId="1038"/>
          <ac:spMkLst>
            <pc:docMk/>
            <pc:sldMk cId="1464695905" sldId="658"/>
            <ac:spMk id="31" creationId="{226BF448-99BC-49E2-BC18-DB7102715199}"/>
          </ac:spMkLst>
        </pc:spChg>
        <pc:spChg chg="del">
          <ac:chgData name="Shayan Taheri" userId="db77177fc251fe83" providerId="LiveId" clId="{E414776F-3A52-460E-8FC4-8C6F38FB8EE4}" dt="2022-11-19T23:03:26.470" v="1772" actId="478"/>
          <ac:spMkLst>
            <pc:docMk/>
            <pc:sldMk cId="1464695905" sldId="658"/>
            <ac:spMk id="32" creationId="{3979D880-0A33-4AA8-A6D6-EB2C4BD6EEF5}"/>
          </ac:spMkLst>
        </pc:spChg>
        <pc:spChg chg="del">
          <ac:chgData name="Shayan Taheri" userId="db77177fc251fe83" providerId="LiveId" clId="{E414776F-3A52-460E-8FC4-8C6F38FB8EE4}" dt="2022-11-19T23:03:26.470" v="1772" actId="478"/>
          <ac:spMkLst>
            <pc:docMk/>
            <pc:sldMk cId="1464695905" sldId="658"/>
            <ac:spMk id="33" creationId="{B2FCBF10-049F-4EFD-8835-C19A02659DCF}"/>
          </ac:spMkLst>
        </pc:spChg>
        <pc:spChg chg="del">
          <ac:chgData name="Shayan Taheri" userId="db77177fc251fe83" providerId="LiveId" clId="{E414776F-3A52-460E-8FC4-8C6F38FB8EE4}" dt="2022-11-19T23:03:26.470" v="1772" actId="478"/>
          <ac:spMkLst>
            <pc:docMk/>
            <pc:sldMk cId="1464695905" sldId="658"/>
            <ac:spMk id="34" creationId="{68D4D81D-DD26-4CED-9739-220B04BDCE91}"/>
          </ac:spMkLst>
        </pc:spChg>
        <pc:spChg chg="del">
          <ac:chgData name="Shayan Taheri" userId="db77177fc251fe83" providerId="LiveId" clId="{E414776F-3A52-460E-8FC4-8C6F38FB8EE4}" dt="2022-11-19T23:03:26.470" v="1772" actId="478"/>
          <ac:spMkLst>
            <pc:docMk/>
            <pc:sldMk cId="1464695905" sldId="658"/>
            <ac:spMk id="38" creationId="{68D15134-49AA-4FC4-829D-C0E12D7B5596}"/>
          </ac:spMkLst>
        </pc:spChg>
        <pc:spChg chg="mod">
          <ac:chgData name="Shayan Taheri" userId="db77177fc251fe83" providerId="LiveId" clId="{E414776F-3A52-460E-8FC4-8C6F38FB8EE4}" dt="2022-11-20T01:38:07.378" v="3303" actId="20577"/>
          <ac:spMkLst>
            <pc:docMk/>
            <pc:sldMk cId="1464695905" sldId="658"/>
            <ac:spMk id="30723" creationId="{08800432-9E4B-4A59-84D0-64F9869B439C}"/>
          </ac:spMkLst>
        </pc:spChg>
        <pc:grpChg chg="add del mod">
          <ac:chgData name="Shayan Taheri" userId="db77177fc251fe83" providerId="LiveId" clId="{E414776F-3A52-460E-8FC4-8C6F38FB8EE4}" dt="2022-11-19T23:23:27.360" v="2017" actId="165"/>
          <ac:grpSpMkLst>
            <pc:docMk/>
            <pc:sldMk cId="1464695905" sldId="658"/>
            <ac:grpSpMk id="2" creationId="{343A1259-5257-4D60-974E-EEB9D9453791}"/>
          </ac:grpSpMkLst>
        </pc:grpChg>
        <pc:picChg chg="del">
          <ac:chgData name="Shayan Taheri" userId="db77177fc251fe83" providerId="LiveId" clId="{E414776F-3A52-460E-8FC4-8C6F38FB8EE4}" dt="2022-11-19T23:01:08.787" v="1741" actId="478"/>
          <ac:picMkLst>
            <pc:docMk/>
            <pc:sldMk cId="1464695905" sldId="658"/>
            <ac:picMk id="3" creationId="{43BCBBC5-F25E-421F-AEC6-BDB533A4133A}"/>
          </ac:picMkLst>
        </pc:picChg>
        <pc:picChg chg="add mod">
          <ac:chgData name="Shayan Taheri" userId="db77177fc251fe83" providerId="LiveId" clId="{E414776F-3A52-460E-8FC4-8C6F38FB8EE4}" dt="2022-11-20T01:36:06.011" v="3273" actId="1076"/>
          <ac:picMkLst>
            <pc:docMk/>
            <pc:sldMk cId="1464695905" sldId="658"/>
            <ac:picMk id="7" creationId="{FB804A42-6EEF-4785-B6FA-463E67840B09}"/>
          </ac:picMkLst>
        </pc:picChg>
        <pc:picChg chg="del">
          <ac:chgData name="Shayan Taheri" userId="db77177fc251fe83" providerId="LiveId" clId="{E414776F-3A52-460E-8FC4-8C6F38FB8EE4}" dt="2022-11-19T23:03:26.470" v="1772" actId="478"/>
          <ac:picMkLst>
            <pc:docMk/>
            <pc:sldMk cId="1464695905" sldId="658"/>
            <ac:picMk id="14" creationId="{A2E302E6-CADD-427A-A47B-A25810832875}"/>
          </ac:picMkLst>
        </pc:picChg>
        <pc:picChg chg="del">
          <ac:chgData name="Shayan Taheri" userId="db77177fc251fe83" providerId="LiveId" clId="{E414776F-3A52-460E-8FC4-8C6F38FB8EE4}" dt="2022-11-19T23:03:26.470" v="1772" actId="478"/>
          <ac:picMkLst>
            <pc:docMk/>
            <pc:sldMk cId="1464695905" sldId="658"/>
            <ac:picMk id="16" creationId="{291BC860-1540-4C3F-AD54-5B0979033DD4}"/>
          </ac:picMkLst>
        </pc:picChg>
      </pc:sldChg>
      <pc:sldChg chg="addSp delSp modSp mod">
        <pc:chgData name="Shayan Taheri" userId="db77177fc251fe83" providerId="LiveId" clId="{E414776F-3A52-460E-8FC4-8C6F38FB8EE4}" dt="2022-11-20T01:27:38.709" v="3156" actId="207"/>
        <pc:sldMkLst>
          <pc:docMk/>
          <pc:sldMk cId="2718621498" sldId="659"/>
        </pc:sldMkLst>
        <pc:spChg chg="mod">
          <ac:chgData name="Shayan Taheri" userId="db77177fc251fe83" providerId="LiveId" clId="{E414776F-3A52-460E-8FC4-8C6F38FB8EE4}" dt="2022-11-20T00:35:54.422" v="2378" actId="1076"/>
          <ac:spMkLst>
            <pc:docMk/>
            <pc:sldMk cId="2718621498" sldId="659"/>
            <ac:spMk id="4" creationId="{9CD17A90-9051-48BA-A2FB-F13163EFC8FE}"/>
          </ac:spMkLst>
        </pc:spChg>
        <pc:spChg chg="del">
          <ac:chgData name="Shayan Taheri" userId="db77177fc251fe83" providerId="LiveId" clId="{E414776F-3A52-460E-8FC4-8C6F38FB8EE4}" dt="2022-11-20T00:28:28.092" v="2218" actId="478"/>
          <ac:spMkLst>
            <pc:docMk/>
            <pc:sldMk cId="2718621498" sldId="659"/>
            <ac:spMk id="13" creationId="{BC3AC5E4-F1DC-4D9E-BB36-BF463A5717E4}"/>
          </ac:spMkLst>
        </pc:spChg>
        <pc:spChg chg="del">
          <ac:chgData name="Shayan Taheri" userId="db77177fc251fe83" providerId="LiveId" clId="{E414776F-3A52-460E-8FC4-8C6F38FB8EE4}" dt="2022-11-20T00:28:28.092" v="2218" actId="478"/>
          <ac:spMkLst>
            <pc:docMk/>
            <pc:sldMk cId="2718621498" sldId="659"/>
            <ac:spMk id="15" creationId="{4BE787BE-1314-4738-9F51-51305A063A61}"/>
          </ac:spMkLst>
        </pc:spChg>
        <pc:spChg chg="del">
          <ac:chgData name="Shayan Taheri" userId="db77177fc251fe83" providerId="LiveId" clId="{E414776F-3A52-460E-8FC4-8C6F38FB8EE4}" dt="2022-11-20T00:28:28.092" v="2218" actId="478"/>
          <ac:spMkLst>
            <pc:docMk/>
            <pc:sldMk cId="2718621498" sldId="659"/>
            <ac:spMk id="17" creationId="{1BCD685D-2C4E-402C-A7E2-944E9346BB19}"/>
          </ac:spMkLst>
        </pc:spChg>
        <pc:spChg chg="del">
          <ac:chgData name="Shayan Taheri" userId="db77177fc251fe83" providerId="LiveId" clId="{E414776F-3A52-460E-8FC4-8C6F38FB8EE4}" dt="2022-11-20T00:28:28.092" v="2218" actId="478"/>
          <ac:spMkLst>
            <pc:docMk/>
            <pc:sldMk cId="2718621498" sldId="659"/>
            <ac:spMk id="18" creationId="{B95ECF57-F758-4EFC-B2A9-2F7BA55069B9}"/>
          </ac:spMkLst>
        </pc:spChg>
        <pc:spChg chg="del">
          <ac:chgData name="Shayan Taheri" userId="db77177fc251fe83" providerId="LiveId" clId="{E414776F-3A52-460E-8FC4-8C6F38FB8EE4}" dt="2022-11-20T00:28:28.092" v="2218" actId="478"/>
          <ac:spMkLst>
            <pc:docMk/>
            <pc:sldMk cId="2718621498" sldId="659"/>
            <ac:spMk id="19" creationId="{8F7633A3-EB57-417F-84FA-AC2B9129860D}"/>
          </ac:spMkLst>
        </pc:spChg>
        <pc:spChg chg="del">
          <ac:chgData name="Shayan Taheri" userId="db77177fc251fe83" providerId="LiveId" clId="{E414776F-3A52-460E-8FC4-8C6F38FB8EE4}" dt="2022-11-20T00:28:28.092" v="2218" actId="478"/>
          <ac:spMkLst>
            <pc:docMk/>
            <pc:sldMk cId="2718621498" sldId="659"/>
            <ac:spMk id="20" creationId="{90B0304A-275B-42C6-A64C-74A025E612C3}"/>
          </ac:spMkLst>
        </pc:spChg>
        <pc:spChg chg="del">
          <ac:chgData name="Shayan Taheri" userId="db77177fc251fe83" providerId="LiveId" clId="{E414776F-3A52-460E-8FC4-8C6F38FB8EE4}" dt="2022-11-20T00:28:28.092" v="2218" actId="478"/>
          <ac:spMkLst>
            <pc:docMk/>
            <pc:sldMk cId="2718621498" sldId="659"/>
            <ac:spMk id="21" creationId="{2AC36CD2-615E-4B4D-80DB-9305436F6C71}"/>
          </ac:spMkLst>
        </pc:spChg>
        <pc:spChg chg="del">
          <ac:chgData name="Shayan Taheri" userId="db77177fc251fe83" providerId="LiveId" clId="{E414776F-3A52-460E-8FC4-8C6F38FB8EE4}" dt="2022-11-20T00:28:28.092" v="2218" actId="478"/>
          <ac:spMkLst>
            <pc:docMk/>
            <pc:sldMk cId="2718621498" sldId="659"/>
            <ac:spMk id="22" creationId="{AE13667B-BFCA-4367-9236-DD6CAB16A453}"/>
          </ac:spMkLst>
        </pc:spChg>
        <pc:spChg chg="del">
          <ac:chgData name="Shayan Taheri" userId="db77177fc251fe83" providerId="LiveId" clId="{E414776F-3A52-460E-8FC4-8C6F38FB8EE4}" dt="2022-11-20T00:28:28.092" v="2218" actId="478"/>
          <ac:spMkLst>
            <pc:docMk/>
            <pc:sldMk cId="2718621498" sldId="659"/>
            <ac:spMk id="23" creationId="{643CF09D-1943-4D83-A7B9-5AFAC2951DD0}"/>
          </ac:spMkLst>
        </pc:spChg>
        <pc:spChg chg="del">
          <ac:chgData name="Shayan Taheri" userId="db77177fc251fe83" providerId="LiveId" clId="{E414776F-3A52-460E-8FC4-8C6F38FB8EE4}" dt="2022-11-20T00:28:28.092" v="2218" actId="478"/>
          <ac:spMkLst>
            <pc:docMk/>
            <pc:sldMk cId="2718621498" sldId="659"/>
            <ac:spMk id="24" creationId="{95FFAD81-D050-4690-9D05-3556A5381FD8}"/>
          </ac:spMkLst>
        </pc:spChg>
        <pc:spChg chg="del">
          <ac:chgData name="Shayan Taheri" userId="db77177fc251fe83" providerId="LiveId" clId="{E414776F-3A52-460E-8FC4-8C6F38FB8EE4}" dt="2022-11-20T00:28:28.092" v="2218" actId="478"/>
          <ac:spMkLst>
            <pc:docMk/>
            <pc:sldMk cId="2718621498" sldId="659"/>
            <ac:spMk id="25" creationId="{447E6D62-661E-4048-AD93-C17BD265F22E}"/>
          </ac:spMkLst>
        </pc:spChg>
        <pc:spChg chg="del">
          <ac:chgData name="Shayan Taheri" userId="db77177fc251fe83" providerId="LiveId" clId="{E414776F-3A52-460E-8FC4-8C6F38FB8EE4}" dt="2022-11-20T00:28:28.092" v="2218" actId="478"/>
          <ac:spMkLst>
            <pc:docMk/>
            <pc:sldMk cId="2718621498" sldId="659"/>
            <ac:spMk id="26" creationId="{4B3DD526-BA98-4279-BF5F-872DB70EC89A}"/>
          </ac:spMkLst>
        </pc:spChg>
        <pc:spChg chg="del">
          <ac:chgData name="Shayan Taheri" userId="db77177fc251fe83" providerId="LiveId" clId="{E414776F-3A52-460E-8FC4-8C6F38FB8EE4}" dt="2022-11-20T00:28:28.092" v="2218" actId="478"/>
          <ac:spMkLst>
            <pc:docMk/>
            <pc:sldMk cId="2718621498" sldId="659"/>
            <ac:spMk id="27" creationId="{71E5355A-9610-42F1-BACA-5B6BAF2B6177}"/>
          </ac:spMkLst>
        </pc:spChg>
        <pc:spChg chg="del">
          <ac:chgData name="Shayan Taheri" userId="db77177fc251fe83" providerId="LiveId" clId="{E414776F-3A52-460E-8FC4-8C6F38FB8EE4}" dt="2022-11-20T00:28:28.092" v="2218" actId="478"/>
          <ac:spMkLst>
            <pc:docMk/>
            <pc:sldMk cId="2718621498" sldId="659"/>
            <ac:spMk id="28" creationId="{F61C3470-47A1-42D4-9C0B-F75D59C41854}"/>
          </ac:spMkLst>
        </pc:spChg>
        <pc:spChg chg="add mod">
          <ac:chgData name="Shayan Taheri" userId="db77177fc251fe83" providerId="LiveId" clId="{E414776F-3A52-460E-8FC4-8C6F38FB8EE4}" dt="2022-11-20T00:40:34.617" v="2447" actId="1036"/>
          <ac:spMkLst>
            <pc:docMk/>
            <pc:sldMk cId="2718621498" sldId="659"/>
            <ac:spMk id="29" creationId="{1F3E1BBB-1BFD-478A-ABD1-1DDE00DEC65D}"/>
          </ac:spMkLst>
        </pc:spChg>
        <pc:spChg chg="add mod">
          <ac:chgData name="Shayan Taheri" userId="db77177fc251fe83" providerId="LiveId" clId="{E414776F-3A52-460E-8FC4-8C6F38FB8EE4}" dt="2022-11-20T00:40:34.617" v="2447" actId="1036"/>
          <ac:spMkLst>
            <pc:docMk/>
            <pc:sldMk cId="2718621498" sldId="659"/>
            <ac:spMk id="30" creationId="{4A40D72A-E6A5-4629-A8A0-3CB704FFD48B}"/>
          </ac:spMkLst>
        </pc:spChg>
        <pc:spChg chg="del">
          <ac:chgData name="Shayan Taheri" userId="db77177fc251fe83" providerId="LiveId" clId="{E414776F-3A52-460E-8FC4-8C6F38FB8EE4}" dt="2022-11-20T00:28:28.092" v="2218" actId="478"/>
          <ac:spMkLst>
            <pc:docMk/>
            <pc:sldMk cId="2718621498" sldId="659"/>
            <ac:spMk id="31" creationId="{226BF448-99BC-49E2-BC18-DB7102715199}"/>
          </ac:spMkLst>
        </pc:spChg>
        <pc:spChg chg="add mod">
          <ac:chgData name="Shayan Taheri" userId="db77177fc251fe83" providerId="LiveId" clId="{E414776F-3A52-460E-8FC4-8C6F38FB8EE4}" dt="2022-11-20T00:40:34.617" v="2447" actId="1036"/>
          <ac:spMkLst>
            <pc:docMk/>
            <pc:sldMk cId="2718621498" sldId="659"/>
            <ac:spMk id="32" creationId="{0B1967DB-38D2-4023-9281-A36C7F9CCC92}"/>
          </ac:spMkLst>
        </pc:spChg>
        <pc:spChg chg="add mod">
          <ac:chgData name="Shayan Taheri" userId="db77177fc251fe83" providerId="LiveId" clId="{E414776F-3A52-460E-8FC4-8C6F38FB8EE4}" dt="2022-11-20T00:40:34.617" v="2447" actId="1036"/>
          <ac:spMkLst>
            <pc:docMk/>
            <pc:sldMk cId="2718621498" sldId="659"/>
            <ac:spMk id="33" creationId="{8F2F3730-4102-47C2-A08B-0D74386ABA39}"/>
          </ac:spMkLst>
        </pc:spChg>
        <pc:spChg chg="add mod">
          <ac:chgData name="Shayan Taheri" userId="db77177fc251fe83" providerId="LiveId" clId="{E414776F-3A52-460E-8FC4-8C6F38FB8EE4}" dt="2022-11-20T00:40:34.617" v="2447" actId="1036"/>
          <ac:spMkLst>
            <pc:docMk/>
            <pc:sldMk cId="2718621498" sldId="659"/>
            <ac:spMk id="34" creationId="{7835382C-7E51-4FCA-8499-229105DE94DD}"/>
          </ac:spMkLst>
        </pc:spChg>
        <pc:spChg chg="add mod">
          <ac:chgData name="Shayan Taheri" userId="db77177fc251fe83" providerId="LiveId" clId="{E414776F-3A52-460E-8FC4-8C6F38FB8EE4}" dt="2022-11-20T00:40:34.617" v="2447" actId="1036"/>
          <ac:spMkLst>
            <pc:docMk/>
            <pc:sldMk cId="2718621498" sldId="659"/>
            <ac:spMk id="35" creationId="{7B6793A0-DF33-4A88-A851-44952A1B674C}"/>
          </ac:spMkLst>
        </pc:spChg>
        <pc:spChg chg="add mod">
          <ac:chgData name="Shayan Taheri" userId="db77177fc251fe83" providerId="LiveId" clId="{E414776F-3A52-460E-8FC4-8C6F38FB8EE4}" dt="2022-11-20T00:40:34.617" v="2447" actId="1036"/>
          <ac:spMkLst>
            <pc:docMk/>
            <pc:sldMk cId="2718621498" sldId="659"/>
            <ac:spMk id="36" creationId="{47D5ABBE-BB2F-48A1-B2B3-193C76CF8EDE}"/>
          </ac:spMkLst>
        </pc:spChg>
        <pc:spChg chg="add mod">
          <ac:chgData name="Shayan Taheri" userId="db77177fc251fe83" providerId="LiveId" clId="{E414776F-3A52-460E-8FC4-8C6F38FB8EE4}" dt="2022-11-20T00:40:34.617" v="2447" actId="1036"/>
          <ac:spMkLst>
            <pc:docMk/>
            <pc:sldMk cId="2718621498" sldId="659"/>
            <ac:spMk id="37" creationId="{100B2616-F327-48AD-B1B5-59E0597DC92A}"/>
          </ac:spMkLst>
        </pc:spChg>
        <pc:spChg chg="add mod">
          <ac:chgData name="Shayan Taheri" userId="db77177fc251fe83" providerId="LiveId" clId="{E414776F-3A52-460E-8FC4-8C6F38FB8EE4}" dt="2022-11-20T00:40:34.617" v="2447" actId="1036"/>
          <ac:spMkLst>
            <pc:docMk/>
            <pc:sldMk cId="2718621498" sldId="659"/>
            <ac:spMk id="38" creationId="{557EA903-DA22-4871-9E34-CC5FF14B08A3}"/>
          </ac:spMkLst>
        </pc:spChg>
        <pc:spChg chg="add mod">
          <ac:chgData name="Shayan Taheri" userId="db77177fc251fe83" providerId="LiveId" clId="{E414776F-3A52-460E-8FC4-8C6F38FB8EE4}" dt="2022-11-20T00:40:34.617" v="2447" actId="1036"/>
          <ac:spMkLst>
            <pc:docMk/>
            <pc:sldMk cId="2718621498" sldId="659"/>
            <ac:spMk id="39" creationId="{DFC36BD7-063D-442D-A628-37C484588120}"/>
          </ac:spMkLst>
        </pc:spChg>
        <pc:spChg chg="add mod">
          <ac:chgData name="Shayan Taheri" userId="db77177fc251fe83" providerId="LiveId" clId="{E414776F-3A52-460E-8FC4-8C6F38FB8EE4}" dt="2022-11-20T00:40:34.617" v="2447" actId="1036"/>
          <ac:spMkLst>
            <pc:docMk/>
            <pc:sldMk cId="2718621498" sldId="659"/>
            <ac:spMk id="40" creationId="{280B8D20-D263-421D-870D-D31EC54B1338}"/>
          </ac:spMkLst>
        </pc:spChg>
        <pc:spChg chg="add mod">
          <ac:chgData name="Shayan Taheri" userId="db77177fc251fe83" providerId="LiveId" clId="{E414776F-3A52-460E-8FC4-8C6F38FB8EE4}" dt="2022-11-20T00:40:34.617" v="2447" actId="1036"/>
          <ac:spMkLst>
            <pc:docMk/>
            <pc:sldMk cId="2718621498" sldId="659"/>
            <ac:spMk id="41" creationId="{EB271507-9034-4245-8485-7181297C8538}"/>
          </ac:spMkLst>
        </pc:spChg>
        <pc:spChg chg="add mod">
          <ac:chgData name="Shayan Taheri" userId="db77177fc251fe83" providerId="LiveId" clId="{E414776F-3A52-460E-8FC4-8C6F38FB8EE4}" dt="2022-11-20T00:40:34.617" v="2447" actId="1036"/>
          <ac:spMkLst>
            <pc:docMk/>
            <pc:sldMk cId="2718621498" sldId="659"/>
            <ac:spMk id="42" creationId="{0516B6E2-C2CE-4DEE-87CD-A54CFDF75E7A}"/>
          </ac:spMkLst>
        </pc:spChg>
        <pc:spChg chg="add mod">
          <ac:chgData name="Shayan Taheri" userId="db77177fc251fe83" providerId="LiveId" clId="{E414776F-3A52-460E-8FC4-8C6F38FB8EE4}" dt="2022-11-20T00:40:34.617" v="2447" actId="1036"/>
          <ac:spMkLst>
            <pc:docMk/>
            <pc:sldMk cId="2718621498" sldId="659"/>
            <ac:spMk id="43" creationId="{328A3AA3-813E-4476-A87A-3AF76033293C}"/>
          </ac:spMkLst>
        </pc:spChg>
        <pc:spChg chg="add mod">
          <ac:chgData name="Shayan Taheri" userId="db77177fc251fe83" providerId="LiveId" clId="{E414776F-3A52-460E-8FC4-8C6F38FB8EE4}" dt="2022-11-20T00:40:34.617" v="2447" actId="1036"/>
          <ac:spMkLst>
            <pc:docMk/>
            <pc:sldMk cId="2718621498" sldId="659"/>
            <ac:spMk id="44" creationId="{0168DBDC-679A-4657-AA5C-146150906149}"/>
          </ac:spMkLst>
        </pc:spChg>
        <pc:spChg chg="add mod">
          <ac:chgData name="Shayan Taheri" userId="db77177fc251fe83" providerId="LiveId" clId="{E414776F-3A52-460E-8FC4-8C6F38FB8EE4}" dt="2022-11-20T00:40:34.617" v="2447" actId="1036"/>
          <ac:spMkLst>
            <pc:docMk/>
            <pc:sldMk cId="2718621498" sldId="659"/>
            <ac:spMk id="45" creationId="{3D182624-747C-48E4-A9B9-A934CAAD19CA}"/>
          </ac:spMkLst>
        </pc:spChg>
        <pc:spChg chg="add mod">
          <ac:chgData name="Shayan Taheri" userId="db77177fc251fe83" providerId="LiveId" clId="{E414776F-3A52-460E-8FC4-8C6F38FB8EE4}" dt="2022-11-20T00:40:34.617" v="2447" actId="1036"/>
          <ac:spMkLst>
            <pc:docMk/>
            <pc:sldMk cId="2718621498" sldId="659"/>
            <ac:spMk id="46" creationId="{324B127B-36F7-453B-A2F2-47F1E6CF3BFD}"/>
          </ac:spMkLst>
        </pc:spChg>
        <pc:spChg chg="add mod">
          <ac:chgData name="Shayan Taheri" userId="db77177fc251fe83" providerId="LiveId" clId="{E414776F-3A52-460E-8FC4-8C6F38FB8EE4}" dt="2022-11-20T00:40:34.617" v="2447" actId="1036"/>
          <ac:spMkLst>
            <pc:docMk/>
            <pc:sldMk cId="2718621498" sldId="659"/>
            <ac:spMk id="47" creationId="{FDE42542-FE11-4A9F-9DF9-785818D7FD9B}"/>
          </ac:spMkLst>
        </pc:spChg>
        <pc:spChg chg="add mod">
          <ac:chgData name="Shayan Taheri" userId="db77177fc251fe83" providerId="LiveId" clId="{E414776F-3A52-460E-8FC4-8C6F38FB8EE4}" dt="2022-11-20T00:40:34.617" v="2447" actId="1036"/>
          <ac:spMkLst>
            <pc:docMk/>
            <pc:sldMk cId="2718621498" sldId="659"/>
            <ac:spMk id="48" creationId="{B88F3F23-977B-483F-B172-B9CD51C6426B}"/>
          </ac:spMkLst>
        </pc:spChg>
        <pc:spChg chg="add mod">
          <ac:chgData name="Shayan Taheri" userId="db77177fc251fe83" providerId="LiveId" clId="{E414776F-3A52-460E-8FC4-8C6F38FB8EE4}" dt="2022-11-20T00:40:34.617" v="2447" actId="1036"/>
          <ac:spMkLst>
            <pc:docMk/>
            <pc:sldMk cId="2718621498" sldId="659"/>
            <ac:spMk id="49" creationId="{FCC2E9F0-FDC2-4183-91FD-BCE1B043C84A}"/>
          </ac:spMkLst>
        </pc:spChg>
        <pc:spChg chg="add mod">
          <ac:chgData name="Shayan Taheri" userId="db77177fc251fe83" providerId="LiveId" clId="{E414776F-3A52-460E-8FC4-8C6F38FB8EE4}" dt="2022-11-20T00:40:34.617" v="2447" actId="1036"/>
          <ac:spMkLst>
            <pc:docMk/>
            <pc:sldMk cId="2718621498" sldId="659"/>
            <ac:spMk id="50" creationId="{3011F189-9218-40D6-B6AB-3C69C5E282C0}"/>
          </ac:spMkLst>
        </pc:spChg>
        <pc:spChg chg="mod">
          <ac:chgData name="Shayan Taheri" userId="db77177fc251fe83" providerId="LiveId" clId="{E414776F-3A52-460E-8FC4-8C6F38FB8EE4}" dt="2022-11-20T00:41:00.636" v="2450" actId="1076"/>
          <ac:spMkLst>
            <pc:docMk/>
            <pc:sldMk cId="2718621498" sldId="659"/>
            <ac:spMk id="52" creationId="{7ADF4C44-4B59-4A42-A504-CED65E35E1B3}"/>
          </ac:spMkLst>
        </pc:spChg>
        <pc:spChg chg="mod">
          <ac:chgData name="Shayan Taheri" userId="db77177fc251fe83" providerId="LiveId" clId="{E414776F-3A52-460E-8FC4-8C6F38FB8EE4}" dt="2022-11-20T00:41:00.636" v="2450" actId="1076"/>
          <ac:spMkLst>
            <pc:docMk/>
            <pc:sldMk cId="2718621498" sldId="659"/>
            <ac:spMk id="53" creationId="{4649F8E3-E7B7-4DBF-88AF-1A345F973CE8}"/>
          </ac:spMkLst>
        </pc:spChg>
        <pc:spChg chg="mod">
          <ac:chgData name="Shayan Taheri" userId="db77177fc251fe83" providerId="LiveId" clId="{E414776F-3A52-460E-8FC4-8C6F38FB8EE4}" dt="2022-11-20T00:41:00.636" v="2450" actId="1076"/>
          <ac:spMkLst>
            <pc:docMk/>
            <pc:sldMk cId="2718621498" sldId="659"/>
            <ac:spMk id="54" creationId="{BF761E45-D775-408E-A541-4E3FD42E6E0B}"/>
          </ac:spMkLst>
        </pc:spChg>
        <pc:spChg chg="mod">
          <ac:chgData name="Shayan Taheri" userId="db77177fc251fe83" providerId="LiveId" clId="{E414776F-3A52-460E-8FC4-8C6F38FB8EE4}" dt="2022-11-20T00:41:00.636" v="2450" actId="1076"/>
          <ac:spMkLst>
            <pc:docMk/>
            <pc:sldMk cId="2718621498" sldId="659"/>
            <ac:spMk id="55" creationId="{E8F527F0-B958-4C42-86FE-97C1A7D48A17}"/>
          </ac:spMkLst>
        </pc:spChg>
        <pc:spChg chg="mod">
          <ac:chgData name="Shayan Taheri" userId="db77177fc251fe83" providerId="LiveId" clId="{E414776F-3A52-460E-8FC4-8C6F38FB8EE4}" dt="2022-11-20T00:41:00.636" v="2450" actId="1076"/>
          <ac:spMkLst>
            <pc:docMk/>
            <pc:sldMk cId="2718621498" sldId="659"/>
            <ac:spMk id="56" creationId="{1A214509-6106-4586-A3B6-7BBF8F174801}"/>
          </ac:spMkLst>
        </pc:spChg>
        <pc:spChg chg="mod">
          <ac:chgData name="Shayan Taheri" userId="db77177fc251fe83" providerId="LiveId" clId="{E414776F-3A52-460E-8FC4-8C6F38FB8EE4}" dt="2022-11-20T00:41:00.636" v="2450" actId="1076"/>
          <ac:spMkLst>
            <pc:docMk/>
            <pc:sldMk cId="2718621498" sldId="659"/>
            <ac:spMk id="57" creationId="{E51BBCBC-133F-45CC-B74E-1ADE9735234F}"/>
          </ac:spMkLst>
        </pc:spChg>
        <pc:spChg chg="mod">
          <ac:chgData name="Shayan Taheri" userId="db77177fc251fe83" providerId="LiveId" clId="{E414776F-3A52-460E-8FC4-8C6F38FB8EE4}" dt="2022-11-20T00:41:00.636" v="2450" actId="1076"/>
          <ac:spMkLst>
            <pc:docMk/>
            <pc:sldMk cId="2718621498" sldId="659"/>
            <ac:spMk id="58" creationId="{BF7395F3-A059-4A6D-AAC5-7A5800F34663}"/>
          </ac:spMkLst>
        </pc:spChg>
        <pc:spChg chg="mod">
          <ac:chgData name="Shayan Taheri" userId="db77177fc251fe83" providerId="LiveId" clId="{E414776F-3A52-460E-8FC4-8C6F38FB8EE4}" dt="2022-11-20T00:41:00.636" v="2450" actId="1076"/>
          <ac:spMkLst>
            <pc:docMk/>
            <pc:sldMk cId="2718621498" sldId="659"/>
            <ac:spMk id="59" creationId="{16169163-627C-43E8-944E-6C7F385D4C93}"/>
          </ac:spMkLst>
        </pc:spChg>
        <pc:spChg chg="mod">
          <ac:chgData name="Shayan Taheri" userId="db77177fc251fe83" providerId="LiveId" clId="{E414776F-3A52-460E-8FC4-8C6F38FB8EE4}" dt="2022-11-20T00:41:00.636" v="2450" actId="1076"/>
          <ac:spMkLst>
            <pc:docMk/>
            <pc:sldMk cId="2718621498" sldId="659"/>
            <ac:spMk id="60" creationId="{CA705A78-C209-4267-B809-841252B72522}"/>
          </ac:spMkLst>
        </pc:spChg>
        <pc:spChg chg="mod">
          <ac:chgData name="Shayan Taheri" userId="db77177fc251fe83" providerId="LiveId" clId="{E414776F-3A52-460E-8FC4-8C6F38FB8EE4}" dt="2022-11-20T00:41:00.636" v="2450" actId="1076"/>
          <ac:spMkLst>
            <pc:docMk/>
            <pc:sldMk cId="2718621498" sldId="659"/>
            <ac:spMk id="61" creationId="{A254A022-43AB-433E-A8DF-1FAB064CFFE2}"/>
          </ac:spMkLst>
        </pc:spChg>
        <pc:spChg chg="mod">
          <ac:chgData name="Shayan Taheri" userId="db77177fc251fe83" providerId="LiveId" clId="{E414776F-3A52-460E-8FC4-8C6F38FB8EE4}" dt="2022-11-20T00:41:00.636" v="2450" actId="1076"/>
          <ac:spMkLst>
            <pc:docMk/>
            <pc:sldMk cId="2718621498" sldId="659"/>
            <ac:spMk id="62" creationId="{697DDC84-7D74-43AB-90C3-AFD0FF860807}"/>
          </ac:spMkLst>
        </pc:spChg>
        <pc:spChg chg="mod">
          <ac:chgData name="Shayan Taheri" userId="db77177fc251fe83" providerId="LiveId" clId="{E414776F-3A52-460E-8FC4-8C6F38FB8EE4}" dt="2022-11-20T00:41:00.636" v="2450" actId="1076"/>
          <ac:spMkLst>
            <pc:docMk/>
            <pc:sldMk cId="2718621498" sldId="659"/>
            <ac:spMk id="63" creationId="{A86A109B-5F64-4E67-AEB0-F274EF5A1D4D}"/>
          </ac:spMkLst>
        </pc:spChg>
        <pc:spChg chg="mod">
          <ac:chgData name="Shayan Taheri" userId="db77177fc251fe83" providerId="LiveId" clId="{E414776F-3A52-460E-8FC4-8C6F38FB8EE4}" dt="2022-11-20T00:41:00.636" v="2450" actId="1076"/>
          <ac:spMkLst>
            <pc:docMk/>
            <pc:sldMk cId="2718621498" sldId="659"/>
            <ac:spMk id="64" creationId="{5C4C391E-2395-4AD6-8837-61E29A6BC2B6}"/>
          </ac:spMkLst>
        </pc:spChg>
        <pc:spChg chg="mod">
          <ac:chgData name="Shayan Taheri" userId="db77177fc251fe83" providerId="LiveId" clId="{E414776F-3A52-460E-8FC4-8C6F38FB8EE4}" dt="2022-11-20T00:42:20.905" v="2456" actId="255"/>
          <ac:spMkLst>
            <pc:docMk/>
            <pc:sldMk cId="2718621498" sldId="659"/>
            <ac:spMk id="66" creationId="{13D9FECD-AE1B-4D52-BB1C-1669B1B55056}"/>
          </ac:spMkLst>
        </pc:spChg>
        <pc:spChg chg="mod">
          <ac:chgData name="Shayan Taheri" userId="db77177fc251fe83" providerId="LiveId" clId="{E414776F-3A52-460E-8FC4-8C6F38FB8EE4}" dt="2022-11-20T00:42:20.905" v="2456" actId="255"/>
          <ac:spMkLst>
            <pc:docMk/>
            <pc:sldMk cId="2718621498" sldId="659"/>
            <ac:spMk id="67" creationId="{D7C3EC03-A1CF-43A6-816A-5FFBD6F1F5AF}"/>
          </ac:spMkLst>
        </pc:spChg>
        <pc:spChg chg="mod">
          <ac:chgData name="Shayan Taheri" userId="db77177fc251fe83" providerId="LiveId" clId="{E414776F-3A52-460E-8FC4-8C6F38FB8EE4}" dt="2022-11-20T00:42:20.905" v="2456" actId="255"/>
          <ac:spMkLst>
            <pc:docMk/>
            <pc:sldMk cId="2718621498" sldId="659"/>
            <ac:spMk id="68" creationId="{4827E893-80CB-4695-8D22-BA78568829B7}"/>
          </ac:spMkLst>
        </pc:spChg>
        <pc:spChg chg="mod">
          <ac:chgData name="Shayan Taheri" userId="db77177fc251fe83" providerId="LiveId" clId="{E414776F-3A52-460E-8FC4-8C6F38FB8EE4}" dt="2022-11-20T00:42:20.905" v="2456" actId="255"/>
          <ac:spMkLst>
            <pc:docMk/>
            <pc:sldMk cId="2718621498" sldId="659"/>
            <ac:spMk id="69" creationId="{9FC7603F-0934-4321-932C-8B3AB1F56F38}"/>
          </ac:spMkLst>
        </pc:spChg>
        <pc:spChg chg="mod">
          <ac:chgData name="Shayan Taheri" userId="db77177fc251fe83" providerId="LiveId" clId="{E414776F-3A52-460E-8FC4-8C6F38FB8EE4}" dt="2022-11-20T00:42:20.905" v="2456" actId="255"/>
          <ac:spMkLst>
            <pc:docMk/>
            <pc:sldMk cId="2718621498" sldId="659"/>
            <ac:spMk id="70" creationId="{D4C34179-2053-4357-89B9-209AF4290FCC}"/>
          </ac:spMkLst>
        </pc:spChg>
        <pc:spChg chg="mod">
          <ac:chgData name="Shayan Taheri" userId="db77177fc251fe83" providerId="LiveId" clId="{E414776F-3A52-460E-8FC4-8C6F38FB8EE4}" dt="2022-11-20T00:42:20.905" v="2456" actId="255"/>
          <ac:spMkLst>
            <pc:docMk/>
            <pc:sldMk cId="2718621498" sldId="659"/>
            <ac:spMk id="71" creationId="{37B28CB2-0D87-4C3F-A69E-C66C3E66FEE4}"/>
          </ac:spMkLst>
        </pc:spChg>
        <pc:spChg chg="mod">
          <ac:chgData name="Shayan Taheri" userId="db77177fc251fe83" providerId="LiveId" clId="{E414776F-3A52-460E-8FC4-8C6F38FB8EE4}" dt="2022-11-20T00:42:20.905" v="2456" actId="255"/>
          <ac:spMkLst>
            <pc:docMk/>
            <pc:sldMk cId="2718621498" sldId="659"/>
            <ac:spMk id="72" creationId="{0C60469A-70CF-4A10-92A1-2F5CACE21424}"/>
          </ac:spMkLst>
        </pc:spChg>
        <pc:spChg chg="mod">
          <ac:chgData name="Shayan Taheri" userId="db77177fc251fe83" providerId="LiveId" clId="{E414776F-3A52-460E-8FC4-8C6F38FB8EE4}" dt="2022-11-20T00:42:20.905" v="2456" actId="255"/>
          <ac:spMkLst>
            <pc:docMk/>
            <pc:sldMk cId="2718621498" sldId="659"/>
            <ac:spMk id="73" creationId="{168B1362-3615-4344-864D-F031E805C7BD}"/>
          </ac:spMkLst>
        </pc:spChg>
        <pc:spChg chg="mod">
          <ac:chgData name="Shayan Taheri" userId="db77177fc251fe83" providerId="LiveId" clId="{E414776F-3A52-460E-8FC4-8C6F38FB8EE4}" dt="2022-11-20T00:42:20.905" v="2456" actId="255"/>
          <ac:spMkLst>
            <pc:docMk/>
            <pc:sldMk cId="2718621498" sldId="659"/>
            <ac:spMk id="74" creationId="{D8ACBBD1-02B9-4592-988A-50FDAE887788}"/>
          </ac:spMkLst>
        </pc:spChg>
        <pc:spChg chg="mod">
          <ac:chgData name="Shayan Taheri" userId="db77177fc251fe83" providerId="LiveId" clId="{E414776F-3A52-460E-8FC4-8C6F38FB8EE4}" dt="2022-11-20T00:42:20.905" v="2456" actId="255"/>
          <ac:spMkLst>
            <pc:docMk/>
            <pc:sldMk cId="2718621498" sldId="659"/>
            <ac:spMk id="75" creationId="{50B9B025-C1D8-4DCF-AE10-DDDA90DA0B04}"/>
          </ac:spMkLst>
        </pc:spChg>
        <pc:spChg chg="mod">
          <ac:chgData name="Shayan Taheri" userId="db77177fc251fe83" providerId="LiveId" clId="{E414776F-3A52-460E-8FC4-8C6F38FB8EE4}" dt="2022-11-20T00:42:20.905" v="2456" actId="255"/>
          <ac:spMkLst>
            <pc:docMk/>
            <pc:sldMk cId="2718621498" sldId="659"/>
            <ac:spMk id="76" creationId="{349BAA44-7D5A-4E03-B200-76D3DBE00C7B}"/>
          </ac:spMkLst>
        </pc:spChg>
        <pc:spChg chg="mod">
          <ac:chgData name="Shayan Taheri" userId="db77177fc251fe83" providerId="LiveId" clId="{E414776F-3A52-460E-8FC4-8C6F38FB8EE4}" dt="2022-11-20T00:42:20.905" v="2456" actId="255"/>
          <ac:spMkLst>
            <pc:docMk/>
            <pc:sldMk cId="2718621498" sldId="659"/>
            <ac:spMk id="77" creationId="{4F4AC45B-DB3A-4A44-85C7-C406C7693346}"/>
          </ac:spMkLst>
        </pc:spChg>
        <pc:spChg chg="mod">
          <ac:chgData name="Shayan Taheri" userId="db77177fc251fe83" providerId="LiveId" clId="{E414776F-3A52-460E-8FC4-8C6F38FB8EE4}" dt="2022-11-20T00:42:20.905" v="2456" actId="255"/>
          <ac:spMkLst>
            <pc:docMk/>
            <pc:sldMk cId="2718621498" sldId="659"/>
            <ac:spMk id="78" creationId="{19AD8289-1B7A-4815-846B-C1DFD00A1CBD}"/>
          </ac:spMkLst>
        </pc:spChg>
        <pc:spChg chg="mod">
          <ac:chgData name="Shayan Taheri" userId="db77177fc251fe83" providerId="LiveId" clId="{E414776F-3A52-460E-8FC4-8C6F38FB8EE4}" dt="2022-11-20T00:42:59.956" v="2479" actId="1036"/>
          <ac:spMkLst>
            <pc:docMk/>
            <pc:sldMk cId="2718621498" sldId="659"/>
            <ac:spMk id="80" creationId="{DEE01FCB-182D-463E-A727-B36AB8F1DD31}"/>
          </ac:spMkLst>
        </pc:spChg>
        <pc:spChg chg="mod">
          <ac:chgData name="Shayan Taheri" userId="db77177fc251fe83" providerId="LiveId" clId="{E414776F-3A52-460E-8FC4-8C6F38FB8EE4}" dt="2022-11-20T00:42:59.956" v="2479" actId="1036"/>
          <ac:spMkLst>
            <pc:docMk/>
            <pc:sldMk cId="2718621498" sldId="659"/>
            <ac:spMk id="81" creationId="{9E776582-23EA-4288-972E-4005741DCF43}"/>
          </ac:spMkLst>
        </pc:spChg>
        <pc:spChg chg="mod">
          <ac:chgData name="Shayan Taheri" userId="db77177fc251fe83" providerId="LiveId" clId="{E414776F-3A52-460E-8FC4-8C6F38FB8EE4}" dt="2022-11-20T00:42:59.956" v="2479" actId="1036"/>
          <ac:spMkLst>
            <pc:docMk/>
            <pc:sldMk cId="2718621498" sldId="659"/>
            <ac:spMk id="82" creationId="{180173CD-E11E-4005-AB4A-E74A0DCF47EB}"/>
          </ac:spMkLst>
        </pc:spChg>
        <pc:spChg chg="mod">
          <ac:chgData name="Shayan Taheri" userId="db77177fc251fe83" providerId="LiveId" clId="{E414776F-3A52-460E-8FC4-8C6F38FB8EE4}" dt="2022-11-20T00:42:59.956" v="2479" actId="1036"/>
          <ac:spMkLst>
            <pc:docMk/>
            <pc:sldMk cId="2718621498" sldId="659"/>
            <ac:spMk id="83" creationId="{987B4E5C-821B-4370-AD50-56309B3187D8}"/>
          </ac:spMkLst>
        </pc:spChg>
        <pc:spChg chg="mod">
          <ac:chgData name="Shayan Taheri" userId="db77177fc251fe83" providerId="LiveId" clId="{E414776F-3A52-460E-8FC4-8C6F38FB8EE4}" dt="2022-11-20T00:42:59.956" v="2479" actId="1036"/>
          <ac:spMkLst>
            <pc:docMk/>
            <pc:sldMk cId="2718621498" sldId="659"/>
            <ac:spMk id="84" creationId="{7A7CC35A-DEDC-4B72-890E-A9D92C51A694}"/>
          </ac:spMkLst>
        </pc:spChg>
        <pc:spChg chg="mod">
          <ac:chgData name="Shayan Taheri" userId="db77177fc251fe83" providerId="LiveId" clId="{E414776F-3A52-460E-8FC4-8C6F38FB8EE4}" dt="2022-11-20T00:42:59.956" v="2479" actId="1036"/>
          <ac:spMkLst>
            <pc:docMk/>
            <pc:sldMk cId="2718621498" sldId="659"/>
            <ac:spMk id="85" creationId="{A657C971-0BDB-4EF4-9234-71670CF6C4AE}"/>
          </ac:spMkLst>
        </pc:spChg>
        <pc:spChg chg="mod">
          <ac:chgData name="Shayan Taheri" userId="db77177fc251fe83" providerId="LiveId" clId="{E414776F-3A52-460E-8FC4-8C6F38FB8EE4}" dt="2022-11-20T00:42:59.956" v="2479" actId="1036"/>
          <ac:spMkLst>
            <pc:docMk/>
            <pc:sldMk cId="2718621498" sldId="659"/>
            <ac:spMk id="86" creationId="{6CEB45E1-6C9C-4927-8E74-00B04D00EA7A}"/>
          </ac:spMkLst>
        </pc:spChg>
        <pc:spChg chg="mod">
          <ac:chgData name="Shayan Taheri" userId="db77177fc251fe83" providerId="LiveId" clId="{E414776F-3A52-460E-8FC4-8C6F38FB8EE4}" dt="2022-11-20T00:42:59.956" v="2479" actId="1036"/>
          <ac:spMkLst>
            <pc:docMk/>
            <pc:sldMk cId="2718621498" sldId="659"/>
            <ac:spMk id="87" creationId="{9E1C69E8-C8B9-46A6-9E64-7516D9B558F6}"/>
          </ac:spMkLst>
        </pc:spChg>
        <pc:spChg chg="mod">
          <ac:chgData name="Shayan Taheri" userId="db77177fc251fe83" providerId="LiveId" clId="{E414776F-3A52-460E-8FC4-8C6F38FB8EE4}" dt="2022-11-20T00:42:59.956" v="2479" actId="1036"/>
          <ac:spMkLst>
            <pc:docMk/>
            <pc:sldMk cId="2718621498" sldId="659"/>
            <ac:spMk id="88" creationId="{2EBF8B30-F665-4610-97AE-0D4DB92E5958}"/>
          </ac:spMkLst>
        </pc:spChg>
        <pc:spChg chg="mod">
          <ac:chgData name="Shayan Taheri" userId="db77177fc251fe83" providerId="LiveId" clId="{E414776F-3A52-460E-8FC4-8C6F38FB8EE4}" dt="2022-11-20T00:42:59.956" v="2479" actId="1036"/>
          <ac:spMkLst>
            <pc:docMk/>
            <pc:sldMk cId="2718621498" sldId="659"/>
            <ac:spMk id="89" creationId="{64478732-C434-4D5D-9CE8-249667CB2CEE}"/>
          </ac:spMkLst>
        </pc:spChg>
        <pc:spChg chg="mod">
          <ac:chgData name="Shayan Taheri" userId="db77177fc251fe83" providerId="LiveId" clId="{E414776F-3A52-460E-8FC4-8C6F38FB8EE4}" dt="2022-11-20T00:42:59.956" v="2479" actId="1036"/>
          <ac:spMkLst>
            <pc:docMk/>
            <pc:sldMk cId="2718621498" sldId="659"/>
            <ac:spMk id="90" creationId="{F5E91A7E-30C0-4DEC-84D7-060459FE36FE}"/>
          </ac:spMkLst>
        </pc:spChg>
        <pc:spChg chg="mod">
          <ac:chgData name="Shayan Taheri" userId="db77177fc251fe83" providerId="LiveId" clId="{E414776F-3A52-460E-8FC4-8C6F38FB8EE4}" dt="2022-11-20T00:42:59.956" v="2479" actId="1036"/>
          <ac:spMkLst>
            <pc:docMk/>
            <pc:sldMk cId="2718621498" sldId="659"/>
            <ac:spMk id="91" creationId="{CDA8A818-BDB6-492D-A9C2-2509C20C35F6}"/>
          </ac:spMkLst>
        </pc:spChg>
        <pc:spChg chg="add mod">
          <ac:chgData name="Shayan Taheri" userId="db77177fc251fe83" providerId="LiveId" clId="{E414776F-3A52-460E-8FC4-8C6F38FB8EE4}" dt="2022-11-20T01:27:38.709" v="3156" actId="207"/>
          <ac:spMkLst>
            <pc:docMk/>
            <pc:sldMk cId="2718621498" sldId="659"/>
            <ac:spMk id="92" creationId="{4DEB5631-BE23-49D0-8021-01EF72336772}"/>
          </ac:spMkLst>
        </pc:spChg>
        <pc:spChg chg="add mod">
          <ac:chgData name="Shayan Taheri" userId="db77177fc251fe83" providerId="LiveId" clId="{E414776F-3A52-460E-8FC4-8C6F38FB8EE4}" dt="2022-11-20T01:27:31.565" v="3154" actId="207"/>
          <ac:spMkLst>
            <pc:docMk/>
            <pc:sldMk cId="2718621498" sldId="659"/>
            <ac:spMk id="93" creationId="{2A6B5B2D-2375-4308-ADFE-D5F605E33398}"/>
          </ac:spMkLst>
        </pc:spChg>
        <pc:spChg chg="add mod">
          <ac:chgData name="Shayan Taheri" userId="db77177fc251fe83" providerId="LiveId" clId="{E414776F-3A52-460E-8FC4-8C6F38FB8EE4}" dt="2022-11-20T01:27:35.384" v="3155" actId="207"/>
          <ac:spMkLst>
            <pc:docMk/>
            <pc:sldMk cId="2718621498" sldId="659"/>
            <ac:spMk id="94" creationId="{8560FA69-0A18-45B8-85C1-663A02D43509}"/>
          </ac:spMkLst>
        </pc:spChg>
        <pc:spChg chg="mod">
          <ac:chgData name="Shayan Taheri" userId="db77177fc251fe83" providerId="LiveId" clId="{E414776F-3A52-460E-8FC4-8C6F38FB8EE4}" dt="2022-11-20T00:38:47.902" v="2431" actId="1076"/>
          <ac:spMkLst>
            <pc:docMk/>
            <pc:sldMk cId="2718621498" sldId="659"/>
            <ac:spMk id="30723" creationId="{08800432-9E4B-4A59-84D0-64F9869B439C}"/>
          </ac:spMkLst>
        </pc:spChg>
        <pc:grpChg chg="add mod">
          <ac:chgData name="Shayan Taheri" userId="db77177fc251fe83" providerId="LiveId" clId="{E414776F-3A52-460E-8FC4-8C6F38FB8EE4}" dt="2022-11-20T00:42:39.077" v="2458" actId="255"/>
          <ac:grpSpMkLst>
            <pc:docMk/>
            <pc:sldMk cId="2718621498" sldId="659"/>
            <ac:grpSpMk id="2" creationId="{D67E643C-6946-4378-9F84-7EBE2FBEC2F4}"/>
          </ac:grpSpMkLst>
        </pc:grpChg>
        <pc:grpChg chg="add mod">
          <ac:chgData name="Shayan Taheri" userId="db77177fc251fe83" providerId="LiveId" clId="{E414776F-3A52-460E-8FC4-8C6F38FB8EE4}" dt="2022-11-20T00:42:39.077" v="2458" actId="255"/>
          <ac:grpSpMkLst>
            <pc:docMk/>
            <pc:sldMk cId="2718621498" sldId="659"/>
            <ac:grpSpMk id="51" creationId="{BF8770D8-3E9F-469A-870A-47A068A9ED21}"/>
          </ac:grpSpMkLst>
        </pc:grpChg>
        <pc:grpChg chg="add mod">
          <ac:chgData name="Shayan Taheri" userId="db77177fc251fe83" providerId="LiveId" clId="{E414776F-3A52-460E-8FC4-8C6F38FB8EE4}" dt="2022-11-20T00:42:20.905" v="2456" actId="255"/>
          <ac:grpSpMkLst>
            <pc:docMk/>
            <pc:sldMk cId="2718621498" sldId="659"/>
            <ac:grpSpMk id="65" creationId="{8CB53E82-E592-4422-B7E0-FD2BB5FFFF3E}"/>
          </ac:grpSpMkLst>
        </pc:grpChg>
        <pc:grpChg chg="add mod">
          <ac:chgData name="Shayan Taheri" userId="db77177fc251fe83" providerId="LiveId" clId="{E414776F-3A52-460E-8FC4-8C6F38FB8EE4}" dt="2022-11-20T00:42:59.956" v="2479" actId="1036"/>
          <ac:grpSpMkLst>
            <pc:docMk/>
            <pc:sldMk cId="2718621498" sldId="659"/>
            <ac:grpSpMk id="79" creationId="{83A87F4D-82F8-445E-A08A-FC7F155DB2CB}"/>
          </ac:grpSpMkLst>
        </pc:grpChg>
        <pc:picChg chg="del">
          <ac:chgData name="Shayan Taheri" userId="db77177fc251fe83" providerId="LiveId" clId="{E414776F-3A52-460E-8FC4-8C6F38FB8EE4}" dt="2022-11-20T00:28:24.855" v="2217" actId="478"/>
          <ac:picMkLst>
            <pc:docMk/>
            <pc:sldMk cId="2718621498" sldId="659"/>
            <ac:picMk id="7" creationId="{FB804A42-6EEF-4785-B6FA-463E67840B09}"/>
          </ac:picMkLst>
        </pc:picChg>
      </pc:sldChg>
      <pc:sldChg chg="addSp delSp modSp mod">
        <pc:chgData name="Shayan Taheri" userId="db77177fc251fe83" providerId="LiveId" clId="{E414776F-3A52-460E-8FC4-8C6F38FB8EE4}" dt="2022-11-20T01:28:18.872" v="3177" actId="20577"/>
        <pc:sldMkLst>
          <pc:docMk/>
          <pc:sldMk cId="584908551" sldId="660"/>
        </pc:sldMkLst>
        <pc:spChg chg="mod">
          <ac:chgData name="Shayan Taheri" userId="db77177fc251fe83" providerId="LiveId" clId="{E414776F-3A52-460E-8FC4-8C6F38FB8EE4}" dt="2022-11-20T01:05:34.113" v="2638" actId="20577"/>
          <ac:spMkLst>
            <pc:docMk/>
            <pc:sldMk cId="584908551" sldId="660"/>
            <ac:spMk id="4" creationId="{9CD17A90-9051-48BA-A2FB-F13163EFC8FE}"/>
          </ac:spMkLst>
        </pc:spChg>
        <pc:spChg chg="del">
          <ac:chgData name="Shayan Taheri" userId="db77177fc251fe83" providerId="LiveId" clId="{E414776F-3A52-460E-8FC4-8C6F38FB8EE4}" dt="2022-11-20T01:05:51.296" v="2643" actId="478"/>
          <ac:spMkLst>
            <pc:docMk/>
            <pc:sldMk cId="584908551" sldId="660"/>
            <ac:spMk id="92" creationId="{4DEB5631-BE23-49D0-8021-01EF72336772}"/>
          </ac:spMkLst>
        </pc:spChg>
        <pc:spChg chg="del">
          <ac:chgData name="Shayan Taheri" userId="db77177fc251fe83" providerId="LiveId" clId="{E414776F-3A52-460E-8FC4-8C6F38FB8EE4}" dt="2022-11-20T01:05:45.221" v="2640" actId="478"/>
          <ac:spMkLst>
            <pc:docMk/>
            <pc:sldMk cId="584908551" sldId="660"/>
            <ac:spMk id="93" creationId="{2A6B5B2D-2375-4308-ADFE-D5F605E33398}"/>
          </ac:spMkLst>
        </pc:spChg>
        <pc:spChg chg="del">
          <ac:chgData name="Shayan Taheri" userId="db77177fc251fe83" providerId="LiveId" clId="{E414776F-3A52-460E-8FC4-8C6F38FB8EE4}" dt="2022-11-20T01:05:45.221" v="2640" actId="478"/>
          <ac:spMkLst>
            <pc:docMk/>
            <pc:sldMk cId="584908551" sldId="660"/>
            <ac:spMk id="94" creationId="{8560FA69-0A18-45B8-85C1-663A02D43509}"/>
          </ac:spMkLst>
        </pc:spChg>
        <pc:spChg chg="mod">
          <ac:chgData name="Shayan Taheri" userId="db77177fc251fe83" providerId="LiveId" clId="{E414776F-3A52-460E-8FC4-8C6F38FB8EE4}" dt="2022-11-20T01:08:07.582" v="2734"/>
          <ac:spMkLst>
            <pc:docMk/>
            <pc:sldMk cId="584908551" sldId="660"/>
            <ac:spMk id="96" creationId="{AFDAC452-A0D2-42EB-9EC1-6A881298AD51}"/>
          </ac:spMkLst>
        </pc:spChg>
        <pc:spChg chg="mod">
          <ac:chgData name="Shayan Taheri" userId="db77177fc251fe83" providerId="LiveId" clId="{E414776F-3A52-460E-8FC4-8C6F38FB8EE4}" dt="2022-11-20T01:08:07.582" v="2734"/>
          <ac:spMkLst>
            <pc:docMk/>
            <pc:sldMk cId="584908551" sldId="660"/>
            <ac:spMk id="97" creationId="{EB2B9BA8-7CA9-4D4F-85C5-E3E254D08823}"/>
          </ac:spMkLst>
        </pc:spChg>
        <pc:spChg chg="mod">
          <ac:chgData name="Shayan Taheri" userId="db77177fc251fe83" providerId="LiveId" clId="{E414776F-3A52-460E-8FC4-8C6F38FB8EE4}" dt="2022-11-20T01:08:07.582" v="2734"/>
          <ac:spMkLst>
            <pc:docMk/>
            <pc:sldMk cId="584908551" sldId="660"/>
            <ac:spMk id="98" creationId="{AE8540FA-3E7B-45AC-9B01-C249178621F0}"/>
          </ac:spMkLst>
        </pc:spChg>
        <pc:spChg chg="mod">
          <ac:chgData name="Shayan Taheri" userId="db77177fc251fe83" providerId="LiveId" clId="{E414776F-3A52-460E-8FC4-8C6F38FB8EE4}" dt="2022-11-20T01:08:07.582" v="2734"/>
          <ac:spMkLst>
            <pc:docMk/>
            <pc:sldMk cId="584908551" sldId="660"/>
            <ac:spMk id="99" creationId="{A5286F92-213C-4498-92C0-7925DB02AD9E}"/>
          </ac:spMkLst>
        </pc:spChg>
        <pc:spChg chg="mod">
          <ac:chgData name="Shayan Taheri" userId="db77177fc251fe83" providerId="LiveId" clId="{E414776F-3A52-460E-8FC4-8C6F38FB8EE4}" dt="2022-11-20T01:08:07.582" v="2734"/>
          <ac:spMkLst>
            <pc:docMk/>
            <pc:sldMk cId="584908551" sldId="660"/>
            <ac:spMk id="100" creationId="{653B05FF-1EA4-44D8-90F7-32C72D37B4D3}"/>
          </ac:spMkLst>
        </pc:spChg>
        <pc:spChg chg="mod">
          <ac:chgData name="Shayan Taheri" userId="db77177fc251fe83" providerId="LiveId" clId="{E414776F-3A52-460E-8FC4-8C6F38FB8EE4}" dt="2022-11-20T01:08:07.582" v="2734"/>
          <ac:spMkLst>
            <pc:docMk/>
            <pc:sldMk cId="584908551" sldId="660"/>
            <ac:spMk id="101" creationId="{ACDBD0FC-850E-4671-A6DC-7C40EB870AA2}"/>
          </ac:spMkLst>
        </pc:spChg>
        <pc:spChg chg="mod">
          <ac:chgData name="Shayan Taheri" userId="db77177fc251fe83" providerId="LiveId" clId="{E414776F-3A52-460E-8FC4-8C6F38FB8EE4}" dt="2022-11-20T01:08:07.582" v="2734"/>
          <ac:spMkLst>
            <pc:docMk/>
            <pc:sldMk cId="584908551" sldId="660"/>
            <ac:spMk id="102" creationId="{5FB1460E-1EB5-4AA1-8648-11818EC95E41}"/>
          </ac:spMkLst>
        </pc:spChg>
        <pc:spChg chg="mod">
          <ac:chgData name="Shayan Taheri" userId="db77177fc251fe83" providerId="LiveId" clId="{E414776F-3A52-460E-8FC4-8C6F38FB8EE4}" dt="2022-11-20T01:08:07.582" v="2734"/>
          <ac:spMkLst>
            <pc:docMk/>
            <pc:sldMk cId="584908551" sldId="660"/>
            <ac:spMk id="103" creationId="{C62F3A82-7633-4185-BC50-28B99ACAB53B}"/>
          </ac:spMkLst>
        </pc:spChg>
        <pc:spChg chg="mod">
          <ac:chgData name="Shayan Taheri" userId="db77177fc251fe83" providerId="LiveId" clId="{E414776F-3A52-460E-8FC4-8C6F38FB8EE4}" dt="2022-11-20T01:08:07.582" v="2734"/>
          <ac:spMkLst>
            <pc:docMk/>
            <pc:sldMk cId="584908551" sldId="660"/>
            <ac:spMk id="104" creationId="{FD12EDB6-ECD6-451A-902F-76EA6E03B99A}"/>
          </ac:spMkLst>
        </pc:spChg>
        <pc:spChg chg="mod">
          <ac:chgData name="Shayan Taheri" userId="db77177fc251fe83" providerId="LiveId" clId="{E414776F-3A52-460E-8FC4-8C6F38FB8EE4}" dt="2022-11-20T01:08:07.582" v="2734"/>
          <ac:spMkLst>
            <pc:docMk/>
            <pc:sldMk cId="584908551" sldId="660"/>
            <ac:spMk id="105" creationId="{376F78CF-201F-4D18-B075-00846E8E3369}"/>
          </ac:spMkLst>
        </pc:spChg>
        <pc:spChg chg="mod">
          <ac:chgData name="Shayan Taheri" userId="db77177fc251fe83" providerId="LiveId" clId="{E414776F-3A52-460E-8FC4-8C6F38FB8EE4}" dt="2022-11-20T01:08:07.582" v="2734"/>
          <ac:spMkLst>
            <pc:docMk/>
            <pc:sldMk cId="584908551" sldId="660"/>
            <ac:spMk id="106" creationId="{7F540912-686D-47D8-9695-141754569AD7}"/>
          </ac:spMkLst>
        </pc:spChg>
        <pc:spChg chg="mod">
          <ac:chgData name="Shayan Taheri" userId="db77177fc251fe83" providerId="LiveId" clId="{E414776F-3A52-460E-8FC4-8C6F38FB8EE4}" dt="2022-11-20T01:08:07.582" v="2734"/>
          <ac:spMkLst>
            <pc:docMk/>
            <pc:sldMk cId="584908551" sldId="660"/>
            <ac:spMk id="107" creationId="{E078F7F2-6504-40FC-8452-F5761A48DA8F}"/>
          </ac:spMkLst>
        </pc:spChg>
        <pc:spChg chg="mod">
          <ac:chgData name="Shayan Taheri" userId="db77177fc251fe83" providerId="LiveId" clId="{E414776F-3A52-460E-8FC4-8C6F38FB8EE4}" dt="2022-11-20T01:08:07.582" v="2734"/>
          <ac:spMkLst>
            <pc:docMk/>
            <pc:sldMk cId="584908551" sldId="660"/>
            <ac:spMk id="108" creationId="{C706F1FE-5936-4CBB-AF6C-D30DEFF25304}"/>
          </ac:spMkLst>
        </pc:spChg>
        <pc:spChg chg="mod">
          <ac:chgData name="Shayan Taheri" userId="db77177fc251fe83" providerId="LiveId" clId="{E414776F-3A52-460E-8FC4-8C6F38FB8EE4}" dt="2022-11-20T01:08:07.582" v="2734"/>
          <ac:spMkLst>
            <pc:docMk/>
            <pc:sldMk cId="584908551" sldId="660"/>
            <ac:spMk id="109" creationId="{47E26BD5-57B5-4EE8-A4EF-E76E49EA02AA}"/>
          </ac:spMkLst>
        </pc:spChg>
        <pc:spChg chg="mod">
          <ac:chgData name="Shayan Taheri" userId="db77177fc251fe83" providerId="LiveId" clId="{E414776F-3A52-460E-8FC4-8C6F38FB8EE4}" dt="2022-11-20T01:08:07.582" v="2734"/>
          <ac:spMkLst>
            <pc:docMk/>
            <pc:sldMk cId="584908551" sldId="660"/>
            <ac:spMk id="110" creationId="{B1B00275-6284-4738-B300-712ECAFCC68F}"/>
          </ac:spMkLst>
        </pc:spChg>
        <pc:spChg chg="mod">
          <ac:chgData name="Shayan Taheri" userId="db77177fc251fe83" providerId="LiveId" clId="{E414776F-3A52-460E-8FC4-8C6F38FB8EE4}" dt="2022-11-20T01:08:07.582" v="2734"/>
          <ac:spMkLst>
            <pc:docMk/>
            <pc:sldMk cId="584908551" sldId="660"/>
            <ac:spMk id="111" creationId="{58A102AC-2E11-4415-AFC4-FE90EDD91F18}"/>
          </ac:spMkLst>
        </pc:spChg>
        <pc:spChg chg="mod">
          <ac:chgData name="Shayan Taheri" userId="db77177fc251fe83" providerId="LiveId" clId="{E414776F-3A52-460E-8FC4-8C6F38FB8EE4}" dt="2022-11-20T01:08:07.582" v="2734"/>
          <ac:spMkLst>
            <pc:docMk/>
            <pc:sldMk cId="584908551" sldId="660"/>
            <ac:spMk id="112" creationId="{6224DCF5-FACA-4ED1-97B5-87FBBA9624D2}"/>
          </ac:spMkLst>
        </pc:spChg>
        <pc:spChg chg="mod">
          <ac:chgData name="Shayan Taheri" userId="db77177fc251fe83" providerId="LiveId" clId="{E414776F-3A52-460E-8FC4-8C6F38FB8EE4}" dt="2022-11-20T01:08:07.582" v="2734"/>
          <ac:spMkLst>
            <pc:docMk/>
            <pc:sldMk cId="584908551" sldId="660"/>
            <ac:spMk id="113" creationId="{84CE0502-4AC8-4494-B22D-D2E8E429FE27}"/>
          </ac:spMkLst>
        </pc:spChg>
        <pc:spChg chg="mod">
          <ac:chgData name="Shayan Taheri" userId="db77177fc251fe83" providerId="LiveId" clId="{E414776F-3A52-460E-8FC4-8C6F38FB8EE4}" dt="2022-11-20T01:08:07.582" v="2734"/>
          <ac:spMkLst>
            <pc:docMk/>
            <pc:sldMk cId="584908551" sldId="660"/>
            <ac:spMk id="114" creationId="{3A9D0F98-B4C0-49D0-9CB1-583536AD1D76}"/>
          </ac:spMkLst>
        </pc:spChg>
        <pc:spChg chg="mod">
          <ac:chgData name="Shayan Taheri" userId="db77177fc251fe83" providerId="LiveId" clId="{E414776F-3A52-460E-8FC4-8C6F38FB8EE4}" dt="2022-11-20T01:08:07.582" v="2734"/>
          <ac:spMkLst>
            <pc:docMk/>
            <pc:sldMk cId="584908551" sldId="660"/>
            <ac:spMk id="115" creationId="{6F1F0EDC-5B7E-43CC-B335-E36A26E02A1E}"/>
          </ac:spMkLst>
        </pc:spChg>
        <pc:spChg chg="mod">
          <ac:chgData name="Shayan Taheri" userId="db77177fc251fe83" providerId="LiveId" clId="{E414776F-3A52-460E-8FC4-8C6F38FB8EE4}" dt="2022-11-20T01:08:07.582" v="2734"/>
          <ac:spMkLst>
            <pc:docMk/>
            <pc:sldMk cId="584908551" sldId="660"/>
            <ac:spMk id="116" creationId="{AFDD78D3-F2F1-467B-B155-B2747A1317B2}"/>
          </ac:spMkLst>
        </pc:spChg>
        <pc:spChg chg="mod">
          <ac:chgData name="Shayan Taheri" userId="db77177fc251fe83" providerId="LiveId" clId="{E414776F-3A52-460E-8FC4-8C6F38FB8EE4}" dt="2022-11-20T01:08:07.582" v="2734"/>
          <ac:spMkLst>
            <pc:docMk/>
            <pc:sldMk cId="584908551" sldId="660"/>
            <ac:spMk id="117" creationId="{9B954725-4BB2-458F-B01B-F68CE67BD80C}"/>
          </ac:spMkLst>
        </pc:spChg>
        <pc:spChg chg="mod">
          <ac:chgData name="Shayan Taheri" userId="db77177fc251fe83" providerId="LiveId" clId="{E414776F-3A52-460E-8FC4-8C6F38FB8EE4}" dt="2022-11-20T01:08:07.582" v="2734"/>
          <ac:spMkLst>
            <pc:docMk/>
            <pc:sldMk cId="584908551" sldId="660"/>
            <ac:spMk id="118" creationId="{93465D7D-27E8-4655-913F-F601FC2C3B9F}"/>
          </ac:spMkLst>
        </pc:spChg>
        <pc:spChg chg="mod">
          <ac:chgData name="Shayan Taheri" userId="db77177fc251fe83" providerId="LiveId" clId="{E414776F-3A52-460E-8FC4-8C6F38FB8EE4}" dt="2022-11-20T01:08:07.582" v="2734"/>
          <ac:spMkLst>
            <pc:docMk/>
            <pc:sldMk cId="584908551" sldId="660"/>
            <ac:spMk id="119" creationId="{B7EB2959-6412-46DD-9C8B-2EC3DDC2FC0E}"/>
          </ac:spMkLst>
        </pc:spChg>
        <pc:spChg chg="mod">
          <ac:chgData name="Shayan Taheri" userId="db77177fc251fe83" providerId="LiveId" clId="{E414776F-3A52-460E-8FC4-8C6F38FB8EE4}" dt="2022-11-20T01:08:07.582" v="2734"/>
          <ac:spMkLst>
            <pc:docMk/>
            <pc:sldMk cId="584908551" sldId="660"/>
            <ac:spMk id="120" creationId="{5100E7CC-94C0-4846-B4DA-4C4CACAC1198}"/>
          </ac:spMkLst>
        </pc:spChg>
        <pc:spChg chg="mod">
          <ac:chgData name="Shayan Taheri" userId="db77177fc251fe83" providerId="LiveId" clId="{E414776F-3A52-460E-8FC4-8C6F38FB8EE4}" dt="2022-11-20T01:08:07.582" v="2734"/>
          <ac:spMkLst>
            <pc:docMk/>
            <pc:sldMk cId="584908551" sldId="660"/>
            <ac:spMk id="121" creationId="{967D2466-83E6-40D6-9BC8-07CDF9B1A80F}"/>
          </ac:spMkLst>
        </pc:spChg>
        <pc:spChg chg="mod">
          <ac:chgData name="Shayan Taheri" userId="db77177fc251fe83" providerId="LiveId" clId="{E414776F-3A52-460E-8FC4-8C6F38FB8EE4}" dt="2022-11-20T01:08:07.582" v="2734"/>
          <ac:spMkLst>
            <pc:docMk/>
            <pc:sldMk cId="584908551" sldId="660"/>
            <ac:spMk id="122" creationId="{EEA7A02B-339C-43B6-9504-232517CEA96B}"/>
          </ac:spMkLst>
        </pc:spChg>
        <pc:spChg chg="mod">
          <ac:chgData name="Shayan Taheri" userId="db77177fc251fe83" providerId="LiveId" clId="{E414776F-3A52-460E-8FC4-8C6F38FB8EE4}" dt="2022-11-20T01:08:07.582" v="2734"/>
          <ac:spMkLst>
            <pc:docMk/>
            <pc:sldMk cId="584908551" sldId="660"/>
            <ac:spMk id="123" creationId="{FDDEA530-42BC-4944-81AC-484B9B68F749}"/>
          </ac:spMkLst>
        </pc:spChg>
        <pc:spChg chg="mod">
          <ac:chgData name="Shayan Taheri" userId="db77177fc251fe83" providerId="LiveId" clId="{E414776F-3A52-460E-8FC4-8C6F38FB8EE4}" dt="2022-11-20T01:08:07.582" v="2734"/>
          <ac:spMkLst>
            <pc:docMk/>
            <pc:sldMk cId="584908551" sldId="660"/>
            <ac:spMk id="124" creationId="{3F5F2388-E341-43EC-A6E7-FFEB53036BCC}"/>
          </ac:spMkLst>
        </pc:spChg>
        <pc:spChg chg="mod">
          <ac:chgData name="Shayan Taheri" userId="db77177fc251fe83" providerId="LiveId" clId="{E414776F-3A52-460E-8FC4-8C6F38FB8EE4}" dt="2022-11-20T01:08:07.582" v="2734"/>
          <ac:spMkLst>
            <pc:docMk/>
            <pc:sldMk cId="584908551" sldId="660"/>
            <ac:spMk id="125" creationId="{1ED7F8BB-4111-4AF4-8251-0032869AF8A4}"/>
          </ac:spMkLst>
        </pc:spChg>
        <pc:spChg chg="mod">
          <ac:chgData name="Shayan Taheri" userId="db77177fc251fe83" providerId="LiveId" clId="{E414776F-3A52-460E-8FC4-8C6F38FB8EE4}" dt="2022-11-20T01:21:52.895" v="2984" actId="113"/>
          <ac:spMkLst>
            <pc:docMk/>
            <pc:sldMk cId="584908551" sldId="660"/>
            <ac:spMk id="127" creationId="{BC9EE301-C41A-41C5-9DF6-4F2D352641D9}"/>
          </ac:spMkLst>
        </pc:spChg>
        <pc:spChg chg="mod">
          <ac:chgData name="Shayan Taheri" userId="db77177fc251fe83" providerId="LiveId" clId="{E414776F-3A52-460E-8FC4-8C6F38FB8EE4}" dt="2022-11-20T01:21:52.895" v="2984" actId="113"/>
          <ac:spMkLst>
            <pc:docMk/>
            <pc:sldMk cId="584908551" sldId="660"/>
            <ac:spMk id="128" creationId="{92741E74-08DD-48DA-9A68-98E0BBDAEBD4}"/>
          </ac:spMkLst>
        </pc:spChg>
        <pc:spChg chg="mod">
          <ac:chgData name="Shayan Taheri" userId="db77177fc251fe83" providerId="LiveId" clId="{E414776F-3A52-460E-8FC4-8C6F38FB8EE4}" dt="2022-11-20T01:21:52.895" v="2984" actId="113"/>
          <ac:spMkLst>
            <pc:docMk/>
            <pc:sldMk cId="584908551" sldId="660"/>
            <ac:spMk id="129" creationId="{D09A5613-279B-4795-B2EE-D0E6AD5FAB6F}"/>
          </ac:spMkLst>
        </pc:spChg>
        <pc:spChg chg="mod">
          <ac:chgData name="Shayan Taheri" userId="db77177fc251fe83" providerId="LiveId" clId="{E414776F-3A52-460E-8FC4-8C6F38FB8EE4}" dt="2022-11-20T01:21:52.895" v="2984" actId="113"/>
          <ac:spMkLst>
            <pc:docMk/>
            <pc:sldMk cId="584908551" sldId="660"/>
            <ac:spMk id="130" creationId="{0CF29D3A-E486-4F7D-A2BA-3DF819CF1DFB}"/>
          </ac:spMkLst>
        </pc:spChg>
        <pc:spChg chg="mod">
          <ac:chgData name="Shayan Taheri" userId="db77177fc251fe83" providerId="LiveId" clId="{E414776F-3A52-460E-8FC4-8C6F38FB8EE4}" dt="2022-11-20T01:21:52.895" v="2984" actId="113"/>
          <ac:spMkLst>
            <pc:docMk/>
            <pc:sldMk cId="584908551" sldId="660"/>
            <ac:spMk id="131" creationId="{CB7F3470-DD5E-4BC0-B6FA-8841C3143E09}"/>
          </ac:spMkLst>
        </pc:spChg>
        <pc:spChg chg="mod">
          <ac:chgData name="Shayan Taheri" userId="db77177fc251fe83" providerId="LiveId" clId="{E414776F-3A52-460E-8FC4-8C6F38FB8EE4}" dt="2022-11-20T01:21:52.895" v="2984" actId="113"/>
          <ac:spMkLst>
            <pc:docMk/>
            <pc:sldMk cId="584908551" sldId="660"/>
            <ac:spMk id="132" creationId="{8F3AB61D-6A91-45A3-A606-A136A09FE6E7}"/>
          </ac:spMkLst>
        </pc:spChg>
        <pc:spChg chg="mod">
          <ac:chgData name="Shayan Taheri" userId="db77177fc251fe83" providerId="LiveId" clId="{E414776F-3A52-460E-8FC4-8C6F38FB8EE4}" dt="2022-11-20T01:21:52.895" v="2984" actId="113"/>
          <ac:spMkLst>
            <pc:docMk/>
            <pc:sldMk cId="584908551" sldId="660"/>
            <ac:spMk id="133" creationId="{53A70915-2E0F-4385-AAEB-474EF20CC061}"/>
          </ac:spMkLst>
        </pc:spChg>
        <pc:spChg chg="mod">
          <ac:chgData name="Shayan Taheri" userId="db77177fc251fe83" providerId="LiveId" clId="{E414776F-3A52-460E-8FC4-8C6F38FB8EE4}" dt="2022-11-20T01:21:52.895" v="2984" actId="113"/>
          <ac:spMkLst>
            <pc:docMk/>
            <pc:sldMk cId="584908551" sldId="660"/>
            <ac:spMk id="134" creationId="{3BE70E1F-8E61-43B2-9C80-2420BE9D36CD}"/>
          </ac:spMkLst>
        </pc:spChg>
        <pc:spChg chg="mod">
          <ac:chgData name="Shayan Taheri" userId="db77177fc251fe83" providerId="LiveId" clId="{E414776F-3A52-460E-8FC4-8C6F38FB8EE4}" dt="2022-11-20T01:21:52.895" v="2984" actId="113"/>
          <ac:spMkLst>
            <pc:docMk/>
            <pc:sldMk cId="584908551" sldId="660"/>
            <ac:spMk id="135" creationId="{5F598291-5B84-49FC-B659-81BF2DA62ED2}"/>
          </ac:spMkLst>
        </pc:spChg>
        <pc:spChg chg="mod">
          <ac:chgData name="Shayan Taheri" userId="db77177fc251fe83" providerId="LiveId" clId="{E414776F-3A52-460E-8FC4-8C6F38FB8EE4}" dt="2022-11-20T01:21:52.895" v="2984" actId="113"/>
          <ac:spMkLst>
            <pc:docMk/>
            <pc:sldMk cId="584908551" sldId="660"/>
            <ac:spMk id="136" creationId="{1866F81B-AC9D-4F69-8878-AD296481A5F7}"/>
          </ac:spMkLst>
        </pc:spChg>
        <pc:spChg chg="mod">
          <ac:chgData name="Shayan Taheri" userId="db77177fc251fe83" providerId="LiveId" clId="{E414776F-3A52-460E-8FC4-8C6F38FB8EE4}" dt="2022-11-20T01:21:52.895" v="2984" actId="113"/>
          <ac:spMkLst>
            <pc:docMk/>
            <pc:sldMk cId="584908551" sldId="660"/>
            <ac:spMk id="137" creationId="{3E686743-0823-4C53-9343-68E9B0F60F55}"/>
          </ac:spMkLst>
        </pc:spChg>
        <pc:spChg chg="mod">
          <ac:chgData name="Shayan Taheri" userId="db77177fc251fe83" providerId="LiveId" clId="{E414776F-3A52-460E-8FC4-8C6F38FB8EE4}" dt="2022-11-20T01:21:52.895" v="2984" actId="113"/>
          <ac:spMkLst>
            <pc:docMk/>
            <pc:sldMk cId="584908551" sldId="660"/>
            <ac:spMk id="138" creationId="{033C51DA-C454-4B8F-A3EA-FE75ACF92804}"/>
          </ac:spMkLst>
        </pc:spChg>
        <pc:spChg chg="mod">
          <ac:chgData name="Shayan Taheri" userId="db77177fc251fe83" providerId="LiveId" clId="{E414776F-3A52-460E-8FC4-8C6F38FB8EE4}" dt="2022-11-20T01:21:52.895" v="2984" actId="113"/>
          <ac:spMkLst>
            <pc:docMk/>
            <pc:sldMk cId="584908551" sldId="660"/>
            <ac:spMk id="139" creationId="{BEB68074-41C2-4D41-9D1D-404A3D727370}"/>
          </ac:spMkLst>
        </pc:spChg>
        <pc:spChg chg="mod">
          <ac:chgData name="Shayan Taheri" userId="db77177fc251fe83" providerId="LiveId" clId="{E414776F-3A52-460E-8FC4-8C6F38FB8EE4}" dt="2022-11-20T01:21:52.895" v="2984" actId="113"/>
          <ac:spMkLst>
            <pc:docMk/>
            <pc:sldMk cId="584908551" sldId="660"/>
            <ac:spMk id="140" creationId="{F3FB489B-ED40-4F37-9E2F-ACD8026634CC}"/>
          </ac:spMkLst>
        </pc:spChg>
        <pc:spChg chg="mod">
          <ac:chgData name="Shayan Taheri" userId="db77177fc251fe83" providerId="LiveId" clId="{E414776F-3A52-460E-8FC4-8C6F38FB8EE4}" dt="2022-11-20T01:21:52.895" v="2984" actId="113"/>
          <ac:spMkLst>
            <pc:docMk/>
            <pc:sldMk cId="584908551" sldId="660"/>
            <ac:spMk id="141" creationId="{3757E433-A937-437D-99F2-D65A1EC74948}"/>
          </ac:spMkLst>
        </pc:spChg>
        <pc:spChg chg="mod">
          <ac:chgData name="Shayan Taheri" userId="db77177fc251fe83" providerId="LiveId" clId="{E414776F-3A52-460E-8FC4-8C6F38FB8EE4}" dt="2022-11-20T01:21:52.895" v="2984" actId="113"/>
          <ac:spMkLst>
            <pc:docMk/>
            <pc:sldMk cId="584908551" sldId="660"/>
            <ac:spMk id="142" creationId="{867E9C91-ACD1-4523-BDDD-CE1177A063FF}"/>
          </ac:spMkLst>
        </pc:spChg>
        <pc:spChg chg="mod">
          <ac:chgData name="Shayan Taheri" userId="db77177fc251fe83" providerId="LiveId" clId="{E414776F-3A52-460E-8FC4-8C6F38FB8EE4}" dt="2022-11-20T01:21:52.895" v="2984" actId="113"/>
          <ac:spMkLst>
            <pc:docMk/>
            <pc:sldMk cId="584908551" sldId="660"/>
            <ac:spMk id="143" creationId="{2C735388-BCB4-4DA9-838A-52C94C88075C}"/>
          </ac:spMkLst>
        </pc:spChg>
        <pc:spChg chg="mod">
          <ac:chgData name="Shayan Taheri" userId="db77177fc251fe83" providerId="LiveId" clId="{E414776F-3A52-460E-8FC4-8C6F38FB8EE4}" dt="2022-11-20T01:21:52.895" v="2984" actId="113"/>
          <ac:spMkLst>
            <pc:docMk/>
            <pc:sldMk cId="584908551" sldId="660"/>
            <ac:spMk id="144" creationId="{09386381-5F94-4A96-8096-B7D8DBFD564D}"/>
          </ac:spMkLst>
        </pc:spChg>
        <pc:spChg chg="mod">
          <ac:chgData name="Shayan Taheri" userId="db77177fc251fe83" providerId="LiveId" clId="{E414776F-3A52-460E-8FC4-8C6F38FB8EE4}" dt="2022-11-20T01:21:52.895" v="2984" actId="113"/>
          <ac:spMkLst>
            <pc:docMk/>
            <pc:sldMk cId="584908551" sldId="660"/>
            <ac:spMk id="145" creationId="{82C8E399-DC21-4D1F-9519-0A157BDE68F3}"/>
          </ac:spMkLst>
        </pc:spChg>
        <pc:spChg chg="mod">
          <ac:chgData name="Shayan Taheri" userId="db77177fc251fe83" providerId="LiveId" clId="{E414776F-3A52-460E-8FC4-8C6F38FB8EE4}" dt="2022-11-20T01:21:52.895" v="2984" actId="113"/>
          <ac:spMkLst>
            <pc:docMk/>
            <pc:sldMk cId="584908551" sldId="660"/>
            <ac:spMk id="146" creationId="{AF6295DB-A7CB-4236-B697-266A9118A984}"/>
          </ac:spMkLst>
        </pc:spChg>
        <pc:spChg chg="mod">
          <ac:chgData name="Shayan Taheri" userId="db77177fc251fe83" providerId="LiveId" clId="{E414776F-3A52-460E-8FC4-8C6F38FB8EE4}" dt="2022-11-20T01:21:52.895" v="2984" actId="113"/>
          <ac:spMkLst>
            <pc:docMk/>
            <pc:sldMk cId="584908551" sldId="660"/>
            <ac:spMk id="147" creationId="{1313E49E-5352-4212-B9EC-234D6C16775D}"/>
          </ac:spMkLst>
        </pc:spChg>
        <pc:spChg chg="mod">
          <ac:chgData name="Shayan Taheri" userId="db77177fc251fe83" providerId="LiveId" clId="{E414776F-3A52-460E-8FC4-8C6F38FB8EE4}" dt="2022-11-20T01:21:52.895" v="2984" actId="113"/>
          <ac:spMkLst>
            <pc:docMk/>
            <pc:sldMk cId="584908551" sldId="660"/>
            <ac:spMk id="148" creationId="{7203294E-9CD1-4C7E-BCD4-DC9C88C1466B}"/>
          </ac:spMkLst>
        </pc:spChg>
        <pc:spChg chg="mod">
          <ac:chgData name="Shayan Taheri" userId="db77177fc251fe83" providerId="LiveId" clId="{E414776F-3A52-460E-8FC4-8C6F38FB8EE4}" dt="2022-11-20T01:21:52.895" v="2984" actId="113"/>
          <ac:spMkLst>
            <pc:docMk/>
            <pc:sldMk cId="584908551" sldId="660"/>
            <ac:spMk id="149" creationId="{90DBD305-4476-4189-B782-17E7CB038C19}"/>
          </ac:spMkLst>
        </pc:spChg>
        <pc:spChg chg="mod">
          <ac:chgData name="Shayan Taheri" userId="db77177fc251fe83" providerId="LiveId" clId="{E414776F-3A52-460E-8FC4-8C6F38FB8EE4}" dt="2022-11-20T01:21:52.895" v="2984" actId="113"/>
          <ac:spMkLst>
            <pc:docMk/>
            <pc:sldMk cId="584908551" sldId="660"/>
            <ac:spMk id="150" creationId="{D8C06024-884B-40AD-96F4-13E91D897405}"/>
          </ac:spMkLst>
        </pc:spChg>
        <pc:spChg chg="mod">
          <ac:chgData name="Shayan Taheri" userId="db77177fc251fe83" providerId="LiveId" clId="{E414776F-3A52-460E-8FC4-8C6F38FB8EE4}" dt="2022-11-20T01:21:52.895" v="2984" actId="113"/>
          <ac:spMkLst>
            <pc:docMk/>
            <pc:sldMk cId="584908551" sldId="660"/>
            <ac:spMk id="151" creationId="{405178E4-D997-4FDC-A457-0B856F9AA5A3}"/>
          </ac:spMkLst>
        </pc:spChg>
        <pc:spChg chg="mod">
          <ac:chgData name="Shayan Taheri" userId="db77177fc251fe83" providerId="LiveId" clId="{E414776F-3A52-460E-8FC4-8C6F38FB8EE4}" dt="2022-11-20T01:21:52.895" v="2984" actId="113"/>
          <ac:spMkLst>
            <pc:docMk/>
            <pc:sldMk cId="584908551" sldId="660"/>
            <ac:spMk id="152" creationId="{78B6BE27-6507-4E00-A929-B7CEDC9AE739}"/>
          </ac:spMkLst>
        </pc:spChg>
        <pc:spChg chg="mod">
          <ac:chgData name="Shayan Taheri" userId="db77177fc251fe83" providerId="LiveId" clId="{E414776F-3A52-460E-8FC4-8C6F38FB8EE4}" dt="2022-11-20T01:21:52.895" v="2984" actId="113"/>
          <ac:spMkLst>
            <pc:docMk/>
            <pc:sldMk cId="584908551" sldId="660"/>
            <ac:spMk id="153" creationId="{D56D34B0-5D37-415F-9C8A-5BBE237E9754}"/>
          </ac:spMkLst>
        </pc:spChg>
        <pc:spChg chg="mod">
          <ac:chgData name="Shayan Taheri" userId="db77177fc251fe83" providerId="LiveId" clId="{E414776F-3A52-460E-8FC4-8C6F38FB8EE4}" dt="2022-11-20T01:21:52.895" v="2984" actId="113"/>
          <ac:spMkLst>
            <pc:docMk/>
            <pc:sldMk cId="584908551" sldId="660"/>
            <ac:spMk id="154" creationId="{0A980D45-10CB-4ADF-B16D-4005A4830C71}"/>
          </ac:spMkLst>
        </pc:spChg>
        <pc:spChg chg="mod">
          <ac:chgData name="Shayan Taheri" userId="db77177fc251fe83" providerId="LiveId" clId="{E414776F-3A52-460E-8FC4-8C6F38FB8EE4}" dt="2022-11-20T01:21:52.895" v="2984" actId="113"/>
          <ac:spMkLst>
            <pc:docMk/>
            <pc:sldMk cId="584908551" sldId="660"/>
            <ac:spMk id="155" creationId="{41C044AB-E574-41ED-89C5-AF285B114F48}"/>
          </ac:spMkLst>
        </pc:spChg>
        <pc:spChg chg="mod">
          <ac:chgData name="Shayan Taheri" userId="db77177fc251fe83" providerId="LiveId" clId="{E414776F-3A52-460E-8FC4-8C6F38FB8EE4}" dt="2022-11-20T01:21:52.895" v="2984" actId="113"/>
          <ac:spMkLst>
            <pc:docMk/>
            <pc:sldMk cId="584908551" sldId="660"/>
            <ac:spMk id="156" creationId="{8DE55F99-4EAB-4BB2-B456-80523C98CB00}"/>
          </ac:spMkLst>
        </pc:spChg>
        <pc:spChg chg="mod">
          <ac:chgData name="Shayan Taheri" userId="db77177fc251fe83" providerId="LiveId" clId="{E414776F-3A52-460E-8FC4-8C6F38FB8EE4}" dt="2022-11-20T01:22:57.612" v="2998" actId="1038"/>
          <ac:spMkLst>
            <pc:docMk/>
            <pc:sldMk cId="584908551" sldId="660"/>
            <ac:spMk id="158" creationId="{E672EF63-13D2-4986-9041-BBE1665505E1}"/>
          </ac:spMkLst>
        </pc:spChg>
        <pc:spChg chg="mod">
          <ac:chgData name="Shayan Taheri" userId="db77177fc251fe83" providerId="LiveId" clId="{E414776F-3A52-460E-8FC4-8C6F38FB8EE4}" dt="2022-11-20T01:22:57.612" v="2998" actId="1038"/>
          <ac:spMkLst>
            <pc:docMk/>
            <pc:sldMk cId="584908551" sldId="660"/>
            <ac:spMk id="159" creationId="{A26BDB23-7F30-413D-B864-8139400883DB}"/>
          </ac:spMkLst>
        </pc:spChg>
        <pc:spChg chg="mod">
          <ac:chgData name="Shayan Taheri" userId="db77177fc251fe83" providerId="LiveId" clId="{E414776F-3A52-460E-8FC4-8C6F38FB8EE4}" dt="2022-11-20T01:22:57.612" v="2998" actId="1038"/>
          <ac:spMkLst>
            <pc:docMk/>
            <pc:sldMk cId="584908551" sldId="660"/>
            <ac:spMk id="160" creationId="{DFCC0538-B7D3-4605-8444-B90093573D05}"/>
          </ac:spMkLst>
        </pc:spChg>
        <pc:spChg chg="mod">
          <ac:chgData name="Shayan Taheri" userId="db77177fc251fe83" providerId="LiveId" clId="{E414776F-3A52-460E-8FC4-8C6F38FB8EE4}" dt="2022-11-20T01:22:57.612" v="2998" actId="1038"/>
          <ac:spMkLst>
            <pc:docMk/>
            <pc:sldMk cId="584908551" sldId="660"/>
            <ac:spMk id="161" creationId="{59CE06AB-55E1-43D5-AB61-84F592975922}"/>
          </ac:spMkLst>
        </pc:spChg>
        <pc:spChg chg="mod">
          <ac:chgData name="Shayan Taheri" userId="db77177fc251fe83" providerId="LiveId" clId="{E414776F-3A52-460E-8FC4-8C6F38FB8EE4}" dt="2022-11-20T01:22:57.612" v="2998" actId="1038"/>
          <ac:spMkLst>
            <pc:docMk/>
            <pc:sldMk cId="584908551" sldId="660"/>
            <ac:spMk id="162" creationId="{DBABF73B-506C-4380-AC22-2617F482CC54}"/>
          </ac:spMkLst>
        </pc:spChg>
        <pc:spChg chg="mod">
          <ac:chgData name="Shayan Taheri" userId="db77177fc251fe83" providerId="LiveId" clId="{E414776F-3A52-460E-8FC4-8C6F38FB8EE4}" dt="2022-11-20T01:22:57.612" v="2998" actId="1038"/>
          <ac:spMkLst>
            <pc:docMk/>
            <pc:sldMk cId="584908551" sldId="660"/>
            <ac:spMk id="163" creationId="{7A3021A2-8AFB-41CA-B39B-562F5708DA9A}"/>
          </ac:spMkLst>
        </pc:spChg>
        <pc:spChg chg="mod">
          <ac:chgData name="Shayan Taheri" userId="db77177fc251fe83" providerId="LiveId" clId="{E414776F-3A52-460E-8FC4-8C6F38FB8EE4}" dt="2022-11-20T01:22:57.612" v="2998" actId="1038"/>
          <ac:spMkLst>
            <pc:docMk/>
            <pc:sldMk cId="584908551" sldId="660"/>
            <ac:spMk id="164" creationId="{5B016DFE-DEB5-485F-A7A8-F8099FF4F000}"/>
          </ac:spMkLst>
        </pc:spChg>
        <pc:spChg chg="mod">
          <ac:chgData name="Shayan Taheri" userId="db77177fc251fe83" providerId="LiveId" clId="{E414776F-3A52-460E-8FC4-8C6F38FB8EE4}" dt="2022-11-20T01:22:57.612" v="2998" actId="1038"/>
          <ac:spMkLst>
            <pc:docMk/>
            <pc:sldMk cId="584908551" sldId="660"/>
            <ac:spMk id="165" creationId="{EC3D43CF-281E-4B68-A3A4-D3AE36DB6A9F}"/>
          </ac:spMkLst>
        </pc:spChg>
        <pc:spChg chg="mod">
          <ac:chgData name="Shayan Taheri" userId="db77177fc251fe83" providerId="LiveId" clId="{E414776F-3A52-460E-8FC4-8C6F38FB8EE4}" dt="2022-11-20T01:22:57.612" v="2998" actId="1038"/>
          <ac:spMkLst>
            <pc:docMk/>
            <pc:sldMk cId="584908551" sldId="660"/>
            <ac:spMk id="166" creationId="{1E6F3E1D-179C-46BC-BCE8-C7B1A6342ECE}"/>
          </ac:spMkLst>
        </pc:spChg>
        <pc:spChg chg="mod">
          <ac:chgData name="Shayan Taheri" userId="db77177fc251fe83" providerId="LiveId" clId="{E414776F-3A52-460E-8FC4-8C6F38FB8EE4}" dt="2022-11-20T01:22:57.612" v="2998" actId="1038"/>
          <ac:spMkLst>
            <pc:docMk/>
            <pc:sldMk cId="584908551" sldId="660"/>
            <ac:spMk id="167" creationId="{5CB567F6-F1AB-4852-9832-A352AE9FF75E}"/>
          </ac:spMkLst>
        </pc:spChg>
        <pc:spChg chg="mod">
          <ac:chgData name="Shayan Taheri" userId="db77177fc251fe83" providerId="LiveId" clId="{E414776F-3A52-460E-8FC4-8C6F38FB8EE4}" dt="2022-11-20T01:22:57.612" v="2998" actId="1038"/>
          <ac:spMkLst>
            <pc:docMk/>
            <pc:sldMk cId="584908551" sldId="660"/>
            <ac:spMk id="168" creationId="{7A954341-7B2F-41EF-823A-69F94F8C69E4}"/>
          </ac:spMkLst>
        </pc:spChg>
        <pc:spChg chg="mod">
          <ac:chgData name="Shayan Taheri" userId="db77177fc251fe83" providerId="LiveId" clId="{E414776F-3A52-460E-8FC4-8C6F38FB8EE4}" dt="2022-11-20T01:22:57.612" v="2998" actId="1038"/>
          <ac:spMkLst>
            <pc:docMk/>
            <pc:sldMk cId="584908551" sldId="660"/>
            <ac:spMk id="169" creationId="{9E82A174-79A0-48FA-94B5-2B87CB865A04}"/>
          </ac:spMkLst>
        </pc:spChg>
        <pc:spChg chg="mod">
          <ac:chgData name="Shayan Taheri" userId="db77177fc251fe83" providerId="LiveId" clId="{E414776F-3A52-460E-8FC4-8C6F38FB8EE4}" dt="2022-11-20T01:22:57.612" v="2998" actId="1038"/>
          <ac:spMkLst>
            <pc:docMk/>
            <pc:sldMk cId="584908551" sldId="660"/>
            <ac:spMk id="170" creationId="{FA9A05B2-332D-4C43-82D1-BA9F9EEF7F1C}"/>
          </ac:spMkLst>
        </pc:spChg>
        <pc:spChg chg="mod">
          <ac:chgData name="Shayan Taheri" userId="db77177fc251fe83" providerId="LiveId" clId="{E414776F-3A52-460E-8FC4-8C6F38FB8EE4}" dt="2022-11-20T01:22:57.612" v="2998" actId="1038"/>
          <ac:spMkLst>
            <pc:docMk/>
            <pc:sldMk cId="584908551" sldId="660"/>
            <ac:spMk id="171" creationId="{77207B3B-3626-48EA-B7F8-B797DA86F48B}"/>
          </ac:spMkLst>
        </pc:spChg>
        <pc:spChg chg="mod">
          <ac:chgData name="Shayan Taheri" userId="db77177fc251fe83" providerId="LiveId" clId="{E414776F-3A52-460E-8FC4-8C6F38FB8EE4}" dt="2022-11-20T01:22:57.612" v="2998" actId="1038"/>
          <ac:spMkLst>
            <pc:docMk/>
            <pc:sldMk cId="584908551" sldId="660"/>
            <ac:spMk id="172" creationId="{A4C3E48B-2B75-4BD5-9A04-58EBAE3F33D6}"/>
          </ac:spMkLst>
        </pc:spChg>
        <pc:spChg chg="mod">
          <ac:chgData name="Shayan Taheri" userId="db77177fc251fe83" providerId="LiveId" clId="{E414776F-3A52-460E-8FC4-8C6F38FB8EE4}" dt="2022-11-20T01:22:57.612" v="2998" actId="1038"/>
          <ac:spMkLst>
            <pc:docMk/>
            <pc:sldMk cId="584908551" sldId="660"/>
            <ac:spMk id="173" creationId="{3219EB6A-3198-4E8A-853F-D04013C24C69}"/>
          </ac:spMkLst>
        </pc:spChg>
        <pc:spChg chg="mod">
          <ac:chgData name="Shayan Taheri" userId="db77177fc251fe83" providerId="LiveId" clId="{E414776F-3A52-460E-8FC4-8C6F38FB8EE4}" dt="2022-11-20T01:22:57.612" v="2998" actId="1038"/>
          <ac:spMkLst>
            <pc:docMk/>
            <pc:sldMk cId="584908551" sldId="660"/>
            <ac:spMk id="174" creationId="{8ECC7902-B57E-4917-AFC4-AD05E799BF6D}"/>
          </ac:spMkLst>
        </pc:spChg>
        <pc:spChg chg="mod">
          <ac:chgData name="Shayan Taheri" userId="db77177fc251fe83" providerId="LiveId" clId="{E414776F-3A52-460E-8FC4-8C6F38FB8EE4}" dt="2022-11-20T01:22:57.612" v="2998" actId="1038"/>
          <ac:spMkLst>
            <pc:docMk/>
            <pc:sldMk cId="584908551" sldId="660"/>
            <ac:spMk id="175" creationId="{6860FB1E-BDDB-4150-A398-836EDEFFD792}"/>
          </ac:spMkLst>
        </pc:spChg>
        <pc:spChg chg="mod">
          <ac:chgData name="Shayan Taheri" userId="db77177fc251fe83" providerId="LiveId" clId="{E414776F-3A52-460E-8FC4-8C6F38FB8EE4}" dt="2022-11-20T01:22:57.612" v="2998" actId="1038"/>
          <ac:spMkLst>
            <pc:docMk/>
            <pc:sldMk cId="584908551" sldId="660"/>
            <ac:spMk id="176" creationId="{4B529D83-3B78-40FB-B89F-0924219D21F5}"/>
          </ac:spMkLst>
        </pc:spChg>
        <pc:spChg chg="mod">
          <ac:chgData name="Shayan Taheri" userId="db77177fc251fe83" providerId="LiveId" clId="{E414776F-3A52-460E-8FC4-8C6F38FB8EE4}" dt="2022-11-20T01:22:57.612" v="2998" actId="1038"/>
          <ac:spMkLst>
            <pc:docMk/>
            <pc:sldMk cId="584908551" sldId="660"/>
            <ac:spMk id="177" creationId="{9E6E534E-6353-4EE8-9D01-039C84292042}"/>
          </ac:spMkLst>
        </pc:spChg>
        <pc:spChg chg="mod">
          <ac:chgData name="Shayan Taheri" userId="db77177fc251fe83" providerId="LiveId" clId="{E414776F-3A52-460E-8FC4-8C6F38FB8EE4}" dt="2022-11-20T01:22:57.612" v="2998" actId="1038"/>
          <ac:spMkLst>
            <pc:docMk/>
            <pc:sldMk cId="584908551" sldId="660"/>
            <ac:spMk id="178" creationId="{B1E21F64-3396-43C5-BA47-35AEC2A2F39F}"/>
          </ac:spMkLst>
        </pc:spChg>
        <pc:spChg chg="mod">
          <ac:chgData name="Shayan Taheri" userId="db77177fc251fe83" providerId="LiveId" clId="{E414776F-3A52-460E-8FC4-8C6F38FB8EE4}" dt="2022-11-20T01:22:57.612" v="2998" actId="1038"/>
          <ac:spMkLst>
            <pc:docMk/>
            <pc:sldMk cId="584908551" sldId="660"/>
            <ac:spMk id="179" creationId="{09632E55-3166-4D6D-B628-6AE853B730F1}"/>
          </ac:spMkLst>
        </pc:spChg>
        <pc:spChg chg="mod">
          <ac:chgData name="Shayan Taheri" userId="db77177fc251fe83" providerId="LiveId" clId="{E414776F-3A52-460E-8FC4-8C6F38FB8EE4}" dt="2022-11-20T01:22:57.612" v="2998" actId="1038"/>
          <ac:spMkLst>
            <pc:docMk/>
            <pc:sldMk cId="584908551" sldId="660"/>
            <ac:spMk id="180" creationId="{EEBF4178-2E34-4EFE-B191-CE2D1CAA26EA}"/>
          </ac:spMkLst>
        </pc:spChg>
        <pc:spChg chg="mod">
          <ac:chgData name="Shayan Taheri" userId="db77177fc251fe83" providerId="LiveId" clId="{E414776F-3A52-460E-8FC4-8C6F38FB8EE4}" dt="2022-11-20T01:22:57.612" v="2998" actId="1038"/>
          <ac:spMkLst>
            <pc:docMk/>
            <pc:sldMk cId="584908551" sldId="660"/>
            <ac:spMk id="181" creationId="{620A713C-FC1B-4FA3-B431-6F97FBCFD88F}"/>
          </ac:spMkLst>
        </pc:spChg>
        <pc:spChg chg="mod">
          <ac:chgData name="Shayan Taheri" userId="db77177fc251fe83" providerId="LiveId" clId="{E414776F-3A52-460E-8FC4-8C6F38FB8EE4}" dt="2022-11-20T01:22:57.612" v="2998" actId="1038"/>
          <ac:spMkLst>
            <pc:docMk/>
            <pc:sldMk cId="584908551" sldId="660"/>
            <ac:spMk id="182" creationId="{BBB5D8DA-ED6D-4D27-AF90-C894D8EEEB95}"/>
          </ac:spMkLst>
        </pc:spChg>
        <pc:spChg chg="mod">
          <ac:chgData name="Shayan Taheri" userId="db77177fc251fe83" providerId="LiveId" clId="{E414776F-3A52-460E-8FC4-8C6F38FB8EE4}" dt="2022-11-20T01:22:57.612" v="2998" actId="1038"/>
          <ac:spMkLst>
            <pc:docMk/>
            <pc:sldMk cId="584908551" sldId="660"/>
            <ac:spMk id="183" creationId="{4C711E9F-064E-4811-BA5F-BA829980AE69}"/>
          </ac:spMkLst>
        </pc:spChg>
        <pc:spChg chg="mod">
          <ac:chgData name="Shayan Taheri" userId="db77177fc251fe83" providerId="LiveId" clId="{E414776F-3A52-460E-8FC4-8C6F38FB8EE4}" dt="2022-11-20T01:22:57.612" v="2998" actId="1038"/>
          <ac:spMkLst>
            <pc:docMk/>
            <pc:sldMk cId="584908551" sldId="660"/>
            <ac:spMk id="184" creationId="{B6FC5281-F4D5-4D61-B07E-B4E608CC4A30}"/>
          </ac:spMkLst>
        </pc:spChg>
        <pc:spChg chg="mod">
          <ac:chgData name="Shayan Taheri" userId="db77177fc251fe83" providerId="LiveId" clId="{E414776F-3A52-460E-8FC4-8C6F38FB8EE4}" dt="2022-11-20T01:22:57.612" v="2998" actId="1038"/>
          <ac:spMkLst>
            <pc:docMk/>
            <pc:sldMk cId="584908551" sldId="660"/>
            <ac:spMk id="185" creationId="{3764AF7C-D013-4366-8616-C7A1CE6A8AF5}"/>
          </ac:spMkLst>
        </pc:spChg>
        <pc:spChg chg="mod">
          <ac:chgData name="Shayan Taheri" userId="db77177fc251fe83" providerId="LiveId" clId="{E414776F-3A52-460E-8FC4-8C6F38FB8EE4}" dt="2022-11-20T01:22:57.612" v="2998" actId="1038"/>
          <ac:spMkLst>
            <pc:docMk/>
            <pc:sldMk cId="584908551" sldId="660"/>
            <ac:spMk id="186" creationId="{54937A43-BED4-4813-B1A9-CF7444189C86}"/>
          </ac:spMkLst>
        </pc:spChg>
        <pc:spChg chg="mod">
          <ac:chgData name="Shayan Taheri" userId="db77177fc251fe83" providerId="LiveId" clId="{E414776F-3A52-460E-8FC4-8C6F38FB8EE4}" dt="2022-11-20T01:22:57.612" v="2998" actId="1038"/>
          <ac:spMkLst>
            <pc:docMk/>
            <pc:sldMk cId="584908551" sldId="660"/>
            <ac:spMk id="187" creationId="{E196C56A-2720-4DF8-8A3C-B254FA673D4D}"/>
          </ac:spMkLst>
        </pc:spChg>
        <pc:spChg chg="mod">
          <ac:chgData name="Shayan Taheri" userId="db77177fc251fe83" providerId="LiveId" clId="{E414776F-3A52-460E-8FC4-8C6F38FB8EE4}" dt="2022-11-20T01:23:02.047" v="3000" actId="1038"/>
          <ac:spMkLst>
            <pc:docMk/>
            <pc:sldMk cId="584908551" sldId="660"/>
            <ac:spMk id="189" creationId="{6EA36235-DFC2-401F-9FED-35A320E49173}"/>
          </ac:spMkLst>
        </pc:spChg>
        <pc:spChg chg="mod">
          <ac:chgData name="Shayan Taheri" userId="db77177fc251fe83" providerId="LiveId" clId="{E414776F-3A52-460E-8FC4-8C6F38FB8EE4}" dt="2022-11-20T01:23:02.047" v="3000" actId="1038"/>
          <ac:spMkLst>
            <pc:docMk/>
            <pc:sldMk cId="584908551" sldId="660"/>
            <ac:spMk id="190" creationId="{0D9BE57C-8E7B-4CD1-A979-0768A4FCE0CB}"/>
          </ac:spMkLst>
        </pc:spChg>
        <pc:spChg chg="mod">
          <ac:chgData name="Shayan Taheri" userId="db77177fc251fe83" providerId="LiveId" clId="{E414776F-3A52-460E-8FC4-8C6F38FB8EE4}" dt="2022-11-20T01:23:02.047" v="3000" actId="1038"/>
          <ac:spMkLst>
            <pc:docMk/>
            <pc:sldMk cId="584908551" sldId="660"/>
            <ac:spMk id="191" creationId="{DD6D214F-2DB3-4C5E-ACAE-5A09D614A0F6}"/>
          </ac:spMkLst>
        </pc:spChg>
        <pc:spChg chg="mod">
          <ac:chgData name="Shayan Taheri" userId="db77177fc251fe83" providerId="LiveId" clId="{E414776F-3A52-460E-8FC4-8C6F38FB8EE4}" dt="2022-11-20T01:23:02.047" v="3000" actId="1038"/>
          <ac:spMkLst>
            <pc:docMk/>
            <pc:sldMk cId="584908551" sldId="660"/>
            <ac:spMk id="192" creationId="{D8F0E28F-1898-4E85-B8BB-3D7EB4ABD0C0}"/>
          </ac:spMkLst>
        </pc:spChg>
        <pc:spChg chg="mod">
          <ac:chgData name="Shayan Taheri" userId="db77177fc251fe83" providerId="LiveId" clId="{E414776F-3A52-460E-8FC4-8C6F38FB8EE4}" dt="2022-11-20T01:23:02.047" v="3000" actId="1038"/>
          <ac:spMkLst>
            <pc:docMk/>
            <pc:sldMk cId="584908551" sldId="660"/>
            <ac:spMk id="193" creationId="{A774B314-C632-4CB8-A7D1-5BC497A46A49}"/>
          </ac:spMkLst>
        </pc:spChg>
        <pc:spChg chg="mod">
          <ac:chgData name="Shayan Taheri" userId="db77177fc251fe83" providerId="LiveId" clId="{E414776F-3A52-460E-8FC4-8C6F38FB8EE4}" dt="2022-11-20T01:23:02.047" v="3000" actId="1038"/>
          <ac:spMkLst>
            <pc:docMk/>
            <pc:sldMk cId="584908551" sldId="660"/>
            <ac:spMk id="194" creationId="{EB821F54-3EBA-4A4E-BE1A-EB7B4EC35903}"/>
          </ac:spMkLst>
        </pc:spChg>
        <pc:spChg chg="mod">
          <ac:chgData name="Shayan Taheri" userId="db77177fc251fe83" providerId="LiveId" clId="{E414776F-3A52-460E-8FC4-8C6F38FB8EE4}" dt="2022-11-20T01:23:02.047" v="3000" actId="1038"/>
          <ac:spMkLst>
            <pc:docMk/>
            <pc:sldMk cId="584908551" sldId="660"/>
            <ac:spMk id="195" creationId="{D1DCA01D-B800-49AD-BE3B-3787F9340BE9}"/>
          </ac:spMkLst>
        </pc:spChg>
        <pc:spChg chg="mod">
          <ac:chgData name="Shayan Taheri" userId="db77177fc251fe83" providerId="LiveId" clId="{E414776F-3A52-460E-8FC4-8C6F38FB8EE4}" dt="2022-11-20T01:23:02.047" v="3000" actId="1038"/>
          <ac:spMkLst>
            <pc:docMk/>
            <pc:sldMk cId="584908551" sldId="660"/>
            <ac:spMk id="196" creationId="{19178E36-6C07-4279-9CB1-6A19FEB30BA5}"/>
          </ac:spMkLst>
        </pc:spChg>
        <pc:spChg chg="mod">
          <ac:chgData name="Shayan Taheri" userId="db77177fc251fe83" providerId="LiveId" clId="{E414776F-3A52-460E-8FC4-8C6F38FB8EE4}" dt="2022-11-20T01:23:02.047" v="3000" actId="1038"/>
          <ac:spMkLst>
            <pc:docMk/>
            <pc:sldMk cId="584908551" sldId="660"/>
            <ac:spMk id="197" creationId="{2BF8D491-F9BE-4C63-B143-ECCA4F2485C8}"/>
          </ac:spMkLst>
        </pc:spChg>
        <pc:spChg chg="mod">
          <ac:chgData name="Shayan Taheri" userId="db77177fc251fe83" providerId="LiveId" clId="{E414776F-3A52-460E-8FC4-8C6F38FB8EE4}" dt="2022-11-20T01:23:02.047" v="3000" actId="1038"/>
          <ac:spMkLst>
            <pc:docMk/>
            <pc:sldMk cId="584908551" sldId="660"/>
            <ac:spMk id="198" creationId="{095F422E-6506-413A-B39B-C56099114E34}"/>
          </ac:spMkLst>
        </pc:spChg>
        <pc:spChg chg="mod">
          <ac:chgData name="Shayan Taheri" userId="db77177fc251fe83" providerId="LiveId" clId="{E414776F-3A52-460E-8FC4-8C6F38FB8EE4}" dt="2022-11-20T01:23:02.047" v="3000" actId="1038"/>
          <ac:spMkLst>
            <pc:docMk/>
            <pc:sldMk cId="584908551" sldId="660"/>
            <ac:spMk id="199" creationId="{86AEA9E0-E87C-4A86-A8D7-A4767D26B47B}"/>
          </ac:spMkLst>
        </pc:spChg>
        <pc:spChg chg="mod">
          <ac:chgData name="Shayan Taheri" userId="db77177fc251fe83" providerId="LiveId" clId="{E414776F-3A52-460E-8FC4-8C6F38FB8EE4}" dt="2022-11-20T01:23:02.047" v="3000" actId="1038"/>
          <ac:spMkLst>
            <pc:docMk/>
            <pc:sldMk cId="584908551" sldId="660"/>
            <ac:spMk id="200" creationId="{B92E4031-4698-42D5-8332-E56452FCBEC5}"/>
          </ac:spMkLst>
        </pc:spChg>
        <pc:spChg chg="mod">
          <ac:chgData name="Shayan Taheri" userId="db77177fc251fe83" providerId="LiveId" clId="{E414776F-3A52-460E-8FC4-8C6F38FB8EE4}" dt="2022-11-20T01:23:02.047" v="3000" actId="1038"/>
          <ac:spMkLst>
            <pc:docMk/>
            <pc:sldMk cId="584908551" sldId="660"/>
            <ac:spMk id="201" creationId="{AA44EEF3-6CEB-4C6C-81AC-724ABB257B32}"/>
          </ac:spMkLst>
        </pc:spChg>
        <pc:spChg chg="mod">
          <ac:chgData name="Shayan Taheri" userId="db77177fc251fe83" providerId="LiveId" clId="{E414776F-3A52-460E-8FC4-8C6F38FB8EE4}" dt="2022-11-20T01:23:02.047" v="3000" actId="1038"/>
          <ac:spMkLst>
            <pc:docMk/>
            <pc:sldMk cId="584908551" sldId="660"/>
            <ac:spMk id="202" creationId="{873B29CD-25C1-42F3-84F9-0A5987886154}"/>
          </ac:spMkLst>
        </pc:spChg>
        <pc:spChg chg="mod">
          <ac:chgData name="Shayan Taheri" userId="db77177fc251fe83" providerId="LiveId" clId="{E414776F-3A52-460E-8FC4-8C6F38FB8EE4}" dt="2022-11-20T01:23:02.047" v="3000" actId="1038"/>
          <ac:spMkLst>
            <pc:docMk/>
            <pc:sldMk cId="584908551" sldId="660"/>
            <ac:spMk id="203" creationId="{8E454789-CD36-46B8-9FA8-07701F1759DA}"/>
          </ac:spMkLst>
        </pc:spChg>
        <pc:spChg chg="mod">
          <ac:chgData name="Shayan Taheri" userId="db77177fc251fe83" providerId="LiveId" clId="{E414776F-3A52-460E-8FC4-8C6F38FB8EE4}" dt="2022-11-20T01:23:02.047" v="3000" actId="1038"/>
          <ac:spMkLst>
            <pc:docMk/>
            <pc:sldMk cId="584908551" sldId="660"/>
            <ac:spMk id="204" creationId="{ACC7EAA7-FF27-4FCF-A05F-877D2DCE6720}"/>
          </ac:spMkLst>
        </pc:spChg>
        <pc:spChg chg="mod">
          <ac:chgData name="Shayan Taheri" userId="db77177fc251fe83" providerId="LiveId" clId="{E414776F-3A52-460E-8FC4-8C6F38FB8EE4}" dt="2022-11-20T01:23:02.047" v="3000" actId="1038"/>
          <ac:spMkLst>
            <pc:docMk/>
            <pc:sldMk cId="584908551" sldId="660"/>
            <ac:spMk id="205" creationId="{EB59DAB6-7FD1-4EAD-8F72-BFA497926E5C}"/>
          </ac:spMkLst>
        </pc:spChg>
        <pc:spChg chg="mod">
          <ac:chgData name="Shayan Taheri" userId="db77177fc251fe83" providerId="LiveId" clId="{E414776F-3A52-460E-8FC4-8C6F38FB8EE4}" dt="2022-11-20T01:23:02.047" v="3000" actId="1038"/>
          <ac:spMkLst>
            <pc:docMk/>
            <pc:sldMk cId="584908551" sldId="660"/>
            <ac:spMk id="206" creationId="{53F917B1-3987-4150-B403-74CE0E5BA1EE}"/>
          </ac:spMkLst>
        </pc:spChg>
        <pc:spChg chg="mod">
          <ac:chgData name="Shayan Taheri" userId="db77177fc251fe83" providerId="LiveId" clId="{E414776F-3A52-460E-8FC4-8C6F38FB8EE4}" dt="2022-11-20T01:23:02.047" v="3000" actId="1038"/>
          <ac:spMkLst>
            <pc:docMk/>
            <pc:sldMk cId="584908551" sldId="660"/>
            <ac:spMk id="207" creationId="{EEB85D7D-396C-4BB7-94E6-3599F8BEA09B}"/>
          </ac:spMkLst>
        </pc:spChg>
        <pc:spChg chg="mod">
          <ac:chgData name="Shayan Taheri" userId="db77177fc251fe83" providerId="LiveId" clId="{E414776F-3A52-460E-8FC4-8C6F38FB8EE4}" dt="2022-11-20T01:23:02.047" v="3000" actId="1038"/>
          <ac:spMkLst>
            <pc:docMk/>
            <pc:sldMk cId="584908551" sldId="660"/>
            <ac:spMk id="208" creationId="{E74D539F-1DDC-464E-A804-3478DD2768ED}"/>
          </ac:spMkLst>
        </pc:spChg>
        <pc:spChg chg="mod">
          <ac:chgData name="Shayan Taheri" userId="db77177fc251fe83" providerId="LiveId" clId="{E414776F-3A52-460E-8FC4-8C6F38FB8EE4}" dt="2022-11-20T01:23:02.047" v="3000" actId="1038"/>
          <ac:spMkLst>
            <pc:docMk/>
            <pc:sldMk cId="584908551" sldId="660"/>
            <ac:spMk id="209" creationId="{CD88A2EF-2A4F-4E4D-A4C6-A4A9031AA4E8}"/>
          </ac:spMkLst>
        </pc:spChg>
        <pc:spChg chg="mod">
          <ac:chgData name="Shayan Taheri" userId="db77177fc251fe83" providerId="LiveId" clId="{E414776F-3A52-460E-8FC4-8C6F38FB8EE4}" dt="2022-11-20T01:23:02.047" v="3000" actId="1038"/>
          <ac:spMkLst>
            <pc:docMk/>
            <pc:sldMk cId="584908551" sldId="660"/>
            <ac:spMk id="210" creationId="{7A0B01A3-C4E4-470B-8222-1C94813C755C}"/>
          </ac:spMkLst>
        </pc:spChg>
        <pc:spChg chg="mod">
          <ac:chgData name="Shayan Taheri" userId="db77177fc251fe83" providerId="LiveId" clId="{E414776F-3A52-460E-8FC4-8C6F38FB8EE4}" dt="2022-11-20T01:23:02.047" v="3000" actId="1038"/>
          <ac:spMkLst>
            <pc:docMk/>
            <pc:sldMk cId="584908551" sldId="660"/>
            <ac:spMk id="211" creationId="{8A459B2A-9AEE-4DBA-AABE-F108D72F3E60}"/>
          </ac:spMkLst>
        </pc:spChg>
        <pc:spChg chg="mod">
          <ac:chgData name="Shayan Taheri" userId="db77177fc251fe83" providerId="LiveId" clId="{E414776F-3A52-460E-8FC4-8C6F38FB8EE4}" dt="2022-11-20T01:23:02.047" v="3000" actId="1038"/>
          <ac:spMkLst>
            <pc:docMk/>
            <pc:sldMk cId="584908551" sldId="660"/>
            <ac:spMk id="212" creationId="{D36F51E0-DCB7-42B0-B170-66DDE4545BCE}"/>
          </ac:spMkLst>
        </pc:spChg>
        <pc:spChg chg="mod">
          <ac:chgData name="Shayan Taheri" userId="db77177fc251fe83" providerId="LiveId" clId="{E414776F-3A52-460E-8FC4-8C6F38FB8EE4}" dt="2022-11-20T01:23:02.047" v="3000" actId="1038"/>
          <ac:spMkLst>
            <pc:docMk/>
            <pc:sldMk cId="584908551" sldId="660"/>
            <ac:spMk id="213" creationId="{B2299791-7308-46CE-B34C-250696AB05E9}"/>
          </ac:spMkLst>
        </pc:spChg>
        <pc:spChg chg="mod">
          <ac:chgData name="Shayan Taheri" userId="db77177fc251fe83" providerId="LiveId" clId="{E414776F-3A52-460E-8FC4-8C6F38FB8EE4}" dt="2022-11-20T01:23:02.047" v="3000" actId="1038"/>
          <ac:spMkLst>
            <pc:docMk/>
            <pc:sldMk cId="584908551" sldId="660"/>
            <ac:spMk id="214" creationId="{B247BD51-477B-4CE5-A64C-46E096175784}"/>
          </ac:spMkLst>
        </pc:spChg>
        <pc:spChg chg="mod">
          <ac:chgData name="Shayan Taheri" userId="db77177fc251fe83" providerId="LiveId" clId="{E414776F-3A52-460E-8FC4-8C6F38FB8EE4}" dt="2022-11-20T01:23:02.047" v="3000" actId="1038"/>
          <ac:spMkLst>
            <pc:docMk/>
            <pc:sldMk cId="584908551" sldId="660"/>
            <ac:spMk id="215" creationId="{F2BF2B2D-3F25-450B-92DE-D2F963AA71DA}"/>
          </ac:spMkLst>
        </pc:spChg>
        <pc:spChg chg="mod">
          <ac:chgData name="Shayan Taheri" userId="db77177fc251fe83" providerId="LiveId" clId="{E414776F-3A52-460E-8FC4-8C6F38FB8EE4}" dt="2022-11-20T01:23:02.047" v="3000" actId="1038"/>
          <ac:spMkLst>
            <pc:docMk/>
            <pc:sldMk cId="584908551" sldId="660"/>
            <ac:spMk id="216" creationId="{8A820383-C4F0-4B98-AD96-986126AD37F9}"/>
          </ac:spMkLst>
        </pc:spChg>
        <pc:spChg chg="mod">
          <ac:chgData name="Shayan Taheri" userId="db77177fc251fe83" providerId="LiveId" clId="{E414776F-3A52-460E-8FC4-8C6F38FB8EE4}" dt="2022-11-20T01:23:02.047" v="3000" actId="1038"/>
          <ac:spMkLst>
            <pc:docMk/>
            <pc:sldMk cId="584908551" sldId="660"/>
            <ac:spMk id="217" creationId="{D16F88B0-CF66-4DCF-BF6D-21A028C9526A}"/>
          </ac:spMkLst>
        </pc:spChg>
        <pc:spChg chg="mod">
          <ac:chgData name="Shayan Taheri" userId="db77177fc251fe83" providerId="LiveId" clId="{E414776F-3A52-460E-8FC4-8C6F38FB8EE4}" dt="2022-11-20T01:23:02.047" v="3000" actId="1038"/>
          <ac:spMkLst>
            <pc:docMk/>
            <pc:sldMk cId="584908551" sldId="660"/>
            <ac:spMk id="218" creationId="{39C10069-AEDE-42CE-BA83-ED20C2B84419}"/>
          </ac:spMkLst>
        </pc:spChg>
        <pc:spChg chg="mod">
          <ac:chgData name="Shayan Taheri" userId="db77177fc251fe83" providerId="LiveId" clId="{E414776F-3A52-460E-8FC4-8C6F38FB8EE4}" dt="2022-11-20T01:23:02.047" v="3000" actId="1038"/>
          <ac:spMkLst>
            <pc:docMk/>
            <pc:sldMk cId="584908551" sldId="660"/>
            <ac:spMk id="219" creationId="{9A648776-EF9B-4F3A-B485-C36E9B3A3A3A}"/>
          </ac:spMkLst>
        </pc:spChg>
        <pc:spChg chg="mod">
          <ac:chgData name="Shayan Taheri" userId="db77177fc251fe83" providerId="LiveId" clId="{E414776F-3A52-460E-8FC4-8C6F38FB8EE4}" dt="2022-11-20T01:23:02.047" v="3000" actId="1038"/>
          <ac:spMkLst>
            <pc:docMk/>
            <pc:sldMk cId="584908551" sldId="660"/>
            <ac:spMk id="220" creationId="{95BE9161-2FEA-4FF6-8517-44DCF2A015E4}"/>
          </ac:spMkLst>
        </pc:spChg>
        <pc:spChg chg="mod">
          <ac:chgData name="Shayan Taheri" userId="db77177fc251fe83" providerId="LiveId" clId="{E414776F-3A52-460E-8FC4-8C6F38FB8EE4}" dt="2022-11-20T01:23:02.047" v="3000" actId="1038"/>
          <ac:spMkLst>
            <pc:docMk/>
            <pc:sldMk cId="584908551" sldId="660"/>
            <ac:spMk id="221" creationId="{D26D68EF-86DD-4447-B7E9-1458331D73E9}"/>
          </ac:spMkLst>
        </pc:spChg>
        <pc:spChg chg="mod">
          <ac:chgData name="Shayan Taheri" userId="db77177fc251fe83" providerId="LiveId" clId="{E414776F-3A52-460E-8FC4-8C6F38FB8EE4}" dt="2022-11-20T01:23:02.047" v="3000" actId="1038"/>
          <ac:spMkLst>
            <pc:docMk/>
            <pc:sldMk cId="584908551" sldId="660"/>
            <ac:spMk id="222" creationId="{1D223AE0-8367-4BB6-B52B-9344B7F62BD1}"/>
          </ac:spMkLst>
        </pc:spChg>
        <pc:spChg chg="mod">
          <ac:chgData name="Shayan Taheri" userId="db77177fc251fe83" providerId="LiveId" clId="{E414776F-3A52-460E-8FC4-8C6F38FB8EE4}" dt="2022-11-20T01:23:02.047" v="3000" actId="1038"/>
          <ac:spMkLst>
            <pc:docMk/>
            <pc:sldMk cId="584908551" sldId="660"/>
            <ac:spMk id="223" creationId="{70A0920E-2561-49A3-A3E6-F9E4F77B1044}"/>
          </ac:spMkLst>
        </pc:spChg>
        <pc:spChg chg="mod">
          <ac:chgData name="Shayan Taheri" userId="db77177fc251fe83" providerId="LiveId" clId="{E414776F-3A52-460E-8FC4-8C6F38FB8EE4}" dt="2022-11-20T01:23:02.047" v="3000" actId="1038"/>
          <ac:spMkLst>
            <pc:docMk/>
            <pc:sldMk cId="584908551" sldId="660"/>
            <ac:spMk id="224" creationId="{7F38C16C-3AE5-4BDC-87F3-D8C33EC1073D}"/>
          </ac:spMkLst>
        </pc:spChg>
        <pc:spChg chg="mod">
          <ac:chgData name="Shayan Taheri" userId="db77177fc251fe83" providerId="LiveId" clId="{E414776F-3A52-460E-8FC4-8C6F38FB8EE4}" dt="2022-11-20T01:23:02.047" v="3000" actId="1038"/>
          <ac:spMkLst>
            <pc:docMk/>
            <pc:sldMk cId="584908551" sldId="660"/>
            <ac:spMk id="225" creationId="{6642C63E-5397-4460-92DC-09753E0B6551}"/>
          </ac:spMkLst>
        </pc:spChg>
        <pc:spChg chg="mod">
          <ac:chgData name="Shayan Taheri" userId="db77177fc251fe83" providerId="LiveId" clId="{E414776F-3A52-460E-8FC4-8C6F38FB8EE4}" dt="2022-11-20T01:23:02.047" v="3000" actId="1038"/>
          <ac:spMkLst>
            <pc:docMk/>
            <pc:sldMk cId="584908551" sldId="660"/>
            <ac:spMk id="226" creationId="{B07610BB-54F0-4AD1-8E1B-393D025D7F6B}"/>
          </ac:spMkLst>
        </pc:spChg>
        <pc:spChg chg="mod">
          <ac:chgData name="Shayan Taheri" userId="db77177fc251fe83" providerId="LiveId" clId="{E414776F-3A52-460E-8FC4-8C6F38FB8EE4}" dt="2022-11-20T01:23:02.047" v="3000" actId="1038"/>
          <ac:spMkLst>
            <pc:docMk/>
            <pc:sldMk cId="584908551" sldId="660"/>
            <ac:spMk id="227" creationId="{66F72F13-8386-4CA8-A17A-3F234EF8EA41}"/>
          </ac:spMkLst>
        </pc:spChg>
        <pc:spChg chg="mod">
          <ac:chgData name="Shayan Taheri" userId="db77177fc251fe83" providerId="LiveId" clId="{E414776F-3A52-460E-8FC4-8C6F38FB8EE4}" dt="2022-11-20T01:23:02.047" v="3000" actId="1038"/>
          <ac:spMkLst>
            <pc:docMk/>
            <pc:sldMk cId="584908551" sldId="660"/>
            <ac:spMk id="228" creationId="{F52E67DE-07FC-4EBB-8C5F-02A332CDF66E}"/>
          </ac:spMkLst>
        </pc:spChg>
        <pc:spChg chg="mod">
          <ac:chgData name="Shayan Taheri" userId="db77177fc251fe83" providerId="LiveId" clId="{E414776F-3A52-460E-8FC4-8C6F38FB8EE4}" dt="2022-11-20T01:23:02.047" v="3000" actId="1038"/>
          <ac:spMkLst>
            <pc:docMk/>
            <pc:sldMk cId="584908551" sldId="660"/>
            <ac:spMk id="229" creationId="{4382728B-2F86-4D20-924A-7560B0321DAA}"/>
          </ac:spMkLst>
        </pc:spChg>
        <pc:spChg chg="mod">
          <ac:chgData name="Shayan Taheri" userId="db77177fc251fe83" providerId="LiveId" clId="{E414776F-3A52-460E-8FC4-8C6F38FB8EE4}" dt="2022-11-20T01:23:02.047" v="3000" actId="1038"/>
          <ac:spMkLst>
            <pc:docMk/>
            <pc:sldMk cId="584908551" sldId="660"/>
            <ac:spMk id="230" creationId="{35448038-9055-45AF-AE19-DEE9A5CC3898}"/>
          </ac:spMkLst>
        </pc:spChg>
        <pc:spChg chg="add mod">
          <ac:chgData name="Shayan Taheri" userId="db77177fc251fe83" providerId="LiveId" clId="{E414776F-3A52-460E-8FC4-8C6F38FB8EE4}" dt="2022-11-20T01:28:18.872" v="3177" actId="20577"/>
          <ac:spMkLst>
            <pc:docMk/>
            <pc:sldMk cId="584908551" sldId="660"/>
            <ac:spMk id="231" creationId="{6860BE29-B00F-4FBA-B9B4-8FED49722FE5}"/>
          </ac:spMkLst>
        </pc:spChg>
        <pc:spChg chg="add del mod">
          <ac:chgData name="Shayan Taheri" userId="db77177fc251fe83" providerId="LiveId" clId="{E414776F-3A52-460E-8FC4-8C6F38FB8EE4}" dt="2022-11-20T01:28:13.621" v="3175" actId="478"/>
          <ac:spMkLst>
            <pc:docMk/>
            <pc:sldMk cId="584908551" sldId="660"/>
            <ac:spMk id="232" creationId="{18DD40F4-F9AD-41F8-B750-84BE340F104E}"/>
          </ac:spMkLst>
        </pc:spChg>
        <pc:spChg chg="mod">
          <ac:chgData name="Shayan Taheri" userId="db77177fc251fe83" providerId="LiveId" clId="{E414776F-3A52-460E-8FC4-8C6F38FB8EE4}" dt="2022-11-20T01:12:25.815" v="2865" actId="1076"/>
          <ac:spMkLst>
            <pc:docMk/>
            <pc:sldMk cId="584908551" sldId="660"/>
            <ac:spMk id="30723" creationId="{08800432-9E4B-4A59-84D0-64F9869B439C}"/>
          </ac:spMkLst>
        </pc:spChg>
        <pc:grpChg chg="del">
          <ac:chgData name="Shayan Taheri" userId="db77177fc251fe83" providerId="LiveId" clId="{E414776F-3A52-460E-8FC4-8C6F38FB8EE4}" dt="2022-11-20T01:05:51.296" v="2643" actId="478"/>
          <ac:grpSpMkLst>
            <pc:docMk/>
            <pc:sldMk cId="584908551" sldId="660"/>
            <ac:grpSpMk id="2" creationId="{D67E643C-6946-4378-9F84-7EBE2FBEC2F4}"/>
          </ac:grpSpMkLst>
        </pc:grpChg>
        <pc:grpChg chg="del">
          <ac:chgData name="Shayan Taheri" userId="db77177fc251fe83" providerId="LiveId" clId="{E414776F-3A52-460E-8FC4-8C6F38FB8EE4}" dt="2022-11-20T01:05:45.221" v="2640" actId="478"/>
          <ac:grpSpMkLst>
            <pc:docMk/>
            <pc:sldMk cId="584908551" sldId="660"/>
            <ac:grpSpMk id="51" creationId="{BF8770D8-3E9F-469A-870A-47A068A9ED21}"/>
          </ac:grpSpMkLst>
        </pc:grpChg>
        <pc:grpChg chg="del">
          <ac:chgData name="Shayan Taheri" userId="db77177fc251fe83" providerId="LiveId" clId="{E414776F-3A52-460E-8FC4-8C6F38FB8EE4}" dt="2022-11-20T01:05:45.221" v="2640" actId="478"/>
          <ac:grpSpMkLst>
            <pc:docMk/>
            <pc:sldMk cId="584908551" sldId="660"/>
            <ac:grpSpMk id="65" creationId="{8CB53E82-E592-4422-B7E0-FD2BB5FFFF3E}"/>
          </ac:grpSpMkLst>
        </pc:grpChg>
        <pc:grpChg chg="del">
          <ac:chgData name="Shayan Taheri" userId="db77177fc251fe83" providerId="LiveId" clId="{E414776F-3A52-460E-8FC4-8C6F38FB8EE4}" dt="2022-11-20T01:05:45.221" v="2640" actId="478"/>
          <ac:grpSpMkLst>
            <pc:docMk/>
            <pc:sldMk cId="584908551" sldId="660"/>
            <ac:grpSpMk id="79" creationId="{83A87F4D-82F8-445E-A08A-FC7F155DB2CB}"/>
          </ac:grpSpMkLst>
        </pc:grpChg>
        <pc:grpChg chg="add del mod">
          <ac:chgData name="Shayan Taheri" userId="db77177fc251fe83" providerId="LiveId" clId="{E414776F-3A52-460E-8FC4-8C6F38FB8EE4}" dt="2022-11-20T01:08:13.841" v="2737"/>
          <ac:grpSpMkLst>
            <pc:docMk/>
            <pc:sldMk cId="584908551" sldId="660"/>
            <ac:grpSpMk id="95" creationId="{75BBD4A3-7800-4D87-BF2D-30C599AA83C5}"/>
          </ac:grpSpMkLst>
        </pc:grpChg>
        <pc:grpChg chg="add mod">
          <ac:chgData name="Shayan Taheri" userId="db77177fc251fe83" providerId="LiveId" clId="{E414776F-3A52-460E-8FC4-8C6F38FB8EE4}" dt="2022-11-20T01:21:52.895" v="2984" actId="113"/>
          <ac:grpSpMkLst>
            <pc:docMk/>
            <pc:sldMk cId="584908551" sldId="660"/>
            <ac:grpSpMk id="126" creationId="{1202C55B-7780-48CF-817F-9A49498DEFF9}"/>
          </ac:grpSpMkLst>
        </pc:grpChg>
        <pc:grpChg chg="add mod">
          <ac:chgData name="Shayan Taheri" userId="db77177fc251fe83" providerId="LiveId" clId="{E414776F-3A52-460E-8FC4-8C6F38FB8EE4}" dt="2022-11-20T01:22:57.612" v="2998" actId="1038"/>
          <ac:grpSpMkLst>
            <pc:docMk/>
            <pc:sldMk cId="584908551" sldId="660"/>
            <ac:grpSpMk id="157" creationId="{3EFCCFAA-FF74-4720-8E66-3BDFCF0111A1}"/>
          </ac:grpSpMkLst>
        </pc:grpChg>
        <pc:grpChg chg="add mod">
          <ac:chgData name="Shayan Taheri" userId="db77177fc251fe83" providerId="LiveId" clId="{E414776F-3A52-460E-8FC4-8C6F38FB8EE4}" dt="2022-11-20T01:23:02.047" v="3000" actId="1038"/>
          <ac:grpSpMkLst>
            <pc:docMk/>
            <pc:sldMk cId="584908551" sldId="660"/>
            <ac:grpSpMk id="188" creationId="{A4D37A41-1824-43D7-82A3-331EE6A42E01}"/>
          </ac:grpSpMkLst>
        </pc:grpChg>
      </pc:sldChg>
      <pc:sldChg chg="addSp delSp modSp mod">
        <pc:chgData name="Shayan Taheri" userId="db77177fc251fe83" providerId="LiveId" clId="{E414776F-3A52-460E-8FC4-8C6F38FB8EE4}" dt="2022-11-20T01:53:30.102" v="4031" actId="1036"/>
        <pc:sldMkLst>
          <pc:docMk/>
          <pc:sldMk cId="187492954" sldId="661"/>
        </pc:sldMkLst>
        <pc:spChg chg="mod">
          <ac:chgData name="Shayan Taheri" userId="db77177fc251fe83" providerId="LiveId" clId="{E414776F-3A52-460E-8FC4-8C6F38FB8EE4}" dt="2022-11-20T01:51:57.706" v="3946" actId="20577"/>
          <ac:spMkLst>
            <pc:docMk/>
            <pc:sldMk cId="187492954" sldId="661"/>
            <ac:spMk id="4" creationId="{9CD17A90-9051-48BA-A2FB-F13163EFC8FE}"/>
          </ac:spMkLst>
        </pc:spChg>
        <pc:spChg chg="add mod">
          <ac:chgData name="Shayan Taheri" userId="db77177fc251fe83" providerId="LiveId" clId="{E414776F-3A52-460E-8FC4-8C6F38FB8EE4}" dt="2022-11-20T01:46:10.382" v="3786" actId="1038"/>
          <ac:spMkLst>
            <pc:docMk/>
            <pc:sldMk cId="187492954" sldId="661"/>
            <ac:spMk id="110" creationId="{9F1A3768-11AB-478E-901D-501851D36DFE}"/>
          </ac:spMkLst>
        </pc:spChg>
        <pc:spChg chg="add mod">
          <ac:chgData name="Shayan Taheri" userId="db77177fc251fe83" providerId="LiveId" clId="{E414776F-3A52-460E-8FC4-8C6F38FB8EE4}" dt="2022-11-20T01:46:10.382" v="3786" actId="1038"/>
          <ac:spMkLst>
            <pc:docMk/>
            <pc:sldMk cId="187492954" sldId="661"/>
            <ac:spMk id="111" creationId="{4212CB41-D0D8-46E7-8893-5CD7E2E22A38}"/>
          </ac:spMkLst>
        </pc:spChg>
        <pc:spChg chg="add mod">
          <ac:chgData name="Shayan Taheri" userId="db77177fc251fe83" providerId="LiveId" clId="{E414776F-3A52-460E-8FC4-8C6F38FB8EE4}" dt="2022-11-20T01:46:10.382" v="3786" actId="1038"/>
          <ac:spMkLst>
            <pc:docMk/>
            <pc:sldMk cId="187492954" sldId="661"/>
            <ac:spMk id="112" creationId="{0F9C29D4-3C0A-4E76-9469-FDF2D4CD5190}"/>
          </ac:spMkLst>
        </pc:spChg>
        <pc:spChg chg="add mod">
          <ac:chgData name="Shayan Taheri" userId="db77177fc251fe83" providerId="LiveId" clId="{E414776F-3A52-460E-8FC4-8C6F38FB8EE4}" dt="2022-11-20T01:46:10.382" v="3786" actId="1038"/>
          <ac:spMkLst>
            <pc:docMk/>
            <pc:sldMk cId="187492954" sldId="661"/>
            <ac:spMk id="113" creationId="{D5695756-7075-49FA-A858-C9F5898D9FAB}"/>
          </ac:spMkLst>
        </pc:spChg>
        <pc:spChg chg="add mod">
          <ac:chgData name="Shayan Taheri" userId="db77177fc251fe83" providerId="LiveId" clId="{E414776F-3A52-460E-8FC4-8C6F38FB8EE4}" dt="2022-11-20T01:46:10.382" v="3786" actId="1038"/>
          <ac:spMkLst>
            <pc:docMk/>
            <pc:sldMk cId="187492954" sldId="661"/>
            <ac:spMk id="114" creationId="{414912C3-DB5C-4761-94B1-F901E4493C97}"/>
          </ac:spMkLst>
        </pc:spChg>
        <pc:spChg chg="mod">
          <ac:chgData name="Shayan Taheri" userId="db77177fc251fe83" providerId="LiveId" clId="{E414776F-3A52-460E-8FC4-8C6F38FB8EE4}" dt="2022-11-20T01:50:46.266" v="3922" actId="113"/>
          <ac:spMkLst>
            <pc:docMk/>
            <pc:sldMk cId="187492954" sldId="661"/>
            <ac:spMk id="116" creationId="{B690A644-FC9D-4F82-A854-0ECC4DE07756}"/>
          </ac:spMkLst>
        </pc:spChg>
        <pc:spChg chg="mod">
          <ac:chgData name="Shayan Taheri" userId="db77177fc251fe83" providerId="LiveId" clId="{E414776F-3A52-460E-8FC4-8C6F38FB8EE4}" dt="2022-11-20T01:50:46.266" v="3922" actId="113"/>
          <ac:spMkLst>
            <pc:docMk/>
            <pc:sldMk cId="187492954" sldId="661"/>
            <ac:spMk id="117" creationId="{DEE1DB45-41B8-4EF2-8DB4-BC65DC886FD3}"/>
          </ac:spMkLst>
        </pc:spChg>
        <pc:spChg chg="mod">
          <ac:chgData name="Shayan Taheri" userId="db77177fc251fe83" providerId="LiveId" clId="{E414776F-3A52-460E-8FC4-8C6F38FB8EE4}" dt="2022-11-20T01:50:46.266" v="3922" actId="113"/>
          <ac:spMkLst>
            <pc:docMk/>
            <pc:sldMk cId="187492954" sldId="661"/>
            <ac:spMk id="118" creationId="{825E8412-2511-4303-97CB-E5827A7827C4}"/>
          </ac:spMkLst>
        </pc:spChg>
        <pc:spChg chg="mod">
          <ac:chgData name="Shayan Taheri" userId="db77177fc251fe83" providerId="LiveId" clId="{E414776F-3A52-460E-8FC4-8C6F38FB8EE4}" dt="2022-11-20T01:50:46.266" v="3922" actId="113"/>
          <ac:spMkLst>
            <pc:docMk/>
            <pc:sldMk cId="187492954" sldId="661"/>
            <ac:spMk id="119" creationId="{8F11DD77-E5F1-4A62-B2F9-F471993E7F54}"/>
          </ac:spMkLst>
        </pc:spChg>
        <pc:spChg chg="mod">
          <ac:chgData name="Shayan Taheri" userId="db77177fc251fe83" providerId="LiveId" clId="{E414776F-3A52-460E-8FC4-8C6F38FB8EE4}" dt="2022-11-20T01:50:46.266" v="3922" actId="113"/>
          <ac:spMkLst>
            <pc:docMk/>
            <pc:sldMk cId="187492954" sldId="661"/>
            <ac:spMk id="120" creationId="{2FD5A7A8-D82D-4EAB-81C2-FB3DD8D372C3}"/>
          </ac:spMkLst>
        </pc:spChg>
        <pc:spChg chg="mod">
          <ac:chgData name="Shayan Taheri" userId="db77177fc251fe83" providerId="LiveId" clId="{E414776F-3A52-460E-8FC4-8C6F38FB8EE4}" dt="2022-11-20T01:50:46.266" v="3922" actId="113"/>
          <ac:spMkLst>
            <pc:docMk/>
            <pc:sldMk cId="187492954" sldId="661"/>
            <ac:spMk id="121" creationId="{C6E4D52B-ADA0-4991-87C8-80158E24B80A}"/>
          </ac:spMkLst>
        </pc:spChg>
        <pc:spChg chg="mod">
          <ac:chgData name="Shayan Taheri" userId="db77177fc251fe83" providerId="LiveId" clId="{E414776F-3A52-460E-8FC4-8C6F38FB8EE4}" dt="2022-11-20T01:50:46.266" v="3922" actId="113"/>
          <ac:spMkLst>
            <pc:docMk/>
            <pc:sldMk cId="187492954" sldId="661"/>
            <ac:spMk id="122" creationId="{8FF6C8C4-B03B-449C-A7B8-9A9CDA2DAB73}"/>
          </ac:spMkLst>
        </pc:spChg>
        <pc:spChg chg="mod">
          <ac:chgData name="Shayan Taheri" userId="db77177fc251fe83" providerId="LiveId" clId="{E414776F-3A52-460E-8FC4-8C6F38FB8EE4}" dt="2022-11-20T01:50:46.266" v="3922" actId="113"/>
          <ac:spMkLst>
            <pc:docMk/>
            <pc:sldMk cId="187492954" sldId="661"/>
            <ac:spMk id="123" creationId="{C0B77EC6-E309-45DB-B576-CA17BC3C6059}"/>
          </ac:spMkLst>
        </pc:spChg>
        <pc:spChg chg="mod">
          <ac:chgData name="Shayan Taheri" userId="db77177fc251fe83" providerId="LiveId" clId="{E414776F-3A52-460E-8FC4-8C6F38FB8EE4}" dt="2022-11-20T01:50:46.266" v="3922" actId="113"/>
          <ac:spMkLst>
            <pc:docMk/>
            <pc:sldMk cId="187492954" sldId="661"/>
            <ac:spMk id="124" creationId="{65CEFEA9-83C0-4CBA-9326-B7BF95D55279}"/>
          </ac:spMkLst>
        </pc:spChg>
        <pc:spChg chg="mod">
          <ac:chgData name="Shayan Taheri" userId="db77177fc251fe83" providerId="LiveId" clId="{E414776F-3A52-460E-8FC4-8C6F38FB8EE4}" dt="2022-11-20T01:50:46.266" v="3922" actId="113"/>
          <ac:spMkLst>
            <pc:docMk/>
            <pc:sldMk cId="187492954" sldId="661"/>
            <ac:spMk id="125" creationId="{55E5FB1F-8728-466E-AE38-5AD5600BCEB0}"/>
          </ac:spMkLst>
        </pc:spChg>
        <pc:spChg chg="del">
          <ac:chgData name="Shayan Taheri" userId="db77177fc251fe83" providerId="LiveId" clId="{E414776F-3A52-460E-8FC4-8C6F38FB8EE4}" dt="2022-11-20T01:33:13.536" v="3229" actId="478"/>
          <ac:spMkLst>
            <pc:docMk/>
            <pc:sldMk cId="187492954" sldId="661"/>
            <ac:spMk id="231" creationId="{6860BE29-B00F-4FBA-B9B4-8FED49722FE5}"/>
          </ac:spMkLst>
        </pc:spChg>
        <pc:spChg chg="mod">
          <ac:chgData name="Shayan Taheri" userId="db77177fc251fe83" providerId="LiveId" clId="{E414776F-3A52-460E-8FC4-8C6F38FB8EE4}" dt="2022-11-20T01:50:46.266" v="3922" actId="113"/>
          <ac:spMkLst>
            <pc:docMk/>
            <pc:sldMk cId="187492954" sldId="661"/>
            <ac:spMk id="232" creationId="{200B4588-EEB2-4D87-9140-C58018F64E1F}"/>
          </ac:spMkLst>
        </pc:spChg>
        <pc:spChg chg="mod">
          <ac:chgData name="Shayan Taheri" userId="db77177fc251fe83" providerId="LiveId" clId="{E414776F-3A52-460E-8FC4-8C6F38FB8EE4}" dt="2022-11-20T01:50:46.266" v="3922" actId="113"/>
          <ac:spMkLst>
            <pc:docMk/>
            <pc:sldMk cId="187492954" sldId="661"/>
            <ac:spMk id="233" creationId="{3BF43AB5-E3FD-4130-81ED-254EA7BCA17A}"/>
          </ac:spMkLst>
        </pc:spChg>
        <pc:spChg chg="mod">
          <ac:chgData name="Shayan Taheri" userId="db77177fc251fe83" providerId="LiveId" clId="{E414776F-3A52-460E-8FC4-8C6F38FB8EE4}" dt="2022-11-20T01:50:46.266" v="3922" actId="113"/>
          <ac:spMkLst>
            <pc:docMk/>
            <pc:sldMk cId="187492954" sldId="661"/>
            <ac:spMk id="234" creationId="{4D60693F-2A49-4440-A3BB-D080F9D023B3}"/>
          </ac:spMkLst>
        </pc:spChg>
        <pc:spChg chg="mod">
          <ac:chgData name="Shayan Taheri" userId="db77177fc251fe83" providerId="LiveId" clId="{E414776F-3A52-460E-8FC4-8C6F38FB8EE4}" dt="2022-11-20T01:50:46.266" v="3922" actId="113"/>
          <ac:spMkLst>
            <pc:docMk/>
            <pc:sldMk cId="187492954" sldId="661"/>
            <ac:spMk id="235" creationId="{DA194A34-39BF-4E49-8AAD-ECED47C126C5}"/>
          </ac:spMkLst>
        </pc:spChg>
        <pc:spChg chg="mod">
          <ac:chgData name="Shayan Taheri" userId="db77177fc251fe83" providerId="LiveId" clId="{E414776F-3A52-460E-8FC4-8C6F38FB8EE4}" dt="2022-11-20T01:50:46.266" v="3922" actId="113"/>
          <ac:spMkLst>
            <pc:docMk/>
            <pc:sldMk cId="187492954" sldId="661"/>
            <ac:spMk id="236" creationId="{50E0B5F8-43EA-4A4C-9495-D8070F6ECD88}"/>
          </ac:spMkLst>
        </pc:spChg>
        <pc:spChg chg="mod">
          <ac:chgData name="Shayan Taheri" userId="db77177fc251fe83" providerId="LiveId" clId="{E414776F-3A52-460E-8FC4-8C6F38FB8EE4}" dt="2022-11-20T01:50:46.266" v="3922" actId="113"/>
          <ac:spMkLst>
            <pc:docMk/>
            <pc:sldMk cId="187492954" sldId="661"/>
            <ac:spMk id="237" creationId="{0F51AA21-CFBD-4B11-8AC6-CCAA3CD31926}"/>
          </ac:spMkLst>
        </pc:spChg>
        <pc:spChg chg="mod">
          <ac:chgData name="Shayan Taheri" userId="db77177fc251fe83" providerId="LiveId" clId="{E414776F-3A52-460E-8FC4-8C6F38FB8EE4}" dt="2022-11-20T01:50:46.266" v="3922" actId="113"/>
          <ac:spMkLst>
            <pc:docMk/>
            <pc:sldMk cId="187492954" sldId="661"/>
            <ac:spMk id="238" creationId="{17BB76F5-E45F-4D2D-84C0-11D72286078A}"/>
          </ac:spMkLst>
        </pc:spChg>
        <pc:spChg chg="mod">
          <ac:chgData name="Shayan Taheri" userId="db77177fc251fe83" providerId="LiveId" clId="{E414776F-3A52-460E-8FC4-8C6F38FB8EE4}" dt="2022-11-20T01:50:46.266" v="3922" actId="113"/>
          <ac:spMkLst>
            <pc:docMk/>
            <pc:sldMk cId="187492954" sldId="661"/>
            <ac:spMk id="239" creationId="{E26B6D90-97A0-4761-B09F-0090D7F8BC2C}"/>
          </ac:spMkLst>
        </pc:spChg>
        <pc:spChg chg="mod">
          <ac:chgData name="Shayan Taheri" userId="db77177fc251fe83" providerId="LiveId" clId="{E414776F-3A52-460E-8FC4-8C6F38FB8EE4}" dt="2022-11-20T01:50:46.266" v="3922" actId="113"/>
          <ac:spMkLst>
            <pc:docMk/>
            <pc:sldMk cId="187492954" sldId="661"/>
            <ac:spMk id="240" creationId="{FDA9F798-BA2A-4932-9A16-832A2667B1B2}"/>
          </ac:spMkLst>
        </pc:spChg>
        <pc:spChg chg="mod">
          <ac:chgData name="Shayan Taheri" userId="db77177fc251fe83" providerId="LiveId" clId="{E414776F-3A52-460E-8FC4-8C6F38FB8EE4}" dt="2022-11-20T01:50:46.266" v="3922" actId="113"/>
          <ac:spMkLst>
            <pc:docMk/>
            <pc:sldMk cId="187492954" sldId="661"/>
            <ac:spMk id="241" creationId="{C9966090-9513-4EE4-A327-925A462AED05}"/>
          </ac:spMkLst>
        </pc:spChg>
        <pc:spChg chg="mod">
          <ac:chgData name="Shayan Taheri" userId="db77177fc251fe83" providerId="LiveId" clId="{E414776F-3A52-460E-8FC4-8C6F38FB8EE4}" dt="2022-11-20T01:50:46.266" v="3922" actId="113"/>
          <ac:spMkLst>
            <pc:docMk/>
            <pc:sldMk cId="187492954" sldId="661"/>
            <ac:spMk id="242" creationId="{BE5245BC-B17F-4186-B17B-54411ABB74DC}"/>
          </ac:spMkLst>
        </pc:spChg>
        <pc:spChg chg="mod">
          <ac:chgData name="Shayan Taheri" userId="db77177fc251fe83" providerId="LiveId" clId="{E414776F-3A52-460E-8FC4-8C6F38FB8EE4}" dt="2022-11-20T01:50:46.266" v="3922" actId="113"/>
          <ac:spMkLst>
            <pc:docMk/>
            <pc:sldMk cId="187492954" sldId="661"/>
            <ac:spMk id="243" creationId="{5EE2DFC1-BA07-448C-95FB-17558321B170}"/>
          </ac:spMkLst>
        </pc:spChg>
        <pc:spChg chg="mod">
          <ac:chgData name="Shayan Taheri" userId="db77177fc251fe83" providerId="LiveId" clId="{E414776F-3A52-460E-8FC4-8C6F38FB8EE4}" dt="2022-11-20T01:50:46.266" v="3922" actId="113"/>
          <ac:spMkLst>
            <pc:docMk/>
            <pc:sldMk cId="187492954" sldId="661"/>
            <ac:spMk id="244" creationId="{0CE32434-5483-4A0C-A09D-E287C3D9BFC2}"/>
          </ac:spMkLst>
        </pc:spChg>
        <pc:spChg chg="mod">
          <ac:chgData name="Shayan Taheri" userId="db77177fc251fe83" providerId="LiveId" clId="{E414776F-3A52-460E-8FC4-8C6F38FB8EE4}" dt="2022-11-20T01:50:46.266" v="3922" actId="113"/>
          <ac:spMkLst>
            <pc:docMk/>
            <pc:sldMk cId="187492954" sldId="661"/>
            <ac:spMk id="245" creationId="{E9BB0CCD-2DF9-47E9-8355-01A045CB58A1}"/>
          </ac:spMkLst>
        </pc:spChg>
        <pc:spChg chg="mod">
          <ac:chgData name="Shayan Taheri" userId="db77177fc251fe83" providerId="LiveId" clId="{E414776F-3A52-460E-8FC4-8C6F38FB8EE4}" dt="2022-11-20T01:50:46.266" v="3922" actId="113"/>
          <ac:spMkLst>
            <pc:docMk/>
            <pc:sldMk cId="187492954" sldId="661"/>
            <ac:spMk id="246" creationId="{A3399378-9155-49A9-84A1-D28D22606D67}"/>
          </ac:spMkLst>
        </pc:spChg>
        <pc:spChg chg="mod">
          <ac:chgData name="Shayan Taheri" userId="db77177fc251fe83" providerId="LiveId" clId="{E414776F-3A52-460E-8FC4-8C6F38FB8EE4}" dt="2022-11-20T01:50:46.266" v="3922" actId="113"/>
          <ac:spMkLst>
            <pc:docMk/>
            <pc:sldMk cId="187492954" sldId="661"/>
            <ac:spMk id="247" creationId="{BDB18A48-54E1-4572-873C-325611851C4B}"/>
          </ac:spMkLst>
        </pc:spChg>
        <pc:spChg chg="mod">
          <ac:chgData name="Shayan Taheri" userId="db77177fc251fe83" providerId="LiveId" clId="{E414776F-3A52-460E-8FC4-8C6F38FB8EE4}" dt="2022-11-20T01:50:46.266" v="3922" actId="113"/>
          <ac:spMkLst>
            <pc:docMk/>
            <pc:sldMk cId="187492954" sldId="661"/>
            <ac:spMk id="248" creationId="{CB12FB4A-DF0A-409D-BD05-520DEE97AD55}"/>
          </ac:spMkLst>
        </pc:spChg>
        <pc:spChg chg="mod">
          <ac:chgData name="Shayan Taheri" userId="db77177fc251fe83" providerId="LiveId" clId="{E414776F-3A52-460E-8FC4-8C6F38FB8EE4}" dt="2022-11-20T01:50:46.266" v="3922" actId="113"/>
          <ac:spMkLst>
            <pc:docMk/>
            <pc:sldMk cId="187492954" sldId="661"/>
            <ac:spMk id="249" creationId="{D5990A4D-C016-4FF2-9336-98DB7129B3D4}"/>
          </ac:spMkLst>
        </pc:spChg>
        <pc:spChg chg="mod">
          <ac:chgData name="Shayan Taheri" userId="db77177fc251fe83" providerId="LiveId" clId="{E414776F-3A52-460E-8FC4-8C6F38FB8EE4}" dt="2022-11-20T01:50:46.266" v="3922" actId="113"/>
          <ac:spMkLst>
            <pc:docMk/>
            <pc:sldMk cId="187492954" sldId="661"/>
            <ac:spMk id="250" creationId="{06A93C6E-0871-4A09-A478-C5B4FCD42125}"/>
          </ac:spMkLst>
        </pc:spChg>
        <pc:spChg chg="mod">
          <ac:chgData name="Shayan Taheri" userId="db77177fc251fe83" providerId="LiveId" clId="{E414776F-3A52-460E-8FC4-8C6F38FB8EE4}" dt="2022-11-20T01:50:46.266" v="3922" actId="113"/>
          <ac:spMkLst>
            <pc:docMk/>
            <pc:sldMk cId="187492954" sldId="661"/>
            <ac:spMk id="251" creationId="{BD5C3189-BA3E-43E3-9498-AFBB8C869E9A}"/>
          </ac:spMkLst>
        </pc:spChg>
        <pc:spChg chg="mod">
          <ac:chgData name="Shayan Taheri" userId="db77177fc251fe83" providerId="LiveId" clId="{E414776F-3A52-460E-8FC4-8C6F38FB8EE4}" dt="2022-11-20T01:50:46.266" v="3922" actId="113"/>
          <ac:spMkLst>
            <pc:docMk/>
            <pc:sldMk cId="187492954" sldId="661"/>
            <ac:spMk id="252" creationId="{BEFBD336-6135-4D4C-8687-C36100F4275F}"/>
          </ac:spMkLst>
        </pc:spChg>
        <pc:spChg chg="mod">
          <ac:chgData name="Shayan Taheri" userId="db77177fc251fe83" providerId="LiveId" clId="{E414776F-3A52-460E-8FC4-8C6F38FB8EE4}" dt="2022-11-20T01:50:46.266" v="3922" actId="113"/>
          <ac:spMkLst>
            <pc:docMk/>
            <pc:sldMk cId="187492954" sldId="661"/>
            <ac:spMk id="253" creationId="{7BCBB776-C5BD-4308-83F1-320DE211866F}"/>
          </ac:spMkLst>
        </pc:spChg>
        <pc:spChg chg="mod">
          <ac:chgData name="Shayan Taheri" userId="db77177fc251fe83" providerId="LiveId" clId="{E414776F-3A52-460E-8FC4-8C6F38FB8EE4}" dt="2022-11-20T01:50:46.266" v="3922" actId="113"/>
          <ac:spMkLst>
            <pc:docMk/>
            <pc:sldMk cId="187492954" sldId="661"/>
            <ac:spMk id="254" creationId="{E02E9144-6E71-4D09-ADF6-3546B9985E16}"/>
          </ac:spMkLst>
        </pc:spChg>
        <pc:spChg chg="mod">
          <ac:chgData name="Shayan Taheri" userId="db77177fc251fe83" providerId="LiveId" clId="{E414776F-3A52-460E-8FC4-8C6F38FB8EE4}" dt="2022-11-20T01:50:46.266" v="3922" actId="113"/>
          <ac:spMkLst>
            <pc:docMk/>
            <pc:sldMk cId="187492954" sldId="661"/>
            <ac:spMk id="255" creationId="{CC26D131-2443-4AB3-BCC9-4A1CB8ECE745}"/>
          </ac:spMkLst>
        </pc:spChg>
        <pc:spChg chg="mod">
          <ac:chgData name="Shayan Taheri" userId="db77177fc251fe83" providerId="LiveId" clId="{E414776F-3A52-460E-8FC4-8C6F38FB8EE4}" dt="2022-11-20T01:50:46.266" v="3922" actId="113"/>
          <ac:spMkLst>
            <pc:docMk/>
            <pc:sldMk cId="187492954" sldId="661"/>
            <ac:spMk id="256" creationId="{82FC0C6A-7682-4360-BBC8-0188E5C4B12E}"/>
          </ac:spMkLst>
        </pc:spChg>
        <pc:spChg chg="mod">
          <ac:chgData name="Shayan Taheri" userId="db77177fc251fe83" providerId="LiveId" clId="{E414776F-3A52-460E-8FC4-8C6F38FB8EE4}" dt="2022-11-20T01:50:46.266" v="3922" actId="113"/>
          <ac:spMkLst>
            <pc:docMk/>
            <pc:sldMk cId="187492954" sldId="661"/>
            <ac:spMk id="257" creationId="{DE222280-A8A7-40D9-9AEC-AB2B9BD1D572}"/>
          </ac:spMkLst>
        </pc:spChg>
        <pc:spChg chg="mod">
          <ac:chgData name="Shayan Taheri" userId="db77177fc251fe83" providerId="LiveId" clId="{E414776F-3A52-460E-8FC4-8C6F38FB8EE4}" dt="2022-11-20T01:50:46.266" v="3922" actId="113"/>
          <ac:spMkLst>
            <pc:docMk/>
            <pc:sldMk cId="187492954" sldId="661"/>
            <ac:spMk id="258" creationId="{ED352FD7-AB21-4FF8-9933-7B57BAFB8328}"/>
          </ac:spMkLst>
        </pc:spChg>
        <pc:spChg chg="mod">
          <ac:chgData name="Shayan Taheri" userId="db77177fc251fe83" providerId="LiveId" clId="{E414776F-3A52-460E-8FC4-8C6F38FB8EE4}" dt="2022-11-20T01:50:46.266" v="3922" actId="113"/>
          <ac:spMkLst>
            <pc:docMk/>
            <pc:sldMk cId="187492954" sldId="661"/>
            <ac:spMk id="259" creationId="{21DE782F-CB8D-4C21-9D97-4AA7BECF3B34}"/>
          </ac:spMkLst>
        </pc:spChg>
        <pc:spChg chg="mod">
          <ac:chgData name="Shayan Taheri" userId="db77177fc251fe83" providerId="LiveId" clId="{E414776F-3A52-460E-8FC4-8C6F38FB8EE4}" dt="2022-11-20T01:50:46.266" v="3922" actId="113"/>
          <ac:spMkLst>
            <pc:docMk/>
            <pc:sldMk cId="187492954" sldId="661"/>
            <ac:spMk id="260" creationId="{D6E2095A-F7BB-4E3D-8F37-866660FF78BF}"/>
          </ac:spMkLst>
        </pc:spChg>
        <pc:spChg chg="mod">
          <ac:chgData name="Shayan Taheri" userId="db77177fc251fe83" providerId="LiveId" clId="{E414776F-3A52-460E-8FC4-8C6F38FB8EE4}" dt="2022-11-20T01:50:46.266" v="3922" actId="113"/>
          <ac:spMkLst>
            <pc:docMk/>
            <pc:sldMk cId="187492954" sldId="661"/>
            <ac:spMk id="261" creationId="{1478ACFB-A794-4F23-A4D6-5E67F7A22475}"/>
          </ac:spMkLst>
        </pc:spChg>
        <pc:spChg chg="mod">
          <ac:chgData name="Shayan Taheri" userId="db77177fc251fe83" providerId="LiveId" clId="{E414776F-3A52-460E-8FC4-8C6F38FB8EE4}" dt="2022-11-20T01:50:46.266" v="3922" actId="113"/>
          <ac:spMkLst>
            <pc:docMk/>
            <pc:sldMk cId="187492954" sldId="661"/>
            <ac:spMk id="262" creationId="{660E22AE-2718-4864-807A-D50BAE33F1D5}"/>
          </ac:spMkLst>
        </pc:spChg>
        <pc:spChg chg="mod">
          <ac:chgData name="Shayan Taheri" userId="db77177fc251fe83" providerId="LiveId" clId="{E414776F-3A52-460E-8FC4-8C6F38FB8EE4}" dt="2022-11-20T01:50:46.266" v="3922" actId="113"/>
          <ac:spMkLst>
            <pc:docMk/>
            <pc:sldMk cId="187492954" sldId="661"/>
            <ac:spMk id="263" creationId="{D1F1BEB4-91A9-4C8D-A79C-1703131D5460}"/>
          </ac:spMkLst>
        </pc:spChg>
        <pc:spChg chg="mod">
          <ac:chgData name="Shayan Taheri" userId="db77177fc251fe83" providerId="LiveId" clId="{E414776F-3A52-460E-8FC4-8C6F38FB8EE4}" dt="2022-11-20T01:50:46.266" v="3922" actId="113"/>
          <ac:spMkLst>
            <pc:docMk/>
            <pc:sldMk cId="187492954" sldId="661"/>
            <ac:spMk id="264" creationId="{E2FC2393-7878-48A4-95F8-E1E0783EBF4D}"/>
          </ac:spMkLst>
        </pc:spChg>
        <pc:spChg chg="mod">
          <ac:chgData name="Shayan Taheri" userId="db77177fc251fe83" providerId="LiveId" clId="{E414776F-3A52-460E-8FC4-8C6F38FB8EE4}" dt="2022-11-20T01:50:46.266" v="3922" actId="113"/>
          <ac:spMkLst>
            <pc:docMk/>
            <pc:sldMk cId="187492954" sldId="661"/>
            <ac:spMk id="265" creationId="{FE6EDC01-DCB3-4E15-BA6D-25085810F29C}"/>
          </ac:spMkLst>
        </pc:spChg>
        <pc:spChg chg="mod">
          <ac:chgData name="Shayan Taheri" userId="db77177fc251fe83" providerId="LiveId" clId="{E414776F-3A52-460E-8FC4-8C6F38FB8EE4}" dt="2022-11-20T01:50:46.266" v="3922" actId="113"/>
          <ac:spMkLst>
            <pc:docMk/>
            <pc:sldMk cId="187492954" sldId="661"/>
            <ac:spMk id="266" creationId="{B2B73A1F-E2A7-43F6-8900-D72B05AF60AE}"/>
          </ac:spMkLst>
        </pc:spChg>
        <pc:spChg chg="mod">
          <ac:chgData name="Shayan Taheri" userId="db77177fc251fe83" providerId="LiveId" clId="{E414776F-3A52-460E-8FC4-8C6F38FB8EE4}" dt="2022-11-20T01:50:46.266" v="3922" actId="113"/>
          <ac:spMkLst>
            <pc:docMk/>
            <pc:sldMk cId="187492954" sldId="661"/>
            <ac:spMk id="267" creationId="{CFEC3D36-B153-48D5-A8E7-5452CD7CA3E3}"/>
          </ac:spMkLst>
        </pc:spChg>
        <pc:spChg chg="mod">
          <ac:chgData name="Shayan Taheri" userId="db77177fc251fe83" providerId="LiveId" clId="{E414776F-3A52-460E-8FC4-8C6F38FB8EE4}" dt="2022-11-20T01:50:46.266" v="3922" actId="113"/>
          <ac:spMkLst>
            <pc:docMk/>
            <pc:sldMk cId="187492954" sldId="661"/>
            <ac:spMk id="268" creationId="{D72D3275-2BBD-42F1-A18C-080C5E0FC6D6}"/>
          </ac:spMkLst>
        </pc:spChg>
        <pc:spChg chg="mod">
          <ac:chgData name="Shayan Taheri" userId="db77177fc251fe83" providerId="LiveId" clId="{E414776F-3A52-460E-8FC4-8C6F38FB8EE4}" dt="2022-11-20T01:50:46.266" v="3922" actId="113"/>
          <ac:spMkLst>
            <pc:docMk/>
            <pc:sldMk cId="187492954" sldId="661"/>
            <ac:spMk id="269" creationId="{FBF55512-02EC-440A-B46B-AF839E5D5523}"/>
          </ac:spMkLst>
        </pc:spChg>
        <pc:spChg chg="mod">
          <ac:chgData name="Shayan Taheri" userId="db77177fc251fe83" providerId="LiveId" clId="{E414776F-3A52-460E-8FC4-8C6F38FB8EE4}" dt="2022-11-20T01:50:46.266" v="3922" actId="113"/>
          <ac:spMkLst>
            <pc:docMk/>
            <pc:sldMk cId="187492954" sldId="661"/>
            <ac:spMk id="270" creationId="{2D307AA6-6368-4A02-A6D5-8C850FB21DE5}"/>
          </ac:spMkLst>
        </pc:spChg>
        <pc:spChg chg="mod">
          <ac:chgData name="Shayan Taheri" userId="db77177fc251fe83" providerId="LiveId" clId="{E414776F-3A52-460E-8FC4-8C6F38FB8EE4}" dt="2022-11-20T01:50:46.266" v="3922" actId="113"/>
          <ac:spMkLst>
            <pc:docMk/>
            <pc:sldMk cId="187492954" sldId="661"/>
            <ac:spMk id="271" creationId="{F8F9078C-6961-4F4D-8E8C-001A584720E6}"/>
          </ac:spMkLst>
        </pc:spChg>
        <pc:spChg chg="mod">
          <ac:chgData name="Shayan Taheri" userId="db77177fc251fe83" providerId="LiveId" clId="{E414776F-3A52-460E-8FC4-8C6F38FB8EE4}" dt="2022-11-20T01:50:59.170" v="3932" actId="1038"/>
          <ac:spMkLst>
            <pc:docMk/>
            <pc:sldMk cId="187492954" sldId="661"/>
            <ac:spMk id="273" creationId="{66706B59-DE39-4C0F-B8EA-D8CFA554422F}"/>
          </ac:spMkLst>
        </pc:spChg>
        <pc:spChg chg="mod">
          <ac:chgData name="Shayan Taheri" userId="db77177fc251fe83" providerId="LiveId" clId="{E414776F-3A52-460E-8FC4-8C6F38FB8EE4}" dt="2022-11-20T01:50:59.170" v="3932" actId="1038"/>
          <ac:spMkLst>
            <pc:docMk/>
            <pc:sldMk cId="187492954" sldId="661"/>
            <ac:spMk id="274" creationId="{6405FA45-F398-4A5A-BA8E-D9078BC831EE}"/>
          </ac:spMkLst>
        </pc:spChg>
        <pc:spChg chg="mod">
          <ac:chgData name="Shayan Taheri" userId="db77177fc251fe83" providerId="LiveId" clId="{E414776F-3A52-460E-8FC4-8C6F38FB8EE4}" dt="2022-11-20T01:50:59.170" v="3932" actId="1038"/>
          <ac:spMkLst>
            <pc:docMk/>
            <pc:sldMk cId="187492954" sldId="661"/>
            <ac:spMk id="275" creationId="{16DCEA44-892F-4576-94A7-EE06A4F21BFD}"/>
          </ac:spMkLst>
        </pc:spChg>
        <pc:spChg chg="mod">
          <ac:chgData name="Shayan Taheri" userId="db77177fc251fe83" providerId="LiveId" clId="{E414776F-3A52-460E-8FC4-8C6F38FB8EE4}" dt="2022-11-20T01:50:59.170" v="3932" actId="1038"/>
          <ac:spMkLst>
            <pc:docMk/>
            <pc:sldMk cId="187492954" sldId="661"/>
            <ac:spMk id="276" creationId="{88CEACD1-C325-4C0C-9439-0E83B132CF63}"/>
          </ac:spMkLst>
        </pc:spChg>
        <pc:spChg chg="mod">
          <ac:chgData name="Shayan Taheri" userId="db77177fc251fe83" providerId="LiveId" clId="{E414776F-3A52-460E-8FC4-8C6F38FB8EE4}" dt="2022-11-20T01:50:59.170" v="3932" actId="1038"/>
          <ac:spMkLst>
            <pc:docMk/>
            <pc:sldMk cId="187492954" sldId="661"/>
            <ac:spMk id="277" creationId="{026EDF2F-0E00-48DB-9349-01A07A33E9AC}"/>
          </ac:spMkLst>
        </pc:spChg>
        <pc:spChg chg="mod">
          <ac:chgData name="Shayan Taheri" userId="db77177fc251fe83" providerId="LiveId" clId="{E414776F-3A52-460E-8FC4-8C6F38FB8EE4}" dt="2022-11-20T01:50:59.170" v="3932" actId="1038"/>
          <ac:spMkLst>
            <pc:docMk/>
            <pc:sldMk cId="187492954" sldId="661"/>
            <ac:spMk id="278" creationId="{BA739543-CD80-4109-A0E1-BBF029706481}"/>
          </ac:spMkLst>
        </pc:spChg>
        <pc:spChg chg="mod">
          <ac:chgData name="Shayan Taheri" userId="db77177fc251fe83" providerId="LiveId" clId="{E414776F-3A52-460E-8FC4-8C6F38FB8EE4}" dt="2022-11-20T01:50:59.170" v="3932" actId="1038"/>
          <ac:spMkLst>
            <pc:docMk/>
            <pc:sldMk cId="187492954" sldId="661"/>
            <ac:spMk id="279" creationId="{A60CB9A3-2142-4000-BC7A-73849BFF1302}"/>
          </ac:spMkLst>
        </pc:spChg>
        <pc:spChg chg="mod">
          <ac:chgData name="Shayan Taheri" userId="db77177fc251fe83" providerId="LiveId" clId="{E414776F-3A52-460E-8FC4-8C6F38FB8EE4}" dt="2022-11-20T01:50:59.170" v="3932" actId="1038"/>
          <ac:spMkLst>
            <pc:docMk/>
            <pc:sldMk cId="187492954" sldId="661"/>
            <ac:spMk id="280" creationId="{F94CFE45-104F-4100-BCD6-C08DB3A7DA21}"/>
          </ac:spMkLst>
        </pc:spChg>
        <pc:spChg chg="mod">
          <ac:chgData name="Shayan Taheri" userId="db77177fc251fe83" providerId="LiveId" clId="{E414776F-3A52-460E-8FC4-8C6F38FB8EE4}" dt="2022-11-20T01:50:59.170" v="3932" actId="1038"/>
          <ac:spMkLst>
            <pc:docMk/>
            <pc:sldMk cId="187492954" sldId="661"/>
            <ac:spMk id="281" creationId="{8B3A6313-1E7E-4C5B-9878-FAFB55B65606}"/>
          </ac:spMkLst>
        </pc:spChg>
        <pc:spChg chg="mod">
          <ac:chgData name="Shayan Taheri" userId="db77177fc251fe83" providerId="LiveId" clId="{E414776F-3A52-460E-8FC4-8C6F38FB8EE4}" dt="2022-11-20T01:50:59.170" v="3932" actId="1038"/>
          <ac:spMkLst>
            <pc:docMk/>
            <pc:sldMk cId="187492954" sldId="661"/>
            <ac:spMk id="282" creationId="{0CA1010D-AED5-4AB7-8F4F-5DA0F8AC6046}"/>
          </ac:spMkLst>
        </pc:spChg>
        <pc:spChg chg="add mod">
          <ac:chgData name="Shayan Taheri" userId="db77177fc251fe83" providerId="LiveId" clId="{E414776F-3A52-460E-8FC4-8C6F38FB8EE4}" dt="2022-11-20T01:53:30.102" v="4031" actId="1036"/>
          <ac:spMkLst>
            <pc:docMk/>
            <pc:sldMk cId="187492954" sldId="661"/>
            <ac:spMk id="283" creationId="{0E315AAA-FBF8-4B23-B072-434C5AD5EDFB}"/>
          </ac:spMkLst>
        </pc:spChg>
        <pc:spChg chg="mod">
          <ac:chgData name="Shayan Taheri" userId="db77177fc251fe83" providerId="LiveId" clId="{E414776F-3A52-460E-8FC4-8C6F38FB8EE4}" dt="2022-11-20T01:51:19.536" v="3939" actId="20577"/>
          <ac:spMkLst>
            <pc:docMk/>
            <pc:sldMk cId="187492954" sldId="661"/>
            <ac:spMk id="30723" creationId="{08800432-9E4B-4A59-84D0-64F9869B439C}"/>
          </ac:spMkLst>
        </pc:spChg>
        <pc:grpChg chg="add mod">
          <ac:chgData name="Shayan Taheri" userId="db77177fc251fe83" providerId="LiveId" clId="{E414776F-3A52-460E-8FC4-8C6F38FB8EE4}" dt="2022-11-20T01:46:10.382" v="3786" actId="1038"/>
          <ac:grpSpMkLst>
            <pc:docMk/>
            <pc:sldMk cId="187492954" sldId="661"/>
            <ac:grpSpMk id="2" creationId="{B11947FD-0B06-42C6-949D-EF77ED4F20DE}"/>
          </ac:grpSpMkLst>
        </pc:grpChg>
        <pc:grpChg chg="add mod">
          <ac:chgData name="Shayan Taheri" userId="db77177fc251fe83" providerId="LiveId" clId="{E414776F-3A52-460E-8FC4-8C6F38FB8EE4}" dt="2022-11-20T01:50:46.266" v="3922" actId="113"/>
          <ac:grpSpMkLst>
            <pc:docMk/>
            <pc:sldMk cId="187492954" sldId="661"/>
            <ac:grpSpMk id="115" creationId="{2E699B6F-C0D5-41CA-9B71-1A527CCB6E79}"/>
          </ac:grpSpMkLst>
        </pc:grpChg>
        <pc:grpChg chg="del">
          <ac:chgData name="Shayan Taheri" userId="db77177fc251fe83" providerId="LiveId" clId="{E414776F-3A52-460E-8FC4-8C6F38FB8EE4}" dt="2022-11-20T01:33:13.536" v="3229" actId="478"/>
          <ac:grpSpMkLst>
            <pc:docMk/>
            <pc:sldMk cId="187492954" sldId="661"/>
            <ac:grpSpMk id="126" creationId="{1202C55B-7780-48CF-817F-9A49498DEFF9}"/>
          </ac:grpSpMkLst>
        </pc:grpChg>
        <pc:grpChg chg="del">
          <ac:chgData name="Shayan Taheri" userId="db77177fc251fe83" providerId="LiveId" clId="{E414776F-3A52-460E-8FC4-8C6F38FB8EE4}" dt="2022-11-20T01:33:13.536" v="3229" actId="478"/>
          <ac:grpSpMkLst>
            <pc:docMk/>
            <pc:sldMk cId="187492954" sldId="661"/>
            <ac:grpSpMk id="157" creationId="{3EFCCFAA-FF74-4720-8E66-3BDFCF0111A1}"/>
          </ac:grpSpMkLst>
        </pc:grpChg>
        <pc:grpChg chg="del">
          <ac:chgData name="Shayan Taheri" userId="db77177fc251fe83" providerId="LiveId" clId="{E414776F-3A52-460E-8FC4-8C6F38FB8EE4}" dt="2022-11-20T01:33:13.536" v="3229" actId="478"/>
          <ac:grpSpMkLst>
            <pc:docMk/>
            <pc:sldMk cId="187492954" sldId="661"/>
            <ac:grpSpMk id="188" creationId="{A4D37A41-1824-43D7-82A3-331EE6A42E01}"/>
          </ac:grpSpMkLst>
        </pc:grpChg>
        <pc:grpChg chg="add mod">
          <ac:chgData name="Shayan Taheri" userId="db77177fc251fe83" providerId="LiveId" clId="{E414776F-3A52-460E-8FC4-8C6F38FB8EE4}" dt="2022-11-20T01:50:59.170" v="3932" actId="1038"/>
          <ac:grpSpMkLst>
            <pc:docMk/>
            <pc:sldMk cId="187492954" sldId="661"/>
            <ac:grpSpMk id="272" creationId="{24053068-BAB9-48C9-BCF6-8A52C7A2EDDE}"/>
          </ac:grpSpMkLst>
        </pc:grpChg>
      </pc:sldChg>
      <pc:sldChg chg="delSp modSp mod">
        <pc:chgData name="Shayan Taheri" userId="db77177fc251fe83" providerId="LiveId" clId="{E414776F-3A52-460E-8FC4-8C6F38FB8EE4}" dt="2022-11-20T19:32:47.908" v="4199" actId="20577"/>
        <pc:sldMkLst>
          <pc:docMk/>
          <pc:sldMk cId="3456670759" sldId="662"/>
        </pc:sldMkLst>
        <pc:spChg chg="mod">
          <ac:chgData name="Shayan Taheri" userId="db77177fc251fe83" providerId="LiveId" clId="{E414776F-3A52-460E-8FC4-8C6F38FB8EE4}" dt="2022-11-20T05:57:17.098" v="4050" actId="20577"/>
          <ac:spMkLst>
            <pc:docMk/>
            <pc:sldMk cId="3456670759" sldId="662"/>
            <ac:spMk id="4" creationId="{9CD17A90-9051-48BA-A2FB-F13163EFC8FE}"/>
          </ac:spMkLst>
        </pc:spChg>
        <pc:spChg chg="del">
          <ac:chgData name="Shayan Taheri" userId="db77177fc251fe83" providerId="LiveId" clId="{E414776F-3A52-460E-8FC4-8C6F38FB8EE4}" dt="2022-11-20T05:58:11.234" v="4060" actId="478"/>
          <ac:spMkLst>
            <pc:docMk/>
            <pc:sldMk cId="3456670759" sldId="662"/>
            <ac:spMk id="283" creationId="{0E315AAA-FBF8-4B23-B072-434C5AD5EDFB}"/>
          </ac:spMkLst>
        </pc:spChg>
        <pc:spChg chg="mod">
          <ac:chgData name="Shayan Taheri" userId="db77177fc251fe83" providerId="LiveId" clId="{E414776F-3A52-460E-8FC4-8C6F38FB8EE4}" dt="2022-11-20T19:32:47.908" v="4199" actId="20577"/>
          <ac:spMkLst>
            <pc:docMk/>
            <pc:sldMk cId="3456670759" sldId="662"/>
            <ac:spMk id="30723" creationId="{08800432-9E4B-4A59-84D0-64F9869B439C}"/>
          </ac:spMkLst>
        </pc:spChg>
        <pc:grpChg chg="del">
          <ac:chgData name="Shayan Taheri" userId="db77177fc251fe83" providerId="LiveId" clId="{E414776F-3A52-460E-8FC4-8C6F38FB8EE4}" dt="2022-11-20T05:57:11.913" v="4040" actId="478"/>
          <ac:grpSpMkLst>
            <pc:docMk/>
            <pc:sldMk cId="3456670759" sldId="662"/>
            <ac:grpSpMk id="2" creationId="{B11947FD-0B06-42C6-949D-EF77ED4F20DE}"/>
          </ac:grpSpMkLst>
        </pc:grpChg>
        <pc:grpChg chg="del">
          <ac:chgData name="Shayan Taheri" userId="db77177fc251fe83" providerId="LiveId" clId="{E414776F-3A52-460E-8FC4-8C6F38FB8EE4}" dt="2022-11-20T05:58:11.234" v="4060" actId="478"/>
          <ac:grpSpMkLst>
            <pc:docMk/>
            <pc:sldMk cId="3456670759" sldId="662"/>
            <ac:grpSpMk id="115" creationId="{2E699B6F-C0D5-41CA-9B71-1A527CCB6E79}"/>
          </ac:grpSpMkLst>
        </pc:grpChg>
        <pc:grpChg chg="del">
          <ac:chgData name="Shayan Taheri" userId="db77177fc251fe83" providerId="LiveId" clId="{E414776F-3A52-460E-8FC4-8C6F38FB8EE4}" dt="2022-11-20T05:58:13.480" v="4061" actId="478"/>
          <ac:grpSpMkLst>
            <pc:docMk/>
            <pc:sldMk cId="3456670759" sldId="662"/>
            <ac:grpSpMk id="272" creationId="{24053068-BAB9-48C9-BCF6-8A52C7A2EDDE}"/>
          </ac:grpSpMkLst>
        </pc:grpChg>
      </pc:sldChg>
      <pc:sldChg chg="addSp delSp modSp mod">
        <pc:chgData name="Shayan Taheri" userId="db77177fc251fe83" providerId="LiveId" clId="{E414776F-3A52-460E-8FC4-8C6F38FB8EE4}" dt="2022-11-20T11:59:06.396" v="4193" actId="1076"/>
        <pc:sldMkLst>
          <pc:docMk/>
          <pc:sldMk cId="3872322240" sldId="663"/>
        </pc:sldMkLst>
        <pc:spChg chg="mod">
          <ac:chgData name="Shayan Taheri" userId="db77177fc251fe83" providerId="LiveId" clId="{E414776F-3A52-460E-8FC4-8C6F38FB8EE4}" dt="2022-11-20T11:58:26.057" v="4185" actId="20577"/>
          <ac:spMkLst>
            <pc:docMk/>
            <pc:sldMk cId="3872322240" sldId="663"/>
            <ac:spMk id="4" creationId="{9CD17A90-9051-48BA-A2FB-F13163EFC8FE}"/>
          </ac:spMkLst>
        </pc:spChg>
        <pc:spChg chg="del">
          <ac:chgData name="Shayan Taheri" userId="db77177fc251fe83" providerId="LiveId" clId="{E414776F-3A52-460E-8FC4-8C6F38FB8EE4}" dt="2022-11-20T06:11:13.474" v="4172" actId="478"/>
          <ac:spMkLst>
            <pc:docMk/>
            <pc:sldMk cId="3872322240" sldId="663"/>
            <ac:spMk id="30723" creationId="{08800432-9E4B-4A59-84D0-64F9869B439C}"/>
          </ac:spMkLst>
        </pc:spChg>
        <pc:picChg chg="add mod">
          <ac:chgData name="Shayan Taheri" userId="db77177fc251fe83" providerId="LiveId" clId="{E414776F-3A52-460E-8FC4-8C6F38FB8EE4}" dt="2022-11-20T11:59:06.396" v="4193" actId="1076"/>
          <ac:picMkLst>
            <pc:docMk/>
            <pc:sldMk cId="3872322240" sldId="663"/>
            <ac:picMk id="3" creationId="{8E5A107C-289F-4E9D-9F7E-B96C3CF1011E}"/>
          </ac:picMkLst>
        </pc:picChg>
      </pc:sldChg>
    </pc:docChg>
  </pc:docChgLst>
  <pc:docChgLst>
    <pc:chgData name="Shayan Taheri" userId="db77177fc251fe83" providerId="LiveId" clId="{89AC3930-E933-488E-BB4D-67947D7B62C8}"/>
    <pc:docChg chg="undo custSel delSld modSld">
      <pc:chgData name="Shayan Taheri" userId="db77177fc251fe83" providerId="LiveId" clId="{89AC3930-E933-488E-BB4D-67947D7B62C8}" dt="2022-12-05T17:19:48.213" v="754" actId="113"/>
      <pc:docMkLst>
        <pc:docMk/>
      </pc:docMkLst>
      <pc:sldChg chg="modSp mod">
        <pc:chgData name="Shayan Taheri" userId="db77177fc251fe83" providerId="LiveId" clId="{89AC3930-E933-488E-BB4D-67947D7B62C8}" dt="2022-12-05T16:19:14.713" v="9" actId="20577"/>
        <pc:sldMkLst>
          <pc:docMk/>
          <pc:sldMk cId="1190291277" sldId="641"/>
        </pc:sldMkLst>
        <pc:spChg chg="mod">
          <ac:chgData name="Shayan Taheri" userId="db77177fc251fe83" providerId="LiveId" clId="{89AC3930-E933-488E-BB4D-67947D7B62C8}" dt="2022-12-05T16:19:14.713" v="9" actId="20577"/>
          <ac:spMkLst>
            <pc:docMk/>
            <pc:sldMk cId="1190291277" sldId="641"/>
            <ac:spMk id="2" creationId="{EDC8D00F-8591-0C31-33BA-F8B624D4C5BE}"/>
          </ac:spMkLst>
        </pc:spChg>
      </pc:sldChg>
      <pc:sldChg chg="modSp mod">
        <pc:chgData name="Shayan Taheri" userId="db77177fc251fe83" providerId="LiveId" clId="{89AC3930-E933-488E-BB4D-67947D7B62C8}" dt="2022-12-05T17:19:48.213" v="754" actId="113"/>
        <pc:sldMkLst>
          <pc:docMk/>
          <pc:sldMk cId="3456670759" sldId="662"/>
        </pc:sldMkLst>
        <pc:spChg chg="mod">
          <ac:chgData name="Shayan Taheri" userId="db77177fc251fe83" providerId="LiveId" clId="{89AC3930-E933-488E-BB4D-67947D7B62C8}" dt="2022-12-05T17:19:48.213" v="754" actId="113"/>
          <ac:spMkLst>
            <pc:docMk/>
            <pc:sldMk cId="3456670759" sldId="662"/>
            <ac:spMk id="30723" creationId="{08800432-9E4B-4A59-84D0-64F9869B439C}"/>
          </ac:spMkLst>
        </pc:spChg>
      </pc:sldChg>
      <pc:sldChg chg="del">
        <pc:chgData name="Shayan Taheri" userId="db77177fc251fe83" providerId="LiveId" clId="{89AC3930-E933-488E-BB4D-67947D7B62C8}" dt="2022-12-05T16:59:49.591" v="553" actId="47"/>
        <pc:sldMkLst>
          <pc:docMk/>
          <pc:sldMk cId="3872322240" sldId="663"/>
        </pc:sldMkLst>
      </pc:sldChg>
      <pc:sldChg chg="del">
        <pc:chgData name="Shayan Taheri" userId="db77177fc251fe83" providerId="LiveId" clId="{89AC3930-E933-488E-BB4D-67947D7B62C8}" dt="2022-12-05T16:28:12.381" v="10" actId="47"/>
        <pc:sldMkLst>
          <pc:docMk/>
          <pc:sldMk cId="285405229" sldId="664"/>
        </pc:sldMkLst>
      </pc:sldChg>
      <pc:sldChg chg="del">
        <pc:chgData name="Shayan Taheri" userId="db77177fc251fe83" providerId="LiveId" clId="{89AC3930-E933-488E-BB4D-67947D7B62C8}" dt="2022-12-05T16:28:13.372" v="11" actId="47"/>
        <pc:sldMkLst>
          <pc:docMk/>
          <pc:sldMk cId="3435915030" sldId="665"/>
        </pc:sldMkLst>
      </pc:sldChg>
      <pc:sldChg chg="del">
        <pc:chgData name="Shayan Taheri" userId="db77177fc251fe83" providerId="LiveId" clId="{89AC3930-E933-488E-BB4D-67947D7B62C8}" dt="2022-12-05T16:28:14.095" v="12" actId="47"/>
        <pc:sldMkLst>
          <pc:docMk/>
          <pc:sldMk cId="758725455" sldId="666"/>
        </pc:sldMkLst>
      </pc:sldChg>
      <pc:sldChg chg="del">
        <pc:chgData name="Shayan Taheri" userId="db77177fc251fe83" providerId="LiveId" clId="{89AC3930-E933-488E-BB4D-67947D7B62C8}" dt="2022-12-05T16:28:14.787" v="13" actId="47"/>
        <pc:sldMkLst>
          <pc:docMk/>
          <pc:sldMk cId="25880860" sldId="667"/>
        </pc:sldMkLst>
      </pc:sldChg>
      <pc:sldChg chg="del">
        <pc:chgData name="Shayan Taheri" userId="db77177fc251fe83" providerId="LiveId" clId="{89AC3930-E933-488E-BB4D-67947D7B62C8}" dt="2022-12-05T16:28:17.191" v="14" actId="47"/>
        <pc:sldMkLst>
          <pc:docMk/>
          <pc:sldMk cId="4010530997" sldId="668"/>
        </pc:sldMkLst>
      </pc:sldChg>
      <pc:sldChg chg="addSp delSp modSp mod">
        <pc:chgData name="Shayan Taheri" userId="db77177fc251fe83" providerId="LiveId" clId="{89AC3930-E933-488E-BB4D-67947D7B62C8}" dt="2022-12-05T17:02:01.277" v="557" actId="1035"/>
        <pc:sldMkLst>
          <pc:docMk/>
          <pc:sldMk cId="1451975349" sldId="669"/>
        </pc:sldMkLst>
        <pc:spChg chg="mod">
          <ac:chgData name="Shayan Taheri" userId="db77177fc251fe83" providerId="LiveId" clId="{89AC3930-E933-488E-BB4D-67947D7B62C8}" dt="2022-12-05T16:38:05.232" v="267" actId="20577"/>
          <ac:spMkLst>
            <pc:docMk/>
            <pc:sldMk cId="1451975349" sldId="669"/>
            <ac:spMk id="4" creationId="{9CD17A90-9051-48BA-A2FB-F13163EFC8FE}"/>
          </ac:spMkLst>
        </pc:spChg>
        <pc:spChg chg="mod">
          <ac:chgData name="Shayan Taheri" userId="db77177fc251fe83" providerId="LiveId" clId="{89AC3930-E933-488E-BB4D-67947D7B62C8}" dt="2022-12-05T16:34:30.940" v="139" actId="20577"/>
          <ac:spMkLst>
            <pc:docMk/>
            <pc:sldMk cId="1451975349" sldId="669"/>
            <ac:spMk id="30723" creationId="{08800432-9E4B-4A59-84D0-64F9869B439C}"/>
          </ac:spMkLst>
        </pc:spChg>
        <pc:picChg chg="del mod">
          <ac:chgData name="Shayan Taheri" userId="db77177fc251fe83" providerId="LiveId" clId="{89AC3930-E933-488E-BB4D-67947D7B62C8}" dt="2022-12-05T16:29:44.451" v="16" actId="478"/>
          <ac:picMkLst>
            <pc:docMk/>
            <pc:sldMk cId="1451975349" sldId="669"/>
            <ac:picMk id="6" creationId="{074FA7FA-4B27-4475-823C-D5FFAC340F4D}"/>
          </ac:picMkLst>
        </pc:picChg>
        <pc:picChg chg="del mod">
          <ac:chgData name="Shayan Taheri" userId="db77177fc251fe83" providerId="LiveId" clId="{89AC3930-E933-488E-BB4D-67947D7B62C8}" dt="2022-12-05T16:30:14.290" v="58" actId="478"/>
          <ac:picMkLst>
            <pc:docMk/>
            <pc:sldMk cId="1451975349" sldId="669"/>
            <ac:picMk id="7" creationId="{61E3DD3F-10E9-476F-BAEA-79ED66CE95C2}"/>
          </ac:picMkLst>
        </pc:picChg>
        <pc:picChg chg="del mod">
          <ac:chgData name="Shayan Taheri" userId="db77177fc251fe83" providerId="LiveId" clId="{89AC3930-E933-488E-BB4D-67947D7B62C8}" dt="2022-12-05T16:30:12.292" v="56" actId="478"/>
          <ac:picMkLst>
            <pc:docMk/>
            <pc:sldMk cId="1451975349" sldId="669"/>
            <ac:picMk id="8" creationId="{4D35602B-254F-4364-8413-DD8F6026698E}"/>
          </ac:picMkLst>
        </pc:picChg>
        <pc:picChg chg="add mod">
          <ac:chgData name="Shayan Taheri" userId="db77177fc251fe83" providerId="LiveId" clId="{89AC3930-E933-488E-BB4D-67947D7B62C8}" dt="2022-12-05T17:01:48.848" v="555" actId="1036"/>
          <ac:picMkLst>
            <pc:docMk/>
            <pc:sldMk cId="1451975349" sldId="669"/>
            <ac:picMk id="9" creationId="{D72D002D-5B91-4938-9F3E-B57952E6D1D4}"/>
          </ac:picMkLst>
        </pc:picChg>
        <pc:picChg chg="add del mod">
          <ac:chgData name="Shayan Taheri" userId="db77177fc251fe83" providerId="LiveId" clId="{89AC3930-E933-488E-BB4D-67947D7B62C8}" dt="2022-12-05T16:35:31.871" v="146"/>
          <ac:picMkLst>
            <pc:docMk/>
            <pc:sldMk cId="1451975349" sldId="669"/>
            <ac:picMk id="10" creationId="{EA8C2423-93E9-444F-A54C-CE70FC6617CB}"/>
          </ac:picMkLst>
        </pc:picChg>
        <pc:picChg chg="add mod">
          <ac:chgData name="Shayan Taheri" userId="db77177fc251fe83" providerId="LiveId" clId="{89AC3930-E933-488E-BB4D-67947D7B62C8}" dt="2022-12-05T17:02:01.277" v="557" actId="1035"/>
          <ac:picMkLst>
            <pc:docMk/>
            <pc:sldMk cId="1451975349" sldId="669"/>
            <ac:picMk id="11" creationId="{76EF3598-0466-4C94-9D85-BE68693A4BC2}"/>
          </ac:picMkLst>
        </pc:picChg>
      </pc:sldChg>
      <pc:sldChg chg="delSp modSp mod">
        <pc:chgData name="Shayan Taheri" userId="db77177fc251fe83" providerId="LiveId" clId="{89AC3930-E933-488E-BB4D-67947D7B62C8}" dt="2022-12-05T17:02:42.937" v="569" actId="20577"/>
        <pc:sldMkLst>
          <pc:docMk/>
          <pc:sldMk cId="3665976717" sldId="670"/>
        </pc:sldMkLst>
        <pc:spChg chg="mod">
          <ac:chgData name="Shayan Taheri" userId="db77177fc251fe83" providerId="LiveId" clId="{89AC3930-E933-488E-BB4D-67947D7B62C8}" dt="2022-12-05T16:38:10.446" v="280" actId="20577"/>
          <ac:spMkLst>
            <pc:docMk/>
            <pc:sldMk cId="3665976717" sldId="670"/>
            <ac:spMk id="4" creationId="{9CD17A90-9051-48BA-A2FB-F13163EFC8FE}"/>
          </ac:spMkLst>
        </pc:spChg>
        <pc:spChg chg="mod">
          <ac:chgData name="Shayan Taheri" userId="db77177fc251fe83" providerId="LiveId" clId="{89AC3930-E933-488E-BB4D-67947D7B62C8}" dt="2022-12-05T17:02:42.937" v="569" actId="20577"/>
          <ac:spMkLst>
            <pc:docMk/>
            <pc:sldMk cId="3665976717" sldId="670"/>
            <ac:spMk id="30723" creationId="{08800432-9E4B-4A59-84D0-64F9869B439C}"/>
          </ac:spMkLst>
        </pc:spChg>
        <pc:picChg chg="del">
          <ac:chgData name="Shayan Taheri" userId="db77177fc251fe83" providerId="LiveId" clId="{89AC3930-E933-488E-BB4D-67947D7B62C8}" dt="2022-12-05T16:39:02.310" v="281" actId="478"/>
          <ac:picMkLst>
            <pc:docMk/>
            <pc:sldMk cId="3665976717" sldId="670"/>
            <ac:picMk id="9" creationId="{D72D002D-5B91-4938-9F3E-B57952E6D1D4}"/>
          </ac:picMkLst>
        </pc:picChg>
        <pc:picChg chg="del">
          <ac:chgData name="Shayan Taheri" userId="db77177fc251fe83" providerId="LiveId" clId="{89AC3930-E933-488E-BB4D-67947D7B62C8}" dt="2022-12-05T16:39:04.389" v="282" actId="478"/>
          <ac:picMkLst>
            <pc:docMk/>
            <pc:sldMk cId="3665976717" sldId="670"/>
            <ac:picMk id="11" creationId="{76EF3598-0466-4C94-9D85-BE68693A4BC2}"/>
          </ac:picMkLst>
        </pc:picChg>
      </pc:sldChg>
      <pc:sldChg chg="addSp modSp mod">
        <pc:chgData name="Shayan Taheri" userId="db77177fc251fe83" providerId="LiveId" clId="{89AC3930-E933-488E-BB4D-67947D7B62C8}" dt="2022-12-05T17:04:00.119" v="599" actId="113"/>
        <pc:sldMkLst>
          <pc:docMk/>
          <pc:sldMk cId="4052151760" sldId="671"/>
        </pc:sldMkLst>
        <pc:spChg chg="mod">
          <ac:chgData name="Shayan Taheri" userId="db77177fc251fe83" providerId="LiveId" clId="{89AC3930-E933-488E-BB4D-67947D7B62C8}" dt="2022-12-05T16:51:45.299" v="467" actId="20577"/>
          <ac:spMkLst>
            <pc:docMk/>
            <pc:sldMk cId="4052151760" sldId="671"/>
            <ac:spMk id="4" creationId="{9CD17A90-9051-48BA-A2FB-F13163EFC8FE}"/>
          </ac:spMkLst>
        </pc:spChg>
        <pc:spChg chg="add mod">
          <ac:chgData name="Shayan Taheri" userId="db77177fc251fe83" providerId="LiveId" clId="{89AC3930-E933-488E-BB4D-67947D7B62C8}" dt="2022-12-05T16:54:45.760" v="504" actId="1076"/>
          <ac:spMkLst>
            <pc:docMk/>
            <pc:sldMk cId="4052151760" sldId="671"/>
            <ac:spMk id="6" creationId="{85E3B870-D6BD-4423-93D9-A722358E9CB8}"/>
          </ac:spMkLst>
        </pc:spChg>
        <pc:spChg chg="mod">
          <ac:chgData name="Shayan Taheri" userId="db77177fc251fe83" providerId="LiveId" clId="{89AC3930-E933-488E-BB4D-67947D7B62C8}" dt="2022-12-05T17:04:00.119" v="599" actId="113"/>
          <ac:spMkLst>
            <pc:docMk/>
            <pc:sldMk cId="4052151760" sldId="671"/>
            <ac:spMk id="30723" creationId="{08800432-9E4B-4A59-84D0-64F9869B439C}"/>
          </ac:spMkLst>
        </pc:spChg>
        <pc:picChg chg="add mod">
          <ac:chgData name="Shayan Taheri" userId="db77177fc251fe83" providerId="LiveId" clId="{89AC3930-E933-488E-BB4D-67947D7B62C8}" dt="2022-12-05T16:51:33.061" v="460" actId="1035"/>
          <ac:picMkLst>
            <pc:docMk/>
            <pc:sldMk cId="4052151760" sldId="671"/>
            <ac:picMk id="5" creationId="{A3ED8EB7-550B-4B25-A2CA-41C6CA65EF99}"/>
          </ac:picMkLst>
        </pc:picChg>
      </pc:sldChg>
      <pc:sldChg chg="delSp modSp mod">
        <pc:chgData name="Shayan Taheri" userId="db77177fc251fe83" providerId="LiveId" clId="{89AC3930-E933-488E-BB4D-67947D7B62C8}" dt="2022-12-05T17:12:37.657" v="672" actId="20577"/>
        <pc:sldMkLst>
          <pc:docMk/>
          <pc:sldMk cId="863270515" sldId="672"/>
        </pc:sldMkLst>
        <pc:spChg chg="mod">
          <ac:chgData name="Shayan Taheri" userId="db77177fc251fe83" providerId="LiveId" clId="{89AC3930-E933-488E-BB4D-67947D7B62C8}" dt="2022-12-05T17:12:37.657" v="672" actId="20577"/>
          <ac:spMkLst>
            <pc:docMk/>
            <pc:sldMk cId="863270515" sldId="672"/>
            <ac:spMk id="4" creationId="{9CD17A90-9051-48BA-A2FB-F13163EFC8FE}"/>
          </ac:spMkLst>
        </pc:spChg>
        <pc:spChg chg="del">
          <ac:chgData name="Shayan Taheri" userId="db77177fc251fe83" providerId="LiveId" clId="{89AC3930-E933-488E-BB4D-67947D7B62C8}" dt="2022-12-05T16:56:26.282" v="505" actId="478"/>
          <ac:spMkLst>
            <pc:docMk/>
            <pc:sldMk cId="863270515" sldId="672"/>
            <ac:spMk id="6" creationId="{85E3B870-D6BD-4423-93D9-A722358E9CB8}"/>
          </ac:spMkLst>
        </pc:spChg>
        <pc:spChg chg="mod">
          <ac:chgData name="Shayan Taheri" userId="db77177fc251fe83" providerId="LiveId" clId="{89AC3930-E933-488E-BB4D-67947D7B62C8}" dt="2022-12-05T17:07:48.920" v="664" actId="115"/>
          <ac:spMkLst>
            <pc:docMk/>
            <pc:sldMk cId="863270515" sldId="672"/>
            <ac:spMk id="30723" creationId="{08800432-9E4B-4A59-84D0-64F9869B439C}"/>
          </ac:spMkLst>
        </pc:spChg>
        <pc:picChg chg="del">
          <ac:chgData name="Shayan Taheri" userId="db77177fc251fe83" providerId="LiveId" clId="{89AC3930-E933-488E-BB4D-67947D7B62C8}" dt="2022-12-05T16:56:26.282" v="505" actId="478"/>
          <ac:picMkLst>
            <pc:docMk/>
            <pc:sldMk cId="863270515" sldId="672"/>
            <ac:picMk id="5" creationId="{A3ED8EB7-550B-4B25-A2CA-41C6CA65EF99}"/>
          </ac:picMkLst>
        </pc:picChg>
      </pc:sldChg>
    </pc:docChg>
  </pc:docChgLst>
  <pc:docChgLst>
    <pc:chgData name="Shayan Taheri" userId="db77177fc251fe83" providerId="LiveId" clId="{8E5A0EDE-3013-40FC-AFE0-7D24C6C6EB2B}"/>
    <pc:docChg chg="undo redo custSel delSld modSld">
      <pc:chgData name="Shayan Taheri" userId="db77177fc251fe83" providerId="LiveId" clId="{8E5A0EDE-3013-40FC-AFE0-7D24C6C6EB2B}" dt="2023-01-11T18:14:35.141" v="1072" actId="115"/>
      <pc:docMkLst>
        <pc:docMk/>
      </pc:docMkLst>
      <pc:sldChg chg="modSp mod">
        <pc:chgData name="Shayan Taheri" userId="db77177fc251fe83" providerId="LiveId" clId="{8E5A0EDE-3013-40FC-AFE0-7D24C6C6EB2B}" dt="2023-01-11T11:04:14.147" v="257" actId="1035"/>
        <pc:sldMkLst>
          <pc:docMk/>
          <pc:sldMk cId="0" sldId="305"/>
        </pc:sldMkLst>
        <pc:spChg chg="mod">
          <ac:chgData name="Shayan Taheri" userId="db77177fc251fe83" providerId="LiveId" clId="{8E5A0EDE-3013-40FC-AFE0-7D24C6C6EB2B}" dt="2023-01-11T11:04:14.147" v="257" actId="1035"/>
          <ac:spMkLst>
            <pc:docMk/>
            <pc:sldMk cId="0" sldId="305"/>
            <ac:spMk id="6" creationId="{E2903AA9-EC43-4D42-A1A1-249DDE66626F}"/>
          </ac:spMkLst>
        </pc:spChg>
      </pc:sldChg>
      <pc:sldChg chg="del">
        <pc:chgData name="Shayan Taheri" userId="db77177fc251fe83" providerId="LiveId" clId="{8E5A0EDE-3013-40FC-AFE0-7D24C6C6EB2B}" dt="2023-01-11T09:05:19.767" v="4" actId="47"/>
        <pc:sldMkLst>
          <pc:docMk/>
          <pc:sldMk cId="1318466202" sldId="681"/>
        </pc:sldMkLst>
      </pc:sldChg>
      <pc:sldChg chg="del">
        <pc:chgData name="Shayan Taheri" userId="db77177fc251fe83" providerId="LiveId" clId="{8E5A0EDE-3013-40FC-AFE0-7D24C6C6EB2B}" dt="2023-01-11T09:05:32.681" v="8" actId="47"/>
        <pc:sldMkLst>
          <pc:docMk/>
          <pc:sldMk cId="3085681746" sldId="682"/>
        </pc:sldMkLst>
      </pc:sldChg>
      <pc:sldChg chg="del">
        <pc:chgData name="Shayan Taheri" userId="db77177fc251fe83" providerId="LiveId" clId="{8E5A0EDE-3013-40FC-AFE0-7D24C6C6EB2B}" dt="2023-01-11T09:05:33.370" v="9" actId="47"/>
        <pc:sldMkLst>
          <pc:docMk/>
          <pc:sldMk cId="780214307" sldId="683"/>
        </pc:sldMkLst>
      </pc:sldChg>
      <pc:sldChg chg="del">
        <pc:chgData name="Shayan Taheri" userId="db77177fc251fe83" providerId="LiveId" clId="{8E5A0EDE-3013-40FC-AFE0-7D24C6C6EB2B}" dt="2023-01-11T09:05:28.662" v="5" actId="47"/>
        <pc:sldMkLst>
          <pc:docMk/>
          <pc:sldMk cId="3612496866" sldId="684"/>
        </pc:sldMkLst>
      </pc:sldChg>
      <pc:sldChg chg="del">
        <pc:chgData name="Shayan Taheri" userId="db77177fc251fe83" providerId="LiveId" clId="{8E5A0EDE-3013-40FC-AFE0-7D24C6C6EB2B}" dt="2023-01-11T09:05:30.950" v="7" actId="47"/>
        <pc:sldMkLst>
          <pc:docMk/>
          <pc:sldMk cId="3412046395" sldId="685"/>
        </pc:sldMkLst>
      </pc:sldChg>
      <pc:sldChg chg="modSp mod">
        <pc:chgData name="Shayan Taheri" userId="db77177fc251fe83" providerId="LiveId" clId="{8E5A0EDE-3013-40FC-AFE0-7D24C6C6EB2B}" dt="2023-01-11T18:11:51.208" v="1070" actId="207"/>
        <pc:sldMkLst>
          <pc:docMk/>
          <pc:sldMk cId="212237321" sldId="686"/>
        </pc:sldMkLst>
        <pc:spChg chg="mod">
          <ac:chgData name="Shayan Taheri" userId="db77177fc251fe83" providerId="LiveId" clId="{8E5A0EDE-3013-40FC-AFE0-7D24C6C6EB2B}" dt="2023-01-11T18:11:51.208" v="1070" actId="207"/>
          <ac:spMkLst>
            <pc:docMk/>
            <pc:sldMk cId="212237321" sldId="686"/>
            <ac:spMk id="5" creationId="{A9D384C0-E421-4382-9803-E02C71D3A8BE}"/>
          </ac:spMkLst>
        </pc:spChg>
        <pc:spChg chg="mod">
          <ac:chgData name="Shayan Taheri" userId="db77177fc251fe83" providerId="LiveId" clId="{8E5A0EDE-3013-40FC-AFE0-7D24C6C6EB2B}" dt="2023-01-11T09:05:51.176" v="26" actId="255"/>
          <ac:spMkLst>
            <pc:docMk/>
            <pc:sldMk cId="212237321" sldId="686"/>
            <ac:spMk id="6" creationId="{A937AE5F-AFBC-4605-A65D-33B0009384F4}"/>
          </ac:spMkLst>
        </pc:spChg>
      </pc:sldChg>
      <pc:sldChg chg="del">
        <pc:chgData name="Shayan Taheri" userId="db77177fc251fe83" providerId="LiveId" clId="{8E5A0EDE-3013-40FC-AFE0-7D24C6C6EB2B}" dt="2023-01-11T09:05:29.324" v="6" actId="47"/>
        <pc:sldMkLst>
          <pc:docMk/>
          <pc:sldMk cId="198993780" sldId="688"/>
        </pc:sldMkLst>
      </pc:sldChg>
      <pc:sldChg chg="modSp mod">
        <pc:chgData name="Shayan Taheri" userId="db77177fc251fe83" providerId="LiveId" clId="{8E5A0EDE-3013-40FC-AFE0-7D24C6C6EB2B}" dt="2023-01-11T17:56:17.122" v="1066" actId="20577"/>
        <pc:sldMkLst>
          <pc:docMk/>
          <pc:sldMk cId="2743048460" sldId="689"/>
        </pc:sldMkLst>
        <pc:spChg chg="mod">
          <ac:chgData name="Shayan Taheri" userId="db77177fc251fe83" providerId="LiveId" clId="{8E5A0EDE-3013-40FC-AFE0-7D24C6C6EB2B}" dt="2023-01-11T17:56:17.122" v="1066" actId="20577"/>
          <ac:spMkLst>
            <pc:docMk/>
            <pc:sldMk cId="2743048460" sldId="689"/>
            <ac:spMk id="5" creationId="{9E3A27C1-FA73-4AEB-823E-EE766BBE06CA}"/>
          </ac:spMkLst>
        </pc:spChg>
      </pc:sldChg>
      <pc:sldChg chg="addSp modSp mod">
        <pc:chgData name="Shayan Taheri" userId="db77177fc251fe83" providerId="LiveId" clId="{8E5A0EDE-3013-40FC-AFE0-7D24C6C6EB2B}" dt="2023-01-11T14:51:45.653" v="733" actId="1035"/>
        <pc:sldMkLst>
          <pc:docMk/>
          <pc:sldMk cId="1910796363" sldId="690"/>
        </pc:sldMkLst>
        <pc:spChg chg="mod">
          <ac:chgData name="Shayan Taheri" userId="db77177fc251fe83" providerId="LiveId" clId="{8E5A0EDE-3013-40FC-AFE0-7D24C6C6EB2B}" dt="2023-01-11T12:38:38.041" v="358" actId="1076"/>
          <ac:spMkLst>
            <pc:docMk/>
            <pc:sldMk cId="1910796363" sldId="690"/>
            <ac:spMk id="5" creationId="{A9D384C0-E421-4382-9803-E02C71D3A8BE}"/>
          </ac:spMkLst>
        </pc:spChg>
        <pc:spChg chg="add mod">
          <ac:chgData name="Shayan Taheri" userId="db77177fc251fe83" providerId="LiveId" clId="{8E5A0EDE-3013-40FC-AFE0-7D24C6C6EB2B}" dt="2023-01-11T14:51:45.653" v="733" actId="1035"/>
          <ac:spMkLst>
            <pc:docMk/>
            <pc:sldMk cId="1910796363" sldId="690"/>
            <ac:spMk id="8" creationId="{6197BD5F-F262-4242-AFE2-1D51BA63630F}"/>
          </ac:spMkLst>
        </pc:spChg>
        <pc:picChg chg="add mod">
          <ac:chgData name="Shayan Taheri" userId="db77177fc251fe83" providerId="LiveId" clId="{8E5A0EDE-3013-40FC-AFE0-7D24C6C6EB2B}" dt="2023-01-11T12:38:41.852" v="360" actId="1035"/>
          <ac:picMkLst>
            <pc:docMk/>
            <pc:sldMk cId="1910796363" sldId="690"/>
            <ac:picMk id="3" creationId="{DF38ABC8-2482-4642-A385-8840C4042144}"/>
          </ac:picMkLst>
        </pc:picChg>
      </pc:sldChg>
      <pc:sldChg chg="modSp mod">
        <pc:chgData name="Shayan Taheri" userId="db77177fc251fe83" providerId="LiveId" clId="{8E5A0EDE-3013-40FC-AFE0-7D24C6C6EB2B}" dt="2023-01-11T18:14:35.141" v="1072" actId="115"/>
        <pc:sldMkLst>
          <pc:docMk/>
          <pc:sldMk cId="2013944142" sldId="691"/>
        </pc:sldMkLst>
        <pc:spChg chg="mod">
          <ac:chgData name="Shayan Taheri" userId="db77177fc251fe83" providerId="LiveId" clId="{8E5A0EDE-3013-40FC-AFE0-7D24C6C6EB2B}" dt="2023-01-11T18:14:35.141" v="1072" actId="115"/>
          <ac:spMkLst>
            <pc:docMk/>
            <pc:sldMk cId="2013944142" sldId="691"/>
            <ac:spMk id="5" creationId="{A9D384C0-E421-4382-9803-E02C71D3A8BE}"/>
          </ac:spMkLst>
        </pc:spChg>
      </pc:sldChg>
      <pc:sldChg chg="modSp mod">
        <pc:chgData name="Shayan Taheri" userId="db77177fc251fe83" providerId="LiveId" clId="{8E5A0EDE-3013-40FC-AFE0-7D24C6C6EB2B}" dt="2023-01-11T14:41:15.849" v="384" actId="207"/>
        <pc:sldMkLst>
          <pc:docMk/>
          <pc:sldMk cId="3556026069" sldId="692"/>
        </pc:sldMkLst>
        <pc:spChg chg="mod">
          <ac:chgData name="Shayan Taheri" userId="db77177fc251fe83" providerId="LiveId" clId="{8E5A0EDE-3013-40FC-AFE0-7D24C6C6EB2B}" dt="2023-01-11T14:41:15.849" v="384" actId="207"/>
          <ac:spMkLst>
            <pc:docMk/>
            <pc:sldMk cId="3556026069" sldId="692"/>
            <ac:spMk id="5" creationId="{A9D384C0-E421-4382-9803-E02C71D3A8BE}"/>
          </ac:spMkLst>
        </pc:spChg>
        <pc:spChg chg="mod">
          <ac:chgData name="Shayan Taheri" userId="db77177fc251fe83" providerId="LiveId" clId="{8E5A0EDE-3013-40FC-AFE0-7D24C6C6EB2B}" dt="2023-01-11T11:07:38.291" v="332" actId="20577"/>
          <ac:spMkLst>
            <pc:docMk/>
            <pc:sldMk cId="3556026069" sldId="692"/>
            <ac:spMk id="6" creationId="{A937AE5F-AFBC-4605-A65D-33B0009384F4}"/>
          </ac:spMkLst>
        </pc:spChg>
      </pc:sldChg>
      <pc:sldChg chg="addSp delSp modSp mod">
        <pc:chgData name="Shayan Taheri" userId="db77177fc251fe83" providerId="LiveId" clId="{8E5A0EDE-3013-40FC-AFE0-7D24C6C6EB2B}" dt="2023-01-11T14:52:07.512" v="736" actId="1076"/>
        <pc:sldMkLst>
          <pc:docMk/>
          <pc:sldMk cId="1946023753" sldId="693"/>
        </pc:sldMkLst>
        <pc:spChg chg="mod">
          <ac:chgData name="Shayan Taheri" userId="db77177fc251fe83" providerId="LiveId" clId="{8E5A0EDE-3013-40FC-AFE0-7D24C6C6EB2B}" dt="2023-01-11T14:47:03.168" v="440" actId="255"/>
          <ac:spMkLst>
            <pc:docMk/>
            <pc:sldMk cId="1946023753" sldId="693"/>
            <ac:spMk id="5" creationId="{A9D384C0-E421-4382-9803-E02C71D3A8BE}"/>
          </ac:spMkLst>
        </pc:spChg>
        <pc:spChg chg="mod">
          <ac:chgData name="Shayan Taheri" userId="db77177fc251fe83" providerId="LiveId" clId="{8E5A0EDE-3013-40FC-AFE0-7D24C6C6EB2B}" dt="2023-01-11T14:43:38.459" v="396" actId="20577"/>
          <ac:spMkLst>
            <pc:docMk/>
            <pc:sldMk cId="1946023753" sldId="693"/>
            <ac:spMk id="6" creationId="{A937AE5F-AFBC-4605-A65D-33B0009384F4}"/>
          </ac:spMkLst>
        </pc:spChg>
        <pc:spChg chg="add del mod">
          <ac:chgData name="Shayan Taheri" userId="db77177fc251fe83" providerId="LiveId" clId="{8E5A0EDE-3013-40FC-AFE0-7D24C6C6EB2B}" dt="2023-01-11T14:47:39.210" v="448" actId="478"/>
          <ac:spMkLst>
            <pc:docMk/>
            <pc:sldMk cId="1946023753" sldId="693"/>
            <ac:spMk id="7" creationId="{30F3A7D2-3C06-4709-8110-4CE613FFB254}"/>
          </ac:spMkLst>
        </pc:spChg>
        <pc:spChg chg="add mod">
          <ac:chgData name="Shayan Taheri" userId="db77177fc251fe83" providerId="LiveId" clId="{8E5A0EDE-3013-40FC-AFE0-7D24C6C6EB2B}" dt="2023-01-11T14:49:35.325" v="718" actId="14100"/>
          <ac:spMkLst>
            <pc:docMk/>
            <pc:sldMk cId="1946023753" sldId="693"/>
            <ac:spMk id="8" creationId="{C27390EB-75E0-44F5-A67F-023661549B59}"/>
          </ac:spMkLst>
        </pc:spChg>
        <pc:spChg chg="add mod">
          <ac:chgData name="Shayan Taheri" userId="db77177fc251fe83" providerId="LiveId" clId="{8E5A0EDE-3013-40FC-AFE0-7D24C6C6EB2B}" dt="2023-01-11T14:52:07.512" v="736" actId="1076"/>
          <ac:spMkLst>
            <pc:docMk/>
            <pc:sldMk cId="1946023753" sldId="693"/>
            <ac:spMk id="10" creationId="{0F7675DE-9C9E-4F7E-814B-0047DC687AC7}"/>
          </ac:spMkLst>
        </pc:spChg>
        <pc:picChg chg="add mod">
          <ac:chgData name="Shayan Taheri" userId="db77177fc251fe83" providerId="LiveId" clId="{8E5A0EDE-3013-40FC-AFE0-7D24C6C6EB2B}" dt="2023-01-11T14:47:27.069" v="446" actId="1076"/>
          <ac:picMkLst>
            <pc:docMk/>
            <pc:sldMk cId="1946023753" sldId="693"/>
            <ac:picMk id="3" creationId="{51268748-5A8D-4469-8717-56462F471A52}"/>
          </ac:picMkLst>
        </pc:picChg>
      </pc:sldChg>
      <pc:sldChg chg="addSp modSp mod">
        <pc:chgData name="Shayan Taheri" userId="db77177fc251fe83" providerId="LiveId" clId="{8E5A0EDE-3013-40FC-AFE0-7D24C6C6EB2B}" dt="2023-01-11T15:01:22.903" v="831" actId="115"/>
        <pc:sldMkLst>
          <pc:docMk/>
          <pc:sldMk cId="3256316126" sldId="694"/>
        </pc:sldMkLst>
        <pc:spChg chg="mod">
          <ac:chgData name="Shayan Taheri" userId="db77177fc251fe83" providerId="LiveId" clId="{8E5A0EDE-3013-40FC-AFE0-7D24C6C6EB2B}" dt="2023-01-11T15:01:22.903" v="831" actId="115"/>
          <ac:spMkLst>
            <pc:docMk/>
            <pc:sldMk cId="3256316126" sldId="694"/>
            <ac:spMk id="5" creationId="{A9D384C0-E421-4382-9803-E02C71D3A8BE}"/>
          </ac:spMkLst>
        </pc:spChg>
        <pc:spChg chg="add mod">
          <ac:chgData name="Shayan Taheri" userId="db77177fc251fe83" providerId="LiveId" clId="{8E5A0EDE-3013-40FC-AFE0-7D24C6C6EB2B}" dt="2023-01-11T14:58:02.226" v="804" actId="1076"/>
          <ac:spMkLst>
            <pc:docMk/>
            <pc:sldMk cId="3256316126" sldId="694"/>
            <ac:spMk id="8" creationId="{C0B6AFC5-91E1-4122-9A0E-200DDB00403E}"/>
          </ac:spMkLst>
        </pc:spChg>
        <pc:picChg chg="add mod">
          <ac:chgData name="Shayan Taheri" userId="db77177fc251fe83" providerId="LiveId" clId="{8E5A0EDE-3013-40FC-AFE0-7D24C6C6EB2B}" dt="2023-01-11T14:56:21.261" v="795" actId="1038"/>
          <ac:picMkLst>
            <pc:docMk/>
            <pc:sldMk cId="3256316126" sldId="694"/>
            <ac:picMk id="3" creationId="{31BE1B36-4DF9-4526-9241-7298CF55C817}"/>
          </ac:picMkLst>
        </pc:picChg>
      </pc:sldChg>
      <pc:sldChg chg="addSp delSp modSp mod">
        <pc:chgData name="Shayan Taheri" userId="db77177fc251fe83" providerId="LiveId" clId="{8E5A0EDE-3013-40FC-AFE0-7D24C6C6EB2B}" dt="2023-01-11T14:50:29.816" v="723"/>
        <pc:sldMkLst>
          <pc:docMk/>
          <pc:sldMk cId="3889623297" sldId="695"/>
        </pc:sldMkLst>
        <pc:spChg chg="add del mod">
          <ac:chgData name="Shayan Taheri" userId="db77177fc251fe83" providerId="LiveId" clId="{8E5A0EDE-3013-40FC-AFE0-7D24C6C6EB2B}" dt="2023-01-11T14:50:29.816" v="723"/>
          <ac:spMkLst>
            <pc:docMk/>
            <pc:sldMk cId="3889623297" sldId="695"/>
            <ac:spMk id="5" creationId="{A9D384C0-E421-4382-9803-E02C71D3A8BE}"/>
          </ac:spMkLst>
        </pc:spChg>
        <pc:spChg chg="del">
          <ac:chgData name="Shayan Taheri" userId="db77177fc251fe83" providerId="LiveId" clId="{8E5A0EDE-3013-40FC-AFE0-7D24C6C6EB2B}" dt="2023-01-11T14:50:26.441" v="722" actId="478"/>
          <ac:spMkLst>
            <pc:docMk/>
            <pc:sldMk cId="3889623297" sldId="695"/>
            <ac:spMk id="8" creationId="{C27390EB-75E0-44F5-A67F-023661549B59}"/>
          </ac:spMkLst>
        </pc:spChg>
        <pc:picChg chg="del">
          <ac:chgData name="Shayan Taheri" userId="db77177fc251fe83" providerId="LiveId" clId="{8E5A0EDE-3013-40FC-AFE0-7D24C6C6EB2B}" dt="2023-01-11T14:50:19.599" v="719" actId="478"/>
          <ac:picMkLst>
            <pc:docMk/>
            <pc:sldMk cId="3889623297" sldId="695"/>
            <ac:picMk id="3" creationId="{51268748-5A8D-4469-8717-56462F471A52}"/>
          </ac:picMkLst>
        </pc:picChg>
      </pc:sldChg>
      <pc:sldChg chg="addSp modSp mod">
        <pc:chgData name="Shayan Taheri" userId="db77177fc251fe83" providerId="LiveId" clId="{8E5A0EDE-3013-40FC-AFE0-7D24C6C6EB2B}" dt="2023-01-11T17:42:07.116" v="978" actId="1076"/>
        <pc:sldMkLst>
          <pc:docMk/>
          <pc:sldMk cId="4145384238" sldId="696"/>
        </pc:sldMkLst>
        <pc:spChg chg="mod">
          <ac:chgData name="Shayan Taheri" userId="db77177fc251fe83" providerId="LiveId" clId="{8E5A0EDE-3013-40FC-AFE0-7D24C6C6EB2B}" dt="2023-01-11T17:40:40.296" v="969" actId="14100"/>
          <ac:spMkLst>
            <pc:docMk/>
            <pc:sldMk cId="4145384238" sldId="696"/>
            <ac:spMk id="5" creationId="{A9D384C0-E421-4382-9803-E02C71D3A8BE}"/>
          </ac:spMkLst>
        </pc:spChg>
        <pc:spChg chg="mod">
          <ac:chgData name="Shayan Taheri" userId="db77177fc251fe83" providerId="LiveId" clId="{8E5A0EDE-3013-40FC-AFE0-7D24C6C6EB2B}" dt="2023-01-11T17:15:01.259" v="868" actId="20577"/>
          <ac:spMkLst>
            <pc:docMk/>
            <pc:sldMk cId="4145384238" sldId="696"/>
            <ac:spMk id="6" creationId="{A937AE5F-AFBC-4605-A65D-33B0009384F4}"/>
          </ac:spMkLst>
        </pc:spChg>
        <pc:spChg chg="add mod">
          <ac:chgData name="Shayan Taheri" userId="db77177fc251fe83" providerId="LiveId" clId="{8E5A0EDE-3013-40FC-AFE0-7D24C6C6EB2B}" dt="2023-01-11T17:42:07.116" v="978" actId="1076"/>
          <ac:spMkLst>
            <pc:docMk/>
            <pc:sldMk cId="4145384238" sldId="696"/>
            <ac:spMk id="8" creationId="{B282FE69-F879-4EFF-B03E-10338637BA16}"/>
          </ac:spMkLst>
        </pc:spChg>
        <pc:picChg chg="add mod">
          <ac:chgData name="Shayan Taheri" userId="db77177fc251fe83" providerId="LiveId" clId="{8E5A0EDE-3013-40FC-AFE0-7D24C6C6EB2B}" dt="2023-01-11T17:40:09.302" v="966" actId="1076"/>
          <ac:picMkLst>
            <pc:docMk/>
            <pc:sldMk cId="4145384238" sldId="696"/>
            <ac:picMk id="3" creationId="{934FC4A7-1EC6-4CA9-8D48-A0C341310FE1}"/>
          </ac:picMkLst>
        </pc:picChg>
      </pc:sldChg>
      <pc:sldChg chg="addSp delSp modSp del mod">
        <pc:chgData name="Shayan Taheri" userId="db77177fc251fe83" providerId="LiveId" clId="{8E5A0EDE-3013-40FC-AFE0-7D24C6C6EB2B}" dt="2023-01-11T17:55:20.947" v="1055" actId="47"/>
        <pc:sldMkLst>
          <pc:docMk/>
          <pc:sldMk cId="1266566481" sldId="697"/>
        </pc:sldMkLst>
        <pc:spChg chg="del mod">
          <ac:chgData name="Shayan Taheri" userId="db77177fc251fe83" providerId="LiveId" clId="{8E5A0EDE-3013-40FC-AFE0-7D24C6C6EB2B}" dt="2023-01-11T17:40:16.530" v="968" actId="478"/>
          <ac:spMkLst>
            <pc:docMk/>
            <pc:sldMk cId="1266566481" sldId="697"/>
            <ac:spMk id="5" creationId="{A9D384C0-E421-4382-9803-E02C71D3A8BE}"/>
          </ac:spMkLst>
        </pc:spChg>
        <pc:picChg chg="add del mod">
          <ac:chgData name="Shayan Taheri" userId="db77177fc251fe83" providerId="LiveId" clId="{8E5A0EDE-3013-40FC-AFE0-7D24C6C6EB2B}" dt="2023-01-11T17:40:14.503" v="967" actId="478"/>
          <ac:picMkLst>
            <pc:docMk/>
            <pc:sldMk cId="1266566481" sldId="697"/>
            <ac:picMk id="3" creationId="{E7F47488-9F9B-4AB7-A5C7-EE267ABC72D7}"/>
          </ac:picMkLst>
        </pc:picChg>
      </pc:sldChg>
      <pc:sldChg chg="addSp delSp modSp mod">
        <pc:chgData name="Shayan Taheri" userId="db77177fc251fe83" providerId="LiveId" clId="{8E5A0EDE-3013-40FC-AFE0-7D24C6C6EB2B}" dt="2023-01-11T17:55:32.247" v="1063" actId="20577"/>
        <pc:sldMkLst>
          <pc:docMk/>
          <pc:sldMk cId="4014476840" sldId="698"/>
        </pc:sldMkLst>
        <pc:spChg chg="mod">
          <ac:chgData name="Shayan Taheri" userId="db77177fc251fe83" providerId="LiveId" clId="{8E5A0EDE-3013-40FC-AFE0-7D24C6C6EB2B}" dt="2023-01-11T17:53:25.243" v="1030" actId="20577"/>
          <ac:spMkLst>
            <pc:docMk/>
            <pc:sldMk cId="4014476840" sldId="698"/>
            <ac:spMk id="5" creationId="{A9D384C0-E421-4382-9803-E02C71D3A8BE}"/>
          </ac:spMkLst>
        </pc:spChg>
        <pc:spChg chg="mod">
          <ac:chgData name="Shayan Taheri" userId="db77177fc251fe83" providerId="LiveId" clId="{8E5A0EDE-3013-40FC-AFE0-7D24C6C6EB2B}" dt="2023-01-11T17:55:32.247" v="1063" actId="20577"/>
          <ac:spMkLst>
            <pc:docMk/>
            <pc:sldMk cId="4014476840" sldId="698"/>
            <ac:spMk id="6" creationId="{A937AE5F-AFBC-4605-A65D-33B0009384F4}"/>
          </ac:spMkLst>
        </pc:spChg>
        <pc:spChg chg="del">
          <ac:chgData name="Shayan Taheri" userId="db77177fc251fe83" providerId="LiveId" clId="{8E5A0EDE-3013-40FC-AFE0-7D24C6C6EB2B}" dt="2023-01-11T17:48:05.622" v="980" actId="478"/>
          <ac:spMkLst>
            <pc:docMk/>
            <pc:sldMk cId="4014476840" sldId="698"/>
            <ac:spMk id="8" creationId="{B282FE69-F879-4EFF-B03E-10338637BA16}"/>
          </ac:spMkLst>
        </pc:spChg>
        <pc:spChg chg="add mod">
          <ac:chgData name="Shayan Taheri" userId="db77177fc251fe83" providerId="LiveId" clId="{8E5A0EDE-3013-40FC-AFE0-7D24C6C6EB2B}" dt="2023-01-11T17:55:15.777" v="1054" actId="1037"/>
          <ac:spMkLst>
            <pc:docMk/>
            <pc:sldMk cId="4014476840" sldId="698"/>
            <ac:spMk id="10" creationId="{3D0A4870-4C4C-41E4-993F-7D19A9BD025D}"/>
          </ac:spMkLst>
        </pc:spChg>
        <pc:picChg chg="del">
          <ac:chgData name="Shayan Taheri" userId="db77177fc251fe83" providerId="LiveId" clId="{8E5A0EDE-3013-40FC-AFE0-7D24C6C6EB2B}" dt="2023-01-11T17:48:03.061" v="979" actId="478"/>
          <ac:picMkLst>
            <pc:docMk/>
            <pc:sldMk cId="4014476840" sldId="698"/>
            <ac:picMk id="3" creationId="{934FC4A7-1EC6-4CA9-8D48-A0C341310FE1}"/>
          </ac:picMkLst>
        </pc:picChg>
        <pc:picChg chg="add mod">
          <ac:chgData name="Shayan Taheri" userId="db77177fc251fe83" providerId="LiveId" clId="{8E5A0EDE-3013-40FC-AFE0-7D24C6C6EB2B}" dt="2023-01-11T17:54:31.880" v="1043" actId="1076"/>
          <ac:picMkLst>
            <pc:docMk/>
            <pc:sldMk cId="4014476840" sldId="698"/>
            <ac:picMk id="7" creationId="{66DD35B7-F90D-4B6F-898D-913189970BA5}"/>
          </ac:picMkLst>
        </pc:picChg>
      </pc:sldChg>
    </pc:docChg>
  </pc:docChgLst>
  <pc:docChgLst>
    <pc:chgData name="Shayan Taheri" userId="db77177fc251fe83" providerId="LiveId" clId="{E49172A2-55FD-454B-8672-0707C3804618}"/>
    <pc:docChg chg="undo custSel delSld modSld sldOrd">
      <pc:chgData name="Shayan Taheri" userId="db77177fc251fe83" providerId="LiveId" clId="{E49172A2-55FD-454B-8672-0707C3804618}" dt="2023-01-16T16:01:44.609" v="701" actId="20577"/>
      <pc:docMkLst>
        <pc:docMk/>
      </pc:docMkLst>
      <pc:sldChg chg="modSp mod">
        <pc:chgData name="Shayan Taheri" userId="db77177fc251fe83" providerId="LiveId" clId="{E49172A2-55FD-454B-8672-0707C3804618}" dt="2023-01-16T00:03:59.152" v="3" actId="20577"/>
        <pc:sldMkLst>
          <pc:docMk/>
          <pc:sldMk cId="0" sldId="305"/>
        </pc:sldMkLst>
        <pc:spChg chg="mod">
          <ac:chgData name="Shayan Taheri" userId="db77177fc251fe83" providerId="LiveId" clId="{E49172A2-55FD-454B-8672-0707C3804618}" dt="2023-01-16T00:03:59.152" v="3" actId="20577"/>
          <ac:spMkLst>
            <pc:docMk/>
            <pc:sldMk cId="0" sldId="305"/>
            <ac:spMk id="6" creationId="{E2903AA9-EC43-4D42-A1A1-249DDE66626F}"/>
          </ac:spMkLst>
        </pc:spChg>
      </pc:sldChg>
      <pc:sldChg chg="del">
        <pc:chgData name="Shayan Taheri" userId="db77177fc251fe83" providerId="LiveId" clId="{E49172A2-55FD-454B-8672-0707C3804618}" dt="2023-01-16T00:18:24.185" v="5" actId="47"/>
        <pc:sldMkLst>
          <pc:docMk/>
          <pc:sldMk cId="212237321" sldId="686"/>
        </pc:sldMkLst>
      </pc:sldChg>
      <pc:sldChg chg="modSp mod">
        <pc:chgData name="Shayan Taheri" userId="db77177fc251fe83" providerId="LiveId" clId="{E49172A2-55FD-454B-8672-0707C3804618}" dt="2023-01-16T16:01:44.609" v="701" actId="20577"/>
        <pc:sldMkLst>
          <pc:docMk/>
          <pc:sldMk cId="2743048460" sldId="689"/>
        </pc:sldMkLst>
        <pc:spChg chg="mod">
          <ac:chgData name="Shayan Taheri" userId="db77177fc251fe83" providerId="LiveId" clId="{E49172A2-55FD-454B-8672-0707C3804618}" dt="2023-01-16T16:01:44.609" v="701" actId="20577"/>
          <ac:spMkLst>
            <pc:docMk/>
            <pc:sldMk cId="2743048460" sldId="689"/>
            <ac:spMk id="5" creationId="{9E3A27C1-FA73-4AEB-823E-EE766BBE06CA}"/>
          </ac:spMkLst>
        </pc:spChg>
      </pc:sldChg>
      <pc:sldChg chg="del">
        <pc:chgData name="Shayan Taheri" userId="db77177fc251fe83" providerId="LiveId" clId="{E49172A2-55FD-454B-8672-0707C3804618}" dt="2023-01-16T00:18:24.745" v="6" actId="47"/>
        <pc:sldMkLst>
          <pc:docMk/>
          <pc:sldMk cId="1910796363" sldId="690"/>
        </pc:sldMkLst>
      </pc:sldChg>
      <pc:sldChg chg="del">
        <pc:chgData name="Shayan Taheri" userId="db77177fc251fe83" providerId="LiveId" clId="{E49172A2-55FD-454B-8672-0707C3804618}" dt="2023-01-16T00:18:25.279" v="7" actId="47"/>
        <pc:sldMkLst>
          <pc:docMk/>
          <pc:sldMk cId="2013944142" sldId="691"/>
        </pc:sldMkLst>
      </pc:sldChg>
      <pc:sldChg chg="del">
        <pc:chgData name="Shayan Taheri" userId="db77177fc251fe83" providerId="LiveId" clId="{E49172A2-55FD-454B-8672-0707C3804618}" dt="2023-01-16T00:18:25.814" v="8" actId="47"/>
        <pc:sldMkLst>
          <pc:docMk/>
          <pc:sldMk cId="3556026069" sldId="692"/>
        </pc:sldMkLst>
      </pc:sldChg>
      <pc:sldChg chg="del">
        <pc:chgData name="Shayan Taheri" userId="db77177fc251fe83" providerId="LiveId" clId="{E49172A2-55FD-454B-8672-0707C3804618}" dt="2023-01-16T00:18:26.550" v="9" actId="47"/>
        <pc:sldMkLst>
          <pc:docMk/>
          <pc:sldMk cId="1946023753" sldId="693"/>
        </pc:sldMkLst>
      </pc:sldChg>
      <pc:sldChg chg="del">
        <pc:chgData name="Shayan Taheri" userId="db77177fc251fe83" providerId="LiveId" clId="{E49172A2-55FD-454B-8672-0707C3804618}" dt="2023-01-16T00:18:28.038" v="11" actId="47"/>
        <pc:sldMkLst>
          <pc:docMk/>
          <pc:sldMk cId="3256316126" sldId="694"/>
        </pc:sldMkLst>
      </pc:sldChg>
      <pc:sldChg chg="del">
        <pc:chgData name="Shayan Taheri" userId="db77177fc251fe83" providerId="LiveId" clId="{E49172A2-55FD-454B-8672-0707C3804618}" dt="2023-01-16T00:18:27.437" v="10" actId="47"/>
        <pc:sldMkLst>
          <pc:docMk/>
          <pc:sldMk cId="3889623297" sldId="695"/>
        </pc:sldMkLst>
      </pc:sldChg>
      <pc:sldChg chg="del">
        <pc:chgData name="Shayan Taheri" userId="db77177fc251fe83" providerId="LiveId" clId="{E49172A2-55FD-454B-8672-0707C3804618}" dt="2023-01-16T00:18:29.929" v="12" actId="47"/>
        <pc:sldMkLst>
          <pc:docMk/>
          <pc:sldMk cId="4145384238" sldId="696"/>
        </pc:sldMkLst>
      </pc:sldChg>
      <pc:sldChg chg="delSp modSp del mod">
        <pc:chgData name="Shayan Taheri" userId="db77177fc251fe83" providerId="LiveId" clId="{E49172A2-55FD-454B-8672-0707C3804618}" dt="2023-01-16T02:24:55.433" v="428" actId="47"/>
        <pc:sldMkLst>
          <pc:docMk/>
          <pc:sldMk cId="4014476840" sldId="698"/>
        </pc:sldMkLst>
        <pc:spChg chg="mod">
          <ac:chgData name="Shayan Taheri" userId="db77177fc251fe83" providerId="LiveId" clId="{E49172A2-55FD-454B-8672-0707C3804618}" dt="2023-01-16T01:52:57.640" v="45" actId="113"/>
          <ac:spMkLst>
            <pc:docMk/>
            <pc:sldMk cId="4014476840" sldId="698"/>
            <ac:spMk id="5" creationId="{A9D384C0-E421-4382-9803-E02C71D3A8BE}"/>
          </ac:spMkLst>
        </pc:spChg>
        <pc:spChg chg="mod">
          <ac:chgData name="Shayan Taheri" userId="db77177fc251fe83" providerId="LiveId" clId="{E49172A2-55FD-454B-8672-0707C3804618}" dt="2023-01-16T00:18:07.586" v="4"/>
          <ac:spMkLst>
            <pc:docMk/>
            <pc:sldMk cId="4014476840" sldId="698"/>
            <ac:spMk id="6" creationId="{A937AE5F-AFBC-4605-A65D-33B0009384F4}"/>
          </ac:spMkLst>
        </pc:spChg>
        <pc:spChg chg="del">
          <ac:chgData name="Shayan Taheri" userId="db77177fc251fe83" providerId="LiveId" clId="{E49172A2-55FD-454B-8672-0707C3804618}" dt="2023-01-16T00:49:28.634" v="15" actId="478"/>
          <ac:spMkLst>
            <pc:docMk/>
            <pc:sldMk cId="4014476840" sldId="698"/>
            <ac:spMk id="10" creationId="{3D0A4870-4C4C-41E4-993F-7D19A9BD025D}"/>
          </ac:spMkLst>
        </pc:spChg>
        <pc:picChg chg="del">
          <ac:chgData name="Shayan Taheri" userId="db77177fc251fe83" providerId="LiveId" clId="{E49172A2-55FD-454B-8672-0707C3804618}" dt="2023-01-16T00:49:25.687" v="14" actId="478"/>
          <ac:picMkLst>
            <pc:docMk/>
            <pc:sldMk cId="4014476840" sldId="698"/>
            <ac:picMk id="7" creationId="{66DD35B7-F90D-4B6F-898D-913189970BA5}"/>
          </ac:picMkLst>
        </pc:picChg>
      </pc:sldChg>
      <pc:sldChg chg="modSp mod">
        <pc:chgData name="Shayan Taheri" userId="db77177fc251fe83" providerId="LiveId" clId="{E49172A2-55FD-454B-8672-0707C3804618}" dt="2023-01-16T02:25:04.218" v="432" actId="20577"/>
        <pc:sldMkLst>
          <pc:docMk/>
          <pc:sldMk cId="1773032963" sldId="699"/>
        </pc:sldMkLst>
        <pc:spChg chg="mod">
          <ac:chgData name="Shayan Taheri" userId="db77177fc251fe83" providerId="LiveId" clId="{E49172A2-55FD-454B-8672-0707C3804618}" dt="2023-01-16T01:54:02.039" v="92" actId="20577"/>
          <ac:spMkLst>
            <pc:docMk/>
            <pc:sldMk cId="1773032963" sldId="699"/>
            <ac:spMk id="5" creationId="{A9D384C0-E421-4382-9803-E02C71D3A8BE}"/>
          </ac:spMkLst>
        </pc:spChg>
        <pc:spChg chg="mod">
          <ac:chgData name="Shayan Taheri" userId="db77177fc251fe83" providerId="LiveId" clId="{E49172A2-55FD-454B-8672-0707C3804618}" dt="2023-01-16T02:25:04.218" v="432" actId="20577"/>
          <ac:spMkLst>
            <pc:docMk/>
            <pc:sldMk cId="1773032963" sldId="699"/>
            <ac:spMk id="6" creationId="{A937AE5F-AFBC-4605-A65D-33B0009384F4}"/>
          </ac:spMkLst>
        </pc:spChg>
      </pc:sldChg>
      <pc:sldChg chg="addSp delSp modSp mod ord">
        <pc:chgData name="Shayan Taheri" userId="db77177fc251fe83" providerId="LiveId" clId="{E49172A2-55FD-454B-8672-0707C3804618}" dt="2023-01-16T02:23:57.019" v="427" actId="1036"/>
        <pc:sldMkLst>
          <pc:docMk/>
          <pc:sldMk cId="4091904515" sldId="700"/>
        </pc:sldMkLst>
        <pc:spChg chg="mod">
          <ac:chgData name="Shayan Taheri" userId="db77177fc251fe83" providerId="LiveId" clId="{E49172A2-55FD-454B-8672-0707C3804618}" dt="2023-01-16T02:22:27.652" v="330" actId="14100"/>
          <ac:spMkLst>
            <pc:docMk/>
            <pc:sldMk cId="4091904515" sldId="700"/>
            <ac:spMk id="5" creationId="{A9D384C0-E421-4382-9803-E02C71D3A8BE}"/>
          </ac:spMkLst>
        </pc:spChg>
        <pc:spChg chg="add del mod">
          <ac:chgData name="Shayan Taheri" userId="db77177fc251fe83" providerId="LiveId" clId="{E49172A2-55FD-454B-8672-0707C3804618}" dt="2023-01-16T02:21:13.560" v="308" actId="478"/>
          <ac:spMkLst>
            <pc:docMk/>
            <pc:sldMk cId="4091904515" sldId="700"/>
            <ac:spMk id="8" creationId="{8B621544-3A88-4F17-879C-DE14C1A971CF}"/>
          </ac:spMkLst>
        </pc:spChg>
        <pc:spChg chg="add mod">
          <ac:chgData name="Shayan Taheri" userId="db77177fc251fe83" providerId="LiveId" clId="{E49172A2-55FD-454B-8672-0707C3804618}" dt="2023-01-16T02:23:57.019" v="427" actId="1036"/>
          <ac:spMkLst>
            <pc:docMk/>
            <pc:sldMk cId="4091904515" sldId="700"/>
            <ac:spMk id="12" creationId="{911AB548-4BBD-462A-A69D-D55F93BB6DFB}"/>
          </ac:spMkLst>
        </pc:spChg>
        <pc:picChg chg="add del mod">
          <ac:chgData name="Shayan Taheri" userId="db77177fc251fe83" providerId="LiveId" clId="{E49172A2-55FD-454B-8672-0707C3804618}" dt="2023-01-16T02:21:13.560" v="308" actId="478"/>
          <ac:picMkLst>
            <pc:docMk/>
            <pc:sldMk cId="4091904515" sldId="700"/>
            <ac:picMk id="3" creationId="{E0C28C68-0466-4A9C-B8B5-3E7BEFE145D2}"/>
          </ac:picMkLst>
        </pc:picChg>
        <pc:picChg chg="add mod">
          <ac:chgData name="Shayan Taheri" userId="db77177fc251fe83" providerId="LiveId" clId="{E49172A2-55FD-454B-8672-0707C3804618}" dt="2023-01-16T02:21:59.061" v="328" actId="1076"/>
          <ac:picMkLst>
            <pc:docMk/>
            <pc:sldMk cId="4091904515" sldId="700"/>
            <ac:picMk id="10" creationId="{910BF3BE-7629-4ADB-B372-71CD2A932B53}"/>
          </ac:picMkLst>
        </pc:picChg>
      </pc:sldChg>
      <pc:sldChg chg="modSp mod">
        <pc:chgData name="Shayan Taheri" userId="db77177fc251fe83" providerId="LiveId" clId="{E49172A2-55FD-454B-8672-0707C3804618}" dt="2023-01-16T11:20:56.147" v="478" actId="207"/>
        <pc:sldMkLst>
          <pc:docMk/>
          <pc:sldMk cId="68297018" sldId="701"/>
        </pc:sldMkLst>
        <pc:spChg chg="mod">
          <ac:chgData name="Shayan Taheri" userId="db77177fc251fe83" providerId="LiveId" clId="{E49172A2-55FD-454B-8672-0707C3804618}" dt="2023-01-16T11:20:56.147" v="478" actId="207"/>
          <ac:spMkLst>
            <pc:docMk/>
            <pc:sldMk cId="68297018" sldId="701"/>
            <ac:spMk id="5" creationId="{A9D384C0-E421-4382-9803-E02C71D3A8BE}"/>
          </ac:spMkLst>
        </pc:spChg>
        <pc:spChg chg="mod">
          <ac:chgData name="Shayan Taheri" userId="db77177fc251fe83" providerId="LiveId" clId="{E49172A2-55FD-454B-8672-0707C3804618}" dt="2023-01-16T10:38:57.420" v="450" actId="20577"/>
          <ac:spMkLst>
            <pc:docMk/>
            <pc:sldMk cId="68297018" sldId="701"/>
            <ac:spMk id="6" creationId="{A937AE5F-AFBC-4605-A65D-33B0009384F4}"/>
          </ac:spMkLst>
        </pc:spChg>
      </pc:sldChg>
      <pc:sldChg chg="modSp mod">
        <pc:chgData name="Shayan Taheri" userId="db77177fc251fe83" providerId="LiveId" clId="{E49172A2-55FD-454B-8672-0707C3804618}" dt="2023-01-16T13:13:10.902" v="530" actId="207"/>
        <pc:sldMkLst>
          <pc:docMk/>
          <pc:sldMk cId="237684726" sldId="702"/>
        </pc:sldMkLst>
        <pc:spChg chg="mod">
          <ac:chgData name="Shayan Taheri" userId="db77177fc251fe83" providerId="LiveId" clId="{E49172A2-55FD-454B-8672-0707C3804618}" dt="2023-01-16T13:13:10.902" v="530" actId="207"/>
          <ac:spMkLst>
            <pc:docMk/>
            <pc:sldMk cId="237684726" sldId="702"/>
            <ac:spMk id="5" creationId="{A9D384C0-E421-4382-9803-E02C71D3A8BE}"/>
          </ac:spMkLst>
        </pc:spChg>
        <pc:spChg chg="mod">
          <ac:chgData name="Shayan Taheri" userId="db77177fc251fe83" providerId="LiveId" clId="{E49172A2-55FD-454B-8672-0707C3804618}" dt="2023-01-16T11:21:24.792" v="490" actId="20577"/>
          <ac:spMkLst>
            <pc:docMk/>
            <pc:sldMk cId="237684726" sldId="702"/>
            <ac:spMk id="6" creationId="{A937AE5F-AFBC-4605-A65D-33B0009384F4}"/>
          </ac:spMkLst>
        </pc:spChg>
      </pc:sldChg>
      <pc:sldChg chg="modSp mod">
        <pc:chgData name="Shayan Taheri" userId="db77177fc251fe83" providerId="LiveId" clId="{E49172A2-55FD-454B-8672-0707C3804618}" dt="2023-01-16T14:31:21.667" v="594" actId="5793"/>
        <pc:sldMkLst>
          <pc:docMk/>
          <pc:sldMk cId="4079214323" sldId="703"/>
        </pc:sldMkLst>
        <pc:spChg chg="mod">
          <ac:chgData name="Shayan Taheri" userId="db77177fc251fe83" providerId="LiveId" clId="{E49172A2-55FD-454B-8672-0707C3804618}" dt="2023-01-16T14:31:21.667" v="594" actId="5793"/>
          <ac:spMkLst>
            <pc:docMk/>
            <pc:sldMk cId="4079214323" sldId="703"/>
            <ac:spMk id="5" creationId="{A9D384C0-E421-4382-9803-E02C71D3A8BE}"/>
          </ac:spMkLst>
        </pc:spChg>
        <pc:spChg chg="mod">
          <ac:chgData name="Shayan Taheri" userId="db77177fc251fe83" providerId="LiveId" clId="{E49172A2-55FD-454B-8672-0707C3804618}" dt="2023-01-16T13:13:41.371" v="531"/>
          <ac:spMkLst>
            <pc:docMk/>
            <pc:sldMk cId="4079214323" sldId="703"/>
            <ac:spMk id="6" creationId="{A937AE5F-AFBC-4605-A65D-33B0009384F4}"/>
          </ac:spMkLst>
        </pc:spChg>
      </pc:sldChg>
      <pc:sldChg chg="modSp mod">
        <pc:chgData name="Shayan Taheri" userId="db77177fc251fe83" providerId="LiveId" clId="{E49172A2-55FD-454B-8672-0707C3804618}" dt="2023-01-16T14:36:21.225" v="653" actId="5793"/>
        <pc:sldMkLst>
          <pc:docMk/>
          <pc:sldMk cId="3418972169" sldId="704"/>
        </pc:sldMkLst>
        <pc:spChg chg="mod">
          <ac:chgData name="Shayan Taheri" userId="db77177fc251fe83" providerId="LiveId" clId="{E49172A2-55FD-454B-8672-0707C3804618}" dt="2023-01-16T14:36:21.225" v="653" actId="5793"/>
          <ac:spMkLst>
            <pc:docMk/>
            <pc:sldMk cId="3418972169" sldId="704"/>
            <ac:spMk id="5" creationId="{A9D384C0-E421-4382-9803-E02C71D3A8BE}"/>
          </ac:spMkLst>
        </pc:spChg>
        <pc:spChg chg="mod">
          <ac:chgData name="Shayan Taheri" userId="db77177fc251fe83" providerId="LiveId" clId="{E49172A2-55FD-454B-8672-0707C3804618}" dt="2023-01-16T14:30:38.442" v="582" actId="20577"/>
          <ac:spMkLst>
            <pc:docMk/>
            <pc:sldMk cId="3418972169" sldId="704"/>
            <ac:spMk id="6" creationId="{A937AE5F-AFBC-4605-A65D-33B0009384F4}"/>
          </ac:spMkLst>
        </pc:spChg>
      </pc:sldChg>
      <pc:sldChg chg="addSp delSp modSp mod">
        <pc:chgData name="Shayan Taheri" userId="db77177fc251fe83" providerId="LiveId" clId="{E49172A2-55FD-454B-8672-0707C3804618}" dt="2023-01-16T14:35:22.093" v="630" actId="1036"/>
        <pc:sldMkLst>
          <pc:docMk/>
          <pc:sldMk cId="2456328794" sldId="705"/>
        </pc:sldMkLst>
        <pc:spChg chg="del">
          <ac:chgData name="Shayan Taheri" userId="db77177fc251fe83" providerId="LiveId" clId="{E49172A2-55FD-454B-8672-0707C3804618}" dt="2023-01-16T14:32:39.101" v="598" actId="478"/>
          <ac:spMkLst>
            <pc:docMk/>
            <pc:sldMk cId="2456328794" sldId="705"/>
            <ac:spMk id="5" creationId="{A9D384C0-E421-4382-9803-E02C71D3A8BE}"/>
          </ac:spMkLst>
        </pc:spChg>
        <pc:spChg chg="mod">
          <ac:chgData name="Shayan Taheri" userId="db77177fc251fe83" providerId="LiveId" clId="{E49172A2-55FD-454B-8672-0707C3804618}" dt="2023-01-16T14:32:43.753" v="606" actId="20577"/>
          <ac:spMkLst>
            <pc:docMk/>
            <pc:sldMk cId="2456328794" sldId="705"/>
            <ac:spMk id="6" creationId="{A937AE5F-AFBC-4605-A65D-33B0009384F4}"/>
          </ac:spMkLst>
        </pc:spChg>
        <pc:spChg chg="add mod">
          <ac:chgData name="Shayan Taheri" userId="db77177fc251fe83" providerId="LiveId" clId="{E49172A2-55FD-454B-8672-0707C3804618}" dt="2023-01-16T14:35:22.093" v="630" actId="1036"/>
          <ac:spMkLst>
            <pc:docMk/>
            <pc:sldMk cId="2456328794" sldId="705"/>
            <ac:spMk id="8" creationId="{D8423EA2-85F7-4AAD-B586-F1321D735DB3}"/>
          </ac:spMkLst>
        </pc:spChg>
        <pc:picChg chg="add mod">
          <ac:chgData name="Shayan Taheri" userId="db77177fc251fe83" providerId="LiveId" clId="{E49172A2-55FD-454B-8672-0707C3804618}" dt="2023-01-16T14:34:04.834" v="619" actId="1036"/>
          <ac:picMkLst>
            <pc:docMk/>
            <pc:sldMk cId="2456328794" sldId="705"/>
            <ac:picMk id="3" creationId="{86575BB1-E91E-4197-B8AB-BD00AF6440DD}"/>
          </ac:picMkLst>
        </pc:picChg>
      </pc:sldChg>
      <pc:sldChg chg="addSp delSp modSp mod">
        <pc:chgData name="Shayan Taheri" userId="db77177fc251fe83" providerId="LiveId" clId="{E49172A2-55FD-454B-8672-0707C3804618}" dt="2023-01-16T14:38:35.132" v="672" actId="1035"/>
        <pc:sldMkLst>
          <pc:docMk/>
          <pc:sldMk cId="298197985" sldId="706"/>
        </pc:sldMkLst>
        <pc:spChg chg="mod">
          <ac:chgData name="Shayan Taheri" userId="db77177fc251fe83" providerId="LiveId" clId="{E49172A2-55FD-454B-8672-0707C3804618}" dt="2023-01-16T14:38:35.132" v="672" actId="1035"/>
          <ac:spMkLst>
            <pc:docMk/>
            <pc:sldMk cId="298197985" sldId="706"/>
            <ac:spMk id="8" creationId="{D8423EA2-85F7-4AAD-B586-F1321D735DB3}"/>
          </ac:spMkLst>
        </pc:spChg>
        <pc:picChg chg="del">
          <ac:chgData name="Shayan Taheri" userId="db77177fc251fe83" providerId="LiveId" clId="{E49172A2-55FD-454B-8672-0707C3804618}" dt="2023-01-16T14:38:06.543" v="654" actId="478"/>
          <ac:picMkLst>
            <pc:docMk/>
            <pc:sldMk cId="298197985" sldId="706"/>
            <ac:picMk id="3" creationId="{86575BB1-E91E-4197-B8AB-BD00AF6440DD}"/>
          </ac:picMkLst>
        </pc:picChg>
        <pc:picChg chg="add">
          <ac:chgData name="Shayan Taheri" userId="db77177fc251fe83" providerId="LiveId" clId="{E49172A2-55FD-454B-8672-0707C3804618}" dt="2023-01-16T14:38:07.294" v="655" actId="22"/>
          <ac:picMkLst>
            <pc:docMk/>
            <pc:sldMk cId="298197985" sldId="706"/>
            <ac:picMk id="5" creationId="{18983516-5BF4-4E4A-823C-9732048D6842}"/>
          </ac:picMkLst>
        </pc:picChg>
      </pc:sldChg>
      <pc:sldChg chg="modSp mod">
        <pc:chgData name="Shayan Taheri" userId="db77177fc251fe83" providerId="LiveId" clId="{E49172A2-55FD-454B-8672-0707C3804618}" dt="2023-01-16T14:40:44.016" v="698" actId="255"/>
        <pc:sldMkLst>
          <pc:docMk/>
          <pc:sldMk cId="2137808555" sldId="707"/>
        </pc:sldMkLst>
        <pc:spChg chg="mod">
          <ac:chgData name="Shayan Taheri" userId="db77177fc251fe83" providerId="LiveId" clId="{E49172A2-55FD-454B-8672-0707C3804618}" dt="2023-01-16T14:40:44.016" v="698" actId="255"/>
          <ac:spMkLst>
            <pc:docMk/>
            <pc:sldMk cId="2137808555" sldId="707"/>
            <ac:spMk id="5" creationId="{A9D384C0-E421-4382-9803-E02C71D3A8BE}"/>
          </ac:spMkLst>
        </pc:spChg>
      </pc:sldChg>
    </pc:docChg>
  </pc:docChgLst>
  <pc:docChgLst>
    <pc:chgData name="Shayan Taheri" userId="db77177fc251fe83" providerId="LiveId" clId="{1E6EA705-87EF-479A-B8C5-46B6E63AD908}"/>
    <pc:docChg chg="undo custSel addSld delSld modSld">
      <pc:chgData name="Shayan Taheri" userId="db77177fc251fe83" providerId="LiveId" clId="{1E6EA705-87EF-479A-B8C5-46B6E63AD908}" dt="2022-11-30T19:51:49.481" v="1866" actId="1076"/>
      <pc:docMkLst>
        <pc:docMk/>
      </pc:docMkLst>
      <pc:sldChg chg="modSp mod">
        <pc:chgData name="Shayan Taheri" userId="db77177fc251fe83" providerId="LiveId" clId="{1E6EA705-87EF-479A-B8C5-46B6E63AD908}" dt="2022-11-30T17:42:28.207" v="1843" actId="20577"/>
        <pc:sldMkLst>
          <pc:docMk/>
          <pc:sldMk cId="1190291277" sldId="641"/>
        </pc:sldMkLst>
        <pc:spChg chg="mod">
          <ac:chgData name="Shayan Taheri" userId="db77177fc251fe83" providerId="LiveId" clId="{1E6EA705-87EF-479A-B8C5-46B6E63AD908}" dt="2022-11-30T17:42:28.207" v="1843" actId="20577"/>
          <ac:spMkLst>
            <pc:docMk/>
            <pc:sldMk cId="1190291277" sldId="641"/>
            <ac:spMk id="2" creationId="{EDC8D00F-8591-0C31-33BA-F8B624D4C5BE}"/>
          </ac:spMkLst>
        </pc:spChg>
      </pc:sldChg>
      <pc:sldChg chg="del">
        <pc:chgData name="Shayan Taheri" userId="db77177fc251fe83" providerId="LiveId" clId="{1E6EA705-87EF-479A-B8C5-46B6E63AD908}" dt="2022-11-30T17:35:19.917" v="1714" actId="47"/>
        <pc:sldMkLst>
          <pc:docMk/>
          <pc:sldMk cId="410589373" sldId="655"/>
        </pc:sldMkLst>
      </pc:sldChg>
      <pc:sldChg chg="del">
        <pc:chgData name="Shayan Taheri" userId="db77177fc251fe83" providerId="LiveId" clId="{1E6EA705-87EF-479A-B8C5-46B6E63AD908}" dt="2022-11-30T17:35:00.663" v="1710" actId="47"/>
        <pc:sldMkLst>
          <pc:docMk/>
          <pc:sldMk cId="61061239" sldId="656"/>
        </pc:sldMkLst>
      </pc:sldChg>
      <pc:sldChg chg="del">
        <pc:chgData name="Shayan Taheri" userId="db77177fc251fe83" providerId="LiveId" clId="{1E6EA705-87EF-479A-B8C5-46B6E63AD908}" dt="2022-11-30T17:35:01.828" v="1711" actId="47"/>
        <pc:sldMkLst>
          <pc:docMk/>
          <pc:sldMk cId="444102021" sldId="657"/>
        </pc:sldMkLst>
      </pc:sldChg>
      <pc:sldChg chg="del">
        <pc:chgData name="Shayan Taheri" userId="db77177fc251fe83" providerId="LiveId" clId="{1E6EA705-87EF-479A-B8C5-46B6E63AD908}" dt="2022-11-30T17:35:02.860" v="1712" actId="47"/>
        <pc:sldMkLst>
          <pc:docMk/>
          <pc:sldMk cId="1464695905" sldId="658"/>
        </pc:sldMkLst>
      </pc:sldChg>
      <pc:sldChg chg="del">
        <pc:chgData name="Shayan Taheri" userId="db77177fc251fe83" providerId="LiveId" clId="{1E6EA705-87EF-479A-B8C5-46B6E63AD908}" dt="2022-11-30T17:35:04.228" v="1713" actId="47"/>
        <pc:sldMkLst>
          <pc:docMk/>
          <pc:sldMk cId="2718621498" sldId="659"/>
        </pc:sldMkLst>
      </pc:sldChg>
      <pc:sldChg chg="del">
        <pc:chgData name="Shayan Taheri" userId="db77177fc251fe83" providerId="LiveId" clId="{1E6EA705-87EF-479A-B8C5-46B6E63AD908}" dt="2022-11-30T17:35:22.720" v="1715" actId="47"/>
        <pc:sldMkLst>
          <pc:docMk/>
          <pc:sldMk cId="584908551" sldId="660"/>
        </pc:sldMkLst>
      </pc:sldChg>
      <pc:sldChg chg="del">
        <pc:chgData name="Shayan Taheri" userId="db77177fc251fe83" providerId="LiveId" clId="{1E6EA705-87EF-479A-B8C5-46B6E63AD908}" dt="2022-11-30T17:35:24.657" v="1716" actId="47"/>
        <pc:sldMkLst>
          <pc:docMk/>
          <pc:sldMk cId="187492954" sldId="661"/>
        </pc:sldMkLst>
      </pc:sldChg>
      <pc:sldChg chg="modSp mod">
        <pc:chgData name="Shayan Taheri" userId="db77177fc251fe83" providerId="LiveId" clId="{1E6EA705-87EF-479A-B8C5-46B6E63AD908}" dt="2022-11-30T17:40:04.593" v="1763"/>
        <pc:sldMkLst>
          <pc:docMk/>
          <pc:sldMk cId="3456670759" sldId="662"/>
        </pc:sldMkLst>
        <pc:spChg chg="mod">
          <ac:chgData name="Shayan Taheri" userId="db77177fc251fe83" providerId="LiveId" clId="{1E6EA705-87EF-479A-B8C5-46B6E63AD908}" dt="2022-11-30T17:40:04.593" v="1763"/>
          <ac:spMkLst>
            <pc:docMk/>
            <pc:sldMk cId="3456670759" sldId="662"/>
            <ac:spMk id="30723" creationId="{08800432-9E4B-4A59-84D0-64F9869B439C}"/>
          </ac:spMkLst>
        </pc:spChg>
      </pc:sldChg>
      <pc:sldChg chg="addSp delSp modSp mod">
        <pc:chgData name="Shayan Taheri" userId="db77177fc251fe83" providerId="LiveId" clId="{1E6EA705-87EF-479A-B8C5-46B6E63AD908}" dt="2022-11-30T19:51:49.481" v="1866" actId="1076"/>
        <pc:sldMkLst>
          <pc:docMk/>
          <pc:sldMk cId="3872322240" sldId="663"/>
        </pc:sldMkLst>
        <pc:spChg chg="mod">
          <ac:chgData name="Shayan Taheri" userId="db77177fc251fe83" providerId="LiveId" clId="{1E6EA705-87EF-479A-B8C5-46B6E63AD908}" dt="2022-11-30T17:36:00.018" v="1761" actId="20577"/>
          <ac:spMkLst>
            <pc:docMk/>
            <pc:sldMk cId="3872322240" sldId="663"/>
            <ac:spMk id="4" creationId="{9CD17A90-9051-48BA-A2FB-F13163EFC8FE}"/>
          </ac:spMkLst>
        </pc:spChg>
        <pc:picChg chg="del">
          <ac:chgData name="Shayan Taheri" userId="db77177fc251fe83" providerId="LiveId" clId="{1E6EA705-87EF-479A-B8C5-46B6E63AD908}" dt="2022-11-30T19:40:29.497" v="1844" actId="478"/>
          <ac:picMkLst>
            <pc:docMk/>
            <pc:sldMk cId="3872322240" sldId="663"/>
            <ac:picMk id="3" creationId="{8E5A107C-289F-4E9D-9F7E-B96C3CF1011E}"/>
          </ac:picMkLst>
        </pc:picChg>
        <pc:picChg chg="add mod">
          <ac:chgData name="Shayan Taheri" userId="db77177fc251fe83" providerId="LiveId" clId="{1E6EA705-87EF-479A-B8C5-46B6E63AD908}" dt="2022-11-30T19:51:35.586" v="1859" actId="14100"/>
          <ac:picMkLst>
            <pc:docMk/>
            <pc:sldMk cId="3872322240" sldId="663"/>
            <ac:picMk id="5" creationId="{E2BB13F0-0F68-498D-8A9E-9E1375B93EEE}"/>
          </ac:picMkLst>
        </pc:picChg>
        <pc:picChg chg="add mod">
          <ac:chgData name="Shayan Taheri" userId="db77177fc251fe83" providerId="LiveId" clId="{1E6EA705-87EF-479A-B8C5-46B6E63AD908}" dt="2022-11-30T19:51:49.481" v="1866" actId="1076"/>
          <ac:picMkLst>
            <pc:docMk/>
            <pc:sldMk cId="3872322240" sldId="663"/>
            <ac:picMk id="1026" creationId="{3C4A8330-AE47-42D0-AD4B-D48B90B93F70}"/>
          </ac:picMkLst>
        </pc:picChg>
      </pc:sldChg>
      <pc:sldChg chg="addSp delSp modSp mod">
        <pc:chgData name="Shayan Taheri" userId="db77177fc251fe83" providerId="LiveId" clId="{1E6EA705-87EF-479A-B8C5-46B6E63AD908}" dt="2022-11-30T15:20:39.500" v="415" actId="20577"/>
        <pc:sldMkLst>
          <pc:docMk/>
          <pc:sldMk cId="285405229" sldId="664"/>
        </pc:sldMkLst>
        <pc:spChg chg="add mod">
          <ac:chgData name="Shayan Taheri" userId="db77177fc251fe83" providerId="LiveId" clId="{1E6EA705-87EF-479A-B8C5-46B6E63AD908}" dt="2022-11-30T15:16:46.534" v="364" actId="1076"/>
          <ac:spMkLst>
            <pc:docMk/>
            <pc:sldMk cId="285405229" sldId="664"/>
            <ac:spMk id="2" creationId="{4E7C21B2-166E-4130-98CA-CBE91DF6E3C6}"/>
          </ac:spMkLst>
        </pc:spChg>
        <pc:spChg chg="mod">
          <ac:chgData name="Shayan Taheri" userId="db77177fc251fe83" providerId="LiveId" clId="{1E6EA705-87EF-479A-B8C5-46B6E63AD908}" dt="2022-11-30T15:20:39.500" v="415" actId="20577"/>
          <ac:spMkLst>
            <pc:docMk/>
            <pc:sldMk cId="285405229" sldId="664"/>
            <ac:spMk id="4" creationId="{9CD17A90-9051-48BA-A2FB-F13163EFC8FE}"/>
          </ac:spMkLst>
        </pc:spChg>
        <pc:spChg chg="add mod">
          <ac:chgData name="Shayan Taheri" userId="db77177fc251fe83" providerId="LiveId" clId="{1E6EA705-87EF-479A-B8C5-46B6E63AD908}" dt="2022-11-30T15:18:09.715" v="389" actId="255"/>
          <ac:spMkLst>
            <pc:docMk/>
            <pc:sldMk cId="285405229" sldId="664"/>
            <ac:spMk id="15" creationId="{C282149D-5445-4D36-B35A-75E440122594}"/>
          </ac:spMkLst>
        </pc:spChg>
        <pc:spChg chg="add mod">
          <ac:chgData name="Shayan Taheri" userId="db77177fc251fe83" providerId="LiveId" clId="{1E6EA705-87EF-479A-B8C5-46B6E63AD908}" dt="2022-11-30T15:18:09.715" v="389" actId="255"/>
          <ac:spMkLst>
            <pc:docMk/>
            <pc:sldMk cId="285405229" sldId="664"/>
            <ac:spMk id="16" creationId="{81FDFC70-0809-4787-BE9B-913B555A4E72}"/>
          </ac:spMkLst>
        </pc:spChg>
        <pc:spChg chg="add mod">
          <ac:chgData name="Shayan Taheri" userId="db77177fc251fe83" providerId="LiveId" clId="{1E6EA705-87EF-479A-B8C5-46B6E63AD908}" dt="2022-11-30T15:18:09.715" v="389" actId="255"/>
          <ac:spMkLst>
            <pc:docMk/>
            <pc:sldMk cId="285405229" sldId="664"/>
            <ac:spMk id="17" creationId="{4F1EC93E-F3CC-4594-8C2E-CC0928D54889}"/>
          </ac:spMkLst>
        </pc:spChg>
        <pc:spChg chg="add mod">
          <ac:chgData name="Shayan Taheri" userId="db77177fc251fe83" providerId="LiveId" clId="{1E6EA705-87EF-479A-B8C5-46B6E63AD908}" dt="2022-11-30T15:18:09.715" v="389" actId="255"/>
          <ac:spMkLst>
            <pc:docMk/>
            <pc:sldMk cId="285405229" sldId="664"/>
            <ac:spMk id="22" creationId="{EB0D0F4F-A450-4DA2-9640-96749DF1F23D}"/>
          </ac:spMkLst>
        </pc:spChg>
        <pc:spChg chg="add mod">
          <ac:chgData name="Shayan Taheri" userId="db77177fc251fe83" providerId="LiveId" clId="{1E6EA705-87EF-479A-B8C5-46B6E63AD908}" dt="2022-11-30T15:18:09.715" v="389" actId="255"/>
          <ac:spMkLst>
            <pc:docMk/>
            <pc:sldMk cId="285405229" sldId="664"/>
            <ac:spMk id="23" creationId="{EE295191-ABDC-4B1D-920E-AF8B702BAEED}"/>
          </ac:spMkLst>
        </pc:spChg>
        <pc:spChg chg="add mod">
          <ac:chgData name="Shayan Taheri" userId="db77177fc251fe83" providerId="LiveId" clId="{1E6EA705-87EF-479A-B8C5-46B6E63AD908}" dt="2022-11-30T15:18:09.715" v="389" actId="255"/>
          <ac:spMkLst>
            <pc:docMk/>
            <pc:sldMk cId="285405229" sldId="664"/>
            <ac:spMk id="24" creationId="{5D0D63C7-ECC9-4382-A0A7-3DAB4BB8399D}"/>
          </ac:spMkLst>
        </pc:spChg>
        <pc:spChg chg="add mod">
          <ac:chgData name="Shayan Taheri" userId="db77177fc251fe83" providerId="LiveId" clId="{1E6EA705-87EF-479A-B8C5-46B6E63AD908}" dt="2022-11-30T15:18:09.715" v="389" actId="255"/>
          <ac:spMkLst>
            <pc:docMk/>
            <pc:sldMk cId="285405229" sldId="664"/>
            <ac:spMk id="25" creationId="{23057BAC-5FED-4BA6-BD99-A0ED907B63ED}"/>
          </ac:spMkLst>
        </pc:spChg>
        <pc:spChg chg="del">
          <ac:chgData name="Shayan Taheri" userId="db77177fc251fe83" providerId="LiveId" clId="{1E6EA705-87EF-479A-B8C5-46B6E63AD908}" dt="2022-11-30T14:58:59.847" v="6" actId="478"/>
          <ac:spMkLst>
            <pc:docMk/>
            <pc:sldMk cId="285405229" sldId="664"/>
            <ac:spMk id="29" creationId="{7031DD84-DEC4-47FE-9F84-E714A4E7BC4C}"/>
          </ac:spMkLst>
        </pc:spChg>
        <pc:spChg chg="del">
          <ac:chgData name="Shayan Taheri" userId="db77177fc251fe83" providerId="LiveId" clId="{1E6EA705-87EF-479A-B8C5-46B6E63AD908}" dt="2022-11-30T14:58:59.847" v="6" actId="478"/>
          <ac:spMkLst>
            <pc:docMk/>
            <pc:sldMk cId="285405229" sldId="664"/>
            <ac:spMk id="30" creationId="{F389D67D-9B8E-4AE7-8E29-20170A9C28A5}"/>
          </ac:spMkLst>
        </pc:spChg>
        <pc:spChg chg="del">
          <ac:chgData name="Shayan Taheri" userId="db77177fc251fe83" providerId="LiveId" clId="{1E6EA705-87EF-479A-B8C5-46B6E63AD908}" dt="2022-11-30T14:58:59.847" v="6" actId="478"/>
          <ac:spMkLst>
            <pc:docMk/>
            <pc:sldMk cId="285405229" sldId="664"/>
            <ac:spMk id="32" creationId="{3979D880-0A33-4AA8-A6D6-EB2C4BD6EEF5}"/>
          </ac:spMkLst>
        </pc:spChg>
        <pc:spChg chg="del">
          <ac:chgData name="Shayan Taheri" userId="db77177fc251fe83" providerId="LiveId" clId="{1E6EA705-87EF-479A-B8C5-46B6E63AD908}" dt="2022-11-30T14:58:59.847" v="6" actId="478"/>
          <ac:spMkLst>
            <pc:docMk/>
            <pc:sldMk cId="285405229" sldId="664"/>
            <ac:spMk id="33" creationId="{B2FCBF10-049F-4EFD-8835-C19A02659DCF}"/>
          </ac:spMkLst>
        </pc:spChg>
        <pc:spChg chg="del">
          <ac:chgData name="Shayan Taheri" userId="db77177fc251fe83" providerId="LiveId" clId="{1E6EA705-87EF-479A-B8C5-46B6E63AD908}" dt="2022-11-30T14:58:59.847" v="6" actId="478"/>
          <ac:spMkLst>
            <pc:docMk/>
            <pc:sldMk cId="285405229" sldId="664"/>
            <ac:spMk id="34" creationId="{68D4D81D-DD26-4CED-9739-220B04BDCE91}"/>
          </ac:spMkLst>
        </pc:spChg>
        <pc:spChg chg="del">
          <ac:chgData name="Shayan Taheri" userId="db77177fc251fe83" providerId="LiveId" clId="{1E6EA705-87EF-479A-B8C5-46B6E63AD908}" dt="2022-11-30T14:58:59.847" v="6" actId="478"/>
          <ac:spMkLst>
            <pc:docMk/>
            <pc:sldMk cId="285405229" sldId="664"/>
            <ac:spMk id="38" creationId="{68D15134-49AA-4FC4-829D-C0E12D7B5596}"/>
          </ac:spMkLst>
        </pc:spChg>
        <pc:spChg chg="mod">
          <ac:chgData name="Shayan Taheri" userId="db77177fc251fe83" providerId="LiveId" clId="{1E6EA705-87EF-479A-B8C5-46B6E63AD908}" dt="2022-11-30T15:04:58.976" v="60" actId="20577"/>
          <ac:spMkLst>
            <pc:docMk/>
            <pc:sldMk cId="285405229" sldId="664"/>
            <ac:spMk id="30723" creationId="{08800432-9E4B-4A59-84D0-64F9869B439C}"/>
          </ac:spMkLst>
        </pc:spChg>
        <pc:grpChg chg="add mod">
          <ac:chgData name="Shayan Taheri" userId="db77177fc251fe83" providerId="LiveId" clId="{1E6EA705-87EF-479A-B8C5-46B6E63AD908}" dt="2022-11-30T15:18:09.715" v="389" actId="255"/>
          <ac:grpSpMkLst>
            <pc:docMk/>
            <pc:sldMk cId="285405229" sldId="664"/>
            <ac:grpSpMk id="14" creationId="{81AEA090-95B9-4428-8A90-337468E8B055}"/>
          </ac:grpSpMkLst>
        </pc:grpChg>
        <pc:picChg chg="del">
          <ac:chgData name="Shayan Taheri" userId="db77177fc251fe83" providerId="LiveId" clId="{1E6EA705-87EF-479A-B8C5-46B6E63AD908}" dt="2022-11-30T14:58:59.847" v="6" actId="478"/>
          <ac:picMkLst>
            <pc:docMk/>
            <pc:sldMk cId="285405229" sldId="664"/>
            <ac:picMk id="5" creationId="{76B17E4A-B8B3-47A6-B81B-04394F5028AC}"/>
          </ac:picMkLst>
        </pc:picChg>
        <pc:picChg chg="del">
          <ac:chgData name="Shayan Taheri" userId="db77177fc251fe83" providerId="LiveId" clId="{1E6EA705-87EF-479A-B8C5-46B6E63AD908}" dt="2022-11-30T14:58:59.847" v="6" actId="478"/>
          <ac:picMkLst>
            <pc:docMk/>
            <pc:sldMk cId="285405229" sldId="664"/>
            <ac:picMk id="7" creationId="{AEA1F113-1FDC-45E7-8CEC-E87F71875520}"/>
          </ac:picMkLst>
        </pc:picChg>
        <pc:picChg chg="add mod">
          <ac:chgData name="Shayan Taheri" userId="db77177fc251fe83" providerId="LiveId" clId="{1E6EA705-87EF-479A-B8C5-46B6E63AD908}" dt="2022-11-30T15:17:54.652" v="388" actId="1038"/>
          <ac:picMkLst>
            <pc:docMk/>
            <pc:sldMk cId="285405229" sldId="664"/>
            <ac:picMk id="12" creationId="{B21D1D72-9E59-4600-84AD-C2D31CF3E4F4}"/>
          </ac:picMkLst>
        </pc:picChg>
        <pc:cxnChg chg="add mod">
          <ac:chgData name="Shayan Taheri" userId="db77177fc251fe83" providerId="LiveId" clId="{1E6EA705-87EF-479A-B8C5-46B6E63AD908}" dt="2022-11-30T15:18:09.715" v="389" actId="255"/>
          <ac:cxnSpMkLst>
            <pc:docMk/>
            <pc:sldMk cId="285405229" sldId="664"/>
            <ac:cxnSpMk id="18" creationId="{C080E2D3-FFE9-4FBC-88E6-387FB8C84222}"/>
          </ac:cxnSpMkLst>
        </pc:cxnChg>
        <pc:cxnChg chg="add mod">
          <ac:chgData name="Shayan Taheri" userId="db77177fc251fe83" providerId="LiveId" clId="{1E6EA705-87EF-479A-B8C5-46B6E63AD908}" dt="2022-11-30T15:18:09.715" v="389" actId="255"/>
          <ac:cxnSpMkLst>
            <pc:docMk/>
            <pc:sldMk cId="285405229" sldId="664"/>
            <ac:cxnSpMk id="19" creationId="{8BA05E25-F28C-4022-9EC9-BF1FB033C21E}"/>
          </ac:cxnSpMkLst>
        </pc:cxnChg>
        <pc:cxnChg chg="add mod">
          <ac:chgData name="Shayan Taheri" userId="db77177fc251fe83" providerId="LiveId" clId="{1E6EA705-87EF-479A-B8C5-46B6E63AD908}" dt="2022-11-30T15:18:09.715" v="389" actId="255"/>
          <ac:cxnSpMkLst>
            <pc:docMk/>
            <pc:sldMk cId="285405229" sldId="664"/>
            <ac:cxnSpMk id="20" creationId="{D70CD0BA-58B5-4D82-978C-1C388BF9E2BD}"/>
          </ac:cxnSpMkLst>
        </pc:cxnChg>
        <pc:cxnChg chg="add mod">
          <ac:chgData name="Shayan Taheri" userId="db77177fc251fe83" providerId="LiveId" clId="{1E6EA705-87EF-479A-B8C5-46B6E63AD908}" dt="2022-11-30T15:18:09.715" v="389" actId="255"/>
          <ac:cxnSpMkLst>
            <pc:docMk/>
            <pc:sldMk cId="285405229" sldId="664"/>
            <ac:cxnSpMk id="21" creationId="{90EBB1B7-4E4F-4ED9-90D4-57166BF46FD7}"/>
          </ac:cxnSpMkLst>
        </pc:cxnChg>
      </pc:sldChg>
      <pc:sldChg chg="addSp delSp modSp mod">
        <pc:chgData name="Shayan Taheri" userId="db77177fc251fe83" providerId="LiveId" clId="{1E6EA705-87EF-479A-B8C5-46B6E63AD908}" dt="2022-11-30T15:35:17.253" v="718" actId="20577"/>
        <pc:sldMkLst>
          <pc:docMk/>
          <pc:sldMk cId="3435915030" sldId="665"/>
        </pc:sldMkLst>
        <pc:spChg chg="del">
          <ac:chgData name="Shayan Taheri" userId="db77177fc251fe83" providerId="LiveId" clId="{1E6EA705-87EF-479A-B8C5-46B6E63AD908}" dt="2022-11-30T15:20:59.372" v="416" actId="478"/>
          <ac:spMkLst>
            <pc:docMk/>
            <pc:sldMk cId="3435915030" sldId="665"/>
            <ac:spMk id="2" creationId="{4E7C21B2-166E-4130-98CA-CBE91DF6E3C6}"/>
          </ac:spMkLst>
        </pc:spChg>
        <pc:spChg chg="mod">
          <ac:chgData name="Shayan Taheri" userId="db77177fc251fe83" providerId="LiveId" clId="{1E6EA705-87EF-479A-B8C5-46B6E63AD908}" dt="2022-11-30T15:28:12.183" v="608" actId="20577"/>
          <ac:spMkLst>
            <pc:docMk/>
            <pc:sldMk cId="3435915030" sldId="665"/>
            <ac:spMk id="4" creationId="{9CD17A90-9051-48BA-A2FB-F13163EFC8FE}"/>
          </ac:spMkLst>
        </pc:spChg>
        <pc:spChg chg="add mod">
          <ac:chgData name="Shayan Taheri" userId="db77177fc251fe83" providerId="LiveId" clId="{1E6EA705-87EF-479A-B8C5-46B6E63AD908}" dt="2022-11-30T15:22:47.879" v="495" actId="1076"/>
          <ac:spMkLst>
            <pc:docMk/>
            <pc:sldMk cId="3435915030" sldId="665"/>
            <ac:spMk id="32" creationId="{660E4B00-B8E5-47A1-80CE-CE4CA0345EAE}"/>
          </ac:spMkLst>
        </pc:spChg>
        <pc:spChg chg="add mod">
          <ac:chgData name="Shayan Taheri" userId="db77177fc251fe83" providerId="LiveId" clId="{1E6EA705-87EF-479A-B8C5-46B6E63AD908}" dt="2022-11-30T15:22:47.879" v="495" actId="1076"/>
          <ac:spMkLst>
            <pc:docMk/>
            <pc:sldMk cId="3435915030" sldId="665"/>
            <ac:spMk id="34" creationId="{15241A64-B05A-46F3-AA35-5FDC73688B78}"/>
          </ac:spMkLst>
        </pc:spChg>
        <pc:spChg chg="add mod">
          <ac:chgData name="Shayan Taheri" userId="db77177fc251fe83" providerId="LiveId" clId="{1E6EA705-87EF-479A-B8C5-46B6E63AD908}" dt="2022-11-30T15:22:47.879" v="495" actId="1076"/>
          <ac:spMkLst>
            <pc:docMk/>
            <pc:sldMk cId="3435915030" sldId="665"/>
            <ac:spMk id="35" creationId="{36BCBF1B-D9A9-48B1-834D-910A6355249B}"/>
          </ac:spMkLst>
        </pc:spChg>
        <pc:spChg chg="add mod">
          <ac:chgData name="Shayan Taheri" userId="db77177fc251fe83" providerId="LiveId" clId="{1E6EA705-87EF-479A-B8C5-46B6E63AD908}" dt="2022-11-30T15:22:47.879" v="495" actId="1076"/>
          <ac:spMkLst>
            <pc:docMk/>
            <pc:sldMk cId="3435915030" sldId="665"/>
            <ac:spMk id="36" creationId="{BFD55EA4-9CBD-4F28-BBBE-91443D4C9E42}"/>
          </ac:spMkLst>
        </pc:spChg>
        <pc:spChg chg="add mod">
          <ac:chgData name="Shayan Taheri" userId="db77177fc251fe83" providerId="LiveId" clId="{1E6EA705-87EF-479A-B8C5-46B6E63AD908}" dt="2022-11-30T15:22:47.879" v="495" actId="1076"/>
          <ac:spMkLst>
            <pc:docMk/>
            <pc:sldMk cId="3435915030" sldId="665"/>
            <ac:spMk id="40" creationId="{E511F81E-8770-49D0-B658-CF81B36037E7}"/>
          </ac:spMkLst>
        </pc:spChg>
        <pc:spChg chg="add mod">
          <ac:chgData name="Shayan Taheri" userId="db77177fc251fe83" providerId="LiveId" clId="{1E6EA705-87EF-479A-B8C5-46B6E63AD908}" dt="2022-11-30T15:22:47.879" v="495" actId="1076"/>
          <ac:spMkLst>
            <pc:docMk/>
            <pc:sldMk cId="3435915030" sldId="665"/>
            <ac:spMk id="41" creationId="{65520A8F-A6D6-4488-A22E-395D2A2F12F1}"/>
          </ac:spMkLst>
        </pc:spChg>
        <pc:spChg chg="add mod">
          <ac:chgData name="Shayan Taheri" userId="db77177fc251fe83" providerId="LiveId" clId="{1E6EA705-87EF-479A-B8C5-46B6E63AD908}" dt="2022-11-30T15:22:47.879" v="495" actId="1076"/>
          <ac:spMkLst>
            <pc:docMk/>
            <pc:sldMk cId="3435915030" sldId="665"/>
            <ac:spMk id="42" creationId="{168A94B0-420A-49AD-86E5-519B7C5C87B0}"/>
          </ac:spMkLst>
        </pc:spChg>
        <pc:spChg chg="add mod">
          <ac:chgData name="Shayan Taheri" userId="db77177fc251fe83" providerId="LiveId" clId="{1E6EA705-87EF-479A-B8C5-46B6E63AD908}" dt="2022-11-30T15:22:47.879" v="495" actId="1076"/>
          <ac:spMkLst>
            <pc:docMk/>
            <pc:sldMk cId="3435915030" sldId="665"/>
            <ac:spMk id="47" creationId="{529EE82D-088C-45DD-965D-0E97F5B83B8D}"/>
          </ac:spMkLst>
        </pc:spChg>
        <pc:spChg chg="add mod">
          <ac:chgData name="Shayan Taheri" userId="db77177fc251fe83" providerId="LiveId" clId="{1E6EA705-87EF-479A-B8C5-46B6E63AD908}" dt="2022-11-30T15:22:47.879" v="495" actId="1076"/>
          <ac:spMkLst>
            <pc:docMk/>
            <pc:sldMk cId="3435915030" sldId="665"/>
            <ac:spMk id="48" creationId="{EEB09566-8169-49FF-96B6-881ACF321245}"/>
          </ac:spMkLst>
        </pc:spChg>
        <pc:spChg chg="add mod">
          <ac:chgData name="Shayan Taheri" userId="db77177fc251fe83" providerId="LiveId" clId="{1E6EA705-87EF-479A-B8C5-46B6E63AD908}" dt="2022-11-30T15:22:47.879" v="495" actId="1076"/>
          <ac:spMkLst>
            <pc:docMk/>
            <pc:sldMk cId="3435915030" sldId="665"/>
            <ac:spMk id="49" creationId="{238DB6DA-D78D-4761-956C-DC6DA42DA0CB}"/>
          </ac:spMkLst>
        </pc:spChg>
        <pc:spChg chg="add mod">
          <ac:chgData name="Shayan Taheri" userId="db77177fc251fe83" providerId="LiveId" clId="{1E6EA705-87EF-479A-B8C5-46B6E63AD908}" dt="2022-11-30T15:22:47.879" v="495" actId="1076"/>
          <ac:spMkLst>
            <pc:docMk/>
            <pc:sldMk cId="3435915030" sldId="665"/>
            <ac:spMk id="50" creationId="{D0F5B7C7-E4C3-440E-8A72-97429AEE35BE}"/>
          </ac:spMkLst>
        </pc:spChg>
        <pc:spChg chg="add mod">
          <ac:chgData name="Shayan Taheri" userId="db77177fc251fe83" providerId="LiveId" clId="{1E6EA705-87EF-479A-B8C5-46B6E63AD908}" dt="2022-11-30T15:34:11.007" v="689" actId="1076"/>
          <ac:spMkLst>
            <pc:docMk/>
            <pc:sldMk cId="3435915030" sldId="665"/>
            <ac:spMk id="51" creationId="{A7D94EF8-93AB-45C5-8AA8-2DF9FF83B176}"/>
          </ac:spMkLst>
        </pc:spChg>
        <pc:spChg chg="mod">
          <ac:chgData name="Shayan Taheri" userId="db77177fc251fe83" providerId="LiveId" clId="{1E6EA705-87EF-479A-B8C5-46B6E63AD908}" dt="2022-11-30T15:35:17.253" v="718" actId="20577"/>
          <ac:spMkLst>
            <pc:docMk/>
            <pc:sldMk cId="3435915030" sldId="665"/>
            <ac:spMk id="30723" creationId="{08800432-9E4B-4A59-84D0-64F9869B439C}"/>
          </ac:spMkLst>
        </pc:spChg>
        <pc:grpChg chg="del">
          <ac:chgData name="Shayan Taheri" userId="db77177fc251fe83" providerId="LiveId" clId="{1E6EA705-87EF-479A-B8C5-46B6E63AD908}" dt="2022-11-30T15:20:59.372" v="416" actId="478"/>
          <ac:grpSpMkLst>
            <pc:docMk/>
            <pc:sldMk cId="3435915030" sldId="665"/>
            <ac:grpSpMk id="14" creationId="{81AEA090-95B9-4428-8A90-337468E8B055}"/>
          </ac:grpSpMkLst>
        </pc:grpChg>
        <pc:grpChg chg="add del mod">
          <ac:chgData name="Shayan Taheri" userId="db77177fc251fe83" providerId="LiveId" clId="{1E6EA705-87EF-479A-B8C5-46B6E63AD908}" dt="2022-11-30T15:28:06.309" v="600" actId="478"/>
          <ac:grpSpMkLst>
            <pc:docMk/>
            <pc:sldMk cId="3435915030" sldId="665"/>
            <ac:grpSpMk id="26" creationId="{D4C0605E-E2F4-4E98-ACF5-893C3A5FB1D2}"/>
          </ac:grpSpMkLst>
        </pc:grpChg>
        <pc:grpChg chg="add mod">
          <ac:chgData name="Shayan Taheri" userId="db77177fc251fe83" providerId="LiveId" clId="{1E6EA705-87EF-479A-B8C5-46B6E63AD908}" dt="2022-11-30T15:22:47.879" v="495" actId="1076"/>
          <ac:grpSpMkLst>
            <pc:docMk/>
            <pc:sldMk cId="3435915030" sldId="665"/>
            <ac:grpSpMk id="27" creationId="{16B66A06-46B8-422D-BA56-A91BBD540436}"/>
          </ac:grpSpMkLst>
        </pc:grpChg>
        <pc:grpChg chg="add mod">
          <ac:chgData name="Shayan Taheri" userId="db77177fc251fe83" providerId="LiveId" clId="{1E6EA705-87EF-479A-B8C5-46B6E63AD908}" dt="2022-11-30T15:22:47.879" v="495" actId="1076"/>
          <ac:grpSpMkLst>
            <pc:docMk/>
            <pc:sldMk cId="3435915030" sldId="665"/>
            <ac:grpSpMk id="29" creationId="{697DAF6B-A2E9-48D8-A6A0-53487B168A89}"/>
          </ac:grpSpMkLst>
        </pc:grpChg>
        <pc:grpChg chg="add mod">
          <ac:chgData name="Shayan Taheri" userId="db77177fc251fe83" providerId="LiveId" clId="{1E6EA705-87EF-479A-B8C5-46B6E63AD908}" dt="2022-11-30T15:22:47.879" v="495" actId="1076"/>
          <ac:grpSpMkLst>
            <pc:docMk/>
            <pc:sldMk cId="3435915030" sldId="665"/>
            <ac:grpSpMk id="30" creationId="{7500E591-5678-4F7F-8967-55EF2055E25F}"/>
          </ac:grpSpMkLst>
        </pc:grpChg>
        <pc:grpChg chg="add mod">
          <ac:chgData name="Shayan Taheri" userId="db77177fc251fe83" providerId="LiveId" clId="{1E6EA705-87EF-479A-B8C5-46B6E63AD908}" dt="2022-11-30T15:22:47.879" v="495" actId="1076"/>
          <ac:grpSpMkLst>
            <pc:docMk/>
            <pc:sldMk cId="3435915030" sldId="665"/>
            <ac:grpSpMk id="33" creationId="{A11F04C1-89D8-45D8-9395-AA7979EB10B3}"/>
          </ac:grpSpMkLst>
        </pc:grpChg>
        <pc:picChg chg="add mod">
          <ac:chgData name="Shayan Taheri" userId="db77177fc251fe83" providerId="LiveId" clId="{1E6EA705-87EF-479A-B8C5-46B6E63AD908}" dt="2022-11-30T15:31:08.386" v="634" actId="1076"/>
          <ac:picMkLst>
            <pc:docMk/>
            <pc:sldMk cId="3435915030" sldId="665"/>
            <ac:picMk id="5" creationId="{255A57CE-8AE1-46DD-9F60-FA07546A8B17}"/>
          </ac:picMkLst>
        </pc:picChg>
        <pc:picChg chg="add mod">
          <ac:chgData name="Shayan Taheri" userId="db77177fc251fe83" providerId="LiveId" clId="{1E6EA705-87EF-479A-B8C5-46B6E63AD908}" dt="2022-11-30T15:33:14.578" v="645" actId="1035"/>
          <ac:picMkLst>
            <pc:docMk/>
            <pc:sldMk cId="3435915030" sldId="665"/>
            <ac:picMk id="7" creationId="{AC1DAC1D-1C1C-476B-A638-29C5E4026558}"/>
          </ac:picMkLst>
        </pc:picChg>
        <pc:picChg chg="del">
          <ac:chgData name="Shayan Taheri" userId="db77177fc251fe83" providerId="LiveId" clId="{1E6EA705-87EF-479A-B8C5-46B6E63AD908}" dt="2022-11-30T15:20:59.372" v="416" actId="478"/>
          <ac:picMkLst>
            <pc:docMk/>
            <pc:sldMk cId="3435915030" sldId="665"/>
            <ac:picMk id="12" creationId="{B21D1D72-9E59-4600-84AD-C2D31CF3E4F4}"/>
          </ac:picMkLst>
        </pc:picChg>
        <pc:cxnChg chg="add mod">
          <ac:chgData name="Shayan Taheri" userId="db77177fc251fe83" providerId="LiveId" clId="{1E6EA705-87EF-479A-B8C5-46B6E63AD908}" dt="2022-11-30T15:22:47.879" v="495" actId="1076"/>
          <ac:cxnSpMkLst>
            <pc:docMk/>
            <pc:sldMk cId="3435915030" sldId="665"/>
            <ac:cxnSpMk id="28" creationId="{CEC54456-2A5F-4725-9C6F-9F6602C14B55}"/>
          </ac:cxnSpMkLst>
        </pc:cxnChg>
        <pc:cxnChg chg="add mod">
          <ac:chgData name="Shayan Taheri" userId="db77177fc251fe83" providerId="LiveId" clId="{1E6EA705-87EF-479A-B8C5-46B6E63AD908}" dt="2022-11-30T15:22:47.879" v="495" actId="1076"/>
          <ac:cxnSpMkLst>
            <pc:docMk/>
            <pc:sldMk cId="3435915030" sldId="665"/>
            <ac:cxnSpMk id="31" creationId="{DDD9D405-C7B2-458D-912B-E4259A0AC88A}"/>
          </ac:cxnSpMkLst>
        </pc:cxnChg>
        <pc:cxnChg chg="add mod">
          <ac:chgData name="Shayan Taheri" userId="db77177fc251fe83" providerId="LiveId" clId="{1E6EA705-87EF-479A-B8C5-46B6E63AD908}" dt="2022-11-30T15:22:47.879" v="495" actId="1076"/>
          <ac:cxnSpMkLst>
            <pc:docMk/>
            <pc:sldMk cId="3435915030" sldId="665"/>
            <ac:cxnSpMk id="37" creationId="{3B4E6DA1-94CD-4DDB-A16E-1E939F6C792C}"/>
          </ac:cxnSpMkLst>
        </pc:cxnChg>
        <pc:cxnChg chg="add mod">
          <ac:chgData name="Shayan Taheri" userId="db77177fc251fe83" providerId="LiveId" clId="{1E6EA705-87EF-479A-B8C5-46B6E63AD908}" dt="2022-11-30T15:22:47.879" v="495" actId="1076"/>
          <ac:cxnSpMkLst>
            <pc:docMk/>
            <pc:sldMk cId="3435915030" sldId="665"/>
            <ac:cxnSpMk id="38" creationId="{A8385D25-F687-4C35-B312-56ECFA5A21DD}"/>
          </ac:cxnSpMkLst>
        </pc:cxnChg>
        <pc:cxnChg chg="add mod">
          <ac:chgData name="Shayan Taheri" userId="db77177fc251fe83" providerId="LiveId" clId="{1E6EA705-87EF-479A-B8C5-46B6E63AD908}" dt="2022-11-30T15:22:47.879" v="495" actId="1076"/>
          <ac:cxnSpMkLst>
            <pc:docMk/>
            <pc:sldMk cId="3435915030" sldId="665"/>
            <ac:cxnSpMk id="39" creationId="{B4751A87-CD3A-4C70-9026-A86401144334}"/>
          </ac:cxnSpMkLst>
        </pc:cxnChg>
        <pc:cxnChg chg="add mod">
          <ac:chgData name="Shayan Taheri" userId="db77177fc251fe83" providerId="LiveId" clId="{1E6EA705-87EF-479A-B8C5-46B6E63AD908}" dt="2022-11-30T15:22:47.879" v="495" actId="1076"/>
          <ac:cxnSpMkLst>
            <pc:docMk/>
            <pc:sldMk cId="3435915030" sldId="665"/>
            <ac:cxnSpMk id="43" creationId="{C95D324D-3A9C-42B6-8721-9E355FE787DF}"/>
          </ac:cxnSpMkLst>
        </pc:cxnChg>
        <pc:cxnChg chg="add mod">
          <ac:chgData name="Shayan Taheri" userId="db77177fc251fe83" providerId="LiveId" clId="{1E6EA705-87EF-479A-B8C5-46B6E63AD908}" dt="2022-11-30T15:22:47.879" v="495" actId="1076"/>
          <ac:cxnSpMkLst>
            <pc:docMk/>
            <pc:sldMk cId="3435915030" sldId="665"/>
            <ac:cxnSpMk id="44" creationId="{23CC6C59-6A93-49C4-AFF8-F0E4E291A838}"/>
          </ac:cxnSpMkLst>
        </pc:cxnChg>
        <pc:cxnChg chg="add mod">
          <ac:chgData name="Shayan Taheri" userId="db77177fc251fe83" providerId="LiveId" clId="{1E6EA705-87EF-479A-B8C5-46B6E63AD908}" dt="2022-11-30T15:22:47.879" v="495" actId="1076"/>
          <ac:cxnSpMkLst>
            <pc:docMk/>
            <pc:sldMk cId="3435915030" sldId="665"/>
            <ac:cxnSpMk id="45" creationId="{EA11E108-ACED-4066-A119-545C4C3F3E96}"/>
          </ac:cxnSpMkLst>
        </pc:cxnChg>
        <pc:cxnChg chg="add mod">
          <ac:chgData name="Shayan Taheri" userId="db77177fc251fe83" providerId="LiveId" clId="{1E6EA705-87EF-479A-B8C5-46B6E63AD908}" dt="2022-11-30T15:22:47.879" v="495" actId="1076"/>
          <ac:cxnSpMkLst>
            <pc:docMk/>
            <pc:sldMk cId="3435915030" sldId="665"/>
            <ac:cxnSpMk id="46" creationId="{62BD825E-0EBE-4123-A0BD-780465FD0BF8}"/>
          </ac:cxnSpMkLst>
        </pc:cxnChg>
      </pc:sldChg>
      <pc:sldChg chg="delSp modSp mod">
        <pc:chgData name="Shayan Taheri" userId="db77177fc251fe83" providerId="LiveId" clId="{1E6EA705-87EF-479A-B8C5-46B6E63AD908}" dt="2022-11-30T17:00:32.519" v="838" actId="255"/>
        <pc:sldMkLst>
          <pc:docMk/>
          <pc:sldMk cId="758725455" sldId="666"/>
        </pc:sldMkLst>
        <pc:spChg chg="mod">
          <ac:chgData name="Shayan Taheri" userId="db77177fc251fe83" providerId="LiveId" clId="{1E6EA705-87EF-479A-B8C5-46B6E63AD908}" dt="2022-11-30T16:55:08.656" v="747" actId="1076"/>
          <ac:spMkLst>
            <pc:docMk/>
            <pc:sldMk cId="758725455" sldId="666"/>
            <ac:spMk id="4" creationId="{9CD17A90-9051-48BA-A2FB-F13163EFC8FE}"/>
          </ac:spMkLst>
        </pc:spChg>
        <pc:spChg chg="del">
          <ac:chgData name="Shayan Taheri" userId="db77177fc251fe83" providerId="LiveId" clId="{1E6EA705-87EF-479A-B8C5-46B6E63AD908}" dt="2022-11-30T16:55:13.188" v="748" actId="478"/>
          <ac:spMkLst>
            <pc:docMk/>
            <pc:sldMk cId="758725455" sldId="666"/>
            <ac:spMk id="51" creationId="{A7D94EF8-93AB-45C5-8AA8-2DF9FF83B176}"/>
          </ac:spMkLst>
        </pc:spChg>
        <pc:spChg chg="mod">
          <ac:chgData name="Shayan Taheri" userId="db77177fc251fe83" providerId="LiveId" clId="{1E6EA705-87EF-479A-B8C5-46B6E63AD908}" dt="2022-11-30T17:00:32.519" v="838" actId="255"/>
          <ac:spMkLst>
            <pc:docMk/>
            <pc:sldMk cId="758725455" sldId="666"/>
            <ac:spMk id="30723" creationId="{08800432-9E4B-4A59-84D0-64F9869B439C}"/>
          </ac:spMkLst>
        </pc:spChg>
        <pc:picChg chg="del">
          <ac:chgData name="Shayan Taheri" userId="db77177fc251fe83" providerId="LiveId" clId="{1E6EA705-87EF-479A-B8C5-46B6E63AD908}" dt="2022-11-30T16:55:14.908" v="749" actId="478"/>
          <ac:picMkLst>
            <pc:docMk/>
            <pc:sldMk cId="758725455" sldId="666"/>
            <ac:picMk id="5" creationId="{255A57CE-8AE1-46DD-9F60-FA07546A8B17}"/>
          </ac:picMkLst>
        </pc:picChg>
        <pc:picChg chg="del">
          <ac:chgData name="Shayan Taheri" userId="db77177fc251fe83" providerId="LiveId" clId="{1E6EA705-87EF-479A-B8C5-46B6E63AD908}" dt="2022-11-30T16:55:13.188" v="748" actId="478"/>
          <ac:picMkLst>
            <pc:docMk/>
            <pc:sldMk cId="758725455" sldId="666"/>
            <ac:picMk id="7" creationId="{AC1DAC1D-1C1C-476B-A638-29C5E4026558}"/>
          </ac:picMkLst>
        </pc:picChg>
      </pc:sldChg>
      <pc:sldChg chg="addSp delSp modSp new del mod">
        <pc:chgData name="Shayan Taheri" userId="db77177fc251fe83" providerId="LiveId" clId="{1E6EA705-87EF-479A-B8C5-46B6E63AD908}" dt="2022-11-30T15:35:26.313" v="719" actId="47"/>
        <pc:sldMkLst>
          <pc:docMk/>
          <pc:sldMk cId="4098351363" sldId="666"/>
        </pc:sldMkLst>
        <pc:spChg chg="del">
          <ac:chgData name="Shayan Taheri" userId="db77177fc251fe83" providerId="LiveId" clId="{1E6EA705-87EF-479A-B8C5-46B6E63AD908}" dt="2022-11-30T15:25:04.209" v="522" actId="478"/>
          <ac:spMkLst>
            <pc:docMk/>
            <pc:sldMk cId="4098351363" sldId="666"/>
            <ac:spMk id="3" creationId="{93003478-0988-4EE8-8F9B-E615E4835836}"/>
          </ac:spMkLst>
        </pc:spChg>
        <pc:spChg chg="del">
          <ac:chgData name="Shayan Taheri" userId="db77177fc251fe83" providerId="LiveId" clId="{1E6EA705-87EF-479A-B8C5-46B6E63AD908}" dt="2022-11-30T15:25:04.209" v="522" actId="478"/>
          <ac:spMkLst>
            <pc:docMk/>
            <pc:sldMk cId="4098351363" sldId="666"/>
            <ac:spMk id="4" creationId="{D698BE54-229B-46A1-8751-F05597FB398E}"/>
          </ac:spMkLst>
        </pc:spChg>
        <pc:spChg chg="add mod">
          <ac:chgData name="Shayan Taheri" userId="db77177fc251fe83" providerId="LiveId" clId="{1E6EA705-87EF-479A-B8C5-46B6E63AD908}" dt="2022-11-30T15:25:07.025" v="523"/>
          <ac:spMkLst>
            <pc:docMk/>
            <pc:sldMk cId="4098351363" sldId="666"/>
            <ac:spMk id="5" creationId="{B83A2D58-2FA6-4144-B19E-69110498756F}"/>
          </ac:spMkLst>
        </pc:spChg>
        <pc:spChg chg="add mod">
          <ac:chgData name="Shayan Taheri" userId="db77177fc251fe83" providerId="LiveId" clId="{1E6EA705-87EF-479A-B8C5-46B6E63AD908}" dt="2022-11-30T15:25:07.025" v="523"/>
          <ac:spMkLst>
            <pc:docMk/>
            <pc:sldMk cId="4098351363" sldId="666"/>
            <ac:spMk id="6" creationId="{764DF767-A90A-4DE6-9545-A5DDD4E23F28}"/>
          </ac:spMkLst>
        </pc:spChg>
        <pc:spChg chg="add mod">
          <ac:chgData name="Shayan Taheri" userId="db77177fc251fe83" providerId="LiveId" clId="{1E6EA705-87EF-479A-B8C5-46B6E63AD908}" dt="2022-11-30T15:25:07.025" v="523"/>
          <ac:spMkLst>
            <pc:docMk/>
            <pc:sldMk cId="4098351363" sldId="666"/>
            <ac:spMk id="7" creationId="{E99F31AF-AECD-4E51-A989-94AC07D9DC1C}"/>
          </ac:spMkLst>
        </pc:spChg>
        <pc:spChg chg="add mod">
          <ac:chgData name="Shayan Taheri" userId="db77177fc251fe83" providerId="LiveId" clId="{1E6EA705-87EF-479A-B8C5-46B6E63AD908}" dt="2022-11-30T15:25:07.025" v="523"/>
          <ac:spMkLst>
            <pc:docMk/>
            <pc:sldMk cId="4098351363" sldId="666"/>
            <ac:spMk id="10" creationId="{048B1A33-B26C-414F-83C2-570C94E92473}"/>
          </ac:spMkLst>
        </pc:spChg>
        <pc:spChg chg="add mod">
          <ac:chgData name="Shayan Taheri" userId="db77177fc251fe83" providerId="LiveId" clId="{1E6EA705-87EF-479A-B8C5-46B6E63AD908}" dt="2022-11-30T15:25:07.025" v="523"/>
          <ac:spMkLst>
            <pc:docMk/>
            <pc:sldMk cId="4098351363" sldId="666"/>
            <ac:spMk id="11" creationId="{551844B0-D851-4702-8014-CA5A890062BC}"/>
          </ac:spMkLst>
        </pc:spChg>
        <pc:graphicFrameChg chg="add mod">
          <ac:chgData name="Shayan Taheri" userId="db77177fc251fe83" providerId="LiveId" clId="{1E6EA705-87EF-479A-B8C5-46B6E63AD908}" dt="2022-11-30T15:25:07.025" v="523"/>
          <ac:graphicFrameMkLst>
            <pc:docMk/>
            <pc:sldMk cId="4098351363" sldId="666"/>
            <ac:graphicFrameMk id="13" creationId="{8748780F-496A-484A-97EA-91D5155E2F30}"/>
          </ac:graphicFrameMkLst>
        </pc:graphicFrameChg>
        <pc:cxnChg chg="add mod">
          <ac:chgData name="Shayan Taheri" userId="db77177fc251fe83" providerId="LiveId" clId="{1E6EA705-87EF-479A-B8C5-46B6E63AD908}" dt="2022-11-30T15:25:07.025" v="523"/>
          <ac:cxnSpMkLst>
            <pc:docMk/>
            <pc:sldMk cId="4098351363" sldId="666"/>
            <ac:cxnSpMk id="8" creationId="{DA09D945-1567-4CE7-9CDD-08645D0727A6}"/>
          </ac:cxnSpMkLst>
        </pc:cxnChg>
        <pc:cxnChg chg="add mod">
          <ac:chgData name="Shayan Taheri" userId="db77177fc251fe83" providerId="LiveId" clId="{1E6EA705-87EF-479A-B8C5-46B6E63AD908}" dt="2022-11-30T15:25:07.025" v="523"/>
          <ac:cxnSpMkLst>
            <pc:docMk/>
            <pc:sldMk cId="4098351363" sldId="666"/>
            <ac:cxnSpMk id="9" creationId="{AE48B18A-FE2C-4736-A9AB-BB6E8A653B81}"/>
          </ac:cxnSpMkLst>
        </pc:cxnChg>
        <pc:cxnChg chg="add mod">
          <ac:chgData name="Shayan Taheri" userId="db77177fc251fe83" providerId="LiveId" clId="{1E6EA705-87EF-479A-B8C5-46B6E63AD908}" dt="2022-11-30T15:25:07.025" v="523"/>
          <ac:cxnSpMkLst>
            <pc:docMk/>
            <pc:sldMk cId="4098351363" sldId="666"/>
            <ac:cxnSpMk id="12" creationId="{26FE0F95-44A1-4238-9E7E-1F172877C67A}"/>
          </ac:cxnSpMkLst>
        </pc:cxnChg>
      </pc:sldChg>
      <pc:sldChg chg="addSp delSp modSp mod">
        <pc:chgData name="Shayan Taheri" userId="db77177fc251fe83" providerId="LiveId" clId="{1E6EA705-87EF-479A-B8C5-46B6E63AD908}" dt="2022-11-30T17:08:40.682" v="1134" actId="1035"/>
        <pc:sldMkLst>
          <pc:docMk/>
          <pc:sldMk cId="25880860" sldId="667"/>
        </pc:sldMkLst>
        <pc:spChg chg="mod">
          <ac:chgData name="Shayan Taheri" userId="db77177fc251fe83" providerId="LiveId" clId="{1E6EA705-87EF-479A-B8C5-46B6E63AD908}" dt="2022-11-30T17:00:51.298" v="846" actId="20577"/>
          <ac:spMkLst>
            <pc:docMk/>
            <pc:sldMk cId="25880860" sldId="667"/>
            <ac:spMk id="4" creationId="{9CD17A90-9051-48BA-A2FB-F13163EFC8FE}"/>
          </ac:spMkLst>
        </pc:spChg>
        <pc:spChg chg="add mod">
          <ac:chgData name="Shayan Taheri" userId="db77177fc251fe83" providerId="LiveId" clId="{1E6EA705-87EF-479A-B8C5-46B6E63AD908}" dt="2022-11-30T17:06:30.472" v="1031" actId="14100"/>
          <ac:spMkLst>
            <pc:docMk/>
            <pc:sldMk cId="25880860" sldId="667"/>
            <ac:spMk id="8" creationId="{F9486BBE-622F-48D4-A1D0-C301C4E1623E}"/>
          </ac:spMkLst>
        </pc:spChg>
        <pc:spChg chg="add mod">
          <ac:chgData name="Shayan Taheri" userId="db77177fc251fe83" providerId="LiveId" clId="{1E6EA705-87EF-479A-B8C5-46B6E63AD908}" dt="2022-11-30T17:08:35.375" v="1133" actId="1036"/>
          <ac:spMkLst>
            <pc:docMk/>
            <pc:sldMk cId="25880860" sldId="667"/>
            <ac:spMk id="9" creationId="{7628B999-854E-462E-8FF6-E0C36D491C52}"/>
          </ac:spMkLst>
        </pc:spChg>
        <pc:spChg chg="del">
          <ac:chgData name="Shayan Taheri" userId="db77177fc251fe83" providerId="LiveId" clId="{1E6EA705-87EF-479A-B8C5-46B6E63AD908}" dt="2022-11-30T17:00:55.575" v="847" actId="478"/>
          <ac:spMkLst>
            <pc:docMk/>
            <pc:sldMk cId="25880860" sldId="667"/>
            <ac:spMk id="30723" creationId="{08800432-9E4B-4A59-84D0-64F9869B439C}"/>
          </ac:spMkLst>
        </pc:spChg>
        <pc:picChg chg="add mod">
          <ac:chgData name="Shayan Taheri" userId="db77177fc251fe83" providerId="LiveId" clId="{1E6EA705-87EF-479A-B8C5-46B6E63AD908}" dt="2022-11-30T17:01:57.269" v="858" actId="1076"/>
          <ac:picMkLst>
            <pc:docMk/>
            <pc:sldMk cId="25880860" sldId="667"/>
            <ac:picMk id="5" creationId="{E3E97846-1E7F-4920-ACAC-FB5413002A22}"/>
          </ac:picMkLst>
        </pc:picChg>
        <pc:picChg chg="add mod">
          <ac:chgData name="Shayan Taheri" userId="db77177fc251fe83" providerId="LiveId" clId="{1E6EA705-87EF-479A-B8C5-46B6E63AD908}" dt="2022-11-30T17:01:52.370" v="857" actId="1076"/>
          <ac:picMkLst>
            <pc:docMk/>
            <pc:sldMk cId="25880860" sldId="667"/>
            <ac:picMk id="6" creationId="{940F93A3-21CB-435A-8118-2E8CB452D9FD}"/>
          </ac:picMkLst>
        </pc:picChg>
        <pc:picChg chg="add mod">
          <ac:chgData name="Shayan Taheri" userId="db77177fc251fe83" providerId="LiveId" clId="{1E6EA705-87EF-479A-B8C5-46B6E63AD908}" dt="2022-11-30T17:08:40.682" v="1134" actId="1035"/>
          <ac:picMkLst>
            <pc:docMk/>
            <pc:sldMk cId="25880860" sldId="667"/>
            <ac:picMk id="7" creationId="{533C99A9-92E3-4EF0-9262-3C9E28294B7C}"/>
          </ac:picMkLst>
        </pc:picChg>
      </pc:sldChg>
      <pc:sldChg chg="addSp modSp mod">
        <pc:chgData name="Shayan Taheri" userId="db77177fc251fe83" providerId="LiveId" clId="{1E6EA705-87EF-479A-B8C5-46B6E63AD908}" dt="2022-11-30T17:23:37.973" v="1481" actId="1036"/>
        <pc:sldMkLst>
          <pc:docMk/>
          <pc:sldMk cId="4010530997" sldId="668"/>
        </pc:sldMkLst>
        <pc:spChg chg="mod">
          <ac:chgData name="Shayan Taheri" userId="db77177fc251fe83" providerId="LiveId" clId="{1E6EA705-87EF-479A-B8C5-46B6E63AD908}" dt="2022-11-30T17:10:46.867" v="1144" actId="20577"/>
          <ac:spMkLst>
            <pc:docMk/>
            <pc:sldMk cId="4010530997" sldId="668"/>
            <ac:spMk id="4" creationId="{9CD17A90-9051-48BA-A2FB-F13163EFC8FE}"/>
          </ac:spMkLst>
        </pc:spChg>
        <pc:spChg chg="mod">
          <ac:chgData name="Shayan Taheri" userId="db77177fc251fe83" providerId="LiveId" clId="{1E6EA705-87EF-479A-B8C5-46B6E63AD908}" dt="2022-11-30T17:23:19.639" v="1472" actId="20577"/>
          <ac:spMkLst>
            <pc:docMk/>
            <pc:sldMk cId="4010530997" sldId="668"/>
            <ac:spMk id="30723" creationId="{08800432-9E4B-4A59-84D0-64F9869B439C}"/>
          </ac:spMkLst>
        </pc:spChg>
        <pc:picChg chg="add mod">
          <ac:chgData name="Shayan Taheri" userId="db77177fc251fe83" providerId="LiveId" clId="{1E6EA705-87EF-479A-B8C5-46B6E63AD908}" dt="2022-11-30T17:23:37.973" v="1481" actId="1036"/>
          <ac:picMkLst>
            <pc:docMk/>
            <pc:sldMk cId="4010530997" sldId="668"/>
            <ac:picMk id="5" creationId="{597557C9-7C4D-4B74-BC80-10D078670998}"/>
          </ac:picMkLst>
        </pc:picChg>
      </pc:sldChg>
      <pc:sldChg chg="addSp delSp modSp mod">
        <pc:chgData name="Shayan Taheri" userId="db77177fc251fe83" providerId="LiveId" clId="{1E6EA705-87EF-479A-B8C5-46B6E63AD908}" dt="2022-11-30T17:34:25.014" v="1709" actId="115"/>
        <pc:sldMkLst>
          <pc:docMk/>
          <pc:sldMk cId="1451975349" sldId="669"/>
        </pc:sldMkLst>
        <pc:spChg chg="mod">
          <ac:chgData name="Shayan Taheri" userId="db77177fc251fe83" providerId="LiveId" clId="{1E6EA705-87EF-479A-B8C5-46B6E63AD908}" dt="2022-11-30T17:25:03.945" v="1515" actId="20577"/>
          <ac:spMkLst>
            <pc:docMk/>
            <pc:sldMk cId="1451975349" sldId="669"/>
            <ac:spMk id="4" creationId="{9CD17A90-9051-48BA-A2FB-F13163EFC8FE}"/>
          </ac:spMkLst>
        </pc:spChg>
        <pc:spChg chg="mod">
          <ac:chgData name="Shayan Taheri" userId="db77177fc251fe83" providerId="LiveId" clId="{1E6EA705-87EF-479A-B8C5-46B6E63AD908}" dt="2022-11-30T17:34:25.014" v="1709" actId="115"/>
          <ac:spMkLst>
            <pc:docMk/>
            <pc:sldMk cId="1451975349" sldId="669"/>
            <ac:spMk id="30723" creationId="{08800432-9E4B-4A59-84D0-64F9869B439C}"/>
          </ac:spMkLst>
        </pc:spChg>
        <pc:picChg chg="del">
          <ac:chgData name="Shayan Taheri" userId="db77177fc251fe83" providerId="LiveId" clId="{1E6EA705-87EF-479A-B8C5-46B6E63AD908}" dt="2022-11-30T17:25:06.905" v="1516" actId="478"/>
          <ac:picMkLst>
            <pc:docMk/>
            <pc:sldMk cId="1451975349" sldId="669"/>
            <ac:picMk id="5" creationId="{597557C9-7C4D-4B74-BC80-10D078670998}"/>
          </ac:picMkLst>
        </pc:picChg>
        <pc:picChg chg="add mod">
          <ac:chgData name="Shayan Taheri" userId="db77177fc251fe83" providerId="LiveId" clId="{1E6EA705-87EF-479A-B8C5-46B6E63AD908}" dt="2022-11-30T17:34:01.534" v="1705" actId="1036"/>
          <ac:picMkLst>
            <pc:docMk/>
            <pc:sldMk cId="1451975349" sldId="669"/>
            <ac:picMk id="6" creationId="{074FA7FA-4B27-4475-823C-D5FFAC340F4D}"/>
          </ac:picMkLst>
        </pc:picChg>
        <pc:picChg chg="add mod">
          <ac:chgData name="Shayan Taheri" userId="db77177fc251fe83" providerId="LiveId" clId="{1E6EA705-87EF-479A-B8C5-46B6E63AD908}" dt="2022-11-30T17:34:11.688" v="1706" actId="1036"/>
          <ac:picMkLst>
            <pc:docMk/>
            <pc:sldMk cId="1451975349" sldId="669"/>
            <ac:picMk id="7" creationId="{61E3DD3F-10E9-476F-BAEA-79ED66CE95C2}"/>
          </ac:picMkLst>
        </pc:picChg>
        <pc:picChg chg="add mod">
          <ac:chgData name="Shayan Taheri" userId="db77177fc251fe83" providerId="LiveId" clId="{1E6EA705-87EF-479A-B8C5-46B6E63AD908}" dt="2022-11-30T17:34:11.688" v="1706" actId="1036"/>
          <ac:picMkLst>
            <pc:docMk/>
            <pc:sldMk cId="1451975349" sldId="669"/>
            <ac:picMk id="8" creationId="{4D35602B-254F-4364-8413-DD8F6026698E}"/>
          </ac:picMkLst>
        </pc:picChg>
      </pc:sldChg>
    </pc:docChg>
  </pc:docChgLst>
  <pc:docChgLst>
    <pc:chgData name="Shayan Taheri" userId="db77177fc251fe83" providerId="LiveId" clId="{CC446C15-77D2-48AC-B337-6C071650FC93}"/>
    <pc:docChg chg="undo redo custSel addSld delSld modSld">
      <pc:chgData name="Shayan Taheri" userId="db77177fc251fe83" providerId="LiveId" clId="{CC446C15-77D2-48AC-B337-6C071650FC93}" dt="2023-01-11T07:42:53.984" v="586"/>
      <pc:docMkLst>
        <pc:docMk/>
      </pc:docMkLst>
      <pc:sldChg chg="modSp mod">
        <pc:chgData name="Shayan Taheri" userId="db77177fc251fe83" providerId="LiveId" clId="{CC446C15-77D2-48AC-B337-6C071650FC93}" dt="2023-01-11T07:38:06.585" v="570" actId="20577"/>
        <pc:sldMkLst>
          <pc:docMk/>
          <pc:sldMk cId="1190291277" sldId="641"/>
        </pc:sldMkLst>
        <pc:spChg chg="mod">
          <ac:chgData name="Shayan Taheri" userId="db77177fc251fe83" providerId="LiveId" clId="{CC446C15-77D2-48AC-B337-6C071650FC93}" dt="2023-01-09T16:14:20.680" v="40" actId="255"/>
          <ac:spMkLst>
            <pc:docMk/>
            <pc:sldMk cId="1190291277" sldId="641"/>
            <ac:spMk id="2" creationId="{EDC8D00F-8591-0C31-33BA-F8B624D4C5BE}"/>
          </ac:spMkLst>
        </pc:spChg>
        <pc:spChg chg="mod">
          <ac:chgData name="Shayan Taheri" userId="db77177fc251fe83" providerId="LiveId" clId="{CC446C15-77D2-48AC-B337-6C071650FC93}" dt="2023-01-11T07:38:06.585" v="570" actId="20577"/>
          <ac:spMkLst>
            <pc:docMk/>
            <pc:sldMk cId="1190291277" sldId="641"/>
            <ac:spMk id="3" creationId="{97B42F8E-5A1D-3157-416A-A528BF2027B7}"/>
          </ac:spMkLst>
        </pc:spChg>
      </pc:sldChg>
      <pc:sldChg chg="del">
        <pc:chgData name="Shayan Taheri" userId="db77177fc251fe83" providerId="LiveId" clId="{CC446C15-77D2-48AC-B337-6C071650FC93}" dt="2023-01-09T18:08:10.698" v="530" actId="47"/>
        <pc:sldMkLst>
          <pc:docMk/>
          <pc:sldMk cId="3456670759" sldId="662"/>
        </pc:sldMkLst>
      </pc:sldChg>
      <pc:sldChg chg="del">
        <pc:chgData name="Shayan Taheri" userId="db77177fc251fe83" providerId="LiveId" clId="{CC446C15-77D2-48AC-B337-6C071650FC93}" dt="2023-01-09T18:08:19.986" v="534" actId="47"/>
        <pc:sldMkLst>
          <pc:docMk/>
          <pc:sldMk cId="1451975349" sldId="669"/>
        </pc:sldMkLst>
      </pc:sldChg>
      <pc:sldChg chg="del">
        <pc:chgData name="Shayan Taheri" userId="db77177fc251fe83" providerId="LiveId" clId="{CC446C15-77D2-48AC-B337-6C071650FC93}" dt="2023-01-09T18:08:15.785" v="532" actId="47"/>
        <pc:sldMkLst>
          <pc:docMk/>
          <pc:sldMk cId="3665976717" sldId="670"/>
        </pc:sldMkLst>
      </pc:sldChg>
      <pc:sldChg chg="del">
        <pc:chgData name="Shayan Taheri" userId="db77177fc251fe83" providerId="LiveId" clId="{CC446C15-77D2-48AC-B337-6C071650FC93}" dt="2023-01-09T18:08:16.601" v="533" actId="47"/>
        <pc:sldMkLst>
          <pc:docMk/>
          <pc:sldMk cId="4052151760" sldId="671"/>
        </pc:sldMkLst>
      </pc:sldChg>
      <pc:sldChg chg="del">
        <pc:chgData name="Shayan Taheri" userId="db77177fc251fe83" providerId="LiveId" clId="{CC446C15-77D2-48AC-B337-6C071650FC93}" dt="2023-01-09T18:08:13.955" v="531" actId="47"/>
        <pc:sldMkLst>
          <pc:docMk/>
          <pc:sldMk cId="863270515" sldId="672"/>
        </pc:sldMkLst>
      </pc:sldChg>
      <pc:sldChg chg="delSp modSp mod">
        <pc:chgData name="Shayan Taheri" userId="db77177fc251fe83" providerId="LiveId" clId="{CC446C15-77D2-48AC-B337-6C071650FC93}" dt="2023-01-11T07:38:35.712" v="575" actId="5793"/>
        <pc:sldMkLst>
          <pc:docMk/>
          <pc:sldMk cId="604278673" sldId="673"/>
        </pc:sldMkLst>
        <pc:spChg chg="mod">
          <ac:chgData name="Shayan Taheri" userId="db77177fc251fe83" providerId="LiveId" clId="{CC446C15-77D2-48AC-B337-6C071650FC93}" dt="2023-01-09T16:15:22.604" v="59" actId="20577"/>
          <ac:spMkLst>
            <pc:docMk/>
            <pc:sldMk cId="604278673" sldId="673"/>
            <ac:spMk id="4" creationId="{9CD17A90-9051-48BA-A2FB-F13163EFC8FE}"/>
          </ac:spMkLst>
        </pc:spChg>
        <pc:spChg chg="mod">
          <ac:chgData name="Shayan Taheri" userId="db77177fc251fe83" providerId="LiveId" clId="{CC446C15-77D2-48AC-B337-6C071650FC93}" dt="2023-01-11T07:38:35.712" v="575" actId="5793"/>
          <ac:spMkLst>
            <pc:docMk/>
            <pc:sldMk cId="604278673" sldId="673"/>
            <ac:spMk id="30723" creationId="{08800432-9E4B-4A59-84D0-64F9869B439C}"/>
          </ac:spMkLst>
        </pc:spChg>
        <pc:picChg chg="del">
          <ac:chgData name="Shayan Taheri" userId="db77177fc251fe83" providerId="LiveId" clId="{CC446C15-77D2-48AC-B337-6C071650FC93}" dt="2023-01-09T16:16:05.395" v="89" actId="478"/>
          <ac:picMkLst>
            <pc:docMk/>
            <pc:sldMk cId="604278673" sldId="673"/>
            <ac:picMk id="9" creationId="{D72D002D-5B91-4938-9F3E-B57952E6D1D4}"/>
          </ac:picMkLst>
        </pc:picChg>
        <pc:picChg chg="del mod">
          <ac:chgData name="Shayan Taheri" userId="db77177fc251fe83" providerId="LiveId" clId="{CC446C15-77D2-48AC-B337-6C071650FC93}" dt="2023-01-09T16:16:07.617" v="91" actId="478"/>
          <ac:picMkLst>
            <pc:docMk/>
            <pc:sldMk cId="604278673" sldId="673"/>
            <ac:picMk id="11" creationId="{76EF3598-0466-4C94-9D85-BE68693A4BC2}"/>
          </ac:picMkLst>
        </pc:picChg>
      </pc:sldChg>
      <pc:sldChg chg="delSp modSp mod">
        <pc:chgData name="Shayan Taheri" userId="db77177fc251fe83" providerId="LiveId" clId="{CC446C15-77D2-48AC-B337-6C071650FC93}" dt="2023-01-11T07:42:18.025" v="585" actId="20577"/>
        <pc:sldMkLst>
          <pc:docMk/>
          <pc:sldMk cId="850062879" sldId="674"/>
        </pc:sldMkLst>
        <pc:spChg chg="mod">
          <ac:chgData name="Shayan Taheri" userId="db77177fc251fe83" providerId="LiveId" clId="{CC446C15-77D2-48AC-B337-6C071650FC93}" dt="2023-01-09T16:15:41.778" v="82" actId="20577"/>
          <ac:spMkLst>
            <pc:docMk/>
            <pc:sldMk cId="850062879" sldId="674"/>
            <ac:spMk id="4" creationId="{9CD17A90-9051-48BA-A2FB-F13163EFC8FE}"/>
          </ac:spMkLst>
        </pc:spChg>
        <pc:spChg chg="mod">
          <ac:chgData name="Shayan Taheri" userId="db77177fc251fe83" providerId="LiveId" clId="{CC446C15-77D2-48AC-B337-6C071650FC93}" dt="2023-01-11T07:42:18.025" v="585" actId="20577"/>
          <ac:spMkLst>
            <pc:docMk/>
            <pc:sldMk cId="850062879" sldId="674"/>
            <ac:spMk id="30723" creationId="{08800432-9E4B-4A59-84D0-64F9869B439C}"/>
          </ac:spMkLst>
        </pc:spChg>
        <pc:picChg chg="del">
          <ac:chgData name="Shayan Taheri" userId="db77177fc251fe83" providerId="LiveId" clId="{CC446C15-77D2-48AC-B337-6C071650FC93}" dt="2023-01-09T16:15:52.469" v="86" actId="478"/>
          <ac:picMkLst>
            <pc:docMk/>
            <pc:sldMk cId="850062879" sldId="674"/>
            <ac:picMk id="9" creationId="{D72D002D-5B91-4938-9F3E-B57952E6D1D4}"/>
          </ac:picMkLst>
        </pc:picChg>
        <pc:picChg chg="del">
          <ac:chgData name="Shayan Taheri" userId="db77177fc251fe83" providerId="LiveId" clId="{CC446C15-77D2-48AC-B337-6C071650FC93}" dt="2023-01-09T16:15:50.781" v="85" actId="478"/>
          <ac:picMkLst>
            <pc:docMk/>
            <pc:sldMk cId="850062879" sldId="674"/>
            <ac:picMk id="11" creationId="{76EF3598-0466-4C94-9D85-BE68693A4BC2}"/>
          </ac:picMkLst>
        </pc:picChg>
      </pc:sldChg>
      <pc:sldChg chg="modSp mod">
        <pc:chgData name="Shayan Taheri" userId="db77177fc251fe83" providerId="LiveId" clId="{CC446C15-77D2-48AC-B337-6C071650FC93}" dt="2023-01-09T18:01:54.567" v="501" actId="207"/>
        <pc:sldMkLst>
          <pc:docMk/>
          <pc:sldMk cId="2487765526" sldId="675"/>
        </pc:sldMkLst>
        <pc:spChg chg="mod">
          <ac:chgData name="Shayan Taheri" userId="db77177fc251fe83" providerId="LiveId" clId="{CC446C15-77D2-48AC-B337-6C071650FC93}" dt="2023-01-09T16:17:11.238" v="94"/>
          <ac:spMkLst>
            <pc:docMk/>
            <pc:sldMk cId="2487765526" sldId="675"/>
            <ac:spMk id="4" creationId="{9CD17A90-9051-48BA-A2FB-F13163EFC8FE}"/>
          </ac:spMkLst>
        </pc:spChg>
        <pc:spChg chg="mod">
          <ac:chgData name="Shayan Taheri" userId="db77177fc251fe83" providerId="LiveId" clId="{CC446C15-77D2-48AC-B337-6C071650FC93}" dt="2023-01-09T18:01:54.567" v="501" actId="207"/>
          <ac:spMkLst>
            <pc:docMk/>
            <pc:sldMk cId="2487765526" sldId="675"/>
            <ac:spMk id="30723" creationId="{08800432-9E4B-4A59-84D0-64F9869B439C}"/>
          </ac:spMkLst>
        </pc:spChg>
      </pc:sldChg>
      <pc:sldChg chg="modSp mod">
        <pc:chgData name="Shayan Taheri" userId="db77177fc251fe83" providerId="LiveId" clId="{CC446C15-77D2-48AC-B337-6C071650FC93}" dt="2023-01-09T16:54:32.539" v="373" actId="255"/>
        <pc:sldMkLst>
          <pc:docMk/>
          <pc:sldMk cId="575437312" sldId="676"/>
        </pc:sldMkLst>
        <pc:spChg chg="mod">
          <ac:chgData name="Shayan Taheri" userId="db77177fc251fe83" providerId="LiveId" clId="{CC446C15-77D2-48AC-B337-6C071650FC93}" dt="2023-01-09T16:39:26.068" v="350" actId="20577"/>
          <ac:spMkLst>
            <pc:docMk/>
            <pc:sldMk cId="575437312" sldId="676"/>
            <ac:spMk id="4" creationId="{9CD17A90-9051-48BA-A2FB-F13163EFC8FE}"/>
          </ac:spMkLst>
        </pc:spChg>
        <pc:spChg chg="mod">
          <ac:chgData name="Shayan Taheri" userId="db77177fc251fe83" providerId="LiveId" clId="{CC446C15-77D2-48AC-B337-6C071650FC93}" dt="2023-01-09T16:54:32.539" v="373" actId="255"/>
          <ac:spMkLst>
            <pc:docMk/>
            <pc:sldMk cId="575437312" sldId="676"/>
            <ac:spMk id="30723" creationId="{08800432-9E4B-4A59-84D0-64F9869B439C}"/>
          </ac:spMkLst>
        </pc:spChg>
      </pc:sldChg>
      <pc:sldChg chg="new del">
        <pc:chgData name="Shayan Taheri" userId="db77177fc251fe83" providerId="LiveId" clId="{CC446C15-77D2-48AC-B337-6C071650FC93}" dt="2023-01-09T16:57:25.454" v="398" actId="47"/>
        <pc:sldMkLst>
          <pc:docMk/>
          <pc:sldMk cId="3108337579" sldId="677"/>
        </pc:sldMkLst>
      </pc:sldChg>
      <pc:sldChg chg="modSp mod">
        <pc:chgData name="Shayan Taheri" userId="db77177fc251fe83" providerId="LiveId" clId="{CC446C15-77D2-48AC-B337-6C071650FC93}" dt="2023-01-09T16:57:12.596" v="397" actId="20577"/>
        <pc:sldMkLst>
          <pc:docMk/>
          <pc:sldMk cId="4023403715" sldId="678"/>
        </pc:sldMkLst>
        <pc:spChg chg="mod">
          <ac:chgData name="Shayan Taheri" userId="db77177fc251fe83" providerId="LiveId" clId="{CC446C15-77D2-48AC-B337-6C071650FC93}" dt="2023-01-09T16:57:12.596" v="397" actId="20577"/>
          <ac:spMkLst>
            <pc:docMk/>
            <pc:sldMk cId="4023403715" sldId="678"/>
            <ac:spMk id="4" creationId="{9CD17A90-9051-48BA-A2FB-F13163EFC8FE}"/>
          </ac:spMkLst>
        </pc:spChg>
        <pc:spChg chg="mod">
          <ac:chgData name="Shayan Taheri" userId="db77177fc251fe83" providerId="LiveId" clId="{CC446C15-77D2-48AC-B337-6C071650FC93}" dt="2023-01-09T16:57:03.885" v="377"/>
          <ac:spMkLst>
            <pc:docMk/>
            <pc:sldMk cId="4023403715" sldId="678"/>
            <ac:spMk id="30723" creationId="{08800432-9E4B-4A59-84D0-64F9869B439C}"/>
          </ac:spMkLst>
        </pc:spChg>
      </pc:sldChg>
      <pc:sldChg chg="add del">
        <pc:chgData name="Shayan Taheri" userId="db77177fc251fe83" providerId="LiveId" clId="{CC446C15-77D2-48AC-B337-6C071650FC93}" dt="2023-01-09T16:56:42.422" v="376"/>
        <pc:sldMkLst>
          <pc:docMk/>
          <pc:sldMk cId="2135522122" sldId="679"/>
        </pc:sldMkLst>
      </pc:sldChg>
      <pc:sldChg chg="modSp mod">
        <pc:chgData name="Shayan Taheri" userId="db77177fc251fe83" providerId="LiveId" clId="{CC446C15-77D2-48AC-B337-6C071650FC93}" dt="2023-01-09T18:08:56.176" v="547" actId="20577"/>
        <pc:sldMkLst>
          <pc:docMk/>
          <pc:sldMk cId="2241090662" sldId="679"/>
        </pc:sldMkLst>
        <pc:spChg chg="mod">
          <ac:chgData name="Shayan Taheri" userId="db77177fc251fe83" providerId="LiveId" clId="{CC446C15-77D2-48AC-B337-6C071650FC93}" dt="2023-01-09T18:08:56.176" v="547" actId="20577"/>
          <ac:spMkLst>
            <pc:docMk/>
            <pc:sldMk cId="2241090662" sldId="679"/>
            <ac:spMk id="4" creationId="{9CD17A90-9051-48BA-A2FB-F13163EFC8FE}"/>
          </ac:spMkLst>
        </pc:spChg>
        <pc:spChg chg="mod">
          <ac:chgData name="Shayan Taheri" userId="db77177fc251fe83" providerId="LiveId" clId="{CC446C15-77D2-48AC-B337-6C071650FC93}" dt="2023-01-09T17:57:53.651" v="495" actId="255"/>
          <ac:spMkLst>
            <pc:docMk/>
            <pc:sldMk cId="2241090662" sldId="679"/>
            <ac:spMk id="30723" creationId="{08800432-9E4B-4A59-84D0-64F9869B439C}"/>
          </ac:spMkLst>
        </pc:spChg>
      </pc:sldChg>
      <pc:sldChg chg="modSp mod">
        <pc:chgData name="Shayan Taheri" userId="db77177fc251fe83" providerId="LiveId" clId="{CC446C15-77D2-48AC-B337-6C071650FC93}" dt="2023-01-11T07:42:11.837" v="583" actId="14100"/>
        <pc:sldMkLst>
          <pc:docMk/>
          <pc:sldMk cId="1322441321" sldId="680"/>
        </pc:sldMkLst>
        <pc:spChg chg="mod">
          <ac:chgData name="Shayan Taheri" userId="db77177fc251fe83" providerId="LiveId" clId="{CC446C15-77D2-48AC-B337-6C071650FC93}" dt="2023-01-09T18:02:30.821" v="504" actId="255"/>
          <ac:spMkLst>
            <pc:docMk/>
            <pc:sldMk cId="1322441321" sldId="680"/>
            <ac:spMk id="4" creationId="{9CD17A90-9051-48BA-A2FB-F13163EFC8FE}"/>
          </ac:spMkLst>
        </pc:spChg>
        <pc:spChg chg="mod">
          <ac:chgData name="Shayan Taheri" userId="db77177fc251fe83" providerId="LiveId" clId="{CC446C15-77D2-48AC-B337-6C071650FC93}" dt="2023-01-11T07:42:11.837" v="583" actId="14100"/>
          <ac:spMkLst>
            <pc:docMk/>
            <pc:sldMk cId="1322441321" sldId="680"/>
            <ac:spMk id="30723" creationId="{08800432-9E4B-4A59-84D0-64F9869B439C}"/>
          </ac:spMkLst>
        </pc:spChg>
      </pc:sldChg>
      <pc:sldChg chg="del">
        <pc:chgData name="Shayan Taheri" userId="db77177fc251fe83" providerId="LiveId" clId="{CC446C15-77D2-48AC-B337-6C071650FC93}" dt="2023-01-11T07:42:53.984" v="586"/>
        <pc:sldMkLst>
          <pc:docMk/>
          <pc:sldMk cId="691557521" sldId="681"/>
        </pc:sldMkLst>
      </pc:sldChg>
      <pc:sldChg chg="add del">
        <pc:chgData name="Shayan Taheri" userId="db77177fc251fe83" providerId="LiveId" clId="{CC446C15-77D2-48AC-B337-6C071650FC93}" dt="2023-01-11T07:42:09.121" v="582"/>
        <pc:sldMkLst>
          <pc:docMk/>
          <pc:sldMk cId="1404208608" sldId="681"/>
        </pc:sldMkLst>
      </pc:sldChg>
      <pc:sldChg chg="del">
        <pc:chgData name="Shayan Taheri" userId="db77177fc251fe83" providerId="LiveId" clId="{CC446C15-77D2-48AC-B337-6C071650FC93}" dt="2023-01-11T07:42:53.984" v="586"/>
        <pc:sldMkLst>
          <pc:docMk/>
          <pc:sldMk cId="1819300764" sldId="682"/>
        </pc:sldMkLst>
      </pc:sldChg>
      <pc:sldChg chg="del">
        <pc:chgData name="Shayan Taheri" userId="db77177fc251fe83" providerId="LiveId" clId="{CC446C15-77D2-48AC-B337-6C071650FC93}" dt="2023-01-11T07:42:53.984" v="586"/>
        <pc:sldMkLst>
          <pc:docMk/>
          <pc:sldMk cId="2304020464" sldId="683"/>
        </pc:sldMkLst>
      </pc:sldChg>
      <pc:sldChg chg="del">
        <pc:chgData name="Shayan Taheri" userId="db77177fc251fe83" providerId="LiveId" clId="{CC446C15-77D2-48AC-B337-6C071650FC93}" dt="2023-01-11T07:42:53.984" v="586"/>
        <pc:sldMkLst>
          <pc:docMk/>
          <pc:sldMk cId="2067667913" sldId="684"/>
        </pc:sldMkLst>
      </pc:sldChg>
      <pc:sldChg chg="del">
        <pc:chgData name="Shayan Taheri" userId="db77177fc251fe83" providerId="LiveId" clId="{CC446C15-77D2-48AC-B337-6C071650FC93}" dt="2023-01-11T07:42:53.984" v="586"/>
        <pc:sldMkLst>
          <pc:docMk/>
          <pc:sldMk cId="2150952444" sldId="685"/>
        </pc:sldMkLst>
      </pc:sldChg>
      <pc:sldChg chg="del">
        <pc:chgData name="Shayan Taheri" userId="db77177fc251fe83" providerId="LiveId" clId="{CC446C15-77D2-48AC-B337-6C071650FC93}" dt="2023-01-11T07:42:53.984" v="586"/>
        <pc:sldMkLst>
          <pc:docMk/>
          <pc:sldMk cId="1954958301" sldId="686"/>
        </pc:sldMkLst>
      </pc:sldChg>
      <pc:sldChg chg="del">
        <pc:chgData name="Shayan Taheri" userId="db77177fc251fe83" providerId="LiveId" clId="{CC446C15-77D2-48AC-B337-6C071650FC93}" dt="2023-01-11T07:42:53.984" v="586"/>
        <pc:sldMkLst>
          <pc:docMk/>
          <pc:sldMk cId="661366290" sldId="687"/>
        </pc:sldMkLst>
      </pc:sldChg>
      <pc:sldChg chg="del">
        <pc:chgData name="Shayan Taheri" userId="db77177fc251fe83" providerId="LiveId" clId="{CC446C15-77D2-48AC-B337-6C071650FC93}" dt="2023-01-11T07:42:53.984" v="586"/>
        <pc:sldMkLst>
          <pc:docMk/>
          <pc:sldMk cId="2441607617" sldId="688"/>
        </pc:sldMkLst>
      </pc:sldChg>
      <pc:sldChg chg="del">
        <pc:chgData name="Shayan Taheri" userId="db77177fc251fe83" providerId="LiveId" clId="{CC446C15-77D2-48AC-B337-6C071650FC93}" dt="2023-01-11T07:42:53.984" v="586"/>
        <pc:sldMkLst>
          <pc:docMk/>
          <pc:sldMk cId="7825372" sldId="689"/>
        </pc:sldMkLst>
      </pc:sldChg>
    </pc:docChg>
  </pc:docChgLst>
  <pc:docChgLst>
    <pc:chgData name="Shayan Taheri" userId="db77177fc251fe83" providerId="LiveId" clId="{DE72B83F-2CA6-4064-AF77-ED780FDA23F4}"/>
    <pc:docChg chg="undo custSel addSld delSld modSld">
      <pc:chgData name="Shayan Taheri" userId="db77177fc251fe83" providerId="LiveId" clId="{DE72B83F-2CA6-4064-AF77-ED780FDA23F4}" dt="2023-02-20T17:26:18.321" v="937" actId="207"/>
      <pc:docMkLst>
        <pc:docMk/>
      </pc:docMkLst>
      <pc:sldChg chg="modSp mod">
        <pc:chgData name="Shayan Taheri" userId="db77177fc251fe83" providerId="LiveId" clId="{DE72B83F-2CA6-4064-AF77-ED780FDA23F4}" dt="2023-02-13T17:12:37.830" v="4" actId="20577"/>
        <pc:sldMkLst>
          <pc:docMk/>
          <pc:sldMk cId="0" sldId="305"/>
        </pc:sldMkLst>
        <pc:spChg chg="mod">
          <ac:chgData name="Shayan Taheri" userId="db77177fc251fe83" providerId="LiveId" clId="{DE72B83F-2CA6-4064-AF77-ED780FDA23F4}" dt="2023-02-13T17:12:37.830" v="4" actId="20577"/>
          <ac:spMkLst>
            <pc:docMk/>
            <pc:sldMk cId="0" sldId="305"/>
            <ac:spMk id="6" creationId="{E2903AA9-EC43-4D42-A1A1-249DDE66626F}"/>
          </ac:spMkLst>
        </pc:spChg>
      </pc:sldChg>
      <pc:sldChg chg="modSp mod">
        <pc:chgData name="Shayan Taheri" userId="db77177fc251fe83" providerId="LiveId" clId="{DE72B83F-2CA6-4064-AF77-ED780FDA23F4}" dt="2023-02-20T01:49:10.663" v="280" actId="20577"/>
        <pc:sldMkLst>
          <pc:docMk/>
          <pc:sldMk cId="2743048460" sldId="689"/>
        </pc:sldMkLst>
        <pc:spChg chg="mod">
          <ac:chgData name="Shayan Taheri" userId="db77177fc251fe83" providerId="LiveId" clId="{DE72B83F-2CA6-4064-AF77-ED780FDA23F4}" dt="2023-02-20T01:49:10.663" v="280" actId="20577"/>
          <ac:spMkLst>
            <pc:docMk/>
            <pc:sldMk cId="2743048460" sldId="689"/>
            <ac:spMk id="5" creationId="{9E3A27C1-FA73-4AEB-823E-EE766BBE06CA}"/>
          </ac:spMkLst>
        </pc:spChg>
      </pc:sldChg>
      <pc:sldChg chg="modSp mod">
        <pc:chgData name="Shayan Taheri" userId="db77177fc251fe83" providerId="LiveId" clId="{DE72B83F-2CA6-4064-AF77-ED780FDA23F4}" dt="2023-02-20T02:24:33.016" v="382" actId="115"/>
        <pc:sldMkLst>
          <pc:docMk/>
          <pc:sldMk cId="2502229297" sldId="715"/>
        </pc:sldMkLst>
        <pc:spChg chg="mod">
          <ac:chgData name="Shayan Taheri" userId="db77177fc251fe83" providerId="LiveId" clId="{DE72B83F-2CA6-4064-AF77-ED780FDA23F4}" dt="2023-02-20T02:24:33.016" v="382" actId="115"/>
          <ac:spMkLst>
            <pc:docMk/>
            <pc:sldMk cId="2502229297" sldId="715"/>
            <ac:spMk id="5" creationId="{A9D384C0-E421-4382-9803-E02C71D3A8BE}"/>
          </ac:spMkLst>
        </pc:spChg>
        <pc:spChg chg="mod">
          <ac:chgData name="Shayan Taheri" userId="db77177fc251fe83" providerId="LiveId" clId="{DE72B83F-2CA6-4064-AF77-ED780FDA23F4}" dt="2023-02-13T17:12:46.979" v="6" actId="20577"/>
          <ac:spMkLst>
            <pc:docMk/>
            <pc:sldMk cId="2502229297" sldId="715"/>
            <ac:spMk id="6" creationId="{A937AE5F-AFBC-4605-A65D-33B0009384F4}"/>
          </ac:spMkLst>
        </pc:spChg>
      </pc:sldChg>
      <pc:sldChg chg="modSp mod">
        <pc:chgData name="Shayan Taheri" userId="db77177fc251fe83" providerId="LiveId" clId="{DE72B83F-2CA6-4064-AF77-ED780FDA23F4}" dt="2023-02-20T02:31:04.810" v="403" actId="115"/>
        <pc:sldMkLst>
          <pc:docMk/>
          <pc:sldMk cId="1331079858" sldId="716"/>
        </pc:sldMkLst>
        <pc:spChg chg="mod">
          <ac:chgData name="Shayan Taheri" userId="db77177fc251fe83" providerId="LiveId" clId="{DE72B83F-2CA6-4064-AF77-ED780FDA23F4}" dt="2023-02-20T02:31:04.810" v="403" actId="115"/>
          <ac:spMkLst>
            <pc:docMk/>
            <pc:sldMk cId="1331079858" sldId="716"/>
            <ac:spMk id="5" creationId="{A9D384C0-E421-4382-9803-E02C71D3A8BE}"/>
          </ac:spMkLst>
        </pc:spChg>
        <pc:spChg chg="mod">
          <ac:chgData name="Shayan Taheri" userId="db77177fc251fe83" providerId="LiveId" clId="{DE72B83F-2CA6-4064-AF77-ED780FDA23F4}" dt="2023-02-13T17:33:44.990" v="35"/>
          <ac:spMkLst>
            <pc:docMk/>
            <pc:sldMk cId="1331079858" sldId="716"/>
            <ac:spMk id="6" creationId="{A937AE5F-AFBC-4605-A65D-33B0009384F4}"/>
          </ac:spMkLst>
        </pc:spChg>
      </pc:sldChg>
      <pc:sldChg chg="modSp mod">
        <pc:chgData name="Shayan Taheri" userId="db77177fc251fe83" providerId="LiveId" clId="{DE72B83F-2CA6-4064-AF77-ED780FDA23F4}" dt="2023-02-20T02:36:45.396" v="458" actId="115"/>
        <pc:sldMkLst>
          <pc:docMk/>
          <pc:sldMk cId="581615417" sldId="717"/>
        </pc:sldMkLst>
        <pc:spChg chg="mod">
          <ac:chgData name="Shayan Taheri" userId="db77177fc251fe83" providerId="LiveId" clId="{DE72B83F-2CA6-4064-AF77-ED780FDA23F4}" dt="2023-02-20T02:36:45.396" v="458" actId="115"/>
          <ac:spMkLst>
            <pc:docMk/>
            <pc:sldMk cId="581615417" sldId="717"/>
            <ac:spMk id="5" creationId="{A9D384C0-E421-4382-9803-E02C71D3A8BE}"/>
          </ac:spMkLst>
        </pc:spChg>
        <pc:spChg chg="mod">
          <ac:chgData name="Shayan Taheri" userId="db77177fc251fe83" providerId="LiveId" clId="{DE72B83F-2CA6-4064-AF77-ED780FDA23F4}" dt="2023-02-13T17:48:53.961" v="45" actId="20577"/>
          <ac:spMkLst>
            <pc:docMk/>
            <pc:sldMk cId="581615417" sldId="717"/>
            <ac:spMk id="6" creationId="{A937AE5F-AFBC-4605-A65D-33B0009384F4}"/>
          </ac:spMkLst>
        </pc:spChg>
      </pc:sldChg>
      <pc:sldChg chg="modSp mod">
        <pc:chgData name="Shayan Taheri" userId="db77177fc251fe83" providerId="LiveId" clId="{DE72B83F-2CA6-4064-AF77-ED780FDA23F4}" dt="2023-02-20T15:18:35.382" v="484" actId="20577"/>
        <pc:sldMkLst>
          <pc:docMk/>
          <pc:sldMk cId="3157559460" sldId="718"/>
        </pc:sldMkLst>
        <pc:spChg chg="mod">
          <ac:chgData name="Shayan Taheri" userId="db77177fc251fe83" providerId="LiveId" clId="{DE72B83F-2CA6-4064-AF77-ED780FDA23F4}" dt="2023-02-20T15:18:35.382" v="484" actId="20577"/>
          <ac:spMkLst>
            <pc:docMk/>
            <pc:sldMk cId="3157559460" sldId="718"/>
            <ac:spMk id="5" creationId="{A9D384C0-E421-4382-9803-E02C71D3A8BE}"/>
          </ac:spMkLst>
        </pc:spChg>
        <pc:spChg chg="mod">
          <ac:chgData name="Shayan Taheri" userId="db77177fc251fe83" providerId="LiveId" clId="{DE72B83F-2CA6-4064-AF77-ED780FDA23F4}" dt="2023-02-13T17:49:26.683" v="47"/>
          <ac:spMkLst>
            <pc:docMk/>
            <pc:sldMk cId="3157559460" sldId="718"/>
            <ac:spMk id="6" creationId="{A937AE5F-AFBC-4605-A65D-33B0009384F4}"/>
          </ac:spMkLst>
        </pc:spChg>
      </pc:sldChg>
      <pc:sldChg chg="modSp mod">
        <pc:chgData name="Shayan Taheri" userId="db77177fc251fe83" providerId="LiveId" clId="{DE72B83F-2CA6-4064-AF77-ED780FDA23F4}" dt="2023-02-20T15:22:31.021" v="500" actId="115"/>
        <pc:sldMkLst>
          <pc:docMk/>
          <pc:sldMk cId="31462082" sldId="719"/>
        </pc:sldMkLst>
        <pc:spChg chg="mod">
          <ac:chgData name="Shayan Taheri" userId="db77177fc251fe83" providerId="LiveId" clId="{DE72B83F-2CA6-4064-AF77-ED780FDA23F4}" dt="2023-02-20T15:22:31.021" v="500" actId="115"/>
          <ac:spMkLst>
            <pc:docMk/>
            <pc:sldMk cId="31462082" sldId="719"/>
            <ac:spMk id="5" creationId="{A9D384C0-E421-4382-9803-E02C71D3A8BE}"/>
          </ac:spMkLst>
        </pc:spChg>
        <pc:spChg chg="mod">
          <ac:chgData name="Shayan Taheri" userId="db77177fc251fe83" providerId="LiveId" clId="{DE72B83F-2CA6-4064-AF77-ED780FDA23F4}" dt="2023-02-13T17:55:42.467" v="60" actId="20577"/>
          <ac:spMkLst>
            <pc:docMk/>
            <pc:sldMk cId="31462082" sldId="719"/>
            <ac:spMk id="6" creationId="{A937AE5F-AFBC-4605-A65D-33B0009384F4}"/>
          </ac:spMkLst>
        </pc:spChg>
      </pc:sldChg>
      <pc:sldChg chg="del">
        <pc:chgData name="Shayan Taheri" userId="db77177fc251fe83" providerId="LiveId" clId="{DE72B83F-2CA6-4064-AF77-ED780FDA23F4}" dt="2023-02-20T15:18:20.353" v="479" actId="47"/>
        <pc:sldMkLst>
          <pc:docMk/>
          <pc:sldMk cId="937730349" sldId="720"/>
        </pc:sldMkLst>
      </pc:sldChg>
      <pc:sldChg chg="modSp mod">
        <pc:chgData name="Shayan Taheri" userId="db77177fc251fe83" providerId="LiveId" clId="{DE72B83F-2CA6-4064-AF77-ED780FDA23F4}" dt="2023-02-20T15:43:52.846" v="541" actId="115"/>
        <pc:sldMkLst>
          <pc:docMk/>
          <pc:sldMk cId="2334998184" sldId="721"/>
        </pc:sldMkLst>
        <pc:spChg chg="mod">
          <ac:chgData name="Shayan Taheri" userId="db77177fc251fe83" providerId="LiveId" clId="{DE72B83F-2CA6-4064-AF77-ED780FDA23F4}" dt="2023-02-20T15:43:52.846" v="541" actId="115"/>
          <ac:spMkLst>
            <pc:docMk/>
            <pc:sldMk cId="2334998184" sldId="721"/>
            <ac:spMk id="5" creationId="{A9D384C0-E421-4382-9803-E02C71D3A8BE}"/>
          </ac:spMkLst>
        </pc:spChg>
        <pc:spChg chg="mod">
          <ac:chgData name="Shayan Taheri" userId="db77177fc251fe83" providerId="LiveId" clId="{DE72B83F-2CA6-4064-AF77-ED780FDA23F4}" dt="2023-02-13T17:59:11.451" v="62"/>
          <ac:spMkLst>
            <pc:docMk/>
            <pc:sldMk cId="2334998184" sldId="721"/>
            <ac:spMk id="6" creationId="{A937AE5F-AFBC-4605-A65D-33B0009384F4}"/>
          </ac:spMkLst>
        </pc:spChg>
      </pc:sldChg>
      <pc:sldChg chg="addSp modSp mod">
        <pc:chgData name="Shayan Taheri" userId="db77177fc251fe83" providerId="LiveId" clId="{DE72B83F-2CA6-4064-AF77-ED780FDA23F4}" dt="2023-02-20T15:45:28.375" v="561" actId="20577"/>
        <pc:sldMkLst>
          <pc:docMk/>
          <pc:sldMk cId="3330272916" sldId="722"/>
        </pc:sldMkLst>
        <pc:spChg chg="mod">
          <ac:chgData name="Shayan Taheri" userId="db77177fc251fe83" providerId="LiveId" clId="{DE72B83F-2CA6-4064-AF77-ED780FDA23F4}" dt="2023-02-20T15:45:28.375" v="561" actId="20577"/>
          <ac:spMkLst>
            <pc:docMk/>
            <pc:sldMk cId="3330272916" sldId="722"/>
            <ac:spMk id="5" creationId="{A9D384C0-E421-4382-9803-E02C71D3A8BE}"/>
          </ac:spMkLst>
        </pc:spChg>
        <pc:spChg chg="mod">
          <ac:chgData name="Shayan Taheri" userId="db77177fc251fe83" providerId="LiveId" clId="{DE72B83F-2CA6-4064-AF77-ED780FDA23F4}" dt="2023-02-13T18:04:57.680" v="72" actId="20577"/>
          <ac:spMkLst>
            <pc:docMk/>
            <pc:sldMk cId="3330272916" sldId="722"/>
            <ac:spMk id="6" creationId="{A937AE5F-AFBC-4605-A65D-33B0009384F4}"/>
          </ac:spMkLst>
        </pc:spChg>
        <pc:spChg chg="add mod">
          <ac:chgData name="Shayan Taheri" userId="db77177fc251fe83" providerId="LiveId" clId="{DE72B83F-2CA6-4064-AF77-ED780FDA23F4}" dt="2023-02-13T18:11:12.993" v="169" actId="571"/>
          <ac:spMkLst>
            <pc:docMk/>
            <pc:sldMk cId="3330272916" sldId="722"/>
            <ac:spMk id="7" creationId="{D4F8F2BF-FEFC-4A67-8BCE-F6D0B7E7A6C1}"/>
          </ac:spMkLst>
        </pc:spChg>
      </pc:sldChg>
      <pc:sldChg chg="del">
        <pc:chgData name="Shayan Taheri" userId="db77177fc251fe83" providerId="LiveId" clId="{DE72B83F-2CA6-4064-AF77-ED780FDA23F4}" dt="2023-02-13T17:13:51.883" v="28" actId="47"/>
        <pc:sldMkLst>
          <pc:docMk/>
          <pc:sldMk cId="3428400115" sldId="723"/>
        </pc:sldMkLst>
      </pc:sldChg>
      <pc:sldChg chg="addSp delSp modSp mod">
        <pc:chgData name="Shayan Taheri" userId="db77177fc251fe83" providerId="LiveId" clId="{DE72B83F-2CA6-4064-AF77-ED780FDA23F4}" dt="2023-02-13T18:10:29.791" v="164" actId="1036"/>
        <pc:sldMkLst>
          <pc:docMk/>
          <pc:sldMk cId="3918710811" sldId="723"/>
        </pc:sldMkLst>
        <pc:spChg chg="del">
          <ac:chgData name="Shayan Taheri" userId="db77177fc251fe83" providerId="LiveId" clId="{DE72B83F-2CA6-4064-AF77-ED780FDA23F4}" dt="2023-02-13T18:07:08.759" v="78" actId="478"/>
          <ac:spMkLst>
            <pc:docMk/>
            <pc:sldMk cId="3918710811" sldId="723"/>
            <ac:spMk id="5" creationId="{A9D384C0-E421-4382-9803-E02C71D3A8BE}"/>
          </ac:spMkLst>
        </pc:spChg>
        <pc:spChg chg="add mod">
          <ac:chgData name="Shayan Taheri" userId="db77177fc251fe83" providerId="LiveId" clId="{DE72B83F-2CA6-4064-AF77-ED780FDA23F4}" dt="2023-02-13T18:09:33.234" v="140" actId="1036"/>
          <ac:spMkLst>
            <pc:docMk/>
            <pc:sldMk cId="3918710811" sldId="723"/>
            <ac:spMk id="10" creationId="{BE7D2381-FBC7-4CE9-95A7-AE0ED2C99206}"/>
          </ac:spMkLst>
        </pc:spChg>
        <pc:spChg chg="add mod">
          <ac:chgData name="Shayan Taheri" userId="db77177fc251fe83" providerId="LiveId" clId="{DE72B83F-2CA6-4064-AF77-ED780FDA23F4}" dt="2023-02-13T18:10:19.512" v="161" actId="1035"/>
          <ac:spMkLst>
            <pc:docMk/>
            <pc:sldMk cId="3918710811" sldId="723"/>
            <ac:spMk id="12" creationId="{C13923E0-ECFA-45E4-B1CE-C5E9418DB691}"/>
          </ac:spMkLst>
        </pc:spChg>
        <pc:spChg chg="add mod">
          <ac:chgData name="Shayan Taheri" userId="db77177fc251fe83" providerId="LiveId" clId="{DE72B83F-2CA6-4064-AF77-ED780FDA23F4}" dt="2023-02-13T18:10:26.493" v="163" actId="571"/>
          <ac:spMkLst>
            <pc:docMk/>
            <pc:sldMk cId="3918710811" sldId="723"/>
            <ac:spMk id="14" creationId="{9B896EAC-62BB-4495-AA25-6AAD934573D6}"/>
          </ac:spMkLst>
        </pc:spChg>
        <pc:picChg chg="add mod">
          <ac:chgData name="Shayan Taheri" userId="db77177fc251fe83" providerId="LiveId" clId="{DE72B83F-2CA6-4064-AF77-ED780FDA23F4}" dt="2023-02-13T18:08:56.181" v="131" actId="1076"/>
          <ac:picMkLst>
            <pc:docMk/>
            <pc:sldMk cId="3918710811" sldId="723"/>
            <ac:picMk id="3" creationId="{5FFF6B8C-106F-4F0F-92AB-2B4E1F37FD52}"/>
          </ac:picMkLst>
        </pc:picChg>
        <pc:picChg chg="add mod">
          <ac:chgData name="Shayan Taheri" userId="db77177fc251fe83" providerId="LiveId" clId="{DE72B83F-2CA6-4064-AF77-ED780FDA23F4}" dt="2023-02-13T18:10:29.791" v="164" actId="1036"/>
          <ac:picMkLst>
            <pc:docMk/>
            <pc:sldMk cId="3918710811" sldId="723"/>
            <ac:picMk id="8" creationId="{718CF312-6F37-43BF-A8FB-0443007569AC}"/>
          </ac:picMkLst>
        </pc:picChg>
        <pc:picChg chg="add mod">
          <ac:chgData name="Shayan Taheri" userId="db77177fc251fe83" providerId="LiveId" clId="{DE72B83F-2CA6-4064-AF77-ED780FDA23F4}" dt="2023-02-13T18:10:26.493" v="163" actId="571"/>
          <ac:picMkLst>
            <pc:docMk/>
            <pc:sldMk cId="3918710811" sldId="723"/>
            <ac:picMk id="13" creationId="{F2E2C7F1-6D70-4D7F-A14B-5B95E125CF47}"/>
          </ac:picMkLst>
        </pc:picChg>
      </pc:sldChg>
      <pc:sldChg chg="addSp delSp modSp mod">
        <pc:chgData name="Shayan Taheri" userId="db77177fc251fe83" providerId="LiveId" clId="{DE72B83F-2CA6-4064-AF77-ED780FDA23F4}" dt="2023-02-20T16:44:00.665" v="686" actId="20577"/>
        <pc:sldMkLst>
          <pc:docMk/>
          <pc:sldMk cId="1145660945" sldId="724"/>
        </pc:sldMkLst>
        <pc:spChg chg="mod">
          <ac:chgData name="Shayan Taheri" userId="db77177fc251fe83" providerId="LiveId" clId="{DE72B83F-2CA6-4064-AF77-ED780FDA23F4}" dt="2023-02-13T18:11:00.872" v="165"/>
          <ac:spMkLst>
            <pc:docMk/>
            <pc:sldMk cId="1145660945" sldId="724"/>
            <ac:spMk id="6" creationId="{A937AE5F-AFBC-4605-A65D-33B0009384F4}"/>
          </ac:spMkLst>
        </pc:spChg>
        <pc:spChg chg="add mod">
          <ac:chgData name="Shayan Taheri" userId="db77177fc251fe83" providerId="LiveId" clId="{DE72B83F-2CA6-4064-AF77-ED780FDA23F4}" dt="2023-02-20T16:44:00.665" v="686" actId="20577"/>
          <ac:spMkLst>
            <pc:docMk/>
            <pc:sldMk cId="1145660945" sldId="724"/>
            <ac:spMk id="9" creationId="{82F70BFA-C172-4F4D-9E2C-B988D27095EB}"/>
          </ac:spMkLst>
        </pc:spChg>
        <pc:spChg chg="del">
          <ac:chgData name="Shayan Taheri" userId="db77177fc251fe83" providerId="LiveId" clId="{DE72B83F-2CA6-4064-AF77-ED780FDA23F4}" dt="2023-02-13T18:11:07.456" v="167" actId="478"/>
          <ac:spMkLst>
            <pc:docMk/>
            <pc:sldMk cId="1145660945" sldId="724"/>
            <ac:spMk id="10" creationId="{BE7D2381-FBC7-4CE9-95A7-AE0ED2C99206}"/>
          </ac:spMkLst>
        </pc:spChg>
        <pc:spChg chg="del">
          <ac:chgData name="Shayan Taheri" userId="db77177fc251fe83" providerId="LiveId" clId="{DE72B83F-2CA6-4064-AF77-ED780FDA23F4}" dt="2023-02-13T18:11:07.456" v="167" actId="478"/>
          <ac:spMkLst>
            <pc:docMk/>
            <pc:sldMk cId="1145660945" sldId="724"/>
            <ac:spMk id="12" creationId="{C13923E0-ECFA-45E4-B1CE-C5E9418DB691}"/>
          </ac:spMkLst>
        </pc:spChg>
        <pc:picChg chg="del">
          <ac:chgData name="Shayan Taheri" userId="db77177fc251fe83" providerId="LiveId" clId="{DE72B83F-2CA6-4064-AF77-ED780FDA23F4}" dt="2023-02-13T18:11:02.387" v="166" actId="478"/>
          <ac:picMkLst>
            <pc:docMk/>
            <pc:sldMk cId="1145660945" sldId="724"/>
            <ac:picMk id="3" creationId="{5FFF6B8C-106F-4F0F-92AB-2B4E1F37FD52}"/>
          </ac:picMkLst>
        </pc:picChg>
        <pc:picChg chg="del">
          <ac:chgData name="Shayan Taheri" userId="db77177fc251fe83" providerId="LiveId" clId="{DE72B83F-2CA6-4064-AF77-ED780FDA23F4}" dt="2023-02-13T18:11:07.456" v="167" actId="478"/>
          <ac:picMkLst>
            <pc:docMk/>
            <pc:sldMk cId="1145660945" sldId="724"/>
            <ac:picMk id="8" creationId="{718CF312-6F37-43BF-A8FB-0443007569AC}"/>
          </ac:picMkLst>
        </pc:picChg>
      </pc:sldChg>
      <pc:sldChg chg="del">
        <pc:chgData name="Shayan Taheri" userId="db77177fc251fe83" providerId="LiveId" clId="{DE72B83F-2CA6-4064-AF77-ED780FDA23F4}" dt="2023-02-13T17:13:12.660" v="18" actId="47"/>
        <pc:sldMkLst>
          <pc:docMk/>
          <pc:sldMk cId="2404362782" sldId="724"/>
        </pc:sldMkLst>
      </pc:sldChg>
      <pc:sldChg chg="addSp delSp modSp mod">
        <pc:chgData name="Shayan Taheri" userId="db77177fc251fe83" providerId="LiveId" clId="{DE72B83F-2CA6-4064-AF77-ED780FDA23F4}" dt="2023-02-20T16:44:20.100" v="689"/>
        <pc:sldMkLst>
          <pc:docMk/>
          <pc:sldMk cId="105804881" sldId="725"/>
        </pc:sldMkLst>
        <pc:spChg chg="mod">
          <ac:chgData name="Shayan Taheri" userId="db77177fc251fe83" providerId="LiveId" clId="{DE72B83F-2CA6-4064-AF77-ED780FDA23F4}" dt="2023-02-15T17:49:21.060" v="216" actId="20577"/>
          <ac:spMkLst>
            <pc:docMk/>
            <pc:sldMk cId="105804881" sldId="725"/>
            <ac:spMk id="6" creationId="{A937AE5F-AFBC-4605-A65D-33B0009384F4}"/>
          </ac:spMkLst>
        </pc:spChg>
        <pc:spChg chg="add del">
          <ac:chgData name="Shayan Taheri" userId="db77177fc251fe83" providerId="LiveId" clId="{DE72B83F-2CA6-4064-AF77-ED780FDA23F4}" dt="2023-02-15T17:34:23.477" v="190" actId="22"/>
          <ac:spMkLst>
            <pc:docMk/>
            <pc:sldMk cId="105804881" sldId="725"/>
            <ac:spMk id="7" creationId="{0640E6E9-63F6-4239-8F8A-8C8754BA8030}"/>
          </ac:spMkLst>
        </pc:spChg>
        <pc:spChg chg="mod">
          <ac:chgData name="Shayan Taheri" userId="db77177fc251fe83" providerId="LiveId" clId="{DE72B83F-2CA6-4064-AF77-ED780FDA23F4}" dt="2023-02-20T16:44:20.100" v="689"/>
          <ac:spMkLst>
            <pc:docMk/>
            <pc:sldMk cId="105804881" sldId="725"/>
            <ac:spMk id="9" creationId="{82F70BFA-C172-4F4D-9E2C-B988D27095EB}"/>
          </ac:spMkLst>
        </pc:spChg>
      </pc:sldChg>
      <pc:sldChg chg="del">
        <pc:chgData name="Shayan Taheri" userId="db77177fc251fe83" providerId="LiveId" clId="{DE72B83F-2CA6-4064-AF77-ED780FDA23F4}" dt="2023-02-13T17:13:04.188" v="13" actId="47"/>
        <pc:sldMkLst>
          <pc:docMk/>
          <pc:sldMk cId="2475206961" sldId="725"/>
        </pc:sldMkLst>
      </pc:sldChg>
      <pc:sldChg chg="add del">
        <pc:chgData name="Shayan Taheri" userId="db77177fc251fe83" providerId="LiveId" clId="{DE72B83F-2CA6-4064-AF77-ED780FDA23F4}" dt="2023-02-15T17:34:11.601" v="188"/>
        <pc:sldMkLst>
          <pc:docMk/>
          <pc:sldMk cId="1067534653" sldId="726"/>
        </pc:sldMkLst>
      </pc:sldChg>
      <pc:sldChg chg="del">
        <pc:chgData name="Shayan Taheri" userId="db77177fc251fe83" providerId="LiveId" clId="{DE72B83F-2CA6-4064-AF77-ED780FDA23F4}" dt="2023-02-13T17:13:04.992" v="14" actId="47"/>
        <pc:sldMkLst>
          <pc:docMk/>
          <pc:sldMk cId="2012890202" sldId="726"/>
        </pc:sldMkLst>
      </pc:sldChg>
      <pc:sldChg chg="modSp mod">
        <pc:chgData name="Shayan Taheri" userId="db77177fc251fe83" providerId="LiveId" clId="{DE72B83F-2CA6-4064-AF77-ED780FDA23F4}" dt="2023-02-20T16:45:53.074" v="702" actId="115"/>
        <pc:sldMkLst>
          <pc:docMk/>
          <pc:sldMk cId="3011763094" sldId="726"/>
        </pc:sldMkLst>
        <pc:spChg chg="mod">
          <ac:chgData name="Shayan Taheri" userId="db77177fc251fe83" providerId="LiveId" clId="{DE72B83F-2CA6-4064-AF77-ED780FDA23F4}" dt="2023-02-15T17:49:25.637" v="218" actId="20577"/>
          <ac:spMkLst>
            <pc:docMk/>
            <pc:sldMk cId="3011763094" sldId="726"/>
            <ac:spMk id="6" creationId="{A937AE5F-AFBC-4605-A65D-33B0009384F4}"/>
          </ac:spMkLst>
        </pc:spChg>
        <pc:spChg chg="mod">
          <ac:chgData name="Shayan Taheri" userId="db77177fc251fe83" providerId="LiveId" clId="{DE72B83F-2CA6-4064-AF77-ED780FDA23F4}" dt="2023-02-20T16:45:53.074" v="702" actId="115"/>
          <ac:spMkLst>
            <pc:docMk/>
            <pc:sldMk cId="3011763094" sldId="726"/>
            <ac:spMk id="9" creationId="{82F70BFA-C172-4F4D-9E2C-B988D27095EB}"/>
          </ac:spMkLst>
        </pc:spChg>
      </pc:sldChg>
      <pc:sldChg chg="addSp delSp modSp mod">
        <pc:chgData name="Shayan Taheri" userId="db77177fc251fe83" providerId="LiveId" clId="{DE72B83F-2CA6-4064-AF77-ED780FDA23F4}" dt="2023-02-20T16:48:08.539" v="737" actId="1076"/>
        <pc:sldMkLst>
          <pc:docMk/>
          <pc:sldMk cId="1014111412" sldId="727"/>
        </pc:sldMkLst>
        <pc:spChg chg="add mod">
          <ac:chgData name="Shayan Taheri" userId="db77177fc251fe83" providerId="LiveId" clId="{DE72B83F-2CA6-4064-AF77-ED780FDA23F4}" dt="2023-02-20T16:48:08.539" v="737" actId="1076"/>
          <ac:spMkLst>
            <pc:docMk/>
            <pc:sldMk cId="1014111412" sldId="727"/>
            <ac:spMk id="8" creationId="{CE2A2EDC-0E0C-4610-860A-EE90554C44F4}"/>
          </ac:spMkLst>
        </pc:spChg>
        <pc:spChg chg="del">
          <ac:chgData name="Shayan Taheri" userId="db77177fc251fe83" providerId="LiveId" clId="{DE72B83F-2CA6-4064-AF77-ED780FDA23F4}" dt="2023-02-15T17:49:43.621" v="219" actId="478"/>
          <ac:spMkLst>
            <pc:docMk/>
            <pc:sldMk cId="1014111412" sldId="727"/>
            <ac:spMk id="9" creationId="{82F70BFA-C172-4F4D-9E2C-B988D27095EB}"/>
          </ac:spMkLst>
        </pc:spChg>
        <pc:spChg chg="add mod">
          <ac:chgData name="Shayan Taheri" userId="db77177fc251fe83" providerId="LiveId" clId="{DE72B83F-2CA6-4064-AF77-ED780FDA23F4}" dt="2023-02-20T16:47:18.745" v="733" actId="1076"/>
          <ac:spMkLst>
            <pc:docMk/>
            <pc:sldMk cId="1014111412" sldId="727"/>
            <ac:spMk id="14" creationId="{1CA08FD4-127A-4F4F-AEE1-BBB8AEBEEED3}"/>
          </ac:spMkLst>
        </pc:spChg>
        <pc:spChg chg="add mod">
          <ac:chgData name="Shayan Taheri" userId="db77177fc251fe83" providerId="LiveId" clId="{DE72B83F-2CA6-4064-AF77-ED780FDA23F4}" dt="2023-02-20T16:47:43.175" v="734" actId="1076"/>
          <ac:spMkLst>
            <pc:docMk/>
            <pc:sldMk cId="1014111412" sldId="727"/>
            <ac:spMk id="18" creationId="{6DE14291-F1C4-4F47-8E0D-D4D653EEFA76}"/>
          </ac:spMkLst>
        </pc:spChg>
        <pc:picChg chg="add mod">
          <ac:chgData name="Shayan Taheri" userId="db77177fc251fe83" providerId="LiveId" clId="{DE72B83F-2CA6-4064-AF77-ED780FDA23F4}" dt="2023-02-20T16:47:58.624" v="736" actId="1076"/>
          <ac:picMkLst>
            <pc:docMk/>
            <pc:sldMk cId="1014111412" sldId="727"/>
            <ac:picMk id="3" creationId="{DC3FC789-0543-4BFA-B3DD-578F629B89DD}"/>
          </ac:picMkLst>
        </pc:picChg>
        <pc:picChg chg="add del mod">
          <ac:chgData name="Shayan Taheri" userId="db77177fc251fe83" providerId="LiveId" clId="{DE72B83F-2CA6-4064-AF77-ED780FDA23F4}" dt="2023-02-15T17:52:36.446" v="231" actId="478"/>
          <ac:picMkLst>
            <pc:docMk/>
            <pc:sldMk cId="1014111412" sldId="727"/>
            <ac:picMk id="10" creationId="{6491B4F3-4424-47FB-95E2-692C18A92888}"/>
          </ac:picMkLst>
        </pc:picChg>
        <pc:picChg chg="add mod">
          <ac:chgData name="Shayan Taheri" userId="db77177fc251fe83" providerId="LiveId" clId="{DE72B83F-2CA6-4064-AF77-ED780FDA23F4}" dt="2023-02-20T16:47:10.996" v="732" actId="1076"/>
          <ac:picMkLst>
            <pc:docMk/>
            <pc:sldMk cId="1014111412" sldId="727"/>
            <ac:picMk id="12" creationId="{3AEC6140-105D-42BB-BC0A-99543DBC2B20}"/>
          </ac:picMkLst>
        </pc:picChg>
        <pc:picChg chg="add mod">
          <ac:chgData name="Shayan Taheri" userId="db77177fc251fe83" providerId="LiveId" clId="{DE72B83F-2CA6-4064-AF77-ED780FDA23F4}" dt="2023-02-20T16:46:57.125" v="730" actId="1037"/>
          <ac:picMkLst>
            <pc:docMk/>
            <pc:sldMk cId="1014111412" sldId="727"/>
            <ac:picMk id="16" creationId="{3376E7E9-B931-4777-83D4-0DFC95815F45}"/>
          </ac:picMkLst>
        </pc:picChg>
      </pc:sldChg>
      <pc:sldChg chg="del">
        <pc:chgData name="Shayan Taheri" userId="db77177fc251fe83" providerId="LiveId" clId="{DE72B83F-2CA6-4064-AF77-ED780FDA23F4}" dt="2023-02-13T17:13:05.570" v="15" actId="47"/>
        <pc:sldMkLst>
          <pc:docMk/>
          <pc:sldMk cId="1074610391" sldId="727"/>
        </pc:sldMkLst>
      </pc:sldChg>
      <pc:sldChg chg="del">
        <pc:chgData name="Shayan Taheri" userId="db77177fc251fe83" providerId="LiveId" clId="{DE72B83F-2CA6-4064-AF77-ED780FDA23F4}" dt="2023-02-13T17:13:00.084" v="9" actId="47"/>
        <pc:sldMkLst>
          <pc:docMk/>
          <pc:sldMk cId="1459748614" sldId="728"/>
        </pc:sldMkLst>
      </pc:sldChg>
      <pc:sldChg chg="addSp delSp modSp mod">
        <pc:chgData name="Shayan Taheri" userId="db77177fc251fe83" providerId="LiveId" clId="{DE72B83F-2CA6-4064-AF77-ED780FDA23F4}" dt="2023-02-20T16:49:39.312" v="761" actId="1036"/>
        <pc:sldMkLst>
          <pc:docMk/>
          <pc:sldMk cId="3711203172" sldId="728"/>
        </pc:sldMkLst>
        <pc:spChg chg="del">
          <ac:chgData name="Shayan Taheri" userId="db77177fc251fe83" providerId="LiveId" clId="{DE72B83F-2CA6-4064-AF77-ED780FDA23F4}" dt="2023-02-15T17:55:24.151" v="256" actId="478"/>
          <ac:spMkLst>
            <pc:docMk/>
            <pc:sldMk cId="3711203172" sldId="728"/>
            <ac:spMk id="8" creationId="{CE2A2EDC-0E0C-4610-860A-EE90554C44F4}"/>
          </ac:spMkLst>
        </pc:spChg>
        <pc:spChg chg="add mod">
          <ac:chgData name="Shayan Taheri" userId="db77177fc251fe83" providerId="LiveId" clId="{DE72B83F-2CA6-4064-AF77-ED780FDA23F4}" dt="2023-02-20T16:49:26.862" v="760" actId="1035"/>
          <ac:spMkLst>
            <pc:docMk/>
            <pc:sldMk cId="3711203172" sldId="728"/>
            <ac:spMk id="13" creationId="{A89E58B5-8D6D-4F06-81F9-156C6AB9BAFD}"/>
          </ac:spMkLst>
        </pc:spChg>
        <pc:spChg chg="del">
          <ac:chgData name="Shayan Taheri" userId="db77177fc251fe83" providerId="LiveId" clId="{DE72B83F-2CA6-4064-AF77-ED780FDA23F4}" dt="2023-02-15T17:55:16.307" v="252" actId="478"/>
          <ac:spMkLst>
            <pc:docMk/>
            <pc:sldMk cId="3711203172" sldId="728"/>
            <ac:spMk id="14" creationId="{1CA08FD4-127A-4F4F-AEE1-BBB8AEBEEED3}"/>
          </ac:spMkLst>
        </pc:spChg>
        <pc:spChg chg="add mod">
          <ac:chgData name="Shayan Taheri" userId="db77177fc251fe83" providerId="LiveId" clId="{DE72B83F-2CA6-4064-AF77-ED780FDA23F4}" dt="2023-02-20T16:49:39.312" v="761" actId="1036"/>
          <ac:spMkLst>
            <pc:docMk/>
            <pc:sldMk cId="3711203172" sldId="728"/>
            <ac:spMk id="17" creationId="{412A5888-C947-4B30-A4BD-FFBD5B44FA17}"/>
          </ac:spMkLst>
        </pc:spChg>
        <pc:spChg chg="del">
          <ac:chgData name="Shayan Taheri" userId="db77177fc251fe83" providerId="LiveId" clId="{DE72B83F-2CA6-4064-AF77-ED780FDA23F4}" dt="2023-02-15T17:55:19.202" v="253" actId="478"/>
          <ac:spMkLst>
            <pc:docMk/>
            <pc:sldMk cId="3711203172" sldId="728"/>
            <ac:spMk id="18" creationId="{6DE14291-F1C4-4F47-8E0D-D4D653EEFA76}"/>
          </ac:spMkLst>
        </pc:spChg>
        <pc:picChg chg="del">
          <ac:chgData name="Shayan Taheri" userId="db77177fc251fe83" providerId="LiveId" clId="{DE72B83F-2CA6-4064-AF77-ED780FDA23F4}" dt="2023-02-15T17:55:20.857" v="254" actId="478"/>
          <ac:picMkLst>
            <pc:docMk/>
            <pc:sldMk cId="3711203172" sldId="728"/>
            <ac:picMk id="3" creationId="{DC3FC789-0543-4BFA-B3DD-578F629B89DD}"/>
          </ac:picMkLst>
        </pc:picChg>
        <pc:picChg chg="add mod">
          <ac:chgData name="Shayan Taheri" userId="db77177fc251fe83" providerId="LiveId" clId="{DE72B83F-2CA6-4064-AF77-ED780FDA23F4}" dt="2023-02-20T16:48:43.898" v="740" actId="1076"/>
          <ac:picMkLst>
            <pc:docMk/>
            <pc:sldMk cId="3711203172" sldId="728"/>
            <ac:picMk id="5" creationId="{C581C2BF-67B1-487A-BEEE-6A1FAC82CE05}"/>
          </ac:picMkLst>
        </pc:picChg>
        <pc:picChg chg="add mod">
          <ac:chgData name="Shayan Taheri" userId="db77177fc251fe83" providerId="LiveId" clId="{DE72B83F-2CA6-4064-AF77-ED780FDA23F4}" dt="2023-02-20T16:48:24.279" v="738" actId="1076"/>
          <ac:picMkLst>
            <pc:docMk/>
            <pc:sldMk cId="3711203172" sldId="728"/>
            <ac:picMk id="10" creationId="{F69184F9-A4C4-40A4-BBC6-53FB63B2BF0F}"/>
          </ac:picMkLst>
        </pc:picChg>
        <pc:picChg chg="del">
          <ac:chgData name="Shayan Taheri" userId="db77177fc251fe83" providerId="LiveId" clId="{DE72B83F-2CA6-4064-AF77-ED780FDA23F4}" dt="2023-02-15T17:55:13.663" v="251" actId="478"/>
          <ac:picMkLst>
            <pc:docMk/>
            <pc:sldMk cId="3711203172" sldId="728"/>
            <ac:picMk id="12" creationId="{3AEC6140-105D-42BB-BC0A-99543DBC2B20}"/>
          </ac:picMkLst>
        </pc:picChg>
        <pc:picChg chg="del">
          <ac:chgData name="Shayan Taheri" userId="db77177fc251fe83" providerId="LiveId" clId="{DE72B83F-2CA6-4064-AF77-ED780FDA23F4}" dt="2023-02-15T17:55:22.245" v="255" actId="478"/>
          <ac:picMkLst>
            <pc:docMk/>
            <pc:sldMk cId="3711203172" sldId="728"/>
            <ac:picMk id="16" creationId="{3376E7E9-B931-4777-83D4-0DFC95815F45}"/>
          </ac:picMkLst>
        </pc:picChg>
      </pc:sldChg>
      <pc:sldChg chg="add del">
        <pc:chgData name="Shayan Taheri" userId="db77177fc251fe83" providerId="LiveId" clId="{DE72B83F-2CA6-4064-AF77-ED780FDA23F4}" dt="2023-02-15T17:55:26.227" v="258"/>
        <pc:sldMkLst>
          <pc:docMk/>
          <pc:sldMk cId="1044313" sldId="729"/>
        </pc:sldMkLst>
      </pc:sldChg>
      <pc:sldChg chg="addSp delSp modSp mod">
        <pc:chgData name="Shayan Taheri" userId="db77177fc251fe83" providerId="LiveId" clId="{DE72B83F-2CA6-4064-AF77-ED780FDA23F4}" dt="2023-02-20T17:14:14.681" v="807" actId="22"/>
        <pc:sldMkLst>
          <pc:docMk/>
          <pc:sldMk cId="56475310" sldId="729"/>
        </pc:sldMkLst>
        <pc:spChg chg="mod">
          <ac:chgData name="Shayan Taheri" userId="db77177fc251fe83" providerId="LiveId" clId="{DE72B83F-2CA6-4064-AF77-ED780FDA23F4}" dt="2023-02-20T17:14:02.256" v="805" actId="207"/>
          <ac:spMkLst>
            <pc:docMk/>
            <pc:sldMk cId="56475310" sldId="729"/>
            <ac:spMk id="5" creationId="{A9D384C0-E421-4382-9803-E02C71D3A8BE}"/>
          </ac:spMkLst>
        </pc:spChg>
        <pc:spChg chg="mod">
          <ac:chgData name="Shayan Taheri" userId="db77177fc251fe83" providerId="LiveId" clId="{DE72B83F-2CA6-4064-AF77-ED780FDA23F4}" dt="2023-02-20T16:50:35.425" v="776" actId="20577"/>
          <ac:spMkLst>
            <pc:docMk/>
            <pc:sldMk cId="56475310" sldId="729"/>
            <ac:spMk id="6" creationId="{A937AE5F-AFBC-4605-A65D-33B0009384F4}"/>
          </ac:spMkLst>
        </pc:spChg>
        <pc:spChg chg="add del">
          <ac:chgData name="Shayan Taheri" userId="db77177fc251fe83" providerId="LiveId" clId="{DE72B83F-2CA6-4064-AF77-ED780FDA23F4}" dt="2023-02-20T17:14:14.681" v="807" actId="22"/>
          <ac:spMkLst>
            <pc:docMk/>
            <pc:sldMk cId="56475310" sldId="729"/>
            <ac:spMk id="7" creationId="{77293A33-A715-4D3D-8C0C-70406239838D}"/>
          </ac:spMkLst>
        </pc:spChg>
      </pc:sldChg>
      <pc:sldChg chg="del">
        <pc:chgData name="Shayan Taheri" userId="db77177fc251fe83" providerId="LiveId" clId="{DE72B83F-2CA6-4064-AF77-ED780FDA23F4}" dt="2023-02-13T17:13:00.524" v="10" actId="47"/>
        <pc:sldMkLst>
          <pc:docMk/>
          <pc:sldMk cId="580880783" sldId="729"/>
        </pc:sldMkLst>
      </pc:sldChg>
      <pc:sldChg chg="del">
        <pc:chgData name="Shayan Taheri" userId="db77177fc251fe83" providerId="LiveId" clId="{DE72B83F-2CA6-4064-AF77-ED780FDA23F4}" dt="2023-02-13T17:13:00.912" v="11" actId="47"/>
        <pc:sldMkLst>
          <pc:docMk/>
          <pc:sldMk cId="3471906460" sldId="730"/>
        </pc:sldMkLst>
      </pc:sldChg>
      <pc:sldChg chg="addSp delSp modSp mod">
        <pc:chgData name="Shayan Taheri" userId="db77177fc251fe83" providerId="LiveId" clId="{DE72B83F-2CA6-4064-AF77-ED780FDA23F4}" dt="2023-02-20T17:18:27.300" v="885" actId="1035"/>
        <pc:sldMkLst>
          <pc:docMk/>
          <pc:sldMk cId="3979260591" sldId="730"/>
        </pc:sldMkLst>
        <pc:spChg chg="del">
          <ac:chgData name="Shayan Taheri" userId="db77177fc251fe83" providerId="LiveId" clId="{DE72B83F-2CA6-4064-AF77-ED780FDA23F4}" dt="2023-02-20T17:15:18.241" v="820" actId="478"/>
          <ac:spMkLst>
            <pc:docMk/>
            <pc:sldMk cId="3979260591" sldId="730"/>
            <ac:spMk id="5" creationId="{A9D384C0-E421-4382-9803-E02C71D3A8BE}"/>
          </ac:spMkLst>
        </pc:spChg>
        <pc:spChg chg="mod">
          <ac:chgData name="Shayan Taheri" userId="db77177fc251fe83" providerId="LiveId" clId="{DE72B83F-2CA6-4064-AF77-ED780FDA23F4}" dt="2023-02-20T17:16:59.462" v="857"/>
          <ac:spMkLst>
            <pc:docMk/>
            <pc:sldMk cId="3979260591" sldId="730"/>
            <ac:spMk id="6" creationId="{A937AE5F-AFBC-4605-A65D-33B0009384F4}"/>
          </ac:spMkLst>
        </pc:spChg>
        <pc:spChg chg="add mod">
          <ac:chgData name="Shayan Taheri" userId="db77177fc251fe83" providerId="LiveId" clId="{DE72B83F-2CA6-4064-AF77-ED780FDA23F4}" dt="2023-02-20T17:17:34.887" v="868" actId="1076"/>
          <ac:spMkLst>
            <pc:docMk/>
            <pc:sldMk cId="3979260591" sldId="730"/>
            <ac:spMk id="10" creationId="{EA91B45F-B491-4FE1-A68C-354D8B13B3FB}"/>
          </ac:spMkLst>
        </pc:spChg>
        <pc:spChg chg="add mod">
          <ac:chgData name="Shayan Taheri" userId="db77177fc251fe83" providerId="LiveId" clId="{DE72B83F-2CA6-4064-AF77-ED780FDA23F4}" dt="2023-02-20T17:18:27.300" v="885" actId="1035"/>
          <ac:spMkLst>
            <pc:docMk/>
            <pc:sldMk cId="3979260591" sldId="730"/>
            <ac:spMk id="12" creationId="{269B00BF-7B50-4AEA-8E32-BA6A0E08DEB2}"/>
          </ac:spMkLst>
        </pc:spChg>
        <pc:picChg chg="add mod">
          <ac:chgData name="Shayan Taheri" userId="db77177fc251fe83" providerId="LiveId" clId="{DE72B83F-2CA6-4064-AF77-ED780FDA23F4}" dt="2023-02-20T17:18:14.760" v="879" actId="1076"/>
          <ac:picMkLst>
            <pc:docMk/>
            <pc:sldMk cId="3979260591" sldId="730"/>
            <ac:picMk id="3" creationId="{FD3FE1CB-FB2E-4864-8026-E8766B579B90}"/>
          </ac:picMkLst>
        </pc:picChg>
        <pc:picChg chg="add mod">
          <ac:chgData name="Shayan Taheri" userId="db77177fc251fe83" providerId="LiveId" clId="{DE72B83F-2CA6-4064-AF77-ED780FDA23F4}" dt="2023-02-20T17:16:40.587" v="855" actId="1038"/>
          <ac:picMkLst>
            <pc:docMk/>
            <pc:sldMk cId="3979260591" sldId="730"/>
            <ac:picMk id="8" creationId="{1CFD6836-43EB-409F-AD6F-CDFF4937C04A}"/>
          </ac:picMkLst>
        </pc:picChg>
      </pc:sldChg>
      <pc:sldChg chg="del">
        <pc:chgData name="Shayan Taheri" userId="db77177fc251fe83" providerId="LiveId" clId="{DE72B83F-2CA6-4064-AF77-ED780FDA23F4}" dt="2023-02-13T17:13:01.452" v="12" actId="47"/>
        <pc:sldMkLst>
          <pc:docMk/>
          <pc:sldMk cId="988099332" sldId="731"/>
        </pc:sldMkLst>
      </pc:sldChg>
      <pc:sldChg chg="del">
        <pc:chgData name="Shayan Taheri" userId="db77177fc251fe83" providerId="LiveId" clId="{DE72B83F-2CA6-4064-AF77-ED780FDA23F4}" dt="2023-02-20T17:18:55.850" v="886" actId="47"/>
        <pc:sldMkLst>
          <pc:docMk/>
          <pc:sldMk cId="2829133801" sldId="731"/>
        </pc:sldMkLst>
      </pc:sldChg>
      <pc:sldChg chg="modSp mod">
        <pc:chgData name="Shayan Taheri" userId="db77177fc251fe83" providerId="LiveId" clId="{DE72B83F-2CA6-4064-AF77-ED780FDA23F4}" dt="2023-02-20T17:26:18.321" v="937" actId="207"/>
        <pc:sldMkLst>
          <pc:docMk/>
          <pc:sldMk cId="2623892750" sldId="732"/>
        </pc:sldMkLst>
        <pc:spChg chg="mod">
          <ac:chgData name="Shayan Taheri" userId="db77177fc251fe83" providerId="LiveId" clId="{DE72B83F-2CA6-4064-AF77-ED780FDA23F4}" dt="2023-02-20T17:26:18.321" v="937" actId="207"/>
          <ac:spMkLst>
            <pc:docMk/>
            <pc:sldMk cId="2623892750" sldId="732"/>
            <ac:spMk id="5" creationId="{A9D384C0-E421-4382-9803-E02C71D3A8BE}"/>
          </ac:spMkLst>
        </pc:spChg>
        <pc:spChg chg="mod">
          <ac:chgData name="Shayan Taheri" userId="db77177fc251fe83" providerId="LiveId" clId="{DE72B83F-2CA6-4064-AF77-ED780FDA23F4}" dt="2023-02-20T17:19:16.403" v="915" actId="20577"/>
          <ac:spMkLst>
            <pc:docMk/>
            <pc:sldMk cId="2623892750" sldId="732"/>
            <ac:spMk id="6" creationId="{A937AE5F-AFBC-4605-A65D-33B0009384F4}"/>
          </ac:spMkLst>
        </pc:spChg>
      </pc:sldChg>
      <pc:sldChg chg="del">
        <pc:chgData name="Shayan Taheri" userId="db77177fc251fe83" providerId="LiveId" clId="{DE72B83F-2CA6-4064-AF77-ED780FDA23F4}" dt="2023-02-13T17:13:06.802" v="16" actId="47"/>
        <pc:sldMkLst>
          <pc:docMk/>
          <pc:sldMk cId="3141026774" sldId="732"/>
        </pc:sldMkLst>
      </pc:sldChg>
      <pc:sldChg chg="del">
        <pc:chgData name="Shayan Taheri" userId="db77177fc251fe83" providerId="LiveId" clId="{DE72B83F-2CA6-4064-AF77-ED780FDA23F4}" dt="2023-02-13T17:13:08.615" v="17" actId="47"/>
        <pc:sldMkLst>
          <pc:docMk/>
          <pc:sldMk cId="3577760424" sldId="733"/>
        </pc:sldMkLst>
      </pc:sldChg>
      <pc:sldChg chg="del">
        <pc:chgData name="Shayan Taheri" userId="db77177fc251fe83" providerId="LiveId" clId="{DE72B83F-2CA6-4064-AF77-ED780FDA23F4}" dt="2023-02-13T17:12:56.694" v="7" actId="47"/>
        <pc:sldMkLst>
          <pc:docMk/>
          <pc:sldMk cId="2882669691" sldId="734"/>
        </pc:sldMkLst>
      </pc:sldChg>
      <pc:sldChg chg="del">
        <pc:chgData name="Shayan Taheri" userId="db77177fc251fe83" providerId="LiveId" clId="{DE72B83F-2CA6-4064-AF77-ED780FDA23F4}" dt="2023-02-13T17:12:57.710" v="8" actId="47"/>
        <pc:sldMkLst>
          <pc:docMk/>
          <pc:sldMk cId="4158301065" sldId="735"/>
        </pc:sldMkLst>
      </pc:sldChg>
    </pc:docChg>
  </pc:docChgLst>
  <pc:docChgLst>
    <pc:chgData name="Shayan Taheri" userId="db77177fc251fe83" providerId="LiveId" clId="{647CC90B-C03C-4D3C-A2C2-D6DDA54F0417}"/>
    <pc:docChg chg="undo custSel addSld delSld modSld">
      <pc:chgData name="Shayan Taheri" userId="db77177fc251fe83" providerId="LiveId" clId="{647CC90B-C03C-4D3C-A2C2-D6DDA54F0417}" dt="2023-01-11T07:51:20.714" v="61"/>
      <pc:docMkLst>
        <pc:docMk/>
      </pc:docMkLst>
      <pc:sldChg chg="addSp delSp modSp mod">
        <pc:chgData name="Shayan Taheri" userId="db77177fc251fe83" providerId="LiveId" clId="{647CC90B-C03C-4D3C-A2C2-D6DDA54F0417}" dt="2023-01-11T07:46:59.208" v="32" actId="122"/>
        <pc:sldMkLst>
          <pc:docMk/>
          <pc:sldMk cId="0" sldId="305"/>
        </pc:sldMkLst>
        <pc:spChg chg="add del mod">
          <ac:chgData name="Shayan Taheri" userId="db77177fc251fe83" providerId="LiveId" clId="{647CC90B-C03C-4D3C-A2C2-D6DDA54F0417}" dt="2023-01-11T07:46:19.026" v="23" actId="478"/>
          <ac:spMkLst>
            <pc:docMk/>
            <pc:sldMk cId="0" sldId="305"/>
            <ac:spMk id="4" creationId="{17CFC70C-1729-46EB-8CC3-604865E68A33}"/>
          </ac:spMkLst>
        </pc:spChg>
        <pc:spChg chg="add mod">
          <ac:chgData name="Shayan Taheri" userId="db77177fc251fe83" providerId="LiveId" clId="{647CC90B-C03C-4D3C-A2C2-D6DDA54F0417}" dt="2023-01-11T07:46:59.208" v="32" actId="122"/>
          <ac:spMkLst>
            <pc:docMk/>
            <pc:sldMk cId="0" sldId="305"/>
            <ac:spMk id="6" creationId="{E2903AA9-EC43-4D42-A1A1-249DDE66626F}"/>
          </ac:spMkLst>
        </pc:spChg>
        <pc:spChg chg="add mod">
          <ac:chgData name="Shayan Taheri" userId="db77177fc251fe83" providerId="LiveId" clId="{647CC90B-C03C-4D3C-A2C2-D6DDA54F0417}" dt="2023-01-11T07:46:59.208" v="32" actId="122"/>
          <ac:spMkLst>
            <pc:docMk/>
            <pc:sldMk cId="0" sldId="305"/>
            <ac:spMk id="7" creationId="{B4301FA7-2922-4628-A9A1-6579ABA4BB93}"/>
          </ac:spMkLst>
        </pc:spChg>
        <pc:spChg chg="del">
          <ac:chgData name="Shayan Taheri" userId="db77177fc251fe83" providerId="LiveId" clId="{647CC90B-C03C-4D3C-A2C2-D6DDA54F0417}" dt="2023-01-11T07:46:16.098" v="22" actId="478"/>
          <ac:spMkLst>
            <pc:docMk/>
            <pc:sldMk cId="0" sldId="305"/>
            <ac:spMk id="40962" creationId="{9F795D46-B59E-49B7-A6F7-1E0760714F41}"/>
          </ac:spMkLst>
        </pc:spChg>
      </pc:sldChg>
      <pc:sldChg chg="del">
        <pc:chgData name="Shayan Taheri" userId="db77177fc251fe83" providerId="LiveId" clId="{647CC90B-C03C-4D3C-A2C2-D6DDA54F0417}" dt="2023-01-11T07:45:50.326" v="14" actId="47"/>
        <pc:sldMkLst>
          <pc:docMk/>
          <pc:sldMk cId="1190291277" sldId="641"/>
        </pc:sldMkLst>
      </pc:sldChg>
      <pc:sldChg chg="del">
        <pc:chgData name="Shayan Taheri" userId="db77177fc251fe83" providerId="LiveId" clId="{647CC90B-C03C-4D3C-A2C2-D6DDA54F0417}" dt="2023-01-11T07:45:52.114" v="16" actId="47"/>
        <pc:sldMkLst>
          <pc:docMk/>
          <pc:sldMk cId="604278673" sldId="673"/>
        </pc:sldMkLst>
      </pc:sldChg>
      <pc:sldChg chg="del">
        <pc:chgData name="Shayan Taheri" userId="db77177fc251fe83" providerId="LiveId" clId="{647CC90B-C03C-4D3C-A2C2-D6DDA54F0417}" dt="2023-01-11T07:45:53.204" v="18" actId="47"/>
        <pc:sldMkLst>
          <pc:docMk/>
          <pc:sldMk cId="850062879" sldId="674"/>
        </pc:sldMkLst>
      </pc:sldChg>
      <pc:sldChg chg="del">
        <pc:chgData name="Shayan Taheri" userId="db77177fc251fe83" providerId="LiveId" clId="{647CC90B-C03C-4D3C-A2C2-D6DDA54F0417}" dt="2023-01-11T07:45:54.109" v="20" actId="47"/>
        <pc:sldMkLst>
          <pc:docMk/>
          <pc:sldMk cId="2487765526" sldId="675"/>
        </pc:sldMkLst>
      </pc:sldChg>
      <pc:sldChg chg="del">
        <pc:chgData name="Shayan Taheri" userId="db77177fc251fe83" providerId="LiveId" clId="{647CC90B-C03C-4D3C-A2C2-D6DDA54F0417}" dt="2023-01-11T07:45:52.636" v="17" actId="47"/>
        <pc:sldMkLst>
          <pc:docMk/>
          <pc:sldMk cId="575437312" sldId="676"/>
        </pc:sldMkLst>
      </pc:sldChg>
      <pc:sldChg chg="del">
        <pc:chgData name="Shayan Taheri" userId="db77177fc251fe83" providerId="LiveId" clId="{647CC90B-C03C-4D3C-A2C2-D6DDA54F0417}" dt="2023-01-11T07:45:51.463" v="15" actId="47"/>
        <pc:sldMkLst>
          <pc:docMk/>
          <pc:sldMk cId="4023403715" sldId="678"/>
        </pc:sldMkLst>
      </pc:sldChg>
      <pc:sldChg chg="del">
        <pc:chgData name="Shayan Taheri" userId="db77177fc251fe83" providerId="LiveId" clId="{647CC90B-C03C-4D3C-A2C2-D6DDA54F0417}" dt="2023-01-11T07:45:53.681" v="19" actId="47"/>
        <pc:sldMkLst>
          <pc:docMk/>
          <pc:sldMk cId="2241090662" sldId="679"/>
        </pc:sldMkLst>
      </pc:sldChg>
      <pc:sldChg chg="del">
        <pc:chgData name="Shayan Taheri" userId="db77177fc251fe83" providerId="LiveId" clId="{647CC90B-C03C-4D3C-A2C2-D6DDA54F0417}" dt="2023-01-11T07:45:54.819" v="21" actId="47"/>
        <pc:sldMkLst>
          <pc:docMk/>
          <pc:sldMk cId="1322441321" sldId="680"/>
        </pc:sldMkLst>
      </pc:sldChg>
      <pc:sldChg chg="addSp delSp modSp new mod">
        <pc:chgData name="Shayan Taheri" userId="db77177fc251fe83" providerId="LiveId" clId="{647CC90B-C03C-4D3C-A2C2-D6DDA54F0417}" dt="2023-01-11T07:47:27.589" v="35"/>
        <pc:sldMkLst>
          <pc:docMk/>
          <pc:sldMk cId="1318466202" sldId="681"/>
        </pc:sldMkLst>
        <pc:spChg chg="del">
          <ac:chgData name="Shayan Taheri" userId="db77177fc251fe83" providerId="LiveId" clId="{647CC90B-C03C-4D3C-A2C2-D6DDA54F0417}" dt="2023-01-11T07:47:09.350" v="33" actId="478"/>
          <ac:spMkLst>
            <pc:docMk/>
            <pc:sldMk cId="1318466202" sldId="681"/>
            <ac:spMk id="2" creationId="{14176B82-94D7-402A-B758-CCBD5B11610A}"/>
          </ac:spMkLst>
        </pc:spChg>
        <pc:spChg chg="del">
          <ac:chgData name="Shayan Taheri" userId="db77177fc251fe83" providerId="LiveId" clId="{647CC90B-C03C-4D3C-A2C2-D6DDA54F0417}" dt="2023-01-11T07:47:11.301" v="34" actId="478"/>
          <ac:spMkLst>
            <pc:docMk/>
            <pc:sldMk cId="1318466202" sldId="681"/>
            <ac:spMk id="3" creationId="{48118ACC-9FF7-47D0-939B-F45FAD06EE7F}"/>
          </ac:spMkLst>
        </pc:spChg>
        <pc:spChg chg="add mod">
          <ac:chgData name="Shayan Taheri" userId="db77177fc251fe83" providerId="LiveId" clId="{647CC90B-C03C-4D3C-A2C2-D6DDA54F0417}" dt="2023-01-11T07:47:27.589" v="35"/>
          <ac:spMkLst>
            <pc:docMk/>
            <pc:sldMk cId="1318466202" sldId="681"/>
            <ac:spMk id="5" creationId="{C3616CA4-A787-44FA-9B4A-D8CF44E31CA1}"/>
          </ac:spMkLst>
        </pc:spChg>
        <pc:spChg chg="add mod">
          <ac:chgData name="Shayan Taheri" userId="db77177fc251fe83" providerId="LiveId" clId="{647CC90B-C03C-4D3C-A2C2-D6DDA54F0417}" dt="2023-01-11T07:47:27.589" v="35"/>
          <ac:spMkLst>
            <pc:docMk/>
            <pc:sldMk cId="1318466202" sldId="681"/>
            <ac:spMk id="6" creationId="{E9F1CDAB-9840-4D7C-A0B9-5F7C6A5965E9}"/>
          </ac:spMkLst>
        </pc:spChg>
      </pc:sldChg>
      <pc:sldChg chg="addSp delSp modSp new mod">
        <pc:chgData name="Shayan Taheri" userId="db77177fc251fe83" providerId="LiveId" clId="{647CC90B-C03C-4D3C-A2C2-D6DDA54F0417}" dt="2023-01-11T07:47:45.843" v="37"/>
        <pc:sldMkLst>
          <pc:docMk/>
          <pc:sldMk cId="3085681746" sldId="682"/>
        </pc:sldMkLst>
        <pc:spChg chg="del">
          <ac:chgData name="Shayan Taheri" userId="db77177fc251fe83" providerId="LiveId" clId="{647CC90B-C03C-4D3C-A2C2-D6DDA54F0417}" dt="2023-01-11T07:47:44.912" v="36" actId="478"/>
          <ac:spMkLst>
            <pc:docMk/>
            <pc:sldMk cId="3085681746" sldId="682"/>
            <ac:spMk id="2" creationId="{DB20E0F7-8C40-49F5-B6A1-712FC89DD593}"/>
          </ac:spMkLst>
        </pc:spChg>
        <pc:spChg chg="del">
          <ac:chgData name="Shayan Taheri" userId="db77177fc251fe83" providerId="LiveId" clId="{647CC90B-C03C-4D3C-A2C2-D6DDA54F0417}" dt="2023-01-11T07:47:44.912" v="36" actId="478"/>
          <ac:spMkLst>
            <pc:docMk/>
            <pc:sldMk cId="3085681746" sldId="682"/>
            <ac:spMk id="3" creationId="{5D3FD575-F1AE-43FE-BC1C-AB1ED8DFF697}"/>
          </ac:spMkLst>
        </pc:spChg>
        <pc:spChg chg="add mod">
          <ac:chgData name="Shayan Taheri" userId="db77177fc251fe83" providerId="LiveId" clId="{647CC90B-C03C-4D3C-A2C2-D6DDA54F0417}" dt="2023-01-11T07:47:45.843" v="37"/>
          <ac:spMkLst>
            <pc:docMk/>
            <pc:sldMk cId="3085681746" sldId="682"/>
            <ac:spMk id="5" creationId="{5A900EE8-7626-4117-9382-71AE2A2FE2F5}"/>
          </ac:spMkLst>
        </pc:spChg>
        <pc:spChg chg="add mod">
          <ac:chgData name="Shayan Taheri" userId="db77177fc251fe83" providerId="LiveId" clId="{647CC90B-C03C-4D3C-A2C2-D6DDA54F0417}" dt="2023-01-11T07:47:45.843" v="37"/>
          <ac:spMkLst>
            <pc:docMk/>
            <pc:sldMk cId="3085681746" sldId="682"/>
            <ac:spMk id="6" creationId="{9DAF5FE1-9BFB-4DF5-A46C-A8E9DC0D0A42}"/>
          </ac:spMkLst>
        </pc:spChg>
      </pc:sldChg>
      <pc:sldChg chg="addSp delSp modSp new mod">
        <pc:chgData name="Shayan Taheri" userId="db77177fc251fe83" providerId="LiveId" clId="{647CC90B-C03C-4D3C-A2C2-D6DDA54F0417}" dt="2023-01-11T07:48:05.767" v="40"/>
        <pc:sldMkLst>
          <pc:docMk/>
          <pc:sldMk cId="780214307" sldId="683"/>
        </pc:sldMkLst>
        <pc:spChg chg="del">
          <ac:chgData name="Shayan Taheri" userId="db77177fc251fe83" providerId="LiveId" clId="{647CC90B-C03C-4D3C-A2C2-D6DDA54F0417}" dt="2023-01-11T07:48:03.208" v="38" actId="478"/>
          <ac:spMkLst>
            <pc:docMk/>
            <pc:sldMk cId="780214307" sldId="683"/>
            <ac:spMk id="2" creationId="{05C71818-E865-4058-A3A3-FBDA6F28009D}"/>
          </ac:spMkLst>
        </pc:spChg>
        <pc:spChg chg="del">
          <ac:chgData name="Shayan Taheri" userId="db77177fc251fe83" providerId="LiveId" clId="{647CC90B-C03C-4D3C-A2C2-D6DDA54F0417}" dt="2023-01-11T07:48:04.993" v="39" actId="478"/>
          <ac:spMkLst>
            <pc:docMk/>
            <pc:sldMk cId="780214307" sldId="683"/>
            <ac:spMk id="3" creationId="{D52C4D0B-9906-47B2-9C67-7B5601235358}"/>
          </ac:spMkLst>
        </pc:spChg>
        <pc:spChg chg="add mod">
          <ac:chgData name="Shayan Taheri" userId="db77177fc251fe83" providerId="LiveId" clId="{647CC90B-C03C-4D3C-A2C2-D6DDA54F0417}" dt="2023-01-11T07:48:05.767" v="40"/>
          <ac:spMkLst>
            <pc:docMk/>
            <pc:sldMk cId="780214307" sldId="683"/>
            <ac:spMk id="5" creationId="{8C0FF896-D17D-4744-BC5D-A4B89605FAA1}"/>
          </ac:spMkLst>
        </pc:spChg>
        <pc:spChg chg="add mod">
          <ac:chgData name="Shayan Taheri" userId="db77177fc251fe83" providerId="LiveId" clId="{647CC90B-C03C-4D3C-A2C2-D6DDA54F0417}" dt="2023-01-11T07:48:05.767" v="40"/>
          <ac:spMkLst>
            <pc:docMk/>
            <pc:sldMk cId="780214307" sldId="683"/>
            <ac:spMk id="6" creationId="{0A579BC2-9B27-47ED-A1CD-6232057BBEDD}"/>
          </ac:spMkLst>
        </pc:spChg>
      </pc:sldChg>
      <pc:sldChg chg="addSp delSp modSp new mod">
        <pc:chgData name="Shayan Taheri" userId="db77177fc251fe83" providerId="LiveId" clId="{647CC90B-C03C-4D3C-A2C2-D6DDA54F0417}" dt="2023-01-11T07:48:38.657" v="42"/>
        <pc:sldMkLst>
          <pc:docMk/>
          <pc:sldMk cId="3612496866" sldId="684"/>
        </pc:sldMkLst>
        <pc:spChg chg="del">
          <ac:chgData name="Shayan Taheri" userId="db77177fc251fe83" providerId="LiveId" clId="{647CC90B-C03C-4D3C-A2C2-D6DDA54F0417}" dt="2023-01-11T07:48:37.889" v="41" actId="478"/>
          <ac:spMkLst>
            <pc:docMk/>
            <pc:sldMk cId="3612496866" sldId="684"/>
            <ac:spMk id="2" creationId="{6FDB3270-5F5C-423B-8D43-C73E06885065}"/>
          </ac:spMkLst>
        </pc:spChg>
        <pc:spChg chg="del">
          <ac:chgData name="Shayan Taheri" userId="db77177fc251fe83" providerId="LiveId" clId="{647CC90B-C03C-4D3C-A2C2-D6DDA54F0417}" dt="2023-01-11T07:48:37.889" v="41" actId="478"/>
          <ac:spMkLst>
            <pc:docMk/>
            <pc:sldMk cId="3612496866" sldId="684"/>
            <ac:spMk id="3" creationId="{7F8BF5C6-EF21-4E5C-9F67-39AF455E6371}"/>
          </ac:spMkLst>
        </pc:spChg>
        <pc:spChg chg="add mod">
          <ac:chgData name="Shayan Taheri" userId="db77177fc251fe83" providerId="LiveId" clId="{647CC90B-C03C-4D3C-A2C2-D6DDA54F0417}" dt="2023-01-11T07:48:38.657" v="42"/>
          <ac:spMkLst>
            <pc:docMk/>
            <pc:sldMk cId="3612496866" sldId="684"/>
            <ac:spMk id="5" creationId="{670D87B9-5ADC-442A-8FC5-2B9CB15C9BE9}"/>
          </ac:spMkLst>
        </pc:spChg>
        <pc:spChg chg="add mod">
          <ac:chgData name="Shayan Taheri" userId="db77177fc251fe83" providerId="LiveId" clId="{647CC90B-C03C-4D3C-A2C2-D6DDA54F0417}" dt="2023-01-11T07:48:38.657" v="42"/>
          <ac:spMkLst>
            <pc:docMk/>
            <pc:sldMk cId="3612496866" sldId="684"/>
            <ac:spMk id="6" creationId="{209D0CA8-044C-430D-B8BB-4C52C5876612}"/>
          </ac:spMkLst>
        </pc:spChg>
      </pc:sldChg>
      <pc:sldChg chg="addSp delSp modSp new mod">
        <pc:chgData name="Shayan Taheri" userId="db77177fc251fe83" providerId="LiveId" clId="{647CC90B-C03C-4D3C-A2C2-D6DDA54F0417}" dt="2023-01-11T07:49:13.154" v="47"/>
        <pc:sldMkLst>
          <pc:docMk/>
          <pc:sldMk cId="3412046395" sldId="685"/>
        </pc:sldMkLst>
        <pc:spChg chg="del">
          <ac:chgData name="Shayan Taheri" userId="db77177fc251fe83" providerId="LiveId" clId="{647CC90B-C03C-4D3C-A2C2-D6DDA54F0417}" dt="2023-01-11T07:48:54.129" v="43" actId="478"/>
          <ac:spMkLst>
            <pc:docMk/>
            <pc:sldMk cId="3412046395" sldId="685"/>
            <ac:spMk id="2" creationId="{02027771-D2C5-47BC-900A-3E1F0ED09A6D}"/>
          </ac:spMkLst>
        </pc:spChg>
        <pc:spChg chg="del">
          <ac:chgData name="Shayan Taheri" userId="db77177fc251fe83" providerId="LiveId" clId="{647CC90B-C03C-4D3C-A2C2-D6DDA54F0417}" dt="2023-01-11T07:48:54.129" v="43" actId="478"/>
          <ac:spMkLst>
            <pc:docMk/>
            <pc:sldMk cId="3412046395" sldId="685"/>
            <ac:spMk id="3" creationId="{27A01220-C13F-4063-9B48-9949F5FACA39}"/>
          </ac:spMkLst>
        </pc:spChg>
        <pc:spChg chg="add del mod">
          <ac:chgData name="Shayan Taheri" userId="db77177fc251fe83" providerId="LiveId" clId="{647CC90B-C03C-4D3C-A2C2-D6DDA54F0417}" dt="2023-01-11T07:49:12.538" v="46" actId="478"/>
          <ac:spMkLst>
            <pc:docMk/>
            <pc:sldMk cId="3412046395" sldId="685"/>
            <ac:spMk id="5" creationId="{3B8D1E56-7861-4BD6-9EC7-02991A403584}"/>
          </ac:spMkLst>
        </pc:spChg>
        <pc:spChg chg="add del mod">
          <ac:chgData name="Shayan Taheri" userId="db77177fc251fe83" providerId="LiveId" clId="{647CC90B-C03C-4D3C-A2C2-D6DDA54F0417}" dt="2023-01-11T07:49:09.942" v="45" actId="478"/>
          <ac:spMkLst>
            <pc:docMk/>
            <pc:sldMk cId="3412046395" sldId="685"/>
            <ac:spMk id="6" creationId="{FDF09832-11CF-472F-909F-275F485D350F}"/>
          </ac:spMkLst>
        </pc:spChg>
        <pc:spChg chg="add mod">
          <ac:chgData name="Shayan Taheri" userId="db77177fc251fe83" providerId="LiveId" clId="{647CC90B-C03C-4D3C-A2C2-D6DDA54F0417}" dt="2023-01-11T07:49:13.154" v="47"/>
          <ac:spMkLst>
            <pc:docMk/>
            <pc:sldMk cId="3412046395" sldId="685"/>
            <ac:spMk id="7" creationId="{C0DC606F-2992-4EEC-8FA1-131AD4840812}"/>
          </ac:spMkLst>
        </pc:spChg>
        <pc:spChg chg="add mod">
          <ac:chgData name="Shayan Taheri" userId="db77177fc251fe83" providerId="LiveId" clId="{647CC90B-C03C-4D3C-A2C2-D6DDA54F0417}" dt="2023-01-11T07:49:13.154" v="47"/>
          <ac:spMkLst>
            <pc:docMk/>
            <pc:sldMk cId="3412046395" sldId="685"/>
            <ac:spMk id="8" creationId="{95C60B8F-77EA-4E3F-8E05-FCB2894C41EE}"/>
          </ac:spMkLst>
        </pc:spChg>
      </pc:sldChg>
      <pc:sldChg chg="addSp delSp modSp new mod">
        <pc:chgData name="Shayan Taheri" userId="db77177fc251fe83" providerId="LiveId" clId="{647CC90B-C03C-4D3C-A2C2-D6DDA54F0417}" dt="2023-01-11T07:49:31.814" v="49"/>
        <pc:sldMkLst>
          <pc:docMk/>
          <pc:sldMk cId="212237321" sldId="686"/>
        </pc:sldMkLst>
        <pc:spChg chg="del">
          <ac:chgData name="Shayan Taheri" userId="db77177fc251fe83" providerId="LiveId" clId="{647CC90B-C03C-4D3C-A2C2-D6DDA54F0417}" dt="2023-01-11T07:49:31.095" v="48" actId="478"/>
          <ac:spMkLst>
            <pc:docMk/>
            <pc:sldMk cId="212237321" sldId="686"/>
            <ac:spMk id="2" creationId="{69344D49-35AA-43BE-B0D5-525BF7F2DF0F}"/>
          </ac:spMkLst>
        </pc:spChg>
        <pc:spChg chg="del">
          <ac:chgData name="Shayan Taheri" userId="db77177fc251fe83" providerId="LiveId" clId="{647CC90B-C03C-4D3C-A2C2-D6DDA54F0417}" dt="2023-01-11T07:49:31.095" v="48" actId="478"/>
          <ac:spMkLst>
            <pc:docMk/>
            <pc:sldMk cId="212237321" sldId="686"/>
            <ac:spMk id="3" creationId="{B86B9E84-9E1D-4924-83FF-88C9520EE0B9}"/>
          </ac:spMkLst>
        </pc:spChg>
        <pc:spChg chg="add mod">
          <ac:chgData name="Shayan Taheri" userId="db77177fc251fe83" providerId="LiveId" clId="{647CC90B-C03C-4D3C-A2C2-D6DDA54F0417}" dt="2023-01-11T07:49:31.814" v="49"/>
          <ac:spMkLst>
            <pc:docMk/>
            <pc:sldMk cId="212237321" sldId="686"/>
            <ac:spMk id="5" creationId="{A9D384C0-E421-4382-9803-E02C71D3A8BE}"/>
          </ac:spMkLst>
        </pc:spChg>
        <pc:spChg chg="add mod">
          <ac:chgData name="Shayan Taheri" userId="db77177fc251fe83" providerId="LiveId" clId="{647CC90B-C03C-4D3C-A2C2-D6DDA54F0417}" dt="2023-01-11T07:49:31.814" v="49"/>
          <ac:spMkLst>
            <pc:docMk/>
            <pc:sldMk cId="212237321" sldId="686"/>
            <ac:spMk id="6" creationId="{A937AE5F-AFBC-4605-A65D-33B0009384F4}"/>
          </ac:spMkLst>
        </pc:spChg>
      </pc:sldChg>
      <pc:sldChg chg="addSp delSp modSp new mod">
        <pc:chgData name="Shayan Taheri" userId="db77177fc251fe83" providerId="LiveId" clId="{647CC90B-C03C-4D3C-A2C2-D6DDA54F0417}" dt="2023-01-11T07:49:52.016" v="51"/>
        <pc:sldMkLst>
          <pc:docMk/>
          <pc:sldMk cId="2175277872" sldId="687"/>
        </pc:sldMkLst>
        <pc:spChg chg="del">
          <ac:chgData name="Shayan Taheri" userId="db77177fc251fe83" providerId="LiveId" clId="{647CC90B-C03C-4D3C-A2C2-D6DDA54F0417}" dt="2023-01-11T07:49:51.272" v="50" actId="478"/>
          <ac:spMkLst>
            <pc:docMk/>
            <pc:sldMk cId="2175277872" sldId="687"/>
            <ac:spMk id="2" creationId="{100F4FBF-1A01-4E36-8EB4-0F209A56AC7F}"/>
          </ac:spMkLst>
        </pc:spChg>
        <pc:spChg chg="del">
          <ac:chgData name="Shayan Taheri" userId="db77177fc251fe83" providerId="LiveId" clId="{647CC90B-C03C-4D3C-A2C2-D6DDA54F0417}" dt="2023-01-11T07:49:51.272" v="50" actId="478"/>
          <ac:spMkLst>
            <pc:docMk/>
            <pc:sldMk cId="2175277872" sldId="687"/>
            <ac:spMk id="3" creationId="{B464584A-2465-4DD6-BEB2-955CAC5D9FBB}"/>
          </ac:spMkLst>
        </pc:spChg>
        <pc:spChg chg="add mod">
          <ac:chgData name="Shayan Taheri" userId="db77177fc251fe83" providerId="LiveId" clId="{647CC90B-C03C-4D3C-A2C2-D6DDA54F0417}" dt="2023-01-11T07:49:52.016" v="51"/>
          <ac:spMkLst>
            <pc:docMk/>
            <pc:sldMk cId="2175277872" sldId="687"/>
            <ac:spMk id="5" creationId="{FEC96E70-BA97-4ED1-911C-55AEF4FD0497}"/>
          </ac:spMkLst>
        </pc:spChg>
      </pc:sldChg>
      <pc:sldChg chg="addSp delSp modSp new mod">
        <pc:chgData name="Shayan Taheri" userId="db77177fc251fe83" providerId="LiveId" clId="{647CC90B-C03C-4D3C-A2C2-D6DDA54F0417}" dt="2023-01-11T07:51:20.714" v="61"/>
        <pc:sldMkLst>
          <pc:docMk/>
          <pc:sldMk cId="198993780" sldId="688"/>
        </pc:sldMkLst>
        <pc:spChg chg="del">
          <ac:chgData name="Shayan Taheri" userId="db77177fc251fe83" providerId="LiveId" clId="{647CC90B-C03C-4D3C-A2C2-D6DDA54F0417}" dt="2023-01-11T07:51:02.741" v="60" actId="478"/>
          <ac:spMkLst>
            <pc:docMk/>
            <pc:sldMk cId="198993780" sldId="688"/>
            <ac:spMk id="2" creationId="{CC3E432A-65FB-4442-8603-1E41DC019794}"/>
          </ac:spMkLst>
        </pc:spChg>
        <pc:spChg chg="del">
          <ac:chgData name="Shayan Taheri" userId="db77177fc251fe83" providerId="LiveId" clId="{647CC90B-C03C-4D3C-A2C2-D6DDA54F0417}" dt="2023-01-11T07:51:02.741" v="60" actId="478"/>
          <ac:spMkLst>
            <pc:docMk/>
            <pc:sldMk cId="198993780" sldId="688"/>
            <ac:spMk id="3" creationId="{BB0E9EC1-932E-467A-A517-7E7EC3BBCBCD}"/>
          </ac:spMkLst>
        </pc:spChg>
        <pc:spChg chg="add mod">
          <ac:chgData name="Shayan Taheri" userId="db77177fc251fe83" providerId="LiveId" clId="{647CC90B-C03C-4D3C-A2C2-D6DDA54F0417}" dt="2023-01-11T07:51:20.714" v="61"/>
          <ac:spMkLst>
            <pc:docMk/>
            <pc:sldMk cId="198993780" sldId="688"/>
            <ac:spMk id="5" creationId="{436F29B1-9879-4FA2-83A2-079A60EA11BA}"/>
          </ac:spMkLst>
        </pc:spChg>
        <pc:spChg chg="add mod">
          <ac:chgData name="Shayan Taheri" userId="db77177fc251fe83" providerId="LiveId" clId="{647CC90B-C03C-4D3C-A2C2-D6DDA54F0417}" dt="2023-01-11T07:51:20.714" v="61"/>
          <ac:spMkLst>
            <pc:docMk/>
            <pc:sldMk cId="198993780" sldId="688"/>
            <ac:spMk id="6" creationId="{2F178176-BE7A-49AF-9137-E58A264BA7FA}"/>
          </ac:spMkLst>
        </pc:spChg>
      </pc:sldChg>
      <pc:sldChg chg="new del">
        <pc:chgData name="Shayan Taheri" userId="db77177fc251fe83" providerId="LiveId" clId="{647CC90B-C03C-4D3C-A2C2-D6DDA54F0417}" dt="2023-01-11T07:50:00.116" v="58" actId="47"/>
        <pc:sldMkLst>
          <pc:docMk/>
          <pc:sldMk cId="2322001977" sldId="688"/>
        </pc:sldMkLst>
      </pc:sldChg>
      <pc:sldChg chg="new del">
        <pc:chgData name="Shayan Taheri" userId="db77177fc251fe83" providerId="LiveId" clId="{647CC90B-C03C-4D3C-A2C2-D6DDA54F0417}" dt="2023-01-11T07:49:59.623" v="57" actId="47"/>
        <pc:sldMkLst>
          <pc:docMk/>
          <pc:sldMk cId="588909612" sldId="689"/>
        </pc:sldMkLst>
      </pc:sldChg>
      <pc:sldChg chg="new del">
        <pc:chgData name="Shayan Taheri" userId="db77177fc251fe83" providerId="LiveId" clId="{647CC90B-C03C-4D3C-A2C2-D6DDA54F0417}" dt="2023-01-11T07:49:59.258" v="56" actId="47"/>
        <pc:sldMkLst>
          <pc:docMk/>
          <pc:sldMk cId="3880624140" sldId="690"/>
        </pc:sldMkLst>
      </pc:sldChg>
      <pc:sldChg chg="new del">
        <pc:chgData name="Shayan Taheri" userId="db77177fc251fe83" providerId="LiveId" clId="{647CC90B-C03C-4D3C-A2C2-D6DDA54F0417}" dt="2023-01-11T07:49:58.813" v="55" actId="47"/>
        <pc:sldMkLst>
          <pc:docMk/>
          <pc:sldMk cId="604434699" sldId="691"/>
        </pc:sldMkLst>
      </pc:sldChg>
      <pc:sldChg chg="new del">
        <pc:chgData name="Shayan Taheri" userId="db77177fc251fe83" providerId="LiveId" clId="{647CC90B-C03C-4D3C-A2C2-D6DDA54F0417}" dt="2023-01-11T07:49:58.431" v="54" actId="47"/>
        <pc:sldMkLst>
          <pc:docMk/>
          <pc:sldMk cId="353068343" sldId="692"/>
        </pc:sldMkLst>
      </pc:sldChg>
      <pc:sldChg chg="new del">
        <pc:chgData name="Shayan Taheri" userId="db77177fc251fe83" providerId="LiveId" clId="{647CC90B-C03C-4D3C-A2C2-D6DDA54F0417}" dt="2023-01-11T07:49:57.832" v="53" actId="47"/>
        <pc:sldMkLst>
          <pc:docMk/>
          <pc:sldMk cId="2539442778" sldId="693"/>
        </pc:sldMkLst>
      </pc:sldChg>
      <pc:sldChg chg="new del">
        <pc:chgData name="Shayan Taheri" userId="db77177fc251fe83" providerId="LiveId" clId="{647CC90B-C03C-4D3C-A2C2-D6DDA54F0417}" dt="2023-01-11T07:49:57.277" v="52" actId="47"/>
        <pc:sldMkLst>
          <pc:docMk/>
          <pc:sldMk cId="2172983528" sldId="694"/>
        </pc:sldMkLst>
      </pc:sldChg>
    </pc:docChg>
  </pc:docChgLst>
  <pc:docChgLst>
    <pc:chgData name="Shayan Taheri" userId="db77177fc251fe83" providerId="LiveId" clId="{52BAD325-5DC9-44BE-9B37-B575109EE56E}"/>
    <pc:docChg chg="undo custSel delSld modSld">
      <pc:chgData name="Shayan Taheri" userId="db77177fc251fe83" providerId="LiveId" clId="{52BAD325-5DC9-44BE-9B37-B575109EE56E}" dt="2023-01-27T16:46:09.814" v="627" actId="20577"/>
      <pc:docMkLst>
        <pc:docMk/>
      </pc:docMkLst>
      <pc:sldChg chg="modSp mod">
        <pc:chgData name="Shayan Taheri" userId="db77177fc251fe83" providerId="LiveId" clId="{52BAD325-5DC9-44BE-9B37-B575109EE56E}" dt="2023-01-23T13:05:58.359" v="8"/>
        <pc:sldMkLst>
          <pc:docMk/>
          <pc:sldMk cId="0" sldId="305"/>
        </pc:sldMkLst>
        <pc:spChg chg="mod">
          <ac:chgData name="Shayan Taheri" userId="db77177fc251fe83" providerId="LiveId" clId="{52BAD325-5DC9-44BE-9B37-B575109EE56E}" dt="2023-01-23T13:05:58.359" v="8"/>
          <ac:spMkLst>
            <pc:docMk/>
            <pc:sldMk cId="0" sldId="305"/>
            <ac:spMk id="6" creationId="{E2903AA9-EC43-4D42-A1A1-249DDE66626F}"/>
          </ac:spMkLst>
        </pc:spChg>
      </pc:sldChg>
      <pc:sldChg chg="modSp mod">
        <pc:chgData name="Shayan Taheri" userId="db77177fc251fe83" providerId="LiveId" clId="{52BAD325-5DC9-44BE-9B37-B575109EE56E}" dt="2023-01-27T16:46:09.814" v="627" actId="20577"/>
        <pc:sldMkLst>
          <pc:docMk/>
          <pc:sldMk cId="2743048460" sldId="689"/>
        </pc:sldMkLst>
        <pc:spChg chg="mod">
          <ac:chgData name="Shayan Taheri" userId="db77177fc251fe83" providerId="LiveId" clId="{52BAD325-5DC9-44BE-9B37-B575109EE56E}" dt="2023-01-27T16:46:09.814" v="627" actId="20577"/>
          <ac:spMkLst>
            <pc:docMk/>
            <pc:sldMk cId="2743048460" sldId="689"/>
            <ac:spMk id="5" creationId="{9E3A27C1-FA73-4AEB-823E-EE766BBE06CA}"/>
          </ac:spMkLst>
        </pc:spChg>
      </pc:sldChg>
      <pc:sldChg chg="del">
        <pc:chgData name="Shayan Taheri" userId="db77177fc251fe83" providerId="LiveId" clId="{52BAD325-5DC9-44BE-9B37-B575109EE56E}" dt="2023-01-23T13:06:51.739" v="27" actId="47"/>
        <pc:sldMkLst>
          <pc:docMk/>
          <pc:sldMk cId="1773032963" sldId="699"/>
        </pc:sldMkLst>
      </pc:sldChg>
      <pc:sldChg chg="del">
        <pc:chgData name="Shayan Taheri" userId="db77177fc251fe83" providerId="LiveId" clId="{52BAD325-5DC9-44BE-9B37-B575109EE56E}" dt="2023-01-23T13:06:52.395" v="28" actId="47"/>
        <pc:sldMkLst>
          <pc:docMk/>
          <pc:sldMk cId="4091904515" sldId="700"/>
        </pc:sldMkLst>
      </pc:sldChg>
      <pc:sldChg chg="del">
        <pc:chgData name="Shayan Taheri" userId="db77177fc251fe83" providerId="LiveId" clId="{52BAD325-5DC9-44BE-9B37-B575109EE56E}" dt="2023-01-23T13:06:48.837" v="25" actId="47"/>
        <pc:sldMkLst>
          <pc:docMk/>
          <pc:sldMk cId="68297018" sldId="701"/>
        </pc:sldMkLst>
      </pc:sldChg>
      <pc:sldChg chg="del">
        <pc:chgData name="Shayan Taheri" userId="db77177fc251fe83" providerId="LiveId" clId="{52BAD325-5DC9-44BE-9B37-B575109EE56E}" dt="2023-01-23T13:06:49.502" v="26" actId="47"/>
        <pc:sldMkLst>
          <pc:docMk/>
          <pc:sldMk cId="237684726" sldId="702"/>
        </pc:sldMkLst>
      </pc:sldChg>
      <pc:sldChg chg="del">
        <pc:chgData name="Shayan Taheri" userId="db77177fc251fe83" providerId="LiveId" clId="{52BAD325-5DC9-44BE-9B37-B575109EE56E}" dt="2023-01-23T13:06:53.118" v="29" actId="47"/>
        <pc:sldMkLst>
          <pc:docMk/>
          <pc:sldMk cId="4079214323" sldId="703"/>
        </pc:sldMkLst>
      </pc:sldChg>
      <pc:sldChg chg="del">
        <pc:chgData name="Shayan Taheri" userId="db77177fc251fe83" providerId="LiveId" clId="{52BAD325-5DC9-44BE-9B37-B575109EE56E}" dt="2023-01-23T13:06:44.394" v="23" actId="47"/>
        <pc:sldMkLst>
          <pc:docMk/>
          <pc:sldMk cId="3418972169" sldId="704"/>
        </pc:sldMkLst>
      </pc:sldChg>
      <pc:sldChg chg="del">
        <pc:chgData name="Shayan Taheri" userId="db77177fc251fe83" providerId="LiveId" clId="{52BAD325-5DC9-44BE-9B37-B575109EE56E}" dt="2023-01-23T13:06:43.985" v="22" actId="47"/>
        <pc:sldMkLst>
          <pc:docMk/>
          <pc:sldMk cId="2456328794" sldId="705"/>
        </pc:sldMkLst>
      </pc:sldChg>
      <pc:sldChg chg="del">
        <pc:chgData name="Shayan Taheri" userId="db77177fc251fe83" providerId="LiveId" clId="{52BAD325-5DC9-44BE-9B37-B575109EE56E}" dt="2023-01-23T13:06:45.450" v="24" actId="47"/>
        <pc:sldMkLst>
          <pc:docMk/>
          <pc:sldMk cId="298197985" sldId="706"/>
        </pc:sldMkLst>
      </pc:sldChg>
      <pc:sldChg chg="del">
        <pc:chgData name="Shayan Taheri" userId="db77177fc251fe83" providerId="LiveId" clId="{52BAD325-5DC9-44BE-9B37-B575109EE56E}" dt="2023-01-23T13:06:41.721" v="21" actId="47"/>
        <pc:sldMkLst>
          <pc:docMk/>
          <pc:sldMk cId="2137808555" sldId="707"/>
        </pc:sldMkLst>
      </pc:sldChg>
      <pc:sldChg chg="addSp delSp modSp mod">
        <pc:chgData name="Shayan Taheri" userId="db77177fc251fe83" providerId="LiveId" clId="{52BAD325-5DC9-44BE-9B37-B575109EE56E}" dt="2023-01-23T18:23:51.114" v="349" actId="207"/>
        <pc:sldMkLst>
          <pc:docMk/>
          <pc:sldMk cId="1435824379" sldId="708"/>
        </pc:sldMkLst>
        <pc:spChg chg="add del">
          <ac:chgData name="Shayan Taheri" userId="db77177fc251fe83" providerId="LiveId" clId="{52BAD325-5DC9-44BE-9B37-B575109EE56E}" dt="2023-01-23T13:06:30.073" v="11" actId="478"/>
          <ac:spMkLst>
            <pc:docMk/>
            <pc:sldMk cId="1435824379" sldId="708"/>
            <ac:spMk id="4" creationId="{40D6900E-D522-4E24-9FA6-F6627D569D16}"/>
          </ac:spMkLst>
        </pc:spChg>
        <pc:spChg chg="add del mod">
          <ac:chgData name="Shayan Taheri" userId="db77177fc251fe83" providerId="LiveId" clId="{52BAD325-5DC9-44BE-9B37-B575109EE56E}" dt="2023-01-23T18:23:51.114" v="349" actId="207"/>
          <ac:spMkLst>
            <pc:docMk/>
            <pc:sldMk cId="1435824379" sldId="708"/>
            <ac:spMk id="5" creationId="{A9D384C0-E421-4382-9803-E02C71D3A8BE}"/>
          </ac:spMkLst>
        </pc:spChg>
        <pc:spChg chg="add del mod">
          <ac:chgData name="Shayan Taheri" userId="db77177fc251fe83" providerId="LiveId" clId="{52BAD325-5DC9-44BE-9B37-B575109EE56E}" dt="2023-01-23T13:06:33.855" v="20" actId="20577"/>
          <ac:spMkLst>
            <pc:docMk/>
            <pc:sldMk cId="1435824379" sldId="708"/>
            <ac:spMk id="6" creationId="{A937AE5F-AFBC-4605-A65D-33B0009384F4}"/>
          </ac:spMkLst>
        </pc:spChg>
        <pc:spChg chg="add del mod">
          <ac:chgData name="Shayan Taheri" userId="db77177fc251fe83" providerId="LiveId" clId="{52BAD325-5DC9-44BE-9B37-B575109EE56E}" dt="2023-01-23T13:06:31.102" v="12" actId="571"/>
          <ac:spMkLst>
            <pc:docMk/>
            <pc:sldMk cId="1435824379" sldId="708"/>
            <ac:spMk id="7" creationId="{534AFD7C-7234-4D39-8BA8-B5E3B43354F4}"/>
          </ac:spMkLst>
        </pc:spChg>
        <pc:spChg chg="add mod">
          <ac:chgData name="Shayan Taheri" userId="db77177fc251fe83" providerId="LiveId" clId="{52BAD325-5DC9-44BE-9B37-B575109EE56E}" dt="2023-01-23T15:01:55.314" v="146" actId="1038"/>
          <ac:spMkLst>
            <pc:docMk/>
            <pc:sldMk cId="1435824379" sldId="708"/>
            <ac:spMk id="9" creationId="{4ACB1618-01B9-4BF8-82E7-03D882354E25}"/>
          </ac:spMkLst>
        </pc:spChg>
        <pc:picChg chg="add mod">
          <ac:chgData name="Shayan Taheri" userId="db77177fc251fe83" providerId="LiveId" clId="{52BAD325-5DC9-44BE-9B37-B575109EE56E}" dt="2023-01-23T15:01:03.457" v="71" actId="1038"/>
          <ac:picMkLst>
            <pc:docMk/>
            <pc:sldMk cId="1435824379" sldId="708"/>
            <ac:picMk id="3" creationId="{366D2BA9-E6D3-4B69-AF10-446B1FCEC10E}"/>
          </ac:picMkLst>
        </pc:picChg>
      </pc:sldChg>
      <pc:sldChg chg="addSp delSp modSp mod">
        <pc:chgData name="Shayan Taheri" userId="db77177fc251fe83" providerId="LiveId" clId="{52BAD325-5DC9-44BE-9B37-B575109EE56E}" dt="2023-01-23T18:24:05.976" v="351" actId="115"/>
        <pc:sldMkLst>
          <pc:docMk/>
          <pc:sldMk cId="702512986" sldId="709"/>
        </pc:sldMkLst>
        <pc:spChg chg="mod">
          <ac:chgData name="Shayan Taheri" userId="db77177fc251fe83" providerId="LiveId" clId="{52BAD325-5DC9-44BE-9B37-B575109EE56E}" dt="2023-01-23T18:24:05.976" v="351" actId="115"/>
          <ac:spMkLst>
            <pc:docMk/>
            <pc:sldMk cId="702512986" sldId="709"/>
            <ac:spMk id="5" creationId="{A9D384C0-E421-4382-9803-E02C71D3A8BE}"/>
          </ac:spMkLst>
        </pc:spChg>
        <pc:spChg chg="mod">
          <ac:chgData name="Shayan Taheri" userId="db77177fc251fe83" providerId="LiveId" clId="{52BAD325-5DC9-44BE-9B37-B575109EE56E}" dt="2023-01-23T15:02:23.319" v="156" actId="20577"/>
          <ac:spMkLst>
            <pc:docMk/>
            <pc:sldMk cId="702512986" sldId="709"/>
            <ac:spMk id="6" creationId="{A937AE5F-AFBC-4605-A65D-33B0009384F4}"/>
          </ac:spMkLst>
        </pc:spChg>
        <pc:spChg chg="mod">
          <ac:chgData name="Shayan Taheri" userId="db77177fc251fe83" providerId="LiveId" clId="{52BAD325-5DC9-44BE-9B37-B575109EE56E}" dt="2023-01-23T15:07:50.525" v="188" actId="1076"/>
          <ac:spMkLst>
            <pc:docMk/>
            <pc:sldMk cId="702512986" sldId="709"/>
            <ac:spMk id="9" creationId="{4ACB1618-01B9-4BF8-82E7-03D882354E25}"/>
          </ac:spMkLst>
        </pc:spChg>
        <pc:picChg chg="del">
          <ac:chgData name="Shayan Taheri" userId="db77177fc251fe83" providerId="LiveId" clId="{52BAD325-5DC9-44BE-9B37-B575109EE56E}" dt="2023-01-23T15:07:07.553" v="168" actId="478"/>
          <ac:picMkLst>
            <pc:docMk/>
            <pc:sldMk cId="702512986" sldId="709"/>
            <ac:picMk id="3" creationId="{366D2BA9-E6D3-4B69-AF10-446B1FCEC10E}"/>
          </ac:picMkLst>
        </pc:picChg>
        <pc:picChg chg="add mod">
          <ac:chgData name="Shayan Taheri" userId="db77177fc251fe83" providerId="LiveId" clId="{52BAD325-5DC9-44BE-9B37-B575109EE56E}" dt="2023-01-23T15:07:29.016" v="185" actId="1076"/>
          <ac:picMkLst>
            <pc:docMk/>
            <pc:sldMk cId="702512986" sldId="709"/>
            <ac:picMk id="7" creationId="{8548F90B-8ACD-43CA-AE66-147943C95965}"/>
          </ac:picMkLst>
        </pc:picChg>
      </pc:sldChg>
      <pc:sldChg chg="delSp modSp mod">
        <pc:chgData name="Shayan Taheri" userId="db77177fc251fe83" providerId="LiveId" clId="{52BAD325-5DC9-44BE-9B37-B575109EE56E}" dt="2023-01-23T18:24:51.081" v="354" actId="115"/>
        <pc:sldMkLst>
          <pc:docMk/>
          <pc:sldMk cId="3725714806" sldId="710"/>
        </pc:sldMkLst>
        <pc:spChg chg="mod">
          <ac:chgData name="Shayan Taheri" userId="db77177fc251fe83" providerId="LiveId" clId="{52BAD325-5DC9-44BE-9B37-B575109EE56E}" dt="2023-01-23T18:24:51.081" v="354" actId="115"/>
          <ac:spMkLst>
            <pc:docMk/>
            <pc:sldMk cId="3725714806" sldId="710"/>
            <ac:spMk id="5" creationId="{A9D384C0-E421-4382-9803-E02C71D3A8BE}"/>
          </ac:spMkLst>
        </pc:spChg>
        <pc:spChg chg="mod">
          <ac:chgData name="Shayan Taheri" userId="db77177fc251fe83" providerId="LiveId" clId="{52BAD325-5DC9-44BE-9B37-B575109EE56E}" dt="2023-01-23T15:08:13.937" v="191" actId="20577"/>
          <ac:spMkLst>
            <pc:docMk/>
            <pc:sldMk cId="3725714806" sldId="710"/>
            <ac:spMk id="6" creationId="{A937AE5F-AFBC-4605-A65D-33B0009384F4}"/>
          </ac:spMkLst>
        </pc:spChg>
        <pc:spChg chg="del">
          <ac:chgData name="Shayan Taheri" userId="db77177fc251fe83" providerId="LiveId" clId="{52BAD325-5DC9-44BE-9B37-B575109EE56E}" dt="2023-01-23T15:39:37.651" v="193" actId="478"/>
          <ac:spMkLst>
            <pc:docMk/>
            <pc:sldMk cId="3725714806" sldId="710"/>
            <ac:spMk id="9" creationId="{4ACB1618-01B9-4BF8-82E7-03D882354E25}"/>
          </ac:spMkLst>
        </pc:spChg>
        <pc:picChg chg="del">
          <ac:chgData name="Shayan Taheri" userId="db77177fc251fe83" providerId="LiveId" clId="{52BAD325-5DC9-44BE-9B37-B575109EE56E}" dt="2023-01-23T15:39:37.651" v="193" actId="478"/>
          <ac:picMkLst>
            <pc:docMk/>
            <pc:sldMk cId="3725714806" sldId="710"/>
            <ac:picMk id="7" creationId="{8548F90B-8ACD-43CA-AE66-147943C95965}"/>
          </ac:picMkLst>
        </pc:picChg>
      </pc:sldChg>
      <pc:sldChg chg="addSp modSp mod">
        <pc:chgData name="Shayan Taheri" userId="db77177fc251fe83" providerId="LiveId" clId="{52BAD325-5DC9-44BE-9B37-B575109EE56E}" dt="2023-01-23T18:24:57.892" v="355" actId="113"/>
        <pc:sldMkLst>
          <pc:docMk/>
          <pc:sldMk cId="259434366" sldId="711"/>
        </pc:sldMkLst>
        <pc:spChg chg="mod">
          <ac:chgData name="Shayan Taheri" userId="db77177fc251fe83" providerId="LiveId" clId="{52BAD325-5DC9-44BE-9B37-B575109EE56E}" dt="2023-01-23T18:24:57.892" v="355" actId="113"/>
          <ac:spMkLst>
            <pc:docMk/>
            <pc:sldMk cId="259434366" sldId="711"/>
            <ac:spMk id="5" creationId="{A9D384C0-E421-4382-9803-E02C71D3A8BE}"/>
          </ac:spMkLst>
        </pc:spChg>
        <pc:spChg chg="mod">
          <ac:chgData name="Shayan Taheri" userId="db77177fc251fe83" providerId="LiveId" clId="{52BAD325-5DC9-44BE-9B37-B575109EE56E}" dt="2023-01-23T15:40:45.273" v="228" actId="20577"/>
          <ac:spMkLst>
            <pc:docMk/>
            <pc:sldMk cId="259434366" sldId="711"/>
            <ac:spMk id="6" creationId="{A937AE5F-AFBC-4605-A65D-33B0009384F4}"/>
          </ac:spMkLst>
        </pc:spChg>
        <pc:spChg chg="add mod">
          <ac:chgData name="Shayan Taheri" userId="db77177fc251fe83" providerId="LiveId" clId="{52BAD325-5DC9-44BE-9B37-B575109EE56E}" dt="2023-01-23T16:27:02.679" v="258" actId="1035"/>
          <ac:spMkLst>
            <pc:docMk/>
            <pc:sldMk cId="259434366" sldId="711"/>
            <ac:spMk id="8" creationId="{C2DD629E-07A9-4E7B-9D22-4D2599A7A6F4}"/>
          </ac:spMkLst>
        </pc:spChg>
        <pc:picChg chg="add mod">
          <ac:chgData name="Shayan Taheri" userId="db77177fc251fe83" providerId="LiveId" clId="{52BAD325-5DC9-44BE-9B37-B575109EE56E}" dt="2023-01-23T16:27:05.314" v="262" actId="1035"/>
          <ac:picMkLst>
            <pc:docMk/>
            <pc:sldMk cId="259434366" sldId="711"/>
            <ac:picMk id="3" creationId="{970A65BC-C364-4264-84B3-DBF128153683}"/>
          </ac:picMkLst>
        </pc:picChg>
      </pc:sldChg>
      <pc:sldChg chg="delSp modSp mod">
        <pc:chgData name="Shayan Taheri" userId="db77177fc251fe83" providerId="LiveId" clId="{52BAD325-5DC9-44BE-9B37-B575109EE56E}" dt="2023-01-23T16:28:08.733" v="278" actId="20577"/>
        <pc:sldMkLst>
          <pc:docMk/>
          <pc:sldMk cId="134290775" sldId="712"/>
        </pc:sldMkLst>
        <pc:spChg chg="mod">
          <ac:chgData name="Shayan Taheri" userId="db77177fc251fe83" providerId="LiveId" clId="{52BAD325-5DC9-44BE-9B37-B575109EE56E}" dt="2023-01-23T16:28:08.733" v="278" actId="20577"/>
          <ac:spMkLst>
            <pc:docMk/>
            <pc:sldMk cId="134290775" sldId="712"/>
            <ac:spMk id="5" creationId="{A9D384C0-E421-4382-9803-E02C71D3A8BE}"/>
          </ac:spMkLst>
        </pc:spChg>
        <pc:spChg chg="del">
          <ac:chgData name="Shayan Taheri" userId="db77177fc251fe83" providerId="LiveId" clId="{52BAD325-5DC9-44BE-9B37-B575109EE56E}" dt="2023-01-23T16:27:48.238" v="263" actId="478"/>
          <ac:spMkLst>
            <pc:docMk/>
            <pc:sldMk cId="134290775" sldId="712"/>
            <ac:spMk id="8" creationId="{C2DD629E-07A9-4E7B-9D22-4D2599A7A6F4}"/>
          </ac:spMkLst>
        </pc:spChg>
        <pc:picChg chg="del">
          <ac:chgData name="Shayan Taheri" userId="db77177fc251fe83" providerId="LiveId" clId="{52BAD325-5DC9-44BE-9B37-B575109EE56E}" dt="2023-01-23T16:27:48.238" v="263" actId="478"/>
          <ac:picMkLst>
            <pc:docMk/>
            <pc:sldMk cId="134290775" sldId="712"/>
            <ac:picMk id="3" creationId="{970A65BC-C364-4264-84B3-DBF128153683}"/>
          </ac:picMkLst>
        </pc:picChg>
      </pc:sldChg>
      <pc:sldChg chg="modSp mod">
        <pc:chgData name="Shayan Taheri" userId="db77177fc251fe83" providerId="LiveId" clId="{52BAD325-5DC9-44BE-9B37-B575109EE56E}" dt="2023-01-23T16:37:51.445" v="301" actId="5793"/>
        <pc:sldMkLst>
          <pc:docMk/>
          <pc:sldMk cId="1956111434" sldId="713"/>
        </pc:sldMkLst>
        <pc:spChg chg="mod">
          <ac:chgData name="Shayan Taheri" userId="db77177fc251fe83" providerId="LiveId" clId="{52BAD325-5DC9-44BE-9B37-B575109EE56E}" dt="2023-01-23T16:37:51.445" v="301" actId="5793"/>
          <ac:spMkLst>
            <pc:docMk/>
            <pc:sldMk cId="1956111434" sldId="713"/>
            <ac:spMk id="5" creationId="{A9D384C0-E421-4382-9803-E02C71D3A8BE}"/>
          </ac:spMkLst>
        </pc:spChg>
        <pc:spChg chg="mod">
          <ac:chgData name="Shayan Taheri" userId="db77177fc251fe83" providerId="LiveId" clId="{52BAD325-5DC9-44BE-9B37-B575109EE56E}" dt="2023-01-23T16:29:49.097" v="279"/>
          <ac:spMkLst>
            <pc:docMk/>
            <pc:sldMk cId="1956111434" sldId="713"/>
            <ac:spMk id="6" creationId="{A937AE5F-AFBC-4605-A65D-33B0009384F4}"/>
          </ac:spMkLst>
        </pc:spChg>
      </pc:sldChg>
      <pc:sldChg chg="addSp modSp mod">
        <pc:chgData name="Shayan Taheri" userId="db77177fc251fe83" providerId="LiveId" clId="{52BAD325-5DC9-44BE-9B37-B575109EE56E}" dt="2023-01-23T18:07:33.562" v="336" actId="1036"/>
        <pc:sldMkLst>
          <pc:docMk/>
          <pc:sldMk cId="2794503124" sldId="714"/>
        </pc:sldMkLst>
        <pc:spChg chg="mod">
          <ac:chgData name="Shayan Taheri" userId="db77177fc251fe83" providerId="LiveId" clId="{52BAD325-5DC9-44BE-9B37-B575109EE56E}" dt="2023-01-23T18:07:24.388" v="331"/>
          <ac:spMkLst>
            <pc:docMk/>
            <pc:sldMk cId="2794503124" sldId="714"/>
            <ac:spMk id="5" creationId="{A9D384C0-E421-4382-9803-E02C71D3A8BE}"/>
          </ac:spMkLst>
        </pc:spChg>
        <pc:spChg chg="mod">
          <ac:chgData name="Shayan Taheri" userId="db77177fc251fe83" providerId="LiveId" clId="{52BAD325-5DC9-44BE-9B37-B575109EE56E}" dt="2023-01-23T16:40:00.855" v="313" actId="20577"/>
          <ac:spMkLst>
            <pc:docMk/>
            <pc:sldMk cId="2794503124" sldId="714"/>
            <ac:spMk id="6" creationId="{A937AE5F-AFBC-4605-A65D-33B0009384F4}"/>
          </ac:spMkLst>
        </pc:spChg>
        <pc:spChg chg="add mod">
          <ac:chgData name="Shayan Taheri" userId="db77177fc251fe83" providerId="LiveId" clId="{52BAD325-5DC9-44BE-9B37-B575109EE56E}" dt="2023-01-23T18:07:33.562" v="336" actId="1036"/>
          <ac:spMkLst>
            <pc:docMk/>
            <pc:sldMk cId="2794503124" sldId="714"/>
            <ac:spMk id="8" creationId="{B789B9A7-A415-4FDF-8C84-1165FE6F818E}"/>
          </ac:spMkLst>
        </pc:spChg>
        <pc:picChg chg="add mod">
          <ac:chgData name="Shayan Taheri" userId="db77177fc251fe83" providerId="LiveId" clId="{52BAD325-5DC9-44BE-9B37-B575109EE56E}" dt="2023-01-23T18:07:33.562" v="336" actId="1036"/>
          <ac:picMkLst>
            <pc:docMk/>
            <pc:sldMk cId="2794503124" sldId="714"/>
            <ac:picMk id="3" creationId="{A3BE7371-C964-490A-B56A-EC19DFB3ACB4}"/>
          </ac:picMkLst>
        </pc:picChg>
      </pc:sldChg>
      <pc:sldChg chg="addSp delSp modSp mod">
        <pc:chgData name="Shayan Taheri" userId="db77177fc251fe83" providerId="LiveId" clId="{52BAD325-5DC9-44BE-9B37-B575109EE56E}" dt="2023-01-25T18:23:41.217" v="404" actId="1035"/>
        <pc:sldMkLst>
          <pc:docMk/>
          <pc:sldMk cId="2502229297" sldId="715"/>
        </pc:sldMkLst>
        <pc:spChg chg="mod">
          <ac:chgData name="Shayan Taheri" userId="db77177fc251fe83" providerId="LiveId" clId="{52BAD325-5DC9-44BE-9B37-B575109EE56E}" dt="2023-01-25T16:43:03.492" v="380"/>
          <ac:spMkLst>
            <pc:docMk/>
            <pc:sldMk cId="2502229297" sldId="715"/>
            <ac:spMk id="5" creationId="{A9D384C0-E421-4382-9803-E02C71D3A8BE}"/>
          </ac:spMkLst>
        </pc:spChg>
        <pc:spChg chg="mod">
          <ac:chgData name="Shayan Taheri" userId="db77177fc251fe83" providerId="LiveId" clId="{52BAD325-5DC9-44BE-9B37-B575109EE56E}" dt="2023-01-25T18:23:41.217" v="404" actId="1035"/>
          <ac:spMkLst>
            <pc:docMk/>
            <pc:sldMk cId="2502229297" sldId="715"/>
            <ac:spMk id="8" creationId="{B789B9A7-A415-4FDF-8C84-1165FE6F818E}"/>
          </ac:spMkLst>
        </pc:spChg>
        <pc:picChg chg="del">
          <ac:chgData name="Shayan Taheri" userId="db77177fc251fe83" providerId="LiveId" clId="{52BAD325-5DC9-44BE-9B37-B575109EE56E}" dt="2023-01-25T16:37:03.871" v="357" actId="478"/>
          <ac:picMkLst>
            <pc:docMk/>
            <pc:sldMk cId="2502229297" sldId="715"/>
            <ac:picMk id="3" creationId="{A3BE7371-C964-490A-B56A-EC19DFB3ACB4}"/>
          </ac:picMkLst>
        </pc:picChg>
        <pc:picChg chg="add mod">
          <ac:chgData name="Shayan Taheri" userId="db77177fc251fe83" providerId="LiveId" clId="{52BAD325-5DC9-44BE-9B37-B575109EE56E}" dt="2023-01-25T18:23:41.217" v="404" actId="1035"/>
          <ac:picMkLst>
            <pc:docMk/>
            <pc:sldMk cId="2502229297" sldId="715"/>
            <ac:picMk id="7" creationId="{D83C6908-31E3-4E74-A615-16B72AE60173}"/>
          </ac:picMkLst>
        </pc:picChg>
      </pc:sldChg>
      <pc:sldChg chg="addSp delSp modSp del mod">
        <pc:chgData name="Shayan Taheri" userId="db77177fc251fe83" providerId="LiveId" clId="{52BAD325-5DC9-44BE-9B37-B575109EE56E}" dt="2023-01-27T16:45:33.480" v="625" actId="47"/>
        <pc:sldMkLst>
          <pc:docMk/>
          <pc:sldMk cId="604852173" sldId="716"/>
        </pc:sldMkLst>
        <pc:spChg chg="mod">
          <ac:chgData name="Shayan Taheri" userId="db77177fc251fe83" providerId="LiveId" clId="{52BAD325-5DC9-44BE-9B37-B575109EE56E}" dt="2023-01-25T18:25:14.494" v="406" actId="5793"/>
          <ac:spMkLst>
            <pc:docMk/>
            <pc:sldMk cId="604852173" sldId="716"/>
            <ac:spMk id="5" creationId="{A9D384C0-E421-4382-9803-E02C71D3A8BE}"/>
          </ac:spMkLst>
        </pc:spChg>
        <pc:spChg chg="mod">
          <ac:chgData name="Shayan Taheri" userId="db77177fc251fe83" providerId="LiveId" clId="{52BAD325-5DC9-44BE-9B37-B575109EE56E}" dt="2023-01-25T18:26:12.493" v="430" actId="1076"/>
          <ac:spMkLst>
            <pc:docMk/>
            <pc:sldMk cId="604852173" sldId="716"/>
            <ac:spMk id="8" creationId="{B789B9A7-A415-4FDF-8C84-1165FE6F818E}"/>
          </ac:spMkLst>
        </pc:spChg>
        <pc:picChg chg="add">
          <ac:chgData name="Shayan Taheri" userId="db77177fc251fe83" providerId="LiveId" clId="{52BAD325-5DC9-44BE-9B37-B575109EE56E}" dt="2023-01-25T18:25:31.830" v="407" actId="22"/>
          <ac:picMkLst>
            <pc:docMk/>
            <pc:sldMk cId="604852173" sldId="716"/>
            <ac:picMk id="3" creationId="{D0BC2340-2D6E-4076-99E6-39C16FAE354B}"/>
          </ac:picMkLst>
        </pc:picChg>
        <pc:picChg chg="del">
          <ac:chgData name="Shayan Taheri" userId="db77177fc251fe83" providerId="LiveId" clId="{52BAD325-5DC9-44BE-9B37-B575109EE56E}" dt="2023-01-25T18:25:34.008" v="408" actId="478"/>
          <ac:picMkLst>
            <pc:docMk/>
            <pc:sldMk cId="604852173" sldId="716"/>
            <ac:picMk id="7" creationId="{D83C6908-31E3-4E74-A615-16B72AE60173}"/>
          </ac:picMkLst>
        </pc:picChg>
      </pc:sldChg>
      <pc:sldChg chg="addSp delSp modSp del mod">
        <pc:chgData name="Shayan Taheri" userId="db77177fc251fe83" providerId="LiveId" clId="{52BAD325-5DC9-44BE-9B37-B575109EE56E}" dt="2023-01-27T16:45:28.023" v="619" actId="47"/>
        <pc:sldMkLst>
          <pc:docMk/>
          <pc:sldMk cId="3550256105" sldId="717"/>
        </pc:sldMkLst>
        <pc:spChg chg="mod">
          <ac:chgData name="Shayan Taheri" userId="db77177fc251fe83" providerId="LiveId" clId="{52BAD325-5DC9-44BE-9B37-B575109EE56E}" dt="2023-01-25T18:26:34.844" v="431"/>
          <ac:spMkLst>
            <pc:docMk/>
            <pc:sldMk cId="3550256105" sldId="717"/>
            <ac:spMk id="6" creationId="{A937AE5F-AFBC-4605-A65D-33B0009384F4}"/>
          </ac:spMkLst>
        </pc:spChg>
        <pc:spChg chg="mod">
          <ac:chgData name="Shayan Taheri" userId="db77177fc251fe83" providerId="LiveId" clId="{52BAD325-5DC9-44BE-9B37-B575109EE56E}" dt="2023-01-25T18:27:42.318" v="450" actId="1035"/>
          <ac:spMkLst>
            <pc:docMk/>
            <pc:sldMk cId="3550256105" sldId="717"/>
            <ac:spMk id="8" creationId="{B789B9A7-A415-4FDF-8C84-1165FE6F818E}"/>
          </ac:spMkLst>
        </pc:spChg>
        <pc:picChg chg="del">
          <ac:chgData name="Shayan Taheri" userId="db77177fc251fe83" providerId="LiveId" clId="{52BAD325-5DC9-44BE-9B37-B575109EE56E}" dt="2023-01-25T18:27:11.959" v="432" actId="478"/>
          <ac:picMkLst>
            <pc:docMk/>
            <pc:sldMk cId="3550256105" sldId="717"/>
            <ac:picMk id="3" creationId="{D0BC2340-2D6E-4076-99E6-39C16FAE354B}"/>
          </ac:picMkLst>
        </pc:picChg>
        <pc:picChg chg="add mod">
          <ac:chgData name="Shayan Taheri" userId="db77177fc251fe83" providerId="LiveId" clId="{52BAD325-5DC9-44BE-9B37-B575109EE56E}" dt="2023-01-25T18:27:21.860" v="441" actId="1076"/>
          <ac:picMkLst>
            <pc:docMk/>
            <pc:sldMk cId="3550256105" sldId="717"/>
            <ac:picMk id="7" creationId="{E23D0737-5A86-4AE0-B7BD-79F69F744D66}"/>
          </ac:picMkLst>
        </pc:picChg>
      </pc:sldChg>
      <pc:sldChg chg="addSp delSp modSp del mod">
        <pc:chgData name="Shayan Taheri" userId="db77177fc251fe83" providerId="LiveId" clId="{52BAD325-5DC9-44BE-9B37-B575109EE56E}" dt="2023-01-27T16:45:28.488" v="620" actId="47"/>
        <pc:sldMkLst>
          <pc:docMk/>
          <pc:sldMk cId="3210557853" sldId="718"/>
        </pc:sldMkLst>
        <pc:spChg chg="mod">
          <ac:chgData name="Shayan Taheri" userId="db77177fc251fe83" providerId="LiveId" clId="{52BAD325-5DC9-44BE-9B37-B575109EE56E}" dt="2023-01-25T18:28:19.314" v="453"/>
          <ac:spMkLst>
            <pc:docMk/>
            <pc:sldMk cId="3210557853" sldId="718"/>
            <ac:spMk id="6" creationId="{A937AE5F-AFBC-4605-A65D-33B0009384F4}"/>
          </ac:spMkLst>
        </pc:spChg>
        <pc:spChg chg="mod">
          <ac:chgData name="Shayan Taheri" userId="db77177fc251fe83" providerId="LiveId" clId="{52BAD325-5DC9-44BE-9B37-B575109EE56E}" dt="2023-01-25T18:29:45.460" v="478" actId="1076"/>
          <ac:spMkLst>
            <pc:docMk/>
            <pc:sldMk cId="3210557853" sldId="718"/>
            <ac:spMk id="8" creationId="{B789B9A7-A415-4FDF-8C84-1165FE6F818E}"/>
          </ac:spMkLst>
        </pc:spChg>
        <pc:picChg chg="add">
          <ac:chgData name="Shayan Taheri" userId="db77177fc251fe83" providerId="LiveId" clId="{52BAD325-5DC9-44BE-9B37-B575109EE56E}" dt="2023-01-25T18:29:02.222" v="455" actId="22"/>
          <ac:picMkLst>
            <pc:docMk/>
            <pc:sldMk cId="3210557853" sldId="718"/>
            <ac:picMk id="3" creationId="{B104FC13-E5F5-4987-BB32-5EEF77804A14}"/>
          </ac:picMkLst>
        </pc:picChg>
        <pc:picChg chg="del">
          <ac:chgData name="Shayan Taheri" userId="db77177fc251fe83" providerId="LiveId" clId="{52BAD325-5DC9-44BE-9B37-B575109EE56E}" dt="2023-01-25T18:29:01.480" v="454" actId="478"/>
          <ac:picMkLst>
            <pc:docMk/>
            <pc:sldMk cId="3210557853" sldId="718"/>
            <ac:picMk id="7" creationId="{E23D0737-5A86-4AE0-B7BD-79F69F744D66}"/>
          </ac:picMkLst>
        </pc:picChg>
      </pc:sldChg>
      <pc:sldChg chg="addSp delSp modSp del mod">
        <pc:chgData name="Shayan Taheri" userId="db77177fc251fe83" providerId="LiveId" clId="{52BAD325-5DC9-44BE-9B37-B575109EE56E}" dt="2023-01-27T16:45:29.258" v="621" actId="47"/>
        <pc:sldMkLst>
          <pc:docMk/>
          <pc:sldMk cId="756250674" sldId="719"/>
        </pc:sldMkLst>
        <pc:spChg chg="mod">
          <ac:chgData name="Shayan Taheri" userId="db77177fc251fe83" providerId="LiveId" clId="{52BAD325-5DC9-44BE-9B37-B575109EE56E}" dt="2023-01-25T18:30:12.135" v="489" actId="20577"/>
          <ac:spMkLst>
            <pc:docMk/>
            <pc:sldMk cId="756250674" sldId="719"/>
            <ac:spMk id="6" creationId="{A937AE5F-AFBC-4605-A65D-33B0009384F4}"/>
          </ac:spMkLst>
        </pc:spChg>
        <pc:spChg chg="mod">
          <ac:chgData name="Shayan Taheri" userId="db77177fc251fe83" providerId="LiveId" clId="{52BAD325-5DC9-44BE-9B37-B575109EE56E}" dt="2023-01-25T18:31:22.406" v="494" actId="1076"/>
          <ac:spMkLst>
            <pc:docMk/>
            <pc:sldMk cId="756250674" sldId="719"/>
            <ac:spMk id="8" creationId="{B789B9A7-A415-4FDF-8C84-1165FE6F818E}"/>
          </ac:spMkLst>
        </pc:spChg>
        <pc:picChg chg="del">
          <ac:chgData name="Shayan Taheri" userId="db77177fc251fe83" providerId="LiveId" clId="{52BAD325-5DC9-44BE-9B37-B575109EE56E}" dt="2023-01-25T18:31:02.368" v="490" actId="478"/>
          <ac:picMkLst>
            <pc:docMk/>
            <pc:sldMk cId="756250674" sldId="719"/>
            <ac:picMk id="3" creationId="{B104FC13-E5F5-4987-BB32-5EEF77804A14}"/>
          </ac:picMkLst>
        </pc:picChg>
        <pc:picChg chg="add">
          <ac:chgData name="Shayan Taheri" userId="db77177fc251fe83" providerId="LiveId" clId="{52BAD325-5DC9-44BE-9B37-B575109EE56E}" dt="2023-01-25T18:31:03.242" v="491" actId="22"/>
          <ac:picMkLst>
            <pc:docMk/>
            <pc:sldMk cId="756250674" sldId="719"/>
            <ac:picMk id="7" creationId="{6F38631F-A082-42DE-88B2-2AF11167FC0D}"/>
          </ac:picMkLst>
        </pc:picChg>
      </pc:sldChg>
      <pc:sldChg chg="addSp delSp modSp del mod">
        <pc:chgData name="Shayan Taheri" userId="db77177fc251fe83" providerId="LiveId" clId="{52BAD325-5DC9-44BE-9B37-B575109EE56E}" dt="2023-01-27T16:45:30.070" v="622" actId="47"/>
        <pc:sldMkLst>
          <pc:docMk/>
          <pc:sldMk cId="2890135115" sldId="720"/>
        </pc:sldMkLst>
        <pc:spChg chg="mod">
          <ac:chgData name="Shayan Taheri" userId="db77177fc251fe83" providerId="LiveId" clId="{52BAD325-5DC9-44BE-9B37-B575109EE56E}" dt="2023-01-25T18:33:12.316" v="503" actId="1035"/>
          <ac:spMkLst>
            <pc:docMk/>
            <pc:sldMk cId="2890135115" sldId="720"/>
            <ac:spMk id="8" creationId="{B789B9A7-A415-4FDF-8C84-1165FE6F818E}"/>
          </ac:spMkLst>
        </pc:spChg>
        <pc:picChg chg="add">
          <ac:chgData name="Shayan Taheri" userId="db77177fc251fe83" providerId="LiveId" clId="{52BAD325-5DC9-44BE-9B37-B575109EE56E}" dt="2023-01-25T18:32:45.366" v="496" actId="22"/>
          <ac:picMkLst>
            <pc:docMk/>
            <pc:sldMk cId="2890135115" sldId="720"/>
            <ac:picMk id="3" creationId="{832E412A-069E-4B0D-BAA6-388AA85238E6}"/>
          </ac:picMkLst>
        </pc:picChg>
        <pc:picChg chg="del">
          <ac:chgData name="Shayan Taheri" userId="db77177fc251fe83" providerId="LiveId" clId="{52BAD325-5DC9-44BE-9B37-B575109EE56E}" dt="2023-01-25T18:32:44.581" v="495" actId="478"/>
          <ac:picMkLst>
            <pc:docMk/>
            <pc:sldMk cId="2890135115" sldId="720"/>
            <ac:picMk id="7" creationId="{6F38631F-A082-42DE-88B2-2AF11167FC0D}"/>
          </ac:picMkLst>
        </pc:picChg>
      </pc:sldChg>
      <pc:sldChg chg="addSp delSp modSp del mod">
        <pc:chgData name="Shayan Taheri" userId="db77177fc251fe83" providerId="LiveId" clId="{52BAD325-5DC9-44BE-9B37-B575109EE56E}" dt="2023-01-27T16:45:22.376" v="616" actId="47"/>
        <pc:sldMkLst>
          <pc:docMk/>
          <pc:sldMk cId="1520538421" sldId="721"/>
        </pc:sldMkLst>
        <pc:spChg chg="mod">
          <ac:chgData name="Shayan Taheri" userId="db77177fc251fe83" providerId="LiveId" clId="{52BAD325-5DC9-44BE-9B37-B575109EE56E}" dt="2023-01-25T18:35:27.204" v="510"/>
          <ac:spMkLst>
            <pc:docMk/>
            <pc:sldMk cId="1520538421" sldId="721"/>
            <ac:spMk id="6" creationId="{A937AE5F-AFBC-4605-A65D-33B0009384F4}"/>
          </ac:spMkLst>
        </pc:spChg>
        <pc:spChg chg="mod">
          <ac:chgData name="Shayan Taheri" userId="db77177fc251fe83" providerId="LiveId" clId="{52BAD325-5DC9-44BE-9B37-B575109EE56E}" dt="2023-01-25T18:36:14.458" v="513"/>
          <ac:spMkLst>
            <pc:docMk/>
            <pc:sldMk cId="1520538421" sldId="721"/>
            <ac:spMk id="8" creationId="{B789B9A7-A415-4FDF-8C84-1165FE6F818E}"/>
          </ac:spMkLst>
        </pc:spChg>
        <pc:picChg chg="del">
          <ac:chgData name="Shayan Taheri" userId="db77177fc251fe83" providerId="LiveId" clId="{52BAD325-5DC9-44BE-9B37-B575109EE56E}" dt="2023-01-25T18:34:21.700" v="505" actId="478"/>
          <ac:picMkLst>
            <pc:docMk/>
            <pc:sldMk cId="1520538421" sldId="721"/>
            <ac:picMk id="3" creationId="{832E412A-069E-4B0D-BAA6-388AA85238E6}"/>
          </ac:picMkLst>
        </pc:picChg>
        <pc:picChg chg="add del">
          <ac:chgData name="Shayan Taheri" userId="db77177fc251fe83" providerId="LiveId" clId="{52BAD325-5DC9-44BE-9B37-B575109EE56E}" dt="2023-01-25T18:36:00.375" v="511" actId="478"/>
          <ac:picMkLst>
            <pc:docMk/>
            <pc:sldMk cId="1520538421" sldId="721"/>
            <ac:picMk id="7" creationId="{6FE45238-CC1F-4FB3-A54C-A0F206919959}"/>
          </ac:picMkLst>
        </pc:picChg>
        <pc:picChg chg="add">
          <ac:chgData name="Shayan Taheri" userId="db77177fc251fe83" providerId="LiveId" clId="{52BAD325-5DC9-44BE-9B37-B575109EE56E}" dt="2023-01-25T18:36:00.829" v="512" actId="22"/>
          <ac:picMkLst>
            <pc:docMk/>
            <pc:sldMk cId="1520538421" sldId="721"/>
            <ac:picMk id="10" creationId="{E5C02FF3-277B-41F6-B1F6-4C03FC891B44}"/>
          </ac:picMkLst>
        </pc:picChg>
      </pc:sldChg>
      <pc:sldChg chg="addSp delSp modSp del mod">
        <pc:chgData name="Shayan Taheri" userId="db77177fc251fe83" providerId="LiveId" clId="{52BAD325-5DC9-44BE-9B37-B575109EE56E}" dt="2023-01-27T16:45:23.149" v="617" actId="47"/>
        <pc:sldMkLst>
          <pc:docMk/>
          <pc:sldMk cId="3288107767" sldId="722"/>
        </pc:sldMkLst>
        <pc:spChg chg="mod">
          <ac:chgData name="Shayan Taheri" userId="db77177fc251fe83" providerId="LiveId" clId="{52BAD325-5DC9-44BE-9B37-B575109EE56E}" dt="2023-01-25T18:36:49.305" v="521" actId="20577"/>
          <ac:spMkLst>
            <pc:docMk/>
            <pc:sldMk cId="3288107767" sldId="722"/>
            <ac:spMk id="6" creationId="{A937AE5F-AFBC-4605-A65D-33B0009384F4}"/>
          </ac:spMkLst>
        </pc:spChg>
        <pc:spChg chg="mod">
          <ac:chgData name="Shayan Taheri" userId="db77177fc251fe83" providerId="LiveId" clId="{52BAD325-5DC9-44BE-9B37-B575109EE56E}" dt="2023-01-25T18:39:16.133" v="536"/>
          <ac:spMkLst>
            <pc:docMk/>
            <pc:sldMk cId="3288107767" sldId="722"/>
            <ac:spMk id="8" creationId="{B789B9A7-A415-4FDF-8C84-1165FE6F818E}"/>
          </ac:spMkLst>
        </pc:spChg>
        <pc:picChg chg="add mod">
          <ac:chgData name="Shayan Taheri" userId="db77177fc251fe83" providerId="LiveId" clId="{52BAD325-5DC9-44BE-9B37-B575109EE56E}" dt="2023-01-25T18:38:53.199" v="535" actId="1036"/>
          <ac:picMkLst>
            <pc:docMk/>
            <pc:sldMk cId="3288107767" sldId="722"/>
            <ac:picMk id="3" creationId="{0BC13928-5830-420F-94B6-0DD1F40BCB2F}"/>
          </ac:picMkLst>
        </pc:picChg>
        <pc:picChg chg="del">
          <ac:chgData name="Shayan Taheri" userId="db77177fc251fe83" providerId="LiveId" clId="{52BAD325-5DC9-44BE-9B37-B575109EE56E}" dt="2023-01-25T18:38:40.041" v="522" actId="478"/>
          <ac:picMkLst>
            <pc:docMk/>
            <pc:sldMk cId="3288107767" sldId="722"/>
            <ac:picMk id="10" creationId="{E5C02FF3-277B-41F6-B1F6-4C03FC891B44}"/>
          </ac:picMkLst>
        </pc:picChg>
      </pc:sldChg>
      <pc:sldChg chg="addSp delSp modSp del mod">
        <pc:chgData name="Shayan Taheri" userId="db77177fc251fe83" providerId="LiveId" clId="{52BAD325-5DC9-44BE-9B37-B575109EE56E}" dt="2023-01-27T16:45:23.733" v="618" actId="47"/>
        <pc:sldMkLst>
          <pc:docMk/>
          <pc:sldMk cId="1849775511" sldId="723"/>
        </pc:sldMkLst>
        <pc:spChg chg="mod">
          <ac:chgData name="Shayan Taheri" userId="db77177fc251fe83" providerId="LiveId" clId="{52BAD325-5DC9-44BE-9B37-B575109EE56E}" dt="2023-01-25T18:40:55.415" v="545" actId="20577"/>
          <ac:spMkLst>
            <pc:docMk/>
            <pc:sldMk cId="1849775511" sldId="723"/>
            <ac:spMk id="6" creationId="{A937AE5F-AFBC-4605-A65D-33B0009384F4}"/>
          </ac:spMkLst>
        </pc:spChg>
        <pc:spChg chg="mod">
          <ac:chgData name="Shayan Taheri" userId="db77177fc251fe83" providerId="LiveId" clId="{52BAD325-5DC9-44BE-9B37-B575109EE56E}" dt="2023-01-25T18:42:19.734" v="565" actId="1036"/>
          <ac:spMkLst>
            <pc:docMk/>
            <pc:sldMk cId="1849775511" sldId="723"/>
            <ac:spMk id="8" creationId="{B789B9A7-A415-4FDF-8C84-1165FE6F818E}"/>
          </ac:spMkLst>
        </pc:spChg>
        <pc:picChg chg="del">
          <ac:chgData name="Shayan Taheri" userId="db77177fc251fe83" providerId="LiveId" clId="{52BAD325-5DC9-44BE-9B37-B575109EE56E}" dt="2023-01-25T18:41:56.215" v="546" actId="478"/>
          <ac:picMkLst>
            <pc:docMk/>
            <pc:sldMk cId="1849775511" sldId="723"/>
            <ac:picMk id="3" creationId="{0BC13928-5830-420F-94B6-0DD1F40BCB2F}"/>
          </ac:picMkLst>
        </pc:picChg>
        <pc:picChg chg="add">
          <ac:chgData name="Shayan Taheri" userId="db77177fc251fe83" providerId="LiveId" clId="{52BAD325-5DC9-44BE-9B37-B575109EE56E}" dt="2023-01-25T18:41:57.133" v="547" actId="22"/>
          <ac:picMkLst>
            <pc:docMk/>
            <pc:sldMk cId="1849775511" sldId="723"/>
            <ac:picMk id="7" creationId="{D94B6798-9A54-4A5E-B101-0D79B06FAF46}"/>
          </ac:picMkLst>
        </pc:picChg>
      </pc:sldChg>
      <pc:sldChg chg="addSp delSp modSp del mod">
        <pc:chgData name="Shayan Taheri" userId="db77177fc251fe83" providerId="LiveId" clId="{52BAD325-5DC9-44BE-9B37-B575109EE56E}" dt="2023-01-27T16:45:31.397" v="624" actId="47"/>
        <pc:sldMkLst>
          <pc:docMk/>
          <pc:sldMk cId="3903626122" sldId="724"/>
        </pc:sldMkLst>
        <pc:spChg chg="mod">
          <ac:chgData name="Shayan Taheri" userId="db77177fc251fe83" providerId="LiveId" clId="{52BAD325-5DC9-44BE-9B37-B575109EE56E}" dt="2023-01-25T18:45:36.507" v="576" actId="1076"/>
          <ac:spMkLst>
            <pc:docMk/>
            <pc:sldMk cId="3903626122" sldId="724"/>
            <ac:spMk id="5" creationId="{A9D384C0-E421-4382-9803-E02C71D3A8BE}"/>
          </ac:spMkLst>
        </pc:spChg>
        <pc:spChg chg="mod">
          <ac:chgData name="Shayan Taheri" userId="db77177fc251fe83" providerId="LiveId" clId="{52BAD325-5DC9-44BE-9B37-B575109EE56E}" dt="2023-01-25T18:52:14.741" v="599" actId="20577"/>
          <ac:spMkLst>
            <pc:docMk/>
            <pc:sldMk cId="3903626122" sldId="724"/>
            <ac:spMk id="6" creationId="{A937AE5F-AFBC-4605-A65D-33B0009384F4}"/>
          </ac:spMkLst>
        </pc:spChg>
        <pc:spChg chg="mod">
          <ac:chgData name="Shayan Taheri" userId="db77177fc251fe83" providerId="LiveId" clId="{52BAD325-5DC9-44BE-9B37-B575109EE56E}" dt="2023-01-25T18:49:36.525" v="589" actId="1036"/>
          <ac:spMkLst>
            <pc:docMk/>
            <pc:sldMk cId="3903626122" sldId="724"/>
            <ac:spMk id="8" creationId="{B789B9A7-A415-4FDF-8C84-1165FE6F818E}"/>
          </ac:spMkLst>
        </pc:spChg>
        <pc:picChg chg="add del">
          <ac:chgData name="Shayan Taheri" userId="db77177fc251fe83" providerId="LiveId" clId="{52BAD325-5DC9-44BE-9B37-B575109EE56E}" dt="2023-01-25T18:45:31.431" v="573" actId="478"/>
          <ac:picMkLst>
            <pc:docMk/>
            <pc:sldMk cId="3903626122" sldId="724"/>
            <ac:picMk id="3" creationId="{6EB0D2FE-A8FB-425F-A95A-B81F39F3D54A}"/>
          </ac:picMkLst>
        </pc:picChg>
        <pc:picChg chg="del">
          <ac:chgData name="Shayan Taheri" userId="db77177fc251fe83" providerId="LiveId" clId="{52BAD325-5DC9-44BE-9B37-B575109EE56E}" dt="2023-01-25T18:44:08.818" v="567" actId="478"/>
          <ac:picMkLst>
            <pc:docMk/>
            <pc:sldMk cId="3903626122" sldId="724"/>
            <ac:picMk id="7" creationId="{D94B6798-9A54-4A5E-B101-0D79B06FAF46}"/>
          </ac:picMkLst>
        </pc:picChg>
        <pc:picChg chg="add">
          <ac:chgData name="Shayan Taheri" userId="db77177fc251fe83" providerId="LiveId" clId="{52BAD325-5DC9-44BE-9B37-B575109EE56E}" dt="2023-01-25T18:45:32.266" v="574" actId="22"/>
          <ac:picMkLst>
            <pc:docMk/>
            <pc:sldMk cId="3903626122" sldId="724"/>
            <ac:picMk id="10" creationId="{ADCE17EF-7F5B-44F8-84F8-8EE433F72DD4}"/>
          </ac:picMkLst>
        </pc:picChg>
      </pc:sldChg>
      <pc:sldChg chg="addSp delSp modSp del mod">
        <pc:chgData name="Shayan Taheri" userId="db77177fc251fe83" providerId="LiveId" clId="{52BAD325-5DC9-44BE-9B37-B575109EE56E}" dt="2023-01-27T16:45:30.798" v="623" actId="47"/>
        <pc:sldMkLst>
          <pc:docMk/>
          <pc:sldMk cId="3319158680" sldId="725"/>
        </pc:sldMkLst>
        <pc:spChg chg="mod">
          <ac:chgData name="Shayan Taheri" userId="db77177fc251fe83" providerId="LiveId" clId="{52BAD325-5DC9-44BE-9B37-B575109EE56E}" dt="2023-01-25T18:52:25.550" v="605" actId="20577"/>
          <ac:spMkLst>
            <pc:docMk/>
            <pc:sldMk cId="3319158680" sldId="725"/>
            <ac:spMk id="6" creationId="{A937AE5F-AFBC-4605-A65D-33B0009384F4}"/>
          </ac:spMkLst>
        </pc:spChg>
        <pc:spChg chg="mod">
          <ac:chgData name="Shayan Taheri" userId="db77177fc251fe83" providerId="LiveId" clId="{52BAD325-5DC9-44BE-9B37-B575109EE56E}" dt="2023-01-25T18:55:31.220" v="613" actId="1036"/>
          <ac:spMkLst>
            <pc:docMk/>
            <pc:sldMk cId="3319158680" sldId="725"/>
            <ac:spMk id="8" creationId="{B789B9A7-A415-4FDF-8C84-1165FE6F818E}"/>
          </ac:spMkLst>
        </pc:spChg>
        <pc:picChg chg="add">
          <ac:chgData name="Shayan Taheri" userId="db77177fc251fe83" providerId="LiveId" clId="{52BAD325-5DC9-44BE-9B37-B575109EE56E}" dt="2023-01-25T18:55:07.811" v="607" actId="22"/>
          <ac:picMkLst>
            <pc:docMk/>
            <pc:sldMk cId="3319158680" sldId="725"/>
            <ac:picMk id="3" creationId="{53990EAC-907A-49B0-8B3B-D5D8ADB019C9}"/>
          </ac:picMkLst>
        </pc:picChg>
        <pc:picChg chg="del">
          <ac:chgData name="Shayan Taheri" userId="db77177fc251fe83" providerId="LiveId" clId="{52BAD325-5DC9-44BE-9B37-B575109EE56E}" dt="2023-01-25T18:55:06.822" v="606" actId="478"/>
          <ac:picMkLst>
            <pc:docMk/>
            <pc:sldMk cId="3319158680" sldId="725"/>
            <ac:picMk id="10" creationId="{ADCE17EF-7F5B-44F8-84F8-8EE433F72DD4}"/>
          </ac:picMkLst>
        </pc:picChg>
      </pc:sldChg>
    </pc:docChg>
  </pc:docChgLst>
  <pc:docChgLst>
    <pc:chgData name="Shayan Taheri" userId="db77177fc251fe83" providerId="LiveId" clId="{44C67DBA-FD66-42B0-9831-D33166759080}"/>
    <pc:docChg chg="delSld modSld">
      <pc:chgData name="Shayan Taheri" userId="db77177fc251fe83" providerId="LiveId" clId="{44C67DBA-FD66-42B0-9831-D33166759080}" dt="2023-09-11T10:36:17.824" v="72" actId="20577"/>
      <pc:docMkLst>
        <pc:docMk/>
      </pc:docMkLst>
      <pc:sldChg chg="modSp mod">
        <pc:chgData name="Shayan Taheri" userId="db77177fc251fe83" providerId="LiveId" clId="{44C67DBA-FD66-42B0-9831-D33166759080}" dt="2023-09-11T10:36:17.824" v="72" actId="20577"/>
        <pc:sldMkLst>
          <pc:docMk/>
          <pc:sldMk cId="2743048460" sldId="689"/>
        </pc:sldMkLst>
        <pc:spChg chg="mod">
          <ac:chgData name="Shayan Taheri" userId="db77177fc251fe83" providerId="LiveId" clId="{44C67DBA-FD66-42B0-9831-D33166759080}" dt="2023-09-11T10:36:17.824" v="72" actId="20577"/>
          <ac:spMkLst>
            <pc:docMk/>
            <pc:sldMk cId="2743048460" sldId="689"/>
            <ac:spMk id="5" creationId="{9E3A27C1-FA73-4AEB-823E-EE766BBE06CA}"/>
          </ac:spMkLst>
        </pc:spChg>
      </pc:sldChg>
      <pc:sldChg chg="del">
        <pc:chgData name="Shayan Taheri" userId="db77177fc251fe83" providerId="LiveId" clId="{44C67DBA-FD66-42B0-9831-D33166759080}" dt="2023-09-11T10:35:05.141" v="7" actId="47"/>
        <pc:sldMkLst>
          <pc:docMk/>
          <pc:sldMk cId="1199513245" sldId="716"/>
        </pc:sldMkLst>
      </pc:sldChg>
      <pc:sldChg chg="del">
        <pc:chgData name="Shayan Taheri" userId="db77177fc251fe83" providerId="LiveId" clId="{44C67DBA-FD66-42B0-9831-D33166759080}" dt="2023-09-11T10:35:06.529" v="9" actId="47"/>
        <pc:sldMkLst>
          <pc:docMk/>
          <pc:sldMk cId="3756513930" sldId="717"/>
        </pc:sldMkLst>
      </pc:sldChg>
      <pc:sldChg chg="del">
        <pc:chgData name="Shayan Taheri" userId="db77177fc251fe83" providerId="LiveId" clId="{44C67DBA-FD66-42B0-9831-D33166759080}" dt="2023-09-11T10:35:05.572" v="8" actId="47"/>
        <pc:sldMkLst>
          <pc:docMk/>
          <pc:sldMk cId="3583574671" sldId="718"/>
        </pc:sldMkLst>
      </pc:sldChg>
      <pc:sldChg chg="del">
        <pc:chgData name="Shayan Taheri" userId="db77177fc251fe83" providerId="LiveId" clId="{44C67DBA-FD66-42B0-9831-D33166759080}" dt="2023-09-11T10:35:07.240" v="10" actId="47"/>
        <pc:sldMkLst>
          <pc:docMk/>
          <pc:sldMk cId="372033238" sldId="719"/>
        </pc:sldMkLst>
      </pc:sldChg>
      <pc:sldChg chg="del">
        <pc:chgData name="Shayan Taheri" userId="db77177fc251fe83" providerId="LiveId" clId="{44C67DBA-FD66-42B0-9831-D33166759080}" dt="2023-09-11T10:35:07.751" v="11" actId="47"/>
        <pc:sldMkLst>
          <pc:docMk/>
          <pc:sldMk cId="1761262583" sldId="720"/>
        </pc:sldMkLst>
      </pc:sldChg>
      <pc:sldChg chg="del">
        <pc:chgData name="Shayan Taheri" userId="db77177fc251fe83" providerId="LiveId" clId="{44C67DBA-FD66-42B0-9831-D33166759080}" dt="2023-09-11T10:34:59.658" v="1" actId="47"/>
        <pc:sldMkLst>
          <pc:docMk/>
          <pc:sldMk cId="2532297769" sldId="721"/>
        </pc:sldMkLst>
      </pc:sldChg>
      <pc:sldChg chg="del">
        <pc:chgData name="Shayan Taheri" userId="db77177fc251fe83" providerId="LiveId" clId="{44C67DBA-FD66-42B0-9831-D33166759080}" dt="2023-09-11T10:35:00.027" v="2" actId="47"/>
        <pc:sldMkLst>
          <pc:docMk/>
          <pc:sldMk cId="3372943214" sldId="722"/>
        </pc:sldMkLst>
      </pc:sldChg>
      <pc:sldChg chg="del">
        <pc:chgData name="Shayan Taheri" userId="db77177fc251fe83" providerId="LiveId" clId="{44C67DBA-FD66-42B0-9831-D33166759080}" dt="2023-09-11T10:35:00.315" v="3" actId="47"/>
        <pc:sldMkLst>
          <pc:docMk/>
          <pc:sldMk cId="1975252301" sldId="723"/>
        </pc:sldMkLst>
      </pc:sldChg>
      <pc:sldChg chg="del">
        <pc:chgData name="Shayan Taheri" userId="db77177fc251fe83" providerId="LiveId" clId="{44C67DBA-FD66-42B0-9831-D33166759080}" dt="2023-09-11T10:35:00.578" v="4" actId="47"/>
        <pc:sldMkLst>
          <pc:docMk/>
          <pc:sldMk cId="3650679777" sldId="724"/>
        </pc:sldMkLst>
      </pc:sldChg>
      <pc:sldChg chg="del">
        <pc:chgData name="Shayan Taheri" userId="db77177fc251fe83" providerId="LiveId" clId="{44C67DBA-FD66-42B0-9831-D33166759080}" dt="2023-09-11T10:35:00.807" v="5" actId="47"/>
        <pc:sldMkLst>
          <pc:docMk/>
          <pc:sldMk cId="3555794547" sldId="725"/>
        </pc:sldMkLst>
      </pc:sldChg>
      <pc:sldChg chg="del">
        <pc:chgData name="Shayan Taheri" userId="db77177fc251fe83" providerId="LiveId" clId="{44C67DBA-FD66-42B0-9831-D33166759080}" dt="2023-09-11T10:35:01.045" v="6" actId="47"/>
        <pc:sldMkLst>
          <pc:docMk/>
          <pc:sldMk cId="2352098676" sldId="726"/>
        </pc:sldMkLst>
      </pc:sldChg>
      <pc:sldChg chg="del">
        <pc:chgData name="Shayan Taheri" userId="db77177fc251fe83" providerId="LiveId" clId="{44C67DBA-FD66-42B0-9831-D33166759080}" dt="2023-09-11T10:35:08.308" v="12" actId="47"/>
        <pc:sldMkLst>
          <pc:docMk/>
          <pc:sldMk cId="2370977116" sldId="727"/>
        </pc:sldMkLst>
      </pc:sldChg>
      <pc:sldChg chg="del">
        <pc:chgData name="Shayan Taheri" userId="db77177fc251fe83" providerId="LiveId" clId="{44C67DBA-FD66-42B0-9831-D33166759080}" dt="2023-09-11T10:35:08.826" v="13" actId="47"/>
        <pc:sldMkLst>
          <pc:docMk/>
          <pc:sldMk cId="3389661676" sldId="728"/>
        </pc:sldMkLst>
      </pc:sldChg>
      <pc:sldChg chg="del">
        <pc:chgData name="Shayan Taheri" userId="db77177fc251fe83" providerId="LiveId" clId="{44C67DBA-FD66-42B0-9831-D33166759080}" dt="2023-09-11T10:35:09.399" v="14" actId="47"/>
        <pc:sldMkLst>
          <pc:docMk/>
          <pc:sldMk cId="2865847540" sldId="730"/>
        </pc:sldMkLst>
      </pc:sldChg>
      <pc:sldChg chg="del">
        <pc:chgData name="Shayan Taheri" userId="db77177fc251fe83" providerId="LiveId" clId="{44C67DBA-FD66-42B0-9831-D33166759080}" dt="2023-09-11T10:35:10.621" v="16" actId="47"/>
        <pc:sldMkLst>
          <pc:docMk/>
          <pc:sldMk cId="1318773521" sldId="731"/>
        </pc:sldMkLst>
      </pc:sldChg>
      <pc:sldChg chg="del">
        <pc:chgData name="Shayan Taheri" userId="db77177fc251fe83" providerId="LiveId" clId="{44C67DBA-FD66-42B0-9831-D33166759080}" dt="2023-09-11T10:35:11.148" v="17" actId="47"/>
        <pc:sldMkLst>
          <pc:docMk/>
          <pc:sldMk cId="1355356262" sldId="732"/>
        </pc:sldMkLst>
      </pc:sldChg>
      <pc:sldChg chg="del">
        <pc:chgData name="Shayan Taheri" userId="db77177fc251fe83" providerId="LiveId" clId="{44C67DBA-FD66-42B0-9831-D33166759080}" dt="2023-09-11T10:35:10.116" v="15" actId="47"/>
        <pc:sldMkLst>
          <pc:docMk/>
          <pc:sldMk cId="3619609930" sldId="733"/>
        </pc:sldMkLst>
      </pc:sldChg>
      <pc:sldChg chg="del">
        <pc:chgData name="Shayan Taheri" userId="db77177fc251fe83" providerId="LiveId" clId="{44C67DBA-FD66-42B0-9831-D33166759080}" dt="2023-09-11T10:35:13.224" v="21" actId="47"/>
        <pc:sldMkLst>
          <pc:docMk/>
          <pc:sldMk cId="1899231369" sldId="734"/>
        </pc:sldMkLst>
      </pc:sldChg>
      <pc:sldChg chg="del">
        <pc:chgData name="Shayan Taheri" userId="db77177fc251fe83" providerId="LiveId" clId="{44C67DBA-FD66-42B0-9831-D33166759080}" dt="2023-09-11T10:35:13.715" v="22" actId="47"/>
        <pc:sldMkLst>
          <pc:docMk/>
          <pc:sldMk cId="4179459332" sldId="735"/>
        </pc:sldMkLst>
      </pc:sldChg>
      <pc:sldChg chg="del">
        <pc:chgData name="Shayan Taheri" userId="db77177fc251fe83" providerId="LiveId" clId="{44C67DBA-FD66-42B0-9831-D33166759080}" dt="2023-09-11T10:35:14.809" v="24" actId="47"/>
        <pc:sldMkLst>
          <pc:docMk/>
          <pc:sldMk cId="4170108617" sldId="736"/>
        </pc:sldMkLst>
      </pc:sldChg>
      <pc:sldChg chg="del">
        <pc:chgData name="Shayan Taheri" userId="db77177fc251fe83" providerId="LiveId" clId="{44C67DBA-FD66-42B0-9831-D33166759080}" dt="2023-09-11T10:35:15.364" v="25" actId="47"/>
        <pc:sldMkLst>
          <pc:docMk/>
          <pc:sldMk cId="634314079" sldId="737"/>
        </pc:sldMkLst>
      </pc:sldChg>
      <pc:sldChg chg="del">
        <pc:chgData name="Shayan Taheri" userId="db77177fc251fe83" providerId="LiveId" clId="{44C67DBA-FD66-42B0-9831-D33166759080}" dt="2023-09-11T10:35:17.617" v="29" actId="47"/>
        <pc:sldMkLst>
          <pc:docMk/>
          <pc:sldMk cId="1183561727" sldId="738"/>
        </pc:sldMkLst>
      </pc:sldChg>
      <pc:sldChg chg="del">
        <pc:chgData name="Shayan Taheri" userId="db77177fc251fe83" providerId="LiveId" clId="{44C67DBA-FD66-42B0-9831-D33166759080}" dt="2023-09-11T10:35:22.726" v="34" actId="47"/>
        <pc:sldMkLst>
          <pc:docMk/>
          <pc:sldMk cId="3321772693" sldId="739"/>
        </pc:sldMkLst>
      </pc:sldChg>
      <pc:sldChg chg="del">
        <pc:chgData name="Shayan Taheri" userId="db77177fc251fe83" providerId="LiveId" clId="{44C67DBA-FD66-42B0-9831-D33166759080}" dt="2023-09-11T10:35:15.913" v="26" actId="47"/>
        <pc:sldMkLst>
          <pc:docMk/>
          <pc:sldMk cId="1608073742" sldId="741"/>
        </pc:sldMkLst>
      </pc:sldChg>
      <pc:sldChg chg="del">
        <pc:chgData name="Shayan Taheri" userId="db77177fc251fe83" providerId="LiveId" clId="{44C67DBA-FD66-42B0-9831-D33166759080}" dt="2023-09-11T10:35:16.407" v="27" actId="47"/>
        <pc:sldMkLst>
          <pc:docMk/>
          <pc:sldMk cId="1374651796" sldId="742"/>
        </pc:sldMkLst>
      </pc:sldChg>
      <pc:sldChg chg="del">
        <pc:chgData name="Shayan Taheri" userId="db77177fc251fe83" providerId="LiveId" clId="{44C67DBA-FD66-42B0-9831-D33166759080}" dt="2023-09-11T10:35:11.676" v="18" actId="47"/>
        <pc:sldMkLst>
          <pc:docMk/>
          <pc:sldMk cId="1527787110" sldId="743"/>
        </pc:sldMkLst>
      </pc:sldChg>
      <pc:sldChg chg="del">
        <pc:chgData name="Shayan Taheri" userId="db77177fc251fe83" providerId="LiveId" clId="{44C67DBA-FD66-42B0-9831-D33166759080}" dt="2023-09-11T10:35:12.057" v="19" actId="47"/>
        <pc:sldMkLst>
          <pc:docMk/>
          <pc:sldMk cId="2818276413" sldId="744"/>
        </pc:sldMkLst>
      </pc:sldChg>
      <pc:sldChg chg="del">
        <pc:chgData name="Shayan Taheri" userId="db77177fc251fe83" providerId="LiveId" clId="{44C67DBA-FD66-42B0-9831-D33166759080}" dt="2023-09-11T10:35:12.654" v="20" actId="47"/>
        <pc:sldMkLst>
          <pc:docMk/>
          <pc:sldMk cId="1207339809" sldId="745"/>
        </pc:sldMkLst>
      </pc:sldChg>
      <pc:sldChg chg="del">
        <pc:chgData name="Shayan Taheri" userId="db77177fc251fe83" providerId="LiveId" clId="{44C67DBA-FD66-42B0-9831-D33166759080}" dt="2023-09-11T10:35:14.277" v="23" actId="47"/>
        <pc:sldMkLst>
          <pc:docMk/>
          <pc:sldMk cId="1745762298" sldId="746"/>
        </pc:sldMkLst>
      </pc:sldChg>
      <pc:sldChg chg="del">
        <pc:chgData name="Shayan Taheri" userId="db77177fc251fe83" providerId="LiveId" clId="{44C67DBA-FD66-42B0-9831-D33166759080}" dt="2023-09-11T10:35:17.013" v="28" actId="47"/>
        <pc:sldMkLst>
          <pc:docMk/>
          <pc:sldMk cId="2064760989" sldId="747"/>
        </pc:sldMkLst>
      </pc:sldChg>
      <pc:sldChg chg="del">
        <pc:chgData name="Shayan Taheri" userId="db77177fc251fe83" providerId="LiveId" clId="{44C67DBA-FD66-42B0-9831-D33166759080}" dt="2023-09-11T10:35:19.611" v="30" actId="47"/>
        <pc:sldMkLst>
          <pc:docMk/>
          <pc:sldMk cId="342248279" sldId="748"/>
        </pc:sldMkLst>
      </pc:sldChg>
      <pc:sldChg chg="del">
        <pc:chgData name="Shayan Taheri" userId="db77177fc251fe83" providerId="LiveId" clId="{44C67DBA-FD66-42B0-9831-D33166759080}" dt="2023-09-11T10:34:55.090" v="0" actId="47"/>
        <pc:sldMkLst>
          <pc:docMk/>
          <pc:sldMk cId="3455004989" sldId="749"/>
        </pc:sldMkLst>
      </pc:sldChg>
      <pc:sldChg chg="del">
        <pc:chgData name="Shayan Taheri" userId="db77177fc251fe83" providerId="LiveId" clId="{44C67DBA-FD66-42B0-9831-D33166759080}" dt="2023-09-11T10:35:20.591" v="31" actId="47"/>
        <pc:sldMkLst>
          <pc:docMk/>
          <pc:sldMk cId="3733130644" sldId="750"/>
        </pc:sldMkLst>
      </pc:sldChg>
      <pc:sldChg chg="del">
        <pc:chgData name="Shayan Taheri" userId="db77177fc251fe83" providerId="LiveId" clId="{44C67DBA-FD66-42B0-9831-D33166759080}" dt="2023-09-11T10:35:21.638" v="32" actId="47"/>
        <pc:sldMkLst>
          <pc:docMk/>
          <pc:sldMk cId="1556910828" sldId="751"/>
        </pc:sldMkLst>
      </pc:sldChg>
      <pc:sldChg chg="del">
        <pc:chgData name="Shayan Taheri" userId="db77177fc251fe83" providerId="LiveId" clId="{44C67DBA-FD66-42B0-9831-D33166759080}" dt="2023-09-11T10:35:22.094" v="33" actId="47"/>
        <pc:sldMkLst>
          <pc:docMk/>
          <pc:sldMk cId="1543785644" sldId="753"/>
        </pc:sldMkLst>
      </pc:sldChg>
      <pc:sldChg chg="del">
        <pc:chgData name="Shayan Taheri" userId="db77177fc251fe83" providerId="LiveId" clId="{44C67DBA-FD66-42B0-9831-D33166759080}" dt="2023-09-11T10:36:05.195" v="52" actId="47"/>
        <pc:sldMkLst>
          <pc:docMk/>
          <pc:sldMk cId="371641443" sldId="756"/>
        </pc:sldMkLst>
      </pc:sldChg>
      <pc:sldChg chg="del">
        <pc:chgData name="Shayan Taheri" userId="db77177fc251fe83" providerId="LiveId" clId="{44C67DBA-FD66-42B0-9831-D33166759080}" dt="2023-09-11T10:36:05.879" v="53" actId="47"/>
        <pc:sldMkLst>
          <pc:docMk/>
          <pc:sldMk cId="4039185259" sldId="757"/>
        </pc:sldMkLst>
      </pc:sldChg>
      <pc:sldChg chg="del">
        <pc:chgData name="Shayan Taheri" userId="db77177fc251fe83" providerId="LiveId" clId="{44C67DBA-FD66-42B0-9831-D33166759080}" dt="2023-09-11T10:36:06.481" v="54" actId="47"/>
        <pc:sldMkLst>
          <pc:docMk/>
          <pc:sldMk cId="1614321105" sldId="758"/>
        </pc:sldMkLst>
      </pc:sldChg>
      <pc:sldChg chg="del">
        <pc:chgData name="Shayan Taheri" userId="db77177fc251fe83" providerId="LiveId" clId="{44C67DBA-FD66-42B0-9831-D33166759080}" dt="2023-09-11T10:36:07.235" v="55" actId="47"/>
        <pc:sldMkLst>
          <pc:docMk/>
          <pc:sldMk cId="2182690091" sldId="759"/>
        </pc:sldMkLst>
      </pc:sldChg>
      <pc:sldChg chg="modSp mod">
        <pc:chgData name="Shayan Taheri" userId="db77177fc251fe83" providerId="LiveId" clId="{44C67DBA-FD66-42B0-9831-D33166759080}" dt="2023-09-11T10:35:43.471" v="51" actId="20577"/>
        <pc:sldMkLst>
          <pc:docMk/>
          <pc:sldMk cId="597770200" sldId="776"/>
        </pc:sldMkLst>
        <pc:spChg chg="mod">
          <ac:chgData name="Shayan Taheri" userId="db77177fc251fe83" providerId="LiveId" clId="{44C67DBA-FD66-42B0-9831-D33166759080}" dt="2023-09-11T10:35:43.471" v="51" actId="20577"/>
          <ac:spMkLst>
            <pc:docMk/>
            <pc:sldMk cId="597770200" sldId="776"/>
            <ac:spMk id="5" creationId="{A9D384C0-E421-4382-9803-E02C71D3A8BE}"/>
          </ac:spMkLst>
        </pc:spChg>
      </pc:sldChg>
    </pc:docChg>
  </pc:docChgLst>
  <pc:docChgLst>
    <pc:chgData name="Shayan Taheri" userId="db77177fc251fe83" providerId="LiveId" clId="{8A403C52-49A8-4C5A-8BCF-417BE57C8E02}"/>
    <pc:docChg chg="undo custSel addSld delSld modSld">
      <pc:chgData name="Shayan Taheri" userId="db77177fc251fe83" providerId="LiveId" clId="{8A403C52-49A8-4C5A-8BCF-417BE57C8E02}" dt="2023-06-26T06:26:31.566" v="907" actId="20577"/>
      <pc:docMkLst>
        <pc:docMk/>
      </pc:docMkLst>
      <pc:sldChg chg="modSp mod">
        <pc:chgData name="Shayan Taheri" userId="db77177fc251fe83" providerId="LiveId" clId="{8A403C52-49A8-4C5A-8BCF-417BE57C8E02}" dt="2023-06-23T23:37:33.908" v="75"/>
        <pc:sldMkLst>
          <pc:docMk/>
          <pc:sldMk cId="0" sldId="305"/>
        </pc:sldMkLst>
        <pc:spChg chg="mod">
          <ac:chgData name="Shayan Taheri" userId="db77177fc251fe83" providerId="LiveId" clId="{8A403C52-49A8-4C5A-8BCF-417BE57C8E02}" dt="2023-06-23T23:37:33.908" v="75"/>
          <ac:spMkLst>
            <pc:docMk/>
            <pc:sldMk cId="0" sldId="305"/>
            <ac:spMk id="6" creationId="{E2903AA9-EC43-4D42-A1A1-249DDE66626F}"/>
          </ac:spMkLst>
        </pc:spChg>
        <pc:spChg chg="mod">
          <ac:chgData name="Shayan Taheri" userId="db77177fc251fe83" providerId="LiveId" clId="{8A403C52-49A8-4C5A-8BCF-417BE57C8E02}" dt="2023-06-23T23:34:01.514" v="57" actId="20577"/>
          <ac:spMkLst>
            <pc:docMk/>
            <pc:sldMk cId="0" sldId="305"/>
            <ac:spMk id="7" creationId="{B4301FA7-2922-4628-A9A1-6579ABA4BB93}"/>
          </ac:spMkLst>
        </pc:spChg>
      </pc:sldChg>
      <pc:sldChg chg="modSp mod">
        <pc:chgData name="Shayan Taheri" userId="db77177fc251fe83" providerId="LiveId" clId="{8A403C52-49A8-4C5A-8BCF-417BE57C8E02}" dt="2023-06-23T23:36:49.254" v="74" actId="20577"/>
        <pc:sldMkLst>
          <pc:docMk/>
          <pc:sldMk cId="4023403715" sldId="678"/>
        </pc:sldMkLst>
        <pc:spChg chg="mod">
          <ac:chgData name="Shayan Taheri" userId="db77177fc251fe83" providerId="LiveId" clId="{8A403C52-49A8-4C5A-8BCF-417BE57C8E02}" dt="2023-06-23T23:36:49.254" v="74" actId="20577"/>
          <ac:spMkLst>
            <pc:docMk/>
            <pc:sldMk cId="4023403715" sldId="678"/>
            <ac:spMk id="30723" creationId="{08800432-9E4B-4A59-84D0-64F9869B439C}"/>
          </ac:spMkLst>
        </pc:spChg>
      </pc:sldChg>
      <pc:sldChg chg="modSp mod">
        <pc:chgData name="Shayan Taheri" userId="db77177fc251fe83" providerId="LiveId" clId="{8A403C52-49A8-4C5A-8BCF-417BE57C8E02}" dt="2023-06-24T20:21:57.946" v="106" actId="115"/>
        <pc:sldMkLst>
          <pc:docMk/>
          <pc:sldMk cId="2502229297" sldId="715"/>
        </pc:sldMkLst>
        <pc:spChg chg="mod">
          <ac:chgData name="Shayan Taheri" userId="db77177fc251fe83" providerId="LiveId" clId="{8A403C52-49A8-4C5A-8BCF-417BE57C8E02}" dt="2023-06-24T20:21:57.946" v="106" actId="115"/>
          <ac:spMkLst>
            <pc:docMk/>
            <pc:sldMk cId="2502229297" sldId="715"/>
            <ac:spMk id="5" creationId="{A9D384C0-E421-4382-9803-E02C71D3A8BE}"/>
          </ac:spMkLst>
        </pc:spChg>
        <pc:spChg chg="mod">
          <ac:chgData name="Shayan Taheri" userId="db77177fc251fe83" providerId="LiveId" clId="{8A403C52-49A8-4C5A-8BCF-417BE57C8E02}" dt="2023-06-24T20:20:03.741" v="77" actId="20577"/>
          <ac:spMkLst>
            <pc:docMk/>
            <pc:sldMk cId="2502229297" sldId="715"/>
            <ac:spMk id="6" creationId="{A937AE5F-AFBC-4605-A65D-33B0009384F4}"/>
          </ac:spMkLst>
        </pc:spChg>
      </pc:sldChg>
      <pc:sldChg chg="modSp mod">
        <pc:chgData name="Shayan Taheri" userId="db77177fc251fe83" providerId="LiveId" clId="{8A403C52-49A8-4C5A-8BCF-417BE57C8E02}" dt="2023-06-25T01:48:11.230" v="394" actId="1076"/>
        <pc:sldMkLst>
          <pc:docMk/>
          <pc:sldMk cId="3583574671" sldId="718"/>
        </pc:sldMkLst>
        <pc:spChg chg="mod">
          <ac:chgData name="Shayan Taheri" userId="db77177fc251fe83" providerId="LiveId" clId="{8A403C52-49A8-4C5A-8BCF-417BE57C8E02}" dt="2023-06-25T01:48:11.230" v="394" actId="1076"/>
          <ac:spMkLst>
            <pc:docMk/>
            <pc:sldMk cId="3583574671" sldId="718"/>
            <ac:spMk id="10" creationId="{52992C67-DB11-439E-8917-2B593386F758}"/>
          </ac:spMkLst>
        </pc:spChg>
      </pc:sldChg>
      <pc:sldChg chg="modSp mod">
        <pc:chgData name="Shayan Taheri" userId="db77177fc251fe83" providerId="LiveId" clId="{8A403C52-49A8-4C5A-8BCF-417BE57C8E02}" dt="2023-06-24T20:24:02.996" v="147" actId="20577"/>
        <pc:sldMkLst>
          <pc:docMk/>
          <pc:sldMk cId="984486236" sldId="754"/>
        </pc:sldMkLst>
        <pc:spChg chg="mod">
          <ac:chgData name="Shayan Taheri" userId="db77177fc251fe83" providerId="LiveId" clId="{8A403C52-49A8-4C5A-8BCF-417BE57C8E02}" dt="2023-06-24T20:24:02.996" v="147" actId="20577"/>
          <ac:spMkLst>
            <pc:docMk/>
            <pc:sldMk cId="984486236" sldId="754"/>
            <ac:spMk id="5" creationId="{A9D384C0-E421-4382-9803-E02C71D3A8BE}"/>
          </ac:spMkLst>
        </pc:spChg>
        <pc:spChg chg="mod">
          <ac:chgData name="Shayan Taheri" userId="db77177fc251fe83" providerId="LiveId" clId="{8A403C52-49A8-4C5A-8BCF-417BE57C8E02}" dt="2023-06-24T20:20:31.586" v="86" actId="20577"/>
          <ac:spMkLst>
            <pc:docMk/>
            <pc:sldMk cId="984486236" sldId="754"/>
            <ac:spMk id="6" creationId="{A937AE5F-AFBC-4605-A65D-33B0009384F4}"/>
          </ac:spMkLst>
        </pc:spChg>
      </pc:sldChg>
      <pc:sldChg chg="new">
        <pc:chgData name="Shayan Taheri" userId="db77177fc251fe83" providerId="LiveId" clId="{8A403C52-49A8-4C5A-8BCF-417BE57C8E02}" dt="2023-06-24T20:24:31.087" v="148" actId="680"/>
        <pc:sldMkLst>
          <pc:docMk/>
          <pc:sldMk cId="371641443" sldId="756"/>
        </pc:sldMkLst>
      </pc:sldChg>
      <pc:sldChg chg="new">
        <pc:chgData name="Shayan Taheri" userId="db77177fc251fe83" providerId="LiveId" clId="{8A403C52-49A8-4C5A-8BCF-417BE57C8E02}" dt="2023-06-24T20:24:36.848" v="149" actId="680"/>
        <pc:sldMkLst>
          <pc:docMk/>
          <pc:sldMk cId="4039185259" sldId="757"/>
        </pc:sldMkLst>
      </pc:sldChg>
      <pc:sldChg chg="new">
        <pc:chgData name="Shayan Taheri" userId="db77177fc251fe83" providerId="LiveId" clId="{8A403C52-49A8-4C5A-8BCF-417BE57C8E02}" dt="2023-06-24T20:24:39.686" v="150" actId="680"/>
        <pc:sldMkLst>
          <pc:docMk/>
          <pc:sldMk cId="1614321105" sldId="758"/>
        </pc:sldMkLst>
      </pc:sldChg>
      <pc:sldChg chg="new">
        <pc:chgData name="Shayan Taheri" userId="db77177fc251fe83" providerId="LiveId" clId="{8A403C52-49A8-4C5A-8BCF-417BE57C8E02}" dt="2023-06-24T20:24:42.642" v="151" actId="680"/>
        <pc:sldMkLst>
          <pc:docMk/>
          <pc:sldMk cId="2182690091" sldId="759"/>
        </pc:sldMkLst>
      </pc:sldChg>
      <pc:sldChg chg="addSp modSp mod">
        <pc:chgData name="Shayan Taheri" userId="db77177fc251fe83" providerId="LiveId" clId="{8A403C52-49A8-4C5A-8BCF-417BE57C8E02}" dt="2023-06-25T00:14:03.135" v="256" actId="20577"/>
        <pc:sldMkLst>
          <pc:docMk/>
          <pc:sldMk cId="313745038" sldId="760"/>
        </pc:sldMkLst>
        <pc:spChg chg="mod">
          <ac:chgData name="Shayan Taheri" userId="db77177fc251fe83" providerId="LiveId" clId="{8A403C52-49A8-4C5A-8BCF-417BE57C8E02}" dt="2023-06-24T23:32:52.786" v="240" actId="20577"/>
          <ac:spMkLst>
            <pc:docMk/>
            <pc:sldMk cId="313745038" sldId="760"/>
            <ac:spMk id="5" creationId="{A9D384C0-E421-4382-9803-E02C71D3A8BE}"/>
          </ac:spMkLst>
        </pc:spChg>
        <pc:spChg chg="mod">
          <ac:chgData name="Shayan Taheri" userId="db77177fc251fe83" providerId="LiveId" clId="{8A403C52-49A8-4C5A-8BCF-417BE57C8E02}" dt="2023-06-25T00:14:03.135" v="256" actId="20577"/>
          <ac:spMkLst>
            <pc:docMk/>
            <pc:sldMk cId="313745038" sldId="760"/>
            <ac:spMk id="6" creationId="{A937AE5F-AFBC-4605-A65D-33B0009384F4}"/>
          </ac:spMkLst>
        </pc:spChg>
        <pc:picChg chg="add mod">
          <ac:chgData name="Shayan Taheri" userId="db77177fc251fe83" providerId="LiveId" clId="{8A403C52-49A8-4C5A-8BCF-417BE57C8E02}" dt="2023-06-24T23:50:43.199" v="246" actId="1036"/>
          <ac:picMkLst>
            <pc:docMk/>
            <pc:sldMk cId="313745038" sldId="760"/>
            <ac:picMk id="3" creationId="{E59D9BE5-DBD7-49DE-B3DE-AC19A3076DED}"/>
          </ac:picMkLst>
        </pc:picChg>
      </pc:sldChg>
      <pc:sldChg chg="add del">
        <pc:chgData name="Shayan Taheri" userId="db77177fc251fe83" providerId="LiveId" clId="{8A403C52-49A8-4C5A-8BCF-417BE57C8E02}" dt="2023-06-25T00:32:56.664" v="259" actId="47"/>
        <pc:sldMkLst>
          <pc:docMk/>
          <pc:sldMk cId="4038251682" sldId="761"/>
        </pc:sldMkLst>
      </pc:sldChg>
      <pc:sldChg chg="delSp modSp mod">
        <pc:chgData name="Shayan Taheri" userId="db77177fc251fe83" providerId="LiveId" clId="{8A403C52-49A8-4C5A-8BCF-417BE57C8E02}" dt="2023-06-25T00:13:20.434" v="251" actId="20577"/>
        <pc:sldMkLst>
          <pc:docMk/>
          <pc:sldMk cId="1747123551" sldId="762"/>
        </pc:sldMkLst>
        <pc:spChg chg="mod">
          <ac:chgData name="Shayan Taheri" userId="db77177fc251fe83" providerId="LiveId" clId="{8A403C52-49A8-4C5A-8BCF-417BE57C8E02}" dt="2023-06-25T00:13:20.434" v="251" actId="20577"/>
          <ac:spMkLst>
            <pc:docMk/>
            <pc:sldMk cId="1747123551" sldId="762"/>
            <ac:spMk id="5" creationId="{A9D384C0-E421-4382-9803-E02C71D3A8BE}"/>
          </ac:spMkLst>
        </pc:spChg>
        <pc:spChg chg="mod">
          <ac:chgData name="Shayan Taheri" userId="db77177fc251fe83" providerId="LiveId" clId="{8A403C52-49A8-4C5A-8BCF-417BE57C8E02}" dt="2023-06-24T23:54:56.332" v="247"/>
          <ac:spMkLst>
            <pc:docMk/>
            <pc:sldMk cId="1747123551" sldId="762"/>
            <ac:spMk id="6" creationId="{A937AE5F-AFBC-4605-A65D-33B0009384F4}"/>
          </ac:spMkLst>
        </pc:spChg>
        <pc:picChg chg="del">
          <ac:chgData name="Shayan Taheri" userId="db77177fc251fe83" providerId="LiveId" clId="{8A403C52-49A8-4C5A-8BCF-417BE57C8E02}" dt="2023-06-25T00:13:16.362" v="248" actId="478"/>
          <ac:picMkLst>
            <pc:docMk/>
            <pc:sldMk cId="1747123551" sldId="762"/>
            <ac:picMk id="3" creationId="{E59D9BE5-DBD7-49DE-B3DE-AC19A3076DED}"/>
          </ac:picMkLst>
        </pc:picChg>
      </pc:sldChg>
      <pc:sldChg chg="modSp mod">
        <pc:chgData name="Shayan Taheri" userId="db77177fc251fe83" providerId="LiveId" clId="{8A403C52-49A8-4C5A-8BCF-417BE57C8E02}" dt="2023-06-25T00:34:40.872" v="298" actId="115"/>
        <pc:sldMkLst>
          <pc:docMk/>
          <pc:sldMk cId="2712814911" sldId="763"/>
        </pc:sldMkLst>
        <pc:spChg chg="mod">
          <ac:chgData name="Shayan Taheri" userId="db77177fc251fe83" providerId="LiveId" clId="{8A403C52-49A8-4C5A-8BCF-417BE57C8E02}" dt="2023-06-25T00:34:40.872" v="298" actId="115"/>
          <ac:spMkLst>
            <pc:docMk/>
            <pc:sldMk cId="2712814911" sldId="763"/>
            <ac:spMk id="5" creationId="{A9D384C0-E421-4382-9803-E02C71D3A8BE}"/>
          </ac:spMkLst>
        </pc:spChg>
        <pc:spChg chg="mod">
          <ac:chgData name="Shayan Taheri" userId="db77177fc251fe83" providerId="LiveId" clId="{8A403C52-49A8-4C5A-8BCF-417BE57C8E02}" dt="2023-06-25T00:13:54.272" v="252"/>
          <ac:spMkLst>
            <pc:docMk/>
            <pc:sldMk cId="2712814911" sldId="763"/>
            <ac:spMk id="6" creationId="{A937AE5F-AFBC-4605-A65D-33B0009384F4}"/>
          </ac:spMkLst>
        </pc:spChg>
      </pc:sldChg>
      <pc:sldChg chg="modSp mod">
        <pc:chgData name="Shayan Taheri" userId="db77177fc251fe83" providerId="LiveId" clId="{8A403C52-49A8-4C5A-8BCF-417BE57C8E02}" dt="2023-06-25T01:34:22.121" v="315" actId="20577"/>
        <pc:sldMkLst>
          <pc:docMk/>
          <pc:sldMk cId="289549909" sldId="764"/>
        </pc:sldMkLst>
        <pc:spChg chg="mod">
          <ac:chgData name="Shayan Taheri" userId="db77177fc251fe83" providerId="LiveId" clId="{8A403C52-49A8-4C5A-8BCF-417BE57C8E02}" dt="2023-06-25T01:34:22.121" v="315" actId="20577"/>
          <ac:spMkLst>
            <pc:docMk/>
            <pc:sldMk cId="289549909" sldId="764"/>
            <ac:spMk id="5" creationId="{A9D384C0-E421-4382-9803-E02C71D3A8BE}"/>
          </ac:spMkLst>
        </pc:spChg>
        <pc:spChg chg="mod">
          <ac:chgData name="Shayan Taheri" userId="db77177fc251fe83" providerId="LiveId" clId="{8A403C52-49A8-4C5A-8BCF-417BE57C8E02}" dt="2023-06-25T00:35:07.754" v="299"/>
          <ac:spMkLst>
            <pc:docMk/>
            <pc:sldMk cId="289549909" sldId="764"/>
            <ac:spMk id="6" creationId="{A937AE5F-AFBC-4605-A65D-33B0009384F4}"/>
          </ac:spMkLst>
        </pc:spChg>
      </pc:sldChg>
      <pc:sldChg chg="modSp mod">
        <pc:chgData name="Shayan Taheri" userId="db77177fc251fe83" providerId="LiveId" clId="{8A403C52-49A8-4C5A-8BCF-417BE57C8E02}" dt="2023-06-25T01:37:02.493" v="351" actId="20577"/>
        <pc:sldMkLst>
          <pc:docMk/>
          <pc:sldMk cId="1572153414" sldId="765"/>
        </pc:sldMkLst>
        <pc:spChg chg="mod">
          <ac:chgData name="Shayan Taheri" userId="db77177fc251fe83" providerId="LiveId" clId="{8A403C52-49A8-4C5A-8BCF-417BE57C8E02}" dt="2023-06-25T01:37:02.493" v="351" actId="20577"/>
          <ac:spMkLst>
            <pc:docMk/>
            <pc:sldMk cId="1572153414" sldId="765"/>
            <ac:spMk id="5" creationId="{A9D384C0-E421-4382-9803-E02C71D3A8BE}"/>
          </ac:spMkLst>
        </pc:spChg>
        <pc:spChg chg="mod">
          <ac:chgData name="Shayan Taheri" userId="db77177fc251fe83" providerId="LiveId" clId="{8A403C52-49A8-4C5A-8BCF-417BE57C8E02}" dt="2023-06-25T01:10:59.258" v="302"/>
          <ac:spMkLst>
            <pc:docMk/>
            <pc:sldMk cId="1572153414" sldId="765"/>
            <ac:spMk id="6" creationId="{A937AE5F-AFBC-4605-A65D-33B0009384F4}"/>
          </ac:spMkLst>
        </pc:spChg>
      </pc:sldChg>
      <pc:sldChg chg="modSp mod">
        <pc:chgData name="Shayan Taheri" userId="db77177fc251fe83" providerId="LiveId" clId="{8A403C52-49A8-4C5A-8BCF-417BE57C8E02}" dt="2023-06-25T01:34:48.125" v="320" actId="20577"/>
        <pc:sldMkLst>
          <pc:docMk/>
          <pc:sldMk cId="316632563" sldId="766"/>
        </pc:sldMkLst>
        <pc:spChg chg="mod">
          <ac:chgData name="Shayan Taheri" userId="db77177fc251fe83" providerId="LiveId" clId="{8A403C52-49A8-4C5A-8BCF-417BE57C8E02}" dt="2023-06-25T01:34:48.125" v="320" actId="20577"/>
          <ac:spMkLst>
            <pc:docMk/>
            <pc:sldMk cId="316632563" sldId="766"/>
            <ac:spMk id="5" creationId="{A9D384C0-E421-4382-9803-E02C71D3A8BE}"/>
          </ac:spMkLst>
        </pc:spChg>
        <pc:spChg chg="mod">
          <ac:chgData name="Shayan Taheri" userId="db77177fc251fe83" providerId="LiveId" clId="{8A403C52-49A8-4C5A-8BCF-417BE57C8E02}" dt="2023-06-25T01:31:14.438" v="314" actId="20577"/>
          <ac:spMkLst>
            <pc:docMk/>
            <pc:sldMk cId="316632563" sldId="766"/>
            <ac:spMk id="6" creationId="{A937AE5F-AFBC-4605-A65D-33B0009384F4}"/>
          </ac:spMkLst>
        </pc:spChg>
      </pc:sldChg>
      <pc:sldChg chg="modSp mod">
        <pc:chgData name="Shayan Taheri" userId="db77177fc251fe83" providerId="LiveId" clId="{8A403C52-49A8-4C5A-8BCF-417BE57C8E02}" dt="2023-06-25T01:37:42.212" v="355" actId="115"/>
        <pc:sldMkLst>
          <pc:docMk/>
          <pc:sldMk cId="673377333" sldId="767"/>
        </pc:sldMkLst>
        <pc:spChg chg="mod">
          <ac:chgData name="Shayan Taheri" userId="db77177fc251fe83" providerId="LiveId" clId="{8A403C52-49A8-4C5A-8BCF-417BE57C8E02}" dt="2023-06-25T01:37:42.212" v="355" actId="115"/>
          <ac:spMkLst>
            <pc:docMk/>
            <pc:sldMk cId="673377333" sldId="767"/>
            <ac:spMk id="5" creationId="{A9D384C0-E421-4382-9803-E02C71D3A8BE}"/>
          </ac:spMkLst>
        </pc:spChg>
        <pc:spChg chg="mod">
          <ac:chgData name="Shayan Taheri" userId="db77177fc251fe83" providerId="LiveId" clId="{8A403C52-49A8-4C5A-8BCF-417BE57C8E02}" dt="2023-06-25T01:35:20.722" v="330" actId="20577"/>
          <ac:spMkLst>
            <pc:docMk/>
            <pc:sldMk cId="673377333" sldId="767"/>
            <ac:spMk id="6" creationId="{A937AE5F-AFBC-4605-A65D-33B0009384F4}"/>
          </ac:spMkLst>
        </pc:spChg>
      </pc:sldChg>
      <pc:sldChg chg="addSp modSp mod">
        <pc:chgData name="Shayan Taheri" userId="db77177fc251fe83" providerId="LiveId" clId="{8A403C52-49A8-4C5A-8BCF-417BE57C8E02}" dt="2023-06-25T01:49:11.389" v="426" actId="1037"/>
        <pc:sldMkLst>
          <pc:docMk/>
          <pc:sldMk cId="4275479860" sldId="768"/>
        </pc:sldMkLst>
        <pc:spChg chg="mod">
          <ac:chgData name="Shayan Taheri" userId="db77177fc251fe83" providerId="LiveId" clId="{8A403C52-49A8-4C5A-8BCF-417BE57C8E02}" dt="2023-06-25T01:42:45.009" v="385" actId="255"/>
          <ac:spMkLst>
            <pc:docMk/>
            <pc:sldMk cId="4275479860" sldId="768"/>
            <ac:spMk id="5" creationId="{A9D384C0-E421-4382-9803-E02C71D3A8BE}"/>
          </ac:spMkLst>
        </pc:spChg>
        <pc:spChg chg="mod">
          <ac:chgData name="Shayan Taheri" userId="db77177fc251fe83" providerId="LiveId" clId="{8A403C52-49A8-4C5A-8BCF-417BE57C8E02}" dt="2023-06-25T01:41:30.290" v="356"/>
          <ac:spMkLst>
            <pc:docMk/>
            <pc:sldMk cId="4275479860" sldId="768"/>
            <ac:spMk id="6" creationId="{A937AE5F-AFBC-4605-A65D-33B0009384F4}"/>
          </ac:spMkLst>
        </pc:spChg>
        <pc:spChg chg="add mod">
          <ac:chgData name="Shayan Taheri" userId="db77177fc251fe83" providerId="LiveId" clId="{8A403C52-49A8-4C5A-8BCF-417BE57C8E02}" dt="2023-06-25T01:48:45.981" v="416" actId="1038"/>
          <ac:spMkLst>
            <pc:docMk/>
            <pc:sldMk cId="4275479860" sldId="768"/>
            <ac:spMk id="7" creationId="{89EAB497-51E6-4DEC-94F1-8325F9698E20}"/>
          </ac:spMkLst>
        </pc:spChg>
        <pc:picChg chg="add mod">
          <ac:chgData name="Shayan Taheri" userId="db77177fc251fe83" providerId="LiveId" clId="{8A403C52-49A8-4C5A-8BCF-417BE57C8E02}" dt="2023-06-25T01:49:11.389" v="426" actId="1037"/>
          <ac:picMkLst>
            <pc:docMk/>
            <pc:sldMk cId="4275479860" sldId="768"/>
            <ac:picMk id="3" creationId="{52479BA3-D5DE-4E76-9A85-5D3EC893EFC7}"/>
          </ac:picMkLst>
        </pc:picChg>
      </pc:sldChg>
      <pc:sldChg chg="del">
        <pc:chgData name="Shayan Taheri" userId="db77177fc251fe83" providerId="LiveId" clId="{8A403C52-49A8-4C5A-8BCF-417BE57C8E02}" dt="2023-06-25T01:54:49.839" v="469" actId="47"/>
        <pc:sldMkLst>
          <pc:docMk/>
          <pc:sldMk cId="4249923072" sldId="769"/>
        </pc:sldMkLst>
      </pc:sldChg>
      <pc:sldChg chg="addSp delSp modSp mod">
        <pc:chgData name="Shayan Taheri" userId="db77177fc251fe83" providerId="LiveId" clId="{8A403C52-49A8-4C5A-8BCF-417BE57C8E02}" dt="2023-06-25T21:54:01.961" v="635" actId="20577"/>
        <pc:sldMkLst>
          <pc:docMk/>
          <pc:sldMk cId="736042768" sldId="770"/>
        </pc:sldMkLst>
        <pc:spChg chg="mod">
          <ac:chgData name="Shayan Taheri" userId="db77177fc251fe83" providerId="LiveId" clId="{8A403C52-49A8-4C5A-8BCF-417BE57C8E02}" dt="2023-06-25T01:51:33.386" v="450" actId="11"/>
          <ac:spMkLst>
            <pc:docMk/>
            <pc:sldMk cId="736042768" sldId="770"/>
            <ac:spMk id="5" creationId="{A9D384C0-E421-4382-9803-E02C71D3A8BE}"/>
          </ac:spMkLst>
        </pc:spChg>
        <pc:spChg chg="mod">
          <ac:chgData name="Shayan Taheri" userId="db77177fc251fe83" providerId="LiveId" clId="{8A403C52-49A8-4C5A-8BCF-417BE57C8E02}" dt="2023-06-25T01:50:14.873" v="434" actId="20577"/>
          <ac:spMkLst>
            <pc:docMk/>
            <pc:sldMk cId="736042768" sldId="770"/>
            <ac:spMk id="6" creationId="{A937AE5F-AFBC-4605-A65D-33B0009384F4}"/>
          </ac:spMkLst>
        </pc:spChg>
        <pc:spChg chg="mod">
          <ac:chgData name="Shayan Taheri" userId="db77177fc251fe83" providerId="LiveId" clId="{8A403C52-49A8-4C5A-8BCF-417BE57C8E02}" dt="2023-06-25T21:54:01.961" v="635" actId="20577"/>
          <ac:spMkLst>
            <pc:docMk/>
            <pc:sldMk cId="736042768" sldId="770"/>
            <ac:spMk id="7" creationId="{89EAB497-51E6-4DEC-94F1-8325F9698E20}"/>
          </ac:spMkLst>
        </pc:spChg>
        <pc:picChg chg="del">
          <ac:chgData name="Shayan Taheri" userId="db77177fc251fe83" providerId="LiveId" clId="{8A403C52-49A8-4C5A-8BCF-417BE57C8E02}" dt="2023-06-25T01:52:52.537" v="451" actId="478"/>
          <ac:picMkLst>
            <pc:docMk/>
            <pc:sldMk cId="736042768" sldId="770"/>
            <ac:picMk id="3" creationId="{52479BA3-D5DE-4E76-9A85-5D3EC893EFC7}"/>
          </ac:picMkLst>
        </pc:picChg>
        <pc:picChg chg="add mod">
          <ac:chgData name="Shayan Taheri" userId="db77177fc251fe83" providerId="LiveId" clId="{8A403C52-49A8-4C5A-8BCF-417BE57C8E02}" dt="2023-06-25T01:53:53.934" v="464" actId="1037"/>
          <ac:picMkLst>
            <pc:docMk/>
            <pc:sldMk cId="736042768" sldId="770"/>
            <ac:picMk id="8" creationId="{E30CBA18-E36B-4376-B1A5-7E469CF3D152}"/>
          </ac:picMkLst>
        </pc:picChg>
      </pc:sldChg>
      <pc:sldChg chg="addSp delSp modSp mod">
        <pc:chgData name="Shayan Taheri" userId="db77177fc251fe83" providerId="LiveId" clId="{8A403C52-49A8-4C5A-8BCF-417BE57C8E02}" dt="2023-06-25T21:53:55.275" v="634" actId="20577"/>
        <pc:sldMkLst>
          <pc:docMk/>
          <pc:sldMk cId="2400409181" sldId="771"/>
        </pc:sldMkLst>
        <pc:spChg chg="mod">
          <ac:chgData name="Shayan Taheri" userId="db77177fc251fe83" providerId="LiveId" clId="{8A403C52-49A8-4C5A-8BCF-417BE57C8E02}" dt="2023-06-25T01:59:00.749" v="500" actId="20577"/>
          <ac:spMkLst>
            <pc:docMk/>
            <pc:sldMk cId="2400409181" sldId="771"/>
            <ac:spMk id="5" creationId="{A9D384C0-E421-4382-9803-E02C71D3A8BE}"/>
          </ac:spMkLst>
        </pc:spChg>
        <pc:spChg chg="mod">
          <ac:chgData name="Shayan Taheri" userId="db77177fc251fe83" providerId="LiveId" clId="{8A403C52-49A8-4C5A-8BCF-417BE57C8E02}" dt="2023-06-25T21:53:55.275" v="634" actId="20577"/>
          <ac:spMkLst>
            <pc:docMk/>
            <pc:sldMk cId="2400409181" sldId="771"/>
            <ac:spMk id="7" creationId="{89EAB497-51E6-4DEC-94F1-8325F9698E20}"/>
          </ac:spMkLst>
        </pc:spChg>
        <pc:picChg chg="add mod">
          <ac:chgData name="Shayan Taheri" userId="db77177fc251fe83" providerId="LiveId" clId="{8A403C52-49A8-4C5A-8BCF-417BE57C8E02}" dt="2023-06-25T01:57:47.566" v="487" actId="1036"/>
          <ac:picMkLst>
            <pc:docMk/>
            <pc:sldMk cId="2400409181" sldId="771"/>
            <ac:picMk id="3" creationId="{A578F4C5-5194-4E97-8A39-7E13D80CBDE1}"/>
          </ac:picMkLst>
        </pc:picChg>
        <pc:picChg chg="del">
          <ac:chgData name="Shayan Taheri" userId="db77177fc251fe83" providerId="LiveId" clId="{8A403C52-49A8-4C5A-8BCF-417BE57C8E02}" dt="2023-06-25T01:58:14.993" v="490" actId="478"/>
          <ac:picMkLst>
            <pc:docMk/>
            <pc:sldMk cId="2400409181" sldId="771"/>
            <ac:picMk id="8" creationId="{E30CBA18-E36B-4376-B1A5-7E469CF3D152}"/>
          </ac:picMkLst>
        </pc:picChg>
        <pc:picChg chg="add mod">
          <ac:chgData name="Shayan Taheri" userId="db77177fc251fe83" providerId="LiveId" clId="{8A403C52-49A8-4C5A-8BCF-417BE57C8E02}" dt="2023-06-25T02:00:17.813" v="510" actId="1035"/>
          <ac:picMkLst>
            <pc:docMk/>
            <pc:sldMk cId="2400409181" sldId="771"/>
            <ac:picMk id="10" creationId="{A43EE9FB-77D0-4966-BF6D-05571F70823D}"/>
          </ac:picMkLst>
        </pc:picChg>
      </pc:sldChg>
      <pc:sldChg chg="addSp delSp modSp mod">
        <pc:chgData name="Shayan Taheri" userId="db77177fc251fe83" providerId="LiveId" clId="{8A403C52-49A8-4C5A-8BCF-417BE57C8E02}" dt="2023-06-25T21:53:50.302" v="633" actId="20577"/>
        <pc:sldMkLst>
          <pc:docMk/>
          <pc:sldMk cId="1322222505" sldId="772"/>
        </pc:sldMkLst>
        <pc:spChg chg="mod">
          <ac:chgData name="Shayan Taheri" userId="db77177fc251fe83" providerId="LiveId" clId="{8A403C52-49A8-4C5A-8BCF-417BE57C8E02}" dt="2023-06-25T21:36:26.189" v="569" actId="1076"/>
          <ac:spMkLst>
            <pc:docMk/>
            <pc:sldMk cId="1322222505" sldId="772"/>
            <ac:spMk id="5" creationId="{A9D384C0-E421-4382-9803-E02C71D3A8BE}"/>
          </ac:spMkLst>
        </pc:spChg>
        <pc:spChg chg="mod">
          <ac:chgData name="Shayan Taheri" userId="db77177fc251fe83" providerId="LiveId" clId="{8A403C52-49A8-4C5A-8BCF-417BE57C8E02}" dt="2023-06-25T21:53:50.302" v="633" actId="20577"/>
          <ac:spMkLst>
            <pc:docMk/>
            <pc:sldMk cId="1322222505" sldId="772"/>
            <ac:spMk id="7" creationId="{89EAB497-51E6-4DEC-94F1-8325F9698E20}"/>
          </ac:spMkLst>
        </pc:spChg>
        <pc:picChg chg="del mod">
          <ac:chgData name="Shayan Taheri" userId="db77177fc251fe83" providerId="LiveId" clId="{8A403C52-49A8-4C5A-8BCF-417BE57C8E02}" dt="2023-06-25T21:31:22.439" v="512" actId="478"/>
          <ac:picMkLst>
            <pc:docMk/>
            <pc:sldMk cId="1322222505" sldId="772"/>
            <ac:picMk id="3" creationId="{A578F4C5-5194-4E97-8A39-7E13D80CBDE1}"/>
          </ac:picMkLst>
        </pc:picChg>
        <pc:picChg chg="add mod">
          <ac:chgData name="Shayan Taheri" userId="db77177fc251fe83" providerId="LiveId" clId="{8A403C52-49A8-4C5A-8BCF-417BE57C8E02}" dt="2023-06-25T21:34:12.262" v="549" actId="1036"/>
          <ac:picMkLst>
            <pc:docMk/>
            <pc:sldMk cId="1322222505" sldId="772"/>
            <ac:picMk id="8" creationId="{51265E4D-BAF3-4D1B-BCE6-A5FC2D8EF39A}"/>
          </ac:picMkLst>
        </pc:picChg>
        <pc:picChg chg="del">
          <ac:chgData name="Shayan Taheri" userId="db77177fc251fe83" providerId="LiveId" clId="{8A403C52-49A8-4C5A-8BCF-417BE57C8E02}" dt="2023-06-25T21:31:25.087" v="513" actId="478"/>
          <ac:picMkLst>
            <pc:docMk/>
            <pc:sldMk cId="1322222505" sldId="772"/>
            <ac:picMk id="10" creationId="{A43EE9FB-77D0-4966-BF6D-05571F70823D}"/>
          </ac:picMkLst>
        </pc:picChg>
        <pc:picChg chg="add mod">
          <ac:chgData name="Shayan Taheri" userId="db77177fc251fe83" providerId="LiveId" clId="{8A403C52-49A8-4C5A-8BCF-417BE57C8E02}" dt="2023-06-25T21:36:02.890" v="565" actId="1036"/>
          <ac:picMkLst>
            <pc:docMk/>
            <pc:sldMk cId="1322222505" sldId="772"/>
            <ac:picMk id="11" creationId="{54985188-BF66-4557-BCBF-47511363E741}"/>
          </ac:picMkLst>
        </pc:picChg>
      </pc:sldChg>
      <pc:sldChg chg="addSp delSp modSp mod">
        <pc:chgData name="Shayan Taheri" userId="db77177fc251fe83" providerId="LiveId" clId="{8A403C52-49A8-4C5A-8BCF-417BE57C8E02}" dt="2023-06-25T21:55:03.450" v="655" actId="1076"/>
        <pc:sldMkLst>
          <pc:docMk/>
          <pc:sldMk cId="1253158574" sldId="773"/>
        </pc:sldMkLst>
        <pc:spChg chg="mod">
          <ac:chgData name="Shayan Taheri" userId="db77177fc251fe83" providerId="LiveId" clId="{8A403C52-49A8-4C5A-8BCF-417BE57C8E02}" dt="2023-06-25T21:54:39.215" v="650" actId="20577"/>
          <ac:spMkLst>
            <pc:docMk/>
            <pc:sldMk cId="1253158574" sldId="773"/>
            <ac:spMk id="5" creationId="{A9D384C0-E421-4382-9803-E02C71D3A8BE}"/>
          </ac:spMkLst>
        </pc:spChg>
        <pc:spChg chg="mod">
          <ac:chgData name="Shayan Taheri" userId="db77177fc251fe83" providerId="LiveId" clId="{8A403C52-49A8-4C5A-8BCF-417BE57C8E02}" dt="2023-06-25T21:55:03.450" v="655" actId="1076"/>
          <ac:spMkLst>
            <pc:docMk/>
            <pc:sldMk cId="1253158574" sldId="773"/>
            <ac:spMk id="7" creationId="{89EAB497-51E6-4DEC-94F1-8325F9698E20}"/>
          </ac:spMkLst>
        </pc:spChg>
        <pc:picChg chg="add mod">
          <ac:chgData name="Shayan Taheri" userId="db77177fc251fe83" providerId="LiveId" clId="{8A403C52-49A8-4C5A-8BCF-417BE57C8E02}" dt="2023-06-25T21:51:58.731" v="619" actId="1036"/>
          <ac:picMkLst>
            <pc:docMk/>
            <pc:sldMk cId="1253158574" sldId="773"/>
            <ac:picMk id="3" creationId="{49740623-EAA2-4537-881B-3AD2CAC2339A}"/>
          </ac:picMkLst>
        </pc:picChg>
        <pc:picChg chg="del">
          <ac:chgData name="Shayan Taheri" userId="db77177fc251fe83" providerId="LiveId" clId="{8A403C52-49A8-4C5A-8BCF-417BE57C8E02}" dt="2023-06-25T21:50:01.948" v="584" actId="478"/>
          <ac:picMkLst>
            <pc:docMk/>
            <pc:sldMk cId="1253158574" sldId="773"/>
            <ac:picMk id="8" creationId="{51265E4D-BAF3-4D1B-BCE6-A5FC2D8EF39A}"/>
          </ac:picMkLst>
        </pc:picChg>
        <pc:picChg chg="add mod">
          <ac:chgData name="Shayan Taheri" userId="db77177fc251fe83" providerId="LiveId" clId="{8A403C52-49A8-4C5A-8BCF-417BE57C8E02}" dt="2023-06-25T21:54:57.105" v="654" actId="1038"/>
          <ac:picMkLst>
            <pc:docMk/>
            <pc:sldMk cId="1253158574" sldId="773"/>
            <ac:picMk id="10" creationId="{34FCD99F-5118-4BB3-A792-B38A89796143}"/>
          </ac:picMkLst>
        </pc:picChg>
        <pc:picChg chg="del">
          <ac:chgData name="Shayan Taheri" userId="db77177fc251fe83" providerId="LiveId" clId="{8A403C52-49A8-4C5A-8BCF-417BE57C8E02}" dt="2023-06-25T21:49:55.410" v="583" actId="478"/>
          <ac:picMkLst>
            <pc:docMk/>
            <pc:sldMk cId="1253158574" sldId="773"/>
            <ac:picMk id="11" creationId="{54985188-BF66-4557-BCBF-47511363E741}"/>
          </ac:picMkLst>
        </pc:picChg>
      </pc:sldChg>
      <pc:sldChg chg="addSp delSp modSp mod">
        <pc:chgData name="Shayan Taheri" userId="db77177fc251fe83" providerId="LiveId" clId="{8A403C52-49A8-4C5A-8BCF-417BE57C8E02}" dt="2023-06-26T06:24:19.553" v="802" actId="11"/>
        <pc:sldMkLst>
          <pc:docMk/>
          <pc:sldMk cId="4238860583" sldId="774"/>
        </pc:sldMkLst>
        <pc:spChg chg="mod">
          <ac:chgData name="Shayan Taheri" userId="db77177fc251fe83" providerId="LiveId" clId="{8A403C52-49A8-4C5A-8BCF-417BE57C8E02}" dt="2023-06-26T06:24:19.553" v="802" actId="11"/>
          <ac:spMkLst>
            <pc:docMk/>
            <pc:sldMk cId="4238860583" sldId="774"/>
            <ac:spMk id="5" creationId="{A9D384C0-E421-4382-9803-E02C71D3A8BE}"/>
          </ac:spMkLst>
        </pc:spChg>
        <pc:spChg chg="mod">
          <ac:chgData name="Shayan Taheri" userId="db77177fc251fe83" providerId="LiveId" clId="{8A403C52-49A8-4C5A-8BCF-417BE57C8E02}" dt="2023-06-25T21:55:29.116" v="656"/>
          <ac:spMkLst>
            <pc:docMk/>
            <pc:sldMk cId="4238860583" sldId="774"/>
            <ac:spMk id="6" creationId="{A937AE5F-AFBC-4605-A65D-33B0009384F4}"/>
          </ac:spMkLst>
        </pc:spChg>
        <pc:spChg chg="del">
          <ac:chgData name="Shayan Taheri" userId="db77177fc251fe83" providerId="LiveId" clId="{8A403C52-49A8-4C5A-8BCF-417BE57C8E02}" dt="2023-06-26T06:13:17.458" v="673" actId="478"/>
          <ac:spMkLst>
            <pc:docMk/>
            <pc:sldMk cId="4238860583" sldId="774"/>
            <ac:spMk id="7" creationId="{89EAB497-51E6-4DEC-94F1-8325F9698E20}"/>
          </ac:spMkLst>
        </pc:spChg>
        <pc:picChg chg="del">
          <ac:chgData name="Shayan Taheri" userId="db77177fc251fe83" providerId="LiveId" clId="{8A403C52-49A8-4C5A-8BCF-417BE57C8E02}" dt="2023-06-25T21:55:35.719" v="657" actId="478"/>
          <ac:picMkLst>
            <pc:docMk/>
            <pc:sldMk cId="4238860583" sldId="774"/>
            <ac:picMk id="3" creationId="{49740623-EAA2-4537-881B-3AD2CAC2339A}"/>
          </ac:picMkLst>
        </pc:picChg>
        <pc:picChg chg="add mod">
          <ac:chgData name="Shayan Taheri" userId="db77177fc251fe83" providerId="LiveId" clId="{8A403C52-49A8-4C5A-8BCF-417BE57C8E02}" dt="2023-06-26T06:16:31.783" v="691" actId="1035"/>
          <ac:picMkLst>
            <pc:docMk/>
            <pc:sldMk cId="4238860583" sldId="774"/>
            <ac:picMk id="8" creationId="{82E90FCE-8C4F-4215-B179-FA08C7A003DD}"/>
          </ac:picMkLst>
        </pc:picChg>
        <pc:picChg chg="del">
          <ac:chgData name="Shayan Taheri" userId="db77177fc251fe83" providerId="LiveId" clId="{8A403C52-49A8-4C5A-8BCF-417BE57C8E02}" dt="2023-06-25T21:55:37.851" v="658" actId="478"/>
          <ac:picMkLst>
            <pc:docMk/>
            <pc:sldMk cId="4238860583" sldId="774"/>
            <ac:picMk id="10" creationId="{34FCD99F-5118-4BB3-A792-B38A89796143}"/>
          </ac:picMkLst>
        </pc:picChg>
      </pc:sldChg>
      <pc:sldChg chg="addSp delSp modSp mod">
        <pc:chgData name="Shayan Taheri" userId="db77177fc251fe83" providerId="LiveId" clId="{8A403C52-49A8-4C5A-8BCF-417BE57C8E02}" dt="2023-06-26T06:25:49.232" v="886" actId="1035"/>
        <pc:sldMkLst>
          <pc:docMk/>
          <pc:sldMk cId="3110062691" sldId="775"/>
        </pc:sldMkLst>
        <pc:spChg chg="mod">
          <ac:chgData name="Shayan Taheri" userId="db77177fc251fe83" providerId="LiveId" clId="{8A403C52-49A8-4C5A-8BCF-417BE57C8E02}" dt="2023-06-26T06:25:46.719" v="884" actId="113"/>
          <ac:spMkLst>
            <pc:docMk/>
            <pc:sldMk cId="3110062691" sldId="775"/>
            <ac:spMk id="5" creationId="{A9D384C0-E421-4382-9803-E02C71D3A8BE}"/>
          </ac:spMkLst>
        </pc:spChg>
        <pc:spChg chg="mod">
          <ac:chgData name="Shayan Taheri" userId="db77177fc251fe83" providerId="LiveId" clId="{8A403C52-49A8-4C5A-8BCF-417BE57C8E02}" dt="2023-06-26T06:18:38.758" v="718" actId="20577"/>
          <ac:spMkLst>
            <pc:docMk/>
            <pc:sldMk cId="3110062691" sldId="775"/>
            <ac:spMk id="6" creationId="{A937AE5F-AFBC-4605-A65D-33B0009384F4}"/>
          </ac:spMkLst>
        </pc:spChg>
        <pc:picChg chg="add del">
          <ac:chgData name="Shayan Taheri" userId="db77177fc251fe83" providerId="LiveId" clId="{8A403C52-49A8-4C5A-8BCF-417BE57C8E02}" dt="2023-06-26T06:19:44.159" v="740" actId="22"/>
          <ac:picMkLst>
            <pc:docMk/>
            <pc:sldMk cId="3110062691" sldId="775"/>
            <ac:picMk id="3" creationId="{7B5E9053-516B-491B-A958-D237B8434FDA}"/>
          </ac:picMkLst>
        </pc:picChg>
        <pc:picChg chg="del">
          <ac:chgData name="Shayan Taheri" userId="db77177fc251fe83" providerId="LiveId" clId="{8A403C52-49A8-4C5A-8BCF-417BE57C8E02}" dt="2023-06-26T06:18:15.115" v="703" actId="478"/>
          <ac:picMkLst>
            <pc:docMk/>
            <pc:sldMk cId="3110062691" sldId="775"/>
            <ac:picMk id="8" creationId="{82E90FCE-8C4F-4215-B179-FA08C7A003DD}"/>
          </ac:picMkLst>
        </pc:picChg>
        <pc:picChg chg="add mod">
          <ac:chgData name="Shayan Taheri" userId="db77177fc251fe83" providerId="LiveId" clId="{8A403C52-49A8-4C5A-8BCF-417BE57C8E02}" dt="2023-06-26T06:20:12.245" v="777" actId="1036"/>
          <ac:picMkLst>
            <pc:docMk/>
            <pc:sldMk cId="3110062691" sldId="775"/>
            <ac:picMk id="9" creationId="{C7C76049-33B7-428F-92F3-411EFA19B1D9}"/>
          </ac:picMkLst>
        </pc:picChg>
        <pc:picChg chg="add mod">
          <ac:chgData name="Shayan Taheri" userId="db77177fc251fe83" providerId="LiveId" clId="{8A403C52-49A8-4C5A-8BCF-417BE57C8E02}" dt="2023-06-26T06:25:49.232" v="886" actId="1035"/>
          <ac:picMkLst>
            <pc:docMk/>
            <pc:sldMk cId="3110062691" sldId="775"/>
            <ac:picMk id="11" creationId="{1949C3ED-03A0-4079-B1EB-EF42F7FCF762}"/>
          </ac:picMkLst>
        </pc:picChg>
      </pc:sldChg>
      <pc:sldChg chg="delSp modSp mod">
        <pc:chgData name="Shayan Taheri" userId="db77177fc251fe83" providerId="LiveId" clId="{8A403C52-49A8-4C5A-8BCF-417BE57C8E02}" dt="2023-06-26T06:26:31.566" v="907" actId="20577"/>
        <pc:sldMkLst>
          <pc:docMk/>
          <pc:sldMk cId="597770200" sldId="776"/>
        </pc:sldMkLst>
        <pc:spChg chg="mod">
          <ac:chgData name="Shayan Taheri" userId="db77177fc251fe83" providerId="LiveId" clId="{8A403C52-49A8-4C5A-8BCF-417BE57C8E02}" dt="2023-06-26T06:26:31.566" v="907" actId="20577"/>
          <ac:spMkLst>
            <pc:docMk/>
            <pc:sldMk cId="597770200" sldId="776"/>
            <ac:spMk id="5" creationId="{A9D384C0-E421-4382-9803-E02C71D3A8BE}"/>
          </ac:spMkLst>
        </pc:spChg>
        <pc:spChg chg="mod">
          <ac:chgData name="Shayan Taheri" userId="db77177fc251fe83" providerId="LiveId" clId="{8A403C52-49A8-4C5A-8BCF-417BE57C8E02}" dt="2023-06-26T06:26:21.326" v="887"/>
          <ac:spMkLst>
            <pc:docMk/>
            <pc:sldMk cId="597770200" sldId="776"/>
            <ac:spMk id="6" creationId="{A937AE5F-AFBC-4605-A65D-33B0009384F4}"/>
          </ac:spMkLst>
        </pc:spChg>
        <pc:picChg chg="del">
          <ac:chgData name="Shayan Taheri" userId="db77177fc251fe83" providerId="LiveId" clId="{8A403C52-49A8-4C5A-8BCF-417BE57C8E02}" dt="2023-06-26T06:26:27.399" v="889" actId="478"/>
          <ac:picMkLst>
            <pc:docMk/>
            <pc:sldMk cId="597770200" sldId="776"/>
            <ac:picMk id="9" creationId="{C7C76049-33B7-428F-92F3-411EFA19B1D9}"/>
          </ac:picMkLst>
        </pc:picChg>
        <pc:picChg chg="del">
          <ac:chgData name="Shayan Taheri" userId="db77177fc251fe83" providerId="LiveId" clId="{8A403C52-49A8-4C5A-8BCF-417BE57C8E02}" dt="2023-06-26T06:26:25.405" v="888" actId="478"/>
          <ac:picMkLst>
            <pc:docMk/>
            <pc:sldMk cId="597770200" sldId="776"/>
            <ac:picMk id="11" creationId="{1949C3ED-03A0-4079-B1EB-EF42F7FCF762}"/>
          </ac:picMkLst>
        </pc:picChg>
      </pc:sldChg>
    </pc:docChg>
  </pc:docChgLst>
  <pc:docChgLst>
    <pc:chgData name="Shayan Taheri" userId="db77177fc251fe83" providerId="LiveId" clId="{8F30BB82-168F-4AFA-851D-83CD25963C33}"/>
    <pc:docChg chg="undo redo custSel addSld delSld modSld sldOrd">
      <pc:chgData name="Shayan Taheri" userId="db77177fc251fe83" providerId="LiveId" clId="{8F30BB82-168F-4AFA-851D-83CD25963C33}" dt="2022-11-16T19:27:07.158" v="3104" actId="1036"/>
      <pc:docMkLst>
        <pc:docMk/>
      </pc:docMkLst>
      <pc:sldChg chg="addSp delSp modSp mod">
        <pc:chgData name="Shayan Taheri" userId="db77177fc251fe83" providerId="LiveId" clId="{8F30BB82-168F-4AFA-851D-83CD25963C33}" dt="2022-11-15T19:44:56.280" v="2960" actId="1037"/>
        <pc:sldMkLst>
          <pc:docMk/>
          <pc:sldMk cId="0" sldId="276"/>
        </pc:sldMkLst>
        <pc:spChg chg="add mod">
          <ac:chgData name="Shayan Taheri" userId="db77177fc251fe83" providerId="LiveId" clId="{8F30BB82-168F-4AFA-851D-83CD25963C33}" dt="2022-11-15T02:09:27.607" v="17"/>
          <ac:spMkLst>
            <pc:docMk/>
            <pc:sldMk cId="0" sldId="276"/>
            <ac:spMk id="4" creationId="{9CD17A90-9051-48BA-A2FB-F13163EFC8FE}"/>
          </ac:spMkLst>
        </pc:spChg>
        <pc:spChg chg="add mod">
          <ac:chgData name="Shayan Taheri" userId="db77177fc251fe83" providerId="LiveId" clId="{8F30BB82-168F-4AFA-851D-83CD25963C33}" dt="2022-11-15T19:43:58.449" v="2946" actId="1035"/>
          <ac:spMkLst>
            <pc:docMk/>
            <pc:sldMk cId="0" sldId="276"/>
            <ac:spMk id="5" creationId="{8D3D418F-9EFE-4C7C-83CD-184966BA6907}"/>
          </ac:spMkLst>
        </pc:spChg>
        <pc:spChg chg="mod">
          <ac:chgData name="Shayan Taheri" userId="db77177fc251fe83" providerId="LiveId" clId="{8F30BB82-168F-4AFA-851D-83CD25963C33}" dt="2022-11-15T18:32:57.503" v="1724"/>
          <ac:spMkLst>
            <pc:docMk/>
            <pc:sldMk cId="0" sldId="276"/>
            <ac:spMk id="7" creationId="{A68A7F46-3138-4F7B-9D46-1931F2F5B531}"/>
          </ac:spMkLst>
        </pc:spChg>
        <pc:spChg chg="del mod">
          <ac:chgData name="Shayan Taheri" userId="db77177fc251fe83" providerId="LiveId" clId="{8F30BB82-168F-4AFA-851D-83CD25963C33}" dt="2022-11-15T02:09:30.386" v="18" actId="478"/>
          <ac:spMkLst>
            <pc:docMk/>
            <pc:sldMk cId="0" sldId="276"/>
            <ac:spMk id="7" creationId="{C39F8280-3C2D-469F-95A0-FD186E7B4EF3}"/>
          </ac:spMkLst>
        </pc:spChg>
        <pc:spChg chg="mod">
          <ac:chgData name="Shayan Taheri" userId="db77177fc251fe83" providerId="LiveId" clId="{8F30BB82-168F-4AFA-851D-83CD25963C33}" dt="2022-11-15T18:32:57.503" v="1724"/>
          <ac:spMkLst>
            <pc:docMk/>
            <pc:sldMk cId="0" sldId="276"/>
            <ac:spMk id="8" creationId="{5B03D2F0-39CD-40CD-B9B7-ADEB05224A22}"/>
          </ac:spMkLst>
        </pc:spChg>
        <pc:spChg chg="mod">
          <ac:chgData name="Shayan Taheri" userId="db77177fc251fe83" providerId="LiveId" clId="{8F30BB82-168F-4AFA-851D-83CD25963C33}" dt="2022-11-15T18:32:57.503" v="1724"/>
          <ac:spMkLst>
            <pc:docMk/>
            <pc:sldMk cId="0" sldId="276"/>
            <ac:spMk id="9" creationId="{A71553B9-9C20-4671-A56B-E73155405E03}"/>
          </ac:spMkLst>
        </pc:spChg>
        <pc:spChg chg="mod">
          <ac:chgData name="Shayan Taheri" userId="db77177fc251fe83" providerId="LiveId" clId="{8F30BB82-168F-4AFA-851D-83CD25963C33}" dt="2022-11-15T18:32:57.503" v="1724"/>
          <ac:spMkLst>
            <pc:docMk/>
            <pc:sldMk cId="0" sldId="276"/>
            <ac:spMk id="10" creationId="{BADEE9CF-2BF8-4D8B-AE71-0213CB3CEE41}"/>
          </ac:spMkLst>
        </pc:spChg>
        <pc:spChg chg="mod">
          <ac:chgData name="Shayan Taheri" userId="db77177fc251fe83" providerId="LiveId" clId="{8F30BB82-168F-4AFA-851D-83CD25963C33}" dt="2022-11-15T18:32:57.503" v="1724"/>
          <ac:spMkLst>
            <pc:docMk/>
            <pc:sldMk cId="0" sldId="276"/>
            <ac:spMk id="11" creationId="{4184E1A3-5D60-4937-AE82-27229CC4D2EA}"/>
          </ac:spMkLst>
        </pc:spChg>
        <pc:spChg chg="mod">
          <ac:chgData name="Shayan Taheri" userId="db77177fc251fe83" providerId="LiveId" clId="{8F30BB82-168F-4AFA-851D-83CD25963C33}" dt="2022-11-15T18:32:57.503" v="1724"/>
          <ac:spMkLst>
            <pc:docMk/>
            <pc:sldMk cId="0" sldId="276"/>
            <ac:spMk id="12" creationId="{F7E5713C-9342-4935-8E81-AB0CA951218F}"/>
          </ac:spMkLst>
        </pc:spChg>
        <pc:spChg chg="mod">
          <ac:chgData name="Shayan Taheri" userId="db77177fc251fe83" providerId="LiveId" clId="{8F30BB82-168F-4AFA-851D-83CD25963C33}" dt="2022-11-15T18:32:57.503" v="1724"/>
          <ac:spMkLst>
            <pc:docMk/>
            <pc:sldMk cId="0" sldId="276"/>
            <ac:spMk id="13" creationId="{238BBD89-0A41-4899-A8A0-1C85FEAE4559}"/>
          </ac:spMkLst>
        </pc:spChg>
        <pc:spChg chg="mod">
          <ac:chgData name="Shayan Taheri" userId="db77177fc251fe83" providerId="LiveId" clId="{8F30BB82-168F-4AFA-851D-83CD25963C33}" dt="2022-11-15T18:32:57.503" v="1724"/>
          <ac:spMkLst>
            <pc:docMk/>
            <pc:sldMk cId="0" sldId="276"/>
            <ac:spMk id="14" creationId="{8F7B2515-319D-453F-90DE-A45E35737339}"/>
          </ac:spMkLst>
        </pc:spChg>
        <pc:spChg chg="mod">
          <ac:chgData name="Shayan Taheri" userId="db77177fc251fe83" providerId="LiveId" clId="{8F30BB82-168F-4AFA-851D-83CD25963C33}" dt="2022-11-15T18:32:57.503" v="1724"/>
          <ac:spMkLst>
            <pc:docMk/>
            <pc:sldMk cId="0" sldId="276"/>
            <ac:spMk id="15" creationId="{AF8154A6-7275-4716-A2E7-E7B331FFE525}"/>
          </ac:spMkLst>
        </pc:spChg>
        <pc:spChg chg="mod">
          <ac:chgData name="Shayan Taheri" userId="db77177fc251fe83" providerId="LiveId" clId="{8F30BB82-168F-4AFA-851D-83CD25963C33}" dt="2022-11-15T18:32:57.503" v="1724"/>
          <ac:spMkLst>
            <pc:docMk/>
            <pc:sldMk cId="0" sldId="276"/>
            <ac:spMk id="16" creationId="{E5CF1358-85A3-4468-BDB4-A70742F1E975}"/>
          </ac:spMkLst>
        </pc:spChg>
        <pc:spChg chg="mod">
          <ac:chgData name="Shayan Taheri" userId="db77177fc251fe83" providerId="LiveId" clId="{8F30BB82-168F-4AFA-851D-83CD25963C33}" dt="2022-11-15T18:32:57.503" v="1724"/>
          <ac:spMkLst>
            <pc:docMk/>
            <pc:sldMk cId="0" sldId="276"/>
            <ac:spMk id="17" creationId="{CCBBE01F-E86F-4D3E-8363-651BBE67AD9E}"/>
          </ac:spMkLst>
        </pc:spChg>
        <pc:spChg chg="mod">
          <ac:chgData name="Shayan Taheri" userId="db77177fc251fe83" providerId="LiveId" clId="{8F30BB82-168F-4AFA-851D-83CD25963C33}" dt="2022-11-15T18:32:57.503" v="1724"/>
          <ac:spMkLst>
            <pc:docMk/>
            <pc:sldMk cId="0" sldId="276"/>
            <ac:spMk id="18" creationId="{05966107-BCAC-4EB5-8340-E48CFDDC0E5E}"/>
          </ac:spMkLst>
        </pc:spChg>
        <pc:spChg chg="mod">
          <ac:chgData name="Shayan Taheri" userId="db77177fc251fe83" providerId="LiveId" clId="{8F30BB82-168F-4AFA-851D-83CD25963C33}" dt="2022-11-15T18:32:57.503" v="1724"/>
          <ac:spMkLst>
            <pc:docMk/>
            <pc:sldMk cId="0" sldId="276"/>
            <ac:spMk id="19" creationId="{D98A33F4-95D4-4DC9-9A91-F92306C7FFA7}"/>
          </ac:spMkLst>
        </pc:spChg>
        <pc:spChg chg="mod">
          <ac:chgData name="Shayan Taheri" userId="db77177fc251fe83" providerId="LiveId" clId="{8F30BB82-168F-4AFA-851D-83CD25963C33}" dt="2022-11-15T18:32:57.503" v="1724"/>
          <ac:spMkLst>
            <pc:docMk/>
            <pc:sldMk cId="0" sldId="276"/>
            <ac:spMk id="20" creationId="{29A4F1F8-FBFC-4B8E-8022-AD572B8DEC52}"/>
          </ac:spMkLst>
        </pc:spChg>
        <pc:spChg chg="mod">
          <ac:chgData name="Shayan Taheri" userId="db77177fc251fe83" providerId="LiveId" clId="{8F30BB82-168F-4AFA-851D-83CD25963C33}" dt="2022-11-15T18:32:57.503" v="1724"/>
          <ac:spMkLst>
            <pc:docMk/>
            <pc:sldMk cId="0" sldId="276"/>
            <ac:spMk id="21" creationId="{E42A6EC1-3E1C-4E18-8E6D-3B669CEBB48C}"/>
          </ac:spMkLst>
        </pc:spChg>
        <pc:spChg chg="mod">
          <ac:chgData name="Shayan Taheri" userId="db77177fc251fe83" providerId="LiveId" clId="{8F30BB82-168F-4AFA-851D-83CD25963C33}" dt="2022-11-15T18:32:57.503" v="1724"/>
          <ac:spMkLst>
            <pc:docMk/>
            <pc:sldMk cId="0" sldId="276"/>
            <ac:spMk id="22" creationId="{1D5F5D7E-BE92-40B3-9E26-1351EEECB6FF}"/>
          </ac:spMkLst>
        </pc:spChg>
        <pc:spChg chg="mod">
          <ac:chgData name="Shayan Taheri" userId="db77177fc251fe83" providerId="LiveId" clId="{8F30BB82-168F-4AFA-851D-83CD25963C33}" dt="2022-11-15T18:32:57.503" v="1724"/>
          <ac:spMkLst>
            <pc:docMk/>
            <pc:sldMk cId="0" sldId="276"/>
            <ac:spMk id="23" creationId="{5084A88C-7D09-4F07-8DAC-6CF45BDDC99B}"/>
          </ac:spMkLst>
        </pc:spChg>
        <pc:spChg chg="mod">
          <ac:chgData name="Shayan Taheri" userId="db77177fc251fe83" providerId="LiveId" clId="{8F30BB82-168F-4AFA-851D-83CD25963C33}" dt="2022-11-15T18:32:57.503" v="1724"/>
          <ac:spMkLst>
            <pc:docMk/>
            <pc:sldMk cId="0" sldId="276"/>
            <ac:spMk id="24" creationId="{C1D1EAC7-0974-41B2-9FAC-0CBC973A0F89}"/>
          </ac:spMkLst>
        </pc:spChg>
        <pc:spChg chg="mod">
          <ac:chgData name="Shayan Taheri" userId="db77177fc251fe83" providerId="LiveId" clId="{8F30BB82-168F-4AFA-851D-83CD25963C33}" dt="2022-11-15T18:32:57.503" v="1724"/>
          <ac:spMkLst>
            <pc:docMk/>
            <pc:sldMk cId="0" sldId="276"/>
            <ac:spMk id="25" creationId="{9C4DCE5E-96B0-42A4-9A72-B7583C5FF9A0}"/>
          </ac:spMkLst>
        </pc:spChg>
        <pc:spChg chg="mod">
          <ac:chgData name="Shayan Taheri" userId="db77177fc251fe83" providerId="LiveId" clId="{8F30BB82-168F-4AFA-851D-83CD25963C33}" dt="2022-11-15T18:32:57.503" v="1724"/>
          <ac:spMkLst>
            <pc:docMk/>
            <pc:sldMk cId="0" sldId="276"/>
            <ac:spMk id="26" creationId="{A036EBA4-4732-423C-B169-43B77CA3BA2D}"/>
          </ac:spMkLst>
        </pc:spChg>
        <pc:spChg chg="add mod">
          <ac:chgData name="Shayan Taheri" userId="db77177fc251fe83" providerId="LiveId" clId="{8F30BB82-168F-4AFA-851D-83CD25963C33}" dt="2022-11-15T19:44:56.280" v="2960" actId="1037"/>
          <ac:spMkLst>
            <pc:docMk/>
            <pc:sldMk cId="0" sldId="276"/>
            <ac:spMk id="27" creationId="{5BB0645A-97F6-4512-9DC9-A67A424FD2CF}"/>
          </ac:spMkLst>
        </pc:spChg>
        <pc:spChg chg="add mod">
          <ac:chgData name="Shayan Taheri" userId="db77177fc251fe83" providerId="LiveId" clId="{8F30BB82-168F-4AFA-851D-83CD25963C33}" dt="2022-11-15T19:44:56.280" v="2960" actId="1037"/>
          <ac:spMkLst>
            <pc:docMk/>
            <pc:sldMk cId="0" sldId="276"/>
            <ac:spMk id="28" creationId="{2814425E-215F-402C-894A-2034063C80D0}"/>
          </ac:spMkLst>
        </pc:spChg>
        <pc:spChg chg="mod">
          <ac:chgData name="Shayan Taheri" userId="db77177fc251fe83" providerId="LiveId" clId="{8F30BB82-168F-4AFA-851D-83CD25963C33}" dt="2022-11-15T19:08:18.546" v="2168" actId="207"/>
          <ac:spMkLst>
            <pc:docMk/>
            <pc:sldMk cId="0" sldId="276"/>
            <ac:spMk id="30723" creationId="{08800432-9E4B-4A59-84D0-64F9869B439C}"/>
          </ac:spMkLst>
        </pc:spChg>
        <pc:grpChg chg="add mod">
          <ac:chgData name="Shayan Taheri" userId="db77177fc251fe83" providerId="LiveId" clId="{8F30BB82-168F-4AFA-851D-83CD25963C33}" dt="2022-11-15T18:42:00.969" v="1976" actId="1035"/>
          <ac:grpSpMkLst>
            <pc:docMk/>
            <pc:sldMk cId="0" sldId="276"/>
            <ac:grpSpMk id="6" creationId="{8BD815DB-D46E-4FD6-BE66-0200AE88B17E}"/>
          </ac:grpSpMkLst>
        </pc:grpChg>
      </pc:sldChg>
      <pc:sldChg chg="addSp delSp modSp del mod">
        <pc:chgData name="Shayan Taheri" userId="db77177fc251fe83" providerId="LiveId" clId="{8F30BB82-168F-4AFA-851D-83CD25963C33}" dt="2022-11-15T18:39:30.963" v="1958" actId="47"/>
        <pc:sldMkLst>
          <pc:docMk/>
          <pc:sldMk cId="0" sldId="277"/>
        </pc:sldMkLst>
        <pc:spChg chg="del mod">
          <ac:chgData name="Shayan Taheri" userId="db77177fc251fe83" providerId="LiveId" clId="{8F30BB82-168F-4AFA-851D-83CD25963C33}" dt="2022-11-15T04:22:33.012" v="57" actId="478"/>
          <ac:spMkLst>
            <pc:docMk/>
            <pc:sldMk cId="0" sldId="277"/>
            <ac:spMk id="7" creationId="{E26FA01E-03CE-43E8-B180-BE904C6CABE0}"/>
          </ac:spMkLst>
        </pc:spChg>
        <pc:spChg chg="mod">
          <ac:chgData name="Shayan Taheri" userId="db77177fc251fe83" providerId="LiveId" clId="{8F30BB82-168F-4AFA-851D-83CD25963C33}" dt="2022-11-15T09:49:29.814" v="828" actId="1076"/>
          <ac:spMkLst>
            <pc:docMk/>
            <pc:sldMk cId="0" sldId="277"/>
            <ac:spMk id="74" creationId="{CBA21B95-F0B4-4F41-B99F-E74BBEA91A02}"/>
          </ac:spMkLst>
        </pc:spChg>
        <pc:spChg chg="mod">
          <ac:chgData name="Shayan Taheri" userId="db77177fc251fe83" providerId="LiveId" clId="{8F30BB82-168F-4AFA-851D-83CD25963C33}" dt="2022-11-15T09:51:46.810" v="1020" actId="1038"/>
          <ac:spMkLst>
            <pc:docMk/>
            <pc:sldMk cId="0" sldId="277"/>
            <ac:spMk id="75" creationId="{BD29D5A0-3835-4628-9DBD-F4B958592200}"/>
          </ac:spMkLst>
        </pc:spChg>
        <pc:spChg chg="mod">
          <ac:chgData name="Shayan Taheri" userId="db77177fc251fe83" providerId="LiveId" clId="{8F30BB82-168F-4AFA-851D-83CD25963C33}" dt="2022-11-15T09:49:59.980" v="886" actId="1038"/>
          <ac:spMkLst>
            <pc:docMk/>
            <pc:sldMk cId="0" sldId="277"/>
            <ac:spMk id="76" creationId="{775123FE-4887-4D8D-A2BE-1515655E8E9B}"/>
          </ac:spMkLst>
        </pc:spChg>
        <pc:spChg chg="add mod">
          <ac:chgData name="Shayan Taheri" userId="db77177fc251fe83" providerId="LiveId" clId="{8F30BB82-168F-4AFA-851D-83CD25963C33}" dt="2022-11-15T09:51:57.271" v="1028" actId="20577"/>
          <ac:spMkLst>
            <pc:docMk/>
            <pc:sldMk cId="0" sldId="277"/>
            <ac:spMk id="77" creationId="{39C57642-8AEF-4B35-9F07-584FDDAA4110}"/>
          </ac:spMkLst>
        </pc:spChg>
        <pc:spChg chg="add mod">
          <ac:chgData name="Shayan Taheri" userId="db77177fc251fe83" providerId="LiveId" clId="{8F30BB82-168F-4AFA-851D-83CD25963C33}" dt="2022-11-15T18:34:01.398" v="1756" actId="571"/>
          <ac:spMkLst>
            <pc:docMk/>
            <pc:sldMk cId="0" sldId="277"/>
            <ac:spMk id="78" creationId="{F9DF1A92-58F6-4AEF-A014-6D0A637BEE95}"/>
          </ac:spMkLst>
        </pc:spChg>
        <pc:spChg chg="mod">
          <ac:chgData name="Shayan Taheri" userId="db77177fc251fe83" providerId="LiveId" clId="{8F30BB82-168F-4AFA-851D-83CD25963C33}" dt="2022-11-15T09:50:57.229" v="955" actId="571"/>
          <ac:spMkLst>
            <pc:docMk/>
            <pc:sldMk cId="0" sldId="277"/>
            <ac:spMk id="79" creationId="{81C2B7DD-31DF-43F9-92ED-8295FF26EC24}"/>
          </ac:spMkLst>
        </pc:spChg>
        <pc:spChg chg="mod">
          <ac:chgData name="Shayan Taheri" userId="db77177fc251fe83" providerId="LiveId" clId="{8F30BB82-168F-4AFA-851D-83CD25963C33}" dt="2022-11-15T09:50:57.229" v="955" actId="571"/>
          <ac:spMkLst>
            <pc:docMk/>
            <pc:sldMk cId="0" sldId="277"/>
            <ac:spMk id="80" creationId="{EAF5D90F-A805-4C5B-854B-4CCF5C9B1874}"/>
          </ac:spMkLst>
        </pc:spChg>
        <pc:spChg chg="mod">
          <ac:chgData name="Shayan Taheri" userId="db77177fc251fe83" providerId="LiveId" clId="{8F30BB82-168F-4AFA-851D-83CD25963C33}" dt="2022-11-15T09:50:57.229" v="955" actId="571"/>
          <ac:spMkLst>
            <pc:docMk/>
            <pc:sldMk cId="0" sldId="277"/>
            <ac:spMk id="81" creationId="{C5C97E33-38E6-4228-862F-1886FDC5F184}"/>
          </ac:spMkLst>
        </pc:spChg>
        <pc:spChg chg="mod">
          <ac:chgData name="Shayan Taheri" userId="db77177fc251fe83" providerId="LiveId" clId="{8F30BB82-168F-4AFA-851D-83CD25963C33}" dt="2022-11-15T09:50:57.229" v="955" actId="571"/>
          <ac:spMkLst>
            <pc:docMk/>
            <pc:sldMk cId="0" sldId="277"/>
            <ac:spMk id="82" creationId="{6D679107-921B-4A31-A0A1-1D24CB3B9533}"/>
          </ac:spMkLst>
        </pc:spChg>
        <pc:spChg chg="mod">
          <ac:chgData name="Shayan Taheri" userId="db77177fc251fe83" providerId="LiveId" clId="{8F30BB82-168F-4AFA-851D-83CD25963C33}" dt="2022-11-15T09:50:57.229" v="955" actId="571"/>
          <ac:spMkLst>
            <pc:docMk/>
            <pc:sldMk cId="0" sldId="277"/>
            <ac:spMk id="83" creationId="{661CD200-53DB-4427-9120-E8407037B7B5}"/>
          </ac:spMkLst>
        </pc:spChg>
        <pc:spChg chg="mod">
          <ac:chgData name="Shayan Taheri" userId="db77177fc251fe83" providerId="LiveId" clId="{8F30BB82-168F-4AFA-851D-83CD25963C33}" dt="2022-11-15T09:50:57.229" v="955" actId="571"/>
          <ac:spMkLst>
            <pc:docMk/>
            <pc:sldMk cId="0" sldId="277"/>
            <ac:spMk id="84" creationId="{BB5DEE38-EB84-46F6-A41B-5192C10D6F72}"/>
          </ac:spMkLst>
        </pc:spChg>
        <pc:spChg chg="mod">
          <ac:chgData name="Shayan Taheri" userId="db77177fc251fe83" providerId="LiveId" clId="{8F30BB82-168F-4AFA-851D-83CD25963C33}" dt="2022-11-15T09:50:57.229" v="955" actId="571"/>
          <ac:spMkLst>
            <pc:docMk/>
            <pc:sldMk cId="0" sldId="277"/>
            <ac:spMk id="85" creationId="{FE7153B8-1C63-46A6-BB68-2B0C569916FA}"/>
          </ac:spMkLst>
        </pc:spChg>
        <pc:spChg chg="mod">
          <ac:chgData name="Shayan Taheri" userId="db77177fc251fe83" providerId="LiveId" clId="{8F30BB82-168F-4AFA-851D-83CD25963C33}" dt="2022-11-15T09:50:57.229" v="955" actId="571"/>
          <ac:spMkLst>
            <pc:docMk/>
            <pc:sldMk cId="0" sldId="277"/>
            <ac:spMk id="86" creationId="{6992ED30-44DF-4F6B-B644-76A4FD12E635}"/>
          </ac:spMkLst>
        </pc:spChg>
        <pc:spChg chg="mod">
          <ac:chgData name="Shayan Taheri" userId="db77177fc251fe83" providerId="LiveId" clId="{8F30BB82-168F-4AFA-851D-83CD25963C33}" dt="2022-11-15T09:50:57.229" v="955" actId="571"/>
          <ac:spMkLst>
            <pc:docMk/>
            <pc:sldMk cId="0" sldId="277"/>
            <ac:spMk id="87" creationId="{91F56E2F-D1AA-49CA-9A53-DA7E6CF158BD}"/>
          </ac:spMkLst>
        </pc:spChg>
        <pc:spChg chg="mod">
          <ac:chgData name="Shayan Taheri" userId="db77177fc251fe83" providerId="LiveId" clId="{8F30BB82-168F-4AFA-851D-83CD25963C33}" dt="2022-11-15T09:50:57.229" v="955" actId="571"/>
          <ac:spMkLst>
            <pc:docMk/>
            <pc:sldMk cId="0" sldId="277"/>
            <ac:spMk id="88" creationId="{E8CFFBFB-5E98-4CC4-BDF4-4F0AD2687A9F}"/>
          </ac:spMkLst>
        </pc:spChg>
        <pc:spChg chg="mod">
          <ac:chgData name="Shayan Taheri" userId="db77177fc251fe83" providerId="LiveId" clId="{8F30BB82-168F-4AFA-851D-83CD25963C33}" dt="2022-11-15T09:50:57.229" v="955" actId="571"/>
          <ac:spMkLst>
            <pc:docMk/>
            <pc:sldMk cId="0" sldId="277"/>
            <ac:spMk id="89" creationId="{1328EF1A-5525-4F36-9D3B-75C01746F43E}"/>
          </ac:spMkLst>
        </pc:spChg>
        <pc:spChg chg="mod">
          <ac:chgData name="Shayan Taheri" userId="db77177fc251fe83" providerId="LiveId" clId="{8F30BB82-168F-4AFA-851D-83CD25963C33}" dt="2022-11-15T09:50:57.229" v="955" actId="571"/>
          <ac:spMkLst>
            <pc:docMk/>
            <pc:sldMk cId="0" sldId="277"/>
            <ac:spMk id="90" creationId="{A2F1BB03-72DD-43A7-A6FA-455C6DA50EAF}"/>
          </ac:spMkLst>
        </pc:spChg>
        <pc:spChg chg="mod">
          <ac:chgData name="Shayan Taheri" userId="db77177fc251fe83" providerId="LiveId" clId="{8F30BB82-168F-4AFA-851D-83CD25963C33}" dt="2022-11-15T09:50:57.229" v="955" actId="571"/>
          <ac:spMkLst>
            <pc:docMk/>
            <pc:sldMk cId="0" sldId="277"/>
            <ac:spMk id="91" creationId="{4F83E435-157F-4D8C-B3D6-2FE78BE12E3C}"/>
          </ac:spMkLst>
        </pc:spChg>
        <pc:spChg chg="mod">
          <ac:chgData name="Shayan Taheri" userId="db77177fc251fe83" providerId="LiveId" clId="{8F30BB82-168F-4AFA-851D-83CD25963C33}" dt="2022-11-15T09:50:57.229" v="955" actId="571"/>
          <ac:spMkLst>
            <pc:docMk/>
            <pc:sldMk cId="0" sldId="277"/>
            <ac:spMk id="92" creationId="{A04A3DD7-0983-4D15-94CA-8E476758B6F6}"/>
          </ac:spMkLst>
        </pc:spChg>
        <pc:spChg chg="mod">
          <ac:chgData name="Shayan Taheri" userId="db77177fc251fe83" providerId="LiveId" clId="{8F30BB82-168F-4AFA-851D-83CD25963C33}" dt="2022-11-15T09:50:57.229" v="955" actId="571"/>
          <ac:spMkLst>
            <pc:docMk/>
            <pc:sldMk cId="0" sldId="277"/>
            <ac:spMk id="93" creationId="{19929084-C36F-4693-9108-42C261A0D0C1}"/>
          </ac:spMkLst>
        </pc:spChg>
        <pc:spChg chg="mod">
          <ac:chgData name="Shayan Taheri" userId="db77177fc251fe83" providerId="LiveId" clId="{8F30BB82-168F-4AFA-851D-83CD25963C33}" dt="2022-11-15T09:50:57.229" v="955" actId="571"/>
          <ac:spMkLst>
            <pc:docMk/>
            <pc:sldMk cId="0" sldId="277"/>
            <ac:spMk id="94" creationId="{3F14B08B-B58F-4E1B-BBC3-782688B0BA95}"/>
          </ac:spMkLst>
        </pc:spChg>
        <pc:spChg chg="mod">
          <ac:chgData name="Shayan Taheri" userId="db77177fc251fe83" providerId="LiveId" clId="{8F30BB82-168F-4AFA-851D-83CD25963C33}" dt="2022-11-15T09:50:57.229" v="955" actId="571"/>
          <ac:spMkLst>
            <pc:docMk/>
            <pc:sldMk cId="0" sldId="277"/>
            <ac:spMk id="95" creationId="{C020154A-6621-4E7D-9F0B-A5C27D711061}"/>
          </ac:spMkLst>
        </pc:spChg>
        <pc:spChg chg="mod">
          <ac:chgData name="Shayan Taheri" userId="db77177fc251fe83" providerId="LiveId" clId="{8F30BB82-168F-4AFA-851D-83CD25963C33}" dt="2022-11-15T09:50:57.229" v="955" actId="571"/>
          <ac:spMkLst>
            <pc:docMk/>
            <pc:sldMk cId="0" sldId="277"/>
            <ac:spMk id="96" creationId="{1724F738-0FDF-4466-8699-4F79DBBE0F11}"/>
          </ac:spMkLst>
        </pc:spChg>
        <pc:spChg chg="mod">
          <ac:chgData name="Shayan Taheri" userId="db77177fc251fe83" providerId="LiveId" clId="{8F30BB82-168F-4AFA-851D-83CD25963C33}" dt="2022-11-15T09:50:57.229" v="955" actId="571"/>
          <ac:spMkLst>
            <pc:docMk/>
            <pc:sldMk cId="0" sldId="277"/>
            <ac:spMk id="97" creationId="{D05E86BC-05C9-4C8C-8A87-F4EF3BEE01E5}"/>
          </ac:spMkLst>
        </pc:spChg>
        <pc:spChg chg="mod">
          <ac:chgData name="Shayan Taheri" userId="db77177fc251fe83" providerId="LiveId" clId="{8F30BB82-168F-4AFA-851D-83CD25963C33}" dt="2022-11-15T09:50:57.229" v="955" actId="571"/>
          <ac:spMkLst>
            <pc:docMk/>
            <pc:sldMk cId="0" sldId="277"/>
            <ac:spMk id="98" creationId="{F797A39A-E6C2-4D53-A74C-51BB4C751119}"/>
          </ac:spMkLst>
        </pc:spChg>
        <pc:spChg chg="mod">
          <ac:chgData name="Shayan Taheri" userId="db77177fc251fe83" providerId="LiveId" clId="{8F30BB82-168F-4AFA-851D-83CD25963C33}" dt="2022-11-15T09:50:57.229" v="955" actId="571"/>
          <ac:spMkLst>
            <pc:docMk/>
            <pc:sldMk cId="0" sldId="277"/>
            <ac:spMk id="99" creationId="{F89FC9C3-5715-4A34-9ACD-C63BAD12A325}"/>
          </ac:spMkLst>
        </pc:spChg>
        <pc:spChg chg="mod">
          <ac:chgData name="Shayan Taheri" userId="db77177fc251fe83" providerId="LiveId" clId="{8F30BB82-168F-4AFA-851D-83CD25963C33}" dt="2022-11-15T09:50:57.229" v="955" actId="571"/>
          <ac:spMkLst>
            <pc:docMk/>
            <pc:sldMk cId="0" sldId="277"/>
            <ac:spMk id="100" creationId="{CB2AFE36-A4F3-4B96-9322-2FB7C6BD77A9}"/>
          </ac:spMkLst>
        </pc:spChg>
        <pc:spChg chg="mod">
          <ac:chgData name="Shayan Taheri" userId="db77177fc251fe83" providerId="LiveId" clId="{8F30BB82-168F-4AFA-851D-83CD25963C33}" dt="2022-11-15T09:50:57.229" v="955" actId="571"/>
          <ac:spMkLst>
            <pc:docMk/>
            <pc:sldMk cId="0" sldId="277"/>
            <ac:spMk id="101" creationId="{ACFD15A3-CCA8-4032-82B5-6AFB0C579A50}"/>
          </ac:spMkLst>
        </pc:spChg>
        <pc:spChg chg="mod">
          <ac:chgData name="Shayan Taheri" userId="db77177fc251fe83" providerId="LiveId" clId="{8F30BB82-168F-4AFA-851D-83CD25963C33}" dt="2022-11-15T09:50:57.229" v="955" actId="571"/>
          <ac:spMkLst>
            <pc:docMk/>
            <pc:sldMk cId="0" sldId="277"/>
            <ac:spMk id="103" creationId="{0A3A8644-856F-47E5-AE48-67B348AFBB0E}"/>
          </ac:spMkLst>
        </pc:spChg>
        <pc:spChg chg="mod">
          <ac:chgData name="Shayan Taheri" userId="db77177fc251fe83" providerId="LiveId" clId="{8F30BB82-168F-4AFA-851D-83CD25963C33}" dt="2022-11-15T09:50:57.229" v="955" actId="571"/>
          <ac:spMkLst>
            <pc:docMk/>
            <pc:sldMk cId="0" sldId="277"/>
            <ac:spMk id="104" creationId="{3F702404-CFD5-4B53-840F-AA45FA7DB793}"/>
          </ac:spMkLst>
        </pc:spChg>
        <pc:spChg chg="mod">
          <ac:chgData name="Shayan Taheri" userId="db77177fc251fe83" providerId="LiveId" clId="{8F30BB82-168F-4AFA-851D-83CD25963C33}" dt="2022-11-15T09:50:57.229" v="955" actId="571"/>
          <ac:spMkLst>
            <pc:docMk/>
            <pc:sldMk cId="0" sldId="277"/>
            <ac:spMk id="105" creationId="{35BF0304-8206-4EFC-9858-20579DB31503}"/>
          </ac:spMkLst>
        </pc:spChg>
        <pc:spChg chg="mod">
          <ac:chgData name="Shayan Taheri" userId="db77177fc251fe83" providerId="LiveId" clId="{8F30BB82-168F-4AFA-851D-83CD25963C33}" dt="2022-11-15T09:50:57.229" v="955" actId="571"/>
          <ac:spMkLst>
            <pc:docMk/>
            <pc:sldMk cId="0" sldId="277"/>
            <ac:spMk id="106" creationId="{D97FA1B2-A429-447E-B95F-7F4C2A44F817}"/>
          </ac:spMkLst>
        </pc:spChg>
        <pc:spChg chg="mod">
          <ac:chgData name="Shayan Taheri" userId="db77177fc251fe83" providerId="LiveId" clId="{8F30BB82-168F-4AFA-851D-83CD25963C33}" dt="2022-11-15T09:50:57.229" v="955" actId="571"/>
          <ac:spMkLst>
            <pc:docMk/>
            <pc:sldMk cId="0" sldId="277"/>
            <ac:spMk id="107" creationId="{F70F8962-A8DA-4165-AB3A-C38BCC958EF1}"/>
          </ac:spMkLst>
        </pc:spChg>
        <pc:spChg chg="mod">
          <ac:chgData name="Shayan Taheri" userId="db77177fc251fe83" providerId="LiveId" clId="{8F30BB82-168F-4AFA-851D-83CD25963C33}" dt="2022-11-15T09:50:57.229" v="955" actId="571"/>
          <ac:spMkLst>
            <pc:docMk/>
            <pc:sldMk cId="0" sldId="277"/>
            <ac:spMk id="108" creationId="{D1B157B1-748B-4CBD-B4EA-D3F91730CE4A}"/>
          </ac:spMkLst>
        </pc:spChg>
        <pc:spChg chg="mod">
          <ac:chgData name="Shayan Taheri" userId="db77177fc251fe83" providerId="LiveId" clId="{8F30BB82-168F-4AFA-851D-83CD25963C33}" dt="2022-11-15T09:50:57.229" v="955" actId="571"/>
          <ac:spMkLst>
            <pc:docMk/>
            <pc:sldMk cId="0" sldId="277"/>
            <ac:spMk id="109" creationId="{328BAC4C-E627-4848-B5A3-46BA777E1D6F}"/>
          </ac:spMkLst>
        </pc:spChg>
        <pc:spChg chg="mod">
          <ac:chgData name="Shayan Taheri" userId="db77177fc251fe83" providerId="LiveId" clId="{8F30BB82-168F-4AFA-851D-83CD25963C33}" dt="2022-11-15T09:50:57.229" v="955" actId="571"/>
          <ac:spMkLst>
            <pc:docMk/>
            <pc:sldMk cId="0" sldId="277"/>
            <ac:spMk id="110" creationId="{D63B6A8C-F12A-475F-BD49-87B48A9A877C}"/>
          </ac:spMkLst>
        </pc:spChg>
        <pc:spChg chg="mod">
          <ac:chgData name="Shayan Taheri" userId="db77177fc251fe83" providerId="LiveId" clId="{8F30BB82-168F-4AFA-851D-83CD25963C33}" dt="2022-11-15T09:50:57.229" v="955" actId="571"/>
          <ac:spMkLst>
            <pc:docMk/>
            <pc:sldMk cId="0" sldId="277"/>
            <ac:spMk id="111" creationId="{89F09607-0FEA-4404-B81B-66A2CD4BFD13}"/>
          </ac:spMkLst>
        </pc:spChg>
        <pc:spChg chg="mod">
          <ac:chgData name="Shayan Taheri" userId="db77177fc251fe83" providerId="LiveId" clId="{8F30BB82-168F-4AFA-851D-83CD25963C33}" dt="2022-11-15T09:50:57.229" v="955" actId="571"/>
          <ac:spMkLst>
            <pc:docMk/>
            <pc:sldMk cId="0" sldId="277"/>
            <ac:spMk id="112" creationId="{4E06B003-B7BD-4C2B-B850-CA14A236CD4E}"/>
          </ac:spMkLst>
        </pc:spChg>
        <pc:spChg chg="mod">
          <ac:chgData name="Shayan Taheri" userId="db77177fc251fe83" providerId="LiveId" clId="{8F30BB82-168F-4AFA-851D-83CD25963C33}" dt="2022-11-15T09:50:57.229" v="955" actId="571"/>
          <ac:spMkLst>
            <pc:docMk/>
            <pc:sldMk cId="0" sldId="277"/>
            <ac:spMk id="113" creationId="{3233AB29-350E-4178-97B1-FE4F3B2536A5}"/>
          </ac:spMkLst>
        </pc:spChg>
        <pc:spChg chg="mod">
          <ac:chgData name="Shayan Taheri" userId="db77177fc251fe83" providerId="LiveId" clId="{8F30BB82-168F-4AFA-851D-83CD25963C33}" dt="2022-11-15T09:50:57.229" v="955" actId="571"/>
          <ac:spMkLst>
            <pc:docMk/>
            <pc:sldMk cId="0" sldId="277"/>
            <ac:spMk id="114" creationId="{C7C771CE-A10C-465D-8872-D8DA6EA29E34}"/>
          </ac:spMkLst>
        </pc:spChg>
        <pc:spChg chg="mod">
          <ac:chgData name="Shayan Taheri" userId="db77177fc251fe83" providerId="LiveId" clId="{8F30BB82-168F-4AFA-851D-83CD25963C33}" dt="2022-11-15T09:50:57.229" v="955" actId="571"/>
          <ac:spMkLst>
            <pc:docMk/>
            <pc:sldMk cId="0" sldId="277"/>
            <ac:spMk id="115" creationId="{AB57E00A-B3D1-49C8-8384-BBDD99A4C33E}"/>
          </ac:spMkLst>
        </pc:spChg>
        <pc:spChg chg="mod">
          <ac:chgData name="Shayan Taheri" userId="db77177fc251fe83" providerId="LiveId" clId="{8F30BB82-168F-4AFA-851D-83CD25963C33}" dt="2022-11-15T09:50:57.229" v="955" actId="571"/>
          <ac:spMkLst>
            <pc:docMk/>
            <pc:sldMk cId="0" sldId="277"/>
            <ac:spMk id="116" creationId="{7CC1FF8C-4D9B-40DB-AD1F-E8B6AD1DF81C}"/>
          </ac:spMkLst>
        </pc:spChg>
        <pc:spChg chg="mod">
          <ac:chgData name="Shayan Taheri" userId="db77177fc251fe83" providerId="LiveId" clId="{8F30BB82-168F-4AFA-851D-83CD25963C33}" dt="2022-11-15T09:50:57.229" v="955" actId="571"/>
          <ac:spMkLst>
            <pc:docMk/>
            <pc:sldMk cId="0" sldId="277"/>
            <ac:spMk id="117" creationId="{5F8218BC-26EB-4F0D-8AEC-3A1BB99D6D4D}"/>
          </ac:spMkLst>
        </pc:spChg>
        <pc:spChg chg="mod">
          <ac:chgData name="Shayan Taheri" userId="db77177fc251fe83" providerId="LiveId" clId="{8F30BB82-168F-4AFA-851D-83CD25963C33}" dt="2022-11-15T09:50:57.229" v="955" actId="571"/>
          <ac:spMkLst>
            <pc:docMk/>
            <pc:sldMk cId="0" sldId="277"/>
            <ac:spMk id="118" creationId="{8382623A-4E12-4DDE-9566-8BEDB27AECE6}"/>
          </ac:spMkLst>
        </pc:spChg>
        <pc:spChg chg="mod">
          <ac:chgData name="Shayan Taheri" userId="db77177fc251fe83" providerId="LiveId" clId="{8F30BB82-168F-4AFA-851D-83CD25963C33}" dt="2022-11-15T09:50:57.229" v="955" actId="571"/>
          <ac:spMkLst>
            <pc:docMk/>
            <pc:sldMk cId="0" sldId="277"/>
            <ac:spMk id="119" creationId="{B8B9AD10-E373-4240-B3CA-3E0D907D7169}"/>
          </ac:spMkLst>
        </pc:spChg>
        <pc:spChg chg="mod">
          <ac:chgData name="Shayan Taheri" userId="db77177fc251fe83" providerId="LiveId" clId="{8F30BB82-168F-4AFA-851D-83CD25963C33}" dt="2022-11-15T09:50:57.229" v="955" actId="571"/>
          <ac:spMkLst>
            <pc:docMk/>
            <pc:sldMk cId="0" sldId="277"/>
            <ac:spMk id="120" creationId="{DC000E66-7537-475B-B56A-715B6C50B3C4}"/>
          </ac:spMkLst>
        </pc:spChg>
        <pc:spChg chg="mod">
          <ac:chgData name="Shayan Taheri" userId="db77177fc251fe83" providerId="LiveId" clId="{8F30BB82-168F-4AFA-851D-83CD25963C33}" dt="2022-11-15T09:50:57.229" v="955" actId="571"/>
          <ac:spMkLst>
            <pc:docMk/>
            <pc:sldMk cId="0" sldId="277"/>
            <ac:spMk id="121" creationId="{075C47DE-F6B9-499A-846D-013F8B3584E1}"/>
          </ac:spMkLst>
        </pc:spChg>
        <pc:spChg chg="mod">
          <ac:chgData name="Shayan Taheri" userId="db77177fc251fe83" providerId="LiveId" clId="{8F30BB82-168F-4AFA-851D-83CD25963C33}" dt="2022-11-15T09:50:57.229" v="955" actId="571"/>
          <ac:spMkLst>
            <pc:docMk/>
            <pc:sldMk cId="0" sldId="277"/>
            <ac:spMk id="122" creationId="{58FD68F3-D2D0-485E-A527-E4A317EA4519}"/>
          </ac:spMkLst>
        </pc:spChg>
        <pc:spChg chg="mod">
          <ac:chgData name="Shayan Taheri" userId="db77177fc251fe83" providerId="LiveId" clId="{8F30BB82-168F-4AFA-851D-83CD25963C33}" dt="2022-11-15T09:48:53.672" v="817" actId="165"/>
          <ac:spMkLst>
            <pc:docMk/>
            <pc:sldMk cId="0" sldId="277"/>
            <ac:spMk id="33802" creationId="{14D37FD9-0836-44DF-96BF-E8BB5D667365}"/>
          </ac:spMkLst>
        </pc:spChg>
        <pc:spChg chg="mod">
          <ac:chgData name="Shayan Taheri" userId="db77177fc251fe83" providerId="LiveId" clId="{8F30BB82-168F-4AFA-851D-83CD25963C33}" dt="2022-11-15T09:48:53.672" v="817" actId="165"/>
          <ac:spMkLst>
            <pc:docMk/>
            <pc:sldMk cId="0" sldId="277"/>
            <ac:spMk id="33803" creationId="{9A24077A-E4CD-48E7-BB0F-FD76162AFF57}"/>
          </ac:spMkLst>
        </pc:spChg>
        <pc:spChg chg="mod">
          <ac:chgData name="Shayan Taheri" userId="db77177fc251fe83" providerId="LiveId" clId="{8F30BB82-168F-4AFA-851D-83CD25963C33}" dt="2022-11-15T09:48:53.672" v="817" actId="165"/>
          <ac:spMkLst>
            <pc:docMk/>
            <pc:sldMk cId="0" sldId="277"/>
            <ac:spMk id="33804" creationId="{8AD584EE-7A4A-4D9B-9951-25CE2AE52835}"/>
          </ac:spMkLst>
        </pc:spChg>
        <pc:spChg chg="mod">
          <ac:chgData name="Shayan Taheri" userId="db77177fc251fe83" providerId="LiveId" clId="{8F30BB82-168F-4AFA-851D-83CD25963C33}" dt="2022-11-15T09:48:53.672" v="817" actId="165"/>
          <ac:spMkLst>
            <pc:docMk/>
            <pc:sldMk cId="0" sldId="277"/>
            <ac:spMk id="33805" creationId="{78BA6DC1-132D-4F9F-9649-6607A9633307}"/>
          </ac:spMkLst>
        </pc:spChg>
        <pc:spChg chg="mod">
          <ac:chgData name="Shayan Taheri" userId="db77177fc251fe83" providerId="LiveId" clId="{8F30BB82-168F-4AFA-851D-83CD25963C33}" dt="2022-11-15T09:48:53.672" v="817" actId="165"/>
          <ac:spMkLst>
            <pc:docMk/>
            <pc:sldMk cId="0" sldId="277"/>
            <ac:spMk id="33806" creationId="{B3FC5511-8AF9-44B5-BF9D-D7523E01069A}"/>
          </ac:spMkLst>
        </pc:spChg>
        <pc:spChg chg="mod">
          <ac:chgData name="Shayan Taheri" userId="db77177fc251fe83" providerId="LiveId" clId="{8F30BB82-168F-4AFA-851D-83CD25963C33}" dt="2022-11-15T09:48:53.672" v="817" actId="165"/>
          <ac:spMkLst>
            <pc:docMk/>
            <pc:sldMk cId="0" sldId="277"/>
            <ac:spMk id="33807" creationId="{BD82BE47-D0F9-4F7E-938E-85E216683E80}"/>
          </ac:spMkLst>
        </pc:spChg>
        <pc:spChg chg="mod">
          <ac:chgData name="Shayan Taheri" userId="db77177fc251fe83" providerId="LiveId" clId="{8F30BB82-168F-4AFA-851D-83CD25963C33}" dt="2022-11-15T09:48:53.672" v="817" actId="165"/>
          <ac:spMkLst>
            <pc:docMk/>
            <pc:sldMk cId="0" sldId="277"/>
            <ac:spMk id="33808" creationId="{AEC2C70E-9A8A-4E1A-A0D9-CFB4EB97A7CC}"/>
          </ac:spMkLst>
        </pc:spChg>
        <pc:spChg chg="mod">
          <ac:chgData name="Shayan Taheri" userId="db77177fc251fe83" providerId="LiveId" clId="{8F30BB82-168F-4AFA-851D-83CD25963C33}" dt="2022-11-15T09:48:53.672" v="817" actId="165"/>
          <ac:spMkLst>
            <pc:docMk/>
            <pc:sldMk cId="0" sldId="277"/>
            <ac:spMk id="33809" creationId="{CA136AED-3626-479E-B517-A5B329205B24}"/>
          </ac:spMkLst>
        </pc:spChg>
        <pc:spChg chg="mod">
          <ac:chgData name="Shayan Taheri" userId="db77177fc251fe83" providerId="LiveId" clId="{8F30BB82-168F-4AFA-851D-83CD25963C33}" dt="2022-11-15T09:48:53.672" v="817" actId="165"/>
          <ac:spMkLst>
            <pc:docMk/>
            <pc:sldMk cId="0" sldId="277"/>
            <ac:spMk id="33810" creationId="{EEA3E3A4-8599-4EF0-BB48-0E0CBC8BFBDB}"/>
          </ac:spMkLst>
        </pc:spChg>
        <pc:spChg chg="mod">
          <ac:chgData name="Shayan Taheri" userId="db77177fc251fe83" providerId="LiveId" clId="{8F30BB82-168F-4AFA-851D-83CD25963C33}" dt="2022-11-15T09:48:53.672" v="817" actId="165"/>
          <ac:spMkLst>
            <pc:docMk/>
            <pc:sldMk cId="0" sldId="277"/>
            <ac:spMk id="33811" creationId="{AA78A3F6-8DC3-448F-AAAE-62FCE0AFC737}"/>
          </ac:spMkLst>
        </pc:spChg>
        <pc:spChg chg="mod">
          <ac:chgData name="Shayan Taheri" userId="db77177fc251fe83" providerId="LiveId" clId="{8F30BB82-168F-4AFA-851D-83CD25963C33}" dt="2022-11-15T09:48:53.672" v="817" actId="165"/>
          <ac:spMkLst>
            <pc:docMk/>
            <pc:sldMk cId="0" sldId="277"/>
            <ac:spMk id="33812" creationId="{911C1A9A-EBC6-4A35-A75E-8DC7E77615F9}"/>
          </ac:spMkLst>
        </pc:spChg>
        <pc:spChg chg="mod">
          <ac:chgData name="Shayan Taheri" userId="db77177fc251fe83" providerId="LiveId" clId="{8F30BB82-168F-4AFA-851D-83CD25963C33}" dt="2022-11-15T09:48:53.672" v="817" actId="165"/>
          <ac:spMkLst>
            <pc:docMk/>
            <pc:sldMk cId="0" sldId="277"/>
            <ac:spMk id="33813" creationId="{ECE826AF-D72F-4903-8EA3-42FDAA96DBB8}"/>
          </ac:spMkLst>
        </pc:spChg>
        <pc:spChg chg="mod">
          <ac:chgData name="Shayan Taheri" userId="db77177fc251fe83" providerId="LiveId" clId="{8F30BB82-168F-4AFA-851D-83CD25963C33}" dt="2022-11-15T09:48:53.672" v="817" actId="165"/>
          <ac:spMkLst>
            <pc:docMk/>
            <pc:sldMk cId="0" sldId="277"/>
            <ac:spMk id="33814" creationId="{B9D7E86C-E97E-455C-AA8B-F9E7D5E5F723}"/>
          </ac:spMkLst>
        </pc:spChg>
        <pc:spChg chg="mod">
          <ac:chgData name="Shayan Taheri" userId="db77177fc251fe83" providerId="LiveId" clId="{8F30BB82-168F-4AFA-851D-83CD25963C33}" dt="2022-11-15T09:48:53.672" v="817" actId="165"/>
          <ac:spMkLst>
            <pc:docMk/>
            <pc:sldMk cId="0" sldId="277"/>
            <ac:spMk id="33815" creationId="{C2D91B23-00E5-4EB6-ABE7-4A6E10FF556C}"/>
          </ac:spMkLst>
        </pc:spChg>
        <pc:spChg chg="mod">
          <ac:chgData name="Shayan Taheri" userId="db77177fc251fe83" providerId="LiveId" clId="{8F30BB82-168F-4AFA-851D-83CD25963C33}" dt="2022-11-15T09:48:53.672" v="817" actId="165"/>
          <ac:spMkLst>
            <pc:docMk/>
            <pc:sldMk cId="0" sldId="277"/>
            <ac:spMk id="33816" creationId="{86F76F9F-6434-4C9A-B2DB-A5B722509BAD}"/>
          </ac:spMkLst>
        </pc:spChg>
        <pc:spChg chg="mod">
          <ac:chgData name="Shayan Taheri" userId="db77177fc251fe83" providerId="LiveId" clId="{8F30BB82-168F-4AFA-851D-83CD25963C33}" dt="2022-11-15T09:48:53.672" v="817" actId="165"/>
          <ac:spMkLst>
            <pc:docMk/>
            <pc:sldMk cId="0" sldId="277"/>
            <ac:spMk id="33817" creationId="{0D45A6CA-8C60-4153-A955-504A51E9D2E3}"/>
          </ac:spMkLst>
        </pc:spChg>
        <pc:spChg chg="mod">
          <ac:chgData name="Shayan Taheri" userId="db77177fc251fe83" providerId="LiveId" clId="{8F30BB82-168F-4AFA-851D-83CD25963C33}" dt="2022-11-15T09:48:53.672" v="817" actId="165"/>
          <ac:spMkLst>
            <pc:docMk/>
            <pc:sldMk cId="0" sldId="277"/>
            <ac:spMk id="33818" creationId="{E6F98BB1-61AC-4BE2-A15D-DB3FC0316910}"/>
          </ac:spMkLst>
        </pc:spChg>
        <pc:spChg chg="mod">
          <ac:chgData name="Shayan Taheri" userId="db77177fc251fe83" providerId="LiveId" clId="{8F30BB82-168F-4AFA-851D-83CD25963C33}" dt="2022-11-15T09:48:53.672" v="817" actId="165"/>
          <ac:spMkLst>
            <pc:docMk/>
            <pc:sldMk cId="0" sldId="277"/>
            <ac:spMk id="33819" creationId="{0FC3D965-4E65-4D9D-B700-06DE5BB95C2C}"/>
          </ac:spMkLst>
        </pc:spChg>
        <pc:spChg chg="mod">
          <ac:chgData name="Shayan Taheri" userId="db77177fc251fe83" providerId="LiveId" clId="{8F30BB82-168F-4AFA-851D-83CD25963C33}" dt="2022-11-15T09:48:53.672" v="817" actId="165"/>
          <ac:spMkLst>
            <pc:docMk/>
            <pc:sldMk cId="0" sldId="277"/>
            <ac:spMk id="33820" creationId="{818D59E2-D30C-452C-A673-5DAB8E31A476}"/>
          </ac:spMkLst>
        </pc:spChg>
        <pc:spChg chg="mod">
          <ac:chgData name="Shayan Taheri" userId="db77177fc251fe83" providerId="LiveId" clId="{8F30BB82-168F-4AFA-851D-83CD25963C33}" dt="2022-11-15T09:48:53.672" v="817" actId="165"/>
          <ac:spMkLst>
            <pc:docMk/>
            <pc:sldMk cId="0" sldId="277"/>
            <ac:spMk id="33821" creationId="{0C63D335-7C41-4D55-A428-FE63072E1D02}"/>
          </ac:spMkLst>
        </pc:spChg>
        <pc:spChg chg="mod">
          <ac:chgData name="Shayan Taheri" userId="db77177fc251fe83" providerId="LiveId" clId="{8F30BB82-168F-4AFA-851D-83CD25963C33}" dt="2022-11-15T09:48:53.672" v="817" actId="165"/>
          <ac:spMkLst>
            <pc:docMk/>
            <pc:sldMk cId="0" sldId="277"/>
            <ac:spMk id="33822" creationId="{BE02B155-4BA8-4F56-9B6C-15B0600C8801}"/>
          </ac:spMkLst>
        </pc:spChg>
        <pc:spChg chg="mod">
          <ac:chgData name="Shayan Taheri" userId="db77177fc251fe83" providerId="LiveId" clId="{8F30BB82-168F-4AFA-851D-83CD25963C33}" dt="2022-11-15T09:48:53.672" v="817" actId="165"/>
          <ac:spMkLst>
            <pc:docMk/>
            <pc:sldMk cId="0" sldId="277"/>
            <ac:spMk id="33823" creationId="{ABF6BD60-09B9-4980-9BAF-C3EF9107A961}"/>
          </ac:spMkLst>
        </pc:spChg>
        <pc:spChg chg="mod">
          <ac:chgData name="Shayan Taheri" userId="db77177fc251fe83" providerId="LiveId" clId="{8F30BB82-168F-4AFA-851D-83CD25963C33}" dt="2022-11-15T09:48:53.672" v="817" actId="165"/>
          <ac:spMkLst>
            <pc:docMk/>
            <pc:sldMk cId="0" sldId="277"/>
            <ac:spMk id="33824" creationId="{276B6557-9CAC-4E8B-B498-B4679755BB00}"/>
          </ac:spMkLst>
        </pc:spChg>
        <pc:spChg chg="mod">
          <ac:chgData name="Shayan Taheri" userId="db77177fc251fe83" providerId="LiveId" clId="{8F30BB82-168F-4AFA-851D-83CD25963C33}" dt="2022-11-15T09:48:53.672" v="817" actId="165"/>
          <ac:spMkLst>
            <pc:docMk/>
            <pc:sldMk cId="0" sldId="277"/>
            <ac:spMk id="33825" creationId="{56B07723-FCE1-41A1-AD10-25A9CE5C3A50}"/>
          </ac:spMkLst>
        </pc:spChg>
        <pc:spChg chg="mod">
          <ac:chgData name="Shayan Taheri" userId="db77177fc251fe83" providerId="LiveId" clId="{8F30BB82-168F-4AFA-851D-83CD25963C33}" dt="2022-11-15T09:48:53.672" v="817" actId="165"/>
          <ac:spMkLst>
            <pc:docMk/>
            <pc:sldMk cId="0" sldId="277"/>
            <ac:spMk id="33826" creationId="{0952631F-2942-453E-AD0E-9E3120BEA36A}"/>
          </ac:spMkLst>
        </pc:spChg>
        <pc:spChg chg="mod">
          <ac:chgData name="Shayan Taheri" userId="db77177fc251fe83" providerId="LiveId" clId="{8F30BB82-168F-4AFA-851D-83CD25963C33}" dt="2022-11-15T09:48:53.672" v="817" actId="165"/>
          <ac:spMkLst>
            <pc:docMk/>
            <pc:sldMk cId="0" sldId="277"/>
            <ac:spMk id="33827" creationId="{5B19B853-50DE-461D-B444-05ACF0B7992C}"/>
          </ac:spMkLst>
        </pc:spChg>
        <pc:spChg chg="mod">
          <ac:chgData name="Shayan Taheri" userId="db77177fc251fe83" providerId="LiveId" clId="{8F30BB82-168F-4AFA-851D-83CD25963C33}" dt="2022-11-15T09:48:53.672" v="817" actId="165"/>
          <ac:spMkLst>
            <pc:docMk/>
            <pc:sldMk cId="0" sldId="277"/>
            <ac:spMk id="33828" creationId="{9DC01B39-0FA3-4AAF-AF2F-1051E3199457}"/>
          </ac:spMkLst>
        </pc:spChg>
        <pc:spChg chg="mod">
          <ac:chgData name="Shayan Taheri" userId="db77177fc251fe83" providerId="LiveId" clId="{8F30BB82-168F-4AFA-851D-83CD25963C33}" dt="2022-11-15T09:48:53.672" v="817" actId="165"/>
          <ac:spMkLst>
            <pc:docMk/>
            <pc:sldMk cId="0" sldId="277"/>
            <ac:spMk id="33829" creationId="{88F790CD-D182-4AD9-BE43-8BD41812A22C}"/>
          </ac:spMkLst>
        </pc:spChg>
        <pc:spChg chg="mod">
          <ac:chgData name="Shayan Taheri" userId="db77177fc251fe83" providerId="LiveId" clId="{8F30BB82-168F-4AFA-851D-83CD25963C33}" dt="2022-11-15T09:48:53.672" v="817" actId="165"/>
          <ac:spMkLst>
            <pc:docMk/>
            <pc:sldMk cId="0" sldId="277"/>
            <ac:spMk id="33830" creationId="{896B5F3F-2CDE-4CFA-B85C-717A1403DC29}"/>
          </ac:spMkLst>
        </pc:spChg>
        <pc:spChg chg="mod">
          <ac:chgData name="Shayan Taheri" userId="db77177fc251fe83" providerId="LiveId" clId="{8F30BB82-168F-4AFA-851D-83CD25963C33}" dt="2022-11-15T09:48:53.672" v="817" actId="165"/>
          <ac:spMkLst>
            <pc:docMk/>
            <pc:sldMk cId="0" sldId="277"/>
            <ac:spMk id="33831" creationId="{87AEC13E-E59B-4C08-B0C6-D9777769097A}"/>
          </ac:spMkLst>
        </pc:spChg>
        <pc:spChg chg="mod">
          <ac:chgData name="Shayan Taheri" userId="db77177fc251fe83" providerId="LiveId" clId="{8F30BB82-168F-4AFA-851D-83CD25963C33}" dt="2022-11-15T09:48:53.672" v="817" actId="165"/>
          <ac:spMkLst>
            <pc:docMk/>
            <pc:sldMk cId="0" sldId="277"/>
            <ac:spMk id="33832" creationId="{5B7A32BE-4135-4CE7-BCB5-3AF4C5B39A6E}"/>
          </ac:spMkLst>
        </pc:spChg>
        <pc:spChg chg="mod">
          <ac:chgData name="Shayan Taheri" userId="db77177fc251fe83" providerId="LiveId" clId="{8F30BB82-168F-4AFA-851D-83CD25963C33}" dt="2022-11-15T09:48:53.672" v="817" actId="165"/>
          <ac:spMkLst>
            <pc:docMk/>
            <pc:sldMk cId="0" sldId="277"/>
            <ac:spMk id="33833" creationId="{DD53069B-0342-4D70-A88A-B694E17F50C1}"/>
          </ac:spMkLst>
        </pc:spChg>
        <pc:spChg chg="mod">
          <ac:chgData name="Shayan Taheri" userId="db77177fc251fe83" providerId="LiveId" clId="{8F30BB82-168F-4AFA-851D-83CD25963C33}" dt="2022-11-15T09:48:53.672" v="817" actId="165"/>
          <ac:spMkLst>
            <pc:docMk/>
            <pc:sldMk cId="0" sldId="277"/>
            <ac:spMk id="33834" creationId="{4B6C3F0C-238C-48AD-9F87-5AD92DA7A212}"/>
          </ac:spMkLst>
        </pc:spChg>
        <pc:spChg chg="mod">
          <ac:chgData name="Shayan Taheri" userId="db77177fc251fe83" providerId="LiveId" clId="{8F30BB82-168F-4AFA-851D-83CD25963C33}" dt="2022-11-15T09:48:53.672" v="817" actId="165"/>
          <ac:spMkLst>
            <pc:docMk/>
            <pc:sldMk cId="0" sldId="277"/>
            <ac:spMk id="33835" creationId="{EDC11109-B431-41C4-B4CB-263E43641036}"/>
          </ac:spMkLst>
        </pc:spChg>
        <pc:spChg chg="mod">
          <ac:chgData name="Shayan Taheri" userId="db77177fc251fe83" providerId="LiveId" clId="{8F30BB82-168F-4AFA-851D-83CD25963C33}" dt="2022-11-15T09:48:53.672" v="817" actId="165"/>
          <ac:spMkLst>
            <pc:docMk/>
            <pc:sldMk cId="0" sldId="277"/>
            <ac:spMk id="33836" creationId="{EC58D51F-2635-4F47-871F-432316EC1D2E}"/>
          </ac:spMkLst>
        </pc:spChg>
        <pc:spChg chg="mod">
          <ac:chgData name="Shayan Taheri" userId="db77177fc251fe83" providerId="LiveId" clId="{8F30BB82-168F-4AFA-851D-83CD25963C33}" dt="2022-11-15T09:48:53.672" v="817" actId="165"/>
          <ac:spMkLst>
            <pc:docMk/>
            <pc:sldMk cId="0" sldId="277"/>
            <ac:spMk id="33837" creationId="{EDA447FE-09B3-46B4-8AC9-96B3E4AC96D5}"/>
          </ac:spMkLst>
        </pc:spChg>
        <pc:spChg chg="mod">
          <ac:chgData name="Shayan Taheri" userId="db77177fc251fe83" providerId="LiveId" clId="{8F30BB82-168F-4AFA-851D-83CD25963C33}" dt="2022-11-15T09:48:53.672" v="817" actId="165"/>
          <ac:spMkLst>
            <pc:docMk/>
            <pc:sldMk cId="0" sldId="277"/>
            <ac:spMk id="33838" creationId="{592AA413-4DDE-4D2D-B675-E2CB372DE86D}"/>
          </ac:spMkLst>
        </pc:spChg>
        <pc:spChg chg="mod">
          <ac:chgData name="Shayan Taheri" userId="db77177fc251fe83" providerId="LiveId" clId="{8F30BB82-168F-4AFA-851D-83CD25963C33}" dt="2022-11-15T09:48:53.672" v="817" actId="165"/>
          <ac:spMkLst>
            <pc:docMk/>
            <pc:sldMk cId="0" sldId="277"/>
            <ac:spMk id="33839" creationId="{2D07BDC8-5306-4667-B6D9-FC8AC290B103}"/>
          </ac:spMkLst>
        </pc:spChg>
        <pc:spChg chg="mod">
          <ac:chgData name="Shayan Taheri" userId="db77177fc251fe83" providerId="LiveId" clId="{8F30BB82-168F-4AFA-851D-83CD25963C33}" dt="2022-11-15T09:48:53.672" v="817" actId="165"/>
          <ac:spMkLst>
            <pc:docMk/>
            <pc:sldMk cId="0" sldId="277"/>
            <ac:spMk id="33840" creationId="{478F502D-EB94-460C-B77F-C2FBD9FA4813}"/>
          </ac:spMkLst>
        </pc:spChg>
        <pc:spChg chg="mod">
          <ac:chgData name="Shayan Taheri" userId="db77177fc251fe83" providerId="LiveId" clId="{8F30BB82-168F-4AFA-851D-83CD25963C33}" dt="2022-11-15T09:48:53.672" v="817" actId="165"/>
          <ac:spMkLst>
            <pc:docMk/>
            <pc:sldMk cId="0" sldId="277"/>
            <ac:spMk id="33841" creationId="{40ABA339-D920-4C0B-934A-0FF2D8AC15AB}"/>
          </ac:spMkLst>
        </pc:spChg>
        <pc:spChg chg="mod">
          <ac:chgData name="Shayan Taheri" userId="db77177fc251fe83" providerId="LiveId" clId="{8F30BB82-168F-4AFA-851D-83CD25963C33}" dt="2022-11-15T09:48:53.672" v="817" actId="165"/>
          <ac:spMkLst>
            <pc:docMk/>
            <pc:sldMk cId="0" sldId="277"/>
            <ac:spMk id="33842" creationId="{EFB8B72A-62BF-4349-9DCF-E664DC3DB9B5}"/>
          </ac:spMkLst>
        </pc:spChg>
        <pc:spChg chg="mod">
          <ac:chgData name="Shayan Taheri" userId="db77177fc251fe83" providerId="LiveId" clId="{8F30BB82-168F-4AFA-851D-83CD25963C33}" dt="2022-11-15T09:48:53.672" v="817" actId="165"/>
          <ac:spMkLst>
            <pc:docMk/>
            <pc:sldMk cId="0" sldId="277"/>
            <ac:spMk id="33843" creationId="{4CAC11ED-8FBA-4EEB-9D77-157F3F180DEF}"/>
          </ac:spMkLst>
        </pc:spChg>
        <pc:spChg chg="mod">
          <ac:chgData name="Shayan Taheri" userId="db77177fc251fe83" providerId="LiveId" clId="{8F30BB82-168F-4AFA-851D-83CD25963C33}" dt="2022-11-15T09:48:53.672" v="817" actId="165"/>
          <ac:spMkLst>
            <pc:docMk/>
            <pc:sldMk cId="0" sldId="277"/>
            <ac:spMk id="33844" creationId="{AD71D3A6-4FE4-4470-AC6C-B11FB6AA1CEE}"/>
          </ac:spMkLst>
        </pc:spChg>
        <pc:spChg chg="mod">
          <ac:chgData name="Shayan Taheri" userId="db77177fc251fe83" providerId="LiveId" clId="{8F30BB82-168F-4AFA-851D-83CD25963C33}" dt="2022-11-15T09:48:53.672" v="817" actId="165"/>
          <ac:spMkLst>
            <pc:docMk/>
            <pc:sldMk cId="0" sldId="277"/>
            <ac:spMk id="33845" creationId="{0A57C1C3-39E3-4E98-A2EC-C2550BAD59E0}"/>
          </ac:spMkLst>
        </pc:spChg>
        <pc:spChg chg="mod">
          <ac:chgData name="Shayan Taheri" userId="db77177fc251fe83" providerId="LiveId" clId="{8F30BB82-168F-4AFA-851D-83CD25963C33}" dt="2022-11-15T09:48:53.672" v="817" actId="165"/>
          <ac:spMkLst>
            <pc:docMk/>
            <pc:sldMk cId="0" sldId="277"/>
            <ac:spMk id="33846" creationId="{AFE5EF71-96E4-4B22-801B-4980A236318D}"/>
          </ac:spMkLst>
        </pc:spChg>
        <pc:spChg chg="mod">
          <ac:chgData name="Shayan Taheri" userId="db77177fc251fe83" providerId="LiveId" clId="{8F30BB82-168F-4AFA-851D-83CD25963C33}" dt="2022-11-15T09:48:53.672" v="817" actId="165"/>
          <ac:spMkLst>
            <pc:docMk/>
            <pc:sldMk cId="0" sldId="277"/>
            <ac:spMk id="33847" creationId="{2744593E-2C91-41CC-93C8-2D752BB5424C}"/>
          </ac:spMkLst>
        </pc:spChg>
        <pc:spChg chg="mod">
          <ac:chgData name="Shayan Taheri" userId="db77177fc251fe83" providerId="LiveId" clId="{8F30BB82-168F-4AFA-851D-83CD25963C33}" dt="2022-11-15T09:48:53.672" v="817" actId="165"/>
          <ac:spMkLst>
            <pc:docMk/>
            <pc:sldMk cId="0" sldId="277"/>
            <ac:spMk id="33848" creationId="{E7D168FF-B5A7-4746-8BBF-C73D99531F52}"/>
          </ac:spMkLst>
        </pc:spChg>
        <pc:spChg chg="mod">
          <ac:chgData name="Shayan Taheri" userId="db77177fc251fe83" providerId="LiveId" clId="{8F30BB82-168F-4AFA-851D-83CD25963C33}" dt="2022-11-15T09:48:53.672" v="817" actId="165"/>
          <ac:spMkLst>
            <pc:docMk/>
            <pc:sldMk cId="0" sldId="277"/>
            <ac:spMk id="33849" creationId="{EED61195-8986-45B4-9B22-630E175AB305}"/>
          </ac:spMkLst>
        </pc:spChg>
        <pc:spChg chg="mod">
          <ac:chgData name="Shayan Taheri" userId="db77177fc251fe83" providerId="LiveId" clId="{8F30BB82-168F-4AFA-851D-83CD25963C33}" dt="2022-11-15T09:48:53.672" v="817" actId="165"/>
          <ac:spMkLst>
            <pc:docMk/>
            <pc:sldMk cId="0" sldId="277"/>
            <ac:spMk id="33850" creationId="{7BDFA050-5C6B-4D8B-A85C-93A5AF298899}"/>
          </ac:spMkLst>
        </pc:spChg>
        <pc:spChg chg="mod">
          <ac:chgData name="Shayan Taheri" userId="db77177fc251fe83" providerId="LiveId" clId="{8F30BB82-168F-4AFA-851D-83CD25963C33}" dt="2022-11-15T09:48:53.672" v="817" actId="165"/>
          <ac:spMkLst>
            <pc:docMk/>
            <pc:sldMk cId="0" sldId="277"/>
            <ac:spMk id="33851" creationId="{A5442C1E-489D-4B39-AF55-578ADA9CCE96}"/>
          </ac:spMkLst>
        </pc:spChg>
        <pc:spChg chg="mod">
          <ac:chgData name="Shayan Taheri" userId="db77177fc251fe83" providerId="LiveId" clId="{8F30BB82-168F-4AFA-851D-83CD25963C33}" dt="2022-11-15T09:48:53.672" v="817" actId="165"/>
          <ac:spMkLst>
            <pc:docMk/>
            <pc:sldMk cId="0" sldId="277"/>
            <ac:spMk id="33852" creationId="{16CD650E-AC2E-4CF4-A6B4-F12AE1C9AAA6}"/>
          </ac:spMkLst>
        </pc:spChg>
        <pc:spChg chg="mod">
          <ac:chgData name="Shayan Taheri" userId="db77177fc251fe83" providerId="LiveId" clId="{8F30BB82-168F-4AFA-851D-83CD25963C33}" dt="2022-11-15T09:48:53.672" v="817" actId="165"/>
          <ac:spMkLst>
            <pc:docMk/>
            <pc:sldMk cId="0" sldId="277"/>
            <ac:spMk id="33853" creationId="{A9F7847E-E8FF-4E8C-8AAC-79E3074EB614}"/>
          </ac:spMkLst>
        </pc:spChg>
        <pc:spChg chg="mod">
          <ac:chgData name="Shayan Taheri" userId="db77177fc251fe83" providerId="LiveId" clId="{8F30BB82-168F-4AFA-851D-83CD25963C33}" dt="2022-11-15T09:48:53.672" v="817" actId="165"/>
          <ac:spMkLst>
            <pc:docMk/>
            <pc:sldMk cId="0" sldId="277"/>
            <ac:spMk id="33854" creationId="{D0587B0E-22E9-400C-BF58-58D5E7870965}"/>
          </ac:spMkLst>
        </pc:spChg>
        <pc:spChg chg="mod">
          <ac:chgData name="Shayan Taheri" userId="db77177fc251fe83" providerId="LiveId" clId="{8F30BB82-168F-4AFA-851D-83CD25963C33}" dt="2022-11-15T09:48:53.672" v="817" actId="165"/>
          <ac:spMkLst>
            <pc:docMk/>
            <pc:sldMk cId="0" sldId="277"/>
            <ac:spMk id="33855" creationId="{0C62BFB1-B97D-41AC-87E5-FB01F5C526E1}"/>
          </ac:spMkLst>
        </pc:spChg>
        <pc:spChg chg="mod">
          <ac:chgData name="Shayan Taheri" userId="db77177fc251fe83" providerId="LiveId" clId="{8F30BB82-168F-4AFA-851D-83CD25963C33}" dt="2022-11-15T09:48:53.672" v="817" actId="165"/>
          <ac:spMkLst>
            <pc:docMk/>
            <pc:sldMk cId="0" sldId="277"/>
            <ac:spMk id="33856" creationId="{46A68925-83C0-4265-A550-8E6769EA5AB9}"/>
          </ac:spMkLst>
        </pc:spChg>
        <pc:spChg chg="mod">
          <ac:chgData name="Shayan Taheri" userId="db77177fc251fe83" providerId="LiveId" clId="{8F30BB82-168F-4AFA-851D-83CD25963C33}" dt="2022-11-15T09:48:53.672" v="817" actId="165"/>
          <ac:spMkLst>
            <pc:docMk/>
            <pc:sldMk cId="0" sldId="277"/>
            <ac:spMk id="33857" creationId="{9D4FD1CE-94DA-4A1B-8EE9-6DBEA0FCEDDB}"/>
          </ac:spMkLst>
        </pc:spChg>
        <pc:spChg chg="mod">
          <ac:chgData name="Shayan Taheri" userId="db77177fc251fe83" providerId="LiveId" clId="{8F30BB82-168F-4AFA-851D-83CD25963C33}" dt="2022-11-15T09:48:53.672" v="817" actId="165"/>
          <ac:spMkLst>
            <pc:docMk/>
            <pc:sldMk cId="0" sldId="277"/>
            <ac:spMk id="33858" creationId="{7C652A8F-D16D-4A78-AAFA-9673F8590E16}"/>
          </ac:spMkLst>
        </pc:spChg>
        <pc:spChg chg="mod">
          <ac:chgData name="Shayan Taheri" userId="db77177fc251fe83" providerId="LiveId" clId="{8F30BB82-168F-4AFA-851D-83CD25963C33}" dt="2022-11-15T09:48:53.672" v="817" actId="165"/>
          <ac:spMkLst>
            <pc:docMk/>
            <pc:sldMk cId="0" sldId="277"/>
            <ac:spMk id="33859" creationId="{85430E4F-3D85-4DA9-8EE5-AA21DC688722}"/>
          </ac:spMkLst>
        </pc:spChg>
        <pc:spChg chg="mod">
          <ac:chgData name="Shayan Taheri" userId="db77177fc251fe83" providerId="LiveId" clId="{8F30BB82-168F-4AFA-851D-83CD25963C33}" dt="2022-11-15T09:48:53.672" v="817" actId="165"/>
          <ac:spMkLst>
            <pc:docMk/>
            <pc:sldMk cId="0" sldId="277"/>
            <ac:spMk id="33860" creationId="{DDDCB93B-DAB6-4CCD-BEAB-62A2671CB0D3}"/>
          </ac:spMkLst>
        </pc:spChg>
        <pc:spChg chg="mod">
          <ac:chgData name="Shayan Taheri" userId="db77177fc251fe83" providerId="LiveId" clId="{8F30BB82-168F-4AFA-851D-83CD25963C33}" dt="2022-11-15T09:48:53.672" v="817" actId="165"/>
          <ac:spMkLst>
            <pc:docMk/>
            <pc:sldMk cId="0" sldId="277"/>
            <ac:spMk id="33861" creationId="{690B76F8-953B-423A-99A2-C05A58122B0E}"/>
          </ac:spMkLst>
        </pc:spChg>
        <pc:spChg chg="mod">
          <ac:chgData name="Shayan Taheri" userId="db77177fc251fe83" providerId="LiveId" clId="{8F30BB82-168F-4AFA-851D-83CD25963C33}" dt="2022-11-15T09:48:53.672" v="817" actId="165"/>
          <ac:spMkLst>
            <pc:docMk/>
            <pc:sldMk cId="0" sldId="277"/>
            <ac:spMk id="33862" creationId="{06B72573-63F6-4C8E-BEE8-962F14398FC1}"/>
          </ac:spMkLst>
        </pc:spChg>
        <pc:spChg chg="mod">
          <ac:chgData name="Shayan Taheri" userId="db77177fc251fe83" providerId="LiveId" clId="{8F30BB82-168F-4AFA-851D-83CD25963C33}" dt="2022-11-15T09:48:53.672" v="817" actId="165"/>
          <ac:spMkLst>
            <pc:docMk/>
            <pc:sldMk cId="0" sldId="277"/>
            <ac:spMk id="33863" creationId="{D30A9679-7DCB-4182-A2C8-84C9790B03B3}"/>
          </ac:spMkLst>
        </pc:spChg>
        <pc:spChg chg="mod">
          <ac:chgData name="Shayan Taheri" userId="db77177fc251fe83" providerId="LiveId" clId="{8F30BB82-168F-4AFA-851D-83CD25963C33}" dt="2022-11-15T09:48:53.672" v="817" actId="165"/>
          <ac:spMkLst>
            <pc:docMk/>
            <pc:sldMk cId="0" sldId="277"/>
            <ac:spMk id="33864" creationId="{C2CE5347-1965-44A4-94FB-A0FAC424A0CB}"/>
          </ac:spMkLst>
        </pc:spChg>
        <pc:spChg chg="mod">
          <ac:chgData name="Shayan Taheri" userId="db77177fc251fe83" providerId="LiveId" clId="{8F30BB82-168F-4AFA-851D-83CD25963C33}" dt="2022-11-15T09:48:53.672" v="817" actId="165"/>
          <ac:spMkLst>
            <pc:docMk/>
            <pc:sldMk cId="0" sldId="277"/>
            <ac:spMk id="33865" creationId="{86E76C47-F3AE-4B51-830F-E4557DB1A869}"/>
          </ac:spMkLst>
        </pc:spChg>
        <pc:spChg chg="mod">
          <ac:chgData name="Shayan Taheri" userId="db77177fc251fe83" providerId="LiveId" clId="{8F30BB82-168F-4AFA-851D-83CD25963C33}" dt="2022-11-15T09:48:53.672" v="817" actId="165"/>
          <ac:spMkLst>
            <pc:docMk/>
            <pc:sldMk cId="0" sldId="277"/>
            <ac:spMk id="33866" creationId="{498D08B5-AAFD-48BE-9F48-6AEFCB6EBBFC}"/>
          </ac:spMkLst>
        </pc:spChg>
        <pc:spChg chg="mod">
          <ac:chgData name="Shayan Taheri" userId="db77177fc251fe83" providerId="LiveId" clId="{8F30BB82-168F-4AFA-851D-83CD25963C33}" dt="2022-11-15T09:48:53.672" v="817" actId="165"/>
          <ac:spMkLst>
            <pc:docMk/>
            <pc:sldMk cId="0" sldId="277"/>
            <ac:spMk id="33867" creationId="{9D9555B9-E0AE-4F8E-8D18-09008FD290E7}"/>
          </ac:spMkLst>
        </pc:spChg>
        <pc:grpChg chg="add del mod">
          <ac:chgData name="Shayan Taheri" userId="db77177fc251fe83" providerId="LiveId" clId="{8F30BB82-168F-4AFA-851D-83CD25963C33}" dt="2022-11-15T09:51:29.127" v="1012" actId="478"/>
          <ac:grpSpMkLst>
            <pc:docMk/>
            <pc:sldMk cId="0" sldId="277"/>
            <ac:grpSpMk id="78" creationId="{B006B548-FD0E-43D9-B805-5ADA6EC2F44A}"/>
          </ac:grpSpMkLst>
        </pc:grpChg>
        <pc:grpChg chg="add mod">
          <ac:chgData name="Shayan Taheri" userId="db77177fc251fe83" providerId="LiveId" clId="{8F30BB82-168F-4AFA-851D-83CD25963C33}" dt="2022-11-15T09:51:17.060" v="1010" actId="1037"/>
          <ac:grpSpMkLst>
            <pc:docMk/>
            <pc:sldMk cId="0" sldId="277"/>
            <ac:grpSpMk id="102" creationId="{529A55B7-F336-4D1D-B25E-1D42358963B3}"/>
          </ac:grpSpMkLst>
        </pc:grpChg>
        <pc:grpChg chg="add del mod">
          <ac:chgData name="Shayan Taheri" userId="db77177fc251fe83" providerId="LiveId" clId="{8F30BB82-168F-4AFA-851D-83CD25963C33}" dt="2022-11-15T09:48:53.672" v="817" actId="165"/>
          <ac:grpSpMkLst>
            <pc:docMk/>
            <pc:sldMk cId="0" sldId="277"/>
            <ac:grpSpMk id="33795" creationId="{00D1CA05-FCFF-417B-9A80-177BACF8553C}"/>
          </ac:grpSpMkLst>
        </pc:grpChg>
        <pc:grpChg chg="mod topLvl">
          <ac:chgData name="Shayan Taheri" userId="db77177fc251fe83" providerId="LiveId" clId="{8F30BB82-168F-4AFA-851D-83CD25963C33}" dt="2022-11-15T09:51:31.847" v="1013" actId="1036"/>
          <ac:grpSpMkLst>
            <pc:docMk/>
            <pc:sldMk cId="0" sldId="277"/>
            <ac:grpSpMk id="33799" creationId="{B225FA78-9C53-4B7E-A4AC-35E099A15D7A}"/>
          </ac:grpSpMkLst>
        </pc:grpChg>
        <pc:grpChg chg="mod topLvl">
          <ac:chgData name="Shayan Taheri" userId="db77177fc251fe83" providerId="LiveId" clId="{8F30BB82-168F-4AFA-851D-83CD25963C33}" dt="2022-11-15T09:51:36.323" v="1016" actId="1035"/>
          <ac:grpSpMkLst>
            <pc:docMk/>
            <pc:sldMk cId="0" sldId="277"/>
            <ac:grpSpMk id="33800" creationId="{46309303-D5D3-45D5-94F7-6D397271343A}"/>
          </ac:grpSpMkLst>
        </pc:grpChg>
        <pc:grpChg chg="del mod topLvl">
          <ac:chgData name="Shayan Taheri" userId="db77177fc251fe83" providerId="LiveId" clId="{8F30BB82-168F-4AFA-851D-83CD25963C33}" dt="2022-11-15T09:51:13.015" v="1004" actId="478"/>
          <ac:grpSpMkLst>
            <pc:docMk/>
            <pc:sldMk cId="0" sldId="277"/>
            <ac:grpSpMk id="33801" creationId="{A4E4ACF7-389C-4C6C-87DE-B02D92E85E9C}"/>
          </ac:grpSpMkLst>
        </pc:grpChg>
      </pc:sldChg>
      <pc:sldChg chg="addSp delSp modSp mod">
        <pc:chgData name="Shayan Taheri" userId="db77177fc251fe83" providerId="LiveId" clId="{8F30BB82-168F-4AFA-851D-83CD25963C33}" dt="2022-11-15T19:47:07.865" v="3011" actId="1036"/>
        <pc:sldMkLst>
          <pc:docMk/>
          <pc:sldMk cId="0" sldId="279"/>
        </pc:sldMkLst>
        <pc:spChg chg="add mod">
          <ac:chgData name="Shayan Taheri" userId="db77177fc251fe83" providerId="LiveId" clId="{8F30BB82-168F-4AFA-851D-83CD25963C33}" dt="2022-11-15T04:24:01.952" v="68"/>
          <ac:spMkLst>
            <pc:docMk/>
            <pc:sldMk cId="0" sldId="279"/>
            <ac:spMk id="4" creationId="{069B506C-22AB-4DF3-98AF-3857E8251794}"/>
          </ac:spMkLst>
        </pc:spChg>
        <pc:spChg chg="add mod">
          <ac:chgData name="Shayan Taheri" userId="db77177fc251fe83" providerId="LiveId" clId="{8F30BB82-168F-4AFA-851D-83CD25963C33}" dt="2022-11-15T19:46:38.913" v="2990" actId="1076"/>
          <ac:spMkLst>
            <pc:docMk/>
            <pc:sldMk cId="0" sldId="279"/>
            <ac:spMk id="5" creationId="{270E4F69-99F4-4A14-8A5A-F31780D5E0DF}"/>
          </ac:spMkLst>
        </pc:spChg>
        <pc:spChg chg="mod">
          <ac:chgData name="Shayan Taheri" userId="db77177fc251fe83" providerId="LiveId" clId="{8F30BB82-168F-4AFA-851D-83CD25963C33}" dt="2022-11-15T19:11:40.672" v="2201"/>
          <ac:spMkLst>
            <pc:docMk/>
            <pc:sldMk cId="0" sldId="279"/>
            <ac:spMk id="7" creationId="{34077B58-31D4-4B57-B63C-FF4352998BB5}"/>
          </ac:spMkLst>
        </pc:spChg>
        <pc:spChg chg="del">
          <ac:chgData name="Shayan Taheri" userId="db77177fc251fe83" providerId="LiveId" clId="{8F30BB82-168F-4AFA-851D-83CD25963C33}" dt="2022-11-15T04:23:50.248" v="66" actId="478"/>
          <ac:spMkLst>
            <pc:docMk/>
            <pc:sldMk cId="0" sldId="279"/>
            <ac:spMk id="7" creationId="{A5666036-C1ED-48B5-99AD-95C350496864}"/>
          </ac:spMkLst>
        </pc:spChg>
        <pc:spChg chg="mod">
          <ac:chgData name="Shayan Taheri" userId="db77177fc251fe83" providerId="LiveId" clId="{8F30BB82-168F-4AFA-851D-83CD25963C33}" dt="2022-11-15T19:11:40.672" v="2201"/>
          <ac:spMkLst>
            <pc:docMk/>
            <pc:sldMk cId="0" sldId="279"/>
            <ac:spMk id="8" creationId="{17D34FFE-4E5F-44B2-BBD0-A61214109329}"/>
          </ac:spMkLst>
        </pc:spChg>
        <pc:spChg chg="mod">
          <ac:chgData name="Shayan Taheri" userId="db77177fc251fe83" providerId="LiveId" clId="{8F30BB82-168F-4AFA-851D-83CD25963C33}" dt="2022-11-15T19:11:40.672" v="2201"/>
          <ac:spMkLst>
            <pc:docMk/>
            <pc:sldMk cId="0" sldId="279"/>
            <ac:spMk id="9" creationId="{B1BF4B40-1BE9-43FE-9694-F870F4ECF7D6}"/>
          </ac:spMkLst>
        </pc:spChg>
        <pc:spChg chg="mod">
          <ac:chgData name="Shayan Taheri" userId="db77177fc251fe83" providerId="LiveId" clId="{8F30BB82-168F-4AFA-851D-83CD25963C33}" dt="2022-11-15T19:11:40.672" v="2201"/>
          <ac:spMkLst>
            <pc:docMk/>
            <pc:sldMk cId="0" sldId="279"/>
            <ac:spMk id="10" creationId="{3BE3B458-8E42-4DE8-A786-5978574F4541}"/>
          </ac:spMkLst>
        </pc:spChg>
        <pc:spChg chg="mod">
          <ac:chgData name="Shayan Taheri" userId="db77177fc251fe83" providerId="LiveId" clId="{8F30BB82-168F-4AFA-851D-83CD25963C33}" dt="2022-11-15T19:11:40.672" v="2201"/>
          <ac:spMkLst>
            <pc:docMk/>
            <pc:sldMk cId="0" sldId="279"/>
            <ac:spMk id="11" creationId="{8AE60F32-5D16-430E-BD78-E00BEAE76FFD}"/>
          </ac:spMkLst>
        </pc:spChg>
        <pc:spChg chg="mod">
          <ac:chgData name="Shayan Taheri" userId="db77177fc251fe83" providerId="LiveId" clId="{8F30BB82-168F-4AFA-851D-83CD25963C33}" dt="2022-11-15T19:11:40.672" v="2201"/>
          <ac:spMkLst>
            <pc:docMk/>
            <pc:sldMk cId="0" sldId="279"/>
            <ac:spMk id="12" creationId="{1066E39D-612B-49F7-93F6-5F8E9E273472}"/>
          </ac:spMkLst>
        </pc:spChg>
        <pc:spChg chg="mod">
          <ac:chgData name="Shayan Taheri" userId="db77177fc251fe83" providerId="LiveId" clId="{8F30BB82-168F-4AFA-851D-83CD25963C33}" dt="2022-11-15T19:11:40.672" v="2201"/>
          <ac:spMkLst>
            <pc:docMk/>
            <pc:sldMk cId="0" sldId="279"/>
            <ac:spMk id="13" creationId="{174DF916-59E7-485D-B2A2-2B8ED6B6D68B}"/>
          </ac:spMkLst>
        </pc:spChg>
        <pc:spChg chg="mod">
          <ac:chgData name="Shayan Taheri" userId="db77177fc251fe83" providerId="LiveId" clId="{8F30BB82-168F-4AFA-851D-83CD25963C33}" dt="2022-11-15T19:11:40.672" v="2201"/>
          <ac:spMkLst>
            <pc:docMk/>
            <pc:sldMk cId="0" sldId="279"/>
            <ac:spMk id="14" creationId="{70CECCE6-ABF0-4AC3-9CC6-75C0B5BAB316}"/>
          </ac:spMkLst>
        </pc:spChg>
        <pc:spChg chg="mod">
          <ac:chgData name="Shayan Taheri" userId="db77177fc251fe83" providerId="LiveId" clId="{8F30BB82-168F-4AFA-851D-83CD25963C33}" dt="2022-11-15T19:11:40.672" v="2201"/>
          <ac:spMkLst>
            <pc:docMk/>
            <pc:sldMk cId="0" sldId="279"/>
            <ac:spMk id="15" creationId="{A3970EA7-88C6-4AF0-AEA8-3A12FF5444BA}"/>
          </ac:spMkLst>
        </pc:spChg>
        <pc:spChg chg="mod">
          <ac:chgData name="Shayan Taheri" userId="db77177fc251fe83" providerId="LiveId" clId="{8F30BB82-168F-4AFA-851D-83CD25963C33}" dt="2022-11-15T19:11:40.672" v="2201"/>
          <ac:spMkLst>
            <pc:docMk/>
            <pc:sldMk cId="0" sldId="279"/>
            <ac:spMk id="16" creationId="{4CB74C7B-FF4A-4CB8-99CA-84D2207FD031}"/>
          </ac:spMkLst>
        </pc:spChg>
        <pc:spChg chg="mod">
          <ac:chgData name="Shayan Taheri" userId="db77177fc251fe83" providerId="LiveId" clId="{8F30BB82-168F-4AFA-851D-83CD25963C33}" dt="2022-11-15T19:11:40.672" v="2201"/>
          <ac:spMkLst>
            <pc:docMk/>
            <pc:sldMk cId="0" sldId="279"/>
            <ac:spMk id="17" creationId="{24D82D66-2DD8-45A9-BF31-E9170FD0BD0A}"/>
          </ac:spMkLst>
        </pc:spChg>
        <pc:spChg chg="mod">
          <ac:chgData name="Shayan Taheri" userId="db77177fc251fe83" providerId="LiveId" clId="{8F30BB82-168F-4AFA-851D-83CD25963C33}" dt="2022-11-15T19:11:40.672" v="2201"/>
          <ac:spMkLst>
            <pc:docMk/>
            <pc:sldMk cId="0" sldId="279"/>
            <ac:spMk id="18" creationId="{FC962F55-0BE7-484F-A3F2-EEE22A73790F}"/>
          </ac:spMkLst>
        </pc:spChg>
        <pc:spChg chg="mod">
          <ac:chgData name="Shayan Taheri" userId="db77177fc251fe83" providerId="LiveId" clId="{8F30BB82-168F-4AFA-851D-83CD25963C33}" dt="2022-11-15T19:11:40.672" v="2201"/>
          <ac:spMkLst>
            <pc:docMk/>
            <pc:sldMk cId="0" sldId="279"/>
            <ac:spMk id="19" creationId="{457C685A-CA9C-45A6-8C2A-C2EDD32CC7C8}"/>
          </ac:spMkLst>
        </pc:spChg>
        <pc:spChg chg="mod">
          <ac:chgData name="Shayan Taheri" userId="db77177fc251fe83" providerId="LiveId" clId="{8F30BB82-168F-4AFA-851D-83CD25963C33}" dt="2022-11-15T19:11:40.672" v="2201"/>
          <ac:spMkLst>
            <pc:docMk/>
            <pc:sldMk cId="0" sldId="279"/>
            <ac:spMk id="20" creationId="{3AAC77A7-C924-4B27-BC73-CF0FF52E2787}"/>
          </ac:spMkLst>
        </pc:spChg>
        <pc:spChg chg="mod">
          <ac:chgData name="Shayan Taheri" userId="db77177fc251fe83" providerId="LiveId" clId="{8F30BB82-168F-4AFA-851D-83CD25963C33}" dt="2022-11-15T19:11:40.672" v="2201"/>
          <ac:spMkLst>
            <pc:docMk/>
            <pc:sldMk cId="0" sldId="279"/>
            <ac:spMk id="21" creationId="{C5FFD5C0-5423-474C-9A3A-8225D17C9B83}"/>
          </ac:spMkLst>
        </pc:spChg>
        <pc:spChg chg="mod">
          <ac:chgData name="Shayan Taheri" userId="db77177fc251fe83" providerId="LiveId" clId="{8F30BB82-168F-4AFA-851D-83CD25963C33}" dt="2022-11-15T19:11:40.672" v="2201"/>
          <ac:spMkLst>
            <pc:docMk/>
            <pc:sldMk cId="0" sldId="279"/>
            <ac:spMk id="22" creationId="{E1CB2438-536C-4D4B-A097-6DF5F0F63147}"/>
          </ac:spMkLst>
        </pc:spChg>
        <pc:spChg chg="mod">
          <ac:chgData name="Shayan Taheri" userId="db77177fc251fe83" providerId="LiveId" clId="{8F30BB82-168F-4AFA-851D-83CD25963C33}" dt="2022-11-15T19:11:40.672" v="2201"/>
          <ac:spMkLst>
            <pc:docMk/>
            <pc:sldMk cId="0" sldId="279"/>
            <ac:spMk id="23" creationId="{4FAE50F3-F1AB-443C-A8BF-E761F165D829}"/>
          </ac:spMkLst>
        </pc:spChg>
        <pc:spChg chg="mod">
          <ac:chgData name="Shayan Taheri" userId="db77177fc251fe83" providerId="LiveId" clId="{8F30BB82-168F-4AFA-851D-83CD25963C33}" dt="2022-11-15T19:11:40.672" v="2201"/>
          <ac:spMkLst>
            <pc:docMk/>
            <pc:sldMk cId="0" sldId="279"/>
            <ac:spMk id="24" creationId="{CC19AB34-7AA0-4F16-87A9-81A197DF84C7}"/>
          </ac:spMkLst>
        </pc:spChg>
        <pc:spChg chg="mod">
          <ac:chgData name="Shayan Taheri" userId="db77177fc251fe83" providerId="LiveId" clId="{8F30BB82-168F-4AFA-851D-83CD25963C33}" dt="2022-11-15T19:11:40.672" v="2201"/>
          <ac:spMkLst>
            <pc:docMk/>
            <pc:sldMk cId="0" sldId="279"/>
            <ac:spMk id="25" creationId="{4AE0922D-F4B9-4F8A-B7A7-E51439C9BAB3}"/>
          </ac:spMkLst>
        </pc:spChg>
        <pc:spChg chg="mod">
          <ac:chgData name="Shayan Taheri" userId="db77177fc251fe83" providerId="LiveId" clId="{8F30BB82-168F-4AFA-851D-83CD25963C33}" dt="2022-11-15T19:11:40.672" v="2201"/>
          <ac:spMkLst>
            <pc:docMk/>
            <pc:sldMk cId="0" sldId="279"/>
            <ac:spMk id="26" creationId="{5487E81C-0074-4109-A3F9-5A58BF282903}"/>
          </ac:spMkLst>
        </pc:spChg>
        <pc:spChg chg="add mod">
          <ac:chgData name="Shayan Taheri" userId="db77177fc251fe83" providerId="LiveId" clId="{8F30BB82-168F-4AFA-851D-83CD25963C33}" dt="2022-11-15T19:47:07.865" v="3011" actId="1036"/>
          <ac:spMkLst>
            <pc:docMk/>
            <pc:sldMk cId="0" sldId="279"/>
            <ac:spMk id="27" creationId="{6075AD90-BBA1-40F0-A76B-093DE18A6533}"/>
          </ac:spMkLst>
        </pc:spChg>
        <pc:spChg chg="add mod">
          <ac:chgData name="Shayan Taheri" userId="db77177fc251fe83" providerId="LiveId" clId="{8F30BB82-168F-4AFA-851D-83CD25963C33}" dt="2022-11-15T19:47:07.865" v="3011" actId="1036"/>
          <ac:spMkLst>
            <pc:docMk/>
            <pc:sldMk cId="0" sldId="279"/>
            <ac:spMk id="28" creationId="{A4748B42-D248-40F5-A2BA-6099B5C8E51C}"/>
          </ac:spMkLst>
        </pc:spChg>
        <pc:spChg chg="mod">
          <ac:chgData name="Shayan Taheri" userId="db77177fc251fe83" providerId="LiveId" clId="{8F30BB82-168F-4AFA-851D-83CD25963C33}" dt="2022-11-15T19:19:03.031" v="2343" actId="313"/>
          <ac:spMkLst>
            <pc:docMk/>
            <pc:sldMk cId="0" sldId="279"/>
            <ac:spMk id="35843" creationId="{3114D502-0835-40FD-BFE3-496B45F9012C}"/>
          </ac:spMkLst>
        </pc:spChg>
        <pc:grpChg chg="add mod">
          <ac:chgData name="Shayan Taheri" userId="db77177fc251fe83" providerId="LiveId" clId="{8F30BB82-168F-4AFA-851D-83CD25963C33}" dt="2022-11-15T19:18:45.703" v="2339" actId="1035"/>
          <ac:grpSpMkLst>
            <pc:docMk/>
            <pc:sldMk cId="0" sldId="279"/>
            <ac:grpSpMk id="6" creationId="{7AF6BE3E-8DAE-4B89-AF33-AD1588BB1EAF}"/>
          </ac:grpSpMkLst>
        </pc:grpChg>
      </pc:sldChg>
      <pc:sldChg chg="addSp delSp modSp mod">
        <pc:chgData name="Shayan Taheri" userId="db77177fc251fe83" providerId="LiveId" clId="{8F30BB82-168F-4AFA-851D-83CD25963C33}" dt="2022-11-15T19:48:27.009" v="3029" actId="1035"/>
        <pc:sldMkLst>
          <pc:docMk/>
          <pc:sldMk cId="0" sldId="280"/>
        </pc:sldMkLst>
        <pc:spChg chg="add del mod">
          <ac:chgData name="Shayan Taheri" userId="db77177fc251fe83" providerId="LiveId" clId="{8F30BB82-168F-4AFA-851D-83CD25963C33}" dt="2022-11-15T04:25:35.671" v="90" actId="478"/>
          <ac:spMkLst>
            <pc:docMk/>
            <pc:sldMk cId="0" sldId="280"/>
            <ac:spMk id="4" creationId="{10CD7FAD-2BE3-48F1-8E3A-A8BC5C0AD4DC}"/>
          </ac:spMkLst>
        </pc:spChg>
        <pc:spChg chg="add mod">
          <ac:chgData name="Shayan Taheri" userId="db77177fc251fe83" providerId="LiveId" clId="{8F30BB82-168F-4AFA-851D-83CD25963C33}" dt="2022-11-15T04:25:50.966" v="94"/>
          <ac:spMkLst>
            <pc:docMk/>
            <pc:sldMk cId="0" sldId="280"/>
            <ac:spMk id="5" creationId="{449D6181-9954-4380-9489-C75623EEDDE2}"/>
          </ac:spMkLst>
        </pc:spChg>
        <pc:spChg chg="mod">
          <ac:chgData name="Shayan Taheri" userId="db77177fc251fe83" providerId="LiveId" clId="{8F30BB82-168F-4AFA-851D-83CD25963C33}" dt="2022-11-15T19:25:01.943" v="2492" actId="255"/>
          <ac:spMkLst>
            <pc:docMk/>
            <pc:sldMk cId="0" sldId="280"/>
            <ac:spMk id="6" creationId="{AC9E2262-DEC1-4C02-ABAD-118297AEAE20}"/>
          </ac:spMkLst>
        </pc:spChg>
        <pc:spChg chg="del mod">
          <ac:chgData name="Shayan Taheri" userId="db77177fc251fe83" providerId="LiveId" clId="{8F30BB82-168F-4AFA-851D-83CD25963C33}" dt="2022-11-15T04:25:37.442" v="92" actId="478"/>
          <ac:spMkLst>
            <pc:docMk/>
            <pc:sldMk cId="0" sldId="280"/>
            <ac:spMk id="7" creationId="{7689A55E-8980-4A61-8C92-8313DEEF642D}"/>
          </ac:spMkLst>
        </pc:spChg>
        <pc:spChg chg="mod">
          <ac:chgData name="Shayan Taheri" userId="db77177fc251fe83" providerId="LiveId" clId="{8F30BB82-168F-4AFA-851D-83CD25963C33}" dt="2022-11-15T19:25:01.943" v="2492" actId="255"/>
          <ac:spMkLst>
            <pc:docMk/>
            <pc:sldMk cId="0" sldId="280"/>
            <ac:spMk id="7" creationId="{CA4740DB-C455-4D0F-AC30-AB44FCE3763C}"/>
          </ac:spMkLst>
        </pc:spChg>
        <pc:spChg chg="mod">
          <ac:chgData name="Shayan Taheri" userId="db77177fc251fe83" providerId="LiveId" clId="{8F30BB82-168F-4AFA-851D-83CD25963C33}" dt="2022-11-15T19:25:01.943" v="2492" actId="255"/>
          <ac:spMkLst>
            <pc:docMk/>
            <pc:sldMk cId="0" sldId="280"/>
            <ac:spMk id="8" creationId="{827A516D-B92A-4F84-AFA6-8570C72AB1AB}"/>
          </ac:spMkLst>
        </pc:spChg>
        <pc:spChg chg="mod">
          <ac:chgData name="Shayan Taheri" userId="db77177fc251fe83" providerId="LiveId" clId="{8F30BB82-168F-4AFA-851D-83CD25963C33}" dt="2022-11-15T19:25:01.943" v="2492" actId="255"/>
          <ac:spMkLst>
            <pc:docMk/>
            <pc:sldMk cId="0" sldId="280"/>
            <ac:spMk id="9" creationId="{7DDE3639-7A78-4535-878B-0BF5586D7B36}"/>
          </ac:spMkLst>
        </pc:spChg>
        <pc:spChg chg="mod">
          <ac:chgData name="Shayan Taheri" userId="db77177fc251fe83" providerId="LiveId" clId="{8F30BB82-168F-4AFA-851D-83CD25963C33}" dt="2022-11-15T19:25:01.943" v="2492" actId="255"/>
          <ac:spMkLst>
            <pc:docMk/>
            <pc:sldMk cId="0" sldId="280"/>
            <ac:spMk id="10" creationId="{ABE9B879-9B4F-4DEC-BDE9-D0BEDC9D77A6}"/>
          </ac:spMkLst>
        </pc:spChg>
        <pc:spChg chg="mod">
          <ac:chgData name="Shayan Taheri" userId="db77177fc251fe83" providerId="LiveId" clId="{8F30BB82-168F-4AFA-851D-83CD25963C33}" dt="2022-11-15T19:25:01.943" v="2492" actId="255"/>
          <ac:spMkLst>
            <pc:docMk/>
            <pc:sldMk cId="0" sldId="280"/>
            <ac:spMk id="11" creationId="{5366658C-FE13-447B-8B9F-E27ABE7762A6}"/>
          </ac:spMkLst>
        </pc:spChg>
        <pc:spChg chg="mod">
          <ac:chgData name="Shayan Taheri" userId="db77177fc251fe83" providerId="LiveId" clId="{8F30BB82-168F-4AFA-851D-83CD25963C33}" dt="2022-11-15T19:25:01.943" v="2492" actId="255"/>
          <ac:spMkLst>
            <pc:docMk/>
            <pc:sldMk cId="0" sldId="280"/>
            <ac:spMk id="12" creationId="{C4C88E83-390E-4BB1-94CB-2ACCC805DC29}"/>
          </ac:spMkLst>
        </pc:spChg>
        <pc:spChg chg="mod">
          <ac:chgData name="Shayan Taheri" userId="db77177fc251fe83" providerId="LiveId" clId="{8F30BB82-168F-4AFA-851D-83CD25963C33}" dt="2022-11-15T19:25:01.943" v="2492" actId="255"/>
          <ac:spMkLst>
            <pc:docMk/>
            <pc:sldMk cId="0" sldId="280"/>
            <ac:spMk id="13" creationId="{5CC1FBA4-08AE-4C60-A51F-948AA52C2466}"/>
          </ac:spMkLst>
        </pc:spChg>
        <pc:spChg chg="mod">
          <ac:chgData name="Shayan Taheri" userId="db77177fc251fe83" providerId="LiveId" clId="{8F30BB82-168F-4AFA-851D-83CD25963C33}" dt="2022-11-15T19:25:01.943" v="2492" actId="255"/>
          <ac:spMkLst>
            <pc:docMk/>
            <pc:sldMk cId="0" sldId="280"/>
            <ac:spMk id="14" creationId="{97956BAD-041E-4DF8-9F35-48D1FDB414AD}"/>
          </ac:spMkLst>
        </pc:spChg>
        <pc:spChg chg="mod">
          <ac:chgData name="Shayan Taheri" userId="db77177fc251fe83" providerId="LiveId" clId="{8F30BB82-168F-4AFA-851D-83CD25963C33}" dt="2022-11-15T19:25:01.943" v="2492" actId="255"/>
          <ac:spMkLst>
            <pc:docMk/>
            <pc:sldMk cId="0" sldId="280"/>
            <ac:spMk id="15" creationId="{C41F783F-4935-4E48-8368-397DB9613C33}"/>
          </ac:spMkLst>
        </pc:spChg>
        <pc:spChg chg="mod">
          <ac:chgData name="Shayan Taheri" userId="db77177fc251fe83" providerId="LiveId" clId="{8F30BB82-168F-4AFA-851D-83CD25963C33}" dt="2022-11-15T19:25:01.943" v="2492" actId="255"/>
          <ac:spMkLst>
            <pc:docMk/>
            <pc:sldMk cId="0" sldId="280"/>
            <ac:spMk id="16" creationId="{59111C6C-FEDE-4F33-B0B9-42BC497712A0}"/>
          </ac:spMkLst>
        </pc:spChg>
        <pc:spChg chg="mod">
          <ac:chgData name="Shayan Taheri" userId="db77177fc251fe83" providerId="LiveId" clId="{8F30BB82-168F-4AFA-851D-83CD25963C33}" dt="2022-11-15T19:25:01.943" v="2492" actId="255"/>
          <ac:spMkLst>
            <pc:docMk/>
            <pc:sldMk cId="0" sldId="280"/>
            <ac:spMk id="17" creationId="{AE4B7B11-B841-4F63-9D72-BD6FAE9FA06C}"/>
          </ac:spMkLst>
        </pc:spChg>
        <pc:spChg chg="mod">
          <ac:chgData name="Shayan Taheri" userId="db77177fc251fe83" providerId="LiveId" clId="{8F30BB82-168F-4AFA-851D-83CD25963C33}" dt="2022-11-15T19:25:01.943" v="2492" actId="255"/>
          <ac:spMkLst>
            <pc:docMk/>
            <pc:sldMk cId="0" sldId="280"/>
            <ac:spMk id="18" creationId="{FD0C75CF-1FD4-4D8F-8D7D-0A88D7B713B9}"/>
          </ac:spMkLst>
        </pc:spChg>
        <pc:spChg chg="mod">
          <ac:chgData name="Shayan Taheri" userId="db77177fc251fe83" providerId="LiveId" clId="{8F30BB82-168F-4AFA-851D-83CD25963C33}" dt="2022-11-15T19:25:01.943" v="2492" actId="255"/>
          <ac:spMkLst>
            <pc:docMk/>
            <pc:sldMk cId="0" sldId="280"/>
            <ac:spMk id="19" creationId="{4837E9CD-739F-4456-B3EF-52DAEBE183F3}"/>
          </ac:spMkLst>
        </pc:spChg>
        <pc:spChg chg="mod">
          <ac:chgData name="Shayan Taheri" userId="db77177fc251fe83" providerId="LiveId" clId="{8F30BB82-168F-4AFA-851D-83CD25963C33}" dt="2022-11-15T19:25:01.943" v="2492" actId="255"/>
          <ac:spMkLst>
            <pc:docMk/>
            <pc:sldMk cId="0" sldId="280"/>
            <ac:spMk id="20" creationId="{2B8F0839-7888-46E8-B7FF-83CA41959338}"/>
          </ac:spMkLst>
        </pc:spChg>
        <pc:spChg chg="mod">
          <ac:chgData name="Shayan Taheri" userId="db77177fc251fe83" providerId="LiveId" clId="{8F30BB82-168F-4AFA-851D-83CD25963C33}" dt="2022-11-15T19:25:01.943" v="2492" actId="255"/>
          <ac:spMkLst>
            <pc:docMk/>
            <pc:sldMk cId="0" sldId="280"/>
            <ac:spMk id="21" creationId="{68DCA1DD-4AF3-42A1-A2FA-74C945E17A65}"/>
          </ac:spMkLst>
        </pc:spChg>
        <pc:spChg chg="mod">
          <ac:chgData name="Shayan Taheri" userId="db77177fc251fe83" providerId="LiveId" clId="{8F30BB82-168F-4AFA-851D-83CD25963C33}" dt="2022-11-15T19:25:01.943" v="2492" actId="255"/>
          <ac:spMkLst>
            <pc:docMk/>
            <pc:sldMk cId="0" sldId="280"/>
            <ac:spMk id="22" creationId="{2532712F-039F-416B-B63B-EB82EBDF730F}"/>
          </ac:spMkLst>
        </pc:spChg>
        <pc:spChg chg="mod">
          <ac:chgData name="Shayan Taheri" userId="db77177fc251fe83" providerId="LiveId" clId="{8F30BB82-168F-4AFA-851D-83CD25963C33}" dt="2022-11-15T19:25:01.943" v="2492" actId="255"/>
          <ac:spMkLst>
            <pc:docMk/>
            <pc:sldMk cId="0" sldId="280"/>
            <ac:spMk id="23" creationId="{36FBB9F0-29FD-4C03-B5DD-088A91E8E9E3}"/>
          </ac:spMkLst>
        </pc:spChg>
        <pc:spChg chg="mod">
          <ac:chgData name="Shayan Taheri" userId="db77177fc251fe83" providerId="LiveId" clId="{8F30BB82-168F-4AFA-851D-83CD25963C33}" dt="2022-11-15T19:25:01.943" v="2492" actId="255"/>
          <ac:spMkLst>
            <pc:docMk/>
            <pc:sldMk cId="0" sldId="280"/>
            <ac:spMk id="24" creationId="{2803EC66-CFAE-41F2-B9D3-7014C08DAA28}"/>
          </ac:spMkLst>
        </pc:spChg>
        <pc:spChg chg="mod">
          <ac:chgData name="Shayan Taheri" userId="db77177fc251fe83" providerId="LiveId" clId="{8F30BB82-168F-4AFA-851D-83CD25963C33}" dt="2022-11-15T19:25:01.943" v="2492" actId="255"/>
          <ac:spMkLst>
            <pc:docMk/>
            <pc:sldMk cId="0" sldId="280"/>
            <ac:spMk id="25" creationId="{BE85771C-3432-4F0F-974D-0DBE52B6D160}"/>
          </ac:spMkLst>
        </pc:spChg>
        <pc:spChg chg="mod">
          <ac:chgData name="Shayan Taheri" userId="db77177fc251fe83" providerId="LiveId" clId="{8F30BB82-168F-4AFA-851D-83CD25963C33}" dt="2022-11-15T19:25:01.943" v="2492" actId="255"/>
          <ac:spMkLst>
            <pc:docMk/>
            <pc:sldMk cId="0" sldId="280"/>
            <ac:spMk id="26" creationId="{35977105-6CC1-44EE-AFA9-C7BA0AA495DD}"/>
          </ac:spMkLst>
        </pc:spChg>
        <pc:spChg chg="mod">
          <ac:chgData name="Shayan Taheri" userId="db77177fc251fe83" providerId="LiveId" clId="{8F30BB82-168F-4AFA-851D-83CD25963C33}" dt="2022-11-15T19:25:01.943" v="2492" actId="255"/>
          <ac:spMkLst>
            <pc:docMk/>
            <pc:sldMk cId="0" sldId="280"/>
            <ac:spMk id="27" creationId="{373F2D63-EF56-48C3-88B5-B827C0B926F2}"/>
          </ac:spMkLst>
        </pc:spChg>
        <pc:spChg chg="mod">
          <ac:chgData name="Shayan Taheri" userId="db77177fc251fe83" providerId="LiveId" clId="{8F30BB82-168F-4AFA-851D-83CD25963C33}" dt="2022-11-15T19:25:01.943" v="2492" actId="255"/>
          <ac:spMkLst>
            <pc:docMk/>
            <pc:sldMk cId="0" sldId="280"/>
            <ac:spMk id="28" creationId="{90B12D3B-9695-43A2-B437-D91E4EA92171}"/>
          </ac:spMkLst>
        </pc:spChg>
        <pc:spChg chg="mod">
          <ac:chgData name="Shayan Taheri" userId="db77177fc251fe83" providerId="LiveId" clId="{8F30BB82-168F-4AFA-851D-83CD25963C33}" dt="2022-11-15T19:25:12.968" v="2495"/>
          <ac:spMkLst>
            <pc:docMk/>
            <pc:sldMk cId="0" sldId="280"/>
            <ac:spMk id="30" creationId="{129D9422-0040-48B3-8518-9372F420C576}"/>
          </ac:spMkLst>
        </pc:spChg>
        <pc:spChg chg="mod">
          <ac:chgData name="Shayan Taheri" userId="db77177fc251fe83" providerId="LiveId" clId="{8F30BB82-168F-4AFA-851D-83CD25963C33}" dt="2022-11-15T19:25:12.968" v="2495"/>
          <ac:spMkLst>
            <pc:docMk/>
            <pc:sldMk cId="0" sldId="280"/>
            <ac:spMk id="31" creationId="{17E169E4-2F1F-4ABF-8055-F83E8614BD78}"/>
          </ac:spMkLst>
        </pc:spChg>
        <pc:spChg chg="mod">
          <ac:chgData name="Shayan Taheri" userId="db77177fc251fe83" providerId="LiveId" clId="{8F30BB82-168F-4AFA-851D-83CD25963C33}" dt="2022-11-15T19:25:12.968" v="2495"/>
          <ac:spMkLst>
            <pc:docMk/>
            <pc:sldMk cId="0" sldId="280"/>
            <ac:spMk id="32" creationId="{2430CAE8-E0DE-4693-B96F-9C12E349A20E}"/>
          </ac:spMkLst>
        </pc:spChg>
        <pc:spChg chg="mod">
          <ac:chgData name="Shayan Taheri" userId="db77177fc251fe83" providerId="LiveId" clId="{8F30BB82-168F-4AFA-851D-83CD25963C33}" dt="2022-11-15T19:25:12.968" v="2495"/>
          <ac:spMkLst>
            <pc:docMk/>
            <pc:sldMk cId="0" sldId="280"/>
            <ac:spMk id="33" creationId="{6B5B948B-361A-4671-BFC2-E8ADBAC2B4DA}"/>
          </ac:spMkLst>
        </pc:spChg>
        <pc:spChg chg="mod">
          <ac:chgData name="Shayan Taheri" userId="db77177fc251fe83" providerId="LiveId" clId="{8F30BB82-168F-4AFA-851D-83CD25963C33}" dt="2022-11-15T19:25:12.968" v="2495"/>
          <ac:spMkLst>
            <pc:docMk/>
            <pc:sldMk cId="0" sldId="280"/>
            <ac:spMk id="34" creationId="{57D73F33-7F61-4B33-A6B3-E967CFF85FD1}"/>
          </ac:spMkLst>
        </pc:spChg>
        <pc:spChg chg="mod">
          <ac:chgData name="Shayan Taheri" userId="db77177fc251fe83" providerId="LiveId" clId="{8F30BB82-168F-4AFA-851D-83CD25963C33}" dt="2022-11-15T19:25:12.968" v="2495"/>
          <ac:spMkLst>
            <pc:docMk/>
            <pc:sldMk cId="0" sldId="280"/>
            <ac:spMk id="35" creationId="{0E49860A-AC47-4E89-B40C-9F5CD34DD009}"/>
          </ac:spMkLst>
        </pc:spChg>
        <pc:spChg chg="mod">
          <ac:chgData name="Shayan Taheri" userId="db77177fc251fe83" providerId="LiveId" clId="{8F30BB82-168F-4AFA-851D-83CD25963C33}" dt="2022-11-15T19:25:12.968" v="2495"/>
          <ac:spMkLst>
            <pc:docMk/>
            <pc:sldMk cId="0" sldId="280"/>
            <ac:spMk id="36" creationId="{C07ED358-E1BE-4453-B8DF-3CF0B2D9FBCB}"/>
          </ac:spMkLst>
        </pc:spChg>
        <pc:spChg chg="mod">
          <ac:chgData name="Shayan Taheri" userId="db77177fc251fe83" providerId="LiveId" clId="{8F30BB82-168F-4AFA-851D-83CD25963C33}" dt="2022-11-15T19:25:12.968" v="2495"/>
          <ac:spMkLst>
            <pc:docMk/>
            <pc:sldMk cId="0" sldId="280"/>
            <ac:spMk id="37" creationId="{B91168C8-B7E9-4548-BF96-128A60B58D42}"/>
          </ac:spMkLst>
        </pc:spChg>
        <pc:spChg chg="mod">
          <ac:chgData name="Shayan Taheri" userId="db77177fc251fe83" providerId="LiveId" clId="{8F30BB82-168F-4AFA-851D-83CD25963C33}" dt="2022-11-15T19:25:12.968" v="2495"/>
          <ac:spMkLst>
            <pc:docMk/>
            <pc:sldMk cId="0" sldId="280"/>
            <ac:spMk id="38" creationId="{DCB33BD5-3645-4AB3-8E04-96A305EBD4E0}"/>
          </ac:spMkLst>
        </pc:spChg>
        <pc:spChg chg="mod">
          <ac:chgData name="Shayan Taheri" userId="db77177fc251fe83" providerId="LiveId" clId="{8F30BB82-168F-4AFA-851D-83CD25963C33}" dt="2022-11-15T19:25:12.968" v="2495"/>
          <ac:spMkLst>
            <pc:docMk/>
            <pc:sldMk cId="0" sldId="280"/>
            <ac:spMk id="39" creationId="{13CAA206-AA49-46DE-A5BB-F96004B6557B}"/>
          </ac:spMkLst>
        </pc:spChg>
        <pc:spChg chg="mod">
          <ac:chgData name="Shayan Taheri" userId="db77177fc251fe83" providerId="LiveId" clId="{8F30BB82-168F-4AFA-851D-83CD25963C33}" dt="2022-11-15T19:25:12.968" v="2495"/>
          <ac:spMkLst>
            <pc:docMk/>
            <pc:sldMk cId="0" sldId="280"/>
            <ac:spMk id="40" creationId="{E356A2CF-7E69-4483-B74B-0DF5DF82C71D}"/>
          </ac:spMkLst>
        </pc:spChg>
        <pc:spChg chg="mod">
          <ac:chgData name="Shayan Taheri" userId="db77177fc251fe83" providerId="LiveId" clId="{8F30BB82-168F-4AFA-851D-83CD25963C33}" dt="2022-11-15T19:25:12.968" v="2495"/>
          <ac:spMkLst>
            <pc:docMk/>
            <pc:sldMk cId="0" sldId="280"/>
            <ac:spMk id="41" creationId="{F3333B78-EA27-40A8-82EE-CF996FDFBFFB}"/>
          </ac:spMkLst>
        </pc:spChg>
        <pc:spChg chg="mod">
          <ac:chgData name="Shayan Taheri" userId="db77177fc251fe83" providerId="LiveId" clId="{8F30BB82-168F-4AFA-851D-83CD25963C33}" dt="2022-11-15T19:25:12.968" v="2495"/>
          <ac:spMkLst>
            <pc:docMk/>
            <pc:sldMk cId="0" sldId="280"/>
            <ac:spMk id="42" creationId="{DA65A015-965F-483B-B6EF-BCDF4E091FEB}"/>
          </ac:spMkLst>
        </pc:spChg>
        <pc:spChg chg="mod">
          <ac:chgData name="Shayan Taheri" userId="db77177fc251fe83" providerId="LiveId" clId="{8F30BB82-168F-4AFA-851D-83CD25963C33}" dt="2022-11-15T19:25:12.968" v="2495"/>
          <ac:spMkLst>
            <pc:docMk/>
            <pc:sldMk cId="0" sldId="280"/>
            <ac:spMk id="43" creationId="{3016C0DE-7AD9-4FC0-AACE-71B2B5BEF879}"/>
          </ac:spMkLst>
        </pc:spChg>
        <pc:spChg chg="mod">
          <ac:chgData name="Shayan Taheri" userId="db77177fc251fe83" providerId="LiveId" clId="{8F30BB82-168F-4AFA-851D-83CD25963C33}" dt="2022-11-15T19:25:12.968" v="2495"/>
          <ac:spMkLst>
            <pc:docMk/>
            <pc:sldMk cId="0" sldId="280"/>
            <ac:spMk id="44" creationId="{21AEC7CE-012A-4A9A-8ACB-2F0E7F62164B}"/>
          </ac:spMkLst>
        </pc:spChg>
        <pc:spChg chg="mod">
          <ac:chgData name="Shayan Taheri" userId="db77177fc251fe83" providerId="LiveId" clId="{8F30BB82-168F-4AFA-851D-83CD25963C33}" dt="2022-11-15T19:25:12.968" v="2495"/>
          <ac:spMkLst>
            <pc:docMk/>
            <pc:sldMk cId="0" sldId="280"/>
            <ac:spMk id="45" creationId="{BC6FB3E1-1592-4103-8CD1-77226419E731}"/>
          </ac:spMkLst>
        </pc:spChg>
        <pc:spChg chg="mod">
          <ac:chgData name="Shayan Taheri" userId="db77177fc251fe83" providerId="LiveId" clId="{8F30BB82-168F-4AFA-851D-83CD25963C33}" dt="2022-11-15T19:25:12.968" v="2495"/>
          <ac:spMkLst>
            <pc:docMk/>
            <pc:sldMk cId="0" sldId="280"/>
            <ac:spMk id="46" creationId="{48AF81B3-5C0C-48F1-BDDD-628A8C80FE19}"/>
          </ac:spMkLst>
        </pc:spChg>
        <pc:spChg chg="mod">
          <ac:chgData name="Shayan Taheri" userId="db77177fc251fe83" providerId="LiveId" clId="{8F30BB82-168F-4AFA-851D-83CD25963C33}" dt="2022-11-15T19:25:12.968" v="2495"/>
          <ac:spMkLst>
            <pc:docMk/>
            <pc:sldMk cId="0" sldId="280"/>
            <ac:spMk id="47" creationId="{4CEBADF1-F6CC-4CC9-9328-F3B155FEE72D}"/>
          </ac:spMkLst>
        </pc:spChg>
        <pc:spChg chg="mod">
          <ac:chgData name="Shayan Taheri" userId="db77177fc251fe83" providerId="LiveId" clId="{8F30BB82-168F-4AFA-851D-83CD25963C33}" dt="2022-11-15T19:25:12.968" v="2495"/>
          <ac:spMkLst>
            <pc:docMk/>
            <pc:sldMk cId="0" sldId="280"/>
            <ac:spMk id="48" creationId="{D9E3BB9A-4EBC-42A1-AE0A-D27634526203}"/>
          </ac:spMkLst>
        </pc:spChg>
        <pc:spChg chg="mod">
          <ac:chgData name="Shayan Taheri" userId="db77177fc251fe83" providerId="LiveId" clId="{8F30BB82-168F-4AFA-851D-83CD25963C33}" dt="2022-11-15T19:25:12.968" v="2495"/>
          <ac:spMkLst>
            <pc:docMk/>
            <pc:sldMk cId="0" sldId="280"/>
            <ac:spMk id="49" creationId="{EE409E58-106A-4381-B1CA-5247C874439E}"/>
          </ac:spMkLst>
        </pc:spChg>
        <pc:spChg chg="mod">
          <ac:chgData name="Shayan Taheri" userId="db77177fc251fe83" providerId="LiveId" clId="{8F30BB82-168F-4AFA-851D-83CD25963C33}" dt="2022-11-15T19:25:12.968" v="2495"/>
          <ac:spMkLst>
            <pc:docMk/>
            <pc:sldMk cId="0" sldId="280"/>
            <ac:spMk id="50" creationId="{ED8A7655-967F-487C-9CA9-2D521844FE69}"/>
          </ac:spMkLst>
        </pc:spChg>
        <pc:spChg chg="mod">
          <ac:chgData name="Shayan Taheri" userId="db77177fc251fe83" providerId="LiveId" clId="{8F30BB82-168F-4AFA-851D-83CD25963C33}" dt="2022-11-15T19:25:12.968" v="2495"/>
          <ac:spMkLst>
            <pc:docMk/>
            <pc:sldMk cId="0" sldId="280"/>
            <ac:spMk id="51" creationId="{2A47F1F6-45AA-4797-8AD6-0874B3421F14}"/>
          </ac:spMkLst>
        </pc:spChg>
        <pc:spChg chg="mod">
          <ac:chgData name="Shayan Taheri" userId="db77177fc251fe83" providerId="LiveId" clId="{8F30BB82-168F-4AFA-851D-83CD25963C33}" dt="2022-11-15T19:25:12.968" v="2495"/>
          <ac:spMkLst>
            <pc:docMk/>
            <pc:sldMk cId="0" sldId="280"/>
            <ac:spMk id="52" creationId="{FF0A2334-5B8F-4048-A532-571068251534}"/>
          </ac:spMkLst>
        </pc:spChg>
        <pc:spChg chg="mod">
          <ac:chgData name="Shayan Taheri" userId="db77177fc251fe83" providerId="LiveId" clId="{8F30BB82-168F-4AFA-851D-83CD25963C33}" dt="2022-11-15T19:26:32.346" v="2542"/>
          <ac:spMkLst>
            <pc:docMk/>
            <pc:sldMk cId="0" sldId="280"/>
            <ac:spMk id="54" creationId="{04AF1166-03F2-42C4-AD52-8FC79FCD97C1}"/>
          </ac:spMkLst>
        </pc:spChg>
        <pc:spChg chg="mod">
          <ac:chgData name="Shayan Taheri" userId="db77177fc251fe83" providerId="LiveId" clId="{8F30BB82-168F-4AFA-851D-83CD25963C33}" dt="2022-11-15T19:26:32.346" v="2542"/>
          <ac:spMkLst>
            <pc:docMk/>
            <pc:sldMk cId="0" sldId="280"/>
            <ac:spMk id="55" creationId="{B46DD6C4-1F41-4F81-B140-AEF2DECA29D7}"/>
          </ac:spMkLst>
        </pc:spChg>
        <pc:spChg chg="mod">
          <ac:chgData name="Shayan Taheri" userId="db77177fc251fe83" providerId="LiveId" clId="{8F30BB82-168F-4AFA-851D-83CD25963C33}" dt="2022-11-15T19:26:32.346" v="2542"/>
          <ac:spMkLst>
            <pc:docMk/>
            <pc:sldMk cId="0" sldId="280"/>
            <ac:spMk id="56" creationId="{CE24A444-8C77-43AF-91E5-8BE398633F07}"/>
          </ac:spMkLst>
        </pc:spChg>
        <pc:spChg chg="mod">
          <ac:chgData name="Shayan Taheri" userId="db77177fc251fe83" providerId="LiveId" clId="{8F30BB82-168F-4AFA-851D-83CD25963C33}" dt="2022-11-15T19:26:32.346" v="2542"/>
          <ac:spMkLst>
            <pc:docMk/>
            <pc:sldMk cId="0" sldId="280"/>
            <ac:spMk id="57" creationId="{9FD5988C-9E96-4D8E-8409-60BAA3792946}"/>
          </ac:spMkLst>
        </pc:spChg>
        <pc:spChg chg="mod">
          <ac:chgData name="Shayan Taheri" userId="db77177fc251fe83" providerId="LiveId" clId="{8F30BB82-168F-4AFA-851D-83CD25963C33}" dt="2022-11-15T19:26:32.346" v="2542"/>
          <ac:spMkLst>
            <pc:docMk/>
            <pc:sldMk cId="0" sldId="280"/>
            <ac:spMk id="58" creationId="{018C6756-157C-4D39-B85A-D869EEAA2EEA}"/>
          </ac:spMkLst>
        </pc:spChg>
        <pc:spChg chg="mod">
          <ac:chgData name="Shayan Taheri" userId="db77177fc251fe83" providerId="LiveId" clId="{8F30BB82-168F-4AFA-851D-83CD25963C33}" dt="2022-11-15T19:26:32.346" v="2542"/>
          <ac:spMkLst>
            <pc:docMk/>
            <pc:sldMk cId="0" sldId="280"/>
            <ac:spMk id="59" creationId="{E21A00AC-A1D4-4DBE-A37C-3F2451C1329A}"/>
          </ac:spMkLst>
        </pc:spChg>
        <pc:spChg chg="mod">
          <ac:chgData name="Shayan Taheri" userId="db77177fc251fe83" providerId="LiveId" clId="{8F30BB82-168F-4AFA-851D-83CD25963C33}" dt="2022-11-15T19:26:32.346" v="2542"/>
          <ac:spMkLst>
            <pc:docMk/>
            <pc:sldMk cId="0" sldId="280"/>
            <ac:spMk id="60" creationId="{68DF7199-AB9F-4E03-874B-1A0F5BA0F173}"/>
          </ac:spMkLst>
        </pc:spChg>
        <pc:spChg chg="mod">
          <ac:chgData name="Shayan Taheri" userId="db77177fc251fe83" providerId="LiveId" clId="{8F30BB82-168F-4AFA-851D-83CD25963C33}" dt="2022-11-15T19:26:32.346" v="2542"/>
          <ac:spMkLst>
            <pc:docMk/>
            <pc:sldMk cId="0" sldId="280"/>
            <ac:spMk id="61" creationId="{F8CD336E-EDB0-4D77-B0D7-4037BF52E481}"/>
          </ac:spMkLst>
        </pc:spChg>
        <pc:spChg chg="mod">
          <ac:chgData name="Shayan Taheri" userId="db77177fc251fe83" providerId="LiveId" clId="{8F30BB82-168F-4AFA-851D-83CD25963C33}" dt="2022-11-15T19:26:32.346" v="2542"/>
          <ac:spMkLst>
            <pc:docMk/>
            <pc:sldMk cId="0" sldId="280"/>
            <ac:spMk id="62" creationId="{DE824B76-CFB6-4306-9C01-7980D94D35BD}"/>
          </ac:spMkLst>
        </pc:spChg>
        <pc:spChg chg="mod">
          <ac:chgData name="Shayan Taheri" userId="db77177fc251fe83" providerId="LiveId" clId="{8F30BB82-168F-4AFA-851D-83CD25963C33}" dt="2022-11-15T19:26:32.346" v="2542"/>
          <ac:spMkLst>
            <pc:docMk/>
            <pc:sldMk cId="0" sldId="280"/>
            <ac:spMk id="63" creationId="{DC51E371-BBAC-42B6-A13C-A6EB8F89AB52}"/>
          </ac:spMkLst>
        </pc:spChg>
        <pc:spChg chg="mod">
          <ac:chgData name="Shayan Taheri" userId="db77177fc251fe83" providerId="LiveId" clId="{8F30BB82-168F-4AFA-851D-83CD25963C33}" dt="2022-11-15T19:26:32.346" v="2542"/>
          <ac:spMkLst>
            <pc:docMk/>
            <pc:sldMk cId="0" sldId="280"/>
            <ac:spMk id="64" creationId="{BE695B83-8F12-4D54-A8ED-A681FE94CBEA}"/>
          </ac:spMkLst>
        </pc:spChg>
        <pc:spChg chg="mod">
          <ac:chgData name="Shayan Taheri" userId="db77177fc251fe83" providerId="LiveId" clId="{8F30BB82-168F-4AFA-851D-83CD25963C33}" dt="2022-11-15T19:26:32.346" v="2542"/>
          <ac:spMkLst>
            <pc:docMk/>
            <pc:sldMk cId="0" sldId="280"/>
            <ac:spMk id="65" creationId="{59C44E5D-75F7-439C-AF5C-E44A175997CA}"/>
          </ac:spMkLst>
        </pc:spChg>
        <pc:spChg chg="mod">
          <ac:chgData name="Shayan Taheri" userId="db77177fc251fe83" providerId="LiveId" clId="{8F30BB82-168F-4AFA-851D-83CD25963C33}" dt="2022-11-15T19:26:32.346" v="2542"/>
          <ac:spMkLst>
            <pc:docMk/>
            <pc:sldMk cId="0" sldId="280"/>
            <ac:spMk id="66" creationId="{59AF37D9-4660-4D1E-B365-B6B1C3FB8719}"/>
          </ac:spMkLst>
        </pc:spChg>
        <pc:spChg chg="mod">
          <ac:chgData name="Shayan Taheri" userId="db77177fc251fe83" providerId="LiveId" clId="{8F30BB82-168F-4AFA-851D-83CD25963C33}" dt="2022-11-15T19:26:32.346" v="2542"/>
          <ac:spMkLst>
            <pc:docMk/>
            <pc:sldMk cId="0" sldId="280"/>
            <ac:spMk id="67" creationId="{E93408F1-22AA-4DAD-B969-A63BCD6BB17A}"/>
          </ac:spMkLst>
        </pc:spChg>
        <pc:spChg chg="mod">
          <ac:chgData name="Shayan Taheri" userId="db77177fc251fe83" providerId="LiveId" clId="{8F30BB82-168F-4AFA-851D-83CD25963C33}" dt="2022-11-15T19:26:32.346" v="2542"/>
          <ac:spMkLst>
            <pc:docMk/>
            <pc:sldMk cId="0" sldId="280"/>
            <ac:spMk id="68" creationId="{7C735018-7BFF-4962-94B0-90A131D86FFA}"/>
          </ac:spMkLst>
        </pc:spChg>
        <pc:spChg chg="mod">
          <ac:chgData name="Shayan Taheri" userId="db77177fc251fe83" providerId="LiveId" clId="{8F30BB82-168F-4AFA-851D-83CD25963C33}" dt="2022-11-15T19:26:32.346" v="2542"/>
          <ac:spMkLst>
            <pc:docMk/>
            <pc:sldMk cId="0" sldId="280"/>
            <ac:spMk id="69" creationId="{883C771C-086D-418D-9513-7C6E6305BBAA}"/>
          </ac:spMkLst>
        </pc:spChg>
        <pc:spChg chg="mod">
          <ac:chgData name="Shayan Taheri" userId="db77177fc251fe83" providerId="LiveId" clId="{8F30BB82-168F-4AFA-851D-83CD25963C33}" dt="2022-11-15T19:26:32.346" v="2542"/>
          <ac:spMkLst>
            <pc:docMk/>
            <pc:sldMk cId="0" sldId="280"/>
            <ac:spMk id="70" creationId="{FC41F062-FA1B-4E44-865C-0F2958AD96E2}"/>
          </ac:spMkLst>
        </pc:spChg>
        <pc:spChg chg="mod">
          <ac:chgData name="Shayan Taheri" userId="db77177fc251fe83" providerId="LiveId" clId="{8F30BB82-168F-4AFA-851D-83CD25963C33}" dt="2022-11-15T19:26:32.346" v="2542"/>
          <ac:spMkLst>
            <pc:docMk/>
            <pc:sldMk cId="0" sldId="280"/>
            <ac:spMk id="71" creationId="{2A30A49D-A02A-478F-B89F-400467B938E6}"/>
          </ac:spMkLst>
        </pc:spChg>
        <pc:spChg chg="mod">
          <ac:chgData name="Shayan Taheri" userId="db77177fc251fe83" providerId="LiveId" clId="{8F30BB82-168F-4AFA-851D-83CD25963C33}" dt="2022-11-15T19:26:32.346" v="2542"/>
          <ac:spMkLst>
            <pc:docMk/>
            <pc:sldMk cId="0" sldId="280"/>
            <ac:spMk id="72" creationId="{0C8FEC0D-D3C3-46C3-8520-AC70842CFBEC}"/>
          </ac:spMkLst>
        </pc:spChg>
        <pc:spChg chg="mod">
          <ac:chgData name="Shayan Taheri" userId="db77177fc251fe83" providerId="LiveId" clId="{8F30BB82-168F-4AFA-851D-83CD25963C33}" dt="2022-11-15T19:26:32.346" v="2542"/>
          <ac:spMkLst>
            <pc:docMk/>
            <pc:sldMk cId="0" sldId="280"/>
            <ac:spMk id="73" creationId="{1FA54654-0ABD-43A2-AFC8-434FACC3708A}"/>
          </ac:spMkLst>
        </pc:spChg>
        <pc:spChg chg="mod">
          <ac:chgData name="Shayan Taheri" userId="db77177fc251fe83" providerId="LiveId" clId="{8F30BB82-168F-4AFA-851D-83CD25963C33}" dt="2022-11-15T19:26:32.346" v="2542"/>
          <ac:spMkLst>
            <pc:docMk/>
            <pc:sldMk cId="0" sldId="280"/>
            <ac:spMk id="74" creationId="{BCDE97CA-B9E5-492B-AA88-361E944A5F7D}"/>
          </ac:spMkLst>
        </pc:spChg>
        <pc:spChg chg="mod">
          <ac:chgData name="Shayan Taheri" userId="db77177fc251fe83" providerId="LiveId" clId="{8F30BB82-168F-4AFA-851D-83CD25963C33}" dt="2022-11-15T19:26:32.346" v="2542"/>
          <ac:spMkLst>
            <pc:docMk/>
            <pc:sldMk cId="0" sldId="280"/>
            <ac:spMk id="75" creationId="{02AE0209-672E-4899-BA7C-01A12ED27322}"/>
          </ac:spMkLst>
        </pc:spChg>
        <pc:spChg chg="mod">
          <ac:chgData name="Shayan Taheri" userId="db77177fc251fe83" providerId="LiveId" clId="{8F30BB82-168F-4AFA-851D-83CD25963C33}" dt="2022-11-15T19:26:32.346" v="2542"/>
          <ac:spMkLst>
            <pc:docMk/>
            <pc:sldMk cId="0" sldId="280"/>
            <ac:spMk id="76" creationId="{155E7BEA-DEEA-412A-9937-8C70CEBD9B69}"/>
          </ac:spMkLst>
        </pc:spChg>
        <pc:spChg chg="add mod">
          <ac:chgData name="Shayan Taheri" userId="db77177fc251fe83" providerId="LiveId" clId="{8F30BB82-168F-4AFA-851D-83CD25963C33}" dt="2022-11-15T19:48:21.215" v="3027" actId="1036"/>
          <ac:spMkLst>
            <pc:docMk/>
            <pc:sldMk cId="0" sldId="280"/>
            <ac:spMk id="77" creationId="{206E3797-0E86-4128-899C-E2D5E1590A11}"/>
          </ac:spMkLst>
        </pc:spChg>
        <pc:spChg chg="add mod">
          <ac:chgData name="Shayan Taheri" userId="db77177fc251fe83" providerId="LiveId" clId="{8F30BB82-168F-4AFA-851D-83CD25963C33}" dt="2022-11-15T19:48:27.009" v="3029" actId="1035"/>
          <ac:spMkLst>
            <pc:docMk/>
            <pc:sldMk cId="0" sldId="280"/>
            <ac:spMk id="78" creationId="{C9A51269-3EF9-42ED-9523-755CB7386D51}"/>
          </ac:spMkLst>
        </pc:spChg>
        <pc:spChg chg="mod">
          <ac:chgData name="Shayan Taheri" userId="db77177fc251fe83" providerId="LiveId" clId="{8F30BB82-168F-4AFA-851D-83CD25963C33}" dt="2022-11-15T19:25:35.240" v="2499" actId="14100"/>
          <ac:spMkLst>
            <pc:docMk/>
            <pc:sldMk cId="0" sldId="280"/>
            <ac:spMk id="37891" creationId="{4AB6E506-F0C2-4222-85E1-98BE18CF51DD}"/>
          </ac:spMkLst>
        </pc:spChg>
        <pc:grpChg chg="add del mod">
          <ac:chgData name="Shayan Taheri" userId="db77177fc251fe83" providerId="LiveId" clId="{8F30BB82-168F-4AFA-851D-83CD25963C33}" dt="2022-11-15T19:25:12.306" v="2494" actId="478"/>
          <ac:grpSpMkLst>
            <pc:docMk/>
            <pc:sldMk cId="0" sldId="280"/>
            <ac:grpSpMk id="4" creationId="{92060C2D-9EAE-42AD-BA54-3779908F73CA}"/>
          </ac:grpSpMkLst>
        </pc:grpChg>
        <pc:grpChg chg="add mod">
          <ac:chgData name="Shayan Taheri" userId="db77177fc251fe83" providerId="LiveId" clId="{8F30BB82-168F-4AFA-851D-83CD25963C33}" dt="2022-11-15T19:31:13.530" v="2690" actId="1036"/>
          <ac:grpSpMkLst>
            <pc:docMk/>
            <pc:sldMk cId="0" sldId="280"/>
            <ac:grpSpMk id="29" creationId="{4B2FA863-0158-4EF8-8CC1-8BBCC9E1B5CA}"/>
          </ac:grpSpMkLst>
        </pc:grpChg>
        <pc:grpChg chg="add mod">
          <ac:chgData name="Shayan Taheri" userId="db77177fc251fe83" providerId="LiveId" clId="{8F30BB82-168F-4AFA-851D-83CD25963C33}" dt="2022-11-15T19:27:05.160" v="2569" actId="1035"/>
          <ac:grpSpMkLst>
            <pc:docMk/>
            <pc:sldMk cId="0" sldId="280"/>
            <ac:grpSpMk id="53" creationId="{47EEC7D7-C4FE-4E9C-AFFB-16EC03A8C6B8}"/>
          </ac:grpSpMkLst>
        </pc:grpChg>
      </pc:sldChg>
      <pc:sldChg chg="addSp delSp modSp del mod">
        <pc:chgData name="Shayan Taheri" userId="db77177fc251fe83" providerId="LiveId" clId="{8F30BB82-168F-4AFA-851D-83CD25963C33}" dt="2022-11-15T19:31:45.082" v="2691" actId="47"/>
        <pc:sldMkLst>
          <pc:docMk/>
          <pc:sldMk cId="0" sldId="281"/>
        </pc:sldMkLst>
        <pc:spChg chg="del mod">
          <ac:chgData name="Shayan Taheri" userId="db77177fc251fe83" providerId="LiveId" clId="{8F30BB82-168F-4AFA-851D-83CD25963C33}" dt="2022-11-15T04:26:23.787" v="107" actId="478"/>
          <ac:spMkLst>
            <pc:docMk/>
            <pc:sldMk cId="0" sldId="281"/>
            <ac:spMk id="6" creationId="{0D3DCB95-6D65-4343-BB3F-EA90737AE6FD}"/>
          </ac:spMkLst>
        </pc:spChg>
        <pc:spChg chg="del mod">
          <ac:chgData name="Shayan Taheri" userId="db77177fc251fe83" providerId="LiveId" clId="{8F30BB82-168F-4AFA-851D-83CD25963C33}" dt="2022-11-15T04:26:25.828" v="109" actId="478"/>
          <ac:spMkLst>
            <pc:docMk/>
            <pc:sldMk cId="0" sldId="281"/>
            <ac:spMk id="7" creationId="{B153810F-8027-4FF4-A73F-6C665C9855F1}"/>
          </ac:spMkLst>
        </pc:spChg>
        <pc:spChg chg="add mod">
          <ac:chgData name="Shayan Taheri" userId="db77177fc251fe83" providerId="LiveId" clId="{8F30BB82-168F-4AFA-851D-83CD25963C33}" dt="2022-11-15T04:26:27.896" v="110"/>
          <ac:spMkLst>
            <pc:docMk/>
            <pc:sldMk cId="0" sldId="281"/>
            <ac:spMk id="84" creationId="{DDB9D02D-3107-4410-9555-DE04744B3C8E}"/>
          </ac:spMkLst>
        </pc:spChg>
        <pc:spChg chg="mod">
          <ac:chgData name="Shayan Taheri" userId="db77177fc251fe83" providerId="LiveId" clId="{8F30BB82-168F-4AFA-851D-83CD25963C33}" dt="2022-11-15T19:28:41.965" v="2623" actId="14100"/>
          <ac:spMkLst>
            <pc:docMk/>
            <pc:sldMk cId="0" sldId="281"/>
            <ac:spMk id="86" creationId="{C178DF9B-199A-4170-9F82-9CA44595CE3C}"/>
          </ac:spMkLst>
        </pc:spChg>
        <pc:spChg chg="mod">
          <ac:chgData name="Shayan Taheri" userId="db77177fc251fe83" providerId="LiveId" clId="{8F30BB82-168F-4AFA-851D-83CD25963C33}" dt="2022-11-15T09:57:33.676" v="1109" actId="1038"/>
          <ac:spMkLst>
            <pc:docMk/>
            <pc:sldMk cId="0" sldId="281"/>
            <ac:spMk id="38915" creationId="{8EE10CEF-739F-4192-8D56-A53CF278A1A0}"/>
          </ac:spMkLst>
        </pc:spChg>
        <pc:grpChg chg="mod">
          <ac:chgData name="Shayan Taheri" userId="db77177fc251fe83" providerId="LiveId" clId="{8F30BB82-168F-4AFA-851D-83CD25963C33}" dt="2022-11-15T09:55:34.165" v="1067" actId="1076"/>
          <ac:grpSpMkLst>
            <pc:docMk/>
            <pc:sldMk cId="0" sldId="281"/>
            <ac:grpSpMk id="38917" creationId="{C1D72DEC-F6E2-4D96-B450-C7F032B69032}"/>
          </ac:grpSpMkLst>
        </pc:grpChg>
        <pc:grpChg chg="mod">
          <ac:chgData name="Shayan Taheri" userId="db77177fc251fe83" providerId="LiveId" clId="{8F30BB82-168F-4AFA-851D-83CD25963C33}" dt="2022-11-15T09:56:11.518" v="1084" actId="1076"/>
          <ac:grpSpMkLst>
            <pc:docMk/>
            <pc:sldMk cId="0" sldId="281"/>
            <ac:grpSpMk id="38918" creationId="{2978B5B4-ACFC-4D94-A885-ADDCE9551FD4}"/>
          </ac:grpSpMkLst>
        </pc:grpChg>
        <pc:grpChg chg="mod">
          <ac:chgData name="Shayan Taheri" userId="db77177fc251fe83" providerId="LiveId" clId="{8F30BB82-168F-4AFA-851D-83CD25963C33}" dt="2022-11-15T09:56:01.283" v="1083" actId="1038"/>
          <ac:grpSpMkLst>
            <pc:docMk/>
            <pc:sldMk cId="0" sldId="281"/>
            <ac:grpSpMk id="38919" creationId="{0B5A1918-6A69-4D0A-8E78-C9DCCF8C4FC0}"/>
          </ac:grpSpMkLst>
        </pc:grpChg>
      </pc:sldChg>
      <pc:sldChg chg="addSp delSp modSp mod">
        <pc:chgData name="Shayan Taheri" userId="db77177fc251fe83" providerId="LiveId" clId="{8F30BB82-168F-4AFA-851D-83CD25963C33}" dt="2022-11-15T19:51:28.440" v="3077" actId="1038"/>
        <pc:sldMkLst>
          <pc:docMk/>
          <pc:sldMk cId="0" sldId="283"/>
        </pc:sldMkLst>
        <pc:spChg chg="add mod">
          <ac:chgData name="Shayan Taheri" userId="db77177fc251fe83" providerId="LiveId" clId="{8F30BB82-168F-4AFA-851D-83CD25963C33}" dt="2022-11-15T04:31:04.675" v="194"/>
          <ac:spMkLst>
            <pc:docMk/>
            <pc:sldMk cId="0" sldId="283"/>
            <ac:spMk id="4" creationId="{97E6CFEF-3ED6-4C9C-8C21-6305AF075E20}"/>
          </ac:spMkLst>
        </pc:spChg>
        <pc:spChg chg="mod">
          <ac:chgData name="Shayan Taheri" userId="db77177fc251fe83" providerId="LiveId" clId="{8F30BB82-168F-4AFA-851D-83CD25963C33}" dt="2022-11-15T19:36:41.075" v="2808"/>
          <ac:spMkLst>
            <pc:docMk/>
            <pc:sldMk cId="0" sldId="283"/>
            <ac:spMk id="6" creationId="{9C116105-58CC-4C33-97A6-75558E0B2E4F}"/>
          </ac:spMkLst>
        </pc:spChg>
        <pc:spChg chg="del mod">
          <ac:chgData name="Shayan Taheri" userId="db77177fc251fe83" providerId="LiveId" clId="{8F30BB82-168F-4AFA-851D-83CD25963C33}" dt="2022-11-15T04:30:52.425" v="192" actId="478"/>
          <ac:spMkLst>
            <pc:docMk/>
            <pc:sldMk cId="0" sldId="283"/>
            <ac:spMk id="7" creationId="{9C2DA19C-90E5-4E11-A2BC-99A2465AC52F}"/>
          </ac:spMkLst>
        </pc:spChg>
        <pc:spChg chg="mod">
          <ac:chgData name="Shayan Taheri" userId="db77177fc251fe83" providerId="LiveId" clId="{8F30BB82-168F-4AFA-851D-83CD25963C33}" dt="2022-11-15T19:36:41.075" v="2808"/>
          <ac:spMkLst>
            <pc:docMk/>
            <pc:sldMk cId="0" sldId="283"/>
            <ac:spMk id="7" creationId="{C09D5232-A5B1-4D6A-A2E7-F7A7C55413AA}"/>
          </ac:spMkLst>
        </pc:spChg>
        <pc:spChg chg="mod">
          <ac:chgData name="Shayan Taheri" userId="db77177fc251fe83" providerId="LiveId" clId="{8F30BB82-168F-4AFA-851D-83CD25963C33}" dt="2022-11-15T19:36:41.075" v="2808"/>
          <ac:spMkLst>
            <pc:docMk/>
            <pc:sldMk cId="0" sldId="283"/>
            <ac:spMk id="8" creationId="{F398F094-7AC5-4D6A-85FF-1D8F1F390E8B}"/>
          </ac:spMkLst>
        </pc:spChg>
        <pc:spChg chg="mod">
          <ac:chgData name="Shayan Taheri" userId="db77177fc251fe83" providerId="LiveId" clId="{8F30BB82-168F-4AFA-851D-83CD25963C33}" dt="2022-11-15T19:36:41.075" v="2808"/>
          <ac:spMkLst>
            <pc:docMk/>
            <pc:sldMk cId="0" sldId="283"/>
            <ac:spMk id="9" creationId="{2660F78B-C22A-482A-BD4C-678293ADF4CA}"/>
          </ac:spMkLst>
        </pc:spChg>
        <pc:spChg chg="mod">
          <ac:chgData name="Shayan Taheri" userId="db77177fc251fe83" providerId="LiveId" clId="{8F30BB82-168F-4AFA-851D-83CD25963C33}" dt="2022-11-15T19:36:41.075" v="2808"/>
          <ac:spMkLst>
            <pc:docMk/>
            <pc:sldMk cId="0" sldId="283"/>
            <ac:spMk id="10" creationId="{F41C37CE-2014-499D-8CAE-B837AF140C92}"/>
          </ac:spMkLst>
        </pc:spChg>
        <pc:spChg chg="mod">
          <ac:chgData name="Shayan Taheri" userId="db77177fc251fe83" providerId="LiveId" clId="{8F30BB82-168F-4AFA-851D-83CD25963C33}" dt="2022-11-15T19:36:41.075" v="2808"/>
          <ac:spMkLst>
            <pc:docMk/>
            <pc:sldMk cId="0" sldId="283"/>
            <ac:spMk id="11" creationId="{C4DA5146-B889-41C7-927F-D29C63C04965}"/>
          </ac:spMkLst>
        </pc:spChg>
        <pc:spChg chg="mod">
          <ac:chgData name="Shayan Taheri" userId="db77177fc251fe83" providerId="LiveId" clId="{8F30BB82-168F-4AFA-851D-83CD25963C33}" dt="2022-11-15T19:36:41.075" v="2808"/>
          <ac:spMkLst>
            <pc:docMk/>
            <pc:sldMk cId="0" sldId="283"/>
            <ac:spMk id="12" creationId="{5E980399-1B7E-4CC0-9B34-8909EC04A46E}"/>
          </ac:spMkLst>
        </pc:spChg>
        <pc:spChg chg="mod">
          <ac:chgData name="Shayan Taheri" userId="db77177fc251fe83" providerId="LiveId" clId="{8F30BB82-168F-4AFA-851D-83CD25963C33}" dt="2022-11-15T19:36:41.075" v="2808"/>
          <ac:spMkLst>
            <pc:docMk/>
            <pc:sldMk cId="0" sldId="283"/>
            <ac:spMk id="13" creationId="{660BCF22-35CB-4DB1-84D4-1D7669ED3031}"/>
          </ac:spMkLst>
        </pc:spChg>
        <pc:spChg chg="mod">
          <ac:chgData name="Shayan Taheri" userId="db77177fc251fe83" providerId="LiveId" clId="{8F30BB82-168F-4AFA-851D-83CD25963C33}" dt="2022-11-15T19:36:41.075" v="2808"/>
          <ac:spMkLst>
            <pc:docMk/>
            <pc:sldMk cId="0" sldId="283"/>
            <ac:spMk id="14" creationId="{F9D51DB3-1D27-4096-8C8D-7D96C2C0A1A4}"/>
          </ac:spMkLst>
        </pc:spChg>
        <pc:spChg chg="mod">
          <ac:chgData name="Shayan Taheri" userId="db77177fc251fe83" providerId="LiveId" clId="{8F30BB82-168F-4AFA-851D-83CD25963C33}" dt="2022-11-15T19:36:41.075" v="2808"/>
          <ac:spMkLst>
            <pc:docMk/>
            <pc:sldMk cId="0" sldId="283"/>
            <ac:spMk id="15" creationId="{BFEA49BE-05D8-424A-B78A-234838D91824}"/>
          </ac:spMkLst>
        </pc:spChg>
        <pc:spChg chg="mod">
          <ac:chgData name="Shayan Taheri" userId="db77177fc251fe83" providerId="LiveId" clId="{8F30BB82-168F-4AFA-851D-83CD25963C33}" dt="2022-11-15T19:36:41.075" v="2808"/>
          <ac:spMkLst>
            <pc:docMk/>
            <pc:sldMk cId="0" sldId="283"/>
            <ac:spMk id="16" creationId="{B0CC6642-81D8-4B5B-AECF-6C0575D2DF89}"/>
          </ac:spMkLst>
        </pc:spChg>
        <pc:spChg chg="mod">
          <ac:chgData name="Shayan Taheri" userId="db77177fc251fe83" providerId="LiveId" clId="{8F30BB82-168F-4AFA-851D-83CD25963C33}" dt="2022-11-15T19:36:41.075" v="2808"/>
          <ac:spMkLst>
            <pc:docMk/>
            <pc:sldMk cId="0" sldId="283"/>
            <ac:spMk id="17" creationId="{4FD66703-5841-4128-A92E-AD8EF381CEF9}"/>
          </ac:spMkLst>
        </pc:spChg>
        <pc:spChg chg="mod">
          <ac:chgData name="Shayan Taheri" userId="db77177fc251fe83" providerId="LiveId" clId="{8F30BB82-168F-4AFA-851D-83CD25963C33}" dt="2022-11-15T19:36:41.075" v="2808"/>
          <ac:spMkLst>
            <pc:docMk/>
            <pc:sldMk cId="0" sldId="283"/>
            <ac:spMk id="18" creationId="{DD418957-8452-4288-8320-0E2D43B66BBB}"/>
          </ac:spMkLst>
        </pc:spChg>
        <pc:spChg chg="mod">
          <ac:chgData name="Shayan Taheri" userId="db77177fc251fe83" providerId="LiveId" clId="{8F30BB82-168F-4AFA-851D-83CD25963C33}" dt="2022-11-15T19:36:41.075" v="2808"/>
          <ac:spMkLst>
            <pc:docMk/>
            <pc:sldMk cId="0" sldId="283"/>
            <ac:spMk id="19" creationId="{3245A1E1-17D8-4D4A-88DE-13D73F751211}"/>
          </ac:spMkLst>
        </pc:spChg>
        <pc:spChg chg="mod">
          <ac:chgData name="Shayan Taheri" userId="db77177fc251fe83" providerId="LiveId" clId="{8F30BB82-168F-4AFA-851D-83CD25963C33}" dt="2022-11-15T19:36:41.075" v="2808"/>
          <ac:spMkLst>
            <pc:docMk/>
            <pc:sldMk cId="0" sldId="283"/>
            <ac:spMk id="20" creationId="{8ADA2094-2C1D-4638-9616-7FBFB10697D6}"/>
          </ac:spMkLst>
        </pc:spChg>
        <pc:spChg chg="mod">
          <ac:chgData name="Shayan Taheri" userId="db77177fc251fe83" providerId="LiveId" clId="{8F30BB82-168F-4AFA-851D-83CD25963C33}" dt="2022-11-15T19:36:41.075" v="2808"/>
          <ac:spMkLst>
            <pc:docMk/>
            <pc:sldMk cId="0" sldId="283"/>
            <ac:spMk id="21" creationId="{76D75FF5-74A0-4FF5-8E8B-2CC112D36E46}"/>
          </ac:spMkLst>
        </pc:spChg>
        <pc:spChg chg="mod">
          <ac:chgData name="Shayan Taheri" userId="db77177fc251fe83" providerId="LiveId" clId="{8F30BB82-168F-4AFA-851D-83CD25963C33}" dt="2022-11-15T19:36:41.075" v="2808"/>
          <ac:spMkLst>
            <pc:docMk/>
            <pc:sldMk cId="0" sldId="283"/>
            <ac:spMk id="22" creationId="{3693C7A7-47C7-4971-A8EB-480DD5D34C93}"/>
          </ac:spMkLst>
        </pc:spChg>
        <pc:spChg chg="mod">
          <ac:chgData name="Shayan Taheri" userId="db77177fc251fe83" providerId="LiveId" clId="{8F30BB82-168F-4AFA-851D-83CD25963C33}" dt="2022-11-15T19:36:41.075" v="2808"/>
          <ac:spMkLst>
            <pc:docMk/>
            <pc:sldMk cId="0" sldId="283"/>
            <ac:spMk id="23" creationId="{D83F6F90-DD28-41B5-8513-44C67A7408C5}"/>
          </ac:spMkLst>
        </pc:spChg>
        <pc:spChg chg="mod">
          <ac:chgData name="Shayan Taheri" userId="db77177fc251fe83" providerId="LiveId" clId="{8F30BB82-168F-4AFA-851D-83CD25963C33}" dt="2022-11-15T19:36:41.075" v="2808"/>
          <ac:spMkLst>
            <pc:docMk/>
            <pc:sldMk cId="0" sldId="283"/>
            <ac:spMk id="24" creationId="{70B6C23C-9BEB-4DA0-BA0B-FD5090B73A22}"/>
          </ac:spMkLst>
        </pc:spChg>
        <pc:spChg chg="mod">
          <ac:chgData name="Shayan Taheri" userId="db77177fc251fe83" providerId="LiveId" clId="{8F30BB82-168F-4AFA-851D-83CD25963C33}" dt="2022-11-15T19:36:41.075" v="2808"/>
          <ac:spMkLst>
            <pc:docMk/>
            <pc:sldMk cId="0" sldId="283"/>
            <ac:spMk id="25" creationId="{C9D60FD1-3FFD-48C1-A833-2BA76B9696F7}"/>
          </ac:spMkLst>
        </pc:spChg>
        <pc:spChg chg="mod">
          <ac:chgData name="Shayan Taheri" userId="db77177fc251fe83" providerId="LiveId" clId="{8F30BB82-168F-4AFA-851D-83CD25963C33}" dt="2022-11-15T19:36:41.075" v="2808"/>
          <ac:spMkLst>
            <pc:docMk/>
            <pc:sldMk cId="0" sldId="283"/>
            <ac:spMk id="26" creationId="{FAF37C94-9299-4BDA-96AB-316C50EA8063}"/>
          </ac:spMkLst>
        </pc:spChg>
        <pc:spChg chg="mod">
          <ac:chgData name="Shayan Taheri" userId="db77177fc251fe83" providerId="LiveId" clId="{8F30BB82-168F-4AFA-851D-83CD25963C33}" dt="2022-11-15T19:36:41.075" v="2808"/>
          <ac:spMkLst>
            <pc:docMk/>
            <pc:sldMk cId="0" sldId="283"/>
            <ac:spMk id="27" creationId="{E41A6EB5-9B26-4BC1-87BB-6057BA0F26E2}"/>
          </ac:spMkLst>
        </pc:spChg>
        <pc:spChg chg="mod">
          <ac:chgData name="Shayan Taheri" userId="db77177fc251fe83" providerId="LiveId" clId="{8F30BB82-168F-4AFA-851D-83CD25963C33}" dt="2022-11-15T19:36:41.075" v="2808"/>
          <ac:spMkLst>
            <pc:docMk/>
            <pc:sldMk cId="0" sldId="283"/>
            <ac:spMk id="28" creationId="{0287C467-0EF3-4F33-AB2E-B97A311E6009}"/>
          </ac:spMkLst>
        </pc:spChg>
        <pc:spChg chg="mod">
          <ac:chgData name="Shayan Taheri" userId="db77177fc251fe83" providerId="LiveId" clId="{8F30BB82-168F-4AFA-851D-83CD25963C33}" dt="2022-11-15T19:37:28.429" v="2811"/>
          <ac:spMkLst>
            <pc:docMk/>
            <pc:sldMk cId="0" sldId="283"/>
            <ac:spMk id="30" creationId="{473E7FCA-9928-49A5-99B1-E4FF1A5A80B8}"/>
          </ac:spMkLst>
        </pc:spChg>
        <pc:spChg chg="mod">
          <ac:chgData name="Shayan Taheri" userId="db77177fc251fe83" providerId="LiveId" clId="{8F30BB82-168F-4AFA-851D-83CD25963C33}" dt="2022-11-15T19:37:28.429" v="2811"/>
          <ac:spMkLst>
            <pc:docMk/>
            <pc:sldMk cId="0" sldId="283"/>
            <ac:spMk id="31" creationId="{9E6C701B-538D-46FE-8A11-ABD630E62527}"/>
          </ac:spMkLst>
        </pc:spChg>
        <pc:spChg chg="mod">
          <ac:chgData name="Shayan Taheri" userId="db77177fc251fe83" providerId="LiveId" clId="{8F30BB82-168F-4AFA-851D-83CD25963C33}" dt="2022-11-15T19:37:28.429" v="2811"/>
          <ac:spMkLst>
            <pc:docMk/>
            <pc:sldMk cId="0" sldId="283"/>
            <ac:spMk id="32" creationId="{EB7D2E2D-BA6C-4B76-A18C-E7F90A67BB31}"/>
          </ac:spMkLst>
        </pc:spChg>
        <pc:spChg chg="mod">
          <ac:chgData name="Shayan Taheri" userId="db77177fc251fe83" providerId="LiveId" clId="{8F30BB82-168F-4AFA-851D-83CD25963C33}" dt="2022-11-15T19:37:28.429" v="2811"/>
          <ac:spMkLst>
            <pc:docMk/>
            <pc:sldMk cId="0" sldId="283"/>
            <ac:spMk id="33" creationId="{E7959093-8B15-460D-BAEA-CE811025B33C}"/>
          </ac:spMkLst>
        </pc:spChg>
        <pc:spChg chg="mod">
          <ac:chgData name="Shayan Taheri" userId="db77177fc251fe83" providerId="LiveId" clId="{8F30BB82-168F-4AFA-851D-83CD25963C33}" dt="2022-11-15T19:37:28.429" v="2811"/>
          <ac:spMkLst>
            <pc:docMk/>
            <pc:sldMk cId="0" sldId="283"/>
            <ac:spMk id="34" creationId="{48C1AF64-BB51-4861-8B96-119B3FEDF738}"/>
          </ac:spMkLst>
        </pc:spChg>
        <pc:spChg chg="mod">
          <ac:chgData name="Shayan Taheri" userId="db77177fc251fe83" providerId="LiveId" clId="{8F30BB82-168F-4AFA-851D-83CD25963C33}" dt="2022-11-15T19:37:28.429" v="2811"/>
          <ac:spMkLst>
            <pc:docMk/>
            <pc:sldMk cId="0" sldId="283"/>
            <ac:spMk id="35" creationId="{921D391D-A03C-493D-BA95-C6CAEF04F2AD}"/>
          </ac:spMkLst>
        </pc:spChg>
        <pc:spChg chg="mod">
          <ac:chgData name="Shayan Taheri" userId="db77177fc251fe83" providerId="LiveId" clId="{8F30BB82-168F-4AFA-851D-83CD25963C33}" dt="2022-11-15T19:37:28.429" v="2811"/>
          <ac:spMkLst>
            <pc:docMk/>
            <pc:sldMk cId="0" sldId="283"/>
            <ac:spMk id="36" creationId="{859FACA1-DA6B-4A6A-8DC5-319CE2B92787}"/>
          </ac:spMkLst>
        </pc:spChg>
        <pc:spChg chg="mod">
          <ac:chgData name="Shayan Taheri" userId="db77177fc251fe83" providerId="LiveId" clId="{8F30BB82-168F-4AFA-851D-83CD25963C33}" dt="2022-11-15T19:37:28.429" v="2811"/>
          <ac:spMkLst>
            <pc:docMk/>
            <pc:sldMk cId="0" sldId="283"/>
            <ac:spMk id="37" creationId="{DF00B341-2A40-46C3-B446-DA47C5FC6BC8}"/>
          </ac:spMkLst>
        </pc:spChg>
        <pc:spChg chg="mod">
          <ac:chgData name="Shayan Taheri" userId="db77177fc251fe83" providerId="LiveId" clId="{8F30BB82-168F-4AFA-851D-83CD25963C33}" dt="2022-11-15T19:37:28.429" v="2811"/>
          <ac:spMkLst>
            <pc:docMk/>
            <pc:sldMk cId="0" sldId="283"/>
            <ac:spMk id="38" creationId="{4BEDA6BA-9089-4035-9A5E-462B00F1BECC}"/>
          </ac:spMkLst>
        </pc:spChg>
        <pc:spChg chg="mod">
          <ac:chgData name="Shayan Taheri" userId="db77177fc251fe83" providerId="LiveId" clId="{8F30BB82-168F-4AFA-851D-83CD25963C33}" dt="2022-11-15T19:37:28.429" v="2811"/>
          <ac:spMkLst>
            <pc:docMk/>
            <pc:sldMk cId="0" sldId="283"/>
            <ac:spMk id="39" creationId="{1DADE5F2-671B-44A1-AA88-FCCEC19D2E8D}"/>
          </ac:spMkLst>
        </pc:spChg>
        <pc:spChg chg="mod">
          <ac:chgData name="Shayan Taheri" userId="db77177fc251fe83" providerId="LiveId" clId="{8F30BB82-168F-4AFA-851D-83CD25963C33}" dt="2022-11-15T19:37:28.429" v="2811"/>
          <ac:spMkLst>
            <pc:docMk/>
            <pc:sldMk cId="0" sldId="283"/>
            <ac:spMk id="40" creationId="{FC35A378-B308-457E-8BB2-FC170AF398F9}"/>
          </ac:spMkLst>
        </pc:spChg>
        <pc:spChg chg="mod">
          <ac:chgData name="Shayan Taheri" userId="db77177fc251fe83" providerId="LiveId" clId="{8F30BB82-168F-4AFA-851D-83CD25963C33}" dt="2022-11-15T19:37:28.429" v="2811"/>
          <ac:spMkLst>
            <pc:docMk/>
            <pc:sldMk cId="0" sldId="283"/>
            <ac:spMk id="41" creationId="{2096EEB8-1D30-4D36-B546-2E7C14EDE234}"/>
          </ac:spMkLst>
        </pc:spChg>
        <pc:spChg chg="mod">
          <ac:chgData name="Shayan Taheri" userId="db77177fc251fe83" providerId="LiveId" clId="{8F30BB82-168F-4AFA-851D-83CD25963C33}" dt="2022-11-15T19:37:28.429" v="2811"/>
          <ac:spMkLst>
            <pc:docMk/>
            <pc:sldMk cId="0" sldId="283"/>
            <ac:spMk id="42" creationId="{9A1A572C-381A-416C-A9BD-790FB06BCE5F}"/>
          </ac:spMkLst>
        </pc:spChg>
        <pc:spChg chg="mod">
          <ac:chgData name="Shayan Taheri" userId="db77177fc251fe83" providerId="LiveId" clId="{8F30BB82-168F-4AFA-851D-83CD25963C33}" dt="2022-11-15T19:37:28.429" v="2811"/>
          <ac:spMkLst>
            <pc:docMk/>
            <pc:sldMk cId="0" sldId="283"/>
            <ac:spMk id="43" creationId="{FAD2318E-DAAA-48DB-91F9-3E45B82BB78B}"/>
          </ac:spMkLst>
        </pc:spChg>
        <pc:spChg chg="mod">
          <ac:chgData name="Shayan Taheri" userId="db77177fc251fe83" providerId="LiveId" clId="{8F30BB82-168F-4AFA-851D-83CD25963C33}" dt="2022-11-15T19:37:28.429" v="2811"/>
          <ac:spMkLst>
            <pc:docMk/>
            <pc:sldMk cId="0" sldId="283"/>
            <ac:spMk id="44" creationId="{58F10C9C-DE33-495D-90CB-0A84035FCD61}"/>
          </ac:spMkLst>
        </pc:spChg>
        <pc:spChg chg="mod">
          <ac:chgData name="Shayan Taheri" userId="db77177fc251fe83" providerId="LiveId" clId="{8F30BB82-168F-4AFA-851D-83CD25963C33}" dt="2022-11-15T19:37:28.429" v="2811"/>
          <ac:spMkLst>
            <pc:docMk/>
            <pc:sldMk cId="0" sldId="283"/>
            <ac:spMk id="45" creationId="{6FCCDF64-37E6-48B3-ABF7-40334865586A}"/>
          </ac:spMkLst>
        </pc:spChg>
        <pc:spChg chg="mod">
          <ac:chgData name="Shayan Taheri" userId="db77177fc251fe83" providerId="LiveId" clId="{8F30BB82-168F-4AFA-851D-83CD25963C33}" dt="2022-11-15T19:37:28.429" v="2811"/>
          <ac:spMkLst>
            <pc:docMk/>
            <pc:sldMk cId="0" sldId="283"/>
            <ac:spMk id="46" creationId="{4386EF1A-6366-411F-9A45-BD472A804527}"/>
          </ac:spMkLst>
        </pc:spChg>
        <pc:spChg chg="mod">
          <ac:chgData name="Shayan Taheri" userId="db77177fc251fe83" providerId="LiveId" clId="{8F30BB82-168F-4AFA-851D-83CD25963C33}" dt="2022-11-15T19:37:28.429" v="2811"/>
          <ac:spMkLst>
            <pc:docMk/>
            <pc:sldMk cId="0" sldId="283"/>
            <ac:spMk id="47" creationId="{C246CAC0-C3D3-473E-AA3E-745AF9CF21EF}"/>
          </ac:spMkLst>
        </pc:spChg>
        <pc:spChg chg="mod">
          <ac:chgData name="Shayan Taheri" userId="db77177fc251fe83" providerId="LiveId" clId="{8F30BB82-168F-4AFA-851D-83CD25963C33}" dt="2022-11-15T19:37:28.429" v="2811"/>
          <ac:spMkLst>
            <pc:docMk/>
            <pc:sldMk cId="0" sldId="283"/>
            <ac:spMk id="48" creationId="{8AC0E547-A203-4264-905D-FF8CCD763819}"/>
          </ac:spMkLst>
        </pc:spChg>
        <pc:spChg chg="mod">
          <ac:chgData name="Shayan Taheri" userId="db77177fc251fe83" providerId="LiveId" clId="{8F30BB82-168F-4AFA-851D-83CD25963C33}" dt="2022-11-15T19:37:28.429" v="2811"/>
          <ac:spMkLst>
            <pc:docMk/>
            <pc:sldMk cId="0" sldId="283"/>
            <ac:spMk id="49" creationId="{59E8DDCA-3849-4430-A689-FCF2D4805E3B}"/>
          </ac:spMkLst>
        </pc:spChg>
        <pc:spChg chg="mod">
          <ac:chgData name="Shayan Taheri" userId="db77177fc251fe83" providerId="LiveId" clId="{8F30BB82-168F-4AFA-851D-83CD25963C33}" dt="2022-11-15T19:37:39.281" v="2813"/>
          <ac:spMkLst>
            <pc:docMk/>
            <pc:sldMk cId="0" sldId="283"/>
            <ac:spMk id="51" creationId="{BAC24E5D-4628-4544-A04C-F252A952F5BC}"/>
          </ac:spMkLst>
        </pc:spChg>
        <pc:spChg chg="mod">
          <ac:chgData name="Shayan Taheri" userId="db77177fc251fe83" providerId="LiveId" clId="{8F30BB82-168F-4AFA-851D-83CD25963C33}" dt="2022-11-15T19:37:39.281" v="2813"/>
          <ac:spMkLst>
            <pc:docMk/>
            <pc:sldMk cId="0" sldId="283"/>
            <ac:spMk id="52" creationId="{896E3AF6-5ED0-46C1-BEFA-26C1E1CC277B}"/>
          </ac:spMkLst>
        </pc:spChg>
        <pc:spChg chg="mod">
          <ac:chgData name="Shayan Taheri" userId="db77177fc251fe83" providerId="LiveId" clId="{8F30BB82-168F-4AFA-851D-83CD25963C33}" dt="2022-11-15T19:37:39.281" v="2813"/>
          <ac:spMkLst>
            <pc:docMk/>
            <pc:sldMk cId="0" sldId="283"/>
            <ac:spMk id="53" creationId="{D641C0AC-B07A-4211-9E75-53BB66FED58E}"/>
          </ac:spMkLst>
        </pc:spChg>
        <pc:spChg chg="mod">
          <ac:chgData name="Shayan Taheri" userId="db77177fc251fe83" providerId="LiveId" clId="{8F30BB82-168F-4AFA-851D-83CD25963C33}" dt="2022-11-15T19:37:39.281" v="2813"/>
          <ac:spMkLst>
            <pc:docMk/>
            <pc:sldMk cId="0" sldId="283"/>
            <ac:spMk id="54" creationId="{F5E0E51C-EB95-4E70-B963-BE286DAF84B4}"/>
          </ac:spMkLst>
        </pc:spChg>
        <pc:spChg chg="mod">
          <ac:chgData name="Shayan Taheri" userId="db77177fc251fe83" providerId="LiveId" clId="{8F30BB82-168F-4AFA-851D-83CD25963C33}" dt="2022-11-15T19:37:39.281" v="2813"/>
          <ac:spMkLst>
            <pc:docMk/>
            <pc:sldMk cId="0" sldId="283"/>
            <ac:spMk id="55" creationId="{D1E3C93C-7455-42B9-9D85-F7F0803EF6A6}"/>
          </ac:spMkLst>
        </pc:spChg>
        <pc:spChg chg="mod">
          <ac:chgData name="Shayan Taheri" userId="db77177fc251fe83" providerId="LiveId" clId="{8F30BB82-168F-4AFA-851D-83CD25963C33}" dt="2022-11-15T19:37:39.281" v="2813"/>
          <ac:spMkLst>
            <pc:docMk/>
            <pc:sldMk cId="0" sldId="283"/>
            <ac:spMk id="56" creationId="{59011D9F-63B2-4255-AA80-971187830800}"/>
          </ac:spMkLst>
        </pc:spChg>
        <pc:spChg chg="mod">
          <ac:chgData name="Shayan Taheri" userId="db77177fc251fe83" providerId="LiveId" clId="{8F30BB82-168F-4AFA-851D-83CD25963C33}" dt="2022-11-15T19:37:39.281" v="2813"/>
          <ac:spMkLst>
            <pc:docMk/>
            <pc:sldMk cId="0" sldId="283"/>
            <ac:spMk id="57" creationId="{9B5BA3DE-B0BB-40AB-83FE-481683D8E157}"/>
          </ac:spMkLst>
        </pc:spChg>
        <pc:spChg chg="mod">
          <ac:chgData name="Shayan Taheri" userId="db77177fc251fe83" providerId="LiveId" clId="{8F30BB82-168F-4AFA-851D-83CD25963C33}" dt="2022-11-15T19:37:39.281" v="2813"/>
          <ac:spMkLst>
            <pc:docMk/>
            <pc:sldMk cId="0" sldId="283"/>
            <ac:spMk id="58" creationId="{770329AE-B961-4525-AA18-CDF6880AFDB9}"/>
          </ac:spMkLst>
        </pc:spChg>
        <pc:spChg chg="mod">
          <ac:chgData name="Shayan Taheri" userId="db77177fc251fe83" providerId="LiveId" clId="{8F30BB82-168F-4AFA-851D-83CD25963C33}" dt="2022-11-15T19:37:39.281" v="2813"/>
          <ac:spMkLst>
            <pc:docMk/>
            <pc:sldMk cId="0" sldId="283"/>
            <ac:spMk id="59" creationId="{19F4663D-8A07-4530-B316-7745F4DB4B5F}"/>
          </ac:spMkLst>
        </pc:spChg>
        <pc:spChg chg="mod">
          <ac:chgData name="Shayan Taheri" userId="db77177fc251fe83" providerId="LiveId" clId="{8F30BB82-168F-4AFA-851D-83CD25963C33}" dt="2022-11-15T19:37:39.281" v="2813"/>
          <ac:spMkLst>
            <pc:docMk/>
            <pc:sldMk cId="0" sldId="283"/>
            <ac:spMk id="60" creationId="{11C6F948-9EC6-4747-B23D-5109D64FF44E}"/>
          </ac:spMkLst>
        </pc:spChg>
        <pc:spChg chg="mod">
          <ac:chgData name="Shayan Taheri" userId="db77177fc251fe83" providerId="LiveId" clId="{8F30BB82-168F-4AFA-851D-83CD25963C33}" dt="2022-11-15T19:37:39.281" v="2813"/>
          <ac:spMkLst>
            <pc:docMk/>
            <pc:sldMk cId="0" sldId="283"/>
            <ac:spMk id="61" creationId="{7A781DA2-1D95-4E99-90E7-D73BB6438903}"/>
          </ac:spMkLst>
        </pc:spChg>
        <pc:spChg chg="mod">
          <ac:chgData name="Shayan Taheri" userId="db77177fc251fe83" providerId="LiveId" clId="{8F30BB82-168F-4AFA-851D-83CD25963C33}" dt="2022-11-15T19:37:39.281" v="2813"/>
          <ac:spMkLst>
            <pc:docMk/>
            <pc:sldMk cId="0" sldId="283"/>
            <ac:spMk id="62" creationId="{9912B076-4E55-40A5-8624-7FD4FABAFEFB}"/>
          </ac:spMkLst>
        </pc:spChg>
        <pc:spChg chg="mod">
          <ac:chgData name="Shayan Taheri" userId="db77177fc251fe83" providerId="LiveId" clId="{8F30BB82-168F-4AFA-851D-83CD25963C33}" dt="2022-11-15T19:37:39.281" v="2813"/>
          <ac:spMkLst>
            <pc:docMk/>
            <pc:sldMk cId="0" sldId="283"/>
            <ac:spMk id="63" creationId="{9BA13F12-4375-44F1-8E00-77F125483DFC}"/>
          </ac:spMkLst>
        </pc:spChg>
        <pc:spChg chg="mod">
          <ac:chgData name="Shayan Taheri" userId="db77177fc251fe83" providerId="LiveId" clId="{8F30BB82-168F-4AFA-851D-83CD25963C33}" dt="2022-11-15T19:37:39.281" v="2813"/>
          <ac:spMkLst>
            <pc:docMk/>
            <pc:sldMk cId="0" sldId="283"/>
            <ac:spMk id="64" creationId="{CBD8D734-D453-4EA3-8932-5BEE28890500}"/>
          </ac:spMkLst>
        </pc:spChg>
        <pc:spChg chg="mod">
          <ac:chgData name="Shayan Taheri" userId="db77177fc251fe83" providerId="LiveId" clId="{8F30BB82-168F-4AFA-851D-83CD25963C33}" dt="2022-11-15T19:37:39.281" v="2813"/>
          <ac:spMkLst>
            <pc:docMk/>
            <pc:sldMk cId="0" sldId="283"/>
            <ac:spMk id="65" creationId="{155C1ED2-C505-42B5-9FCF-F08CD718643C}"/>
          </ac:spMkLst>
        </pc:spChg>
        <pc:spChg chg="mod">
          <ac:chgData name="Shayan Taheri" userId="db77177fc251fe83" providerId="LiveId" clId="{8F30BB82-168F-4AFA-851D-83CD25963C33}" dt="2022-11-15T19:37:39.281" v="2813"/>
          <ac:spMkLst>
            <pc:docMk/>
            <pc:sldMk cId="0" sldId="283"/>
            <ac:spMk id="66" creationId="{557EE64B-F26F-45B7-8BDA-77196ACE0526}"/>
          </ac:spMkLst>
        </pc:spChg>
        <pc:spChg chg="mod">
          <ac:chgData name="Shayan Taheri" userId="db77177fc251fe83" providerId="LiveId" clId="{8F30BB82-168F-4AFA-851D-83CD25963C33}" dt="2022-11-15T19:37:39.281" v="2813"/>
          <ac:spMkLst>
            <pc:docMk/>
            <pc:sldMk cId="0" sldId="283"/>
            <ac:spMk id="67" creationId="{4F55B9A4-2BFC-476D-8376-37680B5E952F}"/>
          </ac:spMkLst>
        </pc:spChg>
        <pc:spChg chg="mod">
          <ac:chgData name="Shayan Taheri" userId="db77177fc251fe83" providerId="LiveId" clId="{8F30BB82-168F-4AFA-851D-83CD25963C33}" dt="2022-11-15T19:37:39.281" v="2813"/>
          <ac:spMkLst>
            <pc:docMk/>
            <pc:sldMk cId="0" sldId="283"/>
            <ac:spMk id="68" creationId="{C7EED9C9-9112-43A7-8098-703A62E69057}"/>
          </ac:spMkLst>
        </pc:spChg>
        <pc:spChg chg="mod">
          <ac:chgData name="Shayan Taheri" userId="db77177fc251fe83" providerId="LiveId" clId="{8F30BB82-168F-4AFA-851D-83CD25963C33}" dt="2022-11-15T19:37:39.281" v="2813"/>
          <ac:spMkLst>
            <pc:docMk/>
            <pc:sldMk cId="0" sldId="283"/>
            <ac:spMk id="69" creationId="{419F6635-64FD-40A1-9527-ACDAA9A15216}"/>
          </ac:spMkLst>
        </pc:spChg>
        <pc:spChg chg="mod">
          <ac:chgData name="Shayan Taheri" userId="db77177fc251fe83" providerId="LiveId" clId="{8F30BB82-168F-4AFA-851D-83CD25963C33}" dt="2022-11-15T19:37:39.281" v="2813"/>
          <ac:spMkLst>
            <pc:docMk/>
            <pc:sldMk cId="0" sldId="283"/>
            <ac:spMk id="70" creationId="{80F3AEEA-B548-4B2D-8F8B-1962C2BE7F75}"/>
          </ac:spMkLst>
        </pc:spChg>
        <pc:spChg chg="mod">
          <ac:chgData name="Shayan Taheri" userId="db77177fc251fe83" providerId="LiveId" clId="{8F30BB82-168F-4AFA-851D-83CD25963C33}" dt="2022-11-15T19:37:39.281" v="2813"/>
          <ac:spMkLst>
            <pc:docMk/>
            <pc:sldMk cId="0" sldId="283"/>
            <ac:spMk id="71" creationId="{108CF058-333C-4C63-89A0-5BC037DAA13F}"/>
          </ac:spMkLst>
        </pc:spChg>
        <pc:spChg chg="mod">
          <ac:chgData name="Shayan Taheri" userId="db77177fc251fe83" providerId="LiveId" clId="{8F30BB82-168F-4AFA-851D-83CD25963C33}" dt="2022-11-15T19:37:39.281" v="2813"/>
          <ac:spMkLst>
            <pc:docMk/>
            <pc:sldMk cId="0" sldId="283"/>
            <ac:spMk id="72" creationId="{C8A64EE9-15FF-4EB3-A3C6-16444B28CDA6}"/>
          </ac:spMkLst>
        </pc:spChg>
        <pc:spChg chg="mod">
          <ac:chgData name="Shayan Taheri" userId="db77177fc251fe83" providerId="LiveId" clId="{8F30BB82-168F-4AFA-851D-83CD25963C33}" dt="2022-11-15T19:37:39.281" v="2813"/>
          <ac:spMkLst>
            <pc:docMk/>
            <pc:sldMk cId="0" sldId="283"/>
            <ac:spMk id="73" creationId="{48533B8E-5E3B-4AA5-A065-546638D7B449}"/>
          </ac:spMkLst>
        </pc:spChg>
        <pc:spChg chg="add del mod">
          <ac:chgData name="Shayan Taheri" userId="db77177fc251fe83" providerId="LiveId" clId="{8F30BB82-168F-4AFA-851D-83CD25963C33}" dt="2022-11-15T19:39:46.428" v="2843"/>
          <ac:spMkLst>
            <pc:docMk/>
            <pc:sldMk cId="0" sldId="283"/>
            <ac:spMk id="74" creationId="{67F49C9F-267A-44C8-BBFC-B8634BB4A408}"/>
          </ac:spMkLst>
        </pc:spChg>
        <pc:spChg chg="add mod">
          <ac:chgData name="Shayan Taheri" userId="db77177fc251fe83" providerId="LiveId" clId="{8F30BB82-168F-4AFA-851D-83CD25963C33}" dt="2022-11-15T19:51:28.440" v="3077" actId="1038"/>
          <ac:spMkLst>
            <pc:docMk/>
            <pc:sldMk cId="0" sldId="283"/>
            <ac:spMk id="75" creationId="{96A84080-84F5-49A8-A18A-8B7C8CEF8729}"/>
          </ac:spMkLst>
        </pc:spChg>
        <pc:spChg chg="add mod">
          <ac:chgData name="Shayan Taheri" userId="db77177fc251fe83" providerId="LiveId" clId="{8F30BB82-168F-4AFA-851D-83CD25963C33}" dt="2022-11-15T19:51:28.440" v="3077" actId="1038"/>
          <ac:spMkLst>
            <pc:docMk/>
            <pc:sldMk cId="0" sldId="283"/>
            <ac:spMk id="76" creationId="{198AC556-E99A-4FAB-9C9A-C97B633659B6}"/>
          </ac:spMkLst>
        </pc:spChg>
        <pc:spChg chg="add mod">
          <ac:chgData name="Shayan Taheri" userId="db77177fc251fe83" providerId="LiveId" clId="{8F30BB82-168F-4AFA-851D-83CD25963C33}" dt="2022-11-15T19:51:28.440" v="3077" actId="1038"/>
          <ac:spMkLst>
            <pc:docMk/>
            <pc:sldMk cId="0" sldId="283"/>
            <ac:spMk id="77" creationId="{0211879A-7C77-4EB7-BCC7-B99028017E0D}"/>
          </ac:spMkLst>
        </pc:spChg>
        <pc:spChg chg="mod">
          <ac:chgData name="Shayan Taheri" userId="db77177fc251fe83" providerId="LiveId" clId="{8F30BB82-168F-4AFA-851D-83CD25963C33}" dt="2022-11-15T19:36:20.856" v="2807" actId="14100"/>
          <ac:spMkLst>
            <pc:docMk/>
            <pc:sldMk cId="0" sldId="283"/>
            <ac:spMk id="40963" creationId="{DEA71B64-6799-4E8F-A228-83058EEBE2E8}"/>
          </ac:spMkLst>
        </pc:spChg>
        <pc:grpChg chg="add mod">
          <ac:chgData name="Shayan Taheri" userId="db77177fc251fe83" providerId="LiveId" clId="{8F30BB82-168F-4AFA-851D-83CD25963C33}" dt="2022-11-15T19:51:28.440" v="3077" actId="1038"/>
          <ac:grpSpMkLst>
            <pc:docMk/>
            <pc:sldMk cId="0" sldId="283"/>
            <ac:grpSpMk id="5" creationId="{370C0959-7B21-4A36-B684-E8090F8BBAC3}"/>
          </ac:grpSpMkLst>
        </pc:grpChg>
        <pc:grpChg chg="add mod">
          <ac:chgData name="Shayan Taheri" userId="db77177fc251fe83" providerId="LiveId" clId="{8F30BB82-168F-4AFA-851D-83CD25963C33}" dt="2022-11-15T19:51:28.440" v="3077" actId="1038"/>
          <ac:grpSpMkLst>
            <pc:docMk/>
            <pc:sldMk cId="0" sldId="283"/>
            <ac:grpSpMk id="29" creationId="{5546BEDF-94BC-40D7-A81D-9D4860538188}"/>
          </ac:grpSpMkLst>
        </pc:grpChg>
        <pc:grpChg chg="add mod">
          <ac:chgData name="Shayan Taheri" userId="db77177fc251fe83" providerId="LiveId" clId="{8F30BB82-168F-4AFA-851D-83CD25963C33}" dt="2022-11-15T19:51:28.440" v="3077" actId="1038"/>
          <ac:grpSpMkLst>
            <pc:docMk/>
            <pc:sldMk cId="0" sldId="283"/>
            <ac:grpSpMk id="50" creationId="{79F0B47F-7CCA-4423-8854-8B05570A697D}"/>
          </ac:grpSpMkLst>
        </pc:grpChg>
      </pc:sldChg>
      <pc:sldChg chg="addSp delSp modSp del mod">
        <pc:chgData name="Shayan Taheri" userId="db77177fc251fe83" providerId="LiveId" clId="{8F30BB82-168F-4AFA-851D-83CD25963C33}" dt="2022-11-15T19:51:38.538" v="3079" actId="47"/>
        <pc:sldMkLst>
          <pc:docMk/>
          <pc:sldMk cId="0" sldId="284"/>
        </pc:sldMkLst>
        <pc:spChg chg="del">
          <ac:chgData name="Shayan Taheri" userId="db77177fc251fe83" providerId="LiveId" clId="{8F30BB82-168F-4AFA-851D-83CD25963C33}" dt="2022-11-15T04:34:26.537" v="258" actId="478"/>
          <ac:spMkLst>
            <pc:docMk/>
            <pc:sldMk cId="0" sldId="284"/>
            <ac:spMk id="7" creationId="{68689357-944C-488A-A68D-43624B3A8A13}"/>
          </ac:spMkLst>
        </pc:spChg>
        <pc:spChg chg="add mod">
          <ac:chgData name="Shayan Taheri" userId="db77177fc251fe83" providerId="LiveId" clId="{8F30BB82-168F-4AFA-851D-83CD25963C33}" dt="2022-11-15T10:08:47.481" v="1346" actId="20577"/>
          <ac:spMkLst>
            <pc:docMk/>
            <pc:sldMk cId="0" sldId="284"/>
            <ac:spMk id="61" creationId="{0FA87BF0-015F-4573-B386-0CC7D2930964}"/>
          </ac:spMkLst>
        </pc:spChg>
        <pc:spChg chg="mod">
          <ac:chgData name="Shayan Taheri" userId="db77177fc251fe83" providerId="LiveId" clId="{8F30BB82-168F-4AFA-851D-83CD25963C33}" dt="2022-11-15T19:37:24.329" v="2810" actId="571"/>
          <ac:spMkLst>
            <pc:docMk/>
            <pc:sldMk cId="0" sldId="284"/>
            <ac:spMk id="63" creationId="{F94C15C7-9404-4DBA-9318-1FB05FF2F216}"/>
          </ac:spMkLst>
        </pc:spChg>
        <pc:spChg chg="mod">
          <ac:chgData name="Shayan Taheri" userId="db77177fc251fe83" providerId="LiveId" clId="{8F30BB82-168F-4AFA-851D-83CD25963C33}" dt="2022-11-15T19:37:24.329" v="2810" actId="571"/>
          <ac:spMkLst>
            <pc:docMk/>
            <pc:sldMk cId="0" sldId="284"/>
            <ac:spMk id="64" creationId="{23B29695-6803-4B2D-915B-8B984F6CD105}"/>
          </ac:spMkLst>
        </pc:spChg>
        <pc:spChg chg="mod">
          <ac:chgData name="Shayan Taheri" userId="db77177fc251fe83" providerId="LiveId" clId="{8F30BB82-168F-4AFA-851D-83CD25963C33}" dt="2022-11-15T19:37:24.329" v="2810" actId="571"/>
          <ac:spMkLst>
            <pc:docMk/>
            <pc:sldMk cId="0" sldId="284"/>
            <ac:spMk id="65" creationId="{8B90A8DB-BBE8-4274-A1E3-CA60EFF9D501}"/>
          </ac:spMkLst>
        </pc:spChg>
        <pc:spChg chg="mod">
          <ac:chgData name="Shayan Taheri" userId="db77177fc251fe83" providerId="LiveId" clId="{8F30BB82-168F-4AFA-851D-83CD25963C33}" dt="2022-11-15T19:37:24.329" v="2810" actId="571"/>
          <ac:spMkLst>
            <pc:docMk/>
            <pc:sldMk cId="0" sldId="284"/>
            <ac:spMk id="66" creationId="{36F8FBC4-208A-481E-A518-7FD69654B805}"/>
          </ac:spMkLst>
        </pc:spChg>
        <pc:spChg chg="mod">
          <ac:chgData name="Shayan Taheri" userId="db77177fc251fe83" providerId="LiveId" clId="{8F30BB82-168F-4AFA-851D-83CD25963C33}" dt="2022-11-15T19:37:24.329" v="2810" actId="571"/>
          <ac:spMkLst>
            <pc:docMk/>
            <pc:sldMk cId="0" sldId="284"/>
            <ac:spMk id="67" creationId="{E7D4A4EF-DFA8-46E2-AE64-85DB6BD38C9E}"/>
          </ac:spMkLst>
        </pc:spChg>
        <pc:spChg chg="mod">
          <ac:chgData name="Shayan Taheri" userId="db77177fc251fe83" providerId="LiveId" clId="{8F30BB82-168F-4AFA-851D-83CD25963C33}" dt="2022-11-15T19:37:24.329" v="2810" actId="571"/>
          <ac:spMkLst>
            <pc:docMk/>
            <pc:sldMk cId="0" sldId="284"/>
            <ac:spMk id="68" creationId="{F08AFE42-5EAA-4B22-BD48-D9F78ACB4EAD}"/>
          </ac:spMkLst>
        </pc:spChg>
        <pc:spChg chg="mod">
          <ac:chgData name="Shayan Taheri" userId="db77177fc251fe83" providerId="LiveId" clId="{8F30BB82-168F-4AFA-851D-83CD25963C33}" dt="2022-11-15T19:37:24.329" v="2810" actId="571"/>
          <ac:spMkLst>
            <pc:docMk/>
            <pc:sldMk cId="0" sldId="284"/>
            <ac:spMk id="69" creationId="{EDA30FD5-0796-4088-ACBA-B4552D7D7D34}"/>
          </ac:spMkLst>
        </pc:spChg>
        <pc:spChg chg="mod">
          <ac:chgData name="Shayan Taheri" userId="db77177fc251fe83" providerId="LiveId" clId="{8F30BB82-168F-4AFA-851D-83CD25963C33}" dt="2022-11-15T19:37:24.329" v="2810" actId="571"/>
          <ac:spMkLst>
            <pc:docMk/>
            <pc:sldMk cId="0" sldId="284"/>
            <ac:spMk id="70" creationId="{9F516582-8071-4523-B82D-1C013A81E52B}"/>
          </ac:spMkLst>
        </pc:spChg>
        <pc:spChg chg="mod">
          <ac:chgData name="Shayan Taheri" userId="db77177fc251fe83" providerId="LiveId" clId="{8F30BB82-168F-4AFA-851D-83CD25963C33}" dt="2022-11-15T19:37:24.329" v="2810" actId="571"/>
          <ac:spMkLst>
            <pc:docMk/>
            <pc:sldMk cId="0" sldId="284"/>
            <ac:spMk id="71" creationId="{B338BC9A-9C5D-487F-AB0C-0CEFCFCCA9CB}"/>
          </ac:spMkLst>
        </pc:spChg>
        <pc:spChg chg="mod">
          <ac:chgData name="Shayan Taheri" userId="db77177fc251fe83" providerId="LiveId" clId="{8F30BB82-168F-4AFA-851D-83CD25963C33}" dt="2022-11-15T19:37:24.329" v="2810" actId="571"/>
          <ac:spMkLst>
            <pc:docMk/>
            <pc:sldMk cId="0" sldId="284"/>
            <ac:spMk id="72" creationId="{A51D093C-9C9E-4B27-937D-D778AF570073}"/>
          </ac:spMkLst>
        </pc:spChg>
        <pc:spChg chg="mod">
          <ac:chgData name="Shayan Taheri" userId="db77177fc251fe83" providerId="LiveId" clId="{8F30BB82-168F-4AFA-851D-83CD25963C33}" dt="2022-11-15T19:37:24.329" v="2810" actId="571"/>
          <ac:spMkLst>
            <pc:docMk/>
            <pc:sldMk cId="0" sldId="284"/>
            <ac:spMk id="73" creationId="{1CCC3B41-A989-4B84-AFF1-355A2D002EA3}"/>
          </ac:spMkLst>
        </pc:spChg>
        <pc:spChg chg="mod">
          <ac:chgData name="Shayan Taheri" userId="db77177fc251fe83" providerId="LiveId" clId="{8F30BB82-168F-4AFA-851D-83CD25963C33}" dt="2022-11-15T19:37:24.329" v="2810" actId="571"/>
          <ac:spMkLst>
            <pc:docMk/>
            <pc:sldMk cId="0" sldId="284"/>
            <ac:spMk id="74" creationId="{BE373E3D-3C71-4D6A-A075-DF3F2F7B0A26}"/>
          </ac:spMkLst>
        </pc:spChg>
        <pc:spChg chg="mod">
          <ac:chgData name="Shayan Taheri" userId="db77177fc251fe83" providerId="LiveId" clId="{8F30BB82-168F-4AFA-851D-83CD25963C33}" dt="2022-11-15T19:37:24.329" v="2810" actId="571"/>
          <ac:spMkLst>
            <pc:docMk/>
            <pc:sldMk cId="0" sldId="284"/>
            <ac:spMk id="75" creationId="{AA437F59-DA9E-4DBF-BB59-6ABA59769D1E}"/>
          </ac:spMkLst>
        </pc:spChg>
        <pc:spChg chg="mod">
          <ac:chgData name="Shayan Taheri" userId="db77177fc251fe83" providerId="LiveId" clId="{8F30BB82-168F-4AFA-851D-83CD25963C33}" dt="2022-11-15T19:37:24.329" v="2810" actId="571"/>
          <ac:spMkLst>
            <pc:docMk/>
            <pc:sldMk cId="0" sldId="284"/>
            <ac:spMk id="76" creationId="{6FA9BF54-5123-4D69-B4A4-9F8283CA13F7}"/>
          </ac:spMkLst>
        </pc:spChg>
        <pc:spChg chg="mod">
          <ac:chgData name="Shayan Taheri" userId="db77177fc251fe83" providerId="LiveId" clId="{8F30BB82-168F-4AFA-851D-83CD25963C33}" dt="2022-11-15T19:37:24.329" v="2810" actId="571"/>
          <ac:spMkLst>
            <pc:docMk/>
            <pc:sldMk cId="0" sldId="284"/>
            <ac:spMk id="77" creationId="{F191C7AF-222F-4BAC-8C46-3139E1CEB5B1}"/>
          </ac:spMkLst>
        </pc:spChg>
        <pc:spChg chg="mod">
          <ac:chgData name="Shayan Taheri" userId="db77177fc251fe83" providerId="LiveId" clId="{8F30BB82-168F-4AFA-851D-83CD25963C33}" dt="2022-11-15T19:37:24.329" v="2810" actId="571"/>
          <ac:spMkLst>
            <pc:docMk/>
            <pc:sldMk cId="0" sldId="284"/>
            <ac:spMk id="78" creationId="{DD36B3D8-70DE-47E2-902C-77DA5F5EFD79}"/>
          </ac:spMkLst>
        </pc:spChg>
        <pc:spChg chg="mod">
          <ac:chgData name="Shayan Taheri" userId="db77177fc251fe83" providerId="LiveId" clId="{8F30BB82-168F-4AFA-851D-83CD25963C33}" dt="2022-11-15T19:37:24.329" v="2810" actId="571"/>
          <ac:spMkLst>
            <pc:docMk/>
            <pc:sldMk cId="0" sldId="284"/>
            <ac:spMk id="79" creationId="{7F5F2AA0-989D-4FF4-853D-B009DBF40B46}"/>
          </ac:spMkLst>
        </pc:spChg>
        <pc:spChg chg="mod">
          <ac:chgData name="Shayan Taheri" userId="db77177fc251fe83" providerId="LiveId" clId="{8F30BB82-168F-4AFA-851D-83CD25963C33}" dt="2022-11-15T19:37:24.329" v="2810" actId="571"/>
          <ac:spMkLst>
            <pc:docMk/>
            <pc:sldMk cId="0" sldId="284"/>
            <ac:spMk id="80" creationId="{55084D67-D15C-44BC-B5E7-17F5C7358DE0}"/>
          </ac:spMkLst>
        </pc:spChg>
        <pc:spChg chg="mod">
          <ac:chgData name="Shayan Taheri" userId="db77177fc251fe83" providerId="LiveId" clId="{8F30BB82-168F-4AFA-851D-83CD25963C33}" dt="2022-11-15T19:37:24.329" v="2810" actId="571"/>
          <ac:spMkLst>
            <pc:docMk/>
            <pc:sldMk cId="0" sldId="284"/>
            <ac:spMk id="81" creationId="{E17161F4-0B23-4338-8D7D-ACDF771CED7F}"/>
          </ac:spMkLst>
        </pc:spChg>
        <pc:spChg chg="mod">
          <ac:chgData name="Shayan Taheri" userId="db77177fc251fe83" providerId="LiveId" clId="{8F30BB82-168F-4AFA-851D-83CD25963C33}" dt="2022-11-15T19:37:24.329" v="2810" actId="571"/>
          <ac:spMkLst>
            <pc:docMk/>
            <pc:sldMk cId="0" sldId="284"/>
            <ac:spMk id="82" creationId="{24E7708F-A320-4B6A-A91A-B022EE649A7E}"/>
          </ac:spMkLst>
        </pc:spChg>
        <pc:spChg chg="mod">
          <ac:chgData name="Shayan Taheri" userId="db77177fc251fe83" providerId="LiveId" clId="{8F30BB82-168F-4AFA-851D-83CD25963C33}" dt="2022-11-15T10:05:33.226" v="1275" actId="14100"/>
          <ac:spMkLst>
            <pc:docMk/>
            <pc:sldMk cId="0" sldId="284"/>
            <ac:spMk id="43011" creationId="{F6F96895-58A9-4D1B-BA56-9E1966A93511}"/>
          </ac:spMkLst>
        </pc:spChg>
        <pc:grpChg chg="add mod">
          <ac:chgData name="Shayan Taheri" userId="db77177fc251fe83" providerId="LiveId" clId="{8F30BB82-168F-4AFA-851D-83CD25963C33}" dt="2022-11-15T19:37:24.329" v="2810" actId="571"/>
          <ac:grpSpMkLst>
            <pc:docMk/>
            <pc:sldMk cId="0" sldId="284"/>
            <ac:grpSpMk id="62" creationId="{0088C36A-1923-49DC-9445-52408496A0F2}"/>
          </ac:grpSpMkLst>
        </pc:grpChg>
        <pc:grpChg chg="mod">
          <ac:chgData name="Shayan Taheri" userId="db77177fc251fe83" providerId="LiveId" clId="{8F30BB82-168F-4AFA-851D-83CD25963C33}" dt="2022-11-15T10:09:12.510" v="1354" actId="1037"/>
          <ac:grpSpMkLst>
            <pc:docMk/>
            <pc:sldMk cId="0" sldId="284"/>
            <ac:grpSpMk id="43012" creationId="{0A891DC3-11A7-4016-AEE3-10B0314C22AA}"/>
          </ac:grpSpMkLst>
        </pc:grpChg>
        <pc:grpChg chg="mod">
          <ac:chgData name="Shayan Taheri" userId="db77177fc251fe83" providerId="LiveId" clId="{8F30BB82-168F-4AFA-851D-83CD25963C33}" dt="2022-11-15T10:09:43.185" v="1380" actId="1035"/>
          <ac:grpSpMkLst>
            <pc:docMk/>
            <pc:sldMk cId="0" sldId="284"/>
            <ac:grpSpMk id="43013" creationId="{B36328D8-C542-46D1-9F9F-0E5DC0081019}"/>
          </ac:grpSpMkLst>
        </pc:grpChg>
        <pc:grpChg chg="mod">
          <ac:chgData name="Shayan Taheri" userId="db77177fc251fe83" providerId="LiveId" clId="{8F30BB82-168F-4AFA-851D-83CD25963C33}" dt="2022-11-15T10:09:23.028" v="1364" actId="1036"/>
          <ac:grpSpMkLst>
            <pc:docMk/>
            <pc:sldMk cId="0" sldId="284"/>
            <ac:grpSpMk id="43014" creationId="{ED8EC6BB-B3FB-4978-987D-5E92D3ABF92B}"/>
          </ac:grpSpMkLst>
        </pc:grpChg>
      </pc:sldChg>
      <pc:sldChg chg="addSp delSp modSp del mod">
        <pc:chgData name="Shayan Taheri" userId="db77177fc251fe83" providerId="LiveId" clId="{8F30BB82-168F-4AFA-851D-83CD25963C33}" dt="2022-11-15T19:51:40.155" v="3080" actId="47"/>
        <pc:sldMkLst>
          <pc:docMk/>
          <pc:sldMk cId="0" sldId="285"/>
        </pc:sldMkLst>
        <pc:spChg chg="del">
          <ac:chgData name="Shayan Taheri" userId="db77177fc251fe83" providerId="LiveId" clId="{8F30BB82-168F-4AFA-851D-83CD25963C33}" dt="2022-11-15T04:35:55.856" v="283" actId="478"/>
          <ac:spMkLst>
            <pc:docMk/>
            <pc:sldMk cId="0" sldId="285"/>
            <ac:spMk id="7" creationId="{846A1700-E49E-499E-936D-EB3A24828B39}"/>
          </ac:spMkLst>
        </pc:spChg>
        <pc:spChg chg="add mod">
          <ac:chgData name="Shayan Taheri" userId="db77177fc251fe83" providerId="LiveId" clId="{8F30BB82-168F-4AFA-851D-83CD25963C33}" dt="2022-11-15T10:13:38.399" v="1487" actId="20577"/>
          <ac:spMkLst>
            <pc:docMk/>
            <pc:sldMk cId="0" sldId="285"/>
            <ac:spMk id="70" creationId="{44C90B21-D2CC-496D-87BF-ABD93DDC0012}"/>
          </ac:spMkLst>
        </pc:spChg>
        <pc:spChg chg="mod">
          <ac:chgData name="Shayan Taheri" userId="db77177fc251fe83" providerId="LiveId" clId="{8F30BB82-168F-4AFA-851D-83CD25963C33}" dt="2022-11-15T10:10:59.308" v="1399" actId="1036"/>
          <ac:spMkLst>
            <pc:docMk/>
            <pc:sldMk cId="0" sldId="285"/>
            <ac:spMk id="44035" creationId="{E9CE9A75-2093-44AF-BF4A-ACD70AC5AABB}"/>
          </ac:spMkLst>
        </pc:spChg>
        <pc:spChg chg="mod">
          <ac:chgData name="Shayan Taheri" userId="db77177fc251fe83" providerId="LiveId" clId="{8F30BB82-168F-4AFA-851D-83CD25963C33}" dt="2022-11-15T04:36:19.529" v="288"/>
          <ac:spMkLst>
            <pc:docMk/>
            <pc:sldMk cId="0" sldId="285"/>
            <ac:spMk id="44079" creationId="{9A2261FB-BD01-4276-9DF6-BE0B38580898}"/>
          </ac:spMkLst>
        </pc:spChg>
        <pc:grpChg chg="mod">
          <ac:chgData name="Shayan Taheri" userId="db77177fc251fe83" providerId="LiveId" clId="{8F30BB82-168F-4AFA-851D-83CD25963C33}" dt="2022-11-15T10:11:58.125" v="1436" actId="1036"/>
          <ac:grpSpMkLst>
            <pc:docMk/>
            <pc:sldMk cId="0" sldId="285"/>
            <ac:grpSpMk id="44036" creationId="{13B38C2B-E00A-4105-B5D2-CC9A145A7087}"/>
          </ac:grpSpMkLst>
        </pc:grpChg>
        <pc:grpChg chg="mod">
          <ac:chgData name="Shayan Taheri" userId="db77177fc251fe83" providerId="LiveId" clId="{8F30BB82-168F-4AFA-851D-83CD25963C33}" dt="2022-11-15T10:13:32.480" v="1479" actId="1038"/>
          <ac:grpSpMkLst>
            <pc:docMk/>
            <pc:sldMk cId="0" sldId="285"/>
            <ac:grpSpMk id="44037" creationId="{2ECFC52B-29C8-4BCF-AEA8-18CC3F8002FF}"/>
          </ac:grpSpMkLst>
        </pc:grpChg>
        <pc:grpChg chg="mod">
          <ac:chgData name="Shayan Taheri" userId="db77177fc251fe83" providerId="LiveId" clId="{8F30BB82-168F-4AFA-851D-83CD25963C33}" dt="2022-11-15T10:11:45.136" v="1421" actId="1036"/>
          <ac:grpSpMkLst>
            <pc:docMk/>
            <pc:sldMk cId="0" sldId="285"/>
            <ac:grpSpMk id="44038" creationId="{33C78A01-E82C-4ACB-9F05-8CFE5904FEA0}"/>
          </ac:grpSpMkLst>
        </pc:grpChg>
      </pc:sldChg>
      <pc:sldChg chg="addSp delSp modSp del mod">
        <pc:chgData name="Shayan Taheri" userId="db77177fc251fe83" providerId="LiveId" clId="{8F30BB82-168F-4AFA-851D-83CD25963C33}" dt="2022-11-15T18:32:36.286" v="1723" actId="47"/>
        <pc:sldMkLst>
          <pc:docMk/>
          <pc:sldMk cId="0" sldId="288"/>
        </pc:sldMkLst>
        <pc:spChg chg="add mod">
          <ac:chgData name="Shayan Taheri" userId="db77177fc251fe83" providerId="LiveId" clId="{8F30BB82-168F-4AFA-851D-83CD25963C33}" dt="2022-11-15T04:21:38.316" v="44"/>
          <ac:spMkLst>
            <pc:docMk/>
            <pc:sldMk cId="0" sldId="288"/>
            <ac:spMk id="4" creationId="{908A8CEC-7D80-4CEA-9AD5-1B32485D9D2D}"/>
          </ac:spMkLst>
        </pc:spChg>
        <pc:spChg chg="del mod">
          <ac:chgData name="Shayan Taheri" userId="db77177fc251fe83" providerId="LiveId" clId="{8F30BB82-168F-4AFA-851D-83CD25963C33}" dt="2022-11-15T04:21:37.110" v="43" actId="478"/>
          <ac:spMkLst>
            <pc:docMk/>
            <pc:sldMk cId="0" sldId="288"/>
            <ac:spMk id="7" creationId="{452C5DFC-39F1-425A-8E75-1CE691975C37}"/>
          </ac:spMkLst>
        </pc:spChg>
        <pc:spChg chg="mod">
          <ac:chgData name="Shayan Taheri" userId="db77177fc251fe83" providerId="LiveId" clId="{8F30BB82-168F-4AFA-851D-83CD25963C33}" dt="2022-11-15T18:32:15.450" v="1720" actId="20577"/>
          <ac:spMkLst>
            <pc:docMk/>
            <pc:sldMk cId="0" sldId="288"/>
            <ac:spMk id="32771" creationId="{E35D8272-8931-47AD-BED8-2DFC40C252CE}"/>
          </ac:spMkLst>
        </pc:spChg>
      </pc:sldChg>
      <pc:sldChg chg="addSp delSp modSp del mod">
        <pc:chgData name="Shayan Taheri" userId="db77177fc251fe83" providerId="LiveId" clId="{8F30BB82-168F-4AFA-851D-83CD25963C33}" dt="2022-11-15T19:13:47.777" v="2304" actId="47"/>
        <pc:sldMkLst>
          <pc:docMk/>
          <pc:sldMk cId="0" sldId="289"/>
        </pc:sldMkLst>
        <pc:spChg chg="add mod">
          <ac:chgData name="Shayan Taheri" userId="db77177fc251fe83" providerId="LiveId" clId="{8F30BB82-168F-4AFA-851D-83CD25963C33}" dt="2022-11-15T09:52:56.563" v="1042" actId="20577"/>
          <ac:spMkLst>
            <pc:docMk/>
            <pc:sldMk cId="0" sldId="289"/>
            <ac:spMk id="4" creationId="{E4825878-ED9F-4BC9-8005-EE15AF2102C9}"/>
          </ac:spMkLst>
        </pc:spChg>
        <pc:spChg chg="del">
          <ac:chgData name="Shayan Taheri" userId="db77177fc251fe83" providerId="LiveId" clId="{8F30BB82-168F-4AFA-851D-83CD25963C33}" dt="2022-11-15T04:24:31.624" v="75" actId="478"/>
          <ac:spMkLst>
            <pc:docMk/>
            <pc:sldMk cId="0" sldId="289"/>
            <ac:spMk id="7" creationId="{0804718C-56F9-4730-B513-38E69C6FA512}"/>
          </ac:spMkLst>
        </pc:spChg>
        <pc:spChg chg="mod">
          <ac:chgData name="Shayan Taheri" userId="db77177fc251fe83" providerId="LiveId" clId="{8F30BB82-168F-4AFA-851D-83CD25963C33}" dt="2022-11-15T19:11:11.464" v="2196" actId="20577"/>
          <ac:spMkLst>
            <pc:docMk/>
            <pc:sldMk cId="0" sldId="289"/>
            <ac:spMk id="36867" creationId="{5B61AFD7-0249-4C72-9379-263383032696}"/>
          </ac:spMkLst>
        </pc:spChg>
      </pc:sldChg>
      <pc:sldChg chg="addSp delSp modSp del mod">
        <pc:chgData name="Shayan Taheri" userId="db77177fc251fe83" providerId="LiveId" clId="{8F30BB82-168F-4AFA-851D-83CD25963C33}" dt="2022-11-15T19:51:36.092" v="3078" actId="47"/>
        <pc:sldMkLst>
          <pc:docMk/>
          <pc:sldMk cId="0" sldId="290"/>
        </pc:sldMkLst>
        <pc:spChg chg="del mod">
          <ac:chgData name="Shayan Taheri" userId="db77177fc251fe83" providerId="LiveId" clId="{8F30BB82-168F-4AFA-851D-83CD25963C33}" dt="2022-11-15T04:31:39.500" v="204" actId="478"/>
          <ac:spMkLst>
            <pc:docMk/>
            <pc:sldMk cId="0" sldId="290"/>
            <ac:spMk id="7" creationId="{54A47F60-36CA-4DE2-961E-E53F6B0C1085}"/>
          </ac:spMkLst>
        </pc:spChg>
        <pc:spChg chg="add mod">
          <ac:chgData name="Shayan Taheri" userId="db77177fc251fe83" providerId="LiveId" clId="{8F30BB82-168F-4AFA-851D-83CD25963C33}" dt="2022-11-15T10:01:25.104" v="1205" actId="20577"/>
          <ac:spMkLst>
            <pc:docMk/>
            <pc:sldMk cId="0" sldId="290"/>
            <ac:spMk id="70" creationId="{2B9F7013-ECE2-4DEC-8B6D-B8652CB57592}"/>
          </ac:spMkLst>
        </pc:spChg>
        <pc:spChg chg="add mod">
          <ac:chgData name="Shayan Taheri" userId="db77177fc251fe83" providerId="LiveId" clId="{8F30BB82-168F-4AFA-851D-83CD25963C33}" dt="2022-11-15T19:41:33.416" v="2901" actId="14100"/>
          <ac:spMkLst>
            <pc:docMk/>
            <pc:sldMk cId="0" sldId="290"/>
            <ac:spMk id="71" creationId="{458947F9-5761-464B-BDCD-F79295117B14}"/>
          </ac:spMkLst>
        </pc:spChg>
        <pc:spChg chg="mod">
          <ac:chgData name="Shayan Taheri" userId="db77177fc251fe83" providerId="LiveId" clId="{8F30BB82-168F-4AFA-851D-83CD25963C33}" dt="2022-11-15T10:04:48.397" v="1269" actId="114"/>
          <ac:spMkLst>
            <pc:docMk/>
            <pc:sldMk cId="0" sldId="290"/>
            <ac:spMk id="41987" creationId="{F39657C1-7584-4D37-9299-8B85A39BF193}"/>
          </ac:spMkLst>
        </pc:spChg>
        <pc:grpChg chg="mod">
          <ac:chgData name="Shayan Taheri" userId="db77177fc251fe83" providerId="LiveId" clId="{8F30BB82-168F-4AFA-851D-83CD25963C33}" dt="2022-11-15T10:10:05.430" v="1386" actId="1035"/>
          <ac:grpSpMkLst>
            <pc:docMk/>
            <pc:sldMk cId="0" sldId="290"/>
            <ac:grpSpMk id="41988" creationId="{B7410896-9102-4C02-9BAD-15A5D11032F2}"/>
          </ac:grpSpMkLst>
        </pc:grpChg>
        <pc:grpChg chg="mod">
          <ac:chgData name="Shayan Taheri" userId="db77177fc251fe83" providerId="LiveId" clId="{8F30BB82-168F-4AFA-851D-83CD25963C33}" dt="2022-11-15T10:10:28.200" v="1390" actId="1037"/>
          <ac:grpSpMkLst>
            <pc:docMk/>
            <pc:sldMk cId="0" sldId="290"/>
            <ac:grpSpMk id="41989" creationId="{574F31E0-5CFF-4917-AE63-375971BEDC47}"/>
          </ac:grpSpMkLst>
        </pc:grpChg>
        <pc:grpChg chg="mod">
          <ac:chgData name="Shayan Taheri" userId="db77177fc251fe83" providerId="LiveId" clId="{8F30BB82-168F-4AFA-851D-83CD25963C33}" dt="2022-11-15T10:10:00.043" v="1384" actId="1038"/>
          <ac:grpSpMkLst>
            <pc:docMk/>
            <pc:sldMk cId="0" sldId="290"/>
            <ac:grpSpMk id="41990" creationId="{0C1CF3D4-2349-4DBA-97FE-F38AB3148032}"/>
          </ac:grpSpMkLst>
        </pc:grpChg>
      </pc:sldChg>
      <pc:sldChg chg="addSp delSp modSp mod">
        <pc:chgData name="Shayan Taheri" userId="db77177fc251fe83" providerId="LiveId" clId="{8F30BB82-168F-4AFA-851D-83CD25963C33}" dt="2022-11-16T19:27:07.158" v="3104" actId="1036"/>
        <pc:sldMkLst>
          <pc:docMk/>
          <pc:sldMk cId="0" sldId="291"/>
        </pc:sldMkLst>
        <pc:spChg chg="add mod">
          <ac:chgData name="Shayan Taheri" userId="db77177fc251fe83" providerId="LiveId" clId="{8F30BB82-168F-4AFA-851D-83CD25963C33}" dt="2022-11-15T04:23:18.885" v="62"/>
          <ac:spMkLst>
            <pc:docMk/>
            <pc:sldMk cId="0" sldId="291"/>
            <ac:spMk id="4" creationId="{C1C461B0-9723-4E59-9FCC-423C6C65F963}"/>
          </ac:spMkLst>
        </pc:spChg>
        <pc:spChg chg="add mod">
          <ac:chgData name="Shayan Taheri" userId="db77177fc251fe83" providerId="LiveId" clId="{8F30BB82-168F-4AFA-851D-83CD25963C33}" dt="2022-11-16T19:27:07.158" v="3104" actId="1036"/>
          <ac:spMkLst>
            <pc:docMk/>
            <pc:sldMk cId="0" sldId="291"/>
            <ac:spMk id="5" creationId="{213D18AA-73C6-4F7B-B19B-A79F9B925729}"/>
          </ac:spMkLst>
        </pc:spChg>
        <pc:spChg chg="mod">
          <ac:chgData name="Shayan Taheri" userId="db77177fc251fe83" providerId="LiveId" clId="{8F30BB82-168F-4AFA-851D-83CD25963C33}" dt="2022-11-15T19:04:25.444" v="2017"/>
          <ac:spMkLst>
            <pc:docMk/>
            <pc:sldMk cId="0" sldId="291"/>
            <ac:spMk id="7" creationId="{A6B5228A-466E-451F-8039-38ED1354F3CD}"/>
          </ac:spMkLst>
        </pc:spChg>
        <pc:spChg chg="del mod">
          <ac:chgData name="Shayan Taheri" userId="db77177fc251fe83" providerId="LiveId" clId="{8F30BB82-168F-4AFA-851D-83CD25963C33}" dt="2022-11-15T04:22:50.271" v="60" actId="478"/>
          <ac:spMkLst>
            <pc:docMk/>
            <pc:sldMk cId="0" sldId="291"/>
            <ac:spMk id="7" creationId="{DDE2A16E-1B34-4801-AAD5-A5B9E8DB689D}"/>
          </ac:spMkLst>
        </pc:spChg>
        <pc:spChg chg="mod">
          <ac:chgData name="Shayan Taheri" userId="db77177fc251fe83" providerId="LiveId" clId="{8F30BB82-168F-4AFA-851D-83CD25963C33}" dt="2022-11-15T19:04:25.444" v="2017"/>
          <ac:spMkLst>
            <pc:docMk/>
            <pc:sldMk cId="0" sldId="291"/>
            <ac:spMk id="8" creationId="{1FF60F69-5D67-442E-99DA-DD7D77E76E2C}"/>
          </ac:spMkLst>
        </pc:spChg>
        <pc:spChg chg="mod">
          <ac:chgData name="Shayan Taheri" userId="db77177fc251fe83" providerId="LiveId" clId="{8F30BB82-168F-4AFA-851D-83CD25963C33}" dt="2022-11-15T19:04:25.444" v="2017"/>
          <ac:spMkLst>
            <pc:docMk/>
            <pc:sldMk cId="0" sldId="291"/>
            <ac:spMk id="9" creationId="{92765A05-D087-45AC-B919-3B8CC0852719}"/>
          </ac:spMkLst>
        </pc:spChg>
        <pc:spChg chg="mod">
          <ac:chgData name="Shayan Taheri" userId="db77177fc251fe83" providerId="LiveId" clId="{8F30BB82-168F-4AFA-851D-83CD25963C33}" dt="2022-11-15T19:04:25.444" v="2017"/>
          <ac:spMkLst>
            <pc:docMk/>
            <pc:sldMk cId="0" sldId="291"/>
            <ac:spMk id="10" creationId="{EED8B5A6-9D81-402C-B923-164532178BD9}"/>
          </ac:spMkLst>
        </pc:spChg>
        <pc:spChg chg="mod">
          <ac:chgData name="Shayan Taheri" userId="db77177fc251fe83" providerId="LiveId" clId="{8F30BB82-168F-4AFA-851D-83CD25963C33}" dt="2022-11-15T19:04:25.444" v="2017"/>
          <ac:spMkLst>
            <pc:docMk/>
            <pc:sldMk cId="0" sldId="291"/>
            <ac:spMk id="11" creationId="{63B0FF28-D3A4-44FF-9EB1-3A76A1EE53C8}"/>
          </ac:spMkLst>
        </pc:spChg>
        <pc:spChg chg="mod">
          <ac:chgData name="Shayan Taheri" userId="db77177fc251fe83" providerId="LiveId" clId="{8F30BB82-168F-4AFA-851D-83CD25963C33}" dt="2022-11-15T19:04:25.444" v="2017"/>
          <ac:spMkLst>
            <pc:docMk/>
            <pc:sldMk cId="0" sldId="291"/>
            <ac:spMk id="12" creationId="{39113C75-9496-4F8D-AC10-11274A99E832}"/>
          </ac:spMkLst>
        </pc:spChg>
        <pc:spChg chg="mod">
          <ac:chgData name="Shayan Taheri" userId="db77177fc251fe83" providerId="LiveId" clId="{8F30BB82-168F-4AFA-851D-83CD25963C33}" dt="2022-11-15T19:04:25.444" v="2017"/>
          <ac:spMkLst>
            <pc:docMk/>
            <pc:sldMk cId="0" sldId="291"/>
            <ac:spMk id="13" creationId="{BE3C4B8A-F02B-4E1F-BBF9-7CB855F238BB}"/>
          </ac:spMkLst>
        </pc:spChg>
        <pc:spChg chg="mod">
          <ac:chgData name="Shayan Taheri" userId="db77177fc251fe83" providerId="LiveId" clId="{8F30BB82-168F-4AFA-851D-83CD25963C33}" dt="2022-11-15T19:04:25.444" v="2017"/>
          <ac:spMkLst>
            <pc:docMk/>
            <pc:sldMk cId="0" sldId="291"/>
            <ac:spMk id="14" creationId="{2025CF1B-3C71-4687-A9BE-40F07250701B}"/>
          </ac:spMkLst>
        </pc:spChg>
        <pc:spChg chg="mod">
          <ac:chgData name="Shayan Taheri" userId="db77177fc251fe83" providerId="LiveId" clId="{8F30BB82-168F-4AFA-851D-83CD25963C33}" dt="2022-11-15T19:04:25.444" v="2017"/>
          <ac:spMkLst>
            <pc:docMk/>
            <pc:sldMk cId="0" sldId="291"/>
            <ac:spMk id="15" creationId="{CEF9C8D4-7F8F-4F25-B5F2-D05A8A72399B}"/>
          </ac:spMkLst>
        </pc:spChg>
        <pc:spChg chg="mod">
          <ac:chgData name="Shayan Taheri" userId="db77177fc251fe83" providerId="LiveId" clId="{8F30BB82-168F-4AFA-851D-83CD25963C33}" dt="2022-11-15T19:04:25.444" v="2017"/>
          <ac:spMkLst>
            <pc:docMk/>
            <pc:sldMk cId="0" sldId="291"/>
            <ac:spMk id="16" creationId="{C8FA9DE0-D4C2-44B6-A02C-FFE1F320ED57}"/>
          </ac:spMkLst>
        </pc:spChg>
        <pc:spChg chg="mod">
          <ac:chgData name="Shayan Taheri" userId="db77177fc251fe83" providerId="LiveId" clId="{8F30BB82-168F-4AFA-851D-83CD25963C33}" dt="2022-11-15T19:04:25.444" v="2017"/>
          <ac:spMkLst>
            <pc:docMk/>
            <pc:sldMk cId="0" sldId="291"/>
            <ac:spMk id="17" creationId="{FFD89A7C-182B-45D8-AD85-A8BF6D458DFB}"/>
          </ac:spMkLst>
        </pc:spChg>
        <pc:spChg chg="mod">
          <ac:chgData name="Shayan Taheri" userId="db77177fc251fe83" providerId="LiveId" clId="{8F30BB82-168F-4AFA-851D-83CD25963C33}" dt="2022-11-15T19:04:25.444" v="2017"/>
          <ac:spMkLst>
            <pc:docMk/>
            <pc:sldMk cId="0" sldId="291"/>
            <ac:spMk id="18" creationId="{4E5AD485-3195-4BDC-AE0F-0F6B08C7C455}"/>
          </ac:spMkLst>
        </pc:spChg>
        <pc:spChg chg="mod">
          <ac:chgData name="Shayan Taheri" userId="db77177fc251fe83" providerId="LiveId" clId="{8F30BB82-168F-4AFA-851D-83CD25963C33}" dt="2022-11-15T19:04:25.444" v="2017"/>
          <ac:spMkLst>
            <pc:docMk/>
            <pc:sldMk cId="0" sldId="291"/>
            <ac:spMk id="19" creationId="{F16328E6-01DF-496B-9D5A-D62DF24255B6}"/>
          </ac:spMkLst>
        </pc:spChg>
        <pc:spChg chg="mod">
          <ac:chgData name="Shayan Taheri" userId="db77177fc251fe83" providerId="LiveId" clId="{8F30BB82-168F-4AFA-851D-83CD25963C33}" dt="2022-11-15T19:04:25.444" v="2017"/>
          <ac:spMkLst>
            <pc:docMk/>
            <pc:sldMk cId="0" sldId="291"/>
            <ac:spMk id="20" creationId="{02BC9E9D-5438-4825-9744-15B7F2F2FA40}"/>
          </ac:spMkLst>
        </pc:spChg>
        <pc:spChg chg="mod">
          <ac:chgData name="Shayan Taheri" userId="db77177fc251fe83" providerId="LiveId" clId="{8F30BB82-168F-4AFA-851D-83CD25963C33}" dt="2022-11-15T19:04:25.444" v="2017"/>
          <ac:spMkLst>
            <pc:docMk/>
            <pc:sldMk cId="0" sldId="291"/>
            <ac:spMk id="21" creationId="{158A91DE-7AD0-4165-BB96-5AECFAFE1A92}"/>
          </ac:spMkLst>
        </pc:spChg>
        <pc:spChg chg="mod">
          <ac:chgData name="Shayan Taheri" userId="db77177fc251fe83" providerId="LiveId" clId="{8F30BB82-168F-4AFA-851D-83CD25963C33}" dt="2022-11-15T19:04:25.444" v="2017"/>
          <ac:spMkLst>
            <pc:docMk/>
            <pc:sldMk cId="0" sldId="291"/>
            <ac:spMk id="22" creationId="{0E7EED97-3CC2-4670-AC0B-B9FDD115C877}"/>
          </ac:spMkLst>
        </pc:spChg>
        <pc:spChg chg="mod">
          <ac:chgData name="Shayan Taheri" userId="db77177fc251fe83" providerId="LiveId" clId="{8F30BB82-168F-4AFA-851D-83CD25963C33}" dt="2022-11-15T19:04:25.444" v="2017"/>
          <ac:spMkLst>
            <pc:docMk/>
            <pc:sldMk cId="0" sldId="291"/>
            <ac:spMk id="23" creationId="{9877E34A-9BF8-4E3D-96B3-7A305A73844F}"/>
          </ac:spMkLst>
        </pc:spChg>
        <pc:spChg chg="mod">
          <ac:chgData name="Shayan Taheri" userId="db77177fc251fe83" providerId="LiveId" clId="{8F30BB82-168F-4AFA-851D-83CD25963C33}" dt="2022-11-15T19:04:25.444" v="2017"/>
          <ac:spMkLst>
            <pc:docMk/>
            <pc:sldMk cId="0" sldId="291"/>
            <ac:spMk id="24" creationId="{4F7E6C8D-BEF5-4501-8EF2-5A1A514FC00D}"/>
          </ac:spMkLst>
        </pc:spChg>
        <pc:spChg chg="mod">
          <ac:chgData name="Shayan Taheri" userId="db77177fc251fe83" providerId="LiveId" clId="{8F30BB82-168F-4AFA-851D-83CD25963C33}" dt="2022-11-15T19:04:25.444" v="2017"/>
          <ac:spMkLst>
            <pc:docMk/>
            <pc:sldMk cId="0" sldId="291"/>
            <ac:spMk id="25" creationId="{A46FAB98-FF26-4799-9776-3DFC12B762CC}"/>
          </ac:spMkLst>
        </pc:spChg>
        <pc:spChg chg="mod">
          <ac:chgData name="Shayan Taheri" userId="db77177fc251fe83" providerId="LiveId" clId="{8F30BB82-168F-4AFA-851D-83CD25963C33}" dt="2022-11-15T19:04:25.444" v="2017"/>
          <ac:spMkLst>
            <pc:docMk/>
            <pc:sldMk cId="0" sldId="291"/>
            <ac:spMk id="26" creationId="{CE5E17EF-1CCC-4383-9059-603B7829765E}"/>
          </ac:spMkLst>
        </pc:spChg>
        <pc:spChg chg="add mod">
          <ac:chgData name="Shayan Taheri" userId="db77177fc251fe83" providerId="LiveId" clId="{8F30BB82-168F-4AFA-851D-83CD25963C33}" dt="2022-11-16T19:27:07.158" v="3104" actId="1036"/>
          <ac:spMkLst>
            <pc:docMk/>
            <pc:sldMk cId="0" sldId="291"/>
            <ac:spMk id="27" creationId="{69BB927E-890A-44BA-9F2C-E0654945938C}"/>
          </ac:spMkLst>
        </pc:spChg>
        <pc:spChg chg="add mod">
          <ac:chgData name="Shayan Taheri" userId="db77177fc251fe83" providerId="LiveId" clId="{8F30BB82-168F-4AFA-851D-83CD25963C33}" dt="2022-11-16T19:27:07.158" v="3104" actId="1036"/>
          <ac:spMkLst>
            <pc:docMk/>
            <pc:sldMk cId="0" sldId="291"/>
            <ac:spMk id="28" creationId="{6B014DCA-1B20-4893-A133-2BD697A239DF}"/>
          </ac:spMkLst>
        </pc:spChg>
        <pc:spChg chg="mod">
          <ac:chgData name="Shayan Taheri" userId="db77177fc251fe83" providerId="LiveId" clId="{8F30BB82-168F-4AFA-851D-83CD25963C33}" dt="2022-11-16T19:27:00.582" v="3089" actId="20577"/>
          <ac:spMkLst>
            <pc:docMk/>
            <pc:sldMk cId="0" sldId="291"/>
            <ac:spMk id="34819" creationId="{F2C7A41B-B095-4EB1-8982-41732315085E}"/>
          </ac:spMkLst>
        </pc:spChg>
        <pc:grpChg chg="add mod">
          <ac:chgData name="Shayan Taheri" userId="db77177fc251fe83" providerId="LiveId" clId="{8F30BB82-168F-4AFA-851D-83CD25963C33}" dt="2022-11-16T19:27:07.158" v="3104" actId="1036"/>
          <ac:grpSpMkLst>
            <pc:docMk/>
            <pc:sldMk cId="0" sldId="291"/>
            <ac:grpSpMk id="6" creationId="{D50B0083-7DCB-4BFA-8FC4-313BA336FA6C}"/>
          </ac:grpSpMkLst>
        </pc:grpChg>
      </pc:sldChg>
      <pc:sldChg chg="addSp delSp modSp del mod">
        <pc:chgData name="Shayan Taheri" userId="db77177fc251fe83" providerId="LiveId" clId="{8F30BB82-168F-4AFA-851D-83CD25963C33}" dt="2022-11-15T19:32:09.535" v="2694" actId="47"/>
        <pc:sldMkLst>
          <pc:docMk/>
          <pc:sldMk cId="0" sldId="292"/>
        </pc:sldMkLst>
        <pc:spChg chg="del mod">
          <ac:chgData name="Shayan Taheri" userId="db77177fc251fe83" providerId="LiveId" clId="{8F30BB82-168F-4AFA-851D-83CD25963C33}" dt="2022-11-15T04:28:59.603" v="155" actId="478"/>
          <ac:spMkLst>
            <pc:docMk/>
            <pc:sldMk cId="0" sldId="292"/>
            <ac:spMk id="6" creationId="{C566B6B8-973B-4B88-9E43-A956CA3C1B96}"/>
          </ac:spMkLst>
        </pc:spChg>
        <pc:spChg chg="del mod">
          <ac:chgData name="Shayan Taheri" userId="db77177fc251fe83" providerId="LiveId" clId="{8F30BB82-168F-4AFA-851D-83CD25963C33}" dt="2022-11-15T04:29:00.974" v="157" actId="478"/>
          <ac:spMkLst>
            <pc:docMk/>
            <pc:sldMk cId="0" sldId="292"/>
            <ac:spMk id="7" creationId="{FCC56C3E-87CC-4EA2-BC85-AEE60C378C68}"/>
          </ac:spMkLst>
        </pc:spChg>
        <pc:spChg chg="add del mod">
          <ac:chgData name="Shayan Taheri" userId="db77177fc251fe83" providerId="LiveId" clId="{8F30BB82-168F-4AFA-851D-83CD25963C33}" dt="2022-11-15T19:32:07.545" v="2693" actId="478"/>
          <ac:spMkLst>
            <pc:docMk/>
            <pc:sldMk cId="0" sldId="292"/>
            <ac:spMk id="81" creationId="{8B8482DF-4837-43C6-851A-355ADF9A64A5}"/>
          </ac:spMkLst>
        </pc:spChg>
        <pc:spChg chg="add mod">
          <ac:chgData name="Shayan Taheri" userId="db77177fc251fe83" providerId="LiveId" clId="{8F30BB82-168F-4AFA-851D-83CD25963C33}" dt="2022-11-15T09:56:28.804" v="1093" actId="20577"/>
          <ac:spMkLst>
            <pc:docMk/>
            <pc:sldMk cId="0" sldId="292"/>
            <ac:spMk id="82" creationId="{A20C930D-3642-44DD-BBFC-B51107972779}"/>
          </ac:spMkLst>
        </pc:spChg>
        <pc:spChg chg="mod">
          <ac:chgData name="Shayan Taheri" userId="db77177fc251fe83" providerId="LiveId" clId="{8F30BB82-168F-4AFA-851D-83CD25963C33}" dt="2022-11-15T09:57:24.124" v="1106" actId="1035"/>
          <ac:spMkLst>
            <pc:docMk/>
            <pc:sldMk cId="0" sldId="292"/>
            <ac:spMk id="39940" creationId="{7D42D20F-4BF2-4973-A4ED-B3D4632D4C36}"/>
          </ac:spMkLst>
        </pc:spChg>
        <pc:spChg chg="mod">
          <ac:chgData name="Shayan Taheri" userId="db77177fc251fe83" providerId="LiveId" clId="{8F30BB82-168F-4AFA-851D-83CD25963C33}" dt="2022-11-15T09:58:24.930" v="1125" actId="1037"/>
          <ac:spMkLst>
            <pc:docMk/>
            <pc:sldMk cId="0" sldId="292"/>
            <ac:spMk id="39944" creationId="{EC4EBB35-AE7E-4C2C-B1E0-8F7152F07489}"/>
          </ac:spMkLst>
        </pc:spChg>
        <pc:spChg chg="mod">
          <ac:chgData name="Shayan Taheri" userId="db77177fc251fe83" providerId="LiveId" clId="{8F30BB82-168F-4AFA-851D-83CD25963C33}" dt="2022-11-15T04:29:53.555" v="179" actId="1038"/>
          <ac:spMkLst>
            <pc:docMk/>
            <pc:sldMk cId="0" sldId="292"/>
            <ac:spMk id="39945" creationId="{1654CA2F-3A4D-4022-9349-7198CDD0FE50}"/>
          </ac:spMkLst>
        </pc:spChg>
        <pc:spChg chg="mod">
          <ac:chgData name="Shayan Taheri" userId="db77177fc251fe83" providerId="LiveId" clId="{8F30BB82-168F-4AFA-851D-83CD25963C33}" dt="2022-11-15T04:29:53.555" v="179" actId="1038"/>
          <ac:spMkLst>
            <pc:docMk/>
            <pc:sldMk cId="0" sldId="292"/>
            <ac:spMk id="39946" creationId="{CF8D769B-0564-48FA-817A-36D39F0852A7}"/>
          </ac:spMkLst>
        </pc:spChg>
        <pc:spChg chg="mod">
          <ac:chgData name="Shayan Taheri" userId="db77177fc251fe83" providerId="LiveId" clId="{8F30BB82-168F-4AFA-851D-83CD25963C33}" dt="2022-11-15T04:29:53.555" v="179" actId="1038"/>
          <ac:spMkLst>
            <pc:docMk/>
            <pc:sldMk cId="0" sldId="292"/>
            <ac:spMk id="39947" creationId="{DBE2DAFF-88C7-476B-A95A-1F1E4AC666F9}"/>
          </ac:spMkLst>
        </pc:spChg>
        <pc:spChg chg="mod">
          <ac:chgData name="Shayan Taheri" userId="db77177fc251fe83" providerId="LiveId" clId="{8F30BB82-168F-4AFA-851D-83CD25963C33}" dt="2022-11-15T04:29:53.555" v="179" actId="1038"/>
          <ac:spMkLst>
            <pc:docMk/>
            <pc:sldMk cId="0" sldId="292"/>
            <ac:spMk id="39948" creationId="{67EA5BDC-D9A6-4DD1-B9BC-3157A6EC915C}"/>
          </ac:spMkLst>
        </pc:spChg>
        <pc:spChg chg="mod">
          <ac:chgData name="Shayan Taheri" userId="db77177fc251fe83" providerId="LiveId" clId="{8F30BB82-168F-4AFA-851D-83CD25963C33}" dt="2022-11-15T04:29:53.555" v="179" actId="1038"/>
          <ac:spMkLst>
            <pc:docMk/>
            <pc:sldMk cId="0" sldId="292"/>
            <ac:spMk id="39949" creationId="{A1385E88-E743-42B4-9483-F31729900429}"/>
          </ac:spMkLst>
        </pc:spChg>
        <pc:spChg chg="mod">
          <ac:chgData name="Shayan Taheri" userId="db77177fc251fe83" providerId="LiveId" clId="{8F30BB82-168F-4AFA-851D-83CD25963C33}" dt="2022-11-15T04:29:53.555" v="179" actId="1038"/>
          <ac:spMkLst>
            <pc:docMk/>
            <pc:sldMk cId="0" sldId="292"/>
            <ac:spMk id="39950" creationId="{F857F277-28D6-454E-98AB-48EB57BA9A6E}"/>
          </ac:spMkLst>
        </pc:spChg>
        <pc:spChg chg="mod">
          <ac:chgData name="Shayan Taheri" userId="db77177fc251fe83" providerId="LiveId" clId="{8F30BB82-168F-4AFA-851D-83CD25963C33}" dt="2022-11-15T04:29:53.555" v="179" actId="1038"/>
          <ac:spMkLst>
            <pc:docMk/>
            <pc:sldMk cId="0" sldId="292"/>
            <ac:spMk id="39951" creationId="{B45663F4-0232-414A-82A0-CDC3266FD5F8}"/>
          </ac:spMkLst>
        </pc:spChg>
        <pc:spChg chg="mod">
          <ac:chgData name="Shayan Taheri" userId="db77177fc251fe83" providerId="LiveId" clId="{8F30BB82-168F-4AFA-851D-83CD25963C33}" dt="2022-11-15T04:29:53.555" v="179" actId="1038"/>
          <ac:spMkLst>
            <pc:docMk/>
            <pc:sldMk cId="0" sldId="292"/>
            <ac:spMk id="39952" creationId="{225E4777-3ABE-4CA8-8965-4F8B3637F346}"/>
          </ac:spMkLst>
        </pc:spChg>
        <pc:spChg chg="mod">
          <ac:chgData name="Shayan Taheri" userId="db77177fc251fe83" providerId="LiveId" clId="{8F30BB82-168F-4AFA-851D-83CD25963C33}" dt="2022-11-15T04:29:53.555" v="179" actId="1038"/>
          <ac:spMkLst>
            <pc:docMk/>
            <pc:sldMk cId="0" sldId="292"/>
            <ac:spMk id="39953" creationId="{63E989E2-3D53-488C-A510-0A001EDA6F3B}"/>
          </ac:spMkLst>
        </pc:spChg>
        <pc:spChg chg="mod">
          <ac:chgData name="Shayan Taheri" userId="db77177fc251fe83" providerId="LiveId" clId="{8F30BB82-168F-4AFA-851D-83CD25963C33}" dt="2022-11-15T04:29:53.555" v="179" actId="1038"/>
          <ac:spMkLst>
            <pc:docMk/>
            <pc:sldMk cId="0" sldId="292"/>
            <ac:spMk id="39954" creationId="{48C84856-0A96-4464-873F-73CF8BCCEC9F}"/>
          </ac:spMkLst>
        </pc:spChg>
        <pc:spChg chg="mod">
          <ac:chgData name="Shayan Taheri" userId="db77177fc251fe83" providerId="LiveId" clId="{8F30BB82-168F-4AFA-851D-83CD25963C33}" dt="2022-11-15T04:29:53.555" v="179" actId="1038"/>
          <ac:spMkLst>
            <pc:docMk/>
            <pc:sldMk cId="0" sldId="292"/>
            <ac:spMk id="39955" creationId="{673A2ED9-9AE6-480B-9843-8FEFD14FD6C2}"/>
          </ac:spMkLst>
        </pc:spChg>
        <pc:spChg chg="mod">
          <ac:chgData name="Shayan Taheri" userId="db77177fc251fe83" providerId="LiveId" clId="{8F30BB82-168F-4AFA-851D-83CD25963C33}" dt="2022-11-15T04:29:53.555" v="179" actId="1038"/>
          <ac:spMkLst>
            <pc:docMk/>
            <pc:sldMk cId="0" sldId="292"/>
            <ac:spMk id="39956" creationId="{B8864175-3F80-466A-8778-F3ABCB0A90BD}"/>
          </ac:spMkLst>
        </pc:spChg>
        <pc:spChg chg="mod">
          <ac:chgData name="Shayan Taheri" userId="db77177fc251fe83" providerId="LiveId" clId="{8F30BB82-168F-4AFA-851D-83CD25963C33}" dt="2022-11-15T04:29:53.555" v="179" actId="1038"/>
          <ac:spMkLst>
            <pc:docMk/>
            <pc:sldMk cId="0" sldId="292"/>
            <ac:spMk id="39957" creationId="{42A5022C-F836-4494-9723-B98FD77E7DB9}"/>
          </ac:spMkLst>
        </pc:spChg>
        <pc:spChg chg="mod">
          <ac:chgData name="Shayan Taheri" userId="db77177fc251fe83" providerId="LiveId" clId="{8F30BB82-168F-4AFA-851D-83CD25963C33}" dt="2022-11-15T04:29:53.555" v="179" actId="1038"/>
          <ac:spMkLst>
            <pc:docMk/>
            <pc:sldMk cId="0" sldId="292"/>
            <ac:spMk id="39958" creationId="{FAA461B7-630A-4465-A6D9-A53BA6807D86}"/>
          </ac:spMkLst>
        </pc:spChg>
        <pc:spChg chg="mod">
          <ac:chgData name="Shayan Taheri" userId="db77177fc251fe83" providerId="LiveId" clId="{8F30BB82-168F-4AFA-851D-83CD25963C33}" dt="2022-11-15T04:29:53.555" v="179" actId="1038"/>
          <ac:spMkLst>
            <pc:docMk/>
            <pc:sldMk cId="0" sldId="292"/>
            <ac:spMk id="39959" creationId="{7FEE04B0-D0BF-4539-B206-769F08D786FA}"/>
          </ac:spMkLst>
        </pc:spChg>
        <pc:spChg chg="mod">
          <ac:chgData name="Shayan Taheri" userId="db77177fc251fe83" providerId="LiveId" clId="{8F30BB82-168F-4AFA-851D-83CD25963C33}" dt="2022-11-15T04:29:53.555" v="179" actId="1038"/>
          <ac:spMkLst>
            <pc:docMk/>
            <pc:sldMk cId="0" sldId="292"/>
            <ac:spMk id="39960" creationId="{EB835E50-8EAF-413C-8032-06CD32916F8E}"/>
          </ac:spMkLst>
        </pc:spChg>
        <pc:spChg chg="mod">
          <ac:chgData name="Shayan Taheri" userId="db77177fc251fe83" providerId="LiveId" clId="{8F30BB82-168F-4AFA-851D-83CD25963C33}" dt="2022-11-15T04:29:53.555" v="179" actId="1038"/>
          <ac:spMkLst>
            <pc:docMk/>
            <pc:sldMk cId="0" sldId="292"/>
            <ac:spMk id="39961" creationId="{80906D44-F85F-4239-963C-AE6CB2A5A991}"/>
          </ac:spMkLst>
        </pc:spChg>
        <pc:spChg chg="mod">
          <ac:chgData name="Shayan Taheri" userId="db77177fc251fe83" providerId="LiveId" clId="{8F30BB82-168F-4AFA-851D-83CD25963C33}" dt="2022-11-15T04:29:53.555" v="179" actId="1038"/>
          <ac:spMkLst>
            <pc:docMk/>
            <pc:sldMk cId="0" sldId="292"/>
            <ac:spMk id="39962" creationId="{E20227A1-6FA7-4BBB-8F7A-27EDAABD79B7}"/>
          </ac:spMkLst>
        </pc:spChg>
        <pc:spChg chg="mod">
          <ac:chgData name="Shayan Taheri" userId="db77177fc251fe83" providerId="LiveId" clId="{8F30BB82-168F-4AFA-851D-83CD25963C33}" dt="2022-11-15T04:29:53.555" v="179" actId="1038"/>
          <ac:spMkLst>
            <pc:docMk/>
            <pc:sldMk cId="0" sldId="292"/>
            <ac:spMk id="39963" creationId="{30D5DF74-E5DB-441B-9FAC-AB4FFBCB0C85}"/>
          </ac:spMkLst>
        </pc:spChg>
        <pc:spChg chg="mod">
          <ac:chgData name="Shayan Taheri" userId="db77177fc251fe83" providerId="LiveId" clId="{8F30BB82-168F-4AFA-851D-83CD25963C33}" dt="2022-11-15T04:29:53.555" v="179" actId="1038"/>
          <ac:spMkLst>
            <pc:docMk/>
            <pc:sldMk cId="0" sldId="292"/>
            <ac:spMk id="39964" creationId="{2C43981F-52C4-40A7-A22C-C72A97EEADF7}"/>
          </ac:spMkLst>
        </pc:spChg>
        <pc:spChg chg="mod">
          <ac:chgData name="Shayan Taheri" userId="db77177fc251fe83" providerId="LiveId" clId="{8F30BB82-168F-4AFA-851D-83CD25963C33}" dt="2022-11-15T04:29:53.555" v="179" actId="1038"/>
          <ac:spMkLst>
            <pc:docMk/>
            <pc:sldMk cId="0" sldId="292"/>
            <ac:spMk id="39965" creationId="{72832F8E-881C-447C-9BF4-5E09C0F2FEAB}"/>
          </ac:spMkLst>
        </pc:spChg>
        <pc:spChg chg="mod">
          <ac:chgData name="Shayan Taheri" userId="db77177fc251fe83" providerId="LiveId" clId="{8F30BB82-168F-4AFA-851D-83CD25963C33}" dt="2022-11-15T04:29:53.555" v="179" actId="1038"/>
          <ac:spMkLst>
            <pc:docMk/>
            <pc:sldMk cId="0" sldId="292"/>
            <ac:spMk id="39966" creationId="{24F11FDF-A619-4764-A62B-A17C1458D067}"/>
          </ac:spMkLst>
        </pc:spChg>
        <pc:spChg chg="mod">
          <ac:chgData name="Shayan Taheri" userId="db77177fc251fe83" providerId="LiveId" clId="{8F30BB82-168F-4AFA-851D-83CD25963C33}" dt="2022-11-15T04:29:53.555" v="179" actId="1038"/>
          <ac:spMkLst>
            <pc:docMk/>
            <pc:sldMk cId="0" sldId="292"/>
            <ac:spMk id="39967" creationId="{BA6D4A7A-AE5B-4EEC-B729-CD31589556B7}"/>
          </ac:spMkLst>
        </pc:spChg>
        <pc:spChg chg="mod">
          <ac:chgData name="Shayan Taheri" userId="db77177fc251fe83" providerId="LiveId" clId="{8F30BB82-168F-4AFA-851D-83CD25963C33}" dt="2022-11-15T04:29:53.555" v="179" actId="1038"/>
          <ac:spMkLst>
            <pc:docMk/>
            <pc:sldMk cId="0" sldId="292"/>
            <ac:spMk id="39968" creationId="{7D2FDDFF-DBB6-426E-998E-A94E8DB239BB}"/>
          </ac:spMkLst>
        </pc:spChg>
        <pc:spChg chg="mod">
          <ac:chgData name="Shayan Taheri" userId="db77177fc251fe83" providerId="LiveId" clId="{8F30BB82-168F-4AFA-851D-83CD25963C33}" dt="2022-11-15T04:29:53.555" v="179" actId="1038"/>
          <ac:spMkLst>
            <pc:docMk/>
            <pc:sldMk cId="0" sldId="292"/>
            <ac:spMk id="39969" creationId="{7F097A24-CFE7-4A58-93FD-FAD26F97932B}"/>
          </ac:spMkLst>
        </pc:spChg>
        <pc:spChg chg="mod">
          <ac:chgData name="Shayan Taheri" userId="db77177fc251fe83" providerId="LiveId" clId="{8F30BB82-168F-4AFA-851D-83CD25963C33}" dt="2022-11-15T04:29:53.555" v="179" actId="1038"/>
          <ac:spMkLst>
            <pc:docMk/>
            <pc:sldMk cId="0" sldId="292"/>
            <ac:spMk id="39970" creationId="{54789044-E06F-4BD2-97AE-12E31D729950}"/>
          </ac:spMkLst>
        </pc:spChg>
        <pc:grpChg chg="mod">
          <ac:chgData name="Shayan Taheri" userId="db77177fc251fe83" providerId="LiveId" clId="{8F30BB82-168F-4AFA-851D-83CD25963C33}" dt="2022-11-15T09:57:41.939" v="1110" actId="1076"/>
          <ac:grpSpMkLst>
            <pc:docMk/>
            <pc:sldMk cId="0" sldId="292"/>
            <ac:grpSpMk id="39941" creationId="{5A8ADEE7-6E3B-45B6-A4BE-3B99F141E3E4}"/>
          </ac:grpSpMkLst>
        </pc:grpChg>
        <pc:grpChg chg="mod">
          <ac:chgData name="Shayan Taheri" userId="db77177fc251fe83" providerId="LiveId" clId="{8F30BB82-168F-4AFA-851D-83CD25963C33}" dt="2022-11-15T09:57:56.687" v="1115" actId="1036"/>
          <ac:grpSpMkLst>
            <pc:docMk/>
            <pc:sldMk cId="0" sldId="292"/>
            <ac:grpSpMk id="39942" creationId="{D7F0EB2C-9555-4A5C-A8F8-CA3F95A4A01F}"/>
          </ac:grpSpMkLst>
        </pc:grpChg>
        <pc:grpChg chg="mod">
          <ac:chgData name="Shayan Taheri" userId="db77177fc251fe83" providerId="LiveId" clId="{8F30BB82-168F-4AFA-851D-83CD25963C33}" dt="2022-11-15T09:57:51.301" v="1113" actId="1038"/>
          <ac:grpSpMkLst>
            <pc:docMk/>
            <pc:sldMk cId="0" sldId="292"/>
            <ac:grpSpMk id="39943" creationId="{41788123-DEC6-47B9-9FAF-BF7FBD25999D}"/>
          </ac:grpSpMkLst>
        </pc:grpChg>
      </pc:sldChg>
      <pc:sldChg chg="del">
        <pc:chgData name="Shayan Taheri" userId="db77177fc251fe83" providerId="LiveId" clId="{8F30BB82-168F-4AFA-851D-83CD25963C33}" dt="2022-11-15T02:05:42.081" v="5" actId="47"/>
        <pc:sldMkLst>
          <pc:docMk/>
          <pc:sldMk cId="705992125" sldId="632"/>
        </pc:sldMkLst>
      </pc:sldChg>
      <pc:sldChg chg="del">
        <pc:chgData name="Shayan Taheri" userId="db77177fc251fe83" providerId="LiveId" clId="{8F30BB82-168F-4AFA-851D-83CD25963C33}" dt="2022-11-15T04:37:29.970" v="302" actId="47"/>
        <pc:sldMkLst>
          <pc:docMk/>
          <pc:sldMk cId="3182889266" sldId="633"/>
        </pc:sldMkLst>
      </pc:sldChg>
      <pc:sldChg chg="addSp delSp modSp del mod">
        <pc:chgData name="Shayan Taheri" userId="db77177fc251fe83" providerId="LiveId" clId="{8F30BB82-168F-4AFA-851D-83CD25963C33}" dt="2022-11-15T13:59:00.676" v="1535" actId="1076"/>
        <pc:sldMkLst>
          <pc:docMk/>
          <pc:sldMk cId="2659761735" sldId="634"/>
        </pc:sldMkLst>
        <pc:spChg chg="mod">
          <ac:chgData name="Shayan Taheri" userId="db77177fc251fe83" providerId="LiveId" clId="{8F30BB82-168F-4AFA-851D-83CD25963C33}" dt="2022-11-15T13:41:55.034" v="1498" actId="20577"/>
          <ac:spMkLst>
            <pc:docMk/>
            <pc:sldMk cId="2659761735" sldId="634"/>
            <ac:spMk id="14338" creationId="{7ED9F1B8-8A50-4239-BAC6-5EB1B3D37733}"/>
          </ac:spMkLst>
        </pc:spChg>
        <pc:picChg chg="add mod">
          <ac:chgData name="Shayan Taheri" userId="db77177fc251fe83" providerId="LiveId" clId="{8F30BB82-168F-4AFA-851D-83CD25963C33}" dt="2022-11-15T13:59:00.676" v="1535" actId="1076"/>
          <ac:picMkLst>
            <pc:docMk/>
            <pc:sldMk cId="2659761735" sldId="634"/>
            <ac:picMk id="3" creationId="{EDBB253E-81F2-4886-B204-25BFF1BE0A21}"/>
          </ac:picMkLst>
        </pc:picChg>
        <pc:picChg chg="del">
          <ac:chgData name="Shayan Taheri" userId="db77177fc251fe83" providerId="LiveId" clId="{8F30BB82-168F-4AFA-851D-83CD25963C33}" dt="2022-11-15T13:57:24.128" v="1504" actId="478"/>
          <ac:picMkLst>
            <pc:docMk/>
            <pc:sldMk cId="2659761735" sldId="634"/>
            <ac:picMk id="5" creationId="{5B5AFB51-D576-4EAA-B235-D0D5B693E3C1}"/>
          </ac:picMkLst>
        </pc:picChg>
        <pc:picChg chg="add del mod">
          <ac:chgData name="Shayan Taheri" userId="db77177fc251fe83" providerId="LiveId" clId="{8F30BB82-168F-4AFA-851D-83CD25963C33}" dt="2022-11-15T13:58:27.007" v="1521" actId="478"/>
          <ac:picMkLst>
            <pc:docMk/>
            <pc:sldMk cId="2659761735" sldId="634"/>
            <ac:picMk id="6" creationId="{B4421C66-357A-49AD-8920-063DBF92EA84}"/>
          </ac:picMkLst>
        </pc:picChg>
      </pc:sldChg>
      <pc:sldChg chg="del">
        <pc:chgData name="Shayan Taheri" userId="db77177fc251fe83" providerId="LiveId" clId="{8F30BB82-168F-4AFA-851D-83CD25963C33}" dt="2022-11-15T02:05:37.200" v="0" actId="47"/>
        <pc:sldMkLst>
          <pc:docMk/>
          <pc:sldMk cId="1552935663" sldId="635"/>
        </pc:sldMkLst>
      </pc:sldChg>
      <pc:sldChg chg="del">
        <pc:chgData name="Shayan Taheri" userId="db77177fc251fe83" providerId="LiveId" clId="{8F30BB82-168F-4AFA-851D-83CD25963C33}" dt="2022-11-15T02:05:37.587" v="1" actId="47"/>
        <pc:sldMkLst>
          <pc:docMk/>
          <pc:sldMk cId="2014532569" sldId="636"/>
        </pc:sldMkLst>
      </pc:sldChg>
      <pc:sldChg chg="del">
        <pc:chgData name="Shayan Taheri" userId="db77177fc251fe83" providerId="LiveId" clId="{8F30BB82-168F-4AFA-851D-83CD25963C33}" dt="2022-11-15T02:05:37.986" v="2" actId="47"/>
        <pc:sldMkLst>
          <pc:docMk/>
          <pc:sldMk cId="2539427442" sldId="637"/>
        </pc:sldMkLst>
      </pc:sldChg>
      <pc:sldChg chg="del">
        <pc:chgData name="Shayan Taheri" userId="db77177fc251fe83" providerId="LiveId" clId="{8F30BB82-168F-4AFA-851D-83CD25963C33}" dt="2022-11-15T02:05:46.478" v="8" actId="47"/>
        <pc:sldMkLst>
          <pc:docMk/>
          <pc:sldMk cId="2815722628" sldId="638"/>
        </pc:sldMkLst>
      </pc:sldChg>
      <pc:sldChg chg="del">
        <pc:chgData name="Shayan Taheri" userId="db77177fc251fe83" providerId="LiveId" clId="{8F30BB82-168F-4AFA-851D-83CD25963C33}" dt="2022-11-15T02:05:41.704" v="4" actId="47"/>
        <pc:sldMkLst>
          <pc:docMk/>
          <pc:sldMk cId="2911207684" sldId="639"/>
        </pc:sldMkLst>
      </pc:sldChg>
      <pc:sldChg chg="modSp mod">
        <pc:chgData name="Shayan Taheri" userId="db77177fc251fe83" providerId="LiveId" clId="{8F30BB82-168F-4AFA-851D-83CD25963C33}" dt="2022-11-15T18:26:15.277" v="1594" actId="20577"/>
        <pc:sldMkLst>
          <pc:docMk/>
          <pc:sldMk cId="4069137485" sldId="640"/>
        </pc:sldMkLst>
        <pc:spChg chg="mod">
          <ac:chgData name="Shayan Taheri" userId="db77177fc251fe83" providerId="LiveId" clId="{8F30BB82-168F-4AFA-851D-83CD25963C33}" dt="2022-11-15T18:26:15.277" v="1594" actId="20577"/>
          <ac:spMkLst>
            <pc:docMk/>
            <pc:sldMk cId="4069137485" sldId="640"/>
            <ac:spMk id="7" creationId="{42B4F3E7-50D4-44E0-9BF1-2C3769C1EBB9}"/>
          </ac:spMkLst>
        </pc:spChg>
      </pc:sldChg>
      <pc:sldChg chg="modSp mod">
        <pc:chgData name="Shayan Taheri" userId="db77177fc251fe83" providerId="LiveId" clId="{8F30BB82-168F-4AFA-851D-83CD25963C33}" dt="2022-11-15T09:45:07.274" v="767" actId="14100"/>
        <pc:sldMkLst>
          <pc:docMk/>
          <pc:sldMk cId="1190291277" sldId="641"/>
        </pc:sldMkLst>
        <pc:spChg chg="mod">
          <ac:chgData name="Shayan Taheri" userId="db77177fc251fe83" providerId="LiveId" clId="{8F30BB82-168F-4AFA-851D-83CD25963C33}" dt="2022-11-15T09:45:07.274" v="767" actId="14100"/>
          <ac:spMkLst>
            <pc:docMk/>
            <pc:sldMk cId="1190291277" sldId="641"/>
            <ac:spMk id="2" creationId="{EDC8D00F-8591-0C31-33BA-F8B624D4C5BE}"/>
          </ac:spMkLst>
        </pc:spChg>
      </pc:sldChg>
      <pc:sldChg chg="del">
        <pc:chgData name="Shayan Taheri" userId="db77177fc251fe83" providerId="LiveId" clId="{8F30BB82-168F-4AFA-851D-83CD25963C33}" dt="2022-11-15T09:31:13.456" v="575" actId="47"/>
        <pc:sldMkLst>
          <pc:docMk/>
          <pc:sldMk cId="0" sldId="643"/>
        </pc:sldMkLst>
      </pc:sldChg>
      <pc:sldChg chg="addSp delSp modSp setBg">
        <pc:chgData name="Shayan Taheri" userId="db77177fc251fe83" providerId="LiveId" clId="{8F30BB82-168F-4AFA-851D-83CD25963C33}" dt="2022-11-15T02:18:05.105" v="41" actId="931"/>
        <pc:sldMkLst>
          <pc:docMk/>
          <pc:sldMk cId="45260170" sldId="644"/>
        </pc:sldMkLst>
        <pc:spChg chg="add del mod">
          <ac:chgData name="Shayan Taheri" userId="db77177fc251fe83" providerId="LiveId" clId="{8F30BB82-168F-4AFA-851D-83CD25963C33}" dt="2022-11-15T02:15:10.349" v="39"/>
          <ac:spMkLst>
            <pc:docMk/>
            <pc:sldMk cId="45260170" sldId="644"/>
            <ac:spMk id="3" creationId="{428A6342-EA05-45E8-92CB-B7D884FAFA5E}"/>
          </ac:spMkLst>
        </pc:spChg>
        <pc:spChg chg="mod">
          <ac:chgData name="Shayan Taheri" userId="db77177fc251fe83" providerId="LiveId" clId="{8F30BB82-168F-4AFA-851D-83CD25963C33}" dt="2022-11-15T09:31:20.244" v="583" actId="20577"/>
          <ac:spMkLst>
            <pc:docMk/>
            <pc:sldMk cId="45260170" sldId="644"/>
            <ac:spMk id="4" creationId="{9CD17A90-9051-48BA-A2FB-F13163EFC8FE}"/>
          </ac:spMkLst>
        </pc:spChg>
        <pc:spChg chg="add del mod">
          <ac:chgData name="Shayan Taheri" userId="db77177fc251fe83" providerId="LiveId" clId="{8F30BB82-168F-4AFA-851D-83CD25963C33}" dt="2022-11-15T02:15:10.349" v="39"/>
          <ac:spMkLst>
            <pc:docMk/>
            <pc:sldMk cId="45260170" sldId="644"/>
            <ac:spMk id="5" creationId="{734FC305-4550-4B0F-93C0-221A66A4128F}"/>
          </ac:spMkLst>
        </pc:spChg>
        <pc:spChg chg="add del mod">
          <ac:chgData name="Shayan Taheri" userId="db77177fc251fe83" providerId="LiveId" clId="{8F30BB82-168F-4AFA-851D-83CD25963C33}" dt="2022-11-15T02:15:10.349" v="39"/>
          <ac:spMkLst>
            <pc:docMk/>
            <pc:sldMk cId="45260170" sldId="644"/>
            <ac:spMk id="6" creationId="{B8862473-BC95-4C2B-ACD2-80A734635A16}"/>
          </ac:spMkLst>
        </pc:spChg>
        <pc:spChg chg="add del mod">
          <ac:chgData name="Shayan Taheri" userId="db77177fc251fe83" providerId="LiveId" clId="{8F30BB82-168F-4AFA-851D-83CD25963C33}" dt="2022-11-15T02:15:10.349" v="39"/>
          <ac:spMkLst>
            <pc:docMk/>
            <pc:sldMk cId="45260170" sldId="644"/>
            <ac:spMk id="7" creationId="{3C6E78D0-6056-452F-A498-D251968DA1E8}"/>
          </ac:spMkLst>
        </pc:spChg>
        <pc:spChg chg="add del mod">
          <ac:chgData name="Shayan Taheri" userId="db77177fc251fe83" providerId="LiveId" clId="{8F30BB82-168F-4AFA-851D-83CD25963C33}" dt="2022-11-15T02:15:10.349" v="39"/>
          <ac:spMkLst>
            <pc:docMk/>
            <pc:sldMk cId="45260170" sldId="644"/>
            <ac:spMk id="8" creationId="{B5D4A7AF-9AC3-4780-BB1D-D417E6667C2C}"/>
          </ac:spMkLst>
        </pc:spChg>
        <pc:spChg chg="add del mod">
          <ac:chgData name="Shayan Taheri" userId="db77177fc251fe83" providerId="LiveId" clId="{8F30BB82-168F-4AFA-851D-83CD25963C33}" dt="2022-11-15T02:15:10.349" v="39"/>
          <ac:spMkLst>
            <pc:docMk/>
            <pc:sldMk cId="45260170" sldId="644"/>
            <ac:spMk id="9" creationId="{3C2292AB-D8E4-4178-B83C-084B62AB8F06}"/>
          </ac:spMkLst>
        </pc:spChg>
        <pc:spChg chg="add del mod">
          <ac:chgData name="Shayan Taheri" userId="db77177fc251fe83" providerId="LiveId" clId="{8F30BB82-168F-4AFA-851D-83CD25963C33}" dt="2022-11-15T02:15:10.349" v="39"/>
          <ac:spMkLst>
            <pc:docMk/>
            <pc:sldMk cId="45260170" sldId="644"/>
            <ac:spMk id="10" creationId="{C6F1F204-A09A-4313-B727-CF0FF0848340}"/>
          </ac:spMkLst>
        </pc:spChg>
        <pc:spChg chg="add del mod">
          <ac:chgData name="Shayan Taheri" userId="db77177fc251fe83" providerId="LiveId" clId="{8F30BB82-168F-4AFA-851D-83CD25963C33}" dt="2022-11-15T02:15:10.349" v="39"/>
          <ac:spMkLst>
            <pc:docMk/>
            <pc:sldMk cId="45260170" sldId="644"/>
            <ac:spMk id="11" creationId="{0A058A03-ABBF-437B-819E-9011AB806EE7}"/>
          </ac:spMkLst>
        </pc:spChg>
        <pc:spChg chg="del mod">
          <ac:chgData name="Shayan Taheri" userId="db77177fc251fe83" providerId="LiveId" clId="{8F30BB82-168F-4AFA-851D-83CD25963C33}" dt="2022-11-15T02:14:54.985" v="33" actId="478"/>
          <ac:spMkLst>
            <pc:docMk/>
            <pc:sldMk cId="45260170" sldId="644"/>
            <ac:spMk id="30723" creationId="{08800432-9E4B-4A59-84D0-64F9869B439C}"/>
          </ac:spMkLst>
        </pc:spChg>
        <pc:graphicFrameChg chg="add del mod">
          <ac:chgData name="Shayan Taheri" userId="db77177fc251fe83" providerId="LiveId" clId="{8F30BB82-168F-4AFA-851D-83CD25963C33}" dt="2022-11-15T02:15:10.349" v="39"/>
          <ac:graphicFrameMkLst>
            <pc:docMk/>
            <pc:sldMk cId="45260170" sldId="644"/>
            <ac:graphicFrameMk id="2" creationId="{490990D7-280C-48B6-BD28-7D91FBDE195C}"/>
          </ac:graphicFrameMkLst>
        </pc:graphicFrameChg>
        <pc:picChg chg="add del mod">
          <ac:chgData name="Shayan Taheri" userId="db77177fc251fe83" providerId="LiveId" clId="{8F30BB82-168F-4AFA-851D-83CD25963C33}" dt="2022-11-15T09:08:34.813" v="304" actId="931"/>
          <ac:picMkLst>
            <pc:docMk/>
            <pc:sldMk cId="45260170" sldId="644"/>
            <ac:picMk id="3" creationId="{C70B6A7C-737F-4FC0-8566-A824AC520BC4}"/>
          </ac:picMkLst>
        </pc:picChg>
        <pc:picChg chg="add del mod">
          <ac:chgData name="Shayan Taheri" userId="db77177fc251fe83" providerId="LiveId" clId="{8F30BB82-168F-4AFA-851D-83CD25963C33}" dt="2022-11-15T09:08:34.813" v="304" actId="931"/>
          <ac:picMkLst>
            <pc:docMk/>
            <pc:sldMk cId="45260170" sldId="644"/>
            <ac:picMk id="6" creationId="{5E448506-894A-4148-BCA2-63679513C88C}"/>
          </ac:picMkLst>
        </pc:picChg>
        <pc:picChg chg="add del mod">
          <ac:chgData name="Shayan Taheri" userId="db77177fc251fe83" providerId="LiveId" clId="{8F30BB82-168F-4AFA-851D-83CD25963C33}" dt="2022-11-15T09:08:34.813" v="304" actId="931"/>
          <ac:picMkLst>
            <pc:docMk/>
            <pc:sldMk cId="45260170" sldId="644"/>
            <ac:picMk id="8" creationId="{882FCFD5-A61C-466E-9B1D-E1FF74378800}"/>
          </ac:picMkLst>
        </pc:picChg>
        <pc:picChg chg="add del mod">
          <ac:chgData name="Shayan Taheri" userId="db77177fc251fe83" providerId="LiveId" clId="{8F30BB82-168F-4AFA-851D-83CD25963C33}" dt="2022-11-15T09:08:34.813" v="304" actId="931"/>
          <ac:picMkLst>
            <pc:docMk/>
            <pc:sldMk cId="45260170" sldId="644"/>
            <ac:picMk id="10" creationId="{9621BFD6-ED99-4B3B-8EDC-8D0E2BA8CF30}"/>
          </ac:picMkLst>
        </pc:picChg>
        <pc:picChg chg="add del mod">
          <ac:chgData name="Shayan Taheri" userId="db77177fc251fe83" providerId="LiveId" clId="{8F30BB82-168F-4AFA-851D-83CD25963C33}" dt="2022-11-15T09:08:34.813" v="304" actId="931"/>
          <ac:picMkLst>
            <pc:docMk/>
            <pc:sldMk cId="45260170" sldId="644"/>
            <ac:picMk id="12" creationId="{A2560DDF-B1D0-42DC-91E3-D631357905E5}"/>
          </ac:picMkLst>
        </pc:picChg>
        <pc:picChg chg="add del mod">
          <ac:chgData name="Shayan Taheri" userId="db77177fc251fe83" providerId="LiveId" clId="{8F30BB82-168F-4AFA-851D-83CD25963C33}" dt="2022-11-15T02:18:05.105" v="41" actId="931"/>
          <ac:picMkLst>
            <pc:docMk/>
            <pc:sldMk cId="45260170" sldId="644"/>
            <ac:picMk id="13" creationId="{2099E25A-CEDC-4623-B797-B1458A38BD45}"/>
          </ac:picMkLst>
        </pc:picChg>
        <pc:picChg chg="add del mod">
          <ac:chgData name="Shayan Taheri" userId="db77177fc251fe83" providerId="LiveId" clId="{8F30BB82-168F-4AFA-851D-83CD25963C33}" dt="2022-11-15T09:08:34.813" v="304" actId="931"/>
          <ac:picMkLst>
            <pc:docMk/>
            <pc:sldMk cId="45260170" sldId="644"/>
            <ac:picMk id="14" creationId="{38ECD071-D20F-4C30-9644-811A49718BC4}"/>
          </ac:picMkLst>
        </pc:picChg>
        <pc:picChg chg="add del mod">
          <ac:chgData name="Shayan Taheri" userId="db77177fc251fe83" providerId="LiveId" clId="{8F30BB82-168F-4AFA-851D-83CD25963C33}" dt="2022-11-15T09:08:34.813" v="304" actId="931"/>
          <ac:picMkLst>
            <pc:docMk/>
            <pc:sldMk cId="45260170" sldId="644"/>
            <ac:picMk id="16" creationId="{48AAFC44-F3C0-494B-8D47-98B6159A5044}"/>
          </ac:picMkLst>
        </pc:picChg>
        <pc:picChg chg="add del mod">
          <ac:chgData name="Shayan Taheri" userId="db77177fc251fe83" providerId="LiveId" clId="{8F30BB82-168F-4AFA-851D-83CD25963C33}" dt="2022-11-15T09:08:34.813" v="304" actId="931"/>
          <ac:picMkLst>
            <pc:docMk/>
            <pc:sldMk cId="45260170" sldId="644"/>
            <ac:picMk id="18" creationId="{2D41526E-26FC-4B29-A53F-8F1558B79F36}"/>
          </ac:picMkLst>
        </pc:picChg>
        <pc:picChg chg="add mod">
          <ac:chgData name="Shayan Taheri" userId="db77177fc251fe83" providerId="LiveId" clId="{8F30BB82-168F-4AFA-851D-83CD25963C33}" dt="2022-11-15T09:35:02.622" v="638" actId="1035"/>
          <ac:picMkLst>
            <pc:docMk/>
            <pc:sldMk cId="45260170" sldId="644"/>
            <ac:picMk id="20" creationId="{7B5E3FDC-61F4-4997-82A9-896569B54034}"/>
          </ac:picMkLst>
        </pc:picChg>
        <pc:picChg chg="add mod">
          <ac:chgData name="Shayan Taheri" userId="db77177fc251fe83" providerId="LiveId" clId="{8F30BB82-168F-4AFA-851D-83CD25963C33}" dt="2022-11-15T09:35:20.677" v="667" actId="1035"/>
          <ac:picMkLst>
            <pc:docMk/>
            <pc:sldMk cId="45260170" sldId="644"/>
            <ac:picMk id="22" creationId="{049F1517-836E-4B9C-9EE7-9A31376CDB76}"/>
          </ac:picMkLst>
        </pc:picChg>
      </pc:sldChg>
      <pc:sldChg chg="add del">
        <pc:chgData name="Shayan Taheri" userId="db77177fc251fe83" providerId="LiveId" clId="{8F30BB82-168F-4AFA-851D-83CD25963C33}" dt="2022-11-15T02:14:57.723" v="35"/>
        <pc:sldMkLst>
          <pc:docMk/>
          <pc:sldMk cId="1668770010" sldId="645"/>
        </pc:sldMkLst>
      </pc:sldChg>
      <pc:sldChg chg="addSp delSp modSp add del mod">
        <pc:chgData name="Shayan Taheri" userId="db77177fc251fe83" providerId="LiveId" clId="{8F30BB82-168F-4AFA-851D-83CD25963C33}" dt="2022-11-15T18:25:49.922" v="1580" actId="47"/>
        <pc:sldMkLst>
          <pc:docMk/>
          <pc:sldMk cId="3530701862" sldId="645"/>
        </pc:sldMkLst>
        <pc:spChg chg="mod">
          <ac:chgData name="Shayan Taheri" userId="db77177fc251fe83" providerId="LiveId" clId="{8F30BB82-168F-4AFA-851D-83CD25963C33}" dt="2022-11-15T09:35:35.557" v="675" actId="20577"/>
          <ac:spMkLst>
            <pc:docMk/>
            <pc:sldMk cId="3530701862" sldId="645"/>
            <ac:spMk id="4" creationId="{9CD17A90-9051-48BA-A2FB-F13163EFC8FE}"/>
          </ac:spMkLst>
        </pc:spChg>
        <pc:spChg chg="add mod">
          <ac:chgData name="Shayan Taheri" userId="db77177fc251fe83" providerId="LiveId" clId="{8F30BB82-168F-4AFA-851D-83CD25963C33}" dt="2022-11-15T09:43:32.474" v="740" actId="255"/>
          <ac:spMkLst>
            <pc:docMk/>
            <pc:sldMk cId="3530701862" sldId="645"/>
            <ac:spMk id="10" creationId="{29203B69-FFC2-42FB-AA9D-FA10ACA6BD73}"/>
          </ac:spMkLst>
        </pc:spChg>
        <pc:picChg chg="add mod">
          <ac:chgData name="Shayan Taheri" userId="db77177fc251fe83" providerId="LiveId" clId="{8F30BB82-168F-4AFA-851D-83CD25963C33}" dt="2022-11-15T09:40:42.323" v="715" actId="1035"/>
          <ac:picMkLst>
            <pc:docMk/>
            <pc:sldMk cId="3530701862" sldId="645"/>
            <ac:picMk id="3" creationId="{79562FEA-4158-468F-A1FF-F81359A8421C}"/>
          </ac:picMkLst>
        </pc:picChg>
        <pc:picChg chg="add del mod">
          <ac:chgData name="Shayan Taheri" userId="db77177fc251fe83" providerId="LiveId" clId="{8F30BB82-168F-4AFA-851D-83CD25963C33}" dt="2022-11-15T09:37:51.590" v="679" actId="478"/>
          <ac:picMkLst>
            <pc:docMk/>
            <pc:sldMk cId="3530701862" sldId="645"/>
            <ac:picMk id="6" creationId="{100D7573-A2ED-4F77-953D-80191D814B73}"/>
          </ac:picMkLst>
        </pc:picChg>
        <pc:picChg chg="add mod">
          <ac:chgData name="Shayan Taheri" userId="db77177fc251fe83" providerId="LiveId" clId="{8F30BB82-168F-4AFA-851D-83CD25963C33}" dt="2022-11-15T09:40:42.323" v="715" actId="1035"/>
          <ac:picMkLst>
            <pc:docMk/>
            <pc:sldMk cId="3530701862" sldId="645"/>
            <ac:picMk id="8" creationId="{57A469EE-DFCF-4152-A29C-14DE2253E59E}"/>
          </ac:picMkLst>
        </pc:picChg>
      </pc:sldChg>
      <pc:sldChg chg="addSp delSp modSp add del mod">
        <pc:chgData name="Shayan Taheri" userId="db77177fc251fe83" providerId="LiveId" clId="{8F30BB82-168F-4AFA-851D-83CD25963C33}" dt="2022-11-15T18:25:51.061" v="1581" actId="47"/>
        <pc:sldMkLst>
          <pc:docMk/>
          <pc:sldMk cId="3608507822" sldId="646"/>
        </pc:sldMkLst>
        <pc:spChg chg="mod">
          <ac:chgData name="Shayan Taheri" userId="db77177fc251fe83" providerId="LiveId" clId="{8F30BB82-168F-4AFA-851D-83CD25963C33}" dt="2022-11-15T09:43:54.753" v="748" actId="20577"/>
          <ac:spMkLst>
            <pc:docMk/>
            <pc:sldMk cId="3608507822" sldId="646"/>
            <ac:spMk id="4" creationId="{9CD17A90-9051-48BA-A2FB-F13163EFC8FE}"/>
          </ac:spMkLst>
        </pc:spChg>
        <pc:spChg chg="add mod">
          <ac:chgData name="Shayan Taheri" userId="db77177fc251fe83" providerId="LiveId" clId="{8F30BB82-168F-4AFA-851D-83CD25963C33}" dt="2022-11-15T09:43:16.549" v="736" actId="20577"/>
          <ac:spMkLst>
            <pc:docMk/>
            <pc:sldMk cId="3608507822" sldId="646"/>
            <ac:spMk id="12" creationId="{2190C87D-A9C4-4F52-8C44-4EEF0FD382A3}"/>
          </ac:spMkLst>
        </pc:spChg>
        <pc:picChg chg="add mod">
          <ac:chgData name="Shayan Taheri" userId="db77177fc251fe83" providerId="LiveId" clId="{8F30BB82-168F-4AFA-851D-83CD25963C33}" dt="2022-11-15T09:41:22.906" v="720" actId="1076"/>
          <ac:picMkLst>
            <pc:docMk/>
            <pc:sldMk cId="3608507822" sldId="646"/>
            <ac:picMk id="3" creationId="{15281F2C-63DD-4B68-994C-176A92C10D82}"/>
          </ac:picMkLst>
        </pc:picChg>
        <pc:picChg chg="add del mod">
          <ac:chgData name="Shayan Taheri" userId="db77177fc251fe83" providerId="LiveId" clId="{8F30BB82-168F-4AFA-851D-83CD25963C33}" dt="2022-11-15T09:37:05.441" v="676" actId="478"/>
          <ac:picMkLst>
            <pc:docMk/>
            <pc:sldMk cId="3608507822" sldId="646"/>
            <ac:picMk id="6" creationId="{B2195649-0D38-4EB3-BAC3-E53B8C5589D8}"/>
          </ac:picMkLst>
        </pc:picChg>
        <pc:picChg chg="add del mod">
          <ac:chgData name="Shayan Taheri" userId="db77177fc251fe83" providerId="LiveId" clId="{8F30BB82-168F-4AFA-851D-83CD25963C33}" dt="2022-11-15T09:38:03.305" v="682" actId="478"/>
          <ac:picMkLst>
            <pc:docMk/>
            <pc:sldMk cId="3608507822" sldId="646"/>
            <ac:picMk id="8" creationId="{BBCE2263-D9E2-4EC3-91AB-2CD792257C7F}"/>
          </ac:picMkLst>
        </pc:picChg>
        <pc:picChg chg="add mod">
          <ac:chgData name="Shayan Taheri" userId="db77177fc251fe83" providerId="LiveId" clId="{8F30BB82-168F-4AFA-851D-83CD25963C33}" dt="2022-11-15T09:41:52.598" v="726" actId="1076"/>
          <ac:picMkLst>
            <pc:docMk/>
            <pc:sldMk cId="3608507822" sldId="646"/>
            <ac:picMk id="10" creationId="{3F765279-A4E7-4D6B-917E-342BBF14DAA7}"/>
          </ac:picMkLst>
        </pc:picChg>
      </pc:sldChg>
      <pc:sldChg chg="addSp modSp add mod ord">
        <pc:chgData name="Shayan Taheri" userId="db77177fc251fe83" providerId="LiveId" clId="{8F30BB82-168F-4AFA-851D-83CD25963C33}" dt="2022-11-15T09:31:03.217" v="574" actId="1076"/>
        <pc:sldMkLst>
          <pc:docMk/>
          <pc:sldMk cId="1176218238" sldId="647"/>
        </pc:sldMkLst>
        <pc:spChg chg="add mod">
          <ac:chgData name="Shayan Taheri" userId="db77177fc251fe83" providerId="LiveId" clId="{8F30BB82-168F-4AFA-851D-83CD25963C33}" dt="2022-11-15T09:31:03.217" v="574" actId="1076"/>
          <ac:spMkLst>
            <pc:docMk/>
            <pc:sldMk cId="1176218238" sldId="647"/>
            <ac:spMk id="7" creationId="{1C002CAE-0AA7-4248-B06C-D1CD50F04080}"/>
          </ac:spMkLst>
        </pc:spChg>
        <pc:spChg chg="add mod">
          <ac:chgData name="Shayan Taheri" userId="db77177fc251fe83" providerId="LiveId" clId="{8F30BB82-168F-4AFA-851D-83CD25963C33}" dt="2022-11-15T09:28:47.799" v="562" actId="1076"/>
          <ac:spMkLst>
            <pc:docMk/>
            <pc:sldMk cId="1176218238" sldId="647"/>
            <ac:spMk id="9" creationId="{F420D29E-2F3A-4E16-A142-B16AEF7E373A}"/>
          </ac:spMkLst>
        </pc:spChg>
        <pc:spChg chg="add mod">
          <ac:chgData name="Shayan Taheri" userId="db77177fc251fe83" providerId="LiveId" clId="{8F30BB82-168F-4AFA-851D-83CD25963C33}" dt="2022-11-15T09:27:05.354" v="526" actId="1076"/>
          <ac:spMkLst>
            <pc:docMk/>
            <pc:sldMk cId="1176218238" sldId="647"/>
            <ac:spMk id="11" creationId="{CB98D685-23E1-4EDA-A00D-E9CEE0C96D9D}"/>
          </ac:spMkLst>
        </pc:spChg>
        <pc:spChg chg="add mod">
          <ac:chgData name="Shayan Taheri" userId="db77177fc251fe83" providerId="LiveId" clId="{8F30BB82-168F-4AFA-851D-83CD25963C33}" dt="2022-11-15T09:28:42.447" v="561" actId="571"/>
          <ac:spMkLst>
            <pc:docMk/>
            <pc:sldMk cId="1176218238" sldId="647"/>
            <ac:spMk id="12" creationId="{B98C7363-2A49-444F-956D-B522F14083B2}"/>
          </ac:spMkLst>
        </pc:spChg>
        <pc:spChg chg="add mod">
          <ac:chgData name="Shayan Taheri" userId="db77177fc251fe83" providerId="LiveId" clId="{8F30BB82-168F-4AFA-851D-83CD25963C33}" dt="2022-11-15T09:28:54.904" v="564" actId="571"/>
          <ac:spMkLst>
            <pc:docMk/>
            <pc:sldMk cId="1176218238" sldId="647"/>
            <ac:spMk id="14" creationId="{15C0DE84-D0D8-4A98-8CD0-9C3DE4C4A5DC}"/>
          </ac:spMkLst>
        </pc:spChg>
        <pc:picChg chg="add mod">
          <ac:chgData name="Shayan Taheri" userId="db77177fc251fe83" providerId="LiveId" clId="{8F30BB82-168F-4AFA-851D-83CD25963C33}" dt="2022-11-15T09:26:31.473" v="512" actId="1038"/>
          <ac:picMkLst>
            <pc:docMk/>
            <pc:sldMk cId="1176218238" sldId="647"/>
            <ac:picMk id="3" creationId="{8862061E-4587-432E-89FB-F61105EAC185}"/>
          </ac:picMkLst>
        </pc:picChg>
        <pc:picChg chg="add mod">
          <ac:chgData name="Shayan Taheri" userId="db77177fc251fe83" providerId="LiveId" clId="{8F30BB82-168F-4AFA-851D-83CD25963C33}" dt="2022-11-15T09:30:48.415" v="573" actId="1037"/>
          <ac:picMkLst>
            <pc:docMk/>
            <pc:sldMk cId="1176218238" sldId="647"/>
            <ac:picMk id="6" creationId="{9814D3D5-6DF1-4118-9E6F-ABA5691E94EE}"/>
          </ac:picMkLst>
        </pc:picChg>
        <pc:picChg chg="add mod">
          <ac:chgData name="Shayan Taheri" userId="db77177fc251fe83" providerId="LiveId" clId="{8F30BB82-168F-4AFA-851D-83CD25963C33}" dt="2022-11-15T09:28:54.904" v="564" actId="571"/>
          <ac:picMkLst>
            <pc:docMk/>
            <pc:sldMk cId="1176218238" sldId="647"/>
            <ac:picMk id="13" creationId="{43CACE91-C1C6-4FA4-9CF1-4FBDF2AF2FEA}"/>
          </ac:picMkLst>
        </pc:picChg>
      </pc:sldChg>
      <pc:sldChg chg="addSp delSp modSp add mod">
        <pc:chgData name="Shayan Taheri" userId="db77177fc251fe83" providerId="LiveId" clId="{8F30BB82-168F-4AFA-851D-83CD25963C33}" dt="2022-11-15T13:59:46.382" v="1549" actId="14100"/>
        <pc:sldMkLst>
          <pc:docMk/>
          <pc:sldMk cId="2667468895" sldId="648"/>
        </pc:sldMkLst>
        <pc:spChg chg="mod">
          <ac:chgData name="Shayan Taheri" userId="db77177fc251fe83" providerId="LiveId" clId="{8F30BB82-168F-4AFA-851D-83CD25963C33}" dt="2022-11-15T13:59:46.382" v="1549" actId="14100"/>
          <ac:spMkLst>
            <pc:docMk/>
            <pc:sldMk cId="2667468895" sldId="648"/>
            <ac:spMk id="14338" creationId="{7ED9F1B8-8A50-4239-BAC6-5EB1B3D37733}"/>
          </ac:spMkLst>
        </pc:spChg>
        <pc:picChg chg="del">
          <ac:chgData name="Shayan Taheri" userId="db77177fc251fe83" providerId="LiveId" clId="{8F30BB82-168F-4AFA-851D-83CD25963C33}" dt="2022-11-15T13:59:07.125" v="1537" actId="478"/>
          <ac:picMkLst>
            <pc:docMk/>
            <pc:sldMk cId="2667468895" sldId="648"/>
            <ac:picMk id="3" creationId="{EDBB253E-81F2-4886-B204-25BFF1BE0A21}"/>
          </ac:picMkLst>
        </pc:picChg>
        <pc:picChg chg="add mod">
          <ac:chgData name="Shayan Taheri" userId="db77177fc251fe83" providerId="LiveId" clId="{8F30BB82-168F-4AFA-851D-83CD25963C33}" dt="2022-11-15T13:59:30.524" v="1540" actId="1076"/>
          <ac:picMkLst>
            <pc:docMk/>
            <pc:sldMk cId="2667468895" sldId="648"/>
            <ac:picMk id="4" creationId="{13B6B569-50D7-401F-913F-CECF700BAD2C}"/>
          </ac:picMkLst>
        </pc:picChg>
      </pc:sldChg>
      <pc:sldChg chg="addSp delSp modSp mod">
        <pc:chgData name="Shayan Taheri" userId="db77177fc251fe83" providerId="LiveId" clId="{8F30BB82-168F-4AFA-851D-83CD25963C33}" dt="2022-11-15T14:00:29.363" v="1560" actId="1076"/>
        <pc:sldMkLst>
          <pc:docMk/>
          <pc:sldMk cId="19949481" sldId="649"/>
        </pc:sldMkLst>
        <pc:picChg chg="add mod">
          <ac:chgData name="Shayan Taheri" userId="db77177fc251fe83" providerId="LiveId" clId="{8F30BB82-168F-4AFA-851D-83CD25963C33}" dt="2022-11-15T14:00:29.363" v="1560" actId="1076"/>
          <ac:picMkLst>
            <pc:docMk/>
            <pc:sldMk cId="19949481" sldId="649"/>
            <ac:picMk id="3" creationId="{D03C96F3-FE01-4E3D-B1C3-F3CD98C6B4A8}"/>
          </ac:picMkLst>
        </pc:picChg>
        <pc:picChg chg="del">
          <ac:chgData name="Shayan Taheri" userId="db77177fc251fe83" providerId="LiveId" clId="{8F30BB82-168F-4AFA-851D-83CD25963C33}" dt="2022-11-15T13:59:53.772" v="1550" actId="478"/>
          <ac:picMkLst>
            <pc:docMk/>
            <pc:sldMk cId="19949481" sldId="649"/>
            <ac:picMk id="4" creationId="{13B6B569-50D7-401F-913F-CECF700BAD2C}"/>
          </ac:picMkLst>
        </pc:picChg>
      </pc:sldChg>
      <pc:sldChg chg="addSp modSp add mod">
        <pc:chgData name="Shayan Taheri" userId="db77177fc251fe83" providerId="LiveId" clId="{8F30BB82-168F-4AFA-851D-83CD25963C33}" dt="2022-11-15T14:01:00.935" v="1564" actId="1036"/>
        <pc:sldMkLst>
          <pc:docMk/>
          <pc:sldMk cId="1328619617" sldId="650"/>
        </pc:sldMkLst>
        <pc:picChg chg="add mod">
          <ac:chgData name="Shayan Taheri" userId="db77177fc251fe83" providerId="LiveId" clId="{8F30BB82-168F-4AFA-851D-83CD25963C33}" dt="2022-11-15T14:01:00.935" v="1564" actId="1036"/>
          <ac:picMkLst>
            <pc:docMk/>
            <pc:sldMk cId="1328619617" sldId="650"/>
            <ac:picMk id="3" creationId="{3B06027E-340D-45A8-B221-DE4793DE6EB4}"/>
          </ac:picMkLst>
        </pc:picChg>
      </pc:sldChg>
      <pc:sldChg chg="add del">
        <pc:chgData name="Shayan Taheri" userId="db77177fc251fe83" providerId="LiveId" clId="{8F30BB82-168F-4AFA-851D-83CD25963C33}" dt="2022-11-15T13:59:59.671" v="1552"/>
        <pc:sldMkLst>
          <pc:docMk/>
          <pc:sldMk cId="3743760040" sldId="650"/>
        </pc:sldMkLst>
      </pc:sldChg>
      <pc:sldChg chg="addSp modSp add mod">
        <pc:chgData name="Shayan Taheri" userId="db77177fc251fe83" providerId="LiveId" clId="{8F30BB82-168F-4AFA-851D-83CD25963C33}" dt="2022-11-15T14:01:23.541" v="1567" actId="1076"/>
        <pc:sldMkLst>
          <pc:docMk/>
          <pc:sldMk cId="1060228711" sldId="651"/>
        </pc:sldMkLst>
        <pc:picChg chg="add mod">
          <ac:chgData name="Shayan Taheri" userId="db77177fc251fe83" providerId="LiveId" clId="{8F30BB82-168F-4AFA-851D-83CD25963C33}" dt="2022-11-15T14:01:23.541" v="1567" actId="1076"/>
          <ac:picMkLst>
            <pc:docMk/>
            <pc:sldMk cId="1060228711" sldId="651"/>
            <ac:picMk id="3" creationId="{627FA0B7-2840-4795-BA61-4C421F7DC101}"/>
          </ac:picMkLst>
        </pc:picChg>
      </pc:sldChg>
      <pc:sldChg chg="addSp modSp add mod">
        <pc:chgData name="Shayan Taheri" userId="db77177fc251fe83" providerId="LiveId" clId="{8F30BB82-168F-4AFA-851D-83CD25963C33}" dt="2022-11-15T14:02:02.761" v="1571" actId="1076"/>
        <pc:sldMkLst>
          <pc:docMk/>
          <pc:sldMk cId="333082675" sldId="652"/>
        </pc:sldMkLst>
        <pc:picChg chg="add mod">
          <ac:chgData name="Shayan Taheri" userId="db77177fc251fe83" providerId="LiveId" clId="{8F30BB82-168F-4AFA-851D-83CD25963C33}" dt="2022-11-15T14:02:02.761" v="1571" actId="1076"/>
          <ac:picMkLst>
            <pc:docMk/>
            <pc:sldMk cId="333082675" sldId="652"/>
            <ac:picMk id="3" creationId="{0757DEB9-1AAF-4A14-90C5-164D7A47B02B}"/>
          </ac:picMkLst>
        </pc:picChg>
      </pc:sldChg>
      <pc:sldChg chg="addSp modSp add mod">
        <pc:chgData name="Shayan Taheri" userId="db77177fc251fe83" providerId="LiveId" clId="{8F30BB82-168F-4AFA-851D-83CD25963C33}" dt="2022-11-15T14:02:57.313" v="1578" actId="1076"/>
        <pc:sldMkLst>
          <pc:docMk/>
          <pc:sldMk cId="2612580984" sldId="653"/>
        </pc:sldMkLst>
        <pc:picChg chg="add mod">
          <ac:chgData name="Shayan Taheri" userId="db77177fc251fe83" providerId="LiveId" clId="{8F30BB82-168F-4AFA-851D-83CD25963C33}" dt="2022-11-15T14:02:57.313" v="1578" actId="1076"/>
          <ac:picMkLst>
            <pc:docMk/>
            <pc:sldMk cId="2612580984" sldId="653"/>
            <ac:picMk id="3" creationId="{176A2DA0-7A39-4FAF-94DB-FC73F8737981}"/>
          </ac:picMkLst>
        </pc:picChg>
      </pc:sldChg>
      <pc:sldChg chg="add del">
        <pc:chgData name="Shayan Taheri" userId="db77177fc251fe83" providerId="LiveId" clId="{8F30BB82-168F-4AFA-851D-83CD25963C33}" dt="2022-11-15T14:03:00.464" v="1579" actId="47"/>
        <pc:sldMkLst>
          <pc:docMk/>
          <pc:sldMk cId="2994395675" sldId="654"/>
        </pc:sldMkLst>
      </pc:sldChg>
    </pc:docChg>
  </pc:docChgLst>
  <pc:docChgLst>
    <pc:chgData name="Shayan Taheri" userId="db77177fc251fe83" providerId="LiveId" clId="{B73D1DB8-9E62-478B-B2B5-D15078F9908E}"/>
    <pc:docChg chg="undo redo custSel addSld delSld modSld sldOrd">
      <pc:chgData name="Shayan Taheri" userId="db77177fc251fe83" providerId="LiveId" clId="{B73D1DB8-9E62-478B-B2B5-D15078F9908E}" dt="2023-03-15T23:52:51.897" v="2375" actId="14100"/>
      <pc:docMkLst>
        <pc:docMk/>
      </pc:docMkLst>
      <pc:sldChg chg="modSp mod">
        <pc:chgData name="Shayan Taheri" userId="db77177fc251fe83" providerId="LiveId" clId="{B73D1DB8-9E62-478B-B2B5-D15078F9908E}" dt="2023-03-15T20:42:49.819" v="964" actId="20577"/>
        <pc:sldMkLst>
          <pc:docMk/>
          <pc:sldMk cId="0" sldId="305"/>
        </pc:sldMkLst>
        <pc:spChg chg="mod">
          <ac:chgData name="Shayan Taheri" userId="db77177fc251fe83" providerId="LiveId" clId="{B73D1DB8-9E62-478B-B2B5-D15078F9908E}" dt="2023-03-15T20:42:49.819" v="964" actId="20577"/>
          <ac:spMkLst>
            <pc:docMk/>
            <pc:sldMk cId="0" sldId="305"/>
            <ac:spMk id="6" creationId="{E2903AA9-EC43-4D42-A1A1-249DDE66626F}"/>
          </ac:spMkLst>
        </pc:spChg>
      </pc:sldChg>
      <pc:sldChg chg="modSp mod">
        <pc:chgData name="Shayan Taheri" userId="db77177fc251fe83" providerId="LiveId" clId="{B73D1DB8-9E62-478B-B2B5-D15078F9908E}" dt="2023-03-14T18:59:48.806" v="882" actId="20577"/>
        <pc:sldMkLst>
          <pc:docMk/>
          <pc:sldMk cId="2743048460" sldId="689"/>
        </pc:sldMkLst>
        <pc:spChg chg="mod">
          <ac:chgData name="Shayan Taheri" userId="db77177fc251fe83" providerId="LiveId" clId="{B73D1DB8-9E62-478B-B2B5-D15078F9908E}" dt="2023-03-14T18:59:48.806" v="882" actId="20577"/>
          <ac:spMkLst>
            <pc:docMk/>
            <pc:sldMk cId="2743048460" sldId="689"/>
            <ac:spMk id="5" creationId="{9E3A27C1-FA73-4AEB-823E-EE766BBE06CA}"/>
          </ac:spMkLst>
        </pc:spChg>
      </pc:sldChg>
      <pc:sldChg chg="modSp mod">
        <pc:chgData name="Shayan Taheri" userId="db77177fc251fe83" providerId="LiveId" clId="{B73D1DB8-9E62-478B-B2B5-D15078F9908E}" dt="2023-03-15T21:10:01.454" v="1357" actId="20577"/>
        <pc:sldMkLst>
          <pc:docMk/>
          <pc:sldMk cId="2502229297" sldId="715"/>
        </pc:sldMkLst>
        <pc:spChg chg="mod">
          <ac:chgData name="Shayan Taheri" userId="db77177fc251fe83" providerId="LiveId" clId="{B73D1DB8-9E62-478B-B2B5-D15078F9908E}" dt="2023-03-15T21:10:01.454" v="1357" actId="20577"/>
          <ac:spMkLst>
            <pc:docMk/>
            <pc:sldMk cId="2502229297" sldId="715"/>
            <ac:spMk id="5" creationId="{A9D384C0-E421-4382-9803-E02C71D3A8BE}"/>
          </ac:spMkLst>
        </pc:spChg>
        <pc:spChg chg="mod">
          <ac:chgData name="Shayan Taheri" userId="db77177fc251fe83" providerId="LiveId" clId="{B73D1DB8-9E62-478B-B2B5-D15078F9908E}" dt="2023-02-20T17:32:35.786" v="6" actId="20577"/>
          <ac:spMkLst>
            <pc:docMk/>
            <pc:sldMk cId="2502229297" sldId="715"/>
            <ac:spMk id="6" creationId="{A937AE5F-AFBC-4605-A65D-33B0009384F4}"/>
          </ac:spMkLst>
        </pc:spChg>
      </pc:sldChg>
      <pc:sldChg chg="modSp mod">
        <pc:chgData name="Shayan Taheri" userId="db77177fc251fe83" providerId="LiveId" clId="{B73D1DB8-9E62-478B-B2B5-D15078F9908E}" dt="2023-03-15T20:48:19.062" v="1082" actId="20577"/>
        <pc:sldMkLst>
          <pc:docMk/>
          <pc:sldMk cId="1199513245" sldId="716"/>
        </pc:sldMkLst>
        <pc:spChg chg="mod">
          <ac:chgData name="Shayan Taheri" userId="db77177fc251fe83" providerId="LiveId" clId="{B73D1DB8-9E62-478B-B2B5-D15078F9908E}" dt="2023-03-15T20:48:19.062" v="1082" actId="20577"/>
          <ac:spMkLst>
            <pc:docMk/>
            <pc:sldMk cId="1199513245" sldId="716"/>
            <ac:spMk id="5" creationId="{A9D384C0-E421-4382-9803-E02C71D3A8BE}"/>
          </ac:spMkLst>
        </pc:spChg>
        <pc:spChg chg="mod">
          <ac:chgData name="Shayan Taheri" userId="db77177fc251fe83" providerId="LiveId" clId="{B73D1DB8-9E62-478B-B2B5-D15078F9908E}" dt="2023-03-14T18:00:54.698" v="792"/>
          <ac:spMkLst>
            <pc:docMk/>
            <pc:sldMk cId="1199513245" sldId="716"/>
            <ac:spMk id="6" creationId="{A937AE5F-AFBC-4605-A65D-33B0009384F4}"/>
          </ac:spMkLst>
        </pc:spChg>
      </pc:sldChg>
      <pc:sldChg chg="del">
        <pc:chgData name="Shayan Taheri" userId="db77177fc251fe83" providerId="LiveId" clId="{B73D1DB8-9E62-478B-B2B5-D15078F9908E}" dt="2023-02-20T17:32:40.377" v="7" actId="47"/>
        <pc:sldMkLst>
          <pc:docMk/>
          <pc:sldMk cId="1331079858" sldId="716"/>
        </pc:sldMkLst>
      </pc:sldChg>
      <pc:sldChg chg="del">
        <pc:chgData name="Shayan Taheri" userId="db77177fc251fe83" providerId="LiveId" clId="{B73D1DB8-9E62-478B-B2B5-D15078F9908E}" dt="2023-02-20T17:32:40.997" v="8" actId="47"/>
        <pc:sldMkLst>
          <pc:docMk/>
          <pc:sldMk cId="581615417" sldId="717"/>
        </pc:sldMkLst>
      </pc:sldChg>
      <pc:sldChg chg="modSp mod">
        <pc:chgData name="Shayan Taheri" userId="db77177fc251fe83" providerId="LiveId" clId="{B73D1DB8-9E62-478B-B2B5-D15078F9908E}" dt="2023-03-15T20:50:04.817" v="1120" actId="115"/>
        <pc:sldMkLst>
          <pc:docMk/>
          <pc:sldMk cId="3756513930" sldId="717"/>
        </pc:sldMkLst>
        <pc:spChg chg="mod">
          <ac:chgData name="Shayan Taheri" userId="db77177fc251fe83" providerId="LiveId" clId="{B73D1DB8-9E62-478B-B2B5-D15078F9908E}" dt="2023-03-15T20:50:04.817" v="1120" actId="115"/>
          <ac:spMkLst>
            <pc:docMk/>
            <pc:sldMk cId="3756513930" sldId="717"/>
            <ac:spMk id="5" creationId="{A9D384C0-E421-4382-9803-E02C71D3A8BE}"/>
          </ac:spMkLst>
        </pc:spChg>
      </pc:sldChg>
      <pc:sldChg chg="del">
        <pc:chgData name="Shayan Taheri" userId="db77177fc251fe83" providerId="LiveId" clId="{B73D1DB8-9E62-478B-B2B5-D15078F9908E}" dt="2023-02-20T17:32:41.351" v="9" actId="47"/>
        <pc:sldMkLst>
          <pc:docMk/>
          <pc:sldMk cId="3157559460" sldId="718"/>
        </pc:sldMkLst>
      </pc:sldChg>
      <pc:sldChg chg="addSp modSp mod">
        <pc:chgData name="Shayan Taheri" userId="db77177fc251fe83" providerId="LiveId" clId="{B73D1DB8-9E62-478B-B2B5-D15078F9908E}" dt="2023-03-14T18:00:59.294" v="794"/>
        <pc:sldMkLst>
          <pc:docMk/>
          <pc:sldMk cId="3583574671" sldId="718"/>
        </pc:sldMkLst>
        <pc:spChg chg="mod">
          <ac:chgData name="Shayan Taheri" userId="db77177fc251fe83" providerId="LiveId" clId="{B73D1DB8-9E62-478B-B2B5-D15078F9908E}" dt="2023-03-14T18:00:59.294" v="794"/>
          <ac:spMkLst>
            <pc:docMk/>
            <pc:sldMk cId="3583574671" sldId="718"/>
            <ac:spMk id="6" creationId="{A937AE5F-AFBC-4605-A65D-33B0009384F4}"/>
          </ac:spMkLst>
        </pc:spChg>
        <pc:spChg chg="add mod">
          <ac:chgData name="Shayan Taheri" userId="db77177fc251fe83" providerId="LiveId" clId="{B73D1DB8-9E62-478B-B2B5-D15078F9908E}" dt="2023-03-14T17:30:20.287" v="660" actId="1076"/>
          <ac:spMkLst>
            <pc:docMk/>
            <pc:sldMk cId="3583574671" sldId="718"/>
            <ac:spMk id="7" creationId="{99A1B002-07CB-4692-99EE-32A4B0E84E94}"/>
          </ac:spMkLst>
        </pc:spChg>
        <pc:spChg chg="add mod">
          <ac:chgData name="Shayan Taheri" userId="db77177fc251fe83" providerId="LiveId" clId="{B73D1DB8-9E62-478B-B2B5-D15078F9908E}" dt="2023-03-14T17:30:51.021" v="667" actId="1036"/>
          <ac:spMkLst>
            <pc:docMk/>
            <pc:sldMk cId="3583574671" sldId="718"/>
            <ac:spMk id="9" creationId="{780490C7-330E-46C7-B36D-8F934547FDCF}"/>
          </ac:spMkLst>
        </pc:spChg>
        <pc:spChg chg="add mod">
          <ac:chgData name="Shayan Taheri" userId="db77177fc251fe83" providerId="LiveId" clId="{B73D1DB8-9E62-478B-B2B5-D15078F9908E}" dt="2023-03-14T17:29:39.004" v="643" actId="1076"/>
          <ac:spMkLst>
            <pc:docMk/>
            <pc:sldMk cId="3583574671" sldId="718"/>
            <ac:spMk id="10" creationId="{52992C67-DB11-439E-8917-2B593386F758}"/>
          </ac:spMkLst>
        </pc:spChg>
        <pc:picChg chg="mod modCrop">
          <ac:chgData name="Shayan Taheri" userId="db77177fc251fe83" providerId="LiveId" clId="{B73D1DB8-9E62-478B-B2B5-D15078F9908E}" dt="2023-03-14T17:30:46.478" v="663" actId="1076"/>
          <ac:picMkLst>
            <pc:docMk/>
            <pc:sldMk cId="3583574671" sldId="718"/>
            <ac:picMk id="3" creationId="{287FD24B-D4A2-4AC4-BA5B-94FAD030B92F}"/>
          </ac:picMkLst>
        </pc:picChg>
        <pc:picChg chg="mod modCrop">
          <ac:chgData name="Shayan Taheri" userId="db77177fc251fe83" providerId="LiveId" clId="{B73D1DB8-9E62-478B-B2B5-D15078F9908E}" dt="2023-03-14T17:28:58.368" v="603" actId="1037"/>
          <ac:picMkLst>
            <pc:docMk/>
            <pc:sldMk cId="3583574671" sldId="718"/>
            <ac:picMk id="8" creationId="{8AB32D40-BF23-4702-9FA5-B8538707B901}"/>
          </ac:picMkLst>
        </pc:picChg>
      </pc:sldChg>
      <pc:sldChg chg="del">
        <pc:chgData name="Shayan Taheri" userId="db77177fc251fe83" providerId="LiveId" clId="{B73D1DB8-9E62-478B-B2B5-D15078F9908E}" dt="2023-02-20T17:32:41.539" v="10" actId="47"/>
        <pc:sldMkLst>
          <pc:docMk/>
          <pc:sldMk cId="31462082" sldId="719"/>
        </pc:sldMkLst>
      </pc:sldChg>
      <pc:sldChg chg="modSp mod">
        <pc:chgData name="Shayan Taheri" userId="db77177fc251fe83" providerId="LiveId" clId="{B73D1DB8-9E62-478B-B2B5-D15078F9908E}" dt="2023-03-15T20:52:40.022" v="1189" actId="115"/>
        <pc:sldMkLst>
          <pc:docMk/>
          <pc:sldMk cId="372033238" sldId="719"/>
        </pc:sldMkLst>
        <pc:spChg chg="mod">
          <ac:chgData name="Shayan Taheri" userId="db77177fc251fe83" providerId="LiveId" clId="{B73D1DB8-9E62-478B-B2B5-D15078F9908E}" dt="2023-03-15T20:52:40.022" v="1189" actId="115"/>
          <ac:spMkLst>
            <pc:docMk/>
            <pc:sldMk cId="372033238" sldId="719"/>
            <ac:spMk id="5" creationId="{A9D384C0-E421-4382-9803-E02C71D3A8BE}"/>
          </ac:spMkLst>
        </pc:spChg>
        <pc:spChg chg="mod">
          <ac:chgData name="Shayan Taheri" userId="db77177fc251fe83" providerId="LiveId" clId="{B73D1DB8-9E62-478B-B2B5-D15078F9908E}" dt="2023-03-14T18:01:07.132" v="796"/>
          <ac:spMkLst>
            <pc:docMk/>
            <pc:sldMk cId="372033238" sldId="719"/>
            <ac:spMk id="6" creationId="{A937AE5F-AFBC-4605-A65D-33B0009384F4}"/>
          </ac:spMkLst>
        </pc:spChg>
      </pc:sldChg>
      <pc:sldChg chg="modSp mod">
        <pc:chgData name="Shayan Taheri" userId="db77177fc251fe83" providerId="LiveId" clId="{B73D1DB8-9E62-478B-B2B5-D15078F9908E}" dt="2023-03-15T21:03:57.474" v="1217" actId="255"/>
        <pc:sldMkLst>
          <pc:docMk/>
          <pc:sldMk cId="1761262583" sldId="720"/>
        </pc:sldMkLst>
        <pc:spChg chg="mod">
          <ac:chgData name="Shayan Taheri" userId="db77177fc251fe83" providerId="LiveId" clId="{B73D1DB8-9E62-478B-B2B5-D15078F9908E}" dt="2023-03-15T21:03:57.474" v="1217" actId="255"/>
          <ac:spMkLst>
            <pc:docMk/>
            <pc:sldMk cId="1761262583" sldId="720"/>
            <ac:spMk id="5" creationId="{A9D384C0-E421-4382-9803-E02C71D3A8BE}"/>
          </ac:spMkLst>
        </pc:spChg>
        <pc:spChg chg="mod">
          <ac:chgData name="Shayan Taheri" userId="db77177fc251fe83" providerId="LiveId" clId="{B73D1DB8-9E62-478B-B2B5-D15078F9908E}" dt="2023-03-14T18:01:11.962" v="798"/>
          <ac:spMkLst>
            <pc:docMk/>
            <pc:sldMk cId="1761262583" sldId="720"/>
            <ac:spMk id="6" creationId="{A937AE5F-AFBC-4605-A65D-33B0009384F4}"/>
          </ac:spMkLst>
        </pc:spChg>
      </pc:sldChg>
      <pc:sldChg chg="del">
        <pc:chgData name="Shayan Taheri" userId="db77177fc251fe83" providerId="LiveId" clId="{B73D1DB8-9E62-478B-B2B5-D15078F9908E}" dt="2023-02-20T17:32:41.695" v="11" actId="47"/>
        <pc:sldMkLst>
          <pc:docMk/>
          <pc:sldMk cId="2334998184" sldId="721"/>
        </pc:sldMkLst>
      </pc:sldChg>
      <pc:sldChg chg="modSp mod">
        <pc:chgData name="Shayan Taheri" userId="db77177fc251fe83" providerId="LiveId" clId="{B73D1DB8-9E62-478B-B2B5-D15078F9908E}" dt="2023-03-15T21:07:34.650" v="1273" actId="207"/>
        <pc:sldMkLst>
          <pc:docMk/>
          <pc:sldMk cId="2532297769" sldId="721"/>
        </pc:sldMkLst>
        <pc:spChg chg="mod">
          <ac:chgData name="Shayan Taheri" userId="db77177fc251fe83" providerId="LiveId" clId="{B73D1DB8-9E62-478B-B2B5-D15078F9908E}" dt="2023-03-15T21:07:34.650" v="1273" actId="207"/>
          <ac:spMkLst>
            <pc:docMk/>
            <pc:sldMk cId="2532297769" sldId="721"/>
            <ac:spMk id="5" creationId="{A9D384C0-E421-4382-9803-E02C71D3A8BE}"/>
          </ac:spMkLst>
        </pc:spChg>
        <pc:spChg chg="mod">
          <ac:chgData name="Shayan Taheri" userId="db77177fc251fe83" providerId="LiveId" clId="{B73D1DB8-9E62-478B-B2B5-D15078F9908E}" dt="2023-03-14T18:01:16.848" v="800"/>
          <ac:spMkLst>
            <pc:docMk/>
            <pc:sldMk cId="2532297769" sldId="721"/>
            <ac:spMk id="6" creationId="{A937AE5F-AFBC-4605-A65D-33B0009384F4}"/>
          </ac:spMkLst>
        </pc:spChg>
      </pc:sldChg>
      <pc:sldChg chg="del">
        <pc:chgData name="Shayan Taheri" userId="db77177fc251fe83" providerId="LiveId" clId="{B73D1DB8-9E62-478B-B2B5-D15078F9908E}" dt="2023-02-20T17:32:42.282" v="12" actId="47"/>
        <pc:sldMkLst>
          <pc:docMk/>
          <pc:sldMk cId="3330272916" sldId="722"/>
        </pc:sldMkLst>
      </pc:sldChg>
      <pc:sldChg chg="modSp mod">
        <pc:chgData name="Shayan Taheri" userId="db77177fc251fe83" providerId="LiveId" clId="{B73D1DB8-9E62-478B-B2B5-D15078F9908E}" dt="2023-03-15T21:12:00.930" v="1407" actId="255"/>
        <pc:sldMkLst>
          <pc:docMk/>
          <pc:sldMk cId="3372943214" sldId="722"/>
        </pc:sldMkLst>
        <pc:spChg chg="mod">
          <ac:chgData name="Shayan Taheri" userId="db77177fc251fe83" providerId="LiveId" clId="{B73D1DB8-9E62-478B-B2B5-D15078F9908E}" dt="2023-03-15T21:12:00.930" v="1407" actId="255"/>
          <ac:spMkLst>
            <pc:docMk/>
            <pc:sldMk cId="3372943214" sldId="722"/>
            <ac:spMk id="5" creationId="{A9D384C0-E421-4382-9803-E02C71D3A8BE}"/>
          </ac:spMkLst>
        </pc:spChg>
        <pc:spChg chg="mod">
          <ac:chgData name="Shayan Taheri" userId="db77177fc251fe83" providerId="LiveId" clId="{B73D1DB8-9E62-478B-B2B5-D15078F9908E}" dt="2023-03-06T17:51:40.077" v="43"/>
          <ac:spMkLst>
            <pc:docMk/>
            <pc:sldMk cId="3372943214" sldId="722"/>
            <ac:spMk id="6" creationId="{A937AE5F-AFBC-4605-A65D-33B0009384F4}"/>
          </ac:spMkLst>
        </pc:spChg>
      </pc:sldChg>
      <pc:sldChg chg="modSp mod">
        <pc:chgData name="Shayan Taheri" userId="db77177fc251fe83" providerId="LiveId" clId="{B73D1DB8-9E62-478B-B2B5-D15078F9908E}" dt="2023-03-15T21:16:31.256" v="1423" actId="115"/>
        <pc:sldMkLst>
          <pc:docMk/>
          <pc:sldMk cId="1975252301" sldId="723"/>
        </pc:sldMkLst>
        <pc:spChg chg="mod">
          <ac:chgData name="Shayan Taheri" userId="db77177fc251fe83" providerId="LiveId" clId="{B73D1DB8-9E62-478B-B2B5-D15078F9908E}" dt="2023-03-15T21:16:31.256" v="1423" actId="115"/>
          <ac:spMkLst>
            <pc:docMk/>
            <pc:sldMk cId="1975252301" sldId="723"/>
            <ac:spMk id="5" creationId="{A9D384C0-E421-4382-9803-E02C71D3A8BE}"/>
          </ac:spMkLst>
        </pc:spChg>
        <pc:spChg chg="mod">
          <ac:chgData name="Shayan Taheri" userId="db77177fc251fe83" providerId="LiveId" clId="{B73D1DB8-9E62-478B-B2B5-D15078F9908E}" dt="2023-03-06T18:23:18.968" v="52" actId="20577"/>
          <ac:spMkLst>
            <pc:docMk/>
            <pc:sldMk cId="1975252301" sldId="723"/>
            <ac:spMk id="6" creationId="{A937AE5F-AFBC-4605-A65D-33B0009384F4}"/>
          </ac:spMkLst>
        </pc:spChg>
      </pc:sldChg>
      <pc:sldChg chg="del">
        <pc:chgData name="Shayan Taheri" userId="db77177fc251fe83" providerId="LiveId" clId="{B73D1DB8-9E62-478B-B2B5-D15078F9908E}" dt="2023-02-20T17:32:42.654" v="13" actId="47"/>
        <pc:sldMkLst>
          <pc:docMk/>
          <pc:sldMk cId="3918710811" sldId="723"/>
        </pc:sldMkLst>
      </pc:sldChg>
      <pc:sldChg chg="del">
        <pc:chgData name="Shayan Taheri" userId="db77177fc251fe83" providerId="LiveId" clId="{B73D1DB8-9E62-478B-B2B5-D15078F9908E}" dt="2023-02-20T17:32:43.158" v="14" actId="47"/>
        <pc:sldMkLst>
          <pc:docMk/>
          <pc:sldMk cId="1145660945" sldId="724"/>
        </pc:sldMkLst>
      </pc:sldChg>
      <pc:sldChg chg="modSp mod">
        <pc:chgData name="Shayan Taheri" userId="db77177fc251fe83" providerId="LiveId" clId="{B73D1DB8-9E62-478B-B2B5-D15078F9908E}" dt="2023-03-15T21:20:12.176" v="1453" actId="115"/>
        <pc:sldMkLst>
          <pc:docMk/>
          <pc:sldMk cId="3650679777" sldId="724"/>
        </pc:sldMkLst>
        <pc:spChg chg="mod">
          <ac:chgData name="Shayan Taheri" userId="db77177fc251fe83" providerId="LiveId" clId="{B73D1DB8-9E62-478B-B2B5-D15078F9908E}" dt="2023-03-15T21:20:12.176" v="1453" actId="115"/>
          <ac:spMkLst>
            <pc:docMk/>
            <pc:sldMk cId="3650679777" sldId="724"/>
            <ac:spMk id="5" creationId="{A9D384C0-E421-4382-9803-E02C71D3A8BE}"/>
          </ac:spMkLst>
        </pc:spChg>
      </pc:sldChg>
      <pc:sldChg chg="del">
        <pc:chgData name="Shayan Taheri" userId="db77177fc251fe83" providerId="LiveId" clId="{B73D1DB8-9E62-478B-B2B5-D15078F9908E}" dt="2023-02-20T17:32:43.548" v="15" actId="47"/>
        <pc:sldMkLst>
          <pc:docMk/>
          <pc:sldMk cId="105804881" sldId="725"/>
        </pc:sldMkLst>
      </pc:sldChg>
      <pc:sldChg chg="modSp mod">
        <pc:chgData name="Shayan Taheri" userId="db77177fc251fe83" providerId="LiveId" clId="{B73D1DB8-9E62-478B-B2B5-D15078F9908E}" dt="2023-03-15T21:31:31.559" v="1522" actId="20577"/>
        <pc:sldMkLst>
          <pc:docMk/>
          <pc:sldMk cId="3555794547" sldId="725"/>
        </pc:sldMkLst>
        <pc:spChg chg="mod">
          <ac:chgData name="Shayan Taheri" userId="db77177fc251fe83" providerId="LiveId" clId="{B73D1DB8-9E62-478B-B2B5-D15078F9908E}" dt="2023-03-15T21:31:31.559" v="1522" actId="20577"/>
          <ac:spMkLst>
            <pc:docMk/>
            <pc:sldMk cId="3555794547" sldId="725"/>
            <ac:spMk id="5" creationId="{A9D384C0-E421-4382-9803-E02C71D3A8BE}"/>
          </ac:spMkLst>
        </pc:spChg>
      </pc:sldChg>
      <pc:sldChg chg="modSp mod">
        <pc:chgData name="Shayan Taheri" userId="db77177fc251fe83" providerId="LiveId" clId="{B73D1DB8-9E62-478B-B2B5-D15078F9908E}" dt="2023-03-15T21:34:16.461" v="1558" actId="207"/>
        <pc:sldMkLst>
          <pc:docMk/>
          <pc:sldMk cId="2352098676" sldId="726"/>
        </pc:sldMkLst>
        <pc:spChg chg="mod">
          <ac:chgData name="Shayan Taheri" userId="db77177fc251fe83" providerId="LiveId" clId="{B73D1DB8-9E62-478B-B2B5-D15078F9908E}" dt="2023-03-15T21:34:16.461" v="1558" actId="207"/>
          <ac:spMkLst>
            <pc:docMk/>
            <pc:sldMk cId="2352098676" sldId="726"/>
            <ac:spMk id="5" creationId="{A9D384C0-E421-4382-9803-E02C71D3A8BE}"/>
          </ac:spMkLst>
        </pc:spChg>
      </pc:sldChg>
      <pc:sldChg chg="del">
        <pc:chgData name="Shayan Taheri" userId="db77177fc251fe83" providerId="LiveId" clId="{B73D1DB8-9E62-478B-B2B5-D15078F9908E}" dt="2023-02-20T17:32:44.051" v="16" actId="47"/>
        <pc:sldMkLst>
          <pc:docMk/>
          <pc:sldMk cId="3011763094" sldId="726"/>
        </pc:sldMkLst>
      </pc:sldChg>
      <pc:sldChg chg="del">
        <pc:chgData name="Shayan Taheri" userId="db77177fc251fe83" providerId="LiveId" clId="{B73D1DB8-9E62-478B-B2B5-D15078F9908E}" dt="2023-02-20T17:32:44.550" v="17" actId="47"/>
        <pc:sldMkLst>
          <pc:docMk/>
          <pc:sldMk cId="1014111412" sldId="727"/>
        </pc:sldMkLst>
      </pc:sldChg>
      <pc:sldChg chg="addSp delSp modSp mod">
        <pc:chgData name="Shayan Taheri" userId="db77177fc251fe83" providerId="LiveId" clId="{B73D1DB8-9E62-478B-B2B5-D15078F9908E}" dt="2023-03-14T17:33:13.159" v="687" actId="1035"/>
        <pc:sldMkLst>
          <pc:docMk/>
          <pc:sldMk cId="2370977116" sldId="727"/>
        </pc:sldMkLst>
        <pc:spChg chg="del mod">
          <ac:chgData name="Shayan Taheri" userId="db77177fc251fe83" providerId="LiveId" clId="{B73D1DB8-9E62-478B-B2B5-D15078F9908E}" dt="2023-03-06T18:29:53.671" v="70" actId="478"/>
          <ac:spMkLst>
            <pc:docMk/>
            <pc:sldMk cId="2370977116" sldId="727"/>
            <ac:spMk id="5" creationId="{A9D384C0-E421-4382-9803-E02C71D3A8BE}"/>
          </ac:spMkLst>
        </pc:spChg>
        <pc:spChg chg="add mod">
          <ac:chgData name="Shayan Taheri" userId="db77177fc251fe83" providerId="LiveId" clId="{B73D1DB8-9E62-478B-B2B5-D15078F9908E}" dt="2023-03-14T17:32:38.432" v="678" actId="1076"/>
          <ac:spMkLst>
            <pc:docMk/>
            <pc:sldMk cId="2370977116" sldId="727"/>
            <ac:spMk id="7" creationId="{D42BFDA2-8798-405E-8180-780BBC6664D2}"/>
          </ac:spMkLst>
        </pc:spChg>
        <pc:spChg chg="add mod">
          <ac:chgData name="Shayan Taheri" userId="db77177fc251fe83" providerId="LiveId" clId="{B73D1DB8-9E62-478B-B2B5-D15078F9908E}" dt="2023-03-14T17:33:13.159" v="687" actId="1035"/>
          <ac:spMkLst>
            <pc:docMk/>
            <pc:sldMk cId="2370977116" sldId="727"/>
            <ac:spMk id="9" creationId="{975F0697-73CD-4FF1-AE59-95CD9CE5C938}"/>
          </ac:spMkLst>
        </pc:spChg>
        <pc:picChg chg="add mod modCrop">
          <ac:chgData name="Shayan Taheri" userId="db77177fc251fe83" providerId="LiveId" clId="{B73D1DB8-9E62-478B-B2B5-D15078F9908E}" dt="2023-03-14T17:31:50.865" v="670" actId="1076"/>
          <ac:picMkLst>
            <pc:docMk/>
            <pc:sldMk cId="2370977116" sldId="727"/>
            <ac:picMk id="3" creationId="{B1C2E89D-8691-4D98-B7BA-4179009DF237}"/>
          </ac:picMkLst>
        </pc:picChg>
        <pc:picChg chg="add mod modCrop">
          <ac:chgData name="Shayan Taheri" userId="db77177fc251fe83" providerId="LiveId" clId="{B73D1DB8-9E62-478B-B2B5-D15078F9908E}" dt="2023-03-14T17:31:52.612" v="671" actId="1076"/>
          <ac:picMkLst>
            <pc:docMk/>
            <pc:sldMk cId="2370977116" sldId="727"/>
            <ac:picMk id="8" creationId="{108CAF21-69CA-4465-9AA8-C7457606EBFE}"/>
          </ac:picMkLst>
        </pc:picChg>
      </pc:sldChg>
      <pc:sldChg chg="add del">
        <pc:chgData name="Shayan Taheri" userId="db77177fc251fe83" providerId="LiveId" clId="{B73D1DB8-9E62-478B-B2B5-D15078F9908E}" dt="2023-03-06T18:29:55.850" v="72"/>
        <pc:sldMkLst>
          <pc:docMk/>
          <pc:sldMk cId="2593077157" sldId="728"/>
        </pc:sldMkLst>
      </pc:sldChg>
      <pc:sldChg chg="addSp delSp modSp mod">
        <pc:chgData name="Shayan Taheri" userId="db77177fc251fe83" providerId="LiveId" clId="{B73D1DB8-9E62-478B-B2B5-D15078F9908E}" dt="2023-03-14T17:39:34.810" v="721" actId="1076"/>
        <pc:sldMkLst>
          <pc:docMk/>
          <pc:sldMk cId="3389661676" sldId="728"/>
        </pc:sldMkLst>
        <pc:spChg chg="add mod">
          <ac:chgData name="Shayan Taheri" userId="db77177fc251fe83" providerId="LiveId" clId="{B73D1DB8-9E62-478B-B2B5-D15078F9908E}" dt="2023-03-14T17:38:21.455" v="705" actId="1076"/>
          <ac:spMkLst>
            <pc:docMk/>
            <pc:sldMk cId="3389661676" sldId="728"/>
            <ac:spMk id="8" creationId="{4EA88291-A8E1-4DCF-BA40-58D6C2D6D7C7}"/>
          </ac:spMkLst>
        </pc:spChg>
        <pc:spChg chg="add mod">
          <ac:chgData name="Shayan Taheri" userId="db77177fc251fe83" providerId="LiveId" clId="{B73D1DB8-9E62-478B-B2B5-D15078F9908E}" dt="2023-03-14T17:38:54.711" v="713" actId="1076"/>
          <ac:spMkLst>
            <pc:docMk/>
            <pc:sldMk cId="3389661676" sldId="728"/>
            <ac:spMk id="10" creationId="{D4EFFA35-E3F2-47DF-822F-10B2CBDFAC73}"/>
          </ac:spMkLst>
        </pc:spChg>
        <pc:spChg chg="add mod">
          <ac:chgData name="Shayan Taheri" userId="db77177fc251fe83" providerId="LiveId" clId="{B73D1DB8-9E62-478B-B2B5-D15078F9908E}" dt="2023-03-14T17:39:34.810" v="721" actId="1076"/>
          <ac:spMkLst>
            <pc:docMk/>
            <pc:sldMk cId="3389661676" sldId="728"/>
            <ac:spMk id="12" creationId="{29F13EC9-81B0-42E4-82C0-0901C6BF64CD}"/>
          </ac:spMkLst>
        </pc:spChg>
        <pc:picChg chg="del">
          <ac:chgData name="Shayan Taheri" userId="db77177fc251fe83" providerId="LiveId" clId="{B73D1DB8-9E62-478B-B2B5-D15078F9908E}" dt="2023-03-06T18:33:22.418" v="86" actId="478"/>
          <ac:picMkLst>
            <pc:docMk/>
            <pc:sldMk cId="3389661676" sldId="728"/>
            <ac:picMk id="3" creationId="{B1C2E89D-8691-4D98-B7BA-4179009DF237}"/>
          </ac:picMkLst>
        </pc:picChg>
        <pc:picChg chg="add del mod">
          <ac:chgData name="Shayan Taheri" userId="db77177fc251fe83" providerId="LiveId" clId="{B73D1DB8-9E62-478B-B2B5-D15078F9908E}" dt="2023-03-06T18:36:18.227" v="98" actId="478"/>
          <ac:picMkLst>
            <pc:docMk/>
            <pc:sldMk cId="3389661676" sldId="728"/>
            <ac:picMk id="5" creationId="{9CA5CC48-5719-4CEA-A846-BCCF1DB54E2A}"/>
          </ac:picMkLst>
        </pc:picChg>
        <pc:picChg chg="del">
          <ac:chgData name="Shayan Taheri" userId="db77177fc251fe83" providerId="LiveId" clId="{B73D1DB8-9E62-478B-B2B5-D15078F9908E}" dt="2023-03-06T18:36:21.814" v="102" actId="478"/>
          <ac:picMkLst>
            <pc:docMk/>
            <pc:sldMk cId="3389661676" sldId="728"/>
            <ac:picMk id="8" creationId="{108CAF21-69CA-4465-9AA8-C7457606EBFE}"/>
          </ac:picMkLst>
        </pc:picChg>
        <pc:picChg chg="add del mod modCrop">
          <ac:chgData name="Shayan Taheri" userId="db77177fc251fe83" providerId="LiveId" clId="{B73D1DB8-9E62-478B-B2B5-D15078F9908E}" dt="2023-03-14T17:37:46.285" v="699" actId="1076"/>
          <ac:picMkLst>
            <pc:docMk/>
            <pc:sldMk cId="3389661676" sldId="728"/>
            <ac:picMk id="9" creationId="{E49EADFE-75D3-44D2-844C-5A5D6E91ABDD}"/>
          </ac:picMkLst>
        </pc:picChg>
        <pc:picChg chg="add mod modCrop">
          <ac:chgData name="Shayan Taheri" userId="db77177fc251fe83" providerId="LiveId" clId="{B73D1DB8-9E62-478B-B2B5-D15078F9908E}" dt="2023-03-14T17:37:15.174" v="696" actId="732"/>
          <ac:picMkLst>
            <pc:docMk/>
            <pc:sldMk cId="3389661676" sldId="728"/>
            <ac:picMk id="11" creationId="{9E0C71FD-737D-481F-A44B-18BAFD95717E}"/>
          </ac:picMkLst>
        </pc:picChg>
        <pc:picChg chg="add mod modCrop">
          <ac:chgData name="Shayan Taheri" userId="db77177fc251fe83" providerId="LiveId" clId="{B73D1DB8-9E62-478B-B2B5-D15078F9908E}" dt="2023-03-14T17:37:35.873" v="698" actId="732"/>
          <ac:picMkLst>
            <pc:docMk/>
            <pc:sldMk cId="3389661676" sldId="728"/>
            <ac:picMk id="13" creationId="{86DD905B-FB37-4878-AE9A-CB3ECB89922B}"/>
          </ac:picMkLst>
        </pc:picChg>
      </pc:sldChg>
      <pc:sldChg chg="del">
        <pc:chgData name="Shayan Taheri" userId="db77177fc251fe83" providerId="LiveId" clId="{B73D1DB8-9E62-478B-B2B5-D15078F9908E}" dt="2023-02-20T17:32:44.978" v="18" actId="47"/>
        <pc:sldMkLst>
          <pc:docMk/>
          <pc:sldMk cId="3711203172" sldId="728"/>
        </pc:sldMkLst>
      </pc:sldChg>
      <pc:sldChg chg="del">
        <pc:chgData name="Shayan Taheri" userId="db77177fc251fe83" providerId="LiveId" clId="{B73D1DB8-9E62-478B-B2B5-D15078F9908E}" dt="2023-02-20T17:32:45.647" v="19" actId="47"/>
        <pc:sldMkLst>
          <pc:docMk/>
          <pc:sldMk cId="56475310" sldId="729"/>
        </pc:sldMkLst>
      </pc:sldChg>
      <pc:sldChg chg="del">
        <pc:chgData name="Shayan Taheri" userId="db77177fc251fe83" providerId="LiveId" clId="{B73D1DB8-9E62-478B-B2B5-D15078F9908E}" dt="2023-03-13T16:59:47.116" v="204" actId="47"/>
        <pc:sldMkLst>
          <pc:docMk/>
          <pc:sldMk cId="3879621972" sldId="729"/>
        </pc:sldMkLst>
      </pc:sldChg>
      <pc:sldChg chg="addSp delSp modSp mod">
        <pc:chgData name="Shayan Taheri" userId="db77177fc251fe83" providerId="LiveId" clId="{B73D1DB8-9E62-478B-B2B5-D15078F9908E}" dt="2023-03-14T17:40:28.912" v="730" actId="1076"/>
        <pc:sldMkLst>
          <pc:docMk/>
          <pc:sldMk cId="2865847540" sldId="730"/>
        </pc:sldMkLst>
        <pc:spChg chg="add mod">
          <ac:chgData name="Shayan Taheri" userId="db77177fc251fe83" providerId="LiveId" clId="{B73D1DB8-9E62-478B-B2B5-D15078F9908E}" dt="2023-03-14T17:40:28.912" v="730" actId="1076"/>
          <ac:spMkLst>
            <pc:docMk/>
            <pc:sldMk cId="2865847540" sldId="730"/>
            <ac:spMk id="7" creationId="{3746FE9D-4DA2-43F2-A03B-D23D16F57BB6}"/>
          </ac:spMkLst>
        </pc:spChg>
        <pc:picChg chg="add mod modCrop">
          <ac:chgData name="Shayan Taheri" userId="db77177fc251fe83" providerId="LiveId" clId="{B73D1DB8-9E62-478B-B2B5-D15078F9908E}" dt="2023-03-14T17:39:47.340" v="722" actId="732"/>
          <ac:picMkLst>
            <pc:docMk/>
            <pc:sldMk cId="2865847540" sldId="730"/>
            <ac:picMk id="3" creationId="{F1917DE7-2C94-4D95-AC15-75DADD6E5612}"/>
          </ac:picMkLst>
        </pc:picChg>
        <pc:picChg chg="del">
          <ac:chgData name="Shayan Taheri" userId="db77177fc251fe83" providerId="LiveId" clId="{B73D1DB8-9E62-478B-B2B5-D15078F9908E}" dt="2023-03-06T18:39:47.545" v="135" actId="478"/>
          <ac:picMkLst>
            <pc:docMk/>
            <pc:sldMk cId="2865847540" sldId="730"/>
            <ac:picMk id="9" creationId="{E49EADFE-75D3-44D2-844C-5A5D6E91ABDD}"/>
          </ac:picMkLst>
        </pc:picChg>
        <pc:picChg chg="del">
          <ac:chgData name="Shayan Taheri" userId="db77177fc251fe83" providerId="LiveId" clId="{B73D1DB8-9E62-478B-B2B5-D15078F9908E}" dt="2023-03-06T18:39:47.545" v="135" actId="478"/>
          <ac:picMkLst>
            <pc:docMk/>
            <pc:sldMk cId="2865847540" sldId="730"/>
            <ac:picMk id="11" creationId="{9E0C71FD-737D-481F-A44B-18BAFD95717E}"/>
          </ac:picMkLst>
        </pc:picChg>
        <pc:picChg chg="del">
          <ac:chgData name="Shayan Taheri" userId="db77177fc251fe83" providerId="LiveId" clId="{B73D1DB8-9E62-478B-B2B5-D15078F9908E}" dt="2023-03-06T18:39:47.545" v="135" actId="478"/>
          <ac:picMkLst>
            <pc:docMk/>
            <pc:sldMk cId="2865847540" sldId="730"/>
            <ac:picMk id="13" creationId="{86DD905B-FB37-4878-AE9A-CB3ECB89922B}"/>
          </ac:picMkLst>
        </pc:picChg>
      </pc:sldChg>
      <pc:sldChg chg="del">
        <pc:chgData name="Shayan Taheri" userId="db77177fc251fe83" providerId="LiveId" clId="{B73D1DB8-9E62-478B-B2B5-D15078F9908E}" dt="2023-02-20T17:32:46.198" v="20" actId="47"/>
        <pc:sldMkLst>
          <pc:docMk/>
          <pc:sldMk cId="3979260591" sldId="730"/>
        </pc:sldMkLst>
      </pc:sldChg>
      <pc:sldChg chg="addSp delSp modSp mod">
        <pc:chgData name="Shayan Taheri" userId="db77177fc251fe83" providerId="LiveId" clId="{B73D1DB8-9E62-478B-B2B5-D15078F9908E}" dt="2023-03-14T17:58:50.297" v="741" actId="1076"/>
        <pc:sldMkLst>
          <pc:docMk/>
          <pc:sldMk cId="1318773521" sldId="731"/>
        </pc:sldMkLst>
        <pc:spChg chg="mod">
          <ac:chgData name="Shayan Taheri" userId="db77177fc251fe83" providerId="LiveId" clId="{B73D1DB8-9E62-478B-B2B5-D15078F9908E}" dt="2023-03-08T18:15:35.162" v="176"/>
          <ac:spMkLst>
            <pc:docMk/>
            <pc:sldMk cId="1318773521" sldId="731"/>
            <ac:spMk id="6" creationId="{A937AE5F-AFBC-4605-A65D-33B0009384F4}"/>
          </ac:spMkLst>
        </pc:spChg>
        <pc:spChg chg="add mod">
          <ac:chgData name="Shayan Taheri" userId="db77177fc251fe83" providerId="LiveId" clId="{B73D1DB8-9E62-478B-B2B5-D15078F9908E}" dt="2023-03-14T17:58:50.297" v="741" actId="1076"/>
          <ac:spMkLst>
            <pc:docMk/>
            <pc:sldMk cId="1318773521" sldId="731"/>
            <ac:spMk id="7" creationId="{19B6E359-C241-4142-8A83-623DB5CD1EB5}"/>
          </ac:spMkLst>
        </pc:spChg>
        <pc:picChg chg="del">
          <ac:chgData name="Shayan Taheri" userId="db77177fc251fe83" providerId="LiveId" clId="{B73D1DB8-9E62-478B-B2B5-D15078F9908E}" dt="2023-03-08T18:13:18.448" v="139" actId="478"/>
          <ac:picMkLst>
            <pc:docMk/>
            <pc:sldMk cId="1318773521" sldId="731"/>
            <ac:picMk id="3" creationId="{F1917DE7-2C94-4D95-AC15-75DADD6E5612}"/>
          </ac:picMkLst>
        </pc:picChg>
        <pc:picChg chg="add mod modCrop">
          <ac:chgData name="Shayan Taheri" userId="db77177fc251fe83" providerId="LiveId" clId="{B73D1DB8-9E62-478B-B2B5-D15078F9908E}" dt="2023-03-14T17:57:51.273" v="731" actId="732"/>
          <ac:picMkLst>
            <pc:docMk/>
            <pc:sldMk cId="1318773521" sldId="731"/>
            <ac:picMk id="5" creationId="{00C0AA6D-6CBF-4F21-BAEB-5A45F2BF27B8}"/>
          </ac:picMkLst>
        </pc:picChg>
      </pc:sldChg>
      <pc:sldChg chg="addSp delSp modSp mod">
        <pc:chgData name="Shayan Taheri" userId="db77177fc251fe83" providerId="LiveId" clId="{B73D1DB8-9E62-478B-B2B5-D15078F9908E}" dt="2023-03-14T18:00:14.850" v="790" actId="1036"/>
        <pc:sldMkLst>
          <pc:docMk/>
          <pc:sldMk cId="1355356262" sldId="732"/>
        </pc:sldMkLst>
        <pc:spChg chg="mod">
          <ac:chgData name="Shayan Taheri" userId="db77177fc251fe83" providerId="LiveId" clId="{B73D1DB8-9E62-478B-B2B5-D15078F9908E}" dt="2023-03-08T18:15:39.965" v="178" actId="20577"/>
          <ac:spMkLst>
            <pc:docMk/>
            <pc:sldMk cId="1355356262" sldId="732"/>
            <ac:spMk id="6" creationId="{A937AE5F-AFBC-4605-A65D-33B0009384F4}"/>
          </ac:spMkLst>
        </pc:spChg>
        <pc:spChg chg="add mod">
          <ac:chgData name="Shayan Taheri" userId="db77177fc251fe83" providerId="LiveId" clId="{B73D1DB8-9E62-478B-B2B5-D15078F9908E}" dt="2023-03-14T18:00:14.850" v="790" actId="1036"/>
          <ac:spMkLst>
            <pc:docMk/>
            <pc:sldMk cId="1355356262" sldId="732"/>
            <ac:spMk id="7" creationId="{2811F4C4-B807-4F10-9F1D-46D446C610CC}"/>
          </ac:spMkLst>
        </pc:spChg>
        <pc:picChg chg="add mod modCrop">
          <ac:chgData name="Shayan Taheri" userId="db77177fc251fe83" providerId="LiveId" clId="{B73D1DB8-9E62-478B-B2B5-D15078F9908E}" dt="2023-03-14T18:00:14.850" v="790" actId="1036"/>
          <ac:picMkLst>
            <pc:docMk/>
            <pc:sldMk cId="1355356262" sldId="732"/>
            <ac:picMk id="3" creationId="{D059501D-B847-4DA0-8CC4-CFEA9E9458CC}"/>
          </ac:picMkLst>
        </pc:picChg>
        <pc:picChg chg="del">
          <ac:chgData name="Shayan Taheri" userId="db77177fc251fe83" providerId="LiveId" clId="{B73D1DB8-9E62-478B-B2B5-D15078F9908E}" dt="2023-03-08T18:14:39.279" v="144" actId="478"/>
          <ac:picMkLst>
            <pc:docMk/>
            <pc:sldMk cId="1355356262" sldId="732"/>
            <ac:picMk id="5" creationId="{00C0AA6D-6CBF-4F21-BAEB-5A45F2BF27B8}"/>
          </ac:picMkLst>
        </pc:picChg>
      </pc:sldChg>
      <pc:sldChg chg="del">
        <pc:chgData name="Shayan Taheri" userId="db77177fc251fe83" providerId="LiveId" clId="{B73D1DB8-9E62-478B-B2B5-D15078F9908E}" dt="2023-02-20T17:32:47.447" v="21" actId="47"/>
        <pc:sldMkLst>
          <pc:docMk/>
          <pc:sldMk cId="2623892750" sldId="732"/>
        </pc:sldMkLst>
      </pc:sldChg>
      <pc:sldChg chg="modSp mod ord">
        <pc:chgData name="Shayan Taheri" userId="db77177fc251fe83" providerId="LiveId" clId="{B73D1DB8-9E62-478B-B2B5-D15078F9908E}" dt="2023-03-15T21:48:06.728" v="1760" actId="20577"/>
        <pc:sldMkLst>
          <pc:docMk/>
          <pc:sldMk cId="3619609930" sldId="733"/>
        </pc:sldMkLst>
        <pc:spChg chg="mod">
          <ac:chgData name="Shayan Taheri" userId="db77177fc251fe83" providerId="LiveId" clId="{B73D1DB8-9E62-478B-B2B5-D15078F9908E}" dt="2023-03-15T21:48:06.728" v="1760" actId="20577"/>
          <ac:spMkLst>
            <pc:docMk/>
            <pc:sldMk cId="3619609930" sldId="733"/>
            <ac:spMk id="5" creationId="{A9D384C0-E421-4382-9803-E02C71D3A8BE}"/>
          </ac:spMkLst>
        </pc:spChg>
        <pc:spChg chg="mod">
          <ac:chgData name="Shayan Taheri" userId="db77177fc251fe83" providerId="LiveId" clId="{B73D1DB8-9E62-478B-B2B5-D15078F9908E}" dt="2023-03-08T18:15:28.657" v="151"/>
          <ac:spMkLst>
            <pc:docMk/>
            <pc:sldMk cId="3619609930" sldId="733"/>
            <ac:spMk id="6" creationId="{A937AE5F-AFBC-4605-A65D-33B0009384F4}"/>
          </ac:spMkLst>
        </pc:spChg>
      </pc:sldChg>
      <pc:sldChg chg="addSp delSp modSp add mod">
        <pc:chgData name="Shayan Taheri" userId="db77177fc251fe83" providerId="LiveId" clId="{B73D1DB8-9E62-478B-B2B5-D15078F9908E}" dt="2023-03-14T18:01:39.177" v="804"/>
        <pc:sldMkLst>
          <pc:docMk/>
          <pc:sldMk cId="1899231369" sldId="734"/>
        </pc:sldMkLst>
        <pc:spChg chg="mod">
          <ac:chgData name="Shayan Taheri" userId="db77177fc251fe83" providerId="LiveId" clId="{B73D1DB8-9E62-478B-B2B5-D15078F9908E}" dt="2023-03-14T18:01:39.177" v="804"/>
          <ac:spMkLst>
            <pc:docMk/>
            <pc:sldMk cId="1899231369" sldId="734"/>
            <ac:spMk id="6" creationId="{A937AE5F-AFBC-4605-A65D-33B0009384F4}"/>
          </ac:spMkLst>
        </pc:spChg>
        <pc:spChg chg="add mod">
          <ac:chgData name="Shayan Taheri" userId="db77177fc251fe83" providerId="LiveId" clId="{B73D1DB8-9E62-478B-B2B5-D15078F9908E}" dt="2023-03-13T17:30:36.796" v="525" actId="1076"/>
          <ac:spMkLst>
            <pc:docMk/>
            <pc:sldMk cId="1899231369" sldId="734"/>
            <ac:spMk id="8" creationId="{E623A543-CAE5-435A-A6BC-59C484FD4C31}"/>
          </ac:spMkLst>
        </pc:spChg>
        <pc:picChg chg="add del">
          <ac:chgData name="Shayan Taheri" userId="db77177fc251fe83" providerId="LiveId" clId="{B73D1DB8-9E62-478B-B2B5-D15078F9908E}" dt="2023-03-13T17:10:02.973" v="218" actId="478"/>
          <ac:picMkLst>
            <pc:docMk/>
            <pc:sldMk cId="1899231369" sldId="734"/>
            <ac:picMk id="3" creationId="{D059501D-B847-4DA0-8CC4-CFEA9E9458CC}"/>
          </ac:picMkLst>
        </pc:picChg>
        <pc:picChg chg="add mod">
          <ac:chgData name="Shayan Taheri" userId="db77177fc251fe83" providerId="LiveId" clId="{B73D1DB8-9E62-478B-B2B5-D15078F9908E}" dt="2023-03-13T17:10:13.176" v="231" actId="1035"/>
          <ac:picMkLst>
            <pc:docMk/>
            <pc:sldMk cId="1899231369" sldId="734"/>
            <ac:picMk id="5" creationId="{B8D01F29-7FE4-475F-BB09-F6E9AA15C0C7}"/>
          </ac:picMkLst>
        </pc:picChg>
      </pc:sldChg>
      <pc:sldChg chg="addSp delSp modSp add mod">
        <pc:chgData name="Shayan Taheri" userId="db77177fc251fe83" providerId="LiveId" clId="{B73D1DB8-9E62-478B-B2B5-D15078F9908E}" dt="2023-03-14T18:01:43.989" v="806"/>
        <pc:sldMkLst>
          <pc:docMk/>
          <pc:sldMk cId="4179459332" sldId="735"/>
        </pc:sldMkLst>
        <pc:spChg chg="mod">
          <ac:chgData name="Shayan Taheri" userId="db77177fc251fe83" providerId="LiveId" clId="{B73D1DB8-9E62-478B-B2B5-D15078F9908E}" dt="2023-03-14T18:01:43.989" v="806"/>
          <ac:spMkLst>
            <pc:docMk/>
            <pc:sldMk cId="4179459332" sldId="735"/>
            <ac:spMk id="6" creationId="{A937AE5F-AFBC-4605-A65D-33B0009384F4}"/>
          </ac:spMkLst>
        </pc:spChg>
        <pc:spChg chg="add mod">
          <ac:chgData name="Shayan Taheri" userId="db77177fc251fe83" providerId="LiveId" clId="{B73D1DB8-9E62-478B-B2B5-D15078F9908E}" dt="2023-03-13T17:29:38.536" v="515" actId="1076"/>
          <ac:spMkLst>
            <pc:docMk/>
            <pc:sldMk cId="4179459332" sldId="735"/>
            <ac:spMk id="10" creationId="{44B9CAED-F842-4120-AF92-BCA43BBAC678}"/>
          </ac:spMkLst>
        </pc:spChg>
        <pc:spChg chg="add mod">
          <ac:chgData name="Shayan Taheri" userId="db77177fc251fe83" providerId="LiveId" clId="{B73D1DB8-9E62-478B-B2B5-D15078F9908E}" dt="2023-03-13T17:30:03.460" v="520" actId="1076"/>
          <ac:spMkLst>
            <pc:docMk/>
            <pc:sldMk cId="4179459332" sldId="735"/>
            <ac:spMk id="12" creationId="{40F40984-AD48-4FA4-B1BC-872784618311}"/>
          </ac:spMkLst>
        </pc:spChg>
        <pc:picChg chg="del">
          <ac:chgData name="Shayan Taheri" userId="db77177fc251fe83" providerId="LiveId" clId="{B73D1DB8-9E62-478B-B2B5-D15078F9908E}" dt="2023-03-13T17:11:15.446" v="232" actId="478"/>
          <ac:picMkLst>
            <pc:docMk/>
            <pc:sldMk cId="4179459332" sldId="735"/>
            <ac:picMk id="3" creationId="{D059501D-B847-4DA0-8CC4-CFEA9E9458CC}"/>
          </ac:picMkLst>
        </pc:picChg>
        <pc:picChg chg="add mod">
          <ac:chgData name="Shayan Taheri" userId="db77177fc251fe83" providerId="LiveId" clId="{B73D1DB8-9E62-478B-B2B5-D15078F9908E}" dt="2023-03-13T17:13:06.839" v="270" actId="1038"/>
          <ac:picMkLst>
            <pc:docMk/>
            <pc:sldMk cId="4179459332" sldId="735"/>
            <ac:picMk id="5" creationId="{07206C20-307D-4751-93ED-ABCB35366270}"/>
          </ac:picMkLst>
        </pc:picChg>
        <pc:picChg chg="add mod">
          <ac:chgData name="Shayan Taheri" userId="db77177fc251fe83" providerId="LiveId" clId="{B73D1DB8-9E62-478B-B2B5-D15078F9908E}" dt="2023-03-13T17:13:06.839" v="270" actId="1038"/>
          <ac:picMkLst>
            <pc:docMk/>
            <pc:sldMk cId="4179459332" sldId="735"/>
            <ac:picMk id="8" creationId="{21D5E647-83E4-49D5-9C0E-96BBC66C87AD}"/>
          </ac:picMkLst>
        </pc:picChg>
      </pc:sldChg>
      <pc:sldChg chg="addSp delSp modSp add mod">
        <pc:chgData name="Shayan Taheri" userId="db77177fc251fe83" providerId="LiveId" clId="{B73D1DB8-9E62-478B-B2B5-D15078F9908E}" dt="2023-03-14T18:01:48.670" v="808"/>
        <pc:sldMkLst>
          <pc:docMk/>
          <pc:sldMk cId="4170108617" sldId="736"/>
        </pc:sldMkLst>
        <pc:spChg chg="mod">
          <ac:chgData name="Shayan Taheri" userId="db77177fc251fe83" providerId="LiveId" clId="{B73D1DB8-9E62-478B-B2B5-D15078F9908E}" dt="2023-03-14T18:01:48.670" v="808"/>
          <ac:spMkLst>
            <pc:docMk/>
            <pc:sldMk cId="4170108617" sldId="736"/>
            <ac:spMk id="6" creationId="{A937AE5F-AFBC-4605-A65D-33B0009384F4}"/>
          </ac:spMkLst>
        </pc:spChg>
        <pc:spChg chg="add mod">
          <ac:chgData name="Shayan Taheri" userId="db77177fc251fe83" providerId="LiveId" clId="{B73D1DB8-9E62-478B-B2B5-D15078F9908E}" dt="2023-03-13T17:29:12.093" v="510" actId="1036"/>
          <ac:spMkLst>
            <pc:docMk/>
            <pc:sldMk cId="4170108617" sldId="736"/>
            <ac:spMk id="8" creationId="{618BBC83-1430-4482-A756-81A5FAF42079}"/>
          </ac:spMkLst>
        </pc:spChg>
        <pc:spChg chg="add del">
          <ac:chgData name="Shayan Taheri" userId="db77177fc251fe83" providerId="LiveId" clId="{B73D1DB8-9E62-478B-B2B5-D15078F9908E}" dt="2023-03-13T17:31:27.285" v="529" actId="22"/>
          <ac:spMkLst>
            <pc:docMk/>
            <pc:sldMk cId="4170108617" sldId="736"/>
            <ac:spMk id="10" creationId="{3D7E9F40-FE2E-464A-954D-BAC93B8CA888}"/>
          </ac:spMkLst>
        </pc:spChg>
        <pc:picChg chg="del">
          <ac:chgData name="Shayan Taheri" userId="db77177fc251fe83" providerId="LiveId" clId="{B73D1DB8-9E62-478B-B2B5-D15078F9908E}" dt="2023-03-13T17:14:39.513" v="271" actId="478"/>
          <ac:picMkLst>
            <pc:docMk/>
            <pc:sldMk cId="4170108617" sldId="736"/>
            <ac:picMk id="3" creationId="{D059501D-B847-4DA0-8CC4-CFEA9E9458CC}"/>
          </ac:picMkLst>
        </pc:picChg>
        <pc:picChg chg="add mod">
          <ac:chgData name="Shayan Taheri" userId="db77177fc251fe83" providerId="LiveId" clId="{B73D1DB8-9E62-478B-B2B5-D15078F9908E}" dt="2023-03-13T17:14:49.691" v="277" actId="1036"/>
          <ac:picMkLst>
            <pc:docMk/>
            <pc:sldMk cId="4170108617" sldId="736"/>
            <ac:picMk id="5" creationId="{98334733-FA0B-4750-A29A-BCE0684E179E}"/>
          </ac:picMkLst>
        </pc:picChg>
      </pc:sldChg>
      <pc:sldChg chg="addSp delSp modSp add mod">
        <pc:chgData name="Shayan Taheri" userId="db77177fc251fe83" providerId="LiveId" clId="{B73D1DB8-9E62-478B-B2B5-D15078F9908E}" dt="2023-03-14T18:01:53.111" v="810"/>
        <pc:sldMkLst>
          <pc:docMk/>
          <pc:sldMk cId="634314079" sldId="737"/>
        </pc:sldMkLst>
        <pc:spChg chg="mod">
          <ac:chgData name="Shayan Taheri" userId="db77177fc251fe83" providerId="LiveId" clId="{B73D1DB8-9E62-478B-B2B5-D15078F9908E}" dt="2023-03-14T18:01:53.111" v="810"/>
          <ac:spMkLst>
            <pc:docMk/>
            <pc:sldMk cId="634314079" sldId="737"/>
            <ac:spMk id="6" creationId="{A937AE5F-AFBC-4605-A65D-33B0009384F4}"/>
          </ac:spMkLst>
        </pc:spChg>
        <pc:spChg chg="add mod">
          <ac:chgData name="Shayan Taheri" userId="db77177fc251fe83" providerId="LiveId" clId="{B73D1DB8-9E62-478B-B2B5-D15078F9908E}" dt="2023-03-13T17:16:48.192" v="342" actId="14100"/>
          <ac:spMkLst>
            <pc:docMk/>
            <pc:sldMk cId="634314079" sldId="737"/>
            <ac:spMk id="7" creationId="{A878B6C3-8691-4F65-A0FA-7D14AE3F1D4C}"/>
          </ac:spMkLst>
        </pc:spChg>
        <pc:spChg chg="add mod">
          <ac:chgData name="Shayan Taheri" userId="db77177fc251fe83" providerId="LiveId" clId="{B73D1DB8-9E62-478B-B2B5-D15078F9908E}" dt="2023-03-13T17:17:36.843" v="357" actId="1038"/>
          <ac:spMkLst>
            <pc:docMk/>
            <pc:sldMk cId="634314079" sldId="737"/>
            <ac:spMk id="8" creationId="{DE55FDB6-971A-492B-A6C7-01865CDD4E80}"/>
          </ac:spMkLst>
        </pc:spChg>
        <pc:picChg chg="del">
          <ac:chgData name="Shayan Taheri" userId="db77177fc251fe83" providerId="LiveId" clId="{B73D1DB8-9E62-478B-B2B5-D15078F9908E}" dt="2023-03-13T17:15:30.087" v="278" actId="478"/>
          <ac:picMkLst>
            <pc:docMk/>
            <pc:sldMk cId="634314079" sldId="737"/>
            <ac:picMk id="3" creationId="{D059501D-B847-4DA0-8CC4-CFEA9E9458CC}"/>
          </ac:picMkLst>
        </pc:picChg>
      </pc:sldChg>
      <pc:sldChg chg="addSp delSp modSp add mod">
        <pc:chgData name="Shayan Taheri" userId="db77177fc251fe83" providerId="LiveId" clId="{B73D1DB8-9E62-478B-B2B5-D15078F9908E}" dt="2023-03-14T18:02:07.057" v="816"/>
        <pc:sldMkLst>
          <pc:docMk/>
          <pc:sldMk cId="1183561727" sldId="738"/>
        </pc:sldMkLst>
        <pc:spChg chg="mod">
          <ac:chgData name="Shayan Taheri" userId="db77177fc251fe83" providerId="LiveId" clId="{B73D1DB8-9E62-478B-B2B5-D15078F9908E}" dt="2023-03-14T18:02:07.057" v="816"/>
          <ac:spMkLst>
            <pc:docMk/>
            <pc:sldMk cId="1183561727" sldId="738"/>
            <ac:spMk id="6" creationId="{A937AE5F-AFBC-4605-A65D-33B0009384F4}"/>
          </ac:spMkLst>
        </pc:spChg>
        <pc:spChg chg="add mod">
          <ac:chgData name="Shayan Taheri" userId="db77177fc251fe83" providerId="LiveId" clId="{B73D1DB8-9E62-478B-B2B5-D15078F9908E}" dt="2023-03-13T17:27:53.257" v="496" actId="1076"/>
          <ac:spMkLst>
            <pc:docMk/>
            <pc:sldMk cId="1183561727" sldId="738"/>
            <ac:spMk id="10" creationId="{8E19A9B2-7B3D-45D1-8A2A-603B8D029CA0}"/>
          </ac:spMkLst>
        </pc:spChg>
        <pc:spChg chg="add mod">
          <ac:chgData name="Shayan Taheri" userId="db77177fc251fe83" providerId="LiveId" clId="{B73D1DB8-9E62-478B-B2B5-D15078F9908E}" dt="2023-03-13T17:28:29.334" v="503" actId="1076"/>
          <ac:spMkLst>
            <pc:docMk/>
            <pc:sldMk cId="1183561727" sldId="738"/>
            <ac:spMk id="12" creationId="{377D2A2F-302B-49D3-9383-3A9584047283}"/>
          </ac:spMkLst>
        </pc:spChg>
        <pc:picChg chg="del">
          <ac:chgData name="Shayan Taheri" userId="db77177fc251fe83" providerId="LiveId" clId="{B73D1DB8-9E62-478B-B2B5-D15078F9908E}" dt="2023-03-13T17:22:16.940" v="424" actId="478"/>
          <ac:picMkLst>
            <pc:docMk/>
            <pc:sldMk cId="1183561727" sldId="738"/>
            <ac:picMk id="3" creationId="{D059501D-B847-4DA0-8CC4-CFEA9E9458CC}"/>
          </ac:picMkLst>
        </pc:picChg>
        <pc:picChg chg="add mod">
          <ac:chgData name="Shayan Taheri" userId="db77177fc251fe83" providerId="LiveId" clId="{B73D1DB8-9E62-478B-B2B5-D15078F9908E}" dt="2023-03-13T17:23:25.514" v="434" actId="1076"/>
          <ac:picMkLst>
            <pc:docMk/>
            <pc:sldMk cId="1183561727" sldId="738"/>
            <ac:picMk id="5" creationId="{F8EF9B88-D264-4C52-80D6-7441AD6FF54A}"/>
          </ac:picMkLst>
        </pc:picChg>
        <pc:picChg chg="add mod">
          <ac:chgData name="Shayan Taheri" userId="db77177fc251fe83" providerId="LiveId" clId="{B73D1DB8-9E62-478B-B2B5-D15078F9908E}" dt="2023-03-13T17:23:33.132" v="440" actId="1038"/>
          <ac:picMkLst>
            <pc:docMk/>
            <pc:sldMk cId="1183561727" sldId="738"/>
            <ac:picMk id="8" creationId="{611836A4-4A7B-4D65-861B-9A6A88D68AAA}"/>
          </ac:picMkLst>
        </pc:picChg>
      </pc:sldChg>
      <pc:sldChg chg="addSp delSp modSp add mod">
        <pc:chgData name="Shayan Taheri" userId="db77177fc251fe83" providerId="LiveId" clId="{B73D1DB8-9E62-478B-B2B5-D15078F9908E}" dt="2023-03-14T18:58:40.046" v="877"/>
        <pc:sldMkLst>
          <pc:docMk/>
          <pc:sldMk cId="3321772693" sldId="739"/>
        </pc:sldMkLst>
        <pc:spChg chg="mod">
          <ac:chgData name="Shayan Taheri" userId="db77177fc251fe83" providerId="LiveId" clId="{B73D1DB8-9E62-478B-B2B5-D15078F9908E}" dt="2023-03-14T18:58:40.046" v="877"/>
          <ac:spMkLst>
            <pc:docMk/>
            <pc:sldMk cId="3321772693" sldId="739"/>
            <ac:spMk id="6" creationId="{A937AE5F-AFBC-4605-A65D-33B0009384F4}"/>
          </ac:spMkLst>
        </pc:spChg>
        <pc:spChg chg="add mod">
          <ac:chgData name="Shayan Taheri" userId="db77177fc251fe83" providerId="LiveId" clId="{B73D1DB8-9E62-478B-B2B5-D15078F9908E}" dt="2023-03-14T17:25:25.313" v="570" actId="113"/>
          <ac:spMkLst>
            <pc:docMk/>
            <pc:sldMk cId="3321772693" sldId="739"/>
            <ac:spMk id="10" creationId="{C0D19A3C-D142-4A98-85DC-739CD7B66375}"/>
          </ac:spMkLst>
        </pc:spChg>
        <pc:spChg chg="add mod">
          <ac:chgData name="Shayan Taheri" userId="db77177fc251fe83" providerId="LiveId" clId="{B73D1DB8-9E62-478B-B2B5-D15078F9908E}" dt="2023-03-13T17:27:20.865" v="489" actId="14100"/>
          <ac:spMkLst>
            <pc:docMk/>
            <pc:sldMk cId="3321772693" sldId="739"/>
            <ac:spMk id="12" creationId="{689570CB-0739-4358-AF1C-092366E93C55}"/>
          </ac:spMkLst>
        </pc:spChg>
        <pc:picChg chg="del">
          <ac:chgData name="Shayan Taheri" userId="db77177fc251fe83" providerId="LiveId" clId="{B73D1DB8-9E62-478B-B2B5-D15078F9908E}" dt="2023-03-13T17:24:18.521" v="441" actId="478"/>
          <ac:picMkLst>
            <pc:docMk/>
            <pc:sldMk cId="3321772693" sldId="739"/>
            <ac:picMk id="3" creationId="{D059501D-B847-4DA0-8CC4-CFEA9E9458CC}"/>
          </ac:picMkLst>
        </pc:picChg>
        <pc:picChg chg="add mod">
          <ac:chgData name="Shayan Taheri" userId="db77177fc251fe83" providerId="LiveId" clId="{B73D1DB8-9E62-478B-B2B5-D15078F9908E}" dt="2023-03-13T17:25:54.522" v="476" actId="1076"/>
          <ac:picMkLst>
            <pc:docMk/>
            <pc:sldMk cId="3321772693" sldId="739"/>
            <ac:picMk id="5" creationId="{856BC61A-4E5C-4B0F-A448-68209720AC7B}"/>
          </ac:picMkLst>
        </pc:picChg>
        <pc:picChg chg="add mod">
          <ac:chgData name="Shayan Taheri" userId="db77177fc251fe83" providerId="LiveId" clId="{B73D1DB8-9E62-478B-B2B5-D15078F9908E}" dt="2023-03-13T17:25:49.051" v="475" actId="1038"/>
          <ac:picMkLst>
            <pc:docMk/>
            <pc:sldMk cId="3321772693" sldId="739"/>
            <ac:picMk id="8" creationId="{2B60405D-9A13-478A-AAA0-3BB47A837F7F}"/>
          </ac:picMkLst>
        </pc:picChg>
      </pc:sldChg>
      <pc:sldChg chg="add del">
        <pc:chgData name="Shayan Taheri" userId="db77177fc251fe83" providerId="LiveId" clId="{B73D1DB8-9E62-478B-B2B5-D15078F9908E}" dt="2023-03-13T17:32:39.230" v="536" actId="47"/>
        <pc:sldMkLst>
          <pc:docMk/>
          <pc:sldMk cId="463957407" sldId="740"/>
        </pc:sldMkLst>
      </pc:sldChg>
      <pc:sldChg chg="modSp mod">
        <pc:chgData name="Shayan Taheri" userId="db77177fc251fe83" providerId="LiveId" clId="{B73D1DB8-9E62-478B-B2B5-D15078F9908E}" dt="2023-03-14T18:01:58.378" v="812"/>
        <pc:sldMkLst>
          <pc:docMk/>
          <pc:sldMk cId="1608073742" sldId="741"/>
        </pc:sldMkLst>
        <pc:spChg chg="mod">
          <ac:chgData name="Shayan Taheri" userId="db77177fc251fe83" providerId="LiveId" clId="{B73D1DB8-9E62-478B-B2B5-D15078F9908E}" dt="2023-03-14T18:01:58.378" v="812"/>
          <ac:spMkLst>
            <pc:docMk/>
            <pc:sldMk cId="1608073742" sldId="741"/>
            <ac:spMk id="6" creationId="{A937AE5F-AFBC-4605-A65D-33B0009384F4}"/>
          </ac:spMkLst>
        </pc:spChg>
        <pc:spChg chg="mod">
          <ac:chgData name="Shayan Taheri" userId="db77177fc251fe83" providerId="LiveId" clId="{B73D1DB8-9E62-478B-B2B5-D15078F9908E}" dt="2023-03-13T17:18:44.035" v="358"/>
          <ac:spMkLst>
            <pc:docMk/>
            <pc:sldMk cId="1608073742" sldId="741"/>
            <ac:spMk id="7" creationId="{A878B6C3-8691-4F65-A0FA-7D14AE3F1D4C}"/>
          </ac:spMkLst>
        </pc:spChg>
        <pc:spChg chg="mod">
          <ac:chgData name="Shayan Taheri" userId="db77177fc251fe83" providerId="LiveId" clId="{B73D1DB8-9E62-478B-B2B5-D15078F9908E}" dt="2023-03-13T17:19:05.586" v="405" actId="1035"/>
          <ac:spMkLst>
            <pc:docMk/>
            <pc:sldMk cId="1608073742" sldId="741"/>
            <ac:spMk id="8" creationId="{DE55FDB6-971A-492B-A6C7-01865CDD4E80}"/>
          </ac:spMkLst>
        </pc:spChg>
      </pc:sldChg>
      <pc:sldChg chg="add del">
        <pc:chgData name="Shayan Taheri" userId="db77177fc251fe83" providerId="LiveId" clId="{B73D1DB8-9E62-478B-B2B5-D15078F9908E}" dt="2023-03-13T17:09:57.372" v="217"/>
        <pc:sldMkLst>
          <pc:docMk/>
          <pc:sldMk cId="3535392443" sldId="741"/>
        </pc:sldMkLst>
      </pc:sldChg>
      <pc:sldChg chg="modSp mod">
        <pc:chgData name="Shayan Taheri" userId="db77177fc251fe83" providerId="LiveId" clId="{B73D1DB8-9E62-478B-B2B5-D15078F9908E}" dt="2023-03-14T18:02:02.370" v="814"/>
        <pc:sldMkLst>
          <pc:docMk/>
          <pc:sldMk cId="1374651796" sldId="742"/>
        </pc:sldMkLst>
        <pc:spChg chg="mod">
          <ac:chgData name="Shayan Taheri" userId="db77177fc251fe83" providerId="LiveId" clId="{B73D1DB8-9E62-478B-B2B5-D15078F9908E}" dt="2023-03-14T18:02:02.370" v="814"/>
          <ac:spMkLst>
            <pc:docMk/>
            <pc:sldMk cId="1374651796" sldId="742"/>
            <ac:spMk id="6" creationId="{A937AE5F-AFBC-4605-A65D-33B0009384F4}"/>
          </ac:spMkLst>
        </pc:spChg>
        <pc:spChg chg="mod">
          <ac:chgData name="Shayan Taheri" userId="db77177fc251fe83" providerId="LiveId" clId="{B73D1DB8-9E62-478B-B2B5-D15078F9908E}" dt="2023-03-13T17:20:19.843" v="406"/>
          <ac:spMkLst>
            <pc:docMk/>
            <pc:sldMk cId="1374651796" sldId="742"/>
            <ac:spMk id="7" creationId="{A878B6C3-8691-4F65-A0FA-7D14AE3F1D4C}"/>
          </ac:spMkLst>
        </pc:spChg>
        <pc:spChg chg="mod">
          <ac:chgData name="Shayan Taheri" userId="db77177fc251fe83" providerId="LiveId" clId="{B73D1DB8-9E62-478B-B2B5-D15078F9908E}" dt="2023-03-13T17:20:46.279" v="418" actId="1036"/>
          <ac:spMkLst>
            <pc:docMk/>
            <pc:sldMk cId="1374651796" sldId="742"/>
            <ac:spMk id="8" creationId="{DE55FDB6-971A-492B-A6C7-01865CDD4E80}"/>
          </ac:spMkLst>
        </pc:spChg>
      </pc:sldChg>
      <pc:sldChg chg="add del">
        <pc:chgData name="Shayan Taheri" userId="db77177fc251fe83" providerId="LiveId" clId="{B73D1DB8-9E62-478B-B2B5-D15078F9908E}" dt="2023-03-13T17:09:54.528" v="215"/>
        <pc:sldMkLst>
          <pc:docMk/>
          <pc:sldMk cId="1727967338" sldId="742"/>
        </pc:sldMkLst>
      </pc:sldChg>
      <pc:sldChg chg="modSp mod">
        <pc:chgData name="Shayan Taheri" userId="db77177fc251fe83" providerId="LiveId" clId="{B73D1DB8-9E62-478B-B2B5-D15078F9908E}" dt="2023-03-15T22:18:10.584" v="1791" actId="115"/>
        <pc:sldMkLst>
          <pc:docMk/>
          <pc:sldMk cId="1527787110" sldId="743"/>
        </pc:sldMkLst>
        <pc:spChg chg="mod">
          <ac:chgData name="Shayan Taheri" userId="db77177fc251fe83" providerId="LiveId" clId="{B73D1DB8-9E62-478B-B2B5-D15078F9908E}" dt="2023-03-15T22:18:10.584" v="1791" actId="115"/>
          <ac:spMkLst>
            <pc:docMk/>
            <pc:sldMk cId="1527787110" sldId="743"/>
            <ac:spMk id="5" creationId="{A9D384C0-E421-4382-9803-E02C71D3A8BE}"/>
          </ac:spMkLst>
        </pc:spChg>
        <pc:spChg chg="mod">
          <ac:chgData name="Shayan Taheri" userId="db77177fc251fe83" providerId="LiveId" clId="{B73D1DB8-9E62-478B-B2B5-D15078F9908E}" dt="2023-03-13T17:33:11.026" v="542"/>
          <ac:spMkLst>
            <pc:docMk/>
            <pc:sldMk cId="1527787110" sldId="743"/>
            <ac:spMk id="6" creationId="{A937AE5F-AFBC-4605-A65D-33B0009384F4}"/>
          </ac:spMkLst>
        </pc:spChg>
      </pc:sldChg>
      <pc:sldChg chg="add del">
        <pc:chgData name="Shayan Taheri" userId="db77177fc251fe83" providerId="LiveId" clId="{B73D1DB8-9E62-478B-B2B5-D15078F9908E}" dt="2023-03-13T17:32:40.215" v="537" actId="47"/>
        <pc:sldMkLst>
          <pc:docMk/>
          <pc:sldMk cId="4025551693" sldId="743"/>
        </pc:sldMkLst>
      </pc:sldChg>
      <pc:sldChg chg="modSp mod">
        <pc:chgData name="Shayan Taheri" userId="db77177fc251fe83" providerId="LiveId" clId="{B73D1DB8-9E62-478B-B2B5-D15078F9908E}" dt="2023-03-15T22:29:51.733" v="1978" actId="115"/>
        <pc:sldMkLst>
          <pc:docMk/>
          <pc:sldMk cId="2818276413" sldId="744"/>
        </pc:sldMkLst>
        <pc:spChg chg="mod">
          <ac:chgData name="Shayan Taheri" userId="db77177fc251fe83" providerId="LiveId" clId="{B73D1DB8-9E62-478B-B2B5-D15078F9908E}" dt="2023-03-15T22:29:51.733" v="1978" actId="115"/>
          <ac:spMkLst>
            <pc:docMk/>
            <pc:sldMk cId="2818276413" sldId="744"/>
            <ac:spMk id="5" creationId="{A9D384C0-E421-4382-9803-E02C71D3A8BE}"/>
          </ac:spMkLst>
        </pc:spChg>
        <pc:spChg chg="mod">
          <ac:chgData name="Shayan Taheri" userId="db77177fc251fe83" providerId="LiveId" clId="{B73D1DB8-9E62-478B-B2B5-D15078F9908E}" dt="2023-03-14T18:01:34.413" v="802"/>
          <ac:spMkLst>
            <pc:docMk/>
            <pc:sldMk cId="2818276413" sldId="744"/>
            <ac:spMk id="6" creationId="{A937AE5F-AFBC-4605-A65D-33B0009384F4}"/>
          </ac:spMkLst>
        </pc:spChg>
      </pc:sldChg>
      <pc:sldChg chg="add del">
        <pc:chgData name="Shayan Taheri" userId="db77177fc251fe83" providerId="LiveId" clId="{B73D1DB8-9E62-478B-B2B5-D15078F9908E}" dt="2023-03-13T17:32:40.907" v="538" actId="47"/>
        <pc:sldMkLst>
          <pc:docMk/>
          <pc:sldMk cId="3633665894" sldId="744"/>
        </pc:sldMkLst>
      </pc:sldChg>
      <pc:sldChg chg="modSp mod">
        <pc:chgData name="Shayan Taheri" userId="db77177fc251fe83" providerId="LiveId" clId="{B73D1DB8-9E62-478B-B2B5-D15078F9908E}" dt="2023-03-15T22:46:42.110" v="2044" actId="115"/>
        <pc:sldMkLst>
          <pc:docMk/>
          <pc:sldMk cId="1207339809" sldId="745"/>
        </pc:sldMkLst>
        <pc:spChg chg="mod">
          <ac:chgData name="Shayan Taheri" userId="db77177fc251fe83" providerId="LiveId" clId="{B73D1DB8-9E62-478B-B2B5-D15078F9908E}" dt="2023-03-15T22:46:42.110" v="2044" actId="115"/>
          <ac:spMkLst>
            <pc:docMk/>
            <pc:sldMk cId="1207339809" sldId="745"/>
            <ac:spMk id="5" creationId="{A9D384C0-E421-4382-9803-E02C71D3A8BE}"/>
          </ac:spMkLst>
        </pc:spChg>
      </pc:sldChg>
      <pc:sldChg chg="add del">
        <pc:chgData name="Shayan Taheri" userId="db77177fc251fe83" providerId="LiveId" clId="{B73D1DB8-9E62-478B-B2B5-D15078F9908E}" dt="2023-03-13T17:32:41.490" v="539" actId="47"/>
        <pc:sldMkLst>
          <pc:docMk/>
          <pc:sldMk cId="2315270277" sldId="745"/>
        </pc:sldMkLst>
      </pc:sldChg>
      <pc:sldChg chg="modSp mod">
        <pc:chgData name="Shayan Taheri" userId="db77177fc251fe83" providerId="LiveId" clId="{B73D1DB8-9E62-478B-B2B5-D15078F9908E}" dt="2023-03-15T23:31:43.595" v="2054" actId="14100"/>
        <pc:sldMkLst>
          <pc:docMk/>
          <pc:sldMk cId="1745762298" sldId="746"/>
        </pc:sldMkLst>
        <pc:spChg chg="mod">
          <ac:chgData name="Shayan Taheri" userId="db77177fc251fe83" providerId="LiveId" clId="{B73D1DB8-9E62-478B-B2B5-D15078F9908E}" dt="2023-03-15T23:31:43.595" v="2054" actId="14100"/>
          <ac:spMkLst>
            <pc:docMk/>
            <pc:sldMk cId="1745762298" sldId="746"/>
            <ac:spMk id="5" creationId="{A9D384C0-E421-4382-9803-E02C71D3A8BE}"/>
          </ac:spMkLst>
        </pc:spChg>
        <pc:spChg chg="mod">
          <ac:chgData name="Shayan Taheri" userId="db77177fc251fe83" providerId="LiveId" clId="{B73D1DB8-9E62-478B-B2B5-D15078F9908E}" dt="2023-03-14T18:28:15.893" v="848" actId="20577"/>
          <ac:spMkLst>
            <pc:docMk/>
            <pc:sldMk cId="1745762298" sldId="746"/>
            <ac:spMk id="6" creationId="{A937AE5F-AFBC-4605-A65D-33B0009384F4}"/>
          </ac:spMkLst>
        </pc:spChg>
      </pc:sldChg>
      <pc:sldChg chg="add del">
        <pc:chgData name="Shayan Taheri" userId="db77177fc251fe83" providerId="LiveId" clId="{B73D1DB8-9E62-478B-B2B5-D15078F9908E}" dt="2023-03-13T17:32:42.285" v="540" actId="47"/>
        <pc:sldMkLst>
          <pc:docMk/>
          <pc:sldMk cId="3137274285" sldId="746"/>
        </pc:sldMkLst>
      </pc:sldChg>
      <pc:sldChg chg="add del">
        <pc:chgData name="Shayan Taheri" userId="db77177fc251fe83" providerId="LiveId" clId="{B73D1DB8-9E62-478B-B2B5-D15078F9908E}" dt="2023-03-13T17:32:43.159" v="541" actId="47"/>
        <pc:sldMkLst>
          <pc:docMk/>
          <pc:sldMk cId="1869277644" sldId="747"/>
        </pc:sldMkLst>
      </pc:sldChg>
      <pc:sldChg chg="modSp mod">
        <pc:chgData name="Shayan Taheri" userId="db77177fc251fe83" providerId="LiveId" clId="{B73D1DB8-9E62-478B-B2B5-D15078F9908E}" dt="2023-03-15T23:36:29.063" v="2209" actId="20577"/>
        <pc:sldMkLst>
          <pc:docMk/>
          <pc:sldMk cId="2064760989" sldId="747"/>
        </pc:sldMkLst>
        <pc:spChg chg="mod">
          <ac:chgData name="Shayan Taheri" userId="db77177fc251fe83" providerId="LiveId" clId="{B73D1DB8-9E62-478B-B2B5-D15078F9908E}" dt="2023-03-15T23:36:29.063" v="2209" actId="20577"/>
          <ac:spMkLst>
            <pc:docMk/>
            <pc:sldMk cId="2064760989" sldId="747"/>
            <ac:spMk id="5" creationId="{A9D384C0-E421-4382-9803-E02C71D3A8BE}"/>
          </ac:spMkLst>
        </pc:spChg>
        <pc:spChg chg="mod">
          <ac:chgData name="Shayan Taheri" userId="db77177fc251fe83" providerId="LiveId" clId="{B73D1DB8-9E62-478B-B2B5-D15078F9908E}" dt="2023-03-14T18:29:47.807" v="850"/>
          <ac:spMkLst>
            <pc:docMk/>
            <pc:sldMk cId="2064760989" sldId="747"/>
            <ac:spMk id="6" creationId="{A937AE5F-AFBC-4605-A65D-33B0009384F4}"/>
          </ac:spMkLst>
        </pc:spChg>
      </pc:sldChg>
      <pc:sldChg chg="modSp mod">
        <pc:chgData name="Shayan Taheri" userId="db77177fc251fe83" providerId="LiveId" clId="{B73D1DB8-9E62-478B-B2B5-D15078F9908E}" dt="2023-03-15T23:44:06.147" v="2282" actId="115"/>
        <pc:sldMkLst>
          <pc:docMk/>
          <pc:sldMk cId="342248279" sldId="748"/>
        </pc:sldMkLst>
        <pc:spChg chg="mod">
          <ac:chgData name="Shayan Taheri" userId="db77177fc251fe83" providerId="LiveId" clId="{B73D1DB8-9E62-478B-B2B5-D15078F9908E}" dt="2023-03-15T23:44:06.147" v="2282" actId="115"/>
          <ac:spMkLst>
            <pc:docMk/>
            <pc:sldMk cId="342248279" sldId="748"/>
            <ac:spMk id="5" creationId="{A9D384C0-E421-4382-9803-E02C71D3A8BE}"/>
          </ac:spMkLst>
        </pc:spChg>
        <pc:spChg chg="mod">
          <ac:chgData name="Shayan Taheri" userId="db77177fc251fe83" providerId="LiveId" clId="{B73D1DB8-9E62-478B-B2B5-D15078F9908E}" dt="2023-03-14T18:58:06.583" v="873"/>
          <ac:spMkLst>
            <pc:docMk/>
            <pc:sldMk cId="342248279" sldId="748"/>
            <ac:spMk id="6" creationId="{A937AE5F-AFBC-4605-A65D-33B0009384F4}"/>
          </ac:spMkLst>
        </pc:spChg>
      </pc:sldChg>
      <pc:sldChg chg="modSp mod">
        <pc:chgData name="Shayan Taheri" userId="db77177fc251fe83" providerId="LiveId" clId="{B73D1DB8-9E62-478B-B2B5-D15078F9908E}" dt="2023-03-15T23:52:51.897" v="2375" actId="14100"/>
        <pc:sldMkLst>
          <pc:docMk/>
          <pc:sldMk cId="3455004989" sldId="749"/>
        </pc:sldMkLst>
        <pc:spChg chg="mod">
          <ac:chgData name="Shayan Taheri" userId="db77177fc251fe83" providerId="LiveId" clId="{B73D1DB8-9E62-478B-B2B5-D15078F9908E}" dt="2023-03-15T23:52:51.897" v="2375" actId="14100"/>
          <ac:spMkLst>
            <pc:docMk/>
            <pc:sldMk cId="3455004989" sldId="749"/>
            <ac:spMk id="5" creationId="{A9D384C0-E421-4382-9803-E02C71D3A8BE}"/>
          </ac:spMkLst>
        </pc:spChg>
        <pc:spChg chg="mod">
          <ac:chgData name="Shayan Taheri" userId="db77177fc251fe83" providerId="LiveId" clId="{B73D1DB8-9E62-478B-B2B5-D15078F9908E}" dt="2023-03-14T18:58:25.210" v="875" actId="20577"/>
          <ac:spMkLst>
            <pc:docMk/>
            <pc:sldMk cId="3455004989" sldId="749"/>
            <ac:spMk id="6" creationId="{A937AE5F-AFBC-4605-A65D-33B0009384F4}"/>
          </ac:spMkLst>
        </pc:spChg>
      </pc:sldChg>
      <pc:sldChg chg="modSp mod">
        <pc:chgData name="Shayan Taheri" userId="db77177fc251fe83" providerId="LiveId" clId="{B73D1DB8-9E62-478B-B2B5-D15078F9908E}" dt="2023-03-15T23:45:37.094" v="2298" actId="207"/>
        <pc:sldMkLst>
          <pc:docMk/>
          <pc:sldMk cId="3733130644" sldId="750"/>
        </pc:sldMkLst>
        <pc:spChg chg="mod">
          <ac:chgData name="Shayan Taheri" userId="db77177fc251fe83" providerId="LiveId" clId="{B73D1DB8-9E62-478B-B2B5-D15078F9908E}" dt="2023-03-15T23:45:37.094" v="2298" actId="207"/>
          <ac:spMkLst>
            <pc:docMk/>
            <pc:sldMk cId="3733130644" sldId="750"/>
            <ac:spMk id="5" creationId="{A9D384C0-E421-4382-9803-E02C71D3A8BE}"/>
          </ac:spMkLst>
        </pc:spChg>
        <pc:spChg chg="mod">
          <ac:chgData name="Shayan Taheri" userId="db77177fc251fe83" providerId="LiveId" clId="{B73D1DB8-9E62-478B-B2B5-D15078F9908E}" dt="2023-03-15T12:26:20.876" v="908"/>
          <ac:spMkLst>
            <pc:docMk/>
            <pc:sldMk cId="3733130644" sldId="750"/>
            <ac:spMk id="6" creationId="{A937AE5F-AFBC-4605-A65D-33B0009384F4}"/>
          </ac:spMkLst>
        </pc:spChg>
      </pc:sldChg>
      <pc:sldChg chg="modSp mod">
        <pc:chgData name="Shayan Taheri" userId="db77177fc251fe83" providerId="LiveId" clId="{B73D1DB8-9E62-478B-B2B5-D15078F9908E}" dt="2023-03-15T23:49:19.787" v="2342" actId="115"/>
        <pc:sldMkLst>
          <pc:docMk/>
          <pc:sldMk cId="1556910828" sldId="751"/>
        </pc:sldMkLst>
        <pc:spChg chg="mod">
          <ac:chgData name="Shayan Taheri" userId="db77177fc251fe83" providerId="LiveId" clId="{B73D1DB8-9E62-478B-B2B5-D15078F9908E}" dt="2023-03-15T23:49:19.787" v="2342" actId="115"/>
          <ac:spMkLst>
            <pc:docMk/>
            <pc:sldMk cId="1556910828" sldId="751"/>
            <ac:spMk id="5" creationId="{A9D384C0-E421-4382-9803-E02C71D3A8BE}"/>
          </ac:spMkLst>
        </pc:spChg>
        <pc:spChg chg="mod">
          <ac:chgData name="Shayan Taheri" userId="db77177fc251fe83" providerId="LiveId" clId="{B73D1DB8-9E62-478B-B2B5-D15078F9908E}" dt="2023-03-15T12:26:25.142" v="910"/>
          <ac:spMkLst>
            <pc:docMk/>
            <pc:sldMk cId="1556910828" sldId="751"/>
            <ac:spMk id="6" creationId="{A937AE5F-AFBC-4605-A65D-33B0009384F4}"/>
          </ac:spMkLst>
        </pc:spChg>
      </pc:sldChg>
      <pc:sldChg chg="del">
        <pc:chgData name="Shayan Taheri" userId="db77177fc251fe83" providerId="LiveId" clId="{B73D1DB8-9E62-478B-B2B5-D15078F9908E}" dt="2023-03-15T23:49:30.339" v="2343" actId="47"/>
        <pc:sldMkLst>
          <pc:docMk/>
          <pc:sldMk cId="3808681308" sldId="752"/>
        </pc:sldMkLst>
      </pc:sldChg>
      <pc:sldChg chg="modSp mod">
        <pc:chgData name="Shayan Taheri" userId="db77177fc251fe83" providerId="LiveId" clId="{B73D1DB8-9E62-478B-B2B5-D15078F9908E}" dt="2023-03-15T23:51:10.051" v="2356" actId="115"/>
        <pc:sldMkLst>
          <pc:docMk/>
          <pc:sldMk cId="1543785644" sldId="753"/>
        </pc:sldMkLst>
        <pc:spChg chg="mod">
          <ac:chgData name="Shayan Taheri" userId="db77177fc251fe83" providerId="LiveId" clId="{B73D1DB8-9E62-478B-B2B5-D15078F9908E}" dt="2023-03-15T23:51:10.051" v="2356" actId="115"/>
          <ac:spMkLst>
            <pc:docMk/>
            <pc:sldMk cId="1543785644" sldId="753"/>
            <ac:spMk id="5" creationId="{A9D384C0-E421-4382-9803-E02C71D3A8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1"/>
            <a:ext cx="3047170" cy="456236"/>
          </a:xfrm>
          <a:prstGeom prst="rect">
            <a:avLst/>
          </a:prstGeom>
          <a:noFill/>
          <a:ln w="9525">
            <a:noFill/>
            <a:miter lim="800000"/>
            <a:headEnd/>
            <a:tailEnd/>
          </a:ln>
          <a:effectLst/>
        </p:spPr>
        <p:txBody>
          <a:bodyPr vert="horz" wrap="square" lIns="92164" tIns="46082" rIns="92164" bIns="46082" numCol="1" anchor="t" anchorCtr="0" compatLnSpc="1">
            <a:prstTxWarp prst="textNoShape">
              <a:avLst/>
            </a:prstTxWarp>
          </a:bodyPr>
          <a:lstStyle>
            <a:lvl1pPr defTabSz="922131">
              <a:defRPr sz="1200"/>
            </a:lvl1pPr>
          </a:lstStyle>
          <a:p>
            <a:r>
              <a:rPr lang="en-US"/>
              <a:t>Gannon University</a:t>
            </a:r>
          </a:p>
        </p:txBody>
      </p:sp>
      <p:sp>
        <p:nvSpPr>
          <p:cNvPr id="328707" name="Rectangle 3"/>
          <p:cNvSpPr>
            <a:spLocks noGrp="1" noChangeArrowheads="1"/>
          </p:cNvSpPr>
          <p:nvPr>
            <p:ph type="dt" sz="quarter" idx="1"/>
          </p:nvPr>
        </p:nvSpPr>
        <p:spPr bwMode="auto">
          <a:xfrm>
            <a:off x="3963230" y="1"/>
            <a:ext cx="3047170" cy="456236"/>
          </a:xfrm>
          <a:prstGeom prst="rect">
            <a:avLst/>
          </a:prstGeom>
          <a:noFill/>
          <a:ln w="9525">
            <a:noFill/>
            <a:miter lim="800000"/>
            <a:headEnd/>
            <a:tailEnd/>
          </a:ln>
          <a:effectLst/>
        </p:spPr>
        <p:txBody>
          <a:bodyPr vert="horz" wrap="square" lIns="92164" tIns="46082" rIns="92164" bIns="46082" numCol="1" anchor="t" anchorCtr="0" compatLnSpc="1">
            <a:prstTxWarp prst="textNoShape">
              <a:avLst/>
            </a:prstTxWarp>
          </a:bodyPr>
          <a:lstStyle>
            <a:lvl1pPr algn="r" defTabSz="922131">
              <a:defRPr sz="1200"/>
            </a:lvl1pPr>
          </a:lstStyle>
          <a:p>
            <a:fld id="{5FCE94A4-1B73-4D13-AA5B-A63CF4A616D7}" type="datetime4">
              <a:rPr lang="en-US" smtClean="0"/>
              <a:t>September 11, 2023</a:t>
            </a:fld>
            <a:endParaRPr lang="en-US"/>
          </a:p>
        </p:txBody>
      </p:sp>
      <p:sp>
        <p:nvSpPr>
          <p:cNvPr id="328708" name="Rectangle 4"/>
          <p:cNvSpPr>
            <a:spLocks noGrp="1" noChangeArrowheads="1"/>
          </p:cNvSpPr>
          <p:nvPr>
            <p:ph type="ftr" sz="quarter" idx="2"/>
          </p:nvPr>
        </p:nvSpPr>
        <p:spPr bwMode="auto">
          <a:xfrm>
            <a:off x="0" y="8840165"/>
            <a:ext cx="3047170" cy="456235"/>
          </a:xfrm>
          <a:prstGeom prst="rect">
            <a:avLst/>
          </a:prstGeom>
          <a:noFill/>
          <a:ln w="9525">
            <a:noFill/>
            <a:miter lim="800000"/>
            <a:headEnd/>
            <a:tailEnd/>
          </a:ln>
          <a:effectLst/>
        </p:spPr>
        <p:txBody>
          <a:bodyPr vert="horz" wrap="square" lIns="92164" tIns="46082" rIns="92164" bIns="46082" numCol="1" anchor="b" anchorCtr="0" compatLnSpc="1">
            <a:prstTxWarp prst="textNoShape">
              <a:avLst/>
            </a:prstTxWarp>
          </a:bodyPr>
          <a:lstStyle>
            <a:lvl1pPr defTabSz="922131">
              <a:defRPr sz="1200"/>
            </a:lvl1pPr>
          </a:lstStyle>
          <a:p>
            <a:endParaRPr lang="en-US"/>
          </a:p>
        </p:txBody>
      </p:sp>
      <p:sp>
        <p:nvSpPr>
          <p:cNvPr id="328709" name="Rectangle 5"/>
          <p:cNvSpPr>
            <a:spLocks noGrp="1" noChangeArrowheads="1"/>
          </p:cNvSpPr>
          <p:nvPr>
            <p:ph type="sldNum" sz="quarter" idx="3"/>
          </p:nvPr>
        </p:nvSpPr>
        <p:spPr bwMode="auto">
          <a:xfrm>
            <a:off x="3963230" y="8840165"/>
            <a:ext cx="3047170" cy="456235"/>
          </a:xfrm>
          <a:prstGeom prst="rect">
            <a:avLst/>
          </a:prstGeom>
          <a:noFill/>
          <a:ln w="9525">
            <a:noFill/>
            <a:miter lim="800000"/>
            <a:headEnd/>
            <a:tailEnd/>
          </a:ln>
          <a:effectLst/>
        </p:spPr>
        <p:txBody>
          <a:bodyPr vert="horz" wrap="square" lIns="92164" tIns="46082" rIns="92164" bIns="46082" numCol="1" anchor="b" anchorCtr="0" compatLnSpc="1">
            <a:prstTxWarp prst="textNoShape">
              <a:avLst/>
            </a:prstTxWarp>
          </a:bodyPr>
          <a:lstStyle>
            <a:lvl1pPr algn="r" defTabSz="922131">
              <a:defRPr sz="1200"/>
            </a:lvl1pPr>
          </a:lstStyle>
          <a:p>
            <a:fld id="{D920BDD8-9984-42EE-ACD0-F12813BC4BB7}" type="slidenum">
              <a:rPr lang="en-US"/>
              <a:pPr/>
              <a:t>‹#›</a:t>
            </a:fld>
            <a:endParaRPr lang="en-US"/>
          </a:p>
        </p:txBody>
      </p:sp>
    </p:spTree>
    <p:extLst>
      <p:ext uri="{BB962C8B-B14F-4D97-AF65-F5344CB8AC3E}">
        <p14:creationId xmlns:p14="http://schemas.microsoft.com/office/powerpoint/2010/main" val="12387207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defTabSz="933261">
              <a:defRPr sz="1200"/>
            </a:lvl1pPr>
          </a:lstStyle>
          <a:p>
            <a:r>
              <a:rPr lang="en-US"/>
              <a:t>Gannon University</a:t>
            </a:r>
          </a:p>
        </p:txBody>
      </p:sp>
      <p:sp>
        <p:nvSpPr>
          <p:cNvPr id="9219" name="Rectangle 3"/>
          <p:cNvSpPr>
            <a:spLocks noGrp="1" noChangeArrowheads="1"/>
          </p:cNvSpPr>
          <p:nvPr>
            <p:ph type="dt" idx="1"/>
          </p:nvPr>
        </p:nvSpPr>
        <p:spPr bwMode="auto">
          <a:xfrm>
            <a:off x="3972773"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algn="r" defTabSz="933261">
              <a:defRPr sz="1200"/>
            </a:lvl1pPr>
          </a:lstStyle>
          <a:p>
            <a:fld id="{8FA443CF-103D-4D8A-8059-9B3CEF31E5C9}" type="datetime4">
              <a:rPr lang="en-US" smtClean="0"/>
              <a:t>September 11, 2023</a:t>
            </a:fld>
            <a:endParaRPr lang="en-US"/>
          </a:p>
        </p:txBody>
      </p:sp>
      <p:sp>
        <p:nvSpPr>
          <p:cNvPr id="9220" name="Rectangle 4"/>
          <p:cNvSpPr>
            <a:spLocks noGrp="1" noRot="1" noChangeAspect="1" noChangeArrowheads="1" noTextEdit="1"/>
          </p:cNvSpPr>
          <p:nvPr>
            <p:ph type="sldImg" idx="2"/>
          </p:nvPr>
        </p:nvSpPr>
        <p:spPr bwMode="auto">
          <a:xfrm>
            <a:off x="1254125" y="700088"/>
            <a:ext cx="4506913" cy="3482975"/>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35144" y="4416108"/>
            <a:ext cx="5140112" cy="4180837"/>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defTabSz="933261">
              <a:defRPr sz="1200"/>
            </a:lvl1pPr>
          </a:lstStyle>
          <a:p>
            <a:endParaRPr lang="en-US"/>
          </a:p>
        </p:txBody>
      </p:sp>
      <p:sp>
        <p:nvSpPr>
          <p:cNvPr id="9223" name="Rectangle 7"/>
          <p:cNvSpPr>
            <a:spLocks noGrp="1" noChangeArrowheads="1"/>
          </p:cNvSpPr>
          <p:nvPr>
            <p:ph type="sldNum" sz="quarter" idx="5"/>
          </p:nvPr>
        </p:nvSpPr>
        <p:spPr bwMode="auto">
          <a:xfrm>
            <a:off x="3972773"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algn="r" defTabSz="933261">
              <a:defRPr sz="1200"/>
            </a:lvl1pPr>
          </a:lstStyle>
          <a:p>
            <a:fld id="{EEC9EFBE-A174-470C-9EF9-2B91F6EA5ADC}" type="slidenum">
              <a:rPr lang="en-US"/>
              <a:pPr/>
              <a:t>‹#›</a:t>
            </a:fld>
            <a:endParaRPr lang="en-US"/>
          </a:p>
        </p:txBody>
      </p:sp>
    </p:spTree>
    <p:extLst>
      <p:ext uri="{BB962C8B-B14F-4D97-AF65-F5344CB8AC3E}">
        <p14:creationId xmlns:p14="http://schemas.microsoft.com/office/powerpoint/2010/main" val="295112537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EC76B84-C7BB-4EB4-8DB0-7E3524E0C8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D4CC5555-2808-478E-9C6A-EB96B9102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a:t>Adelson-Velskii and Landis</a:t>
            </a:r>
            <a:endParaRPr lang="en-CA" altLang="en-US"/>
          </a:p>
        </p:txBody>
      </p:sp>
      <p:sp>
        <p:nvSpPr>
          <p:cNvPr id="31748" name="Slide Number Placeholder 3">
            <a:extLst>
              <a:ext uri="{FF2B5EF4-FFF2-40B4-BE49-F238E27FC236}">
                <a16:creationId xmlns:a16="http://schemas.microsoft.com/office/drawing/2014/main" id="{30911260-47E6-4D3C-A3E2-8A1036E624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790A59-09E7-4B74-B764-E0D795C25AE6}" type="slidenum">
              <a:rPr lang="en-US" altLang="en-US"/>
              <a:pPr>
                <a:spcBef>
                  <a:spcPct val="0"/>
                </a:spcBef>
              </a:pPr>
              <a:t>2</a:t>
            </a:fld>
            <a:endParaRPr lang="en-US" altLang="en-US"/>
          </a:p>
        </p:txBody>
      </p:sp>
    </p:spTree>
    <p:extLst>
      <p:ext uri="{BB962C8B-B14F-4D97-AF65-F5344CB8AC3E}">
        <p14:creationId xmlns:p14="http://schemas.microsoft.com/office/powerpoint/2010/main" val="337399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74588E07-9985-47EB-B651-EC629C190650}" type="slidenum">
              <a:rPr lang="en-US"/>
              <a:pPr/>
              <a:t>‹#›</a:t>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8367DED-D07A-405F-94D3-0C85AC107E06}" type="slidenum">
              <a:rPr lang="en-US"/>
              <a:pPr/>
              <a:t>‹#›</a:t>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1863" y="763588"/>
            <a:ext cx="2273300" cy="6323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3588"/>
            <a:ext cx="6672263" cy="6323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01EE51-46C6-4016-B873-C8325ED5324B}" type="slidenum">
              <a:rPr lang="en-US"/>
              <a:pPr/>
              <a:t>‹#›</a:t>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800" y="763588"/>
            <a:ext cx="6934200" cy="684212"/>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471988"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81588" y="19812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1588" y="46101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4114800" y="7240588"/>
            <a:ext cx="1447800" cy="379412"/>
          </a:xfrm>
        </p:spPr>
        <p:txBody>
          <a:bodyPr/>
          <a:lstStyle>
            <a:lvl1pPr>
              <a:defRPr/>
            </a:lvl1pPr>
          </a:lstStyle>
          <a:p>
            <a:fld id="{72BFADA8-E889-4FE1-948A-7D7057B4D8C9}" type="slidenum">
              <a:rPr lang="en-US"/>
              <a:pPr/>
              <a:t>‹#›</a:t>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9CC633-91A9-4F73-BD88-166F2962DFBA}" type="slidenum">
              <a:rPr lang="en-US"/>
              <a:pPr/>
              <a:t>‹#›</a:t>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6BD4695-0170-4A10-8E2B-F1BA67A8B355}" type="slidenum">
              <a:rPr lang="en-US"/>
              <a:pPr/>
              <a:t>‹#›</a:t>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471988"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1588" y="1981200"/>
            <a:ext cx="44735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3E126E10-A5F7-4D62-8388-4D6B0E0AA75E}" type="slidenum">
              <a:rPr lang="en-US"/>
              <a:pPr/>
              <a:t>‹#›</a:t>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220630D-F8A6-4C13-8280-F98BE5DF55FC}" type="slidenum">
              <a:rPr lang="en-US"/>
              <a:pPr/>
              <a:t>‹#›</a:t>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8CDB889C-5212-479C-B501-B85CB4D4121B}" type="slidenum">
              <a:rPr lang="en-US"/>
              <a:pPr/>
              <a:t>‹#›</a:t>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5799189-6BDE-4A63-92BF-0BFBF29F9519}" type="slidenum">
              <a:rPr lang="en-US"/>
              <a:pPr/>
              <a:t>‹#›</a:t>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F8A3A3-3053-4564-8798-FB76733D7633}" type="slidenum">
              <a:rPr lang="en-US"/>
              <a:pPr/>
              <a:t>‹#›</a:t>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7F695DB-2CF0-493A-9762-DE63642DE0E4}" type="slidenum">
              <a:rPr lang="en-US"/>
              <a:pPr/>
              <a:t>‹#›</a:t>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981200"/>
            <a:ext cx="9097963" cy="5105400"/>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6" name="Rectangle 2"/>
          <p:cNvSpPr>
            <a:spLocks noGrp="1" noChangeArrowheads="1"/>
          </p:cNvSpPr>
          <p:nvPr>
            <p:ph type="title"/>
          </p:nvPr>
        </p:nvSpPr>
        <p:spPr bwMode="auto">
          <a:xfrm>
            <a:off x="2590800" y="763588"/>
            <a:ext cx="69342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sldNum" sz="quarter" idx="4"/>
          </p:nvPr>
        </p:nvSpPr>
        <p:spPr bwMode="auto">
          <a:xfrm>
            <a:off x="4114800" y="7240588"/>
            <a:ext cx="1447800" cy="379412"/>
          </a:xfrm>
          <a:prstGeom prst="rect">
            <a:avLst/>
          </a:prstGeom>
          <a:noFill/>
          <a:ln w="9525">
            <a:noFill/>
            <a:miter lim="800000"/>
            <a:headEnd/>
            <a:tailEnd/>
          </a:ln>
          <a:effectLst/>
        </p:spPr>
        <p:txBody>
          <a:bodyPr vert="horz" wrap="square" lIns="101858" tIns="50929" rIns="101858" bIns="50929" numCol="1" anchor="t" anchorCtr="0" compatLnSpc="1">
            <a:prstTxWarp prst="textNoShape">
              <a:avLst/>
            </a:prstTxWarp>
          </a:bodyPr>
          <a:lstStyle>
            <a:lvl1pPr algn="ctr" defTabSz="1019175">
              <a:defRPr sz="1600" b="1">
                <a:solidFill>
                  <a:srgbClr val="993333"/>
                </a:solidFill>
              </a:defRPr>
            </a:lvl1pPr>
          </a:lstStyle>
          <a:p>
            <a:fld id="{FE548613-FB46-4B33-BD91-FB929771AB42}" type="slidenum">
              <a:rPr lang="en-US"/>
              <a:pPr/>
              <a:t>‹#›</a:t>
            </a:fld>
            <a:endParaRPr lang="en-US"/>
          </a:p>
        </p:txBody>
      </p:sp>
      <p:pic>
        <p:nvPicPr>
          <p:cNvPr id="1050" name="Picture 26"/>
          <p:cNvPicPr>
            <a:picLocks noChangeAspect="1" noChangeArrowheads="1"/>
          </p:cNvPicPr>
          <p:nvPr userDrawn="1"/>
        </p:nvPicPr>
        <p:blipFill>
          <a:blip r:embed="rId14" cstate="print"/>
          <a:srcRect/>
          <a:stretch>
            <a:fillRect/>
          </a:stretch>
        </p:blipFill>
        <p:spPr bwMode="auto">
          <a:xfrm>
            <a:off x="0" y="0"/>
            <a:ext cx="10058400" cy="404813"/>
          </a:xfrm>
          <a:prstGeom prst="rect">
            <a:avLst/>
          </a:prstGeom>
          <a:noFill/>
          <a:ln w="9525">
            <a:noFill/>
            <a:miter lim="800000"/>
            <a:headEnd/>
            <a:tailEnd/>
          </a:ln>
          <a:effectLst/>
        </p:spPr>
      </p:pic>
      <p:pic>
        <p:nvPicPr>
          <p:cNvPr id="1051" name="Picture 27"/>
          <p:cNvPicPr>
            <a:picLocks noChangeAspect="1" noChangeArrowheads="1"/>
          </p:cNvPicPr>
          <p:nvPr userDrawn="1"/>
        </p:nvPicPr>
        <p:blipFill>
          <a:blip r:embed="rId15" cstate="print"/>
          <a:srcRect/>
          <a:stretch>
            <a:fillRect/>
          </a:stretch>
        </p:blipFill>
        <p:spPr bwMode="auto">
          <a:xfrm>
            <a:off x="381000" y="766763"/>
            <a:ext cx="1447800" cy="60483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hdr="0" ftr="0" dt="0"/>
  <p:txStyles>
    <p:title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p:titleStyle>
    <p:body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93C9BB-A1BC-403E-9B40-E10B45DF8856}"/>
              </a:ext>
            </a:extLst>
          </p:cNvPr>
          <p:cNvSpPr>
            <a:spLocks noGrp="1"/>
          </p:cNvSpPr>
          <p:nvPr>
            <p:ph type="sldNum" sz="quarter" idx="10"/>
          </p:nvPr>
        </p:nvSpPr>
        <p:spPr/>
        <p:txBody>
          <a:bodyPr/>
          <a:lstStyle/>
          <a:p>
            <a:fld id="{E69CC633-91A9-4F73-BD88-166F2962DFBA}" type="slidenum">
              <a:rPr lang="en-US" smtClean="0"/>
              <a:pPr/>
              <a:t>1</a:t>
            </a:fld>
            <a:endParaRPr lang="en-US" dirty="0"/>
          </a:p>
        </p:txBody>
      </p:sp>
      <p:sp>
        <p:nvSpPr>
          <p:cNvPr id="6" name="Title 1">
            <a:extLst>
              <a:ext uri="{FF2B5EF4-FFF2-40B4-BE49-F238E27FC236}">
                <a16:creationId xmlns:a16="http://schemas.microsoft.com/office/drawing/2014/main" id="{E2903AA9-EC43-4D42-A1A1-249DDE66626F}"/>
              </a:ext>
            </a:extLst>
          </p:cNvPr>
          <p:cNvSpPr txBox="1">
            <a:spLocks/>
          </p:cNvSpPr>
          <p:nvPr/>
        </p:nvSpPr>
        <p:spPr bwMode="auto">
          <a:xfrm>
            <a:off x="152400" y="1905000"/>
            <a:ext cx="9753599" cy="2327275"/>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pPr algn="ctr"/>
            <a:r>
              <a:rPr lang="en-US" sz="3200" kern="0" dirty="0"/>
              <a:t>Lecture Notes</a:t>
            </a:r>
            <a:br>
              <a:rPr lang="en-US" sz="3200" kern="0" dirty="0"/>
            </a:br>
            <a:r>
              <a:rPr lang="en-US" sz="3200" kern="0" dirty="0"/>
              <a:t> </a:t>
            </a:r>
            <a:br>
              <a:rPr lang="en-US" sz="3200" kern="0" dirty="0"/>
            </a:br>
            <a:r>
              <a:rPr lang="en-US" sz="3200" kern="0" dirty="0"/>
              <a:t>Chapter 1:</a:t>
            </a:r>
            <a:br>
              <a:rPr lang="en-US" sz="3200" kern="0"/>
            </a:br>
            <a:r>
              <a:rPr lang="en-US" sz="3200" kern="0"/>
              <a:t>Running Linux in a Virtual Environment</a:t>
            </a:r>
            <a:endParaRPr lang="en-US" sz="3200" kern="0" dirty="0"/>
          </a:p>
        </p:txBody>
      </p:sp>
      <p:sp>
        <p:nvSpPr>
          <p:cNvPr id="7" name="Subtitle 2">
            <a:extLst>
              <a:ext uri="{FF2B5EF4-FFF2-40B4-BE49-F238E27FC236}">
                <a16:creationId xmlns:a16="http://schemas.microsoft.com/office/drawing/2014/main" id="{B4301FA7-2922-4628-A9A1-6579ABA4BB93}"/>
              </a:ext>
            </a:extLst>
          </p:cNvPr>
          <p:cNvSpPr txBox="1">
            <a:spLocks/>
          </p:cNvSpPr>
          <p:nvPr/>
        </p:nvSpPr>
        <p:spPr bwMode="auto">
          <a:xfrm>
            <a:off x="1508125" y="5029200"/>
            <a:ext cx="7042150" cy="1905000"/>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lgn="ctr">
              <a:buNone/>
            </a:pPr>
            <a:r>
              <a:rPr lang="en-US" kern="0" dirty="0"/>
              <a:t>CYENG 312: Trusted Operating System</a:t>
            </a:r>
          </a:p>
          <a:p>
            <a:pPr algn="ctr"/>
            <a:endParaRPr lang="en-US" kern="0" dirty="0"/>
          </a:p>
          <a:p>
            <a:pPr marL="0" indent="0" algn="ctr">
              <a:buNone/>
            </a:pPr>
            <a:r>
              <a:rPr lang="en-US" sz="2000" kern="0" dirty="0"/>
              <a:t>Instructor: Dr. Shayan (Sean) Taheri</a:t>
            </a:r>
          </a:p>
          <a:p>
            <a:pPr marL="0" indent="0" algn="ctr">
              <a:buNone/>
            </a:pPr>
            <a:r>
              <a:rPr lang="en-US" sz="2000" kern="0" dirty="0"/>
              <a:t>Gannon University (GU)</a:t>
            </a: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10</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So, it’s now cheaper and more convenient to install multiple virtual machines on each server, with each virtual machine doing its own specific job.</a:t>
            </a:r>
          </a:p>
          <a:p>
            <a:pPr>
              <a:lnSpc>
                <a:spcPct val="90000"/>
              </a:lnSpc>
              <a:buFont typeface="Wingdings" panose="05000000000000000000" pitchFamily="2" charset="2"/>
              <a:buChar char="Ø"/>
            </a:pPr>
            <a:r>
              <a:rPr lang="en-US" altLang="en-US" sz="1700" dirty="0">
                <a:latin typeface="+mn-lt"/>
              </a:rPr>
              <a:t>You not only have to worry about security on the physical server that hosts these virtual machines but you also need to worry about the security of each virtual machine.</a:t>
            </a:r>
          </a:p>
          <a:p>
            <a:pPr>
              <a:lnSpc>
                <a:spcPct val="90000"/>
              </a:lnSpc>
              <a:buFont typeface="Wingdings" panose="05000000000000000000" pitchFamily="2" charset="2"/>
              <a:buChar char="Ø"/>
            </a:pPr>
            <a:r>
              <a:rPr lang="en-US" altLang="en-US" sz="1700" dirty="0">
                <a:latin typeface="+mn-lt"/>
              </a:rPr>
              <a:t>An added problem is that you need to ensure that the virtual machines remain properly isolated from each other, especially ones that contain sensitive data.</a:t>
            </a:r>
          </a:p>
          <a:p>
            <a:pPr>
              <a:lnSpc>
                <a:spcPct val="90000"/>
              </a:lnSpc>
              <a:buFont typeface="Wingdings" panose="05000000000000000000" pitchFamily="2" charset="2"/>
              <a:buChar char="Ø"/>
            </a:pPr>
            <a:r>
              <a:rPr lang="en-US" altLang="en-US" sz="1700" dirty="0">
                <a:latin typeface="+mn-lt"/>
              </a:rPr>
              <a:t>Many different outfits provide cloud services, where a person or a company can spin up an instance of either Windows or their choice of a Linux distro.</a:t>
            </a:r>
          </a:p>
          <a:p>
            <a:pPr>
              <a:lnSpc>
                <a:spcPct val="90000"/>
              </a:lnSpc>
              <a:buFont typeface="Wingdings" panose="05000000000000000000" pitchFamily="2" charset="2"/>
              <a:buChar char="Ø"/>
            </a:pPr>
            <a:r>
              <a:rPr lang="en-US" altLang="en-US" sz="1700" dirty="0">
                <a:latin typeface="+mn-lt"/>
              </a:rPr>
              <a:t>When setting up a Linux distro on a cloud service, there are things that you’ll have to do right away to enhance security.</a:t>
            </a:r>
          </a:p>
          <a:p>
            <a:pPr>
              <a:lnSpc>
                <a:spcPct val="90000"/>
              </a:lnSpc>
              <a:buFont typeface="Wingdings" panose="05000000000000000000" pitchFamily="2" charset="2"/>
              <a:buChar char="Ø"/>
            </a:pPr>
            <a:r>
              <a:rPr lang="en-US" altLang="en-US" sz="1700" dirty="0">
                <a:latin typeface="+mn-lt"/>
              </a:rPr>
              <a:t>When you set up a server on a cloud service, you’ll always have more concerns about proper security, because it will have an interface that connects to the wild and woolly Internet.</a:t>
            </a:r>
          </a:p>
          <a:p>
            <a:pPr>
              <a:lnSpc>
                <a:spcPct val="90000"/>
              </a:lnSpc>
              <a:buFont typeface="Wingdings" panose="05000000000000000000" pitchFamily="2" charset="2"/>
              <a:buChar char="Ø"/>
            </a:pPr>
            <a:r>
              <a:rPr lang="en-US" altLang="en-US" sz="1700" dirty="0">
                <a:latin typeface="+mn-lt"/>
              </a:rPr>
              <a:t>Your on-premises servers, except for ones that are meant to serve the public, are usually isolated from the Internet.</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Differences between physical, virtual, and cloud setups (Cont.)</a:t>
            </a:r>
          </a:p>
        </p:txBody>
      </p:sp>
    </p:spTree>
    <p:extLst>
      <p:ext uri="{BB962C8B-B14F-4D97-AF65-F5344CB8AC3E}">
        <p14:creationId xmlns:p14="http://schemas.microsoft.com/office/powerpoint/2010/main" val="316632563"/>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11</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b="1" u="sng" dirty="0">
                <a:latin typeface="+mn-lt"/>
              </a:rPr>
              <a:t>Linux Distro to Use</a:t>
            </a:r>
            <a:r>
              <a:rPr lang="en-US" altLang="en-US" sz="1700" dirty="0">
                <a:latin typeface="+mn-lt"/>
              </a:rPr>
              <a:t>: (</a:t>
            </a:r>
            <a:r>
              <a:rPr lang="en-US" altLang="en-US" sz="1700" b="1" dirty="0">
                <a:latin typeface="+mn-lt"/>
              </a:rPr>
              <a:t>1</a:t>
            </a:r>
            <a:r>
              <a:rPr lang="en-US" altLang="en-US" sz="1700" dirty="0">
                <a:latin typeface="+mn-lt"/>
              </a:rPr>
              <a:t>) Red Hat Enterprise Linux (RHEL); (</a:t>
            </a:r>
            <a:r>
              <a:rPr lang="en-US" altLang="en-US" sz="1700" b="1" dirty="0">
                <a:latin typeface="+mn-lt"/>
              </a:rPr>
              <a:t>2</a:t>
            </a:r>
            <a:r>
              <a:rPr lang="en-US" altLang="en-US" sz="1700" dirty="0">
                <a:latin typeface="+mn-lt"/>
              </a:rPr>
              <a:t>) Ubuntu Linux; and (</a:t>
            </a:r>
            <a:r>
              <a:rPr lang="en-US" altLang="en-US" sz="1700" b="1" dirty="0">
                <a:latin typeface="+mn-lt"/>
              </a:rPr>
              <a:t>3</a:t>
            </a:r>
            <a:r>
              <a:rPr lang="en-US" altLang="en-US" sz="1700" dirty="0">
                <a:latin typeface="+mn-lt"/>
              </a:rPr>
              <a:t>) SUSE Linux.</a:t>
            </a:r>
          </a:p>
          <a:p>
            <a:pPr>
              <a:lnSpc>
                <a:spcPct val="90000"/>
              </a:lnSpc>
              <a:buFont typeface="Wingdings" panose="05000000000000000000" pitchFamily="2" charset="2"/>
              <a:buChar char="Ø"/>
            </a:pPr>
            <a:r>
              <a:rPr lang="en-US" altLang="en-US" sz="1700" dirty="0">
                <a:latin typeface="+mn-lt"/>
              </a:rPr>
              <a:t>RHEL is the most popular for enterprise use, while Ubuntu is the most popular for cloud deployments, and SUSE is the third big enterprise Linux distro.</a:t>
            </a:r>
          </a:p>
          <a:p>
            <a:pPr>
              <a:lnSpc>
                <a:spcPct val="90000"/>
              </a:lnSpc>
              <a:buFont typeface="Wingdings" panose="05000000000000000000" pitchFamily="2" charset="2"/>
              <a:buChar char="Ø"/>
            </a:pPr>
            <a:r>
              <a:rPr lang="en-US" altLang="en-US" sz="1700" dirty="0">
                <a:latin typeface="+mn-lt"/>
              </a:rPr>
              <a:t>Since Red Hat is a fee-based product, we’ll substitute CentOS 7, AlmaLinux8, and AlmaLinux9, which are built from Red Hat source code and are free of charge.</a:t>
            </a:r>
          </a:p>
          <a:p>
            <a:pPr>
              <a:lnSpc>
                <a:spcPct val="90000"/>
              </a:lnSpc>
              <a:buFont typeface="Wingdings" panose="05000000000000000000" pitchFamily="2" charset="2"/>
              <a:buChar char="Ø"/>
            </a:pPr>
            <a:r>
              <a:rPr lang="en-US" altLang="en-US" sz="1700" dirty="0">
                <a:latin typeface="+mn-lt"/>
              </a:rPr>
              <a:t>CentOS and </a:t>
            </a:r>
            <a:r>
              <a:rPr lang="en-US" altLang="en-US" sz="1700" dirty="0" err="1">
                <a:latin typeface="+mn-lt"/>
              </a:rPr>
              <a:t>AlmaLinux</a:t>
            </a:r>
            <a:r>
              <a:rPr lang="en-US" altLang="en-US" sz="1700" dirty="0">
                <a:latin typeface="+mn-lt"/>
              </a:rPr>
              <a:t> offer various download images.</a:t>
            </a:r>
          </a:p>
          <a:p>
            <a:pPr>
              <a:lnSpc>
                <a:spcPct val="90000"/>
              </a:lnSpc>
              <a:buFont typeface="Wingdings" panose="05000000000000000000" pitchFamily="2" charset="2"/>
              <a:buChar char="Ø"/>
            </a:pPr>
            <a:r>
              <a:rPr lang="en-US" altLang="en-US" sz="1700" dirty="0">
                <a:latin typeface="+mn-lt"/>
              </a:rPr>
              <a:t>You’ll want to download the DVD images, because they contain necessary things that are missing from the minimal images.</a:t>
            </a:r>
          </a:p>
          <a:p>
            <a:pPr>
              <a:lnSpc>
                <a:spcPct val="90000"/>
              </a:lnSpc>
              <a:buFont typeface="Wingdings" panose="05000000000000000000" pitchFamily="2" charset="2"/>
              <a:buChar char="Ø"/>
            </a:pPr>
            <a:r>
              <a:rPr lang="en-US" altLang="en-US" sz="1700" u="sng" dirty="0">
                <a:latin typeface="+mn-lt"/>
              </a:rPr>
              <a:t>Specifically, download these image files</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CentOS 7: CentOS-7-x86_64-DVD-2009.iso</a:t>
            </a:r>
          </a:p>
          <a:p>
            <a:pPr lvl="1">
              <a:lnSpc>
                <a:spcPct val="90000"/>
              </a:lnSpc>
              <a:buFont typeface="Wingdings" panose="05000000000000000000" pitchFamily="2" charset="2"/>
              <a:buChar char="§"/>
            </a:pPr>
            <a:r>
              <a:rPr lang="en-US" altLang="en-US" sz="1700" dirty="0" err="1">
                <a:latin typeface="+mn-lt"/>
              </a:rPr>
              <a:t>AlmaLinux</a:t>
            </a:r>
            <a:r>
              <a:rPr lang="en-US" altLang="en-US" sz="1700" dirty="0">
                <a:latin typeface="+mn-lt"/>
              </a:rPr>
              <a:t> 8: AlmaLinux-8-latest-x86_64-dvd.iso</a:t>
            </a:r>
          </a:p>
          <a:p>
            <a:pPr lvl="1">
              <a:lnSpc>
                <a:spcPct val="90000"/>
              </a:lnSpc>
              <a:buFont typeface="Wingdings" panose="05000000000000000000" pitchFamily="2" charset="2"/>
              <a:buChar char="§"/>
            </a:pPr>
            <a:r>
              <a:rPr lang="en-US" altLang="en-US" sz="1700" dirty="0" err="1">
                <a:latin typeface="+mn-lt"/>
              </a:rPr>
              <a:t>AlmaLinux</a:t>
            </a:r>
            <a:r>
              <a:rPr lang="en-US" altLang="en-US" sz="1700" dirty="0">
                <a:latin typeface="+mn-lt"/>
              </a:rPr>
              <a:t> 9: AlmaLinux-9-latest-x86_64-dvd.iso</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Introducing VirtualBox and Cygwin</a:t>
            </a:r>
          </a:p>
        </p:txBody>
      </p:sp>
    </p:spTree>
    <p:extLst>
      <p:ext uri="{BB962C8B-B14F-4D97-AF65-F5344CB8AC3E}">
        <p14:creationId xmlns:p14="http://schemas.microsoft.com/office/powerpoint/2010/main" val="1572153414"/>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12</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Ubuntu, we’ll concentrate on version 22.04, since it’s the newest Long-Term Support (LTS) version. </a:t>
            </a:r>
          </a:p>
          <a:p>
            <a:pPr>
              <a:lnSpc>
                <a:spcPct val="90000"/>
              </a:lnSpc>
              <a:buFont typeface="Wingdings" panose="05000000000000000000" pitchFamily="2" charset="2"/>
              <a:buChar char="Ø"/>
            </a:pPr>
            <a:r>
              <a:rPr lang="en-US" altLang="en-US" sz="1700" dirty="0">
                <a:latin typeface="+mn-lt"/>
              </a:rPr>
              <a:t>We’ll also take an occasional look at Ubuntu 20.04, since it’s still supported and there are a few differences between it and 22.04.</a:t>
            </a:r>
          </a:p>
          <a:p>
            <a:pPr>
              <a:lnSpc>
                <a:spcPct val="90000"/>
              </a:lnSpc>
              <a:buFont typeface="Wingdings" panose="05000000000000000000" pitchFamily="2" charset="2"/>
              <a:buChar char="Ø"/>
            </a:pPr>
            <a:r>
              <a:rPr lang="en-US" altLang="en-US" sz="1700" dirty="0">
                <a:latin typeface="+mn-lt"/>
              </a:rPr>
              <a:t>A new LTS version of Ubuntu comes out in April of every even-numbered year, and non-LTS versions come out in April of every odd-numbered year and every October.</a:t>
            </a:r>
          </a:p>
          <a:p>
            <a:pPr>
              <a:lnSpc>
                <a:spcPct val="90000"/>
              </a:lnSpc>
              <a:buFont typeface="Wingdings" panose="05000000000000000000" pitchFamily="2" charset="2"/>
              <a:buChar char="Ø"/>
            </a:pPr>
            <a:r>
              <a:rPr lang="en-US" altLang="en-US" sz="1700" dirty="0">
                <a:latin typeface="+mn-lt"/>
              </a:rPr>
              <a:t>For production use, you’ll mainly want to stick with the LTS versions, because the non-LTS versions can </a:t>
            </a:r>
          </a:p>
          <a:p>
            <a:pPr>
              <a:lnSpc>
                <a:spcPct val="90000"/>
              </a:lnSpc>
              <a:buFont typeface="Wingdings" panose="05000000000000000000" pitchFamily="2" charset="2"/>
              <a:buChar char="Ø"/>
            </a:pPr>
            <a:r>
              <a:rPr lang="en-US" altLang="en-US" sz="1700" dirty="0">
                <a:latin typeface="+mn-lt"/>
              </a:rPr>
              <a:t>sometimes be a bit problematic.</a:t>
            </a:r>
          </a:p>
          <a:p>
            <a:pPr>
              <a:lnSpc>
                <a:spcPct val="90000"/>
              </a:lnSpc>
              <a:buFont typeface="Wingdings" panose="05000000000000000000" pitchFamily="2" charset="2"/>
              <a:buChar char="Ø"/>
            </a:pPr>
            <a:r>
              <a:rPr lang="en-US" altLang="en-US" sz="1700" dirty="0">
                <a:latin typeface="+mn-lt"/>
              </a:rPr>
              <a:t>VirtualBox is available for Windows, Linux, and Mac hosts, and is free of charge for all of them.</a:t>
            </a:r>
          </a:p>
          <a:p>
            <a:pPr>
              <a:lnSpc>
                <a:spcPct val="90000"/>
              </a:lnSpc>
              <a:buFont typeface="Wingdings" panose="05000000000000000000" pitchFamily="2" charset="2"/>
              <a:buChar char="Ø"/>
            </a:pPr>
            <a:r>
              <a:rPr lang="en-US" altLang="en-US" sz="1700" u="sng" dirty="0">
                <a:latin typeface="+mn-lt"/>
              </a:rPr>
              <a:t>Simulation of creating a connection from your host machine to a remote Linux server</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If your host machine is either a Linux or a Mac machine, you’ll just be able to open the terminal and use the built-in Secure Shell (SSH) tools.</a:t>
            </a:r>
          </a:p>
          <a:p>
            <a:pPr lvl="1">
              <a:lnSpc>
                <a:spcPct val="90000"/>
              </a:lnSpc>
              <a:buFont typeface="Wingdings" panose="05000000000000000000" pitchFamily="2" charset="2"/>
              <a:buChar char="§"/>
            </a:pPr>
            <a:r>
              <a:rPr lang="en-US" altLang="en-US" sz="1700" dirty="0">
                <a:latin typeface="+mn-lt"/>
              </a:rPr>
              <a:t>If your host machine is running Windows, you’ll need to install some sort of Bash shell, such as Cygwin, or just use the Bash shell that’s built into Windows 10/11 Pro.</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Introducing VirtualBox and Cygwin (Cont.)</a:t>
            </a:r>
          </a:p>
        </p:txBody>
      </p:sp>
    </p:spTree>
    <p:extLst>
      <p:ext uri="{BB962C8B-B14F-4D97-AF65-F5344CB8AC3E}">
        <p14:creationId xmlns:p14="http://schemas.microsoft.com/office/powerpoint/2010/main" val="673377333"/>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13</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those of you who’ve never used VirtualBox, here’s a quick guide to get you going:</a:t>
            </a:r>
          </a:p>
          <a:p>
            <a:pPr marL="800100" lvl="1" indent="-342900">
              <a:lnSpc>
                <a:spcPct val="90000"/>
              </a:lnSpc>
              <a:buFont typeface="+mj-lt"/>
              <a:buAutoNum type="arabicPeriod"/>
            </a:pPr>
            <a:r>
              <a:rPr lang="en-US" altLang="en-US" sz="1700" dirty="0">
                <a:latin typeface="+mn-lt"/>
              </a:rPr>
              <a:t>Download and install VirtualBox and the VirtualBox Extension Pack. You can get them from https://www.virtualbox.org/.</a:t>
            </a:r>
          </a:p>
          <a:p>
            <a:pPr marL="800100" lvl="1" indent="-342900">
              <a:lnSpc>
                <a:spcPct val="90000"/>
              </a:lnSpc>
              <a:buFont typeface="+mj-lt"/>
              <a:buAutoNum type="arabicPeriod"/>
            </a:pPr>
            <a:r>
              <a:rPr lang="en-US" altLang="en-US" sz="1700" dirty="0">
                <a:latin typeface="+mn-lt"/>
              </a:rPr>
              <a:t>Download the installation .iso files for Ubuntu Server 22.04, CentOS 7, AlmaLinux8, and AlmaLinux9. You can get them from https://ubuntu.com/, https://almalinux.org/, and https://www.centos.org/. </a:t>
            </a:r>
          </a:p>
          <a:p>
            <a:pPr marL="800100" lvl="1" indent="-342900">
              <a:lnSpc>
                <a:spcPct val="90000"/>
              </a:lnSpc>
              <a:buFont typeface="+mj-lt"/>
              <a:buAutoNum type="arabicPeriod"/>
            </a:pPr>
            <a:r>
              <a:rPr lang="en-US" altLang="en-US" sz="1700" dirty="0">
                <a:latin typeface="+mn-lt"/>
              </a:rPr>
              <a:t>Start VirtualBox and click the New icon at the top of the screen. Fill out the information where requested. Increase the virtual drive size to 20 GB, but leave everything else as the default settings, as shown here:</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a virtual machine in VirtualBox</a:t>
            </a:r>
          </a:p>
        </p:txBody>
      </p:sp>
      <p:pic>
        <p:nvPicPr>
          <p:cNvPr id="3" name="Picture 2">
            <a:extLst>
              <a:ext uri="{FF2B5EF4-FFF2-40B4-BE49-F238E27FC236}">
                <a16:creationId xmlns:a16="http://schemas.microsoft.com/office/drawing/2014/main" id="{52479BA3-D5DE-4E76-9A85-5D3EC893EFC7}"/>
              </a:ext>
            </a:extLst>
          </p:cNvPr>
          <p:cNvPicPr>
            <a:picLocks noChangeAspect="1"/>
          </p:cNvPicPr>
          <p:nvPr/>
        </p:nvPicPr>
        <p:blipFill>
          <a:blip r:embed="rId2"/>
          <a:stretch>
            <a:fillRect/>
          </a:stretch>
        </p:blipFill>
        <p:spPr>
          <a:xfrm>
            <a:off x="4648200" y="3703319"/>
            <a:ext cx="5007809" cy="3474720"/>
          </a:xfrm>
          <a:prstGeom prst="rect">
            <a:avLst/>
          </a:prstGeom>
        </p:spPr>
      </p:pic>
      <p:sp>
        <p:nvSpPr>
          <p:cNvPr id="7" name="TextBox 6">
            <a:extLst>
              <a:ext uri="{FF2B5EF4-FFF2-40B4-BE49-F238E27FC236}">
                <a16:creationId xmlns:a16="http://schemas.microsoft.com/office/drawing/2014/main" id="{89EAB497-51E6-4DEC-94F1-8325F9698E20}"/>
              </a:ext>
            </a:extLst>
          </p:cNvPr>
          <p:cNvSpPr txBox="1"/>
          <p:nvPr/>
        </p:nvSpPr>
        <p:spPr>
          <a:xfrm>
            <a:off x="1409700" y="5302180"/>
            <a:ext cx="2171700" cy="276999"/>
          </a:xfrm>
          <a:prstGeom prst="rect">
            <a:avLst/>
          </a:prstGeom>
          <a:noFill/>
        </p:spPr>
        <p:txBody>
          <a:bodyPr wrap="square">
            <a:spAutoFit/>
          </a:bodyPr>
          <a:lstStyle/>
          <a:p>
            <a:r>
              <a:rPr lang="en-US" sz="1200" b="1" dirty="0">
                <a:solidFill>
                  <a:srgbClr val="FF0000"/>
                </a:solidFill>
              </a:rPr>
              <a:t>Create the virtual drive.</a:t>
            </a:r>
          </a:p>
        </p:txBody>
      </p:sp>
    </p:spTree>
    <p:extLst>
      <p:ext uri="{BB962C8B-B14F-4D97-AF65-F5344CB8AC3E}">
        <p14:creationId xmlns:p14="http://schemas.microsoft.com/office/powerpoint/2010/main" val="4275479860"/>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14</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those of you who’ve never used VirtualBox, here’s a quick guide to get you going:</a:t>
            </a:r>
          </a:p>
          <a:p>
            <a:pPr marL="800100" lvl="1" indent="-342900">
              <a:lnSpc>
                <a:spcPct val="90000"/>
              </a:lnSpc>
              <a:buFont typeface="+mj-lt"/>
              <a:buAutoNum type="arabicPeriod" startAt="4"/>
            </a:pPr>
            <a:r>
              <a:rPr lang="en-US" altLang="en-US" sz="1700" dirty="0">
                <a:latin typeface="+mn-lt"/>
              </a:rPr>
              <a:t>Start the new virtual machine. Click on the folder icon that’s beside the Location dialog box and navigate to the directory where you stored the .iso files that you downloaded. Choose either the Ubuntu ISO file, the CentOS ISO file, or one of the </a:t>
            </a:r>
            <a:r>
              <a:rPr lang="en-US" altLang="en-US" sz="1700" dirty="0" err="1">
                <a:latin typeface="+mn-lt"/>
              </a:rPr>
              <a:t>AlmaLinux</a:t>
            </a:r>
            <a:r>
              <a:rPr lang="en-US" altLang="en-US" sz="1700" dirty="0">
                <a:latin typeface="+mn-lt"/>
              </a:rPr>
              <a:t> ISO files, as shown in the following screenshot. (If the ISO file doesn’t show up in the list, click the Add button in the top-left corner to add it.)</a:t>
            </a:r>
          </a:p>
          <a:p>
            <a:pPr marL="800100" lvl="1" indent="-342900">
              <a:lnSpc>
                <a:spcPct val="90000"/>
              </a:lnSpc>
              <a:buFont typeface="+mj-lt"/>
              <a:buAutoNum type="arabicPeriod" startAt="4"/>
            </a:pPr>
            <a:r>
              <a:rPr lang="en-US" altLang="en-US" sz="1700" dirty="0">
                <a:latin typeface="+mn-lt"/>
              </a:rPr>
              <a:t>Click the Start button on the dialog box to start installing the operating system. Note that for Ubuntu Server, you won’t be installing a desktop interface. For the CentOS 7 and </a:t>
            </a:r>
            <a:r>
              <a:rPr lang="en-US" altLang="en-US" sz="1700" dirty="0" err="1">
                <a:latin typeface="+mn-lt"/>
              </a:rPr>
              <a:t>AlmaLinux</a:t>
            </a:r>
            <a:r>
              <a:rPr lang="en-US" altLang="en-US" sz="1700" dirty="0">
                <a:latin typeface="+mn-lt"/>
              </a:rPr>
              <a:t> virtual machines, choose to install a Server without a graphical interface. (Later on, we’ll go through at least one exercise that will require a desktop interface for an </a:t>
            </a:r>
            <a:r>
              <a:rPr lang="en-US" altLang="en-US" sz="1700" dirty="0" err="1">
                <a:latin typeface="+mn-lt"/>
              </a:rPr>
              <a:t>AlmaLinux</a:t>
            </a:r>
            <a:r>
              <a:rPr lang="en-US" altLang="en-US" sz="1700" dirty="0">
                <a:latin typeface="+mn-lt"/>
              </a:rPr>
              <a:t> machine. You can create a virtual machine with a graphical interface at that time.)</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a virtual machine in VirtualBox (Cont.)</a:t>
            </a:r>
          </a:p>
        </p:txBody>
      </p:sp>
      <p:sp>
        <p:nvSpPr>
          <p:cNvPr id="7" name="TextBox 6">
            <a:extLst>
              <a:ext uri="{FF2B5EF4-FFF2-40B4-BE49-F238E27FC236}">
                <a16:creationId xmlns:a16="http://schemas.microsoft.com/office/drawing/2014/main" id="{89EAB497-51E6-4DEC-94F1-8325F9698E20}"/>
              </a:ext>
            </a:extLst>
          </p:cNvPr>
          <p:cNvSpPr txBox="1"/>
          <p:nvPr/>
        </p:nvSpPr>
        <p:spPr>
          <a:xfrm>
            <a:off x="1409700" y="5639048"/>
            <a:ext cx="2171700" cy="276999"/>
          </a:xfrm>
          <a:prstGeom prst="rect">
            <a:avLst/>
          </a:prstGeom>
          <a:noFill/>
        </p:spPr>
        <p:txBody>
          <a:bodyPr wrap="square">
            <a:spAutoFit/>
          </a:bodyPr>
          <a:lstStyle/>
          <a:p>
            <a:r>
              <a:rPr lang="en-US" sz="1200" b="1" dirty="0">
                <a:solidFill>
                  <a:srgbClr val="FF0000"/>
                </a:solidFill>
              </a:rPr>
              <a:t>Choose the .iso file.</a:t>
            </a:r>
          </a:p>
        </p:txBody>
      </p:sp>
      <p:pic>
        <p:nvPicPr>
          <p:cNvPr id="8" name="Picture 7">
            <a:extLst>
              <a:ext uri="{FF2B5EF4-FFF2-40B4-BE49-F238E27FC236}">
                <a16:creationId xmlns:a16="http://schemas.microsoft.com/office/drawing/2014/main" id="{E30CBA18-E36B-4376-B1A5-7E469CF3D152}"/>
              </a:ext>
            </a:extLst>
          </p:cNvPr>
          <p:cNvPicPr>
            <a:picLocks noChangeAspect="1"/>
          </p:cNvPicPr>
          <p:nvPr/>
        </p:nvPicPr>
        <p:blipFill>
          <a:blip r:embed="rId2"/>
          <a:stretch>
            <a:fillRect/>
          </a:stretch>
        </p:blipFill>
        <p:spPr>
          <a:xfrm>
            <a:off x="4343400" y="4314508"/>
            <a:ext cx="4934259" cy="2926080"/>
          </a:xfrm>
          <a:prstGeom prst="rect">
            <a:avLst/>
          </a:prstGeom>
        </p:spPr>
      </p:pic>
    </p:spTree>
    <p:extLst>
      <p:ext uri="{BB962C8B-B14F-4D97-AF65-F5344CB8AC3E}">
        <p14:creationId xmlns:p14="http://schemas.microsoft.com/office/powerpoint/2010/main" val="736042768"/>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15</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those of you who’ve never used VirtualBox, here’s a quick guide to get you going:</a:t>
            </a:r>
          </a:p>
          <a:p>
            <a:pPr marL="800100" lvl="1" indent="-342900">
              <a:lnSpc>
                <a:spcPct val="90000"/>
              </a:lnSpc>
              <a:buFont typeface="+mj-lt"/>
              <a:buAutoNum type="arabicPeriod" startAt="6"/>
            </a:pPr>
            <a:r>
              <a:rPr lang="en-US" altLang="en-US" sz="1700" dirty="0">
                <a:latin typeface="+mn-lt"/>
              </a:rPr>
              <a:t>When installing Ubuntu, choose Try or Install Ubuntu Server when you get to this screen:</a:t>
            </a: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endParaRPr lang="en-US" altLang="en-US" sz="1700" dirty="0">
              <a:latin typeface="+mn-lt"/>
            </a:endParaRPr>
          </a:p>
          <a:p>
            <a:pPr marL="800100" lvl="1" indent="-342900">
              <a:lnSpc>
                <a:spcPct val="90000"/>
              </a:lnSpc>
              <a:buFont typeface="+mj-lt"/>
              <a:buAutoNum type="arabicPeriod" startAt="6"/>
            </a:pPr>
            <a:r>
              <a:rPr lang="en-US" altLang="en-US" sz="1700" dirty="0">
                <a:latin typeface="+mn-lt"/>
              </a:rPr>
              <a:t>Repeat the procedure for the other Linux distros.</a:t>
            </a:r>
          </a:p>
          <a:p>
            <a:pPr marL="800100" lvl="1" indent="-342900">
              <a:lnSpc>
                <a:spcPct val="90000"/>
              </a:lnSpc>
              <a:buFont typeface="+mj-lt"/>
              <a:buAutoNum type="arabicPeriod" startAt="6"/>
            </a:pPr>
            <a:r>
              <a:rPr lang="en-US" altLang="en-US" sz="1700" dirty="0">
                <a:latin typeface="+mn-lt"/>
              </a:rPr>
              <a:t>Update the Ubuntu virtual machine with these two commands:</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a virtual machine in VirtualBox (Cont.)</a:t>
            </a:r>
          </a:p>
        </p:txBody>
      </p:sp>
      <p:sp>
        <p:nvSpPr>
          <p:cNvPr id="7" name="TextBox 6">
            <a:extLst>
              <a:ext uri="{FF2B5EF4-FFF2-40B4-BE49-F238E27FC236}">
                <a16:creationId xmlns:a16="http://schemas.microsoft.com/office/drawing/2014/main" id="{89EAB497-51E6-4DEC-94F1-8325F9698E20}"/>
              </a:ext>
            </a:extLst>
          </p:cNvPr>
          <p:cNvSpPr txBox="1"/>
          <p:nvPr/>
        </p:nvSpPr>
        <p:spPr>
          <a:xfrm>
            <a:off x="1800447" y="3595300"/>
            <a:ext cx="2171700" cy="276999"/>
          </a:xfrm>
          <a:prstGeom prst="rect">
            <a:avLst/>
          </a:prstGeom>
          <a:noFill/>
        </p:spPr>
        <p:txBody>
          <a:bodyPr wrap="square">
            <a:spAutoFit/>
          </a:bodyPr>
          <a:lstStyle/>
          <a:p>
            <a:r>
              <a:rPr lang="en-US" sz="1200" b="1" dirty="0">
                <a:solidFill>
                  <a:srgbClr val="FF0000"/>
                </a:solidFill>
              </a:rPr>
              <a:t>Installing Ubuntu.</a:t>
            </a:r>
          </a:p>
        </p:txBody>
      </p:sp>
      <p:pic>
        <p:nvPicPr>
          <p:cNvPr id="3" name="Picture 2">
            <a:extLst>
              <a:ext uri="{FF2B5EF4-FFF2-40B4-BE49-F238E27FC236}">
                <a16:creationId xmlns:a16="http://schemas.microsoft.com/office/drawing/2014/main" id="{A578F4C5-5194-4E97-8A39-7E13D80CBDE1}"/>
              </a:ext>
            </a:extLst>
          </p:cNvPr>
          <p:cNvPicPr>
            <a:picLocks noChangeAspect="1"/>
          </p:cNvPicPr>
          <p:nvPr/>
        </p:nvPicPr>
        <p:blipFill>
          <a:blip r:embed="rId2"/>
          <a:stretch>
            <a:fillRect/>
          </a:stretch>
        </p:blipFill>
        <p:spPr>
          <a:xfrm>
            <a:off x="4838700" y="2133600"/>
            <a:ext cx="4893364" cy="3200400"/>
          </a:xfrm>
          <a:prstGeom prst="rect">
            <a:avLst/>
          </a:prstGeom>
        </p:spPr>
      </p:pic>
      <p:pic>
        <p:nvPicPr>
          <p:cNvPr id="10" name="Picture 9">
            <a:extLst>
              <a:ext uri="{FF2B5EF4-FFF2-40B4-BE49-F238E27FC236}">
                <a16:creationId xmlns:a16="http://schemas.microsoft.com/office/drawing/2014/main" id="{A43EE9FB-77D0-4966-BF6D-05571F70823D}"/>
              </a:ext>
            </a:extLst>
          </p:cNvPr>
          <p:cNvPicPr>
            <a:picLocks noChangeAspect="1"/>
          </p:cNvPicPr>
          <p:nvPr/>
        </p:nvPicPr>
        <p:blipFill>
          <a:blip r:embed="rId3"/>
          <a:stretch>
            <a:fillRect/>
          </a:stretch>
        </p:blipFill>
        <p:spPr>
          <a:xfrm>
            <a:off x="1055592" y="6248400"/>
            <a:ext cx="7947216" cy="685800"/>
          </a:xfrm>
          <a:prstGeom prst="rect">
            <a:avLst/>
          </a:prstGeom>
        </p:spPr>
      </p:pic>
    </p:spTree>
    <p:extLst>
      <p:ext uri="{BB962C8B-B14F-4D97-AF65-F5344CB8AC3E}">
        <p14:creationId xmlns:p14="http://schemas.microsoft.com/office/powerpoint/2010/main" val="2400409181"/>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16</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those of you who’ve never used VirtualBox, here’s a quick guide to get you going:</a:t>
            </a:r>
          </a:p>
          <a:p>
            <a:pPr marL="800100" lvl="1" indent="-342900">
              <a:lnSpc>
                <a:spcPct val="90000"/>
              </a:lnSpc>
              <a:buFont typeface="+mj-lt"/>
              <a:buAutoNum type="arabicPeriod" startAt="9"/>
            </a:pPr>
            <a:r>
              <a:rPr lang="en-US" altLang="en-US" sz="1700" dirty="0">
                <a:latin typeface="+mn-lt"/>
              </a:rPr>
              <a:t>Hold off on updating the CentOS and </a:t>
            </a:r>
            <a:r>
              <a:rPr lang="en-US" altLang="en-US" sz="1700" dirty="0" err="1">
                <a:latin typeface="+mn-lt"/>
              </a:rPr>
              <a:t>AlmaLinux</a:t>
            </a:r>
            <a:r>
              <a:rPr lang="en-US" altLang="en-US" sz="1700" dirty="0">
                <a:latin typeface="+mn-lt"/>
              </a:rPr>
              <a:t> virtual machines because we’ll do that in the next exercise.</a:t>
            </a:r>
          </a:p>
          <a:p>
            <a:pPr marL="800100" lvl="1" indent="-342900">
              <a:lnSpc>
                <a:spcPct val="90000"/>
              </a:lnSpc>
              <a:buFont typeface="+mj-lt"/>
              <a:buAutoNum type="arabicPeriod" startAt="9"/>
            </a:pPr>
            <a:r>
              <a:rPr lang="en-US" altLang="en-US" sz="1700" dirty="0">
                <a:latin typeface="+mn-lt"/>
              </a:rPr>
              <a:t>For Ubuntu, choose to install the OpenSSH Server on the SSH setup screen.</a:t>
            </a: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r>
              <a:rPr lang="en-US" altLang="en-US" sz="1700" dirty="0">
                <a:latin typeface="+mn-lt"/>
              </a:rPr>
              <a:t>The user account creation screen of the </a:t>
            </a:r>
            <a:r>
              <a:rPr lang="en-US" altLang="en-US" sz="1700" dirty="0" err="1">
                <a:latin typeface="+mn-lt"/>
              </a:rPr>
              <a:t>AlmaLinux</a:t>
            </a:r>
            <a:r>
              <a:rPr lang="en-US" altLang="en-US" sz="1700" dirty="0">
                <a:latin typeface="+mn-lt"/>
              </a:rPr>
              <a:t> 9 installer—which looks the same as the one on CentOS 7 and </a:t>
            </a:r>
            <a:r>
              <a:rPr lang="en-US" altLang="en-US" sz="1700" dirty="0" err="1">
                <a:latin typeface="+mn-lt"/>
              </a:rPr>
              <a:t>AlmaLinux</a:t>
            </a:r>
            <a:r>
              <a:rPr lang="en-US" altLang="en-US" sz="1700" dirty="0">
                <a:latin typeface="+mn-lt"/>
              </a:rPr>
              <a:t> 8—is shown here:</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a virtual machine in VirtualBox (Cont.)</a:t>
            </a:r>
          </a:p>
        </p:txBody>
      </p:sp>
      <p:sp>
        <p:nvSpPr>
          <p:cNvPr id="7" name="TextBox 6">
            <a:extLst>
              <a:ext uri="{FF2B5EF4-FFF2-40B4-BE49-F238E27FC236}">
                <a16:creationId xmlns:a16="http://schemas.microsoft.com/office/drawing/2014/main" id="{89EAB497-51E6-4DEC-94F1-8325F9698E20}"/>
              </a:ext>
            </a:extLst>
          </p:cNvPr>
          <p:cNvSpPr txBox="1"/>
          <p:nvPr/>
        </p:nvSpPr>
        <p:spPr>
          <a:xfrm>
            <a:off x="1447800" y="6125140"/>
            <a:ext cx="2171700" cy="276999"/>
          </a:xfrm>
          <a:prstGeom prst="rect">
            <a:avLst/>
          </a:prstGeom>
          <a:noFill/>
        </p:spPr>
        <p:txBody>
          <a:bodyPr wrap="square">
            <a:spAutoFit/>
          </a:bodyPr>
          <a:lstStyle/>
          <a:p>
            <a:r>
              <a:rPr lang="en-US" sz="1200" b="1" dirty="0">
                <a:solidFill>
                  <a:srgbClr val="FF0000"/>
                </a:solidFill>
              </a:rPr>
              <a:t>User creation for </a:t>
            </a:r>
            <a:r>
              <a:rPr lang="en-US" sz="1200" b="1" dirty="0" err="1">
                <a:solidFill>
                  <a:srgbClr val="FF0000"/>
                </a:solidFill>
              </a:rPr>
              <a:t>AlmaLinux</a:t>
            </a:r>
            <a:r>
              <a:rPr lang="en-US" sz="1200" b="1" dirty="0">
                <a:solidFill>
                  <a:srgbClr val="FF0000"/>
                </a:solidFill>
              </a:rPr>
              <a:t>.`</a:t>
            </a:r>
          </a:p>
        </p:txBody>
      </p:sp>
      <p:pic>
        <p:nvPicPr>
          <p:cNvPr id="8" name="Picture 7">
            <a:extLst>
              <a:ext uri="{FF2B5EF4-FFF2-40B4-BE49-F238E27FC236}">
                <a16:creationId xmlns:a16="http://schemas.microsoft.com/office/drawing/2014/main" id="{51265E4D-BAF3-4D1B-BCE6-A5FC2D8EF39A}"/>
              </a:ext>
            </a:extLst>
          </p:cNvPr>
          <p:cNvPicPr>
            <a:picLocks noChangeAspect="1"/>
          </p:cNvPicPr>
          <p:nvPr/>
        </p:nvPicPr>
        <p:blipFill>
          <a:blip r:embed="rId2"/>
          <a:stretch>
            <a:fillRect/>
          </a:stretch>
        </p:blipFill>
        <p:spPr>
          <a:xfrm>
            <a:off x="1553410" y="2667000"/>
            <a:ext cx="6951579" cy="1828800"/>
          </a:xfrm>
          <a:prstGeom prst="rect">
            <a:avLst/>
          </a:prstGeom>
        </p:spPr>
      </p:pic>
      <p:pic>
        <p:nvPicPr>
          <p:cNvPr id="11" name="Picture 10">
            <a:extLst>
              <a:ext uri="{FF2B5EF4-FFF2-40B4-BE49-F238E27FC236}">
                <a16:creationId xmlns:a16="http://schemas.microsoft.com/office/drawing/2014/main" id="{54985188-BF66-4557-BCBF-47511363E741}"/>
              </a:ext>
            </a:extLst>
          </p:cNvPr>
          <p:cNvPicPr>
            <a:picLocks noChangeAspect="1"/>
          </p:cNvPicPr>
          <p:nvPr/>
        </p:nvPicPr>
        <p:blipFill>
          <a:blip r:embed="rId3"/>
          <a:stretch>
            <a:fillRect/>
          </a:stretch>
        </p:blipFill>
        <p:spPr>
          <a:xfrm>
            <a:off x="5088101" y="4983480"/>
            <a:ext cx="4817899" cy="2560320"/>
          </a:xfrm>
          <a:prstGeom prst="rect">
            <a:avLst/>
          </a:prstGeom>
        </p:spPr>
      </p:pic>
    </p:spTree>
    <p:extLst>
      <p:ext uri="{BB962C8B-B14F-4D97-AF65-F5344CB8AC3E}">
        <p14:creationId xmlns:p14="http://schemas.microsoft.com/office/powerpoint/2010/main" val="1322222505"/>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17</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For those of you who’ve never used VirtualBox, here’s a quick guide to get you going:</a:t>
            </a:r>
          </a:p>
          <a:p>
            <a:pPr marL="0"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endParaRPr lang="en-US" altLang="en-US" sz="1700" dirty="0">
              <a:latin typeface="+mn-lt"/>
            </a:endParaRPr>
          </a:p>
          <a:p>
            <a:pPr marL="457200" lvl="1" indent="0">
              <a:lnSpc>
                <a:spcPct val="90000"/>
              </a:lnSpc>
              <a:buNone/>
            </a:pPr>
            <a:r>
              <a:rPr lang="en-US" altLang="en-US" sz="1700" dirty="0">
                <a:latin typeface="+mn-lt"/>
              </a:rPr>
              <a:t>For Ubuntu 22.04, you’ll see just one self-explanatory screen to set up your real name, a username, and a password. The Ubuntu installer will automatically add your user account to the </a:t>
            </a:r>
            <a:r>
              <a:rPr lang="en-US" altLang="en-US" sz="1700" dirty="0" err="1">
                <a:latin typeface="+mn-lt"/>
              </a:rPr>
              <a:t>sudo</a:t>
            </a:r>
            <a:r>
              <a:rPr lang="en-US" altLang="en-US" sz="1700" dirty="0">
                <a:latin typeface="+mn-lt"/>
              </a:rPr>
              <a:t> group, which will give you full administrator privileges. Here’s the user account creation screen for Ubuntu 22.04:</a:t>
            </a: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457200" lvl="1" indent="0">
              <a:lnSpc>
                <a:spcPct val="90000"/>
              </a:lnSpc>
              <a:buNone/>
            </a:pPr>
            <a:endParaRPr lang="en-US" altLang="en-US" sz="1700" dirty="0">
              <a:latin typeface="+mn-lt"/>
            </a:endParaRP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a virtual machine in VirtualBox (Cont.)</a:t>
            </a:r>
          </a:p>
        </p:txBody>
      </p:sp>
      <p:sp>
        <p:nvSpPr>
          <p:cNvPr id="7" name="TextBox 6">
            <a:extLst>
              <a:ext uri="{FF2B5EF4-FFF2-40B4-BE49-F238E27FC236}">
                <a16:creationId xmlns:a16="http://schemas.microsoft.com/office/drawing/2014/main" id="{89EAB497-51E6-4DEC-94F1-8325F9698E20}"/>
              </a:ext>
            </a:extLst>
          </p:cNvPr>
          <p:cNvSpPr txBox="1"/>
          <p:nvPr/>
        </p:nvSpPr>
        <p:spPr>
          <a:xfrm>
            <a:off x="1362415" y="5746680"/>
            <a:ext cx="2171700" cy="276999"/>
          </a:xfrm>
          <a:prstGeom prst="rect">
            <a:avLst/>
          </a:prstGeom>
          <a:noFill/>
        </p:spPr>
        <p:txBody>
          <a:bodyPr wrap="square">
            <a:spAutoFit/>
          </a:bodyPr>
          <a:lstStyle/>
          <a:p>
            <a:r>
              <a:rPr lang="en-US" sz="1200" b="1" dirty="0">
                <a:solidFill>
                  <a:srgbClr val="FF0000"/>
                </a:solidFill>
              </a:rPr>
              <a:t>Ubuntu user creation.</a:t>
            </a:r>
          </a:p>
        </p:txBody>
      </p:sp>
      <p:pic>
        <p:nvPicPr>
          <p:cNvPr id="3" name="Picture 2">
            <a:extLst>
              <a:ext uri="{FF2B5EF4-FFF2-40B4-BE49-F238E27FC236}">
                <a16:creationId xmlns:a16="http://schemas.microsoft.com/office/drawing/2014/main" id="{49740623-EAA2-4537-881B-3AD2CAC2339A}"/>
              </a:ext>
            </a:extLst>
          </p:cNvPr>
          <p:cNvPicPr>
            <a:picLocks noChangeAspect="1"/>
          </p:cNvPicPr>
          <p:nvPr/>
        </p:nvPicPr>
        <p:blipFill>
          <a:blip r:embed="rId2"/>
          <a:stretch>
            <a:fillRect/>
          </a:stretch>
        </p:blipFill>
        <p:spPr>
          <a:xfrm>
            <a:off x="1922614" y="1828800"/>
            <a:ext cx="6213171" cy="1828800"/>
          </a:xfrm>
          <a:prstGeom prst="rect">
            <a:avLst/>
          </a:prstGeom>
        </p:spPr>
      </p:pic>
      <p:pic>
        <p:nvPicPr>
          <p:cNvPr id="10" name="Picture 9">
            <a:extLst>
              <a:ext uri="{FF2B5EF4-FFF2-40B4-BE49-F238E27FC236}">
                <a16:creationId xmlns:a16="http://schemas.microsoft.com/office/drawing/2014/main" id="{34FCD99F-5118-4BB3-A792-B38A89796143}"/>
              </a:ext>
            </a:extLst>
          </p:cNvPr>
          <p:cNvPicPr>
            <a:picLocks noChangeAspect="1"/>
          </p:cNvPicPr>
          <p:nvPr/>
        </p:nvPicPr>
        <p:blipFill>
          <a:blip r:embed="rId3"/>
          <a:stretch>
            <a:fillRect/>
          </a:stretch>
        </p:blipFill>
        <p:spPr>
          <a:xfrm>
            <a:off x="4645069" y="4513580"/>
            <a:ext cx="5260931" cy="2743200"/>
          </a:xfrm>
          <a:prstGeom prst="rect">
            <a:avLst/>
          </a:prstGeom>
        </p:spPr>
      </p:pic>
    </p:spTree>
    <p:extLst>
      <p:ext uri="{BB962C8B-B14F-4D97-AF65-F5344CB8AC3E}">
        <p14:creationId xmlns:p14="http://schemas.microsoft.com/office/powerpoint/2010/main" val="1253158574"/>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18</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You’ll need to install the EPEL repository for the packages of the CentOS and </a:t>
            </a:r>
            <a:r>
              <a:rPr lang="en-US" altLang="en-US" sz="1700" dirty="0" err="1">
                <a:latin typeface="+mn-lt"/>
              </a:rPr>
              <a:t>AlmaLinux</a:t>
            </a:r>
            <a:r>
              <a:rPr lang="en-US" altLang="en-US" sz="1700" dirty="0">
                <a:latin typeface="+mn-lt"/>
              </a:rPr>
              <a:t>. (The EPEL project is run by the Fedora team.)</a:t>
            </a:r>
          </a:p>
          <a:p>
            <a:pPr>
              <a:lnSpc>
                <a:spcPct val="90000"/>
              </a:lnSpc>
              <a:buFont typeface="Wingdings" panose="05000000000000000000" pitchFamily="2" charset="2"/>
              <a:buChar char="Ø"/>
            </a:pPr>
            <a:r>
              <a:rPr lang="en-US" altLang="en-US" sz="1700" dirty="0">
                <a:latin typeface="+mn-lt"/>
              </a:rPr>
              <a:t>When you install third-party repositories on Red Hat 7 and CentOS 7 systems, you’ll also need to install a priorities package and edit the </a:t>
            </a:r>
            <a:r>
              <a:rPr lang="en-US" altLang="en-US" sz="1700" b="1" dirty="0">
                <a:latin typeface="+mn-lt"/>
              </a:rPr>
              <a:t>.repo </a:t>
            </a:r>
            <a:r>
              <a:rPr lang="en-US" altLang="en-US" sz="1700" dirty="0">
                <a:latin typeface="+mn-lt"/>
              </a:rPr>
              <a:t>files to set the proper priorities for each repository.</a:t>
            </a:r>
          </a:p>
          <a:p>
            <a:pPr lvl="1">
              <a:lnSpc>
                <a:spcPct val="90000"/>
              </a:lnSpc>
              <a:buFont typeface="Wingdings" panose="05000000000000000000" pitchFamily="2" charset="2"/>
              <a:buChar char="§"/>
            </a:pPr>
            <a:r>
              <a:rPr lang="en-US" altLang="en-US" sz="1700" dirty="0">
                <a:latin typeface="+mn-lt"/>
              </a:rPr>
              <a:t>This will prevent packages from the third-party repository from overwriting official Red Hat and CentOS packages if they just happen to have the same name.</a:t>
            </a:r>
          </a:p>
          <a:p>
            <a:pPr>
              <a:lnSpc>
                <a:spcPct val="90000"/>
              </a:lnSpc>
              <a:buFont typeface="Wingdings" panose="05000000000000000000" pitchFamily="2" charset="2"/>
              <a:buChar char="Ø"/>
            </a:pPr>
            <a:r>
              <a:rPr lang="en-US" altLang="en-US" sz="1700" dirty="0">
                <a:latin typeface="+mn-lt"/>
              </a:rPr>
              <a:t>The following steps will help you install the required packages and edit the </a:t>
            </a:r>
            <a:r>
              <a:rPr lang="en-US" altLang="en-US" sz="1700" b="1" dirty="0">
                <a:latin typeface="+mn-lt"/>
              </a:rPr>
              <a:t>.repo </a:t>
            </a:r>
            <a:r>
              <a:rPr lang="en-US" altLang="en-US" sz="1700" dirty="0">
                <a:latin typeface="+mn-lt"/>
              </a:rPr>
              <a:t>files:</a:t>
            </a:r>
          </a:p>
          <a:p>
            <a:pPr marL="800100" lvl="1" indent="-342900">
              <a:lnSpc>
                <a:spcPct val="90000"/>
              </a:lnSpc>
              <a:buFont typeface="+mj-lt"/>
              <a:buAutoNum type="arabicPeriod"/>
            </a:pPr>
            <a:r>
              <a:rPr lang="en-US" altLang="en-US" sz="1700" dirty="0">
                <a:latin typeface="+mn-lt"/>
              </a:rPr>
              <a:t>The two packages that you’ll need to install EPEL are in the normal CentOS 7 repositories. To install them, just run this command:</a:t>
            </a:r>
          </a:p>
          <a:p>
            <a:pPr marL="800100" lvl="1" indent="-342900">
              <a:lnSpc>
                <a:spcPct val="90000"/>
              </a:lnSpc>
              <a:buFont typeface="+mj-lt"/>
              <a:buAutoNum type="arabicPeriod"/>
            </a:pPr>
            <a:endParaRPr lang="en-US" altLang="en-US" sz="1700" dirty="0">
              <a:latin typeface="+mn-lt"/>
            </a:endParaRPr>
          </a:p>
          <a:p>
            <a:pPr marL="457200" lvl="1" indent="0">
              <a:lnSpc>
                <a:spcPct val="90000"/>
              </a:lnSpc>
              <a:buNone/>
            </a:pPr>
            <a:endParaRPr lang="en-US" altLang="en-US" sz="1700" dirty="0">
              <a:latin typeface="+mn-lt"/>
            </a:endParaRPr>
          </a:p>
          <a:p>
            <a:pPr marL="800100" lvl="1" indent="-342900">
              <a:lnSpc>
                <a:spcPct val="90000"/>
              </a:lnSpc>
              <a:buFont typeface="+mj-lt"/>
              <a:buAutoNum type="arabicPeriod" startAt="2"/>
            </a:pPr>
            <a:r>
              <a:rPr lang="en-US" altLang="en-US" sz="1700" dirty="0">
                <a:latin typeface="+mn-lt"/>
              </a:rPr>
              <a:t>When the installation completes, navigate to the /</a:t>
            </a:r>
            <a:r>
              <a:rPr lang="en-US" altLang="en-US" sz="1700" dirty="0" err="1">
                <a:latin typeface="+mn-lt"/>
              </a:rPr>
              <a:t>etc</a:t>
            </a:r>
            <a:r>
              <a:rPr lang="en-US" altLang="en-US" sz="1700" dirty="0">
                <a:latin typeface="+mn-lt"/>
              </a:rPr>
              <a:t>/</a:t>
            </a:r>
            <a:r>
              <a:rPr lang="en-US" altLang="en-US" sz="1700" dirty="0" err="1">
                <a:latin typeface="+mn-lt"/>
              </a:rPr>
              <a:t>yum.repos.d</a:t>
            </a:r>
            <a:r>
              <a:rPr lang="en-US" altLang="en-US" sz="1700" dirty="0">
                <a:latin typeface="+mn-lt"/>
              </a:rPr>
              <a:t> directory, and open the CentOS-</a:t>
            </a:r>
            <a:r>
              <a:rPr lang="en-US" altLang="en-US" sz="1700" dirty="0" err="1">
                <a:latin typeface="+mn-lt"/>
              </a:rPr>
              <a:t>Base.repo</a:t>
            </a:r>
            <a:r>
              <a:rPr lang="en-US" altLang="en-US" sz="1700" dirty="0">
                <a:latin typeface="+mn-lt"/>
              </a:rPr>
              <a:t> file in your favorite text editor. After the last line of the base, updates, and extras sections, add the line priority=1. After the last line of the </a:t>
            </a:r>
            <a:r>
              <a:rPr lang="en-US" altLang="en-US" sz="1700" dirty="0" err="1">
                <a:latin typeface="+mn-lt"/>
              </a:rPr>
              <a:t>centosplus</a:t>
            </a:r>
            <a:r>
              <a:rPr lang="en-US" altLang="en-US" sz="1700" dirty="0">
                <a:latin typeface="+mn-lt"/>
              </a:rPr>
              <a:t> section, add the line priority=2. Save the file and close the editor. (Cont.)</a:t>
            </a: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457200" lvl="1" indent="0">
              <a:lnSpc>
                <a:spcPct val="90000"/>
              </a:lnSpc>
              <a:buNone/>
            </a:pPr>
            <a:endParaRPr lang="en-US" altLang="en-US" sz="1700" dirty="0">
              <a:latin typeface="+mn-lt"/>
            </a:endParaRP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the EPEL repository on the CentOS 7 virtual machine</a:t>
            </a:r>
          </a:p>
        </p:txBody>
      </p:sp>
      <p:pic>
        <p:nvPicPr>
          <p:cNvPr id="8" name="Picture 7">
            <a:extLst>
              <a:ext uri="{FF2B5EF4-FFF2-40B4-BE49-F238E27FC236}">
                <a16:creationId xmlns:a16="http://schemas.microsoft.com/office/drawing/2014/main" id="{82E90FCE-8C4F-4215-B179-FA08C7A003DD}"/>
              </a:ext>
            </a:extLst>
          </p:cNvPr>
          <p:cNvPicPr>
            <a:picLocks noChangeAspect="1"/>
          </p:cNvPicPr>
          <p:nvPr/>
        </p:nvPicPr>
        <p:blipFill>
          <a:blip r:embed="rId2"/>
          <a:stretch>
            <a:fillRect/>
          </a:stretch>
        </p:blipFill>
        <p:spPr>
          <a:xfrm>
            <a:off x="1344417" y="3886200"/>
            <a:ext cx="7369565" cy="365760"/>
          </a:xfrm>
          <a:prstGeom prst="rect">
            <a:avLst/>
          </a:prstGeom>
        </p:spPr>
      </p:pic>
    </p:spTree>
    <p:extLst>
      <p:ext uri="{BB962C8B-B14F-4D97-AF65-F5344CB8AC3E}">
        <p14:creationId xmlns:p14="http://schemas.microsoft.com/office/powerpoint/2010/main" val="4238860583"/>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19</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The following steps will help you install the required packages and edit the </a:t>
            </a:r>
            <a:r>
              <a:rPr lang="en-US" altLang="en-US" sz="1700" b="1" dirty="0">
                <a:latin typeface="+mn-lt"/>
              </a:rPr>
              <a:t>.repo </a:t>
            </a:r>
            <a:r>
              <a:rPr lang="en-US" altLang="en-US" sz="1700" dirty="0">
                <a:latin typeface="+mn-lt"/>
              </a:rPr>
              <a:t>files:</a:t>
            </a:r>
          </a:p>
          <a:p>
            <a:pPr marL="800100" lvl="1" indent="-342900">
              <a:lnSpc>
                <a:spcPct val="90000"/>
              </a:lnSpc>
              <a:buFont typeface="+mj-lt"/>
              <a:buAutoNum type="arabicPeriod" startAt="2"/>
            </a:pPr>
            <a:r>
              <a:rPr lang="en-US" altLang="en-US" sz="1700" dirty="0">
                <a:latin typeface="+mn-lt"/>
              </a:rPr>
              <a:t>(Cont.) Each of the sections that you’ve edited should look something like this, except with the appropriate name and priority number:</a:t>
            </a: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800100" lvl="1" indent="-342900">
              <a:lnSpc>
                <a:spcPct val="90000"/>
              </a:lnSpc>
              <a:buFont typeface="+mj-lt"/>
              <a:buAutoNum type="arabicPeriod" startAt="2"/>
            </a:pPr>
            <a:endParaRPr lang="en-US" altLang="en-US" sz="1700" dirty="0">
              <a:latin typeface="+mn-lt"/>
            </a:endParaRPr>
          </a:p>
          <a:p>
            <a:pPr marL="457200" lvl="1" indent="0">
              <a:lnSpc>
                <a:spcPct val="90000"/>
              </a:lnSpc>
              <a:buNone/>
            </a:pPr>
            <a:endParaRPr lang="en-US" altLang="en-US" sz="1700" dirty="0">
              <a:latin typeface="+mn-lt"/>
            </a:endParaRPr>
          </a:p>
          <a:p>
            <a:pPr marL="800100" lvl="1" indent="-342900">
              <a:lnSpc>
                <a:spcPct val="90000"/>
              </a:lnSpc>
              <a:buFont typeface="+mj-lt"/>
              <a:buAutoNum type="arabicPeriod" startAt="3"/>
            </a:pPr>
            <a:r>
              <a:rPr lang="en-US" altLang="en-US" sz="1700" dirty="0">
                <a:latin typeface="+mn-lt"/>
              </a:rPr>
              <a:t>Open the </a:t>
            </a:r>
            <a:r>
              <a:rPr lang="en-US" altLang="en-US" sz="1700" b="1" dirty="0" err="1">
                <a:latin typeface="+mn-lt"/>
              </a:rPr>
              <a:t>epel.repo</a:t>
            </a:r>
            <a:r>
              <a:rPr lang="en-US" altLang="en-US" sz="1700" b="1" dirty="0">
                <a:latin typeface="+mn-lt"/>
              </a:rPr>
              <a:t> </a:t>
            </a:r>
            <a:r>
              <a:rPr lang="en-US" altLang="en-US" sz="1700" dirty="0">
                <a:latin typeface="+mn-lt"/>
              </a:rPr>
              <a:t>file for editing. After the last line of the </a:t>
            </a:r>
            <a:r>
              <a:rPr lang="en-US" altLang="en-US" sz="1700" b="1" dirty="0" err="1">
                <a:latin typeface="+mn-lt"/>
              </a:rPr>
              <a:t>epel</a:t>
            </a:r>
            <a:r>
              <a:rPr lang="en-US" altLang="en-US" sz="1700" dirty="0">
                <a:latin typeface="+mn-lt"/>
              </a:rPr>
              <a:t> section, add the line </a:t>
            </a:r>
            <a:r>
              <a:rPr lang="en-US" altLang="en-US" sz="1700" b="1" dirty="0">
                <a:latin typeface="+mn-lt"/>
              </a:rPr>
              <a:t>priority=10</a:t>
            </a:r>
            <a:r>
              <a:rPr lang="en-US" altLang="en-US" sz="1700" dirty="0">
                <a:latin typeface="+mn-lt"/>
              </a:rPr>
              <a:t>. After the last line of each remaining section, add the line </a:t>
            </a:r>
            <a:r>
              <a:rPr lang="en-US" altLang="en-US" sz="1700" b="1" dirty="0">
                <a:latin typeface="+mn-lt"/>
              </a:rPr>
              <a:t>priority=11</a:t>
            </a:r>
            <a:r>
              <a:rPr lang="en-US" altLang="en-US" sz="1700" dirty="0">
                <a:latin typeface="+mn-lt"/>
              </a:rPr>
              <a:t>.</a:t>
            </a:r>
          </a:p>
          <a:p>
            <a:pPr marL="800100" lvl="1" indent="-342900">
              <a:lnSpc>
                <a:spcPct val="90000"/>
              </a:lnSpc>
              <a:buFont typeface="+mj-lt"/>
              <a:buAutoNum type="arabicPeriod" startAt="3"/>
            </a:pPr>
            <a:r>
              <a:rPr lang="en-US" altLang="en-US" sz="1700" dirty="0">
                <a:latin typeface="+mn-lt"/>
              </a:rPr>
              <a:t>Update the system and then create a list of the installed and available packages by running the following commands:</a:t>
            </a: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457200" lvl="1" indent="0">
              <a:lnSpc>
                <a:spcPct val="90000"/>
              </a:lnSpc>
              <a:buNone/>
            </a:pPr>
            <a:endParaRPr lang="en-US" altLang="en-US" sz="1700" dirty="0">
              <a:latin typeface="+mn-lt"/>
            </a:endParaRP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the EPEL repository on the CentOS 7 virtual machine (Cont.)</a:t>
            </a:r>
          </a:p>
        </p:txBody>
      </p:sp>
      <p:pic>
        <p:nvPicPr>
          <p:cNvPr id="9" name="Picture 8">
            <a:extLst>
              <a:ext uri="{FF2B5EF4-FFF2-40B4-BE49-F238E27FC236}">
                <a16:creationId xmlns:a16="http://schemas.microsoft.com/office/drawing/2014/main" id="{C7C76049-33B7-428F-92F3-411EFA19B1D9}"/>
              </a:ext>
            </a:extLst>
          </p:cNvPr>
          <p:cNvPicPr>
            <a:picLocks noChangeAspect="1"/>
          </p:cNvPicPr>
          <p:nvPr/>
        </p:nvPicPr>
        <p:blipFill>
          <a:blip r:embed="rId2"/>
          <a:stretch>
            <a:fillRect/>
          </a:stretch>
        </p:blipFill>
        <p:spPr>
          <a:xfrm>
            <a:off x="1625647" y="2362200"/>
            <a:ext cx="6807105" cy="2286000"/>
          </a:xfrm>
          <a:prstGeom prst="rect">
            <a:avLst/>
          </a:prstGeom>
        </p:spPr>
      </p:pic>
      <p:pic>
        <p:nvPicPr>
          <p:cNvPr id="11" name="Picture 10">
            <a:extLst>
              <a:ext uri="{FF2B5EF4-FFF2-40B4-BE49-F238E27FC236}">
                <a16:creationId xmlns:a16="http://schemas.microsoft.com/office/drawing/2014/main" id="{1949C3ED-03A0-4079-B1EB-EF42F7FCF762}"/>
              </a:ext>
            </a:extLst>
          </p:cNvPr>
          <p:cNvPicPr>
            <a:picLocks noChangeAspect="1"/>
          </p:cNvPicPr>
          <p:nvPr/>
        </p:nvPicPr>
        <p:blipFill>
          <a:blip r:embed="rId3"/>
          <a:stretch>
            <a:fillRect/>
          </a:stretch>
        </p:blipFill>
        <p:spPr>
          <a:xfrm>
            <a:off x="1233759" y="5943600"/>
            <a:ext cx="7590880" cy="640080"/>
          </a:xfrm>
          <a:prstGeom prst="rect">
            <a:avLst/>
          </a:prstGeom>
        </p:spPr>
      </p:pic>
    </p:spTree>
    <p:extLst>
      <p:ext uri="{BB962C8B-B14F-4D97-AF65-F5344CB8AC3E}">
        <p14:creationId xmlns:p14="http://schemas.microsoft.com/office/powerpoint/2010/main" val="3110062691"/>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08800432-9E4B-4A59-84D0-64F9869B439C}"/>
              </a:ext>
            </a:extLst>
          </p:cNvPr>
          <p:cNvSpPr txBox="1">
            <a:spLocks noChangeArrowheads="1"/>
          </p:cNvSpPr>
          <p:nvPr/>
        </p:nvSpPr>
        <p:spPr bwMode="auto">
          <a:xfrm>
            <a:off x="251460" y="1430020"/>
            <a:ext cx="9639300" cy="603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2000" b="1" u="sng" dirty="0">
                <a:latin typeface="+mn-lt"/>
              </a:rPr>
              <a:t>Name</a:t>
            </a:r>
            <a:r>
              <a:rPr lang="en-US" altLang="en-US" sz="2000" dirty="0">
                <a:latin typeface="+mn-lt"/>
              </a:rPr>
              <a:t>: Shayan (Sean) Taheri.</a:t>
            </a:r>
          </a:p>
          <a:p>
            <a:pPr>
              <a:lnSpc>
                <a:spcPct val="90000"/>
              </a:lnSpc>
              <a:buFont typeface="Wingdings" panose="05000000000000000000" pitchFamily="2" charset="2"/>
              <a:buChar char="Ø"/>
            </a:pPr>
            <a:r>
              <a:rPr lang="en-US" altLang="en-US" sz="2000" b="1" u="sng" dirty="0">
                <a:latin typeface="+mn-lt"/>
              </a:rPr>
              <a:t>Date of Birth</a:t>
            </a:r>
            <a:r>
              <a:rPr lang="en-US" altLang="en-US" sz="2000" dirty="0">
                <a:latin typeface="+mn-lt"/>
              </a:rPr>
              <a:t>: July/28/1991.</a:t>
            </a:r>
          </a:p>
          <a:p>
            <a:pPr>
              <a:lnSpc>
                <a:spcPct val="90000"/>
              </a:lnSpc>
              <a:buFont typeface="Wingdings" panose="05000000000000000000" pitchFamily="2" charset="2"/>
              <a:buChar char="Ø"/>
            </a:pPr>
            <a:r>
              <a:rPr lang="en-US" altLang="en-US" sz="2000" b="1" u="sng" dirty="0">
                <a:latin typeface="+mn-lt"/>
              </a:rPr>
              <a:t>Past Position</a:t>
            </a:r>
            <a:r>
              <a:rPr lang="en-US" altLang="en-US" sz="2000" dirty="0">
                <a:latin typeface="+mn-lt"/>
              </a:rPr>
              <a:t>: Postdoctoral Fellow at University of Florida.</a:t>
            </a:r>
          </a:p>
          <a:p>
            <a:pPr>
              <a:lnSpc>
                <a:spcPct val="90000"/>
              </a:lnSpc>
              <a:buFont typeface="Wingdings" panose="05000000000000000000" pitchFamily="2" charset="2"/>
              <a:buChar char="Ø"/>
            </a:pPr>
            <a:r>
              <a:rPr lang="en-US" altLang="en-US" sz="2000" b="1" u="sng" dirty="0">
                <a:latin typeface="+mn-lt"/>
              </a:rPr>
              <a:t>Ph.D. Degree</a:t>
            </a:r>
            <a:r>
              <a:rPr lang="en-US" altLang="en-US" sz="2000" dirty="0">
                <a:latin typeface="+mn-lt"/>
              </a:rPr>
              <a:t>: Electrical Engineering from the University of Central Florida.</a:t>
            </a:r>
          </a:p>
          <a:p>
            <a:pPr>
              <a:lnSpc>
                <a:spcPct val="90000"/>
              </a:lnSpc>
              <a:buFont typeface="Wingdings" panose="05000000000000000000" pitchFamily="2" charset="2"/>
              <a:buChar char="Ø"/>
            </a:pPr>
            <a:r>
              <a:rPr lang="en-US" altLang="en-US" sz="2000" b="1" u="sng" dirty="0">
                <a:latin typeface="+mn-lt"/>
              </a:rPr>
              <a:t>M.S. Degree</a:t>
            </a:r>
            <a:r>
              <a:rPr lang="en-US" altLang="en-US" sz="2000" dirty="0">
                <a:latin typeface="+mn-lt"/>
              </a:rPr>
              <a:t>: Computer Engineering from the Utah State University.</a:t>
            </a:r>
          </a:p>
          <a:p>
            <a:pPr>
              <a:lnSpc>
                <a:spcPct val="90000"/>
              </a:lnSpc>
              <a:buFont typeface="Wingdings" panose="05000000000000000000" pitchFamily="2" charset="2"/>
              <a:buChar char="Ø"/>
            </a:pPr>
            <a:r>
              <a:rPr lang="en-US" altLang="en-US" sz="2000" b="1" u="sng" dirty="0">
                <a:latin typeface="+mn-lt"/>
              </a:rPr>
              <a:t>University Profile</a:t>
            </a:r>
            <a:r>
              <a:rPr lang="en-US" altLang="en-US" sz="2000" dirty="0">
                <a:latin typeface="+mn-lt"/>
              </a:rPr>
              <a:t>: “https://www.gannon.edu/FacultyProfiles.aspx?profile=taheri001”.</a:t>
            </a:r>
          </a:p>
        </p:txBody>
      </p:sp>
      <p:sp>
        <p:nvSpPr>
          <p:cNvPr id="4" name="Title 1">
            <a:extLst>
              <a:ext uri="{FF2B5EF4-FFF2-40B4-BE49-F238E27FC236}">
                <a16:creationId xmlns:a16="http://schemas.microsoft.com/office/drawing/2014/main" id="{9CD17A90-9051-48BA-A2FB-F13163EFC8FE}"/>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600" dirty="0"/>
              <a:t>Personal Information</a:t>
            </a:r>
            <a:endParaRPr lang="en-US" altLang="en-US" sz="2600" kern="0" dirty="0"/>
          </a:p>
        </p:txBody>
      </p:sp>
    </p:spTree>
    <p:extLst>
      <p:ext uri="{BB962C8B-B14F-4D97-AF65-F5344CB8AC3E}">
        <p14:creationId xmlns:p14="http://schemas.microsoft.com/office/powerpoint/2010/main" val="4023403715"/>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20</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The following steps will help you install the required packages and edit the </a:t>
            </a:r>
            <a:r>
              <a:rPr lang="en-US" altLang="en-US" sz="1700" b="1" dirty="0">
                <a:latin typeface="+mn-lt"/>
              </a:rPr>
              <a:t>.repo </a:t>
            </a:r>
            <a:r>
              <a:rPr lang="en-US" altLang="en-US" sz="1700" dirty="0">
                <a:latin typeface="+mn-lt"/>
              </a:rPr>
              <a:t>files:</a:t>
            </a:r>
          </a:p>
          <a:p>
            <a:pPr marL="800100" lvl="1" indent="-342900">
              <a:lnSpc>
                <a:spcPct val="90000"/>
              </a:lnSpc>
              <a:buFont typeface="+mj-lt"/>
              <a:buAutoNum type="arabicPeriod" startAt="3"/>
            </a:pPr>
            <a:r>
              <a:rPr lang="en-US" altLang="en-US" sz="1700" dirty="0">
                <a:latin typeface="+mn-lt"/>
              </a:rPr>
              <a:t>To Be Completed.</a:t>
            </a: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3"/>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800100" lvl="1" indent="-342900">
              <a:lnSpc>
                <a:spcPct val="90000"/>
              </a:lnSpc>
              <a:buFont typeface="+mj-lt"/>
              <a:buAutoNum type="arabicPeriod" startAt="9"/>
            </a:pPr>
            <a:endParaRPr lang="en-US" altLang="en-US" sz="1700" dirty="0">
              <a:latin typeface="+mn-lt"/>
            </a:endParaRPr>
          </a:p>
          <a:p>
            <a:pPr marL="457200" lvl="1" indent="0">
              <a:lnSpc>
                <a:spcPct val="90000"/>
              </a:lnSpc>
              <a:buNone/>
            </a:pPr>
            <a:endParaRPr lang="en-US" altLang="en-US" sz="1700" dirty="0">
              <a:latin typeface="+mn-lt"/>
            </a:endParaRP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Installing the EPEL repository on the </a:t>
            </a:r>
            <a:r>
              <a:rPr lang="en-US" altLang="en-US" sz="2000" kern="0" dirty="0" err="1"/>
              <a:t>AlmaLinux</a:t>
            </a:r>
            <a:r>
              <a:rPr lang="en-US" altLang="en-US" sz="2000" kern="0" dirty="0"/>
              <a:t> 8/9 virtual machines</a:t>
            </a:r>
          </a:p>
        </p:txBody>
      </p:sp>
    </p:spTree>
    <p:extLst>
      <p:ext uri="{BB962C8B-B14F-4D97-AF65-F5344CB8AC3E}">
        <p14:creationId xmlns:p14="http://schemas.microsoft.com/office/powerpoint/2010/main" val="597770200"/>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3C79CD-3FB2-4106-A357-E149678BF360}"/>
              </a:ext>
            </a:extLst>
          </p:cNvPr>
          <p:cNvSpPr>
            <a:spLocks noGrp="1"/>
          </p:cNvSpPr>
          <p:nvPr>
            <p:ph type="sldNum" sz="quarter" idx="10"/>
          </p:nvPr>
        </p:nvSpPr>
        <p:spPr/>
        <p:txBody>
          <a:bodyPr/>
          <a:lstStyle/>
          <a:p>
            <a:fld id="{E69CC633-91A9-4F73-BD88-166F2962DFBA}" type="slidenum">
              <a:rPr lang="en-US" smtClean="0"/>
              <a:pPr/>
              <a:t>21</a:t>
            </a:fld>
            <a:endParaRPr lang="en-US"/>
          </a:p>
        </p:txBody>
      </p:sp>
      <p:sp>
        <p:nvSpPr>
          <p:cNvPr id="5" name="Rectangle 3">
            <a:extLst>
              <a:ext uri="{FF2B5EF4-FFF2-40B4-BE49-F238E27FC236}">
                <a16:creationId xmlns:a16="http://schemas.microsoft.com/office/drawing/2014/main" id="{9E3A27C1-FA73-4AEB-823E-EE766BBE06CA}"/>
              </a:ext>
            </a:extLst>
          </p:cNvPr>
          <p:cNvSpPr txBox="1">
            <a:spLocks noChangeArrowheads="1"/>
          </p:cNvSpPr>
          <p:nvPr/>
        </p:nvSpPr>
        <p:spPr bwMode="auto">
          <a:xfrm>
            <a:off x="251460" y="1430021"/>
            <a:ext cx="9639300" cy="438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Ø"/>
            </a:pPr>
            <a:r>
              <a:rPr lang="en-US" altLang="en-US" sz="2000" b="1" dirty="0">
                <a:latin typeface="+mn-lt"/>
              </a:rPr>
              <a:t>Reading Assignment:</a:t>
            </a:r>
          </a:p>
          <a:p>
            <a:pPr lvl="1" eaLnBrk="1" hangingPunct="1">
              <a:buFont typeface="Wingdings" panose="05000000000000000000" pitchFamily="2" charset="2"/>
              <a:buChar char="§"/>
            </a:pPr>
            <a:r>
              <a:rPr lang="en-US" altLang="en-US" sz="2000" dirty="0">
                <a:latin typeface="+mn-lt"/>
              </a:rPr>
              <a:t>To </a:t>
            </a:r>
            <a:r>
              <a:rPr lang="en-US" altLang="en-US" sz="2000">
                <a:latin typeface="+mn-lt"/>
              </a:rPr>
              <a:t>Be Completed.</a:t>
            </a:r>
            <a:endParaRPr lang="en-US" altLang="en-US" sz="2000" dirty="0">
              <a:latin typeface="+mn-lt"/>
            </a:endParaRPr>
          </a:p>
        </p:txBody>
      </p:sp>
      <p:sp>
        <p:nvSpPr>
          <p:cNvPr id="6" name="Title 1">
            <a:extLst>
              <a:ext uri="{FF2B5EF4-FFF2-40B4-BE49-F238E27FC236}">
                <a16:creationId xmlns:a16="http://schemas.microsoft.com/office/drawing/2014/main" id="{8885D7CC-D000-4AE4-BA76-52FE1DC505DC}"/>
              </a:ext>
            </a:extLst>
          </p:cNvPr>
          <p:cNvSpPr txBox="1">
            <a:spLocks/>
          </p:cNvSpPr>
          <p:nvPr/>
        </p:nvSpPr>
        <p:spPr bwMode="auto">
          <a:xfrm>
            <a:off x="1828800" y="704136"/>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400" kern="0" dirty="0"/>
              <a:t>Assignment</a:t>
            </a:r>
            <a:endParaRPr lang="en-US" altLang="en-US" sz="2400" dirty="0"/>
          </a:p>
        </p:txBody>
      </p:sp>
    </p:spTree>
    <p:extLst>
      <p:ext uri="{BB962C8B-B14F-4D97-AF65-F5344CB8AC3E}">
        <p14:creationId xmlns:p14="http://schemas.microsoft.com/office/powerpoint/2010/main" val="2743048460"/>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42566-F1ED-462E-B2FF-8B5A166E583A}"/>
              </a:ext>
            </a:extLst>
          </p:cNvPr>
          <p:cNvSpPr>
            <a:spLocks noGrp="1"/>
          </p:cNvSpPr>
          <p:nvPr>
            <p:ph type="sldNum" sz="quarter" idx="10"/>
          </p:nvPr>
        </p:nvSpPr>
        <p:spPr/>
        <p:txBody>
          <a:bodyPr/>
          <a:lstStyle/>
          <a:p>
            <a:fld id="{E69CC633-91A9-4F73-BD88-166F2962DFBA}" type="slidenum">
              <a:rPr lang="en-US" smtClean="0"/>
              <a:pPr/>
              <a:t>22</a:t>
            </a:fld>
            <a:endParaRPr lang="en-US"/>
          </a:p>
        </p:txBody>
      </p:sp>
      <p:sp>
        <p:nvSpPr>
          <p:cNvPr id="5" name="Title 1">
            <a:extLst>
              <a:ext uri="{FF2B5EF4-FFF2-40B4-BE49-F238E27FC236}">
                <a16:creationId xmlns:a16="http://schemas.microsoft.com/office/drawing/2014/main" id="{FEC96E70-BA97-4ED1-911C-55AEF4FD0497}"/>
              </a:ext>
            </a:extLst>
          </p:cNvPr>
          <p:cNvSpPr>
            <a:spLocks noGrp="1"/>
          </p:cNvSpPr>
          <p:nvPr>
            <p:ph type="title"/>
          </p:nvPr>
        </p:nvSpPr>
        <p:spPr>
          <a:xfrm>
            <a:off x="502920" y="3341370"/>
            <a:ext cx="9052560" cy="1089660"/>
          </a:xfrm>
        </p:spPr>
        <p:txBody>
          <a:bodyPr/>
          <a:lstStyle/>
          <a:p>
            <a:pPr algn="ctr" eaLnBrk="1" hangingPunct="1"/>
            <a:r>
              <a:rPr lang="en-US" altLang="en-US" dirty="0"/>
              <a:t>Questions?</a:t>
            </a:r>
          </a:p>
        </p:txBody>
      </p:sp>
    </p:spTree>
    <p:extLst>
      <p:ext uri="{BB962C8B-B14F-4D97-AF65-F5344CB8AC3E}">
        <p14:creationId xmlns:p14="http://schemas.microsoft.com/office/powerpoint/2010/main" val="2175277872"/>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3</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b="1" u="sng" dirty="0">
                <a:latin typeface="+mn-lt"/>
              </a:rPr>
              <a:t>Initial Questions</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Why do we care about the security of operating systems?</a:t>
            </a:r>
          </a:p>
          <a:p>
            <a:pPr lvl="1">
              <a:lnSpc>
                <a:spcPct val="90000"/>
              </a:lnSpc>
              <a:buFont typeface="Wingdings" panose="05000000000000000000" pitchFamily="2" charset="2"/>
              <a:buChar char="§"/>
            </a:pPr>
            <a:r>
              <a:rPr lang="en-US" altLang="en-US" sz="1700" dirty="0">
                <a:latin typeface="+mn-lt"/>
              </a:rPr>
              <a:t>Why do I need to study security of Linux operating system? Isn’t Linux already secure (in compare to Windows)?</a:t>
            </a:r>
          </a:p>
          <a:p>
            <a:pPr>
              <a:lnSpc>
                <a:spcPct val="90000"/>
              </a:lnSpc>
              <a:buFont typeface="Wingdings" panose="05000000000000000000" pitchFamily="2" charset="2"/>
              <a:buChar char="Ø"/>
            </a:pPr>
            <a:r>
              <a:rPr lang="en-US" altLang="en-US" sz="1700" u="sng" dirty="0">
                <a:latin typeface="+mn-lt"/>
              </a:rPr>
              <a:t>Linux has certain advantages over Windows when it comes to security, including</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Unlike Windows, Linux was designed from the ground up as a multiuser operating system. So, user security tends to be a bit better on a Linux system.</a:t>
            </a:r>
          </a:p>
          <a:p>
            <a:pPr lvl="1">
              <a:lnSpc>
                <a:spcPct val="90000"/>
              </a:lnSpc>
              <a:buFont typeface="Wingdings" panose="05000000000000000000" pitchFamily="2" charset="2"/>
              <a:buChar char="§"/>
            </a:pPr>
            <a:r>
              <a:rPr lang="en-US" altLang="en-US" sz="1700" dirty="0">
                <a:latin typeface="+mn-lt"/>
              </a:rPr>
              <a:t>Linux offers a better separation between administrative users and unprivileged users. This makes it a bit harder for intruders, and it also makes it a bit harder for a user to accidentally infect a Linux machine with something nasty.</a:t>
            </a:r>
          </a:p>
          <a:p>
            <a:pPr lvl="1">
              <a:lnSpc>
                <a:spcPct val="90000"/>
              </a:lnSpc>
              <a:buFont typeface="Wingdings" panose="05000000000000000000" pitchFamily="2" charset="2"/>
              <a:buChar char="§"/>
            </a:pPr>
            <a:r>
              <a:rPr lang="en-US" altLang="en-US" sz="1700" dirty="0">
                <a:latin typeface="+mn-lt"/>
              </a:rPr>
              <a:t>Linux is much more resistant to viruses and malware infections than Windows is. Certain Linux distributions come with built-in mechanisms, such as </a:t>
            </a:r>
            <a:r>
              <a:rPr lang="en-US" altLang="en-US" sz="1700" dirty="0" err="1">
                <a:latin typeface="+mn-lt"/>
              </a:rPr>
              <a:t>SELinux</a:t>
            </a:r>
            <a:r>
              <a:rPr lang="en-US" altLang="en-US" sz="1700" dirty="0">
                <a:latin typeface="+mn-lt"/>
              </a:rPr>
              <a:t> in Red Hat and its free-of-charge clones, and </a:t>
            </a:r>
            <a:r>
              <a:rPr lang="en-US" altLang="en-US" sz="1700" dirty="0" err="1">
                <a:latin typeface="+mn-lt"/>
              </a:rPr>
              <a:t>AppArmor</a:t>
            </a:r>
            <a:r>
              <a:rPr lang="en-US" altLang="en-US" sz="1700" dirty="0">
                <a:latin typeface="+mn-lt"/>
              </a:rPr>
              <a:t> in Ubuntu and SUSE, that help prevent intruders from taking control of a system.</a:t>
            </a:r>
          </a:p>
          <a:p>
            <a:pPr lvl="1">
              <a:lnSpc>
                <a:spcPct val="90000"/>
              </a:lnSpc>
              <a:buFont typeface="Wingdings" panose="05000000000000000000" pitchFamily="2" charset="2"/>
              <a:buChar char="§"/>
            </a:pPr>
            <a:r>
              <a:rPr lang="en-US" altLang="en-US" sz="1700" dirty="0">
                <a:latin typeface="+mn-lt"/>
              </a:rPr>
              <a:t>Linux is free and open source software. This allows anyone who has the skill to audit Linux code to hunt for bugs or backdoors.</a:t>
            </a:r>
          </a:p>
          <a:p>
            <a:pPr>
              <a:lnSpc>
                <a:spcPct val="90000"/>
              </a:lnSpc>
              <a:buFont typeface="Wingdings" panose="05000000000000000000" pitchFamily="2" charset="2"/>
              <a:buChar char="Ø"/>
            </a:pPr>
            <a:r>
              <a:rPr lang="en-US" altLang="en-US" sz="1700" dirty="0">
                <a:latin typeface="+mn-lt"/>
              </a:rPr>
              <a:t>But even with those advantages, Linux is just like everything else that’s been created by mankind and is not perfect.</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Chapter 1 Overview</a:t>
            </a:r>
          </a:p>
        </p:txBody>
      </p:sp>
    </p:spTree>
    <p:extLst>
      <p:ext uri="{BB962C8B-B14F-4D97-AF65-F5344CB8AC3E}">
        <p14:creationId xmlns:p14="http://schemas.microsoft.com/office/powerpoint/2010/main" val="2502229297"/>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4</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b="1" u="sng" dirty="0">
                <a:latin typeface="+mn-lt"/>
              </a:rPr>
              <a:t>Chapter Overview</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Looking at the threat landscape.</a:t>
            </a:r>
          </a:p>
          <a:p>
            <a:pPr lvl="1">
              <a:lnSpc>
                <a:spcPct val="90000"/>
              </a:lnSpc>
              <a:buFont typeface="Wingdings" panose="05000000000000000000" pitchFamily="2" charset="2"/>
              <a:buChar char="§"/>
            </a:pPr>
            <a:r>
              <a:rPr lang="en-US" altLang="en-US" sz="1700" dirty="0">
                <a:latin typeface="+mn-lt"/>
              </a:rPr>
              <a:t>Why every Linux administrator needs to learn about Linux security.</a:t>
            </a:r>
          </a:p>
          <a:p>
            <a:pPr lvl="1">
              <a:lnSpc>
                <a:spcPct val="90000"/>
              </a:lnSpc>
              <a:buFont typeface="Wingdings" panose="05000000000000000000" pitchFamily="2" charset="2"/>
              <a:buChar char="§"/>
            </a:pPr>
            <a:r>
              <a:rPr lang="en-US" altLang="en-US" sz="1700" dirty="0">
                <a:latin typeface="+mn-lt"/>
              </a:rPr>
              <a:t>A bit about the threat landscape, with some examples of how attackers have, at times, been able to breach Linux systems.</a:t>
            </a:r>
          </a:p>
          <a:p>
            <a:pPr lvl="1">
              <a:lnSpc>
                <a:spcPct val="90000"/>
              </a:lnSpc>
              <a:buFont typeface="Wingdings" panose="05000000000000000000" pitchFamily="2" charset="2"/>
              <a:buChar char="§"/>
            </a:pPr>
            <a:r>
              <a:rPr lang="en-US" altLang="en-US" sz="1700" dirty="0">
                <a:latin typeface="+mn-lt"/>
              </a:rPr>
              <a:t>Resources for keeping up with IT security news.</a:t>
            </a:r>
          </a:p>
          <a:p>
            <a:pPr lvl="1">
              <a:lnSpc>
                <a:spcPct val="90000"/>
              </a:lnSpc>
              <a:buFont typeface="Wingdings" panose="05000000000000000000" pitchFamily="2" charset="2"/>
              <a:buChar char="§"/>
            </a:pPr>
            <a:r>
              <a:rPr lang="en-US" altLang="en-US" sz="1700" dirty="0">
                <a:latin typeface="+mn-lt"/>
              </a:rPr>
              <a:t>Differences between physical, virtual, and cloud setups.</a:t>
            </a:r>
          </a:p>
          <a:p>
            <a:pPr lvl="1">
              <a:lnSpc>
                <a:spcPct val="90000"/>
              </a:lnSpc>
              <a:buFont typeface="Wingdings" panose="05000000000000000000" pitchFamily="2" charset="2"/>
              <a:buChar char="§"/>
            </a:pPr>
            <a:r>
              <a:rPr lang="en-US" altLang="en-US" sz="1700" dirty="0">
                <a:latin typeface="+mn-lt"/>
              </a:rPr>
              <a:t>Setting up Ubuntu Server and Red Hat-type virtual machines with VirtualBox, and installing the Extra Packages for Enterprise Linux (EPEL) repository in the Red Hat-type virtual machines</a:t>
            </a:r>
          </a:p>
          <a:p>
            <a:pPr lvl="1">
              <a:lnSpc>
                <a:spcPct val="90000"/>
              </a:lnSpc>
              <a:buFont typeface="Wingdings" panose="05000000000000000000" pitchFamily="2" charset="2"/>
              <a:buChar char="§"/>
            </a:pPr>
            <a:r>
              <a:rPr lang="en-US" altLang="en-US" sz="1700" dirty="0">
                <a:latin typeface="+mn-lt"/>
              </a:rPr>
              <a:t>Creating virtual machine snapshots.</a:t>
            </a:r>
          </a:p>
          <a:p>
            <a:pPr lvl="1">
              <a:lnSpc>
                <a:spcPct val="90000"/>
              </a:lnSpc>
              <a:buFont typeface="Wingdings" panose="05000000000000000000" pitchFamily="2" charset="2"/>
              <a:buChar char="§"/>
            </a:pPr>
            <a:r>
              <a:rPr lang="en-US" altLang="en-US" sz="1700" dirty="0">
                <a:latin typeface="+mn-lt"/>
              </a:rPr>
              <a:t>Installing Cygwin on a Windows host so that Windows users can connect to a virtual machine from their Windows hosts.</a:t>
            </a:r>
          </a:p>
          <a:p>
            <a:pPr lvl="1">
              <a:lnSpc>
                <a:spcPct val="90000"/>
              </a:lnSpc>
              <a:buFont typeface="Wingdings" panose="05000000000000000000" pitchFamily="2" charset="2"/>
              <a:buChar char="§"/>
            </a:pPr>
            <a:r>
              <a:rPr lang="en-US" altLang="en-US" sz="1700" dirty="0">
                <a:latin typeface="+mn-lt"/>
              </a:rPr>
              <a:t>Using the Windows 10/11 Bash shell to access Linux systems.</a:t>
            </a:r>
          </a:p>
          <a:p>
            <a:pPr lvl="1">
              <a:lnSpc>
                <a:spcPct val="90000"/>
              </a:lnSpc>
              <a:buFont typeface="Wingdings" panose="05000000000000000000" pitchFamily="2" charset="2"/>
              <a:buChar char="§"/>
            </a:pPr>
            <a:r>
              <a:rPr lang="en-US" altLang="en-US" sz="1700" dirty="0">
                <a:latin typeface="+mn-lt"/>
              </a:rPr>
              <a:t>How to keep your Linux systems updated.</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Chapter 1 Overview (Cont.)</a:t>
            </a:r>
          </a:p>
        </p:txBody>
      </p:sp>
    </p:spTree>
    <p:extLst>
      <p:ext uri="{BB962C8B-B14F-4D97-AF65-F5344CB8AC3E}">
        <p14:creationId xmlns:p14="http://schemas.microsoft.com/office/powerpoint/2010/main" val="984486236"/>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5</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b="1" u="sng" dirty="0">
                <a:latin typeface="+mn-lt"/>
              </a:rPr>
              <a:t>Chapter Overview</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Looking at the threat landscape.</a:t>
            </a:r>
          </a:p>
          <a:p>
            <a:pPr lvl="1">
              <a:lnSpc>
                <a:spcPct val="90000"/>
              </a:lnSpc>
              <a:buFont typeface="Wingdings" panose="05000000000000000000" pitchFamily="2" charset="2"/>
              <a:buChar char="§"/>
            </a:pPr>
            <a:r>
              <a:rPr lang="en-US" altLang="en-US" sz="1700" dirty="0">
                <a:latin typeface="+mn-lt"/>
              </a:rPr>
              <a:t>Why every Linux administrator needs to learn about Linux security.</a:t>
            </a:r>
          </a:p>
          <a:p>
            <a:pPr lvl="1">
              <a:lnSpc>
                <a:spcPct val="90000"/>
              </a:lnSpc>
              <a:buFont typeface="Wingdings" panose="05000000000000000000" pitchFamily="2" charset="2"/>
              <a:buChar char="§"/>
            </a:pPr>
            <a:r>
              <a:rPr lang="en-US" altLang="en-US" sz="1700" dirty="0">
                <a:latin typeface="+mn-lt"/>
              </a:rPr>
              <a:t>A bit about the threat landscape, with some examples of how attackers have, at times, been able to breach Linux systems.</a:t>
            </a:r>
          </a:p>
          <a:p>
            <a:pPr lvl="1">
              <a:lnSpc>
                <a:spcPct val="90000"/>
              </a:lnSpc>
              <a:buFont typeface="Wingdings" panose="05000000000000000000" pitchFamily="2" charset="2"/>
              <a:buChar char="§"/>
            </a:pPr>
            <a:r>
              <a:rPr lang="en-US" altLang="en-US" sz="1700" dirty="0">
                <a:latin typeface="+mn-lt"/>
              </a:rPr>
              <a:t>Resources for keeping up with IT security news.</a:t>
            </a:r>
          </a:p>
          <a:p>
            <a:pPr lvl="1">
              <a:lnSpc>
                <a:spcPct val="90000"/>
              </a:lnSpc>
              <a:buFont typeface="Wingdings" panose="05000000000000000000" pitchFamily="2" charset="2"/>
              <a:buChar char="§"/>
            </a:pPr>
            <a:r>
              <a:rPr lang="en-US" altLang="en-US" sz="1700" dirty="0">
                <a:latin typeface="+mn-lt"/>
              </a:rPr>
              <a:t>Differences between physical, virtual, and cloud setups.</a:t>
            </a:r>
          </a:p>
          <a:p>
            <a:pPr lvl="1">
              <a:lnSpc>
                <a:spcPct val="90000"/>
              </a:lnSpc>
              <a:buFont typeface="Wingdings" panose="05000000000000000000" pitchFamily="2" charset="2"/>
              <a:buChar char="§"/>
            </a:pPr>
            <a:r>
              <a:rPr lang="en-US" altLang="en-US" sz="1700" dirty="0">
                <a:latin typeface="+mn-lt"/>
              </a:rPr>
              <a:t>Setting up Ubuntu Server and Red Hat-type virtual machines with VirtualBox, and installing the Extra Packages for Enterprise Linux (EPEL) repository in the Red Hat-type virtual machines</a:t>
            </a:r>
          </a:p>
          <a:p>
            <a:pPr lvl="1">
              <a:lnSpc>
                <a:spcPct val="90000"/>
              </a:lnSpc>
              <a:buFont typeface="Wingdings" panose="05000000000000000000" pitchFamily="2" charset="2"/>
              <a:buChar char="§"/>
            </a:pPr>
            <a:r>
              <a:rPr lang="en-US" altLang="en-US" sz="1700" dirty="0">
                <a:latin typeface="+mn-lt"/>
              </a:rPr>
              <a:t>Creating virtual machine snapshots.</a:t>
            </a:r>
          </a:p>
          <a:p>
            <a:pPr lvl="1">
              <a:lnSpc>
                <a:spcPct val="90000"/>
              </a:lnSpc>
              <a:buFont typeface="Wingdings" panose="05000000000000000000" pitchFamily="2" charset="2"/>
              <a:buChar char="§"/>
            </a:pPr>
            <a:r>
              <a:rPr lang="en-US" altLang="en-US" sz="1700" dirty="0">
                <a:latin typeface="+mn-lt"/>
              </a:rPr>
              <a:t>Installing Cygwin on a Windows host so that Windows users can connect to a virtual machine from their Windows hosts.</a:t>
            </a:r>
          </a:p>
          <a:p>
            <a:pPr lvl="1">
              <a:lnSpc>
                <a:spcPct val="90000"/>
              </a:lnSpc>
              <a:buFont typeface="Wingdings" panose="05000000000000000000" pitchFamily="2" charset="2"/>
              <a:buChar char="§"/>
            </a:pPr>
            <a:r>
              <a:rPr lang="en-US" altLang="en-US" sz="1700" dirty="0">
                <a:latin typeface="+mn-lt"/>
              </a:rPr>
              <a:t>Using the Windows 10/11 Bash shell to access Linux systems.</a:t>
            </a:r>
          </a:p>
          <a:p>
            <a:pPr lvl="1">
              <a:lnSpc>
                <a:spcPct val="90000"/>
              </a:lnSpc>
              <a:buFont typeface="Wingdings" panose="05000000000000000000" pitchFamily="2" charset="2"/>
              <a:buChar char="§"/>
            </a:pPr>
            <a:r>
              <a:rPr lang="en-US" altLang="en-US" sz="1700" dirty="0">
                <a:latin typeface="+mn-lt"/>
              </a:rPr>
              <a:t>How to keep your Linux systems updated.</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Chapter 1 Overview (Cont.)</a:t>
            </a:r>
          </a:p>
        </p:txBody>
      </p:sp>
    </p:spTree>
    <p:extLst>
      <p:ext uri="{BB962C8B-B14F-4D97-AF65-F5344CB8AC3E}">
        <p14:creationId xmlns:p14="http://schemas.microsoft.com/office/powerpoint/2010/main" val="1361833090"/>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6</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Here are some examples of </a:t>
            </a:r>
            <a:r>
              <a:rPr lang="en-US" altLang="en-US" sz="1700" b="1" u="sng" dirty="0">
                <a:latin typeface="+mn-lt"/>
              </a:rPr>
              <a:t>Linux vulnerabilities</a:t>
            </a:r>
            <a:r>
              <a:rPr lang="en-US" altLang="en-US" sz="1700" dirty="0">
                <a:latin typeface="+mn-lt"/>
              </a:rPr>
              <a:t>:</a:t>
            </a:r>
          </a:p>
          <a:p>
            <a:pPr lvl="1">
              <a:lnSpc>
                <a:spcPct val="90000"/>
              </a:lnSpc>
              <a:buFont typeface="Wingdings" panose="05000000000000000000" pitchFamily="2" charset="2"/>
              <a:buChar char="§"/>
            </a:pPr>
            <a:r>
              <a:rPr lang="en-US" altLang="en-US" sz="1700" b="1" u="sng" dirty="0">
                <a:latin typeface="+mn-lt"/>
              </a:rPr>
              <a:t>Botnet Malware</a:t>
            </a:r>
            <a:r>
              <a:rPr lang="en-US" altLang="en-US" sz="1700" dirty="0">
                <a:latin typeface="+mn-lt"/>
              </a:rPr>
              <a:t>: This causes a server to join a botnet that is controlled by a remote attacker. One of the more famous cases involved joining Linux servers to a botnet that launched denial-of-service (DoS) attacks against other networks.</a:t>
            </a:r>
          </a:p>
          <a:p>
            <a:pPr lvl="1">
              <a:lnSpc>
                <a:spcPct val="90000"/>
              </a:lnSpc>
              <a:buFont typeface="Wingdings" panose="05000000000000000000" pitchFamily="2" charset="2"/>
              <a:buChar char="§"/>
            </a:pPr>
            <a:r>
              <a:rPr lang="en-US" altLang="en-US" sz="1700" b="1" u="sng" dirty="0">
                <a:latin typeface="+mn-lt"/>
              </a:rPr>
              <a:t>Ransomware</a:t>
            </a:r>
            <a:r>
              <a:rPr lang="en-US" altLang="en-US" sz="1700" dirty="0">
                <a:latin typeface="+mn-lt"/>
              </a:rPr>
              <a:t>: This is designed to encrypt user data until the server owner pays a ransom fee. But even after paying the fee, there’s no guarantee that the data can be recovered.</a:t>
            </a:r>
          </a:p>
          <a:p>
            <a:pPr lvl="1">
              <a:lnSpc>
                <a:spcPct val="90000"/>
              </a:lnSpc>
              <a:buFont typeface="Wingdings" panose="05000000000000000000" pitchFamily="2" charset="2"/>
              <a:buChar char="§"/>
            </a:pPr>
            <a:r>
              <a:rPr lang="en-US" altLang="en-US" sz="1700" b="1" u="sng" dirty="0" err="1">
                <a:latin typeface="+mn-lt"/>
              </a:rPr>
              <a:t>Cryptocoin</a:t>
            </a:r>
            <a:r>
              <a:rPr lang="en-US" altLang="en-US" sz="1700" b="1" u="sng" dirty="0">
                <a:latin typeface="+mn-lt"/>
              </a:rPr>
              <a:t> Mining Software</a:t>
            </a:r>
            <a:r>
              <a:rPr lang="en-US" altLang="en-US" sz="1700" dirty="0">
                <a:latin typeface="+mn-lt"/>
              </a:rPr>
              <a:t>: This causes the CPUs of the server on which it’s planted to work extra hard and consume more energy. </a:t>
            </a:r>
            <a:r>
              <a:rPr lang="en-US" altLang="en-US" sz="1700" dirty="0" err="1">
                <a:latin typeface="+mn-lt"/>
              </a:rPr>
              <a:t>Cryptocoins</a:t>
            </a:r>
            <a:r>
              <a:rPr lang="en-US" altLang="en-US" sz="1700" dirty="0">
                <a:latin typeface="+mn-lt"/>
              </a:rPr>
              <a:t> that get mined go to the accounts of the attackers who planted the software.</a:t>
            </a:r>
          </a:p>
          <a:p>
            <a:pPr>
              <a:lnSpc>
                <a:spcPct val="90000"/>
              </a:lnSpc>
              <a:buFont typeface="Wingdings" panose="05000000000000000000" pitchFamily="2" charset="2"/>
              <a:buChar char="Ø"/>
            </a:pPr>
            <a:r>
              <a:rPr lang="en-US" altLang="en-US" sz="1700" dirty="0">
                <a:latin typeface="+mn-lt"/>
              </a:rPr>
              <a:t>There have been plenty of breaches that don’t involve malware, such as where attackers have found a way to steal user credentials, credit card data, or other sensitive information.</a:t>
            </a:r>
          </a:p>
          <a:p>
            <a:pPr>
              <a:lnSpc>
                <a:spcPct val="90000"/>
              </a:lnSpc>
              <a:buFont typeface="Wingdings" panose="05000000000000000000" pitchFamily="2" charset="2"/>
              <a:buChar char="Ø"/>
            </a:pPr>
            <a:endParaRPr lang="en-US" altLang="en-US" sz="1700" dirty="0">
              <a:latin typeface="+mn-lt"/>
            </a:endParaRP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Looking at the threat landscape</a:t>
            </a:r>
          </a:p>
        </p:txBody>
      </p:sp>
      <p:pic>
        <p:nvPicPr>
          <p:cNvPr id="3" name="Picture 2">
            <a:extLst>
              <a:ext uri="{FF2B5EF4-FFF2-40B4-BE49-F238E27FC236}">
                <a16:creationId xmlns:a16="http://schemas.microsoft.com/office/drawing/2014/main" id="{E59D9BE5-DBD7-49DE-B3DE-AC19A3076DED}"/>
              </a:ext>
            </a:extLst>
          </p:cNvPr>
          <p:cNvPicPr>
            <a:picLocks noChangeAspect="1"/>
          </p:cNvPicPr>
          <p:nvPr/>
        </p:nvPicPr>
        <p:blipFill>
          <a:blip r:embed="rId2"/>
          <a:stretch>
            <a:fillRect/>
          </a:stretch>
        </p:blipFill>
        <p:spPr>
          <a:xfrm>
            <a:off x="239615" y="4952868"/>
            <a:ext cx="9579170" cy="1524132"/>
          </a:xfrm>
          <a:prstGeom prst="rect">
            <a:avLst/>
          </a:prstGeom>
        </p:spPr>
      </p:pic>
    </p:spTree>
    <p:extLst>
      <p:ext uri="{BB962C8B-B14F-4D97-AF65-F5344CB8AC3E}">
        <p14:creationId xmlns:p14="http://schemas.microsoft.com/office/powerpoint/2010/main" val="313745038"/>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7</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Regardless of whether you’re running Linux, Windows, or whatever else, the reasons for security breaches are usually the same.</a:t>
            </a:r>
          </a:p>
          <a:p>
            <a:pPr>
              <a:lnSpc>
                <a:spcPct val="90000"/>
              </a:lnSpc>
              <a:buFont typeface="Wingdings" panose="05000000000000000000" pitchFamily="2" charset="2"/>
              <a:buChar char="Ø"/>
            </a:pPr>
            <a:r>
              <a:rPr lang="en-US" altLang="en-US" sz="1700" dirty="0">
                <a:latin typeface="+mn-lt"/>
              </a:rPr>
              <a:t>They could be security bugs in the operating system or security bugs in an application that’s running on that operating system.</a:t>
            </a:r>
          </a:p>
          <a:p>
            <a:pPr>
              <a:lnSpc>
                <a:spcPct val="90000"/>
              </a:lnSpc>
              <a:buFont typeface="Wingdings" panose="05000000000000000000" pitchFamily="2" charset="2"/>
              <a:buChar char="Ø"/>
            </a:pPr>
            <a:r>
              <a:rPr lang="en-US" altLang="en-US" sz="1700" dirty="0">
                <a:latin typeface="+mn-lt"/>
              </a:rPr>
              <a:t>Often, a bug-related security breach could have been prevented had the administrators applied security updates in a timely manner.</a:t>
            </a:r>
          </a:p>
          <a:p>
            <a:pPr>
              <a:lnSpc>
                <a:spcPct val="90000"/>
              </a:lnSpc>
              <a:buFont typeface="Wingdings" panose="05000000000000000000" pitchFamily="2" charset="2"/>
              <a:buChar char="Ø"/>
            </a:pPr>
            <a:r>
              <a:rPr lang="en-US" altLang="en-US" sz="1700" dirty="0">
                <a:latin typeface="+mn-lt"/>
              </a:rPr>
              <a:t>Another big issue is poorly configured servers.</a:t>
            </a:r>
          </a:p>
          <a:p>
            <a:pPr>
              <a:lnSpc>
                <a:spcPct val="90000"/>
              </a:lnSpc>
              <a:buFont typeface="Wingdings" panose="05000000000000000000" pitchFamily="2" charset="2"/>
              <a:buChar char="Ø"/>
            </a:pPr>
            <a:r>
              <a:rPr lang="en-US" altLang="en-US" sz="1700" dirty="0">
                <a:latin typeface="+mn-lt"/>
              </a:rPr>
              <a:t>A standard, out-of-the-box configuration of a Linux server is actually quite insecure and can cause a whole ton of problems.</a:t>
            </a:r>
          </a:p>
          <a:p>
            <a:pPr>
              <a:lnSpc>
                <a:spcPct val="90000"/>
              </a:lnSpc>
              <a:buFont typeface="Wingdings" panose="05000000000000000000" pitchFamily="2" charset="2"/>
              <a:buChar char="Ø"/>
            </a:pPr>
            <a:r>
              <a:rPr lang="en-US" altLang="en-US" sz="1700" dirty="0">
                <a:latin typeface="+mn-lt"/>
              </a:rPr>
              <a:t>One cause of poorly configured servers is simply the lack of properly trained personnel to securely administer Linux servers.</a:t>
            </a:r>
          </a:p>
          <a:p>
            <a:pPr>
              <a:lnSpc>
                <a:spcPct val="90000"/>
              </a:lnSpc>
              <a:buFont typeface="Wingdings" panose="05000000000000000000" pitchFamily="2" charset="2"/>
              <a:buChar char="Ø"/>
            </a:pPr>
            <a:r>
              <a:rPr lang="en-US" altLang="en-US" sz="1700" dirty="0">
                <a:latin typeface="+mn-lt"/>
              </a:rPr>
              <a:t>In addition to Linux on servers and desktops, we have Linux on devices that are part of the Internet of Things (IoT).</a:t>
            </a:r>
          </a:p>
          <a:p>
            <a:pPr>
              <a:lnSpc>
                <a:spcPct val="90000"/>
              </a:lnSpc>
              <a:buFont typeface="Wingdings" panose="05000000000000000000" pitchFamily="2" charset="2"/>
              <a:buChar char="Ø"/>
            </a:pPr>
            <a:r>
              <a:rPr lang="en-US" altLang="en-US" sz="1700" dirty="0">
                <a:latin typeface="+mn-lt"/>
              </a:rPr>
              <a:t>There have been many security problems with these devices, in large part because people just don’t know how to configure them securely.</a:t>
            </a:r>
          </a:p>
          <a:p>
            <a:pPr>
              <a:lnSpc>
                <a:spcPct val="90000"/>
              </a:lnSpc>
              <a:buFont typeface="Wingdings" panose="05000000000000000000" pitchFamily="2" charset="2"/>
              <a:buChar char="Ø"/>
            </a:pPr>
            <a:r>
              <a:rPr lang="en-US" altLang="en-US" sz="1700" dirty="0">
                <a:latin typeface="+mn-lt"/>
              </a:rPr>
              <a:t>One thing we can do is to keep up with security-related news.</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Why do security breaches happen?</a:t>
            </a:r>
          </a:p>
        </p:txBody>
      </p:sp>
    </p:spTree>
    <p:extLst>
      <p:ext uri="{BB962C8B-B14F-4D97-AF65-F5344CB8AC3E}">
        <p14:creationId xmlns:p14="http://schemas.microsoft.com/office/powerpoint/2010/main" val="1747123551"/>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8</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dirty="0">
                <a:latin typeface="+mn-lt"/>
              </a:rPr>
              <a:t>If you’re in the IT business, even if you’re not a security administrator, you’ll want to keep up with the latest security news.</a:t>
            </a:r>
          </a:p>
          <a:p>
            <a:pPr>
              <a:lnSpc>
                <a:spcPct val="90000"/>
              </a:lnSpc>
              <a:buFont typeface="Wingdings" panose="05000000000000000000" pitchFamily="2" charset="2"/>
              <a:buChar char="Ø"/>
            </a:pPr>
            <a:r>
              <a:rPr lang="en-US" altLang="en-US" sz="1700" dirty="0">
                <a:latin typeface="+mn-lt"/>
              </a:rPr>
              <a:t>Examples of network security news: Packet Storm Security and The Hacker News.</a:t>
            </a:r>
          </a:p>
          <a:p>
            <a:pPr>
              <a:lnSpc>
                <a:spcPct val="90000"/>
              </a:lnSpc>
              <a:buFont typeface="Wingdings" panose="05000000000000000000" pitchFamily="2" charset="2"/>
              <a:buChar char="Ø"/>
            </a:pPr>
            <a:r>
              <a:rPr lang="en-US" altLang="en-US" sz="1700" dirty="0">
                <a:latin typeface="+mn-lt"/>
              </a:rPr>
              <a:t>Related regular tech news sites and Linux news websites, such as Ars </a:t>
            </a:r>
            <a:r>
              <a:rPr lang="en-US" altLang="en-US" sz="1700" dirty="0" err="1">
                <a:latin typeface="+mn-lt"/>
              </a:rPr>
              <a:t>Technica</a:t>
            </a:r>
            <a:r>
              <a:rPr lang="en-US" altLang="en-US" sz="1700" dirty="0">
                <a:latin typeface="+mn-lt"/>
              </a:rPr>
              <a:t>, </a:t>
            </a:r>
            <a:r>
              <a:rPr lang="en-US" altLang="en-US" sz="1700" dirty="0" err="1">
                <a:latin typeface="+mn-lt"/>
              </a:rPr>
              <a:t>Fudzilla</a:t>
            </a:r>
            <a:r>
              <a:rPr lang="en-US" altLang="en-US" sz="1700" dirty="0">
                <a:latin typeface="+mn-lt"/>
              </a:rPr>
              <a:t>, The Register, ZDNet, and </a:t>
            </a:r>
            <a:r>
              <a:rPr lang="en-US" altLang="en-US" sz="1700" dirty="0" err="1">
                <a:latin typeface="+mn-lt"/>
              </a:rPr>
              <a:t>LXer</a:t>
            </a:r>
            <a:r>
              <a:rPr lang="en-US" altLang="en-US" sz="1700" dirty="0">
                <a:latin typeface="+mn-lt"/>
              </a:rPr>
              <a:t>.</a:t>
            </a:r>
          </a:p>
          <a:p>
            <a:pPr>
              <a:lnSpc>
                <a:spcPct val="90000"/>
              </a:lnSpc>
              <a:buFont typeface="Wingdings" panose="05000000000000000000" pitchFamily="2" charset="2"/>
              <a:buChar char="Ø"/>
            </a:pPr>
            <a:r>
              <a:rPr lang="en-US" altLang="en-US" sz="1700" dirty="0">
                <a:latin typeface="+mn-lt"/>
              </a:rPr>
              <a:t>Related YouTube channels, such as </a:t>
            </a:r>
            <a:r>
              <a:rPr lang="en-US" altLang="en-US" sz="1700" dirty="0" err="1">
                <a:latin typeface="+mn-lt"/>
              </a:rPr>
              <a:t>BeginLinux</a:t>
            </a:r>
            <a:r>
              <a:rPr lang="en-US" altLang="en-US" sz="1700" dirty="0">
                <a:latin typeface="+mn-lt"/>
              </a:rPr>
              <a:t> Guru.</a:t>
            </a:r>
          </a:p>
          <a:p>
            <a:pPr>
              <a:lnSpc>
                <a:spcPct val="90000"/>
              </a:lnSpc>
              <a:buFont typeface="Wingdings" panose="05000000000000000000" pitchFamily="2" charset="2"/>
              <a:buChar char="Ø"/>
            </a:pPr>
            <a:r>
              <a:rPr lang="en-US" altLang="en-US" sz="1700" dirty="0">
                <a:latin typeface="+mn-lt"/>
              </a:rPr>
              <a:t>Finally, regardless of which Linux distro you’re using, be sure to keep up with the news and current documentation for your Linux distro.</a:t>
            </a:r>
          </a:p>
          <a:p>
            <a:pPr>
              <a:lnSpc>
                <a:spcPct val="90000"/>
              </a:lnSpc>
              <a:buFont typeface="Wingdings" panose="05000000000000000000" pitchFamily="2" charset="2"/>
              <a:buChar char="Ø"/>
            </a:pPr>
            <a:r>
              <a:rPr lang="en-US" altLang="en-US" sz="1700" dirty="0">
                <a:latin typeface="+mn-lt"/>
              </a:rPr>
              <a:t>Distro maintainers should have a way of letting you know if a security problem crops up in their products.</a:t>
            </a:r>
          </a:p>
          <a:p>
            <a:pPr>
              <a:lnSpc>
                <a:spcPct val="90000"/>
              </a:lnSpc>
              <a:buFont typeface="Wingdings" panose="05000000000000000000" pitchFamily="2" charset="2"/>
              <a:buChar char="Ø"/>
            </a:pPr>
            <a:r>
              <a:rPr lang="en-US" altLang="en-US" sz="1700" u="sng" dirty="0">
                <a:latin typeface="+mn-lt"/>
              </a:rPr>
              <a:t>Here are links to some good security-related websites</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Packet Storm Security: https://packetstormsecurity.com</a:t>
            </a:r>
          </a:p>
          <a:p>
            <a:pPr lvl="1">
              <a:lnSpc>
                <a:spcPct val="90000"/>
              </a:lnSpc>
              <a:buFont typeface="Wingdings" panose="05000000000000000000" pitchFamily="2" charset="2"/>
              <a:buChar char="§"/>
            </a:pPr>
            <a:r>
              <a:rPr lang="en-US" altLang="en-US" sz="1700" dirty="0">
                <a:latin typeface="+mn-lt"/>
              </a:rPr>
              <a:t>The Hacker News: https://thehackernews.com</a:t>
            </a:r>
          </a:p>
          <a:p>
            <a:pPr>
              <a:lnSpc>
                <a:spcPct val="90000"/>
              </a:lnSpc>
              <a:buFont typeface="Wingdings" panose="05000000000000000000" pitchFamily="2" charset="2"/>
              <a:buChar char="Ø"/>
            </a:pPr>
            <a:r>
              <a:rPr lang="en-US" altLang="en-US" sz="1700" u="sng" dirty="0">
                <a:latin typeface="+mn-lt"/>
              </a:rPr>
              <a:t>Here are links to more generalized tech websites</a:t>
            </a:r>
            <a:r>
              <a:rPr lang="en-US" altLang="en-US" sz="1700" dirty="0">
                <a:latin typeface="+mn-lt"/>
              </a:rPr>
              <a:t>:</a:t>
            </a:r>
          </a:p>
          <a:p>
            <a:pPr lvl="1">
              <a:lnSpc>
                <a:spcPct val="90000"/>
              </a:lnSpc>
              <a:buFont typeface="Wingdings" panose="05000000000000000000" pitchFamily="2" charset="2"/>
              <a:buChar char="§"/>
            </a:pPr>
            <a:r>
              <a:rPr lang="en-US" altLang="en-US" sz="1700" dirty="0">
                <a:latin typeface="+mn-lt"/>
              </a:rPr>
              <a:t>Ars </a:t>
            </a:r>
            <a:r>
              <a:rPr lang="en-US" altLang="en-US" sz="1700" dirty="0" err="1">
                <a:latin typeface="+mn-lt"/>
              </a:rPr>
              <a:t>Technica</a:t>
            </a:r>
            <a:r>
              <a:rPr lang="en-US" altLang="en-US" sz="1700" dirty="0">
                <a:latin typeface="+mn-lt"/>
              </a:rPr>
              <a:t>: https://arstechnica.com</a:t>
            </a:r>
          </a:p>
          <a:p>
            <a:pPr lvl="1">
              <a:lnSpc>
                <a:spcPct val="90000"/>
              </a:lnSpc>
              <a:buFont typeface="Wingdings" panose="05000000000000000000" pitchFamily="2" charset="2"/>
              <a:buChar char="§"/>
            </a:pPr>
            <a:r>
              <a:rPr lang="en-US" altLang="en-US" sz="1700" dirty="0" err="1">
                <a:latin typeface="+mn-lt"/>
              </a:rPr>
              <a:t>Fudzilla</a:t>
            </a:r>
            <a:r>
              <a:rPr lang="en-US" altLang="en-US" sz="1700" dirty="0">
                <a:latin typeface="+mn-lt"/>
              </a:rPr>
              <a:t>: https://www.fudzilla.com</a:t>
            </a:r>
          </a:p>
          <a:p>
            <a:pPr lvl="1">
              <a:lnSpc>
                <a:spcPct val="90000"/>
              </a:lnSpc>
              <a:buFont typeface="Wingdings" panose="05000000000000000000" pitchFamily="2" charset="2"/>
              <a:buChar char="§"/>
            </a:pPr>
            <a:r>
              <a:rPr lang="en-US" altLang="en-US" sz="1700" dirty="0">
                <a:latin typeface="+mn-lt"/>
              </a:rPr>
              <a:t>The Register: https://www.theregister.co.uk</a:t>
            </a:r>
          </a:p>
          <a:p>
            <a:pPr lvl="1">
              <a:lnSpc>
                <a:spcPct val="90000"/>
              </a:lnSpc>
              <a:buFont typeface="Wingdings" panose="05000000000000000000" pitchFamily="2" charset="2"/>
              <a:buChar char="§"/>
            </a:pPr>
            <a:r>
              <a:rPr lang="en-US" altLang="en-US" sz="1700" dirty="0">
                <a:latin typeface="+mn-lt"/>
              </a:rPr>
              <a:t>ZDNet: https://www.zdnet.com</a:t>
            </a:r>
          </a:p>
          <a:p>
            <a:pPr>
              <a:lnSpc>
                <a:spcPct val="90000"/>
              </a:lnSpc>
              <a:buFont typeface="Wingdings" panose="05000000000000000000" pitchFamily="2" charset="2"/>
              <a:buChar char="Ø"/>
            </a:pPr>
            <a:r>
              <a:rPr lang="en-US" altLang="en-US" sz="1700" u="sng" dirty="0">
                <a:latin typeface="+mn-lt"/>
              </a:rPr>
              <a:t>You can check out some general Linux learning resources as well as Linux news sites</a:t>
            </a:r>
            <a:r>
              <a:rPr lang="en-US" altLang="en-US" sz="1700" dirty="0">
                <a:latin typeface="+mn-lt"/>
              </a:rPr>
              <a:t>:</a:t>
            </a:r>
          </a:p>
          <a:p>
            <a:pPr lvl="1">
              <a:lnSpc>
                <a:spcPct val="90000"/>
              </a:lnSpc>
              <a:buFont typeface="Wingdings" panose="05000000000000000000" pitchFamily="2" charset="2"/>
              <a:buChar char="§"/>
            </a:pPr>
            <a:r>
              <a:rPr lang="en-US" altLang="en-US" sz="1700" dirty="0" err="1">
                <a:latin typeface="+mn-lt"/>
              </a:rPr>
              <a:t>LXer</a:t>
            </a:r>
            <a:r>
              <a:rPr lang="en-US" altLang="en-US" sz="1700" dirty="0">
                <a:latin typeface="+mn-lt"/>
              </a:rPr>
              <a:t>: http://lxer.com</a:t>
            </a:r>
          </a:p>
          <a:p>
            <a:pPr lvl="1">
              <a:lnSpc>
                <a:spcPct val="90000"/>
              </a:lnSpc>
              <a:buFont typeface="Wingdings" panose="05000000000000000000" pitchFamily="2" charset="2"/>
              <a:buChar char="§"/>
            </a:pPr>
            <a:r>
              <a:rPr lang="en-US" altLang="en-US" sz="1700" dirty="0" err="1">
                <a:latin typeface="+mn-lt"/>
              </a:rPr>
              <a:t>BeginLinux</a:t>
            </a:r>
            <a:r>
              <a:rPr lang="en-US" altLang="en-US" sz="1700" dirty="0">
                <a:latin typeface="+mn-lt"/>
              </a:rPr>
              <a:t> Guru on YouTube: https://www.youtube.com/channel/UC88eard_2sz89an6unmlbeA</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Keeping up with security news</a:t>
            </a:r>
          </a:p>
        </p:txBody>
      </p:sp>
    </p:spTree>
    <p:extLst>
      <p:ext uri="{BB962C8B-B14F-4D97-AF65-F5344CB8AC3E}">
        <p14:creationId xmlns:p14="http://schemas.microsoft.com/office/powerpoint/2010/main" val="2712814911"/>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6900E-D522-4E24-9FA6-F6627D569D16}"/>
              </a:ext>
            </a:extLst>
          </p:cNvPr>
          <p:cNvSpPr>
            <a:spLocks noGrp="1"/>
          </p:cNvSpPr>
          <p:nvPr>
            <p:ph type="sldNum" sz="quarter" idx="10"/>
          </p:nvPr>
        </p:nvSpPr>
        <p:spPr/>
        <p:txBody>
          <a:bodyPr/>
          <a:lstStyle/>
          <a:p>
            <a:fld id="{E69CC633-91A9-4F73-BD88-166F2962DFBA}" type="slidenum">
              <a:rPr lang="en-US" smtClean="0"/>
              <a:pPr/>
              <a:t>9</a:t>
            </a:fld>
            <a:endParaRPr lang="en-US"/>
          </a:p>
        </p:txBody>
      </p:sp>
      <p:sp>
        <p:nvSpPr>
          <p:cNvPr id="5" name="Rectangle 3">
            <a:extLst>
              <a:ext uri="{FF2B5EF4-FFF2-40B4-BE49-F238E27FC236}">
                <a16:creationId xmlns:a16="http://schemas.microsoft.com/office/drawing/2014/main" id="{A9D384C0-E421-4382-9803-E02C71D3A8BE}"/>
              </a:ext>
            </a:extLst>
          </p:cNvPr>
          <p:cNvSpPr txBox="1">
            <a:spLocks noChangeArrowheads="1"/>
          </p:cNvSpPr>
          <p:nvPr/>
        </p:nvSpPr>
        <p:spPr bwMode="auto">
          <a:xfrm>
            <a:off x="251460" y="1430020"/>
            <a:ext cx="9639300" cy="54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buFont typeface="Wingdings" panose="05000000000000000000" pitchFamily="2" charset="2"/>
              <a:buChar char="Ø"/>
            </a:pPr>
            <a:r>
              <a:rPr lang="en-US" altLang="en-US" sz="1700" b="1" u="sng" dirty="0">
                <a:latin typeface="+mn-lt"/>
              </a:rPr>
              <a:t>The concept of virtual machines</a:t>
            </a:r>
            <a:r>
              <a:rPr lang="en-US" altLang="en-US" sz="1700" dirty="0">
                <a:latin typeface="+mn-lt"/>
              </a:rPr>
              <a:t>: This is just a way of running one operating system within another operating system.</a:t>
            </a:r>
          </a:p>
          <a:p>
            <a:pPr>
              <a:lnSpc>
                <a:spcPct val="90000"/>
              </a:lnSpc>
              <a:buFont typeface="Wingdings" panose="05000000000000000000" pitchFamily="2" charset="2"/>
              <a:buChar char="Ø"/>
            </a:pPr>
            <a:r>
              <a:rPr lang="en-US" altLang="en-US" sz="1700" dirty="0">
                <a:latin typeface="+mn-lt"/>
              </a:rPr>
              <a:t>It doesn’t matter whether you’re running Windows, macOS, or Linux on your host machine.</a:t>
            </a:r>
          </a:p>
          <a:p>
            <a:pPr>
              <a:lnSpc>
                <a:spcPct val="90000"/>
              </a:lnSpc>
              <a:buFont typeface="Wingdings" panose="05000000000000000000" pitchFamily="2" charset="2"/>
              <a:buChar char="Ø"/>
            </a:pPr>
            <a:r>
              <a:rPr lang="en-US" altLang="en-US" sz="1700" dirty="0">
                <a:latin typeface="+mn-lt"/>
              </a:rPr>
              <a:t>You can run a Linux virtual machine that you can use for practice, and that you won’t have to worry about if it gets trashed.</a:t>
            </a:r>
          </a:p>
          <a:p>
            <a:pPr>
              <a:lnSpc>
                <a:spcPct val="90000"/>
              </a:lnSpc>
              <a:buFont typeface="Wingdings" panose="05000000000000000000" pitchFamily="2" charset="2"/>
              <a:buChar char="Ø"/>
            </a:pPr>
            <a:r>
              <a:rPr lang="en-US" altLang="en-US" sz="1700" b="1" u="sng" dirty="0">
                <a:latin typeface="+mn-lt"/>
              </a:rPr>
              <a:t>Platform to Use</a:t>
            </a:r>
            <a:r>
              <a:rPr lang="en-US" altLang="en-US" sz="1700" dirty="0">
                <a:latin typeface="+mn-lt"/>
              </a:rPr>
              <a:t>: Oracle’s VirtualBox.</a:t>
            </a:r>
          </a:p>
          <a:p>
            <a:pPr>
              <a:lnSpc>
                <a:spcPct val="90000"/>
              </a:lnSpc>
              <a:buFont typeface="Wingdings" panose="05000000000000000000" pitchFamily="2" charset="2"/>
              <a:buChar char="Ø"/>
            </a:pPr>
            <a:r>
              <a:rPr lang="en-US" altLang="en-US" sz="1700" dirty="0">
                <a:latin typeface="+mn-lt"/>
              </a:rPr>
              <a:t>In an enterprise setting, you’ll find other forms of virtualization software that are better suited for use in data centers. </a:t>
            </a:r>
          </a:p>
          <a:p>
            <a:pPr>
              <a:lnSpc>
                <a:spcPct val="90000"/>
              </a:lnSpc>
              <a:buFont typeface="Wingdings" panose="05000000000000000000" pitchFamily="2" charset="2"/>
              <a:buChar char="Ø"/>
            </a:pPr>
            <a:r>
              <a:rPr lang="en-US" altLang="en-US" sz="1700" dirty="0">
                <a:latin typeface="+mn-lt"/>
              </a:rPr>
              <a:t>In the past, server hardware could only handle doing one thing at a time, which meant that you had to have one server running DNS, another running DHCP, and so on.</a:t>
            </a:r>
          </a:p>
          <a:p>
            <a:pPr>
              <a:lnSpc>
                <a:spcPct val="90000"/>
              </a:lnSpc>
              <a:buFont typeface="Wingdings" panose="05000000000000000000" pitchFamily="2" charset="2"/>
              <a:buChar char="Ø"/>
            </a:pPr>
            <a:r>
              <a:rPr lang="en-US" altLang="en-US" sz="1700" dirty="0">
                <a:latin typeface="+mn-lt"/>
              </a:rPr>
              <a:t>Nowadays, we have servers with gobs of memory, gobs of drive space, and CPUs with as many as 96 cores each.</a:t>
            </a:r>
          </a:p>
        </p:txBody>
      </p:sp>
      <p:sp>
        <p:nvSpPr>
          <p:cNvPr id="6" name="Title 1">
            <a:extLst>
              <a:ext uri="{FF2B5EF4-FFF2-40B4-BE49-F238E27FC236}">
                <a16:creationId xmlns:a16="http://schemas.microsoft.com/office/drawing/2014/main" id="{A937AE5F-AFBC-4605-A65D-33B0009384F4}"/>
              </a:ext>
            </a:extLst>
          </p:cNvPr>
          <p:cNvSpPr txBox="1">
            <a:spLocks/>
          </p:cNvSpPr>
          <p:nvPr/>
        </p:nvSpPr>
        <p:spPr bwMode="auto">
          <a:xfrm>
            <a:off x="1828800" y="708819"/>
            <a:ext cx="81534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a:lstStyle>
          <a:p>
            <a:r>
              <a:rPr lang="en-US" altLang="en-US" sz="2000" kern="0" dirty="0"/>
              <a:t>Differences between physical, virtual, and cloud setups</a:t>
            </a:r>
          </a:p>
        </p:txBody>
      </p:sp>
    </p:spTree>
    <p:extLst>
      <p:ext uri="{BB962C8B-B14F-4D97-AF65-F5344CB8AC3E}">
        <p14:creationId xmlns:p14="http://schemas.microsoft.com/office/powerpoint/2010/main" val="289549909"/>
      </p:ext>
    </p:extLst>
  </p:cSld>
  <p:clrMapOvr>
    <a:masterClrMapping/>
  </p:clrMapOvr>
  <p:transition>
    <p:blinds dir="vert"/>
  </p:transition>
</p:sld>
</file>

<file path=ppt/theme/theme1.xml><?xml version="1.0" encoding="utf-8"?>
<a:theme xmlns:a="http://schemas.openxmlformats.org/drawingml/2006/main" name="Default Desig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19507</TotalTime>
  <Words>2938</Words>
  <Application>Microsoft Office PowerPoint</Application>
  <PresentationFormat>Custom</PresentationFormat>
  <Paragraphs>255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Gannon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Gannon University Powerpoint Template</dc:title>
  <dc:creator>Vernaza, Karinna M</dc:creator>
  <cp:lastModifiedBy>Shayan Taheri</cp:lastModifiedBy>
  <cp:revision>640</cp:revision>
  <cp:lastPrinted>2003-01-15T14:38:51Z</cp:lastPrinted>
  <dcterms:created xsi:type="dcterms:W3CDTF">2001-02-17T02:40:03Z</dcterms:created>
  <dcterms:modified xsi:type="dcterms:W3CDTF">2023-09-11T10:36:18Z</dcterms:modified>
</cp:coreProperties>
</file>