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1069-FF98-49DA-994C-54F933835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3F45-0726-48DD-9609-8B144BAA5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D7FF-0270-42DF-9972-2824B5B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7C05-314D-499C-84AA-5E309E41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8EF-0448-4510-A75F-25243B98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43EA-E7DC-4CEC-88AD-00A8ABAA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18BEC-C6E9-4B4F-8725-73208BC92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7717-73DC-4167-8183-75C9575A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1F85-EE91-4DE9-8952-628B5AEB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8F82-8820-46CE-A173-64B2489F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3A6C-3624-47AA-8C90-DB72AFF99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B54CE-48C7-44A6-BC5F-117B404E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46AD-7725-4904-938D-DE49B26D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A6B9-53A4-4A4E-83BD-110E0D5E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0CB-2D1D-40C5-AD21-CBCA8357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CB80-B3FE-42FF-8845-05280E11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E741-9C07-4FC2-A267-8CFD5536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0A1C-366A-415C-8DF4-F585460B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D54F-D349-472F-8839-B78DBECD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C5D4-99A5-459B-A670-66A1B31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8F86-BA25-4463-B1E8-18C86065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C456-DA5F-4EE8-969A-9060584D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3F95-4F24-4F2C-BCCC-C1643F3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9032-74CE-4F45-9CBF-CB0E0938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2C34-5435-4D47-A07E-3A60D7AD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D31-0EB5-47E1-A937-FAD9CD4E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BA58-63A6-4CB3-A918-F6D55E882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5714-7C3A-4727-923C-231DF119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61AD-2B09-41ED-80F2-C95C7970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7525-0972-4FEB-B143-8E6EE026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B695A-8843-425D-8CDD-CC851B10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343B-BCF5-4CA8-9A52-08D0846B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7740-DC27-406E-B11A-BFD1A268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D3CFD-1B34-47FA-B04A-6611FAFF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669C0-8881-4CC2-9BDA-7E243FFB5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7CC09-9DA4-49A9-8BDC-847F496E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2722D-8669-40D7-B3AF-E4BE7CF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9328C-DD94-4A42-9599-6A14EF17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71D0C-31E9-4754-931A-2B4FF60A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2E46-3991-40F4-80EA-F16408F5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E7595-13AC-43B0-BCD0-E0F96058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9FF92-0BA7-4481-BA55-B8BE9F2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DAFA-4675-4C20-A7ED-4A49FCEE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D41A8-5190-4A42-842C-15CC5E9F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B078D-B92C-40C5-ACA5-48FDA25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460A4-7621-4B3A-AEA9-B3B5ADD4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25F2-F2E3-4D6C-AF21-C9F74B89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6EF9-4E98-4BF1-AE7F-3F5A5CF0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39CC-F3C5-46F1-81A0-2CFE5A06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DCF4-9C63-4222-B25C-B3491D2D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8B9D-24AC-4381-B01F-A8F5C302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3089-E20E-461D-B72B-28F72130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91E7-F6DB-4B7F-A8BD-19B8C922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9DC3-EBEE-49BF-9CB6-DFC74BA9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13046-C7E2-441D-99B1-664B5741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DDAF-0B55-420D-81AF-F342618A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61EDF-BAAE-4BE9-A963-85DE9881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03BC-77CD-4B15-9560-CAA9C3D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3B0B1-694D-4AC1-90DF-C0D8E00F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1541-832C-465E-9029-A23E3A52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EAB0-1DE6-4A4D-B5D9-9EB9BF305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12BB-8B09-4B49-8E42-29C74D99FE1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BCB5-EACC-42BF-8951-4FDECEE6F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6413-CD56-48B4-AEFE-B1CE8FB67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F312-04C4-4E17-B291-D4E8FD87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BB8CDC-0D70-45E6-A7A3-152BBF913034}"/>
              </a:ext>
            </a:extLst>
          </p:cNvPr>
          <p:cNvSpPr/>
          <p:nvPr/>
        </p:nvSpPr>
        <p:spPr>
          <a:xfrm>
            <a:off x="217715" y="890991"/>
            <a:ext cx="347472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ECE 111: Introduction to C and C++ Programming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4EB24-3E14-46BC-9085-01E06BB07B7E}"/>
              </a:ext>
            </a:extLst>
          </p:cNvPr>
          <p:cNvSpPr/>
          <p:nvPr/>
        </p:nvSpPr>
        <p:spPr>
          <a:xfrm>
            <a:off x="217715" y="2339607"/>
            <a:ext cx="347472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ECE 140: Digital Logic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7B7D8-F446-427C-908D-8A3FCDC0156B}"/>
              </a:ext>
            </a:extLst>
          </p:cNvPr>
          <p:cNvSpPr/>
          <p:nvPr/>
        </p:nvSpPr>
        <p:spPr>
          <a:xfrm>
            <a:off x="217715" y="3788223"/>
            <a:ext cx="347472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ECE 228: Circuit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F24672-6C06-4CE9-AF02-5B81929CE648}"/>
              </a:ext>
            </a:extLst>
          </p:cNvPr>
          <p:cNvSpPr/>
          <p:nvPr/>
        </p:nvSpPr>
        <p:spPr>
          <a:xfrm>
            <a:off x="217715" y="5236839"/>
            <a:ext cx="3474720" cy="10972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MATH 213: Applied Statistics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ECE 330: Signals and Systems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B511E-3D5D-4198-99E5-F085178D46A6}"/>
              </a:ext>
            </a:extLst>
          </p:cNvPr>
          <p:cNvSpPr/>
          <p:nvPr/>
        </p:nvSpPr>
        <p:spPr>
          <a:xfrm>
            <a:off x="4178210" y="3032494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TBD-UG/G: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Hardware Security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E38423-619A-4982-8DDE-EA18A5AED6DB}"/>
              </a:ext>
            </a:extLst>
          </p:cNvPr>
          <p:cNvSpPr/>
          <p:nvPr/>
        </p:nvSpPr>
        <p:spPr>
          <a:xfrm>
            <a:off x="8143875" y="1485901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Secure VLSI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AD25E4-CD42-439E-980C-FD53CF23450D}"/>
              </a:ext>
            </a:extLst>
          </p:cNvPr>
          <p:cNvSpPr/>
          <p:nvPr/>
        </p:nvSpPr>
        <p:spPr>
          <a:xfrm>
            <a:off x="8143875" y="3032494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Secure Computer Architecture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D757E4-5827-4018-BCBB-082D29A1FA7C}"/>
              </a:ext>
            </a:extLst>
          </p:cNvPr>
          <p:cNvSpPr/>
          <p:nvPr/>
        </p:nvSpPr>
        <p:spPr>
          <a:xfrm>
            <a:off x="8143875" y="4579087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Secure AI Systems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A5B496A-6958-4FF9-A838-BE1CD6E1A421}"/>
              </a:ext>
            </a:extLst>
          </p:cNvPr>
          <p:cNvCxnSpPr>
            <a:stCxn id="5" idx="3"/>
            <a:endCxn id="11" idx="0"/>
          </p:cNvCxnSpPr>
          <p:nvPr/>
        </p:nvCxnSpPr>
        <p:spPr>
          <a:xfrm>
            <a:off x="3692435" y="1348191"/>
            <a:ext cx="2223135" cy="16843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D2AB917-8CCC-429C-827E-965AAE7343CC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3692435" y="3946894"/>
            <a:ext cx="2223135" cy="2985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BCAB717-2FA1-4317-9A7D-F5592089C02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692435" y="2796807"/>
            <a:ext cx="485775" cy="6928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8AC575-D527-40AA-9FFB-FA6212C572D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652930" y="1943101"/>
            <a:ext cx="490945" cy="15465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BA06DD9-CE0A-4009-AAFE-A26C27B7ADA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652930" y="3489694"/>
            <a:ext cx="490945" cy="15465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081CFA2-25C1-4AE2-806E-8D07B033C63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52930" y="3489694"/>
            <a:ext cx="490945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9E9823-4A1C-4CBA-B32B-93C1C12E35A6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3692435" y="5493487"/>
            <a:ext cx="6188800" cy="29199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EBB09C5-F85E-413E-93E0-F779245F8070}"/>
              </a:ext>
            </a:extLst>
          </p:cNvPr>
          <p:cNvSpPr/>
          <p:nvPr/>
        </p:nvSpPr>
        <p:spPr>
          <a:xfrm>
            <a:off x="7852850" y="3443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6438AB4-0519-41C1-B0EF-7181BAFC3A64}"/>
              </a:ext>
            </a:extLst>
          </p:cNvPr>
          <p:cNvSpPr/>
          <p:nvPr/>
        </p:nvSpPr>
        <p:spPr>
          <a:xfrm>
            <a:off x="4178210" y="139449"/>
            <a:ext cx="3474720" cy="9144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Created By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Dr. Shayan (Sean) Taheri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199429-A94D-4166-BC44-8A6C2564DFC1}"/>
              </a:ext>
            </a:extLst>
          </p:cNvPr>
          <p:cNvSpPr/>
          <p:nvPr/>
        </p:nvSpPr>
        <p:spPr>
          <a:xfrm>
            <a:off x="8143875" y="139449"/>
            <a:ext cx="3474720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CYENG TBD-G: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Secure and Intelligent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Medical Systems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AF0717-5F3D-4475-AFFA-6C72E623F376}"/>
              </a:ext>
            </a:extLst>
          </p:cNvPr>
          <p:cNvCxnSpPr>
            <a:cxnSpLocks/>
            <a:stCxn id="14" idx="3"/>
            <a:endCxn id="19" idx="3"/>
          </p:cNvCxnSpPr>
          <p:nvPr/>
        </p:nvCxnSpPr>
        <p:spPr>
          <a:xfrm flipV="1">
            <a:off x="11618595" y="596649"/>
            <a:ext cx="12700" cy="44396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Taheri</dc:creator>
  <cp:lastModifiedBy>Shayan Taheri</cp:lastModifiedBy>
  <cp:revision>4</cp:revision>
  <dcterms:created xsi:type="dcterms:W3CDTF">2022-11-25T21:57:29Z</dcterms:created>
  <dcterms:modified xsi:type="dcterms:W3CDTF">2022-12-08T22:32:54Z</dcterms:modified>
</cp:coreProperties>
</file>