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29" r:id="rId2"/>
    <p:sldId id="701" r:id="rId3"/>
    <p:sldId id="702" r:id="rId4"/>
  </p:sldIdLst>
  <p:sldSz cx="10058400" cy="7772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33"/>
    <a:srgbClr val="EED3CF"/>
    <a:srgbClr val="DBD7D5"/>
    <a:srgbClr val="660066"/>
    <a:srgbClr val="E9DF17"/>
    <a:srgbClr val="996600"/>
    <a:srgbClr val="9900CC"/>
    <a:srgbClr val="B2B2B2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8" d="100"/>
          <a:sy n="68" d="100"/>
        </p:scale>
        <p:origin x="998" y="62"/>
      </p:cViewPr>
      <p:guideLst>
        <p:guide orient="horz" pos="2592"/>
        <p:guide pos="3168"/>
      </p:guideLst>
    </p:cSldViewPr>
  </p:slideViewPr>
  <p:outlineViewPr>
    <p:cViewPr>
      <p:scale>
        <a:sx n="33" d="100"/>
        <a:sy n="33" d="100"/>
      </p:scale>
      <p:origin x="0" y="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16" y="234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an Taheri" userId="db77177fc251fe83" providerId="LiveId" clId="{0A25122F-0B9F-45E3-A91F-2BBD8458FE61}"/>
    <pc:docChg chg="undo custSel delSld modSld">
      <pc:chgData name="Shayan Taheri" userId="db77177fc251fe83" providerId="LiveId" clId="{0A25122F-0B9F-45E3-A91F-2BBD8458FE61}" dt="2022-09-13T17:28:08.008" v="1368" actId="12"/>
      <pc:docMkLst>
        <pc:docMk/>
      </pc:docMkLst>
      <pc:sldChg chg="modSp mod">
        <pc:chgData name="Shayan Taheri" userId="db77177fc251fe83" providerId="LiveId" clId="{0A25122F-0B9F-45E3-A91F-2BBD8458FE61}" dt="2022-09-06T17:24:18.614" v="926" actId="1035"/>
        <pc:sldMkLst>
          <pc:docMk/>
          <pc:sldMk cId="0" sldId="629"/>
        </pc:sldMkLst>
        <pc:spChg chg="mod">
          <ac:chgData name="Shayan Taheri" userId="db77177fc251fe83" providerId="LiveId" clId="{0A25122F-0B9F-45E3-A91F-2BBD8458FE61}" dt="2022-09-06T17:24:18.614" v="926" actId="1035"/>
          <ac:spMkLst>
            <pc:docMk/>
            <pc:sldMk cId="0" sldId="629"/>
            <ac:spMk id="900100" creationId="{00000000-0000-0000-0000-000000000000}"/>
          </ac:spMkLst>
        </pc:spChg>
      </pc:sldChg>
      <pc:sldChg chg="modSp mod">
        <pc:chgData name="Shayan Taheri" userId="db77177fc251fe83" providerId="LiveId" clId="{0A25122F-0B9F-45E3-A91F-2BBD8458FE61}" dt="2022-09-13T17:27:29.694" v="1344" actId="20577"/>
        <pc:sldMkLst>
          <pc:docMk/>
          <pc:sldMk cId="338288706" sldId="701"/>
        </pc:sldMkLst>
        <pc:spChg chg="mod">
          <ac:chgData name="Shayan Taheri" userId="db77177fc251fe83" providerId="LiveId" clId="{0A25122F-0B9F-45E3-A91F-2BBD8458FE61}" dt="2022-09-13T17:27:29.694" v="1344" actId="20577"/>
          <ac:spMkLst>
            <pc:docMk/>
            <pc:sldMk cId="338288706" sldId="701"/>
            <ac:spMk id="13" creationId="{42176624-9E43-DEE1-452E-69953A6E60EF}"/>
          </ac:spMkLst>
        </pc:spChg>
        <pc:spChg chg="mod">
          <ac:chgData name="Shayan Taheri" userId="db77177fc251fe83" providerId="LiveId" clId="{0A25122F-0B9F-45E3-A91F-2BBD8458FE61}" dt="2022-09-06T17:29:14.518" v="1125" actId="20577"/>
          <ac:spMkLst>
            <pc:docMk/>
            <pc:sldMk cId="338288706" sldId="701"/>
            <ac:spMk id="14" creationId="{049131D1-7A17-F960-8D57-AF1CC1D86614}"/>
          </ac:spMkLst>
        </pc:spChg>
      </pc:sldChg>
      <pc:sldChg chg="modSp mod">
        <pc:chgData name="Shayan Taheri" userId="db77177fc251fe83" providerId="LiveId" clId="{0A25122F-0B9F-45E3-A91F-2BBD8458FE61}" dt="2022-09-13T17:28:08.008" v="1368" actId="12"/>
        <pc:sldMkLst>
          <pc:docMk/>
          <pc:sldMk cId="1638904038" sldId="702"/>
        </pc:sldMkLst>
        <pc:spChg chg="mod">
          <ac:chgData name="Shayan Taheri" userId="db77177fc251fe83" providerId="LiveId" clId="{0A25122F-0B9F-45E3-A91F-2BBD8458FE61}" dt="2022-09-13T17:27:42.559" v="1364" actId="20577"/>
          <ac:spMkLst>
            <pc:docMk/>
            <pc:sldMk cId="1638904038" sldId="702"/>
            <ac:spMk id="13" creationId="{42176624-9E43-DEE1-452E-69953A6E60EF}"/>
          </ac:spMkLst>
        </pc:spChg>
        <pc:spChg chg="mod">
          <ac:chgData name="Shayan Taheri" userId="db77177fc251fe83" providerId="LiveId" clId="{0A25122F-0B9F-45E3-A91F-2BBD8458FE61}" dt="2022-09-13T17:28:08.008" v="1368" actId="12"/>
          <ac:spMkLst>
            <pc:docMk/>
            <pc:sldMk cId="1638904038" sldId="702"/>
            <ac:spMk id="14" creationId="{049131D1-7A17-F960-8D57-AF1CC1D86614}"/>
          </ac:spMkLst>
        </pc:spChg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2826468718" sldId="721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1128919778" sldId="722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2006927799" sldId="724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2695609864" sldId="726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3037594405" sldId="734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1886742966" sldId="735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2215693723" sldId="736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2895336624" sldId="737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235429040" sldId="738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1889389297" sldId="739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1835885339" sldId="740"/>
        </pc:sldMkLst>
      </pc:sldChg>
      <pc:sldChg chg="del">
        <pc:chgData name="Shayan Taheri" userId="db77177fc251fe83" providerId="LiveId" clId="{0A25122F-0B9F-45E3-A91F-2BBD8458FE61}" dt="2022-09-06T17:11:08.653" v="0" actId="47"/>
        <pc:sldMkLst>
          <pc:docMk/>
          <pc:sldMk cId="1575860783" sldId="7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7170" cy="45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t" anchorCtr="0" compatLnSpc="1">
            <a:prstTxWarp prst="textNoShape">
              <a:avLst/>
            </a:prstTxWarp>
          </a:bodyPr>
          <a:lstStyle>
            <a:lvl1pPr defTabSz="922131">
              <a:defRPr sz="1200"/>
            </a:lvl1pPr>
          </a:lstStyle>
          <a:p>
            <a:r>
              <a:rPr lang="en-US"/>
              <a:t>Gannon University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230" y="1"/>
            <a:ext cx="3047170" cy="45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t" anchorCtr="0" compatLnSpc="1">
            <a:prstTxWarp prst="textNoShape">
              <a:avLst/>
            </a:prstTxWarp>
          </a:bodyPr>
          <a:lstStyle>
            <a:lvl1pPr algn="r" defTabSz="922131">
              <a:defRPr sz="1200"/>
            </a:lvl1pPr>
          </a:lstStyle>
          <a:p>
            <a:fld id="{C1A1EC81-05A5-4D47-8B22-DB8EFD24A9C7}" type="datetime4">
              <a:rPr lang="en-US"/>
              <a:pPr/>
              <a:t>September 13, 2022</a:t>
            </a:fld>
            <a:endParaRPr lang="en-US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165"/>
            <a:ext cx="3047170" cy="45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b" anchorCtr="0" compatLnSpc="1">
            <a:prstTxWarp prst="textNoShape">
              <a:avLst/>
            </a:prstTxWarp>
          </a:bodyPr>
          <a:lstStyle>
            <a:lvl1pPr defTabSz="922131">
              <a:defRPr sz="1200"/>
            </a:lvl1pPr>
          </a:lstStyle>
          <a:p>
            <a:endParaRPr lang="en-US"/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230" y="8840165"/>
            <a:ext cx="3047170" cy="45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b" anchorCtr="0" compatLnSpc="1">
            <a:prstTxWarp prst="textNoShape">
              <a:avLst/>
            </a:prstTxWarp>
          </a:bodyPr>
          <a:lstStyle>
            <a:lvl1pPr algn="r" defTabSz="922131">
              <a:defRPr sz="1200"/>
            </a:lvl1pPr>
          </a:lstStyle>
          <a:p>
            <a:fld id="{D920BDD8-9984-42EE-ACD0-F12813BC4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>
            <a:lvl1pPr defTabSz="933261">
              <a:defRPr sz="1200"/>
            </a:lvl1pPr>
          </a:lstStyle>
          <a:p>
            <a:r>
              <a:rPr lang="en-US"/>
              <a:t>Gannon University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>
            <a:lvl1pPr algn="r" defTabSz="933261">
              <a:defRPr sz="1200"/>
            </a:lvl1pPr>
          </a:lstStyle>
          <a:p>
            <a:fld id="{D7770B7A-D447-4680-A541-87527BAD3CAA}" type="datetime4">
              <a:rPr lang="en-US"/>
              <a:pPr/>
              <a:t>September 13, 2022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00088"/>
            <a:ext cx="4506913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b" anchorCtr="0" compatLnSpc="1">
            <a:prstTxWarp prst="textNoShape">
              <a:avLst/>
            </a:prstTxWarp>
          </a:bodyPr>
          <a:lstStyle>
            <a:lvl1pPr defTabSz="933261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0627"/>
            <a:ext cx="303762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b" anchorCtr="0" compatLnSpc="1">
            <a:prstTxWarp prst="textNoShape">
              <a:avLst/>
            </a:prstTxWarp>
          </a:bodyPr>
          <a:lstStyle>
            <a:lvl1pPr algn="r" defTabSz="933261">
              <a:defRPr sz="1200"/>
            </a:lvl1pPr>
          </a:lstStyle>
          <a:p>
            <a:fld id="{EEC9EFBE-A174-470C-9EF9-2B91F6EA5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537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Gannon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4CCBD1-2EA6-4451-BE1E-A51DB08E05BA}" type="datetime4">
              <a:rPr lang="en-US"/>
              <a:pPr/>
              <a:t>September 13, 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FB8B0-D903-4A2D-96DE-D1887A51C47E}" type="slidenum">
              <a:rPr lang="en-US"/>
              <a:pPr/>
              <a:t>1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588E07-9985-47EB-B651-EC629C190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367DED-D07A-405F-94D3-0C85AC107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1863" y="763588"/>
            <a:ext cx="2273300" cy="6323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3588"/>
            <a:ext cx="6672263" cy="6323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01EE51-46C6-4016-B873-C8325ED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763588"/>
            <a:ext cx="6934200" cy="684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471988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81588" y="1981200"/>
            <a:ext cx="4473575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1588" y="4610100"/>
            <a:ext cx="4473575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4800" y="7240588"/>
            <a:ext cx="1447800" cy="379412"/>
          </a:xfrm>
        </p:spPr>
        <p:txBody>
          <a:bodyPr/>
          <a:lstStyle>
            <a:lvl1pPr>
              <a:defRPr/>
            </a:lvl1pPr>
          </a:lstStyle>
          <a:p>
            <a:fld id="{72BFADA8-E889-4FE1-948A-7D7057B4D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CC633-91A9-4F73-BD88-166F2962D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BD4695-0170-4A10-8E2B-F1BA67A8B3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4719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1588" y="1981200"/>
            <a:ext cx="447357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126E10-A5F7-4D62-8388-4D6B0E0AA7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20630D-F8A6-4C13-8280-F98BE5DF5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DB889C-5212-479C-B501-B85CB4D41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99189-6BDE-4A63-92BF-0BFBF29F95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8A3A3-3053-4564-8798-FB76733D7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F695DB-2CF0-493A-9762-DE63642DE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90979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15" tIns="20371" rIns="18286" bIns="1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763588"/>
            <a:ext cx="69342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58" tIns="50929" rIns="101858" bIns="50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7240588"/>
            <a:ext cx="14478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>
            <a:lvl1pPr algn="ctr" defTabSz="1019175">
              <a:defRPr sz="1600" b="1">
                <a:solidFill>
                  <a:srgbClr val="993333"/>
                </a:solidFill>
              </a:defRPr>
            </a:lvl1pPr>
          </a:lstStyle>
          <a:p>
            <a:fld id="{FE548613-FB46-4B33-BD91-FB929771AB4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50" name="Picture 2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058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1" name="Picture 2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" y="766763"/>
            <a:ext cx="1447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hf hdr="0" ftr="0" dt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5pPr>
      <a:lvl6pPr marL="4572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6pPr>
      <a:lvl7pPr marL="9144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7pPr>
      <a:lvl8pPr marL="13716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8pPr>
      <a:lvl9pPr marL="18288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9pPr>
    </p:titleStyle>
    <p:bodyStyle>
      <a:lvl1pPr marL="225425" indent="-225425" algn="l" defTabSz="1019175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3563" indent="-225425" algn="l" defTabSz="1019175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q"/>
        <a:defRPr sz="2400" i="1">
          <a:solidFill>
            <a:schemeClr val="tx1"/>
          </a:solidFill>
          <a:latin typeface="+mn-lt"/>
        </a:defRPr>
      </a:lvl2pPr>
      <a:lvl3pPr marL="908050" indent="-228600" algn="l" defTabSz="1019175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0950" indent="-223838" algn="l" defTabSz="101917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6081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0653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5225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29797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4369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781A-364E-4AED-83E1-325E1A6596FC}" type="slidenum">
              <a:rPr lang="en-US"/>
              <a:pPr/>
              <a:t>1</a:t>
            </a:fld>
            <a:endParaRPr lang="en-US"/>
          </a:p>
        </p:txBody>
      </p:sp>
      <p:pic>
        <p:nvPicPr>
          <p:cNvPr id="900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10058400" cy="7772400"/>
          </a:xfrm>
        </p:spPr>
      </p:pic>
      <p:pic>
        <p:nvPicPr>
          <p:cNvPr id="900099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819400" y="5334000"/>
            <a:ext cx="4581525" cy="2035175"/>
          </a:xfrm>
        </p:spPr>
      </p:pic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9448800" cy="358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1870" tIns="50935" rIns="101870" bIns="50935">
            <a:spAutoFit/>
          </a:bodyPr>
          <a:lstStyle/>
          <a:p>
            <a:pPr algn="ctr" defTabSz="1019175">
              <a:spcBef>
                <a:spcPts val="0"/>
              </a:spcBef>
            </a:pPr>
            <a:r>
              <a:rPr lang="en-US" sz="3200" b="1" dirty="0"/>
              <a:t>Secure Hardware/Software Co-Design of</a:t>
            </a:r>
          </a:p>
          <a:p>
            <a:pPr algn="ctr" defTabSz="1019175">
              <a:spcBef>
                <a:spcPts val="0"/>
              </a:spcBef>
            </a:pPr>
            <a:r>
              <a:rPr lang="en-US" sz="3200" b="1" dirty="0"/>
              <a:t>Medical Devices/Systems</a:t>
            </a:r>
            <a:endParaRPr lang="en-US" sz="1200" dirty="0"/>
          </a:p>
          <a:p>
            <a:pPr defTabSz="1019175">
              <a:spcBef>
                <a:spcPct val="50000"/>
              </a:spcBef>
            </a:pPr>
            <a:endParaRPr lang="en-US" sz="1200" dirty="0"/>
          </a:p>
          <a:p>
            <a:pPr defTabSz="1019175">
              <a:spcBef>
                <a:spcPct val="50000"/>
              </a:spcBef>
            </a:pPr>
            <a:endParaRPr lang="en-US" sz="1200" dirty="0"/>
          </a:p>
          <a:p>
            <a:pPr defTabSz="1019175">
              <a:spcBef>
                <a:spcPct val="50000"/>
              </a:spcBef>
            </a:pPr>
            <a:endParaRPr lang="en-US" sz="1200" dirty="0"/>
          </a:p>
          <a:p>
            <a:pPr defTabSz="1019175">
              <a:spcBef>
                <a:spcPct val="50000"/>
              </a:spcBef>
            </a:pPr>
            <a:r>
              <a:rPr lang="en-US" sz="2400" b="1" dirty="0"/>
              <a:t>Shayan (Sean) Taheri, Ph.D.</a:t>
            </a:r>
          </a:p>
          <a:p>
            <a:pPr defTabSz="1019175">
              <a:spcBef>
                <a:spcPct val="50000"/>
              </a:spcBef>
            </a:pPr>
            <a:r>
              <a:rPr lang="en-US" sz="2400" b="1" dirty="0"/>
              <a:t>Department of Electrical and Cyber Engineering, Gannon University</a:t>
            </a:r>
          </a:p>
          <a:p>
            <a:pPr defTabSz="1019175">
              <a:spcBef>
                <a:spcPct val="50000"/>
              </a:spcBef>
            </a:pPr>
            <a:r>
              <a:rPr lang="en-US" sz="2400" b="1" dirty="0"/>
              <a:t>UPMC </a:t>
            </a:r>
            <a:r>
              <a:rPr lang="en-US" sz="2400" b="1" dirty="0" err="1"/>
              <a:t>Hamot</a:t>
            </a:r>
            <a:r>
              <a:rPr lang="en-US" sz="2400" b="1" dirty="0"/>
              <a:t>, University of Pittsburgh Medical Center</a:t>
            </a: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F2AB-0875-13D6-8FD8-358099F00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DA8-E889-4FE1-948A-7D7057B4D8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176624-9E43-DEE1-452E-69953A6E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3588"/>
            <a:ext cx="8077200" cy="68421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+mn-lt"/>
              </a:rPr>
              <a:t>Research Update (September/06/2022)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131D1-7A17-F960-8D57-AF1CC1D8661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94488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Finding and reading research articles to improve ideas and plans.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Contacting faculty members from the States of Pennsylvania, Florida, and Virginia for collaborations.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Found an interested faculty from the University of Pittsburgh: </a:t>
            </a:r>
            <a:r>
              <a:rPr lang="en-US" sz="1400" b="1" i="0" dirty="0"/>
              <a:t>Dr. Amy </a:t>
            </a:r>
            <a:r>
              <a:rPr lang="en-US" sz="1400" b="1" i="0" dirty="0" err="1"/>
              <a:t>Babay</a:t>
            </a:r>
            <a:r>
              <a:rPr lang="en-US" sz="1400" i="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Contacting industrial and governmental companies and agencies for collaborations.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Sending requests to and getting quotes from major hardware and hardware-related software companies to access their resources for research (and teaching) purposes.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Finding educational boards related to the Internet of Things (IoT) to be used for the research project: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Synopsys One-Year Term License: $1500 (Getting its quote is in process).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Cadence One-Year Term License: $4500 (Getting its quote is in process).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 err="1"/>
              <a:t>Nexys</a:t>
            </a:r>
            <a:r>
              <a:rPr lang="en-US" sz="1400" i="0" dirty="0"/>
              <a:t> A7: FPGA Trainer Board Recommended for ECE Curriculum: $249.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PYNQ-Z1: Python Productivity for Zynq-7000 ARM/FPGA SoC: $299.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 err="1"/>
              <a:t>Zybo</a:t>
            </a:r>
            <a:r>
              <a:rPr lang="en-US" sz="1400" i="0" dirty="0"/>
              <a:t> Z7: Zynq-7000 ARM/FPGA SoC Development Board: $249.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Texas Instrument “MSP430FR6989 </a:t>
            </a:r>
            <a:r>
              <a:rPr lang="en-US" sz="1400" i="0" dirty="0" err="1"/>
              <a:t>LaunchPad</a:t>
            </a:r>
            <a:r>
              <a:rPr lang="en-US" sz="1400" i="0" dirty="0"/>
              <a:t> Development Kit” and “Educational </a:t>
            </a:r>
            <a:r>
              <a:rPr lang="en-US" sz="1400" i="0" dirty="0" err="1"/>
              <a:t>BoosterPack</a:t>
            </a:r>
            <a:r>
              <a:rPr lang="en-US" sz="1400" i="0" dirty="0"/>
              <a:t> MKII”: $43.74 + $29.99.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Intel/</a:t>
            </a:r>
            <a:r>
              <a:rPr lang="en-US" sz="1400" i="0" dirty="0" err="1"/>
              <a:t>Terasic</a:t>
            </a:r>
            <a:r>
              <a:rPr lang="en-US" sz="1400" i="0" dirty="0"/>
              <a:t> Educational FPGA Boards, DE1-SoC ($175/$300) and DE10-Standard ($259/$335).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Arty A7: Artix-7 FPGA Development Board: $159.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Cora Z7: Zynq-7000 Single Core and Dual Core Options for ARM/FPGA SoC Development: $129.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 err="1"/>
              <a:t>Basys</a:t>
            </a:r>
            <a:r>
              <a:rPr lang="en-US" sz="1400" i="0" dirty="0"/>
              <a:t> 3 Artix-7 FPGA Trainer Board: Recommended for Introductory Users: $149.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Preparing the department current computing environments for executing simulations.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Exploring applicants for my research assistantship positions to hire for the project.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6931-B592-2FA1-954F-E52E260CABD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8210" r="17500" b="24692"/>
          <a:stretch/>
        </p:blipFill>
        <p:spPr>
          <a:xfrm>
            <a:off x="8991600" y="6628238"/>
            <a:ext cx="914400" cy="7772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6D598D-4001-1805-D521-2895C847826C}"/>
              </a:ext>
            </a:extLst>
          </p:cNvPr>
          <p:cNvCxnSpPr>
            <a:cxnSpLocks/>
          </p:cNvCxnSpPr>
          <p:nvPr/>
        </p:nvCxnSpPr>
        <p:spPr>
          <a:xfrm>
            <a:off x="1828800" y="1371600"/>
            <a:ext cx="822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8706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F2AB-0875-13D6-8FD8-358099F00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DA8-E889-4FE1-948A-7D7057B4D8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176624-9E43-DEE1-452E-69953A6E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3588"/>
            <a:ext cx="8077200" cy="68421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+mn-lt"/>
              </a:rPr>
              <a:t>Research Update (September/13/2022)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131D1-7A17-F960-8D57-AF1CC1D8661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94488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Finding and reading research articles to improve ideas and plans.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Finding research collaborators from the list of research universities, considering both “</a:t>
            </a:r>
            <a:r>
              <a:rPr lang="en-US" sz="1400" b="1" dirty="0"/>
              <a:t>R1: Doctoral Universities – Very high research activity</a:t>
            </a:r>
            <a:r>
              <a:rPr lang="en-US" sz="1400" dirty="0"/>
              <a:t>” and “</a:t>
            </a:r>
            <a:r>
              <a:rPr lang="en-US" sz="1400" b="1" dirty="0"/>
              <a:t>R2: Doctoral Universities – High research activity</a:t>
            </a:r>
            <a:r>
              <a:rPr lang="en-US" sz="1400" dirty="0"/>
              <a:t>” to help the personal, professional, and development growths.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University of South Alabama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Prairie View </a:t>
            </a:r>
            <a:r>
              <a:rPr lang="en-US" sz="1400" i="0" dirty="0" err="1"/>
              <a:t>A&amp;m</a:t>
            </a:r>
            <a:r>
              <a:rPr lang="en-US" sz="1400" i="0" dirty="0"/>
              <a:t> University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University of Tulsa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Virginia Tech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University of Texas Rio Grande Valley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West Virginia University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i="0" dirty="0"/>
              <a:t>University of Nevada, Reno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Finding research collaborators from the top universities of other countries, including Canada, Australia, New Zealand, United Kingdom, Germany, France, India, Japan, and South Korea.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Preparing the execution environment for running deep learning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Exploring applicants for my research assistantship positions to hire for the project.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6931-B592-2FA1-954F-E52E260CABD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8210" r="17500" b="24692"/>
          <a:stretch/>
        </p:blipFill>
        <p:spPr>
          <a:xfrm>
            <a:off x="8991600" y="6628238"/>
            <a:ext cx="914400" cy="7772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6D598D-4001-1805-D521-2895C847826C}"/>
              </a:ext>
            </a:extLst>
          </p:cNvPr>
          <p:cNvCxnSpPr>
            <a:cxnSpLocks/>
          </p:cNvCxnSpPr>
          <p:nvPr/>
        </p:nvCxnSpPr>
        <p:spPr>
          <a:xfrm>
            <a:off x="1828800" y="1371600"/>
            <a:ext cx="822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0403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13054</TotalTime>
  <Words>478</Words>
  <Application>Microsoft Office PowerPoint</Application>
  <PresentationFormat>Custom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Times New Roman</vt:lpstr>
      <vt:lpstr>Wingdings</vt:lpstr>
      <vt:lpstr>Default Design</vt:lpstr>
      <vt:lpstr>PowerPoint Presentation</vt:lpstr>
      <vt:lpstr>Research Update (September/06/2022)</vt:lpstr>
      <vt:lpstr>Research Update (September/13/2022)</vt:lpstr>
    </vt:vector>
  </TitlesOfParts>
  <Company>Gannon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Gannon University Powerpoint Template</dc:title>
  <dc:creator>Vernaza, Karinna M</dc:creator>
  <cp:lastModifiedBy>Shayan Taheri</cp:lastModifiedBy>
  <cp:revision>591</cp:revision>
  <cp:lastPrinted>2003-01-15T14:38:51Z</cp:lastPrinted>
  <dcterms:created xsi:type="dcterms:W3CDTF">2001-02-17T02:40:03Z</dcterms:created>
  <dcterms:modified xsi:type="dcterms:W3CDTF">2022-09-13T17:28:19Z</dcterms:modified>
</cp:coreProperties>
</file>