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an Taheri" userId="db77177fc251fe83" providerId="LiveId" clId="{D5B7C24B-5866-45FF-9593-0719B246F42D}"/>
    <pc:docChg chg="undo redo custSel modSld">
      <pc:chgData name="Shayan Taheri" userId="db77177fc251fe83" providerId="LiveId" clId="{D5B7C24B-5866-45FF-9593-0719B246F42D}" dt="2022-12-03T00:12:11.670" v="1327" actId="20577"/>
      <pc:docMkLst>
        <pc:docMk/>
      </pc:docMkLst>
      <pc:sldChg chg="addSp delSp modSp mod">
        <pc:chgData name="Shayan Taheri" userId="db77177fc251fe83" providerId="LiveId" clId="{D5B7C24B-5866-45FF-9593-0719B246F42D}" dt="2022-12-03T00:12:11.670" v="1327" actId="20577"/>
        <pc:sldMkLst>
          <pc:docMk/>
          <pc:sldMk cId="1397590865" sldId="256"/>
        </pc:sldMkLst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2" creationId="{3E1FD4B7-6D47-4A12-AE54-631D12D66BFD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3" creationId="{7E7D7982-311C-4772-97E7-296462E02A54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4" creationId="{60A6C450-9889-41DC-9EB4-9FB60A798B87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5" creationId="{2A3E04D9-1053-4E99-93B2-CCBAA7C7B768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6" creationId="{4D982941-ED48-4F21-B630-4FDC35338825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7" creationId="{CC220998-5CB9-404E-86E9-6C89FA9CE0CB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8" creationId="{736F874F-B2BE-4EFF-B7BF-7640823704C7}"/>
          </ac:spMkLst>
        </pc:spChg>
        <pc:spChg chg="add del mod">
          <ac:chgData name="Shayan Taheri" userId="db77177fc251fe83" providerId="LiveId" clId="{D5B7C24B-5866-45FF-9593-0719B246F42D}" dt="2022-11-21T06:21:28.051" v="477" actId="478"/>
          <ac:spMkLst>
            <pc:docMk/>
            <pc:sldMk cId="1397590865" sldId="256"/>
            <ac:spMk id="9" creationId="{AF6CD9FA-412D-4D0C-90DB-FACA4AF9D2DB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10" creationId="{0774F736-9016-4F72-A06A-D070F3D8FB60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11" creationId="{03FB1DC0-C411-4C3A-B00B-7C833C600AB8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12" creationId="{1D7CA73C-0894-4D50-B84A-E81D047A2146}"/>
          </ac:spMkLst>
        </pc:spChg>
        <pc:spChg chg="add mod">
          <ac:chgData name="Shayan Taheri" userId="db77177fc251fe83" providerId="LiveId" clId="{D5B7C24B-5866-45FF-9593-0719B246F42D}" dt="2022-12-03T00:12:11.670" v="1327" actId="20577"/>
          <ac:spMkLst>
            <pc:docMk/>
            <pc:sldMk cId="1397590865" sldId="256"/>
            <ac:spMk id="13" creationId="{50F5328E-F548-4493-9481-3CB156827E46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14" creationId="{B730C1AD-E171-4E32-8E2B-1644E160E62B}"/>
          </ac:spMkLst>
        </pc:spChg>
        <pc:spChg chg="add mod">
          <ac:chgData name="Shayan Taheri" userId="db77177fc251fe83" providerId="LiveId" clId="{D5B7C24B-5866-45FF-9593-0719B246F42D}" dt="2022-11-21T14:30:34.129" v="1322" actId="164"/>
          <ac:spMkLst>
            <pc:docMk/>
            <pc:sldMk cId="1397590865" sldId="256"/>
            <ac:spMk id="15" creationId="{53FF8AE3-2F60-4B86-8221-05986295DBAC}"/>
          </ac:spMkLst>
        </pc:spChg>
        <pc:grpChg chg="add mod">
          <ac:chgData name="Shayan Taheri" userId="db77177fc251fe83" providerId="LiveId" clId="{D5B7C24B-5866-45FF-9593-0719B246F42D}" dt="2022-11-21T14:30:34.129" v="1322" actId="164"/>
          <ac:grpSpMkLst>
            <pc:docMk/>
            <pc:sldMk cId="1397590865" sldId="256"/>
            <ac:grpSpMk id="16" creationId="{6E0E939B-F775-4B6D-94E3-E5A0EA566C6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55FA-CCAF-4ABC-B368-1118DA33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8B56-F3A9-4EE0-960A-9057523F7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B4E1-B152-4804-9E53-94E032E4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BEB8D-5EF7-4E57-B614-78A31D0F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86D00-49C7-4892-9ADD-3B96C96F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BE4F-DB59-4150-A92D-72B9618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AC5F-F102-4886-8D0A-9CB13047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B764-3056-42FD-9981-9A28F884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D8FF-4938-4EB5-B034-58B8EB81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D20C-A68D-49E3-8339-831E04E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28999-F709-4202-A531-1D125D237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768C-30D9-425A-9072-DB1D3930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BAD0-1AF8-4400-B2EE-C55434C8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AB57-FA0A-4517-B905-4A3E36C4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D90F-4990-4710-9019-E1A9BA2E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052A-C02E-4C3F-9301-CC9666ED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7BF8-6B9E-4421-8D65-3EFD650A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A93D-E130-4FDD-85E9-515DB91E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50DC-66FA-4617-AFB0-452DDE17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22B7-08CA-4174-9BE8-189CB111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55DE-3F37-4125-B54B-E6B7787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29A80-9837-4203-8B2C-9A78BF6F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042E-E03E-4DB6-A73F-F40D50F6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B4B-0195-43A6-8E27-964388E3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8F02-752F-4E86-A84F-1C319F05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6A99-9ECD-4AC4-BBB5-DF2297CB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C8A8-8DE7-422B-9B5B-0A9B0970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A74F6-C23D-46CF-80D8-74A4A94D0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27EAA-6607-49A9-8797-172467F9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EDF17-536C-427A-B465-A9F00D58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C5082-06C9-4CD2-9170-C4304A3D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72D3-C529-4E31-982A-82AF5171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1AFFC-4A1B-4676-9172-AF3468D3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CFA09-A5E0-4696-9A52-39ECC7C4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BA556-5AAA-423C-9156-5766ADB7C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5B2C9-EC4E-4A61-B706-BA7499141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816B0-B0CC-446B-BE06-C5960F8A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3B098-C485-49EF-BE46-C245BADB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8B974-1CD9-4014-B2C1-A2107EF6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5CB-9476-4DE0-B37E-639218D8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566DB-A69D-46FA-A76E-DC21E96B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3AC56-28BC-496E-A9FB-DE6B13EF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12CB9-7B4C-4F10-BF9A-DAA0280F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4A8C0-B50C-4DBE-A46E-6862F0A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FAE0D-64F4-427E-8F29-896DD8E2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124E1-E24D-4A0C-8A87-CED51F8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B599-7680-463A-8474-1DEB3F67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B6E8-83A7-4489-8D6A-DD2B2B70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2ED-6AFE-44AE-8B56-7EDA30CC4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BD4F8-A0D0-473D-AEA9-AEB4C4FE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2876-FE48-4684-A6C2-163D5E63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A20B-A8E8-48E5-86B6-9C235756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75B-F9AA-4BAA-9797-E4A0D005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B2AE6-91E5-4CDD-9ADC-458901537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F1C74-02EF-4ED6-A18D-97BF027C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54908-DD9F-463F-8183-2BB825B0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9C78B-40EC-4033-87F8-CF263386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43A1B-F8A1-4EB9-A641-75335780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D98B3-0390-4C08-BB00-A34E16D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24BD-5DD6-4E7D-806D-C3E3FC23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6498-A6D7-4582-A7CF-96E262C9F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9990-4A88-4B28-8978-B616134E674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0A57-4FE0-4552-BE84-FC76A417D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63B7-108F-4D08-AAD4-9BB7A3FEB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6921-7E83-4F2E-A96D-617D914A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E0E939B-F775-4B6D-94E3-E5A0EA566C68}"/>
              </a:ext>
            </a:extLst>
          </p:cNvPr>
          <p:cNvGrpSpPr/>
          <p:nvPr/>
        </p:nvGrpSpPr>
        <p:grpSpPr>
          <a:xfrm>
            <a:off x="2481234" y="367406"/>
            <a:ext cx="7745229" cy="6137410"/>
            <a:chOff x="2481234" y="367406"/>
            <a:chExt cx="7745229" cy="61374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1FD4B7-6D47-4A12-AE54-631D12D66BFD}"/>
                </a:ext>
              </a:extLst>
            </p:cNvPr>
            <p:cNvSpPr txBox="1"/>
            <p:nvPr/>
          </p:nvSpPr>
          <p:spPr>
            <a:xfrm flipH="1">
              <a:off x="2481237" y="1308758"/>
              <a:ext cx="3657600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Find General Research Materials</a:t>
              </a:r>
            </a:p>
            <a:p>
              <a:pPr algn="ctr"/>
              <a:r>
                <a:rPr lang="en-US" b="1" dirty="0"/>
                <a:t>(e.g., Conference and Journal Papers, Theses and Dissertation, Online Articles, and Tutorials)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7D7982-311C-4772-97E7-296462E02A54}"/>
                </a:ext>
              </a:extLst>
            </p:cNvPr>
            <p:cNvSpPr txBox="1"/>
            <p:nvPr/>
          </p:nvSpPr>
          <p:spPr>
            <a:xfrm flipH="1">
              <a:off x="2481237" y="367407"/>
              <a:ext cx="365760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Select a Research Area</a:t>
              </a:r>
            </a:p>
            <a:p>
              <a:pPr algn="ctr"/>
              <a:r>
                <a:rPr lang="en-US" b="1" dirty="0"/>
                <a:t>(e.g., Hardware Security)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A6C450-9889-41DC-9EB4-9FB60A798B87}"/>
                </a:ext>
              </a:extLst>
            </p:cNvPr>
            <p:cNvSpPr txBox="1"/>
            <p:nvPr/>
          </p:nvSpPr>
          <p:spPr>
            <a:xfrm flipH="1">
              <a:off x="2481237" y="2804107"/>
              <a:ext cx="36576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Read Found Materials Quickly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3E04D9-1053-4E99-93B2-CCBAA7C7B768}"/>
                </a:ext>
              </a:extLst>
            </p:cNvPr>
            <p:cNvSpPr txBox="1"/>
            <p:nvPr/>
          </p:nvSpPr>
          <p:spPr>
            <a:xfrm flipH="1">
              <a:off x="2481234" y="3586783"/>
              <a:ext cx="36576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Select a Specific Research Subject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982941-ED48-4F21-B630-4FDC35338825}"/>
                </a:ext>
              </a:extLst>
            </p:cNvPr>
            <p:cNvSpPr txBox="1"/>
            <p:nvPr/>
          </p:nvSpPr>
          <p:spPr>
            <a:xfrm flipH="1">
              <a:off x="2481234" y="4246503"/>
              <a:ext cx="365760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5. Find Specific and Detailed Research Materials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220998-5CB9-404E-86E9-6C89FA9CE0CB}"/>
                </a:ext>
              </a:extLst>
            </p:cNvPr>
            <p:cNvSpPr txBox="1"/>
            <p:nvPr/>
          </p:nvSpPr>
          <p:spPr>
            <a:xfrm flipH="1">
              <a:off x="2481234" y="5198765"/>
              <a:ext cx="36576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6. Bring New Ideas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6F874F-B2BE-4EFF-B7BF-7640823704C7}"/>
                </a:ext>
              </a:extLst>
            </p:cNvPr>
            <p:cNvSpPr txBox="1"/>
            <p:nvPr/>
          </p:nvSpPr>
          <p:spPr>
            <a:xfrm flipH="1">
              <a:off x="6568863" y="4921766"/>
              <a:ext cx="365760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7. Revise the Ideas By Theoretical and Technical Efforts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4F736-9016-4F72-A06A-D070F3D8FB60}"/>
                </a:ext>
              </a:extLst>
            </p:cNvPr>
            <p:cNvSpPr txBox="1"/>
            <p:nvPr/>
          </p:nvSpPr>
          <p:spPr>
            <a:xfrm flipH="1">
              <a:off x="6568863" y="4385002"/>
              <a:ext cx="36576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8. Establish the Ideas Completely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B1DC0-C411-4C3A-B00B-7C833C600AB8}"/>
                </a:ext>
              </a:extLst>
            </p:cNvPr>
            <p:cNvSpPr txBox="1"/>
            <p:nvPr/>
          </p:nvSpPr>
          <p:spPr>
            <a:xfrm flipH="1">
              <a:off x="6568863" y="3587111"/>
              <a:ext cx="36576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9. Implement the Established Ideas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7CA73C-0894-4D50-B84A-E81D047A2146}"/>
                </a:ext>
              </a:extLst>
            </p:cNvPr>
            <p:cNvSpPr txBox="1"/>
            <p:nvPr/>
          </p:nvSpPr>
          <p:spPr>
            <a:xfrm flipH="1">
              <a:off x="6568863" y="2665607"/>
              <a:ext cx="365760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10. Acquire Results and Implementation Information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F5328E-F548-4493-9481-3CB156827E46}"/>
                </a:ext>
              </a:extLst>
            </p:cNvPr>
            <p:cNvSpPr txBox="1"/>
            <p:nvPr/>
          </p:nvSpPr>
          <p:spPr>
            <a:xfrm flipH="1">
              <a:off x="6568863" y="1585756"/>
              <a:ext cx="365760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11. Analyze, Interpret, and Conclude the Results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30C1AD-E171-4E32-8E2B-1644E160E62B}"/>
                </a:ext>
              </a:extLst>
            </p:cNvPr>
            <p:cNvSpPr txBox="1"/>
            <p:nvPr/>
          </p:nvSpPr>
          <p:spPr>
            <a:xfrm flipH="1">
              <a:off x="6568863" y="367406"/>
              <a:ext cx="365760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12. Write Research Papers, Proposals, Thesis, and Dissertation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FF8AE3-2F60-4B86-8221-05986295DBAC}"/>
                </a:ext>
              </a:extLst>
            </p:cNvPr>
            <p:cNvSpPr txBox="1"/>
            <p:nvPr/>
          </p:nvSpPr>
          <p:spPr>
            <a:xfrm flipH="1">
              <a:off x="4310037" y="5858485"/>
              <a:ext cx="4084452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Creator</a:t>
              </a:r>
              <a:r>
                <a:rPr lang="en-US" b="1" dirty="0"/>
                <a:t>:</a:t>
              </a:r>
            </a:p>
            <a:p>
              <a:pPr algn="ctr"/>
              <a:r>
                <a:rPr lang="en-US" b="1" dirty="0"/>
                <a:t>Dr. Shayan (Sean) Taheri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59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Taheri</dc:creator>
  <cp:lastModifiedBy>Shayan Taheri</cp:lastModifiedBy>
  <cp:revision>1</cp:revision>
  <dcterms:created xsi:type="dcterms:W3CDTF">2022-11-18T18:06:36Z</dcterms:created>
  <dcterms:modified xsi:type="dcterms:W3CDTF">2022-12-03T00:12:40Z</dcterms:modified>
</cp:coreProperties>
</file>