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12B"/>
    <a:srgbClr val="F1A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56"/>
    <p:restoredTop sz="94717"/>
  </p:normalViewPr>
  <p:slideViewPr>
    <p:cSldViewPr snapToGrid="0" snapToObjects="1">
      <p:cViewPr>
        <p:scale>
          <a:sx n="79" d="100"/>
          <a:sy n="79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an Taheri" userId="db77177fc251fe83" providerId="LiveId" clId="{002E629B-D650-45F7-9A39-351B636CAF55}"/>
    <pc:docChg chg="undo redo custSel delSld modSld">
      <pc:chgData name="Shayan Taheri" userId="db77177fc251fe83" providerId="LiveId" clId="{002E629B-D650-45F7-9A39-351B636CAF55}" dt="2022-09-29T22:48:53.358" v="502" actId="115"/>
      <pc:docMkLst>
        <pc:docMk/>
      </pc:docMkLst>
      <pc:sldChg chg="addSp modSp mod">
        <pc:chgData name="Shayan Taheri" userId="db77177fc251fe83" providerId="LiveId" clId="{002E629B-D650-45F7-9A39-351B636CAF55}" dt="2022-09-29T22:37:59.974" v="306" actId="1076"/>
        <pc:sldMkLst>
          <pc:docMk/>
          <pc:sldMk cId="1096490438" sldId="256"/>
        </pc:sldMkLst>
        <pc:spChg chg="mod">
          <ac:chgData name="Shayan Taheri" userId="db77177fc251fe83" providerId="LiveId" clId="{002E629B-D650-45F7-9A39-351B636CAF55}" dt="2022-09-29T22:32:51.772" v="34" actId="20577"/>
          <ac:spMkLst>
            <pc:docMk/>
            <pc:sldMk cId="1096490438" sldId="256"/>
            <ac:spMk id="2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34:18.098" v="90" actId="20577"/>
          <ac:spMkLst>
            <pc:docMk/>
            <pc:sldMk cId="1096490438" sldId="256"/>
            <ac:spMk id="3" creationId="{00000000-0000-0000-0000-000000000000}"/>
          </ac:spMkLst>
        </pc:spChg>
        <pc:spChg chg="add mod">
          <ac:chgData name="Shayan Taheri" userId="db77177fc251fe83" providerId="LiveId" clId="{002E629B-D650-45F7-9A39-351B636CAF55}" dt="2022-09-29T22:37:59.974" v="306" actId="1076"/>
          <ac:spMkLst>
            <pc:docMk/>
            <pc:sldMk cId="1096490438" sldId="256"/>
            <ac:spMk id="7" creationId="{16C37E18-800C-46C9-A444-938CF0866932}"/>
          </ac:spMkLst>
        </pc:spChg>
        <pc:spChg chg="mod">
          <ac:chgData name="Shayan Taheri" userId="db77177fc251fe83" providerId="LiveId" clId="{002E629B-D650-45F7-9A39-351B636CAF55}" dt="2022-09-29T22:34:03.928" v="86" actId="1076"/>
          <ac:spMkLst>
            <pc:docMk/>
            <pc:sldMk cId="1096490438" sldId="256"/>
            <ac:spMk id="10" creationId="{00000000-0000-0000-0000-000000000000}"/>
          </ac:spMkLst>
        </pc:spChg>
      </pc:sldChg>
      <pc:sldChg chg="addSp delSp modSp del mod">
        <pc:chgData name="Shayan Taheri" userId="db77177fc251fe83" providerId="LiveId" clId="{002E629B-D650-45F7-9A39-351B636CAF55}" dt="2022-09-29T22:47:58.150" v="492" actId="47"/>
        <pc:sldMkLst>
          <pc:docMk/>
          <pc:sldMk cId="1976675306" sldId="257"/>
        </pc:sldMkLst>
        <pc:spChg chg="add del mod">
          <ac:chgData name="Shayan Taheri" userId="db77177fc251fe83" providerId="LiveId" clId="{002E629B-D650-45F7-9A39-351B636CAF55}" dt="2022-09-29T22:44:05.653" v="374" actId="478"/>
          <ac:spMkLst>
            <pc:docMk/>
            <pc:sldMk cId="1976675306" sldId="257"/>
            <ac:spMk id="14" creationId="{7867FBD1-8D59-4356-B0C3-D12E159F0DB4}"/>
          </ac:spMkLst>
        </pc:spChg>
      </pc:sldChg>
      <pc:sldChg chg="delSp modSp mod">
        <pc:chgData name="Shayan Taheri" userId="db77177fc251fe83" providerId="LiveId" clId="{002E629B-D650-45F7-9A39-351B636CAF55}" dt="2022-09-29T22:48:53.358" v="502" actId="115"/>
        <pc:sldMkLst>
          <pc:docMk/>
          <pc:sldMk cId="2753646427" sldId="258"/>
        </pc:sldMkLst>
        <pc:spChg chg="mod">
          <ac:chgData name="Shayan Taheri" userId="db77177fc251fe83" providerId="LiveId" clId="{002E629B-D650-45F7-9A39-351B636CAF55}" dt="2022-09-29T22:39:17.533" v="330" actId="27636"/>
          <ac:spMkLst>
            <pc:docMk/>
            <pc:sldMk cId="2753646427" sldId="258"/>
            <ac:spMk id="10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8:53.358" v="502" actId="115"/>
          <ac:spMkLst>
            <pc:docMk/>
            <pc:sldMk cId="2753646427" sldId="258"/>
            <ac:spMk id="11" creationId="{00000000-0000-0000-0000-000000000000}"/>
          </ac:spMkLst>
        </pc:spChg>
        <pc:spChg chg="del">
          <ac:chgData name="Shayan Taheri" userId="db77177fc251fe83" providerId="LiveId" clId="{002E629B-D650-45F7-9A39-351B636CAF55}" dt="2022-09-29T22:40:00.587" v="331" actId="478"/>
          <ac:spMkLst>
            <pc:docMk/>
            <pc:sldMk cId="2753646427" sldId="258"/>
            <ac:spMk id="14" creationId="{7867FBD1-8D59-4356-B0C3-D12E159F0DB4}"/>
          </ac:spMkLst>
        </pc:spChg>
      </pc:sldChg>
      <pc:sldChg chg="modSp mod">
        <pc:chgData name="Shayan Taheri" userId="db77177fc251fe83" providerId="LiveId" clId="{002E629B-D650-45F7-9A39-351B636CAF55}" dt="2022-09-29T22:47:50.851" v="491" actId="20577"/>
        <pc:sldMkLst>
          <pc:docMk/>
          <pc:sldMk cId="1421908087" sldId="259"/>
        </pc:sldMkLst>
        <pc:spChg chg="mod">
          <ac:chgData name="Shayan Taheri" userId="db77177fc251fe83" providerId="LiveId" clId="{002E629B-D650-45F7-9A39-351B636CAF55}" dt="2022-09-29T22:44:34.672" v="391" actId="1076"/>
          <ac:spMkLst>
            <pc:docMk/>
            <pc:sldMk cId="1421908087" sldId="259"/>
            <ac:spMk id="9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4:38.465" v="402" actId="20577"/>
          <ac:spMkLst>
            <pc:docMk/>
            <pc:sldMk cId="1421908087" sldId="259"/>
            <ac:spMk id="10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7:50.851" v="491" actId="20577"/>
          <ac:spMkLst>
            <pc:docMk/>
            <pc:sldMk cId="1421908087" sldId="259"/>
            <ac:spMk id="11" creationId="{00000000-0000-0000-0000-000000000000}"/>
          </ac:spMkLst>
        </pc:spChg>
      </pc:sldChg>
      <pc:sldChg chg="modSp mod">
        <pc:chgData name="Shayan Taheri" userId="db77177fc251fe83" providerId="LiveId" clId="{002E629B-D650-45F7-9A39-351B636CAF55}" dt="2022-09-29T22:47:46.796" v="490" actId="20577"/>
        <pc:sldMkLst>
          <pc:docMk/>
          <pc:sldMk cId="317287750" sldId="260"/>
        </pc:sldMkLst>
        <pc:spChg chg="mod">
          <ac:chgData name="Shayan Taheri" userId="db77177fc251fe83" providerId="LiveId" clId="{002E629B-D650-45F7-9A39-351B636CAF55}" dt="2022-09-29T22:45:06.320" v="415" actId="20577"/>
          <ac:spMkLst>
            <pc:docMk/>
            <pc:sldMk cId="317287750" sldId="260"/>
            <ac:spMk id="10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7:46.796" v="490" actId="20577"/>
          <ac:spMkLst>
            <pc:docMk/>
            <pc:sldMk cId="317287750" sldId="260"/>
            <ac:spMk id="11" creationId="{00000000-0000-0000-0000-000000000000}"/>
          </ac:spMkLst>
        </pc:spChg>
      </pc:sldChg>
      <pc:sldChg chg="modSp mod">
        <pc:chgData name="Shayan Taheri" userId="db77177fc251fe83" providerId="LiveId" clId="{002E629B-D650-45F7-9A39-351B636CAF55}" dt="2022-09-29T22:47:40.276" v="489" actId="20577"/>
        <pc:sldMkLst>
          <pc:docMk/>
          <pc:sldMk cId="3971166462" sldId="261"/>
        </pc:sldMkLst>
        <pc:spChg chg="mod">
          <ac:chgData name="Shayan Taheri" userId="db77177fc251fe83" providerId="LiveId" clId="{002E629B-D650-45F7-9A39-351B636CAF55}" dt="2022-09-29T22:45:30.800" v="431" actId="20577"/>
          <ac:spMkLst>
            <pc:docMk/>
            <pc:sldMk cId="3971166462" sldId="261"/>
            <ac:spMk id="10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7:40.276" v="489" actId="20577"/>
          <ac:spMkLst>
            <pc:docMk/>
            <pc:sldMk cId="3971166462" sldId="261"/>
            <ac:spMk id="11" creationId="{00000000-0000-0000-0000-000000000000}"/>
          </ac:spMkLst>
        </pc:spChg>
      </pc:sldChg>
      <pc:sldChg chg="modSp mod">
        <pc:chgData name="Shayan Taheri" userId="db77177fc251fe83" providerId="LiveId" clId="{002E629B-D650-45F7-9A39-351B636CAF55}" dt="2022-09-29T22:47:36.331" v="488" actId="20577"/>
        <pc:sldMkLst>
          <pc:docMk/>
          <pc:sldMk cId="3579789001" sldId="262"/>
        </pc:sldMkLst>
        <pc:spChg chg="mod">
          <ac:chgData name="Shayan Taheri" userId="db77177fc251fe83" providerId="LiveId" clId="{002E629B-D650-45F7-9A39-351B636CAF55}" dt="2022-09-29T22:46:57.536" v="470" actId="20577"/>
          <ac:spMkLst>
            <pc:docMk/>
            <pc:sldMk cId="3579789001" sldId="262"/>
            <ac:spMk id="10" creationId="{00000000-0000-0000-0000-000000000000}"/>
          </ac:spMkLst>
        </pc:spChg>
        <pc:spChg chg="mod">
          <ac:chgData name="Shayan Taheri" userId="db77177fc251fe83" providerId="LiveId" clId="{002E629B-D650-45F7-9A39-351B636CAF55}" dt="2022-09-29T22:47:36.331" v="488" actId="20577"/>
          <ac:spMkLst>
            <pc:docMk/>
            <pc:sldMk cId="3579789001" sldId="262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792C4-2C35-0740-A193-21C7BD6CC05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DECF7-F253-C145-A7D3-161101EEE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DECF7-F253-C145-A7D3-161101EEE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A415-1D84-904E-BFAA-E15B01004899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3672-1152-6B4C-84E0-CAABA9743E5C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B589-8BEF-6A4B-8769-FA26778AE8CB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C69-D051-5449-99AE-EF90C3E37D5A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655D-8598-B846-B8A8-AD9C6F08DCC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B285-A1EE-464B-8AB4-CC00D818334D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9286-FA28-FF49-8A26-8B12DB7D1259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A54E-60FC-7E4F-886E-C217A71C2520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379D-47C3-D64C-8F3E-6BF8EF59618B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25E3-3AC6-5449-94CC-891C464B1643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1DA4-7048-7C47-A53A-6300B11473F3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BC89-10C9-7F43-BCAB-60197544FFEF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59AE-5A00-654C-BD1F-31DAF4A0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0058400" cy="5825067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>
              <a:solidFill>
                <a:srgbClr val="81112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9" y="1070072"/>
            <a:ext cx="8549640" cy="99673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99" y="2839425"/>
            <a:ext cx="7543800" cy="1876530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Update on M/D/Y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Presenter Information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5958840"/>
            <a:ext cx="10058400" cy="1813560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4466" y="6214965"/>
            <a:ext cx="2929467" cy="1301309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6C37E18-800C-46C9-A444-938CF0866932}"/>
              </a:ext>
            </a:extLst>
          </p:cNvPr>
          <p:cNvSpPr txBox="1">
            <a:spLocks/>
          </p:cNvSpPr>
          <p:nvPr/>
        </p:nvSpPr>
        <p:spPr>
          <a:xfrm>
            <a:off x="7955280" y="7406640"/>
            <a:ext cx="2103120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649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2261"/>
            <a:ext cx="10058400" cy="6468540"/>
          </a:xfrm>
          <a:prstGeom prst="rect">
            <a:avLst/>
          </a:prstGeom>
          <a:solidFill>
            <a:srgbClr val="F1AA48">
              <a:alpha val="12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17596"/>
            <a:ext cx="10058400" cy="84665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"/>
            <a:ext cx="10058400" cy="1032933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7567064" cy="10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1112B"/>
                </a:solidFill>
              </a:rPr>
              <a:t>This Update Accomplishments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80218" y="1456265"/>
            <a:ext cx="909796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Goals: TBD.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Accomplishments:</a:t>
            </a:r>
          </a:p>
          <a:p>
            <a:pPr lvl="1">
              <a:defRPr/>
            </a:pPr>
            <a:r>
              <a:rPr lang="en-US" altLang="en-US" dirty="0">
                <a:solidFill>
                  <a:srgbClr val="81112B"/>
                </a:solidFill>
              </a:rPr>
              <a:t>System Design and Development: TBD.</a:t>
            </a:r>
          </a:p>
          <a:p>
            <a:pPr lvl="1">
              <a:defRPr/>
            </a:pPr>
            <a:r>
              <a:rPr lang="en-US" altLang="en-US" dirty="0">
                <a:solidFill>
                  <a:srgbClr val="81112B"/>
                </a:solidFill>
              </a:rPr>
              <a:t>Technical Progresses: TBD.</a:t>
            </a:r>
          </a:p>
          <a:p>
            <a:pPr lvl="1">
              <a:defRPr/>
            </a:pPr>
            <a:r>
              <a:rPr lang="en-US" altLang="en-US" dirty="0">
                <a:solidFill>
                  <a:srgbClr val="81112B"/>
                </a:solidFill>
              </a:rPr>
              <a:t>Literature Review: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rgbClr val="81112B"/>
                </a:solidFill>
              </a:rPr>
              <a:t>Thesis:</a:t>
            </a:r>
          </a:p>
          <a:p>
            <a:pPr lvl="3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rgbClr val="81112B"/>
                </a:solidFill>
              </a:rPr>
              <a:t>[1] TBD.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rgbClr val="81112B"/>
                </a:solidFill>
              </a:rPr>
              <a:t>Research Papers:</a:t>
            </a:r>
          </a:p>
          <a:p>
            <a:pPr lvl="3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rgbClr val="81112B"/>
                </a:solidFill>
              </a:rPr>
              <a:t>[2] TBD.</a:t>
            </a:r>
          </a:p>
          <a:p>
            <a:pPr lvl="1">
              <a:defRPr/>
            </a:pPr>
            <a:r>
              <a:rPr lang="en-US" altLang="en-US" u="sng" dirty="0">
                <a:solidFill>
                  <a:srgbClr val="81112B"/>
                </a:solidFill>
              </a:rPr>
              <a:t>Example</a:t>
            </a:r>
            <a:r>
              <a:rPr lang="en-US" altLang="en-US" dirty="0">
                <a:solidFill>
                  <a:srgbClr val="81112B"/>
                </a:solidFill>
              </a:rPr>
              <a:t>: Completed 1/4 part of Deep Learning Specialization from Coursera.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7064" y="417424"/>
            <a:ext cx="2148012" cy="954176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7670801"/>
            <a:ext cx="10058400" cy="101600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64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2261"/>
            <a:ext cx="10058400" cy="6468540"/>
          </a:xfrm>
          <a:prstGeom prst="rect">
            <a:avLst/>
          </a:prstGeom>
          <a:solidFill>
            <a:srgbClr val="F1AA48">
              <a:alpha val="12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17596"/>
            <a:ext cx="10058400" cy="84665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"/>
            <a:ext cx="10058400" cy="1032933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7567064" cy="10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1112B"/>
                </a:solidFill>
              </a:rPr>
              <a:t>Plan Layout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80218" y="1456265"/>
            <a:ext cx="909796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TBD.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7064" y="417424"/>
            <a:ext cx="2148012" cy="954176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7670801"/>
            <a:ext cx="10058400" cy="101600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9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2261"/>
            <a:ext cx="10058400" cy="6468540"/>
          </a:xfrm>
          <a:prstGeom prst="rect">
            <a:avLst/>
          </a:prstGeom>
          <a:solidFill>
            <a:srgbClr val="F1AA48">
              <a:alpha val="12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17596"/>
            <a:ext cx="10058400" cy="84665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"/>
            <a:ext cx="10058400" cy="1032933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7567064" cy="10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1112B"/>
                </a:solidFill>
              </a:rPr>
              <a:t>Main Material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80218" y="1456265"/>
            <a:ext cx="909796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TBD.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7064" y="417424"/>
            <a:ext cx="2148012" cy="954176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7670801"/>
            <a:ext cx="10058400" cy="101600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2261"/>
            <a:ext cx="10058400" cy="6468540"/>
          </a:xfrm>
          <a:prstGeom prst="rect">
            <a:avLst/>
          </a:prstGeom>
          <a:solidFill>
            <a:srgbClr val="F1AA48">
              <a:alpha val="12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17596"/>
            <a:ext cx="10058400" cy="84665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"/>
            <a:ext cx="10058400" cy="1032933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7567064" cy="10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1112B"/>
                </a:solidFill>
              </a:rPr>
              <a:t>Future Steps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80218" y="1456265"/>
            <a:ext cx="909796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Next Week Tasks: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81112B"/>
                </a:solidFill>
              </a:rPr>
              <a:t>TBD.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7064" y="417424"/>
            <a:ext cx="2148012" cy="954176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7670801"/>
            <a:ext cx="10058400" cy="101600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6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2261"/>
            <a:ext cx="10058400" cy="6468540"/>
          </a:xfrm>
          <a:prstGeom prst="rect">
            <a:avLst/>
          </a:prstGeom>
          <a:solidFill>
            <a:srgbClr val="F1AA48">
              <a:alpha val="12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17596"/>
            <a:ext cx="10058400" cy="84665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1"/>
            <a:ext cx="10058400" cy="1032933"/>
          </a:xfrm>
          <a:prstGeom prst="rect">
            <a:avLst/>
          </a:prstGeom>
          <a:solidFill>
            <a:srgbClr val="F1AA48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7567064" cy="103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81112B"/>
                </a:solidFill>
              </a:rPr>
              <a:t>References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80218" y="1456265"/>
            <a:ext cx="9097963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rgbClr val="81112B"/>
                </a:solidFill>
              </a:rPr>
              <a:t>[1]: TBD.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7064" y="417424"/>
            <a:ext cx="2148012" cy="954176"/>
          </a:xfrm>
          <a:prstGeom prst="rect">
            <a:avLst/>
          </a:prstGeom>
          <a:effectLst>
            <a:outerShdw blurRad="190500" dist="114300" dir="2160000" sx="105000" sy="105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7670801"/>
            <a:ext cx="10058400" cy="101600"/>
          </a:xfrm>
          <a:prstGeom prst="rect">
            <a:avLst/>
          </a:prstGeom>
          <a:solidFill>
            <a:srgbClr val="81112B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78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88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Shayan Taheri</cp:lastModifiedBy>
  <cp:revision>6</cp:revision>
  <dcterms:created xsi:type="dcterms:W3CDTF">2016-07-19T17:59:46Z</dcterms:created>
  <dcterms:modified xsi:type="dcterms:W3CDTF">2022-09-29T22:48:58Z</dcterms:modified>
</cp:coreProperties>
</file>