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5ADC-300E-4F4E-8F85-E33087283E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B5E9-C994-4344-A02F-B4612B232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028" y="1933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OOP</a:t>
            </a:r>
            <a:br>
              <a:rPr lang="en-US" dirty="0" smtClean="0"/>
            </a:br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0124" y="4688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Constructor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085" y="1348800"/>
            <a:ext cx="105692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  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 brand;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model;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year;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Car(string x, string y,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z) {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 with parameters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brand = x;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model = y;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year = z;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Car objects and call the constructor with different values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Car carObj1(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"X5"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 carObj2(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values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carObj1.brand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carObj1.model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carObj1.year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carObj2.brand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7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lass named Car having data members and member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40" y="759853"/>
            <a:ext cx="62293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1171" y="640094"/>
            <a:ext cx="5706369" cy="3754874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30000" dirty="0" smtClean="0">
              <a:ln>
                <a:noFill/>
              </a:ln>
              <a:solidFill>
                <a:srgbClr val="C678DD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class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lang="en-US" altLang="en-US" dirty="0" smtClean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string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brand, model;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mileage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class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drive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distance)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lang="en-US" altLang="en-US" dirty="0" smtClean="0">
                <a:solidFill>
                  <a:srgbClr val="D3D3D3"/>
                </a:solidFill>
                <a:latin typeface="Droid Sans Mono"/>
              </a:rPr>
              <a:t>	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mileage += distance;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lang="en-US" altLang="en-US" dirty="0" smtClean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} 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284" y="29638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Car {</a:t>
            </a:r>
          </a:p>
          <a:p>
            <a:r>
              <a:rPr lang="en-US" dirty="0"/>
              <a:t>  public:</a:t>
            </a:r>
          </a:p>
          <a:p>
            <a:endParaRPr lang="en-US" dirty="0"/>
          </a:p>
          <a:p>
            <a:r>
              <a:rPr lang="en-US" dirty="0"/>
              <a:t>    // class data</a:t>
            </a:r>
          </a:p>
          <a:p>
            <a:r>
              <a:rPr lang="en-US" dirty="0"/>
              <a:t>    string brand, model;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mileage = 0;</a:t>
            </a:r>
          </a:p>
          <a:p>
            <a:endParaRPr lang="en-US" dirty="0"/>
          </a:p>
          <a:p>
            <a:r>
              <a:rPr lang="en-US" dirty="0"/>
              <a:t>    // class function to drive the car</a:t>
            </a:r>
          </a:p>
          <a:p>
            <a:r>
              <a:rPr lang="en-US" dirty="0"/>
              <a:t>    void drive(</a:t>
            </a:r>
            <a:r>
              <a:rPr lang="en-US" dirty="0" err="1"/>
              <a:t>int</a:t>
            </a:r>
            <a:r>
              <a:rPr lang="en-US" dirty="0"/>
              <a:t> distance) {</a:t>
            </a:r>
          </a:p>
          <a:p>
            <a:r>
              <a:rPr lang="en-US" dirty="0"/>
              <a:t>        mileage += distance;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class function to print variables</a:t>
            </a:r>
          </a:p>
          <a:p>
            <a:r>
              <a:rPr lang="en-US" dirty="0"/>
              <a:t>    void </a:t>
            </a:r>
            <a:r>
              <a:rPr lang="en-US" dirty="0" err="1"/>
              <a:t>show_data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"Brand: " &lt;&lt; brand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"Model: " &lt;&lt; model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"Distance driven: " &lt;&lt; mileage &lt;&lt; " miles"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54084" y="471384"/>
            <a:ext cx="5001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create an object of Car class</a:t>
            </a:r>
          </a:p>
          <a:p>
            <a:r>
              <a:rPr lang="en-US" dirty="0"/>
              <a:t>    Car </a:t>
            </a:r>
            <a:r>
              <a:rPr lang="en-US" dirty="0" err="1"/>
              <a:t>my_car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initialize variables of </a:t>
            </a:r>
            <a:r>
              <a:rPr lang="en-US" dirty="0" err="1"/>
              <a:t>my_car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my_car.brand</a:t>
            </a:r>
            <a:r>
              <a:rPr lang="en-US" dirty="0"/>
              <a:t> = "Honda";</a:t>
            </a:r>
          </a:p>
          <a:p>
            <a:r>
              <a:rPr lang="en-US" dirty="0"/>
              <a:t>    </a:t>
            </a:r>
            <a:r>
              <a:rPr lang="en-US" dirty="0" err="1"/>
              <a:t>my_car.model</a:t>
            </a:r>
            <a:r>
              <a:rPr lang="en-US" dirty="0"/>
              <a:t> = "Accord";</a:t>
            </a:r>
          </a:p>
          <a:p>
            <a:r>
              <a:rPr lang="en-US" dirty="0"/>
              <a:t>    </a:t>
            </a:r>
            <a:r>
              <a:rPr lang="en-US" dirty="0" err="1"/>
              <a:t>my_car.drive</a:t>
            </a:r>
            <a:r>
              <a:rPr lang="en-US" dirty="0"/>
              <a:t>(50);</a:t>
            </a:r>
          </a:p>
          <a:p>
            <a:endParaRPr lang="en-US" dirty="0"/>
          </a:p>
          <a:p>
            <a:r>
              <a:rPr lang="en-US" dirty="0"/>
              <a:t>    // display object variables</a:t>
            </a:r>
          </a:p>
          <a:p>
            <a:r>
              <a:rPr lang="en-US" dirty="0"/>
              <a:t>    </a:t>
            </a:r>
            <a:r>
              <a:rPr lang="en-US" dirty="0" err="1"/>
              <a:t>my_car.show_data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 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372" y="232402"/>
            <a:ext cx="1010991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  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brand;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 model;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year;    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Car(string x, string y,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z);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 declaration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 definition outside the class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Car::Car(string x, string y,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brand = x;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 = y;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year = z;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Car objects and call the constructor with different values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 carObj1(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"X5"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 carObj2(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values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carObj1.brand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carObj1.model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carObj1.year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carObj2.brand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39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825" y="3142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Specifiers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5836" y="837507"/>
            <a:ext cx="11645153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members are accessible from outside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members cannot be accessed (or viewed) from outside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members cannot be accessed from outside the class, however, they can be accessed in inherited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1835" y="2859812"/>
            <a:ext cx="80413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Public attribute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Private attribute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 (public)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 allowed (private)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809750"/>
            <a:ext cx="7953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0333" y="862886"/>
            <a:ext cx="5203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Class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5765" y="2498502"/>
            <a:ext cx="10625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endParaRPr lang="en-US" sz="2800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      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</a:t>
            </a:r>
            <a:r>
              <a:rPr lang="en-US" sz="2800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variable)</a:t>
            </a:r>
            <a:b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(string variable)</a:t>
            </a:r>
            <a:b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136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0733" y="32716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an Object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257836" y="1369573"/>
            <a:ext cx="92642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variable)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(string variable)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attributes and set values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myObj.myNum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myObj.myString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 text"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attribute values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myObj.myNum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myObj.myString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8185" y="110891"/>
            <a:ext cx="10612191" cy="66171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#include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Length of a 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breadth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Breadth of a 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Height of a 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Declare Box1 of type 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Declare Box2 of type 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volume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// Store the volume of a box here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</a:rPr>
              <a:t>box 1 specification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6.0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7.0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10.0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</a:rPr>
              <a:t>box 2 specification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12.0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13.0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volume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</a:rPr>
              <a:t>volume of box 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"Volume of Box1 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volume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volume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lang="en-US" altLang="en-US" sz="16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80000"/>
                </a:solidFill>
                <a:latin typeface="Courier New" panose="02070309020205020404" pitchFamily="49" charset="0"/>
              </a:rPr>
              <a:t>volume of box 2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"Volume of Box2 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volume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18" y="218935"/>
            <a:ext cx="113205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Car class with some attributes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brand;  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model;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year;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Car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carObj1;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carObj1.brand =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carObj1.model =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"X5"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carObj1.year =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another object of Car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carObj2;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carObj2.brand =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carObj2.model =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carObj2.year =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1969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attribute values</a:t>
            </a:r>
            <a:b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carObj1.brand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carObj1.model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carObj1.year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carObj2.brand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carObj2.model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carObj2.year &lt;&lt; </a:t>
            </a:r>
            <a:r>
              <a:rPr lang="en-US" sz="16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6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825" y="3915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Methods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82073" y="1254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 </a:t>
            </a:r>
            <a:r>
              <a:rPr lang="en-US" b="1" i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b="0" i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belongs to the class.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5073" y="2177775"/>
            <a:ext cx="990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Method/function defined inside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		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myObj.myMethod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the method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8046" y="1234405"/>
            <a:ext cx="104061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Method/function declaration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Method/function definition outside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myObj.myMethod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the method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7595" y="449619"/>
            <a:ext cx="2487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Constructors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3616" y="2423717"/>
            <a:ext cx="10818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n-US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		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(this will call the constructor)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013" y="1299417"/>
            <a:ext cx="11363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constructor in C++ is a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special method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is automatically called when an object of a class is created.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225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Droid Sans Mono</vt:lpstr>
      <vt:lpstr>Segoe UI</vt:lpstr>
      <vt:lpstr>Verdana</vt:lpstr>
      <vt:lpstr>Office Theme</vt:lpstr>
      <vt:lpstr>C++ OOP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OOP Object-Oriented Programming</dc:title>
  <dc:creator>Jabari</dc:creator>
  <cp:lastModifiedBy>Jabari</cp:lastModifiedBy>
  <cp:revision>17</cp:revision>
  <dcterms:created xsi:type="dcterms:W3CDTF">2023-04-29T17:17:09Z</dcterms:created>
  <dcterms:modified xsi:type="dcterms:W3CDTF">2023-11-03T06:49:44Z</dcterms:modified>
</cp:coreProperties>
</file>