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ED3-A8B0-417F-94BB-C6C8245CF25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FFD5-B428-4E94-B90E-19E02AE0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1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ED3-A8B0-417F-94BB-C6C8245CF25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FFD5-B428-4E94-B90E-19E02AE0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8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ED3-A8B0-417F-94BB-C6C8245CF25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FFD5-B428-4E94-B90E-19E02AE0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4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ED3-A8B0-417F-94BB-C6C8245CF25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FFD5-B428-4E94-B90E-19E02AE0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0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ED3-A8B0-417F-94BB-C6C8245CF25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FFD5-B428-4E94-B90E-19E02AE0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ED3-A8B0-417F-94BB-C6C8245CF25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FFD5-B428-4E94-B90E-19E02AE0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9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ED3-A8B0-417F-94BB-C6C8245CF25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FFD5-B428-4E94-B90E-19E02AE0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2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ED3-A8B0-417F-94BB-C6C8245CF25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FFD5-B428-4E94-B90E-19E02AE0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8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ED3-A8B0-417F-94BB-C6C8245CF25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FFD5-B428-4E94-B90E-19E02AE0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4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ED3-A8B0-417F-94BB-C6C8245CF25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FFD5-B428-4E94-B90E-19E02AE0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ED3-A8B0-417F-94BB-C6C8245CF25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FFFD5-B428-4E94-B90E-19E02AE0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E1ED3-A8B0-417F-94BB-C6C8245CF25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FFFD5-B428-4E94-B90E-19E02AE0E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0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eeksforgeeks.org/arrays-in-c-cpp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1972" y="97931"/>
            <a:ext cx="5499280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()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Declare an array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v[3] = { 10, 100, 200 };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declare pointer variable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Assign the address of v[0] to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v;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 3;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"Value at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"\n"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"Value at *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 *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"\n"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Increment pointer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1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852" y="681574"/>
            <a:ext cx="74009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0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2599" y="1073113"/>
            <a:ext cx="5743976" cy="88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[2][3] = { { 16, 18, 20 }, { 25, 26, 27 } };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060" y="2065314"/>
            <a:ext cx="8275054" cy="344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5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0157" y="1339402"/>
            <a:ext cx="109212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</a:t>
            </a:r>
            <a:r>
              <a:rPr lang="en-US" sz="2400" b="1" dirty="0" smtClean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</a:p>
          <a:p>
            <a:pPr fontAlgn="base"/>
            <a:endParaRPr lang="en-US" sz="2400" b="1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 reduce the code and improve performance. They are used to retrieve strings, trees, arrays, structures, and functions.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 allow us to return multiple values from functions.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this, pointers allow us to access a memory location in the computer’s memory.</a:t>
            </a:r>
            <a:endParaRPr lang="en-US" sz="24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35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121354" y="2041258"/>
            <a:ext cx="7949292" cy="26103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//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point to an address which holds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70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pic>
        <p:nvPicPr>
          <p:cNvPr id="2050" name="Picture 2" descr="How pointer works in C++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901" y="1690688"/>
            <a:ext cx="870267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93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70" y="360608"/>
            <a:ext cx="10787130" cy="581635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iostream.h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geeks()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	     // declare pointer variable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&amp;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// note that data type of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same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// assign the address of a variable to a pointer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"Value at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" &lt;&lt;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"\n";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"Value at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" &lt;&lt;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"\n";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"Value at *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" &lt;&lt; *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"\n";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geeks();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77070" y="3049844"/>
            <a:ext cx="46149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6"/>
                </a:solidFill>
              </a:rPr>
              <a:t>Output</a:t>
            </a:r>
            <a:endParaRPr lang="en-US" sz="2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0x7ffe454c08cc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at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20</a:t>
            </a:r>
          </a:p>
        </p:txBody>
      </p:sp>
    </p:spTree>
    <p:extLst>
      <p:ext uri="{BB962C8B-B14F-4D97-AF65-F5344CB8AC3E}">
        <p14:creationId xmlns:p14="http://schemas.microsoft.com/office/powerpoint/2010/main" val="381110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C++ arguments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ways to pass C++ arguments to a function:</a:t>
            </a:r>
          </a:p>
          <a:p>
            <a:pPr lvl="1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Call-By-Value</a:t>
            </a:r>
          </a:p>
          <a:p>
            <a:pPr lvl="1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Call-By-Reference with a Pointer Argument</a:t>
            </a:r>
          </a:p>
          <a:p>
            <a:pPr lvl="1" fontAlgn="base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Call-By-Reference with a Reference Argument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9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3795" y="4594710"/>
            <a:ext cx="6574476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Call-by-Value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n1 = 8;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"address of n1 in main():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 &amp;n1 &lt;&lt;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"\n"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"Square of n1: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 square1(n1) &lt;&lt;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"\n"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"No change in n1: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 n1 &lt;&lt;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"\n"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4983" y="875660"/>
            <a:ext cx="8091341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Pass-by-Value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square1(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Address of n in square1() is not the same as n1 in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main()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"address of n1 in square1():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 &amp;n &lt;&lt;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"\n"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clone modified inside the function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*= n;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79653" y="4985256"/>
            <a:ext cx="49933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address of n1 in main(): 0x7fffa7e2de64</a:t>
            </a:r>
          </a:p>
          <a:p>
            <a:r>
              <a:rPr lang="en-US" dirty="0"/>
              <a:t>address of n1 in square1(): 0x7fffa7e2de4c</a:t>
            </a:r>
          </a:p>
          <a:p>
            <a:r>
              <a:rPr lang="en-US" dirty="0"/>
              <a:t>Square of n1: </a:t>
            </a:r>
            <a:r>
              <a:rPr lang="en-US" dirty="0" smtClean="0"/>
              <a:t>64</a:t>
            </a:r>
          </a:p>
          <a:p>
            <a:r>
              <a:rPr lang="it-IT" dirty="0"/>
              <a:t>No change in n1: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7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83340" y="3861663"/>
            <a:ext cx="5768789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Call-by-Reference with Pointer Arguments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n2 = 8;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"address of n2 in main():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 &amp;n2 &lt;&lt;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"\n"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square2(&amp;n2);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"Square of n2: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 n2 &lt;&lt;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"\n"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"Change reflected in n2: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 n2 &lt;&lt;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"\n"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183340" y="676436"/>
            <a:ext cx="6938682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Pass-by-Reference with Pointer Arguments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square2(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n)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Address of n in square2() is the same as n2 in main()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"address of n2 in square2():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 n &lt;&lt;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"\n"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Explicit de-referencing to get the value pointed-to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*n *= *n;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84892" y="4323327"/>
            <a:ext cx="5208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of n2 in main(): 0x7fffa7e2de68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of n2 in square2(): 0x7fffa7e2de68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of n2: 64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reflected in n2: 64</a:t>
            </a:r>
          </a:p>
        </p:txBody>
      </p:sp>
    </p:spTree>
    <p:extLst>
      <p:ext uri="{BB962C8B-B14F-4D97-AF65-F5344CB8AC3E}">
        <p14:creationId xmlns:p14="http://schemas.microsoft.com/office/powerpoint/2010/main" val="182633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11370" y="4059757"/>
            <a:ext cx="6223978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Call-by-Reference with Reference Arguments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n3 = 8;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"address of n3 in main(): 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 &amp;n3 &lt;&lt;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"\n"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square3(n3);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"Square of n3: 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 n3 &lt;&lt;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"\n"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"Change reflected in n3: 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 n3 &lt;&lt;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"\n"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65917" y="913936"/>
            <a:ext cx="6223978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Pass-by-Reference with Reference Arguments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square3(</a:t>
            </a:r>
            <a:r>
              <a:rPr kumimoji="0" lang="en-US" altLang="en-US" b="1" i="0" u="none" strike="noStrike" cap="none" normalizeH="0" baseline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 n)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Address of n in square3() is the same as n3 in main()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"address of n3 in square3(): 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 &amp;n &lt;&lt; 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"\n"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Implicit de-referencing (without '*')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*= n;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82874" y="4521421"/>
            <a:ext cx="44346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of n3 in main(): 0x7fffa7e2de6c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of n3 in square3(): 0x7fffa7e2de6c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of n3: 64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reflected in n3: 64</a:t>
            </a:r>
          </a:p>
        </p:txBody>
      </p:sp>
    </p:spTree>
    <p:extLst>
      <p:ext uri="{BB962C8B-B14F-4D97-AF65-F5344CB8AC3E}">
        <p14:creationId xmlns:p14="http://schemas.microsoft.com/office/powerpoint/2010/main" val="127667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543245" cy="791164"/>
          </a:xfrm>
        </p:spPr>
        <p:txBody>
          <a:bodyPr>
            <a:normAutofit/>
          </a:bodyPr>
          <a:lstStyle/>
          <a:p>
            <a:pPr fontAlgn="base"/>
            <a:r>
              <a:rPr lang="en-US" sz="3600" b="1" dirty="0"/>
              <a:t>Array Name as </a:t>
            </a:r>
            <a:r>
              <a:rPr lang="en-US" sz="3600" b="1" dirty="0" smtClean="0"/>
              <a:t>Pointers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838199" y="1133966"/>
            <a:ext cx="109202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3239"/>
                </a:solidFill>
                <a:latin typeface="Nunito"/>
              </a:rPr>
              <a:t>An </a:t>
            </a:r>
            <a:r>
              <a:rPr lang="en-US" u="sng" dirty="0">
                <a:latin typeface="Nunito"/>
                <a:hlinkClick r:id="rId2"/>
              </a:rPr>
              <a:t>array 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name contains the address of the first element of the array which acts like a constant pointer. It means, the address stored in the array name can’t be changed. For example, if we have an array named </a:t>
            </a:r>
            <a:r>
              <a:rPr lang="en-US" dirty="0" err="1">
                <a:solidFill>
                  <a:srgbClr val="273239"/>
                </a:solidFill>
                <a:latin typeface="Nunito"/>
              </a:rPr>
              <a:t>val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 then </a:t>
            </a:r>
            <a:r>
              <a:rPr lang="en-US" b="1" dirty="0" err="1">
                <a:solidFill>
                  <a:srgbClr val="273239"/>
                </a:solidFill>
                <a:latin typeface="Nunito"/>
              </a:rPr>
              <a:t>val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 and </a:t>
            </a:r>
            <a:r>
              <a:rPr lang="en-US" b="1" dirty="0">
                <a:solidFill>
                  <a:srgbClr val="273239"/>
                </a:solidFill>
                <a:latin typeface="Nunito"/>
              </a:rPr>
              <a:t>&amp;</a:t>
            </a:r>
            <a:r>
              <a:rPr lang="en-US" b="1" dirty="0" err="1">
                <a:solidFill>
                  <a:srgbClr val="273239"/>
                </a:solidFill>
                <a:latin typeface="Nunito"/>
              </a:rPr>
              <a:t>val</a:t>
            </a:r>
            <a:r>
              <a:rPr lang="en-US" b="1" dirty="0">
                <a:solidFill>
                  <a:srgbClr val="273239"/>
                </a:solidFill>
                <a:latin typeface="Nunito"/>
              </a:rPr>
              <a:t>[0]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 can be used interchangeably.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53037" y="2349683"/>
            <a:ext cx="8384145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()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Declare an array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= { 5, 10,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declare pointer variable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Assign the address of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[0] to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We can use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[0];(both are same)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"Elements of the array are: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[0] &lt;&lt;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&lt;&lt;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736" y="2826136"/>
            <a:ext cx="73056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2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277</Words>
  <Application>Microsoft Office PowerPoint</Application>
  <PresentationFormat>Widescreen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Nunito</vt:lpstr>
      <vt:lpstr>Times New Roman</vt:lpstr>
      <vt:lpstr>Office Theme</vt:lpstr>
      <vt:lpstr>Pointers</vt:lpstr>
      <vt:lpstr>Pointers</vt:lpstr>
      <vt:lpstr>Pointers</vt:lpstr>
      <vt:lpstr>PowerPoint Presentation</vt:lpstr>
      <vt:lpstr>pass C++ arguments </vt:lpstr>
      <vt:lpstr>PowerPoint Presentation</vt:lpstr>
      <vt:lpstr>PowerPoint Presentation</vt:lpstr>
      <vt:lpstr>PowerPoint Presentation</vt:lpstr>
      <vt:lpstr>Array Name as Pointers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Jabari</dc:creator>
  <cp:lastModifiedBy>Jabari</cp:lastModifiedBy>
  <cp:revision>17</cp:revision>
  <dcterms:created xsi:type="dcterms:W3CDTF">2023-09-29T06:33:30Z</dcterms:created>
  <dcterms:modified xsi:type="dcterms:W3CDTF">2023-10-01T08:35:07Z</dcterms:modified>
</cp:coreProperties>
</file>