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yan139/CS2704-Project.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67" y="624491"/>
            <a:ext cx="4069335" cy="238760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CS2704 Project</a:t>
            </a:r>
            <a:br>
              <a:rPr lang="en-US" dirty="0"/>
            </a:br>
            <a:r>
              <a:rPr lang="en-US" dirty="0"/>
              <a:t>Weather Pattern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67" y="3148839"/>
            <a:ext cx="4069335" cy="16557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Exploring Atmospheric Data Using Pandas in Python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00844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D06036-175F-8C39-1A0A-3597DD835D43}"/>
              </a:ext>
            </a:extLst>
          </p:cNvPr>
          <p:cNvSpPr txBox="1">
            <a:spLocks/>
          </p:cNvSpPr>
          <p:nvPr/>
        </p:nvSpPr>
        <p:spPr>
          <a:xfrm>
            <a:off x="63336" y="4941349"/>
            <a:ext cx="634183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Group Members:   Shayan Inam</a:t>
            </a:r>
          </a:p>
          <a:p>
            <a:pPr algn="l"/>
            <a:r>
              <a:rPr lang="en-US" sz="2400" dirty="0"/>
              <a:t>					Ayman Malik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Hourly weather data in CSV format</a:t>
            </a:r>
          </a:p>
          <a:p>
            <a:r>
              <a:rPr dirty="0"/>
              <a:t>Variables: Temperature, Humidity, Wind Speed, Visibility, Pressure, Weather Condition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GitHub Repository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lang="en-US" sz="3000" dirty="0">
                <a:hlinkClick r:id="rId2"/>
              </a:rPr>
              <a:t>https://github.com/shayan139/CS2704-Project.git</a:t>
            </a:r>
            <a:endParaRPr lang="en-US" sz="3000" dirty="0"/>
          </a:p>
          <a:p>
            <a:pPr marL="0" indent="0">
              <a:buNone/>
            </a:pPr>
            <a:endParaRPr lang="en-US"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Hypothesis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Certain weather conditions (e.g., fog, snow, clear skies) are consistently linked</a:t>
            </a:r>
          </a:p>
          <a:p>
            <a:r>
              <a:rPr lang="en-US" dirty="0"/>
              <a:t>Using</a:t>
            </a:r>
            <a:r>
              <a:rPr dirty="0"/>
              <a:t> measurable factors like humidity, visibility, and wind speed</a:t>
            </a:r>
            <a:r>
              <a:rPr lang="en-US" dirty="0"/>
              <a:t>, w</a:t>
            </a:r>
            <a:r>
              <a:rPr dirty="0"/>
              <a:t>e aim to identify and validate these patterns using exploratory data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Analytical Tools (Pandas Commands)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Structure: head(), shape, columns, </a:t>
            </a:r>
            <a:r>
              <a:rPr dirty="0" err="1"/>
              <a:t>dtypes</a:t>
            </a:r>
            <a:endParaRPr dirty="0"/>
          </a:p>
          <a:p>
            <a:r>
              <a:rPr dirty="0"/>
              <a:t>Exploration: unique(), </a:t>
            </a:r>
            <a:r>
              <a:rPr dirty="0" err="1"/>
              <a:t>nunique</a:t>
            </a:r>
            <a:r>
              <a:rPr dirty="0"/>
              <a:t>(), </a:t>
            </a:r>
            <a:r>
              <a:rPr dirty="0" err="1"/>
              <a:t>value_counts</a:t>
            </a:r>
            <a:r>
              <a:rPr dirty="0"/>
              <a:t>()</a:t>
            </a:r>
          </a:p>
          <a:p>
            <a:r>
              <a:rPr dirty="0"/>
              <a:t>Stats: mean(), std(), var(), count</a:t>
            </a:r>
          </a:p>
          <a:p>
            <a:r>
              <a:rPr dirty="0"/>
              <a:t>Summary: info()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Plan for Testing Hypothesis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dirty="0"/>
              <a:t>Explore frequency of weather types using </a:t>
            </a:r>
            <a:r>
              <a:rPr dirty="0" err="1"/>
              <a:t>value_counts</a:t>
            </a:r>
            <a:r>
              <a:rPr dirty="0"/>
              <a:t>()</a:t>
            </a:r>
            <a:endParaRPr lang="en-US" dirty="0"/>
          </a:p>
          <a:p>
            <a:pPr>
              <a:lnSpc>
                <a:spcPct val="90000"/>
              </a:lnSpc>
            </a:pPr>
            <a:r>
              <a:rPr dirty="0"/>
              <a:t>Group data by weather condition and compute mean/variance</a:t>
            </a:r>
            <a:endParaRPr lang="en-US" dirty="0"/>
          </a:p>
          <a:p>
            <a:pPr>
              <a:lnSpc>
                <a:spcPct val="90000"/>
              </a:lnSpc>
            </a:pPr>
            <a:r>
              <a:rPr dirty="0"/>
              <a:t>Filter based on humidity, visibility, wind speed to isolate patterns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dirty="0"/>
              <a:t>Create descriptive stats and basic visualizations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Expected Output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Insights into weather-related patterns in visibility, humidity, and wind</a:t>
            </a:r>
          </a:p>
          <a:p>
            <a:r>
              <a:rPr dirty="0"/>
              <a:t>Cleaned, summarized dataset with grouped stats</a:t>
            </a:r>
          </a:p>
          <a:p>
            <a:r>
              <a:rPr dirty="0"/>
              <a:t>Foundational analysis for future predictive models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Discussion and Future Work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Confirm or challenge known patterns using data</a:t>
            </a:r>
          </a:p>
          <a:p>
            <a:r>
              <a:rPr dirty="0"/>
              <a:t>Address challenges like missing data and rare events</a:t>
            </a:r>
          </a:p>
          <a:p>
            <a:r>
              <a:rPr dirty="0"/>
              <a:t>Extend analysis with predictive modeling or new locations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238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CS2704 Project Weather Pattern Analysis</vt:lpstr>
      <vt:lpstr>Dataset</vt:lpstr>
      <vt:lpstr>GitHub Repository</vt:lpstr>
      <vt:lpstr>Hypothesis</vt:lpstr>
      <vt:lpstr>Analytical Tools (Pandas Commands)</vt:lpstr>
      <vt:lpstr>Plan for Testing Hypothesis</vt:lpstr>
      <vt:lpstr>Expected Output</vt:lpstr>
      <vt:lpstr>Discussion and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Shayan Inam</dc:creator>
  <cp:keywords/>
  <dc:description>generated using python-pptx</dc:description>
  <cp:lastModifiedBy>Shayan Inam</cp:lastModifiedBy>
  <cp:revision>3</cp:revision>
  <dcterms:created xsi:type="dcterms:W3CDTF">2013-01-27T09:14:16Z</dcterms:created>
  <dcterms:modified xsi:type="dcterms:W3CDTF">2025-03-30T05:16:28Z</dcterms:modified>
  <cp:category/>
</cp:coreProperties>
</file>