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830C636-181C-45A2-ACF3-0D4D38073A8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Neighborhood Analysis of San Francisco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Coursera Capstone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Motivation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city of San Francisco is the second most densely populated city in US and fifth most densely populated county in US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Finding the best place to stay for a tourist or new resident in the city according to personal choice is daunting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Provide a platform that enables comparing neighborhoods easy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Data used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list of different neighborhoods in San Francisco city. I got this from data.sfgov.org.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 got the latitude and longitude of the midpoint of each neighborhood from maps.google.com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 am using the Foursquare API to get the details of the venues in each neighborhood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 plan to merge this data with the San Francisco house rent and price I scraped from www.bayareamarketreports.com website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 also used data from sfgov.org to find the crime rates at different neighborhood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Data used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20640" y="1368000"/>
            <a:ext cx="7060320" cy="155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Scraped data from the data sources and four square API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Categorized into 10 broad categories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708840" y="3017520"/>
            <a:ext cx="834372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Kmeans Clustering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Used Elbow method to find the best K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743200" y="2056320"/>
            <a:ext cx="4066920" cy="25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Clustering data showing inverse relation between Crime Rate and House Price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651760" y="2377440"/>
            <a:ext cx="4409640" cy="271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Results(2)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Pairplot to show relations between features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834640" y="2011680"/>
            <a:ext cx="338112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Results(3)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Folium map used to project clusters on San Francisco city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194560" y="1878840"/>
            <a:ext cx="5760720" cy="342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compared different neighborhoods based on key </a:t>
            </a:r>
            <a:r>
              <a:rPr b="0" lang="en-US" sz="2600" spc="-1" strike="noStrike">
                <a:latin typeface="Arial"/>
              </a:rPr>
              <a:t>preferences like proximity to stores, restaurants and also </a:t>
            </a:r>
            <a:r>
              <a:rPr b="0" lang="en-US" sz="2600" spc="-1" strike="noStrike">
                <a:latin typeface="Arial"/>
              </a:rPr>
              <a:t>things like crime rate, house prices, transportation, etc.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This method could give a lot of insight to realtors, new </a:t>
            </a:r>
            <a:r>
              <a:rPr b="0" lang="en-US" sz="2600" spc="-1" strike="noStrike">
                <a:latin typeface="Arial"/>
              </a:rPr>
              <a:t>residents, tourists to find out information about different </a:t>
            </a:r>
            <a:r>
              <a:rPr b="0" lang="en-US" sz="2600" spc="-1" strike="noStrike">
                <a:latin typeface="Arial"/>
              </a:rPr>
              <a:t>neighborhoods in San Francisco based on their </a:t>
            </a:r>
            <a:r>
              <a:rPr b="0" lang="en-US" sz="2600" spc="-1" strike="noStrike">
                <a:latin typeface="Arial"/>
              </a:rPr>
              <a:t>preferences.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2020-09-12T15:55:18Z</dcterms:created>
  <dc:creator/>
  <dc:description/>
  <dc:language>en-US</dc:language>
  <cp:lastModifiedBy/>
  <dcterms:modified xsi:type="dcterms:W3CDTF">2020-09-12T16:09:54Z</dcterms:modified>
  <cp:revision>2</cp:revision>
  <dc:subject/>
  <dc:title>Bright Blue</dc:title>
</cp:coreProperties>
</file>