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764"/>
  </p:normalViewPr>
  <p:slideViewPr>
    <p:cSldViewPr snapToGrid="0">
      <p:cViewPr>
        <p:scale>
          <a:sx n="177" d="100"/>
          <a:sy n="177" d="100"/>
        </p:scale>
        <p:origin x="1152" y="5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kasa-solutions.com/status/icon-chec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hyperlink" Target="https://kasa-solutions.com/status/icon-check/" TargetMode="External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sa-solutions.com/status/icon-check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en.m.wikipedia.org/wiki/File:Yellow_triangle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424264" y="5515020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8CB18A-A0EE-5149-9C17-A954BDD220AE}"/>
              </a:ext>
            </a:extLst>
          </p:cNvPr>
          <p:cNvGrpSpPr/>
          <p:nvPr/>
        </p:nvGrpSpPr>
        <p:grpSpPr>
          <a:xfrm>
            <a:off x="37335" y="15109"/>
            <a:ext cx="3497176" cy="657332"/>
            <a:chOff x="37335" y="15109"/>
            <a:chExt cx="3497176" cy="657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54314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GLOBAL FOOTPRINT</a:t>
              </a:r>
            </a:p>
          </p:txBody>
        </p:sp>
        <p:pic>
          <p:nvPicPr>
            <p:cNvPr id="24" name="Picture 6" descr="global icon vector 3">
              <a:extLst>
                <a:ext uri="{FF2B5EF4-FFF2-40B4-BE49-F238E27FC236}">
                  <a16:creationId xmlns:a16="http://schemas.microsoft.com/office/drawing/2014/main" id="{B6066AC1-1740-B7F1-4455-4F82581E5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5" y="15109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3082CDB-C029-289F-7471-8D256A4D3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203" y="1549514"/>
            <a:ext cx="9064055" cy="35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C880326-B514-DEC7-74C9-8A5A668B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57" y="1416641"/>
            <a:ext cx="10589243" cy="4014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E937C-875D-63A1-5D05-59CFCBF7FDF5}"/>
              </a:ext>
            </a:extLst>
          </p:cNvPr>
          <p:cNvGrpSpPr/>
          <p:nvPr/>
        </p:nvGrpSpPr>
        <p:grpSpPr>
          <a:xfrm>
            <a:off x="0" y="73138"/>
            <a:ext cx="3640021" cy="641850"/>
            <a:chOff x="0" y="73138"/>
            <a:chExt cx="3640021" cy="6418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64865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INITIAL INVESTMENT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86640-D268-4508-FBD2-DB96A19A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3138"/>
              <a:ext cx="764557" cy="641850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2493170" y="5461074"/>
            <a:ext cx="708315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DOMESTIC &amp; FOREIGN ROI CRITICAL</a:t>
            </a:r>
          </a:p>
        </p:txBody>
      </p: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 25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412D70-BBF1-1A5C-6867-B3A973A7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IMPACTFUL MARKET ENTRY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85482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FOOTPRINT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555" y="5403078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llet Train' Right On Track With 30.1 Million, 'Easter Sunday' Needing  Prayers At 5.25 Million - IMDb">
            <a:extLst>
              <a:ext uri="{FF2B5EF4-FFF2-40B4-BE49-F238E27FC236}">
                <a16:creationId xmlns:a16="http://schemas.microsoft.com/office/drawing/2014/main" id="{45205972-E72B-1186-B0FF-3D9E79F0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5" y="804834"/>
            <a:ext cx="4610686" cy="9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2" y="718590"/>
            <a:ext cx="5343048" cy="1106045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152" name="Picture 8" descr="Rotten Tomatoes: Licensing - Rotten Tomatoes">
            <a:extLst>
              <a:ext uri="{FF2B5EF4-FFF2-40B4-BE49-F238E27FC236}">
                <a16:creationId xmlns:a16="http://schemas.microsoft.com/office/drawing/2014/main" id="{23B70B7B-6C89-DB96-9404-AC39A27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" y="2792739"/>
            <a:ext cx="4392343" cy="12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65" y="2792739"/>
            <a:ext cx="2250654" cy="1613676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1" y="5000444"/>
            <a:ext cx="2502575" cy="1262041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0D0E1D-B45D-5002-8CD4-66ABEA00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2" y="1441380"/>
            <a:ext cx="9535597" cy="5416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9657182" y="2367053"/>
            <a:ext cx="2426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Drama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Adventure, Animation, Comedy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Comedy, Drama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Documentary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Action, Adventure, Sci-fi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B3347-87BF-D6EE-F1F7-AEFF5BB87380}"/>
              </a:ext>
            </a:extLst>
          </p:cNvPr>
          <p:cNvSpPr txBox="1"/>
          <p:nvPr/>
        </p:nvSpPr>
        <p:spPr>
          <a:xfrm>
            <a:off x="9279216" y="593747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A2C8-30A1-3A35-D9AB-3E7BF0B26718}"/>
              </a:ext>
            </a:extLst>
          </p:cNvPr>
          <p:cNvGrpSpPr/>
          <p:nvPr/>
        </p:nvGrpSpPr>
        <p:grpSpPr>
          <a:xfrm>
            <a:off x="8922675" y="627451"/>
            <a:ext cx="478266" cy="786490"/>
            <a:chOff x="8902710" y="5666581"/>
            <a:chExt cx="478266" cy="786490"/>
          </a:xfrm>
        </p:grpSpPr>
        <p:pic>
          <p:nvPicPr>
            <p:cNvPr id="29" name="Picture 28" descr="Shape&#10;&#10;Description automatically generated">
              <a:extLst>
                <a:ext uri="{FF2B5EF4-FFF2-40B4-BE49-F238E27FC236}">
                  <a16:creationId xmlns:a16="http://schemas.microsoft.com/office/drawing/2014/main" id="{1492F6AB-B39B-6AA1-ACBF-D5346F3E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5999201"/>
              <a:ext cx="217868" cy="190681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4D13E1B-2B7F-C6E5-D376-8496879E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666581"/>
              <a:ext cx="478266" cy="298916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675289D4-469A-62AC-D238-86B0C24F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891A3D-848C-D8BD-E7DD-F7543277F53A}"/>
              </a:ext>
            </a:extLst>
          </p:cNvPr>
          <p:cNvSpPr/>
          <p:nvPr/>
        </p:nvSpPr>
        <p:spPr>
          <a:xfrm>
            <a:off x="8922675" y="627451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Adventure: 10 groupings </a:t>
            </a:r>
          </a:p>
          <a:p>
            <a:pPr marL="342900" indent="-342900">
              <a:buAutoNum type="arabicPeriod"/>
            </a:pPr>
            <a:r>
              <a:rPr lang="en-US" dirty="0"/>
              <a:t>Action: 7 groupings </a:t>
            </a:r>
          </a:p>
          <a:p>
            <a:pPr marL="342900" indent="-342900">
              <a:buAutoNum type="arabicPeriod"/>
            </a:pPr>
            <a:r>
              <a:rPr lang="en-US" dirty="0"/>
              <a:t>Fantasy: 6 groupings </a:t>
            </a:r>
          </a:p>
          <a:p>
            <a:pPr marL="342900" indent="-342900">
              <a:buAutoNum type="arabicPeriod"/>
            </a:pPr>
            <a:r>
              <a:rPr lang="en-US" dirty="0"/>
              <a:t>Family: 5 groupings</a:t>
            </a:r>
          </a:p>
          <a:p>
            <a:pPr marL="342900" indent="-342900">
              <a:buAutoNum type="arabicPeriod"/>
            </a:pPr>
            <a:r>
              <a:rPr lang="en-US" dirty="0"/>
              <a:t>Comedy : 5 groupings </a:t>
            </a:r>
          </a:p>
          <a:p>
            <a:pPr marL="342900" indent="-342900">
              <a:buAutoNum type="arabicPeriod"/>
            </a:pPr>
            <a:r>
              <a:rPr lang="en-US" dirty="0"/>
              <a:t>Animation: 4 grouping</a:t>
            </a:r>
          </a:p>
          <a:p>
            <a:pPr marL="342900" indent="-342900">
              <a:buAutoNum type="arabicPeriod"/>
            </a:pPr>
            <a:r>
              <a:rPr lang="en-US" dirty="0"/>
              <a:t>Sci-fi: 4 groupings </a:t>
            </a:r>
          </a:p>
          <a:p>
            <a:pPr marL="342900" indent="-342900">
              <a:buAutoNum type="arabicPeriod"/>
            </a:pPr>
            <a:r>
              <a:rPr lang="en-US" dirty="0"/>
              <a:t>Musical: 2 groupings</a:t>
            </a:r>
          </a:p>
          <a:p>
            <a:pPr marL="342900" indent="-342900">
              <a:buAutoNum type="arabicPeriod"/>
            </a:pPr>
            <a:r>
              <a:rPr lang="en-US" dirty="0"/>
              <a:t>Thriller: 2 groupings </a:t>
            </a:r>
          </a:p>
          <a:p>
            <a:pPr marL="342900" indent="-342900">
              <a:buAutoNum type="arabicPeriod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0E35E1-B609-A9A3-5B1F-62A0EE784CC4}"/>
              </a:ext>
            </a:extLst>
          </p:cNvPr>
          <p:cNvGrpSpPr/>
          <p:nvPr/>
        </p:nvGrpSpPr>
        <p:grpSpPr>
          <a:xfrm>
            <a:off x="7944200" y="718804"/>
            <a:ext cx="478266" cy="727254"/>
            <a:chOff x="8902710" y="5725817"/>
            <a:chExt cx="478266" cy="727254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17E19314-8310-A744-4B9F-648BABE7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031299" y="5725817"/>
              <a:ext cx="217868" cy="190681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902710" y="5945084"/>
              <a:ext cx="478266" cy="298916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0FAC6956-5FDC-A629-39AC-D46C724C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989458-5C79-905D-4F60-6836C2BE7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0" y="743380"/>
            <a:ext cx="7410940" cy="583025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511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75</cp:revision>
  <dcterms:created xsi:type="dcterms:W3CDTF">2022-08-23T20:25:05Z</dcterms:created>
  <dcterms:modified xsi:type="dcterms:W3CDTF">2022-08-24T18:09:35Z</dcterms:modified>
</cp:coreProperties>
</file>