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41458" y="1981200"/>
            <a:ext cx="8229600" cy="1752600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Times New Roman" panose="02020603050405020304" pitchFamily="18" charset="0"/>
              </a:rPr>
              <a:t>Breadth-First-Searching (BFS)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S.Shayan Daneshvar</a:t>
            </a:r>
          </a:p>
          <a:p>
            <a:r>
              <a:rPr lang="it-IT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3,2019</a:t>
            </a:r>
            <a:endParaRPr lang="it-IT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BFS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Main idea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: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>
                <a:cs typeface="Times New Roman" panose="02020603050405020304" pitchFamily="18" charset="0"/>
              </a:rPr>
              <a:t>Look at all possible paths at the same depth before you go at a deeper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level</a:t>
            </a:r>
          </a:p>
          <a:p>
            <a:pPr lvl="1"/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>
                <a:cs typeface="Times New Roman" panose="02020603050405020304" pitchFamily="18" charset="0"/>
              </a:rPr>
              <a:t>Back up </a:t>
            </a:r>
            <a:r>
              <a:rPr lang="en-US" altLang="en-US" sz="2800" i="1" u="sng" dirty="0">
                <a:cs typeface="Times New Roman" panose="02020603050405020304" pitchFamily="18" charset="0"/>
              </a:rPr>
              <a:t>as far as possible</a:t>
            </a:r>
            <a:r>
              <a:rPr lang="en-US" altLang="en-US" sz="2800" dirty="0">
                <a:cs typeface="Times New Roman" panose="02020603050405020304" pitchFamily="18" charset="0"/>
              </a:rPr>
              <a:t> when you reach a "dead end</a:t>
            </a:r>
            <a:r>
              <a:rPr lang="ja-JP" altLang="en-US" sz="2800" dirty="0">
                <a:cs typeface="Times New Roman" panose="02020603050405020304" pitchFamily="18" charset="0"/>
              </a:rPr>
              <a:t>“</a:t>
            </a:r>
            <a:endParaRPr lang="en-US" altLang="ja-JP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i.e.,  next vertex has been "marked" or there is no next vertex</a:t>
            </a:r>
          </a:p>
        </p:txBody>
      </p:sp>
    </p:spTree>
    <p:extLst>
      <p:ext uri="{BB962C8B-B14F-4D97-AF65-F5344CB8AC3E}">
        <p14:creationId xmlns:p14="http://schemas.microsoft.com/office/powerpoint/2010/main" val="27236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MS PGothic" panose="020B0600070205080204" pitchFamily="34" charset="-128"/>
              </a:rPr>
              <a:t>Breadth First: Follow Across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3812" y="5943600"/>
            <a:ext cx="3119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BFS uses Queue 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1794933"/>
            <a:ext cx="8305800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936" y="247650"/>
            <a:ext cx="9144001" cy="762000"/>
          </a:xfrm>
        </p:spPr>
        <p:txBody>
          <a:bodyPr/>
          <a:lstStyle/>
          <a:p>
            <a:pPr algn="ctr"/>
            <a:r>
              <a:rPr lang="en-US" altLang="en-US" dirty="0">
                <a:ea typeface="MS PGothic" panose="020B0600070205080204" pitchFamily="34" charset="-128"/>
              </a:rPr>
              <a:t>Breadth First Uses Queue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1" y="1009650"/>
            <a:ext cx="65627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028825"/>
            <a:ext cx="656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171825"/>
            <a:ext cx="6562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4314825"/>
            <a:ext cx="6562724" cy="11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1" y="5475191"/>
            <a:ext cx="65627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6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0"/>
            <a:ext cx="9664821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0"/>
            <a:ext cx="9372600" cy="68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3400"/>
            <a:ext cx="9144001" cy="762000"/>
          </a:xfrm>
        </p:spPr>
        <p:txBody>
          <a:bodyPr/>
          <a:lstStyle/>
          <a:p>
            <a:pPr algn="ctr"/>
            <a:r>
              <a:rPr lang="en-US" dirty="0" smtClean="0"/>
              <a:t>Visualization in Graphs</a:t>
            </a:r>
            <a:endParaRPr lang="en-US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37461"/>
              </p:ext>
            </p:extLst>
          </p:nvPr>
        </p:nvGraphicFramePr>
        <p:xfrm>
          <a:off x="2436813" y="1371600"/>
          <a:ext cx="716280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3" imgW="4570603" imgH="3427427" progId="PowerPoint.Show.8">
                  <p:embed/>
                </p:oleObj>
              </mc:Choice>
              <mc:Fallback>
                <p:oleObj name="Presentation" r:id="rId3" imgW="4570603" imgH="3427427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6813" y="1371600"/>
                        <a:ext cx="7162800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8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55</TotalTime>
  <Words>74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ゴシック</vt:lpstr>
      <vt:lpstr>ＭＳ Ｐゴシック</vt:lpstr>
      <vt:lpstr>Arial</vt:lpstr>
      <vt:lpstr>Corbel</vt:lpstr>
      <vt:lpstr>Courier New</vt:lpstr>
      <vt:lpstr>Times New Roman</vt:lpstr>
      <vt:lpstr>Digital Blue Tunnel 16x9</vt:lpstr>
      <vt:lpstr>Microsoft PowerPoint 97-2003 Presentation</vt:lpstr>
      <vt:lpstr>Breadth-First-Searching (BFS)</vt:lpstr>
      <vt:lpstr>BFS</vt:lpstr>
      <vt:lpstr>Breadth First: Follow Across </vt:lpstr>
      <vt:lpstr>Breadth First Uses Queue</vt:lpstr>
      <vt:lpstr>PowerPoint Presentation</vt:lpstr>
      <vt:lpstr>Visualization in Graphs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Breadth-First-Searching (BFS)</dc:title>
  <dc:creator>S.Shayan Daneshvar</dc:creator>
  <cp:lastModifiedBy>S.Shayan Daneshvar</cp:lastModifiedBy>
  <cp:revision>5</cp:revision>
  <dcterms:created xsi:type="dcterms:W3CDTF">2019-06-01T08:31:21Z</dcterms:created>
  <dcterms:modified xsi:type="dcterms:W3CDTF">2019-06-01T09:26:30Z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