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4f9f7ba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e4f9f7ba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e4f9f7ba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e4f9f7ba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dRO3XDn6XaodVCu-XRw2ZHwNLvn-Xy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85125" y="1800175"/>
            <a:ext cx="5295900" cy="18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Chicago Crime &amp; Census Data Visualization Platform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85125" y="37621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>
                <a:latin typeface="Arial"/>
                <a:ea typeface="Arial"/>
                <a:cs typeface="Arial"/>
                <a:sym typeface="Arial"/>
              </a:rPr>
              <a:t>CS111 Final Project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>
                <a:latin typeface="Arial"/>
                <a:ea typeface="Arial"/>
                <a:cs typeface="Arial"/>
                <a:sym typeface="Arial"/>
              </a:rPr>
              <a:t>UIC Spring 2024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>
                <a:latin typeface="Arial"/>
                <a:ea typeface="Arial"/>
                <a:cs typeface="Arial"/>
                <a:sym typeface="Arial"/>
              </a:rPr>
              <a:t>By Zach Harasimowicz and Shayan Gerami</a:t>
            </a:r>
            <a:endParaRPr sz="146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we meet the requirements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418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~1300 lines of code</a:t>
            </a:r>
            <a:endParaRPr sz="1900">
              <a:solidFill>
                <a:srgbClr val="000000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45+ Loops</a:t>
            </a:r>
            <a:endParaRPr sz="1900">
              <a:solidFill>
                <a:srgbClr val="000000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70+ Conditional/If statements</a:t>
            </a:r>
            <a:endParaRPr sz="1900">
              <a:solidFill>
                <a:srgbClr val="000000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63 </a:t>
            </a:r>
            <a:r>
              <a:rPr lang="en" sz="1900">
                <a:solidFill>
                  <a:srgbClr val="000000"/>
                </a:solidFill>
              </a:rPr>
              <a:t>user-defined functions</a:t>
            </a:r>
            <a:endParaRPr sz="1900">
              <a:solidFill>
                <a:srgbClr val="000000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Reads and processes data from two CSV’s and many images</a:t>
            </a:r>
            <a:endParaRPr sz="1900">
              <a:solidFill>
                <a:srgbClr val="000000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15+ unique Python in-built functions used</a:t>
            </a:r>
            <a:endParaRPr sz="1900">
              <a:solidFill>
                <a:srgbClr val="000000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9 Screens, including turtle drawings using 40+</a:t>
            </a:r>
            <a:r>
              <a:rPr lang="en" sz="1900">
                <a:solidFill>
                  <a:srgbClr val="000000"/>
                </a:solidFill>
              </a:rPr>
              <a:t> Turtle Objects</a:t>
            </a:r>
            <a:endParaRPr sz="1900">
              <a:solidFill>
                <a:srgbClr val="000000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Dozens of event-driven components allowing menu nav.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Brief overview of the program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1- </a:t>
            </a:r>
            <a:r>
              <a:rPr b="1" lang="en" sz="1500">
                <a:solidFill>
                  <a:srgbClr val="000000"/>
                </a:solidFill>
              </a:rPr>
              <a:t>User Interactive platform to filter and visualize Chicago crime data based on: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Year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Community area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Crime type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2- </a:t>
            </a:r>
            <a:r>
              <a:rPr b="1" lang="en" sz="1500">
                <a:solidFill>
                  <a:srgbClr val="000000"/>
                </a:solidFill>
              </a:rPr>
              <a:t>Visualize the impact of 7 socioeconomic indicators on crime rates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303800" y="1384375"/>
            <a:ext cx="735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Data</a:t>
            </a:r>
            <a:endParaRPr sz="17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