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bKdWgTzUTGa9RouOnxpa5x00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a0a8b678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a0a8b678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9a05cc3f83_3_2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29a05cc3f83_3_2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29a05cc3f83_3_2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29a05cc3f83_3_2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29a05cc3f83_3_2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9a05cc3f83_3_2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29a05cc3f83_3_2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9a05cc3f83_3_2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9a05cc3f83_3_2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9a05cc3f83_3_2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9a05cc3f83_3_2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9a05cc3f83_3_2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29a05cc3f83_3_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29a05cc3f83_3_2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9a05cc3f83_3_2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9a05cc3f83_3_2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9a05cc3f83_3_2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29a05cc3f83_3_2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29a05cc3f83_3_2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29a05cc3f83_3_2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29a05cc3f83_3_2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9a05cc3f83_3_2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29a05cc3f83_3_2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9a05cc3f83_3_2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29a05cc3f83_3_2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29a05cc3f83_3_2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29a05cc3f83_3_2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29a05cc3f83_3_2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9a05cc3f83_3_2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9a05cc3f83_3_2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9a05cc3f83_3_2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9a05cc3f83_3_2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9a05cc3f83_3_2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29a05cc3f83_3_2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9a05cc3f83_3_2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9a05cc3f83_3_2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29a05cc3f83_3_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9a05cc3f83_3_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9a05cc3f83_3_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9a05cc3f83_3_15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g29a05cc3f83_3_15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29a05cc3f83_3_15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29a05cc3f83_3_15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29a05cc3f83_3_15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29a05cc3f83_3_15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29a05cc3f83_3_15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29a05cc3f83_3_15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9a05cc3f83_3_15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9a05cc3f83_3_15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29a05cc3f83_3_15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29a05cc3f83_3_15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29a05cc3f83_3_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29a05cc3f83_3_15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9a05cc3f83_3_15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9a05cc3f83_3_15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29a05cc3f83_3_15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29a05cc3f83_3_15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29a05cc3f83_3_15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9a05cc3f83_3_15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9a05cc3f83_3_15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9a05cc3f83_3_15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29a05cc3f83_3_15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9a05cc3f83_3_15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9a05cc3f83_3_15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29a05cc3f83_3_15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29a05cc3f83_3_15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29a05cc3f83_3_15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29a05cc3f83_3_15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9a05cc3f83_3_15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9a05cc3f83_3_15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29a05cc3f83_3_15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29a05cc3f83_3_15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29a05cc3f83_3_15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9a05cc3f83_3_15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9a05cc3f83_3_15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9a05cc3f83_3_15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29a05cc3f83_3_15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9a05cc3f83_3_15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9a05cc3f83_3_15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29a05cc3f83_3_15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29a05cc3f83_3_15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29a05cc3f83_3_15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29a05cc3f83_3_15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9a05cc3f83_3_15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9a05cc3f83_3_15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29a05cc3f83_3_15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29a05cc3f83_3_15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29a05cc3f83_3_15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9a05cc3f83_3_15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9a05cc3f83_3_15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29a05cc3f83_3_15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29a05cc3f83_3_15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29a05cc3f83_3_15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9a05cc3f83_3_15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9a05cc3f83_3_15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9a05cc3f83_3_15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29a05cc3f83_3_15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9a05cc3f83_3_15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9a05cc3f83_3_15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29a05cc3f83_3_15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29a05cc3f83_3_15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29a05cc3f83_3_15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9a05cc3f83_3_15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9a05cc3f83_3_15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29a05cc3f83_3_15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29a05cc3f83_3_15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29a05cc3f83_3_15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9a05cc3f83_3_15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9a05cc3f83_3_15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29a05cc3f83_3_15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9a05cc3f83_3_15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29a05cc3f83_3_15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29a05cc3f83_3_15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9a05cc3f83_3_15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9a05cc3f83_3_15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9a05cc3f83_3_15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29a05cc3f83_3_15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29a05cc3f83_3_15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9a05cc3f83_3_15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9a05cc3f83_3_15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9a05cc3f83_3_15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29a05cc3f83_3_15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9a05cc3f83_3_15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9a05cc3f83_3_15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9a05cc3f83_3_15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29a05cc3f83_3_15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29a05cc3f83_3_15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9a05cc3f83_3_15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9a05cc3f83_3_15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29a05cc3f83_3_15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29a05cc3f83_3_15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29a05cc3f83_3_15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29a05cc3f83_3_15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9a05cc3f83_3_15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9a05cc3f83_3_15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9a05cc3f83_3_15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29a05cc3f83_3_15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29a05cc3f83_3_15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9a05cc3f83_3_15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9a05cc3f83_3_15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9a05cc3f83_3_15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29a05cc3f83_3_15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9a05cc3f83_3_15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9a05cc3f83_3_15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9a05cc3f83_3_15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9a05cc3f83_3_15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29a05cc3f83_3_15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29a05cc3f83_3_15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9a05cc3f83_3_15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9a05cc3f83_3_15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9a05cc3f83_3_15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29a05cc3f83_3_1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29a05cc3f83_3_15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9a05cc3f83_3_15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9a05cc3f83_3_15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29a05cc3f83_3_15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29a05cc3f83_3_15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29a05cc3f83_3_15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9a05cc3f83_3_15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9a05cc3f83_3_15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9a05cc3f83_3_15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29a05cc3f83_3_15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9a05cc3f83_3_15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9a05cc3f83_3_15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29a05cc3f83_3_15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29a05cc3f83_3_15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29a05cc3f83_3_15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29a05cc3f83_3_1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a05cc3f83_3_28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9a05cc3f83_3_62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g29a05cc3f83_3_6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29a05cc3f83_3_6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29a05cc3f83_3_6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29a05cc3f83_3_6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29a05cc3f83_3_6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29a05cc3f83_3_6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9a05cc3f83_3_6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9a05cc3f83_3_6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29a05cc3f83_3_6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9a05cc3f83_3_6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9a05cc3f83_3_6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29a05cc3f83_3_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29a05cc3f83_3_62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g29a05cc3f83_3_6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29a05cc3f83_3_6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9a05cc3f83_3_6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29a05cc3f83_3_6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29a05cc3f83_3_6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29a05cc3f83_3_6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9a05cc3f83_3_6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9a05cc3f83_3_6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29a05cc3f83_3_6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9a05cc3f83_3_6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9a05cc3f83_3_6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9a05cc3f83_3_6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29a05cc3f83_3_6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29a05cc3f83_3_6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9a05cc3f83_3_6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9a05cc3f83_3_6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29a05cc3f83_3_6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29a05cc3f83_3_6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29a05cc3f83_3_6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9a05cc3f83_3_6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29a05cc3f83_3_9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g29a05cc3f83_3_9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9a05cc3f83_3_9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29a05cc3f83_3_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29a05cc3f83_3_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29a05cc3f83_3_9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9a05cc3f83_3_10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g29a05cc3f83_3_10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9a05cc3f83_3_10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9a05cc3f83_3_1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29a05cc3f83_3_10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29a05cc3f83_3_10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29a05cc3f83_3_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9a05cc3f83_3_1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g29a05cc3f83_3_1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9a05cc3f83_3_1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9a05cc3f83_3_1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29a05cc3f83_3_1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9a05cc3f83_3_1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29a05cc3f83_3_1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9a05cc3f83_3_1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29a05cc3f83_3_1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29a05cc3f83_3_1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29a05cc3f83_3_1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9a05cc3f83_3_125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g29a05cc3f83_3_12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29a05cc3f83_3_1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29a05cc3f83_3_1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29a05cc3f83_3_12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29a05cc3f83_3_125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29a05cc3f83_3_12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9a05cc3f83_3_1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9a05cc3f83_3_1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9a05cc3f83_3_12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29a05cc3f83_3_1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9a05cc3f83_3_1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29a05cc3f83_3_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29a05cc3f83_3_1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29a05cc3f83_3_14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g29a05cc3f83_3_14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9a05cc3f83_3_1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29a05cc3f83_3_14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29a05cc3f83_3_14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29a05cc3f83_3_14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29a05cc3f83_3_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9a05cc3f83_3_14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g29a05cc3f83_3_1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9a05cc3f83_3_1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29a05cc3f83_3_14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29a05cc3f83_3_1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a05cc3f83_3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9a05cc3f83_3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9a05cc3f83_3_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b="1" lang="en"/>
              <a:t>Analyzing Crowded Housing in Chicago Community Areas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Erica Castillo, Shane Gerami, Abdallah Hasan, </a:t>
            </a:r>
            <a:r>
              <a:rPr lang="en"/>
              <a:t>Cindy</a:t>
            </a:r>
            <a:r>
              <a:rPr lang="en"/>
              <a:t> Rocha, Samin Sohrabi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056750" y="1706650"/>
            <a:ext cx="70305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b="1" lang="en" sz="5600"/>
              <a:t>What is the mean, median, first, second, and third quartile of your assigned variable?</a:t>
            </a:r>
            <a:endParaRPr b="1" sz="5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/>
              <a:t>Mean: </a:t>
            </a:r>
            <a:r>
              <a:rPr lang="en" sz="5600"/>
              <a:t>4.91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/>
              <a:t>Median: </a:t>
            </a:r>
            <a:r>
              <a:rPr lang="en" sz="5600"/>
              <a:t>4.2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/>
              <a:t>First quartile:</a:t>
            </a:r>
            <a:r>
              <a:rPr lang="en" sz="5600"/>
              <a:t> 2.0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/>
              <a:t>Second quartile:</a:t>
            </a:r>
            <a:r>
              <a:rPr lang="en" sz="5600"/>
              <a:t> 4.2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/>
              <a:t>Third quartile: </a:t>
            </a:r>
            <a:r>
              <a:rPr lang="en" sz="5600"/>
              <a:t>6.8</a:t>
            </a:r>
            <a:endParaRPr sz="56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846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Data Visualization</a:t>
            </a:r>
            <a:endParaRPr b="1"/>
          </a:p>
        </p:txBody>
      </p:sp>
      <p:pic>
        <p:nvPicPr>
          <p:cNvPr id="290" name="Google Shape;29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5" y="1528775"/>
            <a:ext cx="8857550" cy="3369125"/>
          </a:xfrm>
          <a:prstGeom prst="rect">
            <a:avLst/>
          </a:prstGeom>
          <a:noFill/>
          <a:ln cap="flat" cmpd="sng" w="1524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a0a8b6781_4_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g29a0a8b6781_4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25" y="139088"/>
            <a:ext cx="5254951" cy="48653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1303800" y="598575"/>
            <a:ext cx="7030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Data Visualization</a:t>
            </a:r>
            <a:endParaRPr b="1"/>
          </a:p>
        </p:txBody>
      </p:sp>
      <p:pic>
        <p:nvPicPr>
          <p:cNvPr id="302" name="Google Shape;3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7875"/>
            <a:ext cx="4473624" cy="3273150"/>
          </a:xfrm>
          <a:prstGeom prst="rect">
            <a:avLst/>
          </a:prstGeom>
          <a:noFill/>
          <a:ln cap="flat" cmpd="sng" w="1143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52" y="1597875"/>
            <a:ext cx="4116447" cy="3273150"/>
          </a:xfrm>
          <a:prstGeom prst="rect">
            <a:avLst/>
          </a:prstGeom>
          <a:noFill/>
          <a:ln cap="flat" cmpd="sng" w="1143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Data Visualization</a:t>
            </a:r>
            <a:endParaRPr b="1"/>
          </a:p>
        </p:txBody>
      </p:sp>
      <p:pic>
        <p:nvPicPr>
          <p:cNvPr id="309" name="Google Shape;3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363" y="1381250"/>
            <a:ext cx="4475375" cy="3232225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Classification</a:t>
            </a:r>
            <a:endParaRPr b="1"/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210500" y="1782975"/>
            <a:ext cx="4858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r>
              <a:rPr b="1" lang="en"/>
              <a:t>What predictors did you choose?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No High School Diploma &amp; Birth Rate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461"/>
              <a:buNone/>
            </a:pPr>
            <a:r>
              <a:rPr b="1" lang="en"/>
              <a:t>How did you choose the predictors?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Came from our Data Visualization</a:t>
            </a:r>
            <a:endParaRPr b="1"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The most related to our assigned variable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No High School Diploma = Less ability to </a:t>
            </a:r>
            <a:r>
              <a:rPr b="1" lang="en"/>
              <a:t>afford</a:t>
            </a:r>
            <a:r>
              <a:rPr b="1" lang="en"/>
              <a:t> a bigger house = </a:t>
            </a:r>
            <a:r>
              <a:rPr b="1" lang="en"/>
              <a:t>Crowded</a:t>
            </a:r>
            <a:r>
              <a:rPr b="1" lang="en"/>
              <a:t> Housing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Birth Rate = More people per less space = </a:t>
            </a:r>
            <a:r>
              <a:rPr b="1" lang="en"/>
              <a:t>Crowded</a:t>
            </a:r>
            <a:r>
              <a:rPr b="1" lang="en"/>
              <a:t> Housing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461"/>
              <a:buNone/>
            </a:pPr>
            <a:r>
              <a:rPr b="1" lang="en"/>
              <a:t>Plot the decision tree</a:t>
            </a:r>
            <a:endParaRPr/>
          </a:p>
        </p:txBody>
      </p:sp>
      <p:pic>
        <p:nvPicPr>
          <p:cNvPr id="316" name="Google Shape;31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74" y="769225"/>
            <a:ext cx="3992099" cy="39684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Classification</a:t>
            </a:r>
            <a:endParaRPr b="1"/>
          </a:p>
        </p:txBody>
      </p:sp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243625" y="1758150"/>
            <a:ext cx="44691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Plot the confusion matrix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What is the accuracy and error of the decision tree on the test set?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Accuracy = .85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Error = .15</a:t>
            </a:r>
            <a:endParaRPr/>
          </a:p>
        </p:txBody>
      </p:sp>
      <p:pic>
        <p:nvPicPr>
          <p:cNvPr id="323" name="Google Shape;3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371" y="1300175"/>
            <a:ext cx="3232825" cy="2905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329" name="Google Shape;329;p8"/>
          <p:cNvSpPr txBox="1"/>
          <p:nvPr>
            <p:ph idx="1" type="body"/>
          </p:nvPr>
        </p:nvSpPr>
        <p:spPr>
          <a:xfrm>
            <a:off x="1303800" y="19138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What can you conclude about your assigned variable after analyzing the dataset?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Our assigned variable was Crowded Housing, and we can conclude that Crowded </a:t>
            </a:r>
            <a:r>
              <a:rPr lang="en"/>
              <a:t>housing</a:t>
            </a:r>
            <a:r>
              <a:rPr lang="en"/>
              <a:t> is a half decent </a:t>
            </a:r>
            <a:r>
              <a:rPr lang="en"/>
              <a:t>predictor</a:t>
            </a:r>
            <a:r>
              <a:rPr lang="en"/>
              <a:t> of No high school diploma and birth rate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Looking at scatterplot and correlation matrix helps find what the variable is correlated with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